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</p:sldMasterIdLst>
  <p:notesMasterIdLst>
    <p:notesMasterId r:id="rId19"/>
  </p:notesMasterIdLst>
  <p:sldIdLst>
    <p:sldId id="256" r:id="rId2"/>
    <p:sldId id="309" r:id="rId3"/>
    <p:sldId id="274" r:id="rId4"/>
    <p:sldId id="332" r:id="rId5"/>
    <p:sldId id="333" r:id="rId6"/>
    <p:sldId id="325" r:id="rId7"/>
    <p:sldId id="261" r:id="rId8"/>
    <p:sldId id="264" r:id="rId9"/>
    <p:sldId id="265" r:id="rId10"/>
    <p:sldId id="327" r:id="rId11"/>
    <p:sldId id="328" r:id="rId12"/>
    <p:sldId id="329" r:id="rId13"/>
    <p:sldId id="330" r:id="rId14"/>
    <p:sldId id="331" r:id="rId15"/>
    <p:sldId id="335" r:id="rId16"/>
    <p:sldId id="334" r:id="rId17"/>
    <p:sldId id="257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6F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5EA976-3FF5-43BA-8089-7C1CC14C2B66}" v="511" dt="2024-10-20T18:29:46.855"/>
    <p1510:client id="{08EC7FF7-E56A-475C-8977-4ABE675AD47A}" v="117" dt="2024-10-21T13:18:19.345"/>
    <p1510:client id="{094E24F6-0678-4823-91B1-3A7A2C1FDDBC}" v="11" dt="2024-10-21T09:05:14.817"/>
    <p1510:client id="{10BB83C7-E694-44E2-8FBC-9A37DA2C035B}" v="1817" dt="2024-10-20T23:36:01.977"/>
    <p1510:client id="{340811DC-95BD-414D-BF9E-C4A07582F757}" v="21" dt="2024-10-21T16:45:39.486"/>
    <p1510:client id="{562D9D2D-B993-41F4-A4F4-5E914BF8FB34}" v="358" dt="2024-10-21T18:36:20.015"/>
    <p1510:client id="{7DCA4229-19D2-498C-91DD-42982874A97F}" v="82" dt="2024-10-21T08:23:59.650"/>
    <p1510:client id="{A15688FB-88D4-4F79-AFB2-43AD9790EDAD}" v="1" dt="2024-10-21T15:09:33.982"/>
    <p1510:client id="{C0C5686F-8741-4774-BEE6-CFD0F85BBD41}" v="166" dt="2024-10-20T20:37:36.630"/>
    <p1510:client id="{E45DEEC1-C33B-4478-9408-5E8BC754533A}" v="106" dt="2024-10-20T21:05:36.609"/>
    <p1510:client id="{EAB8ADDA-C573-4043-9521-4B4284204B42}" v="809" dt="2024-10-21T09:41:49.925"/>
    <p1510:client id="{FCB6C98A-EB93-4C0B-B71A-410E7CDA4FB1}" v="34" dt="2024-10-20T20:44:16.2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7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imaaMahmoud ELsaadi" userId="29f4cb0513bbb9c1" providerId="Windows Live" clId="Web-{10BB83C7-E694-44E2-8FBC-9A37DA2C035B}"/>
    <pc:docChg chg="addSld delSld modSld">
      <pc:chgData name="ShaimaaMahmoud ELsaadi" userId="29f4cb0513bbb9c1" providerId="Windows Live" clId="Web-{10BB83C7-E694-44E2-8FBC-9A37DA2C035B}" dt="2024-10-20T23:36:01.977" v="1734"/>
      <pc:docMkLst>
        <pc:docMk/>
      </pc:docMkLst>
      <pc:sldChg chg="modSp add">
        <pc:chgData name="ShaimaaMahmoud ELsaadi" userId="29f4cb0513bbb9c1" providerId="Windows Live" clId="Web-{10BB83C7-E694-44E2-8FBC-9A37DA2C035B}" dt="2024-10-20T23:34:33.036" v="1729" actId="1076"/>
        <pc:sldMkLst>
          <pc:docMk/>
          <pc:sldMk cId="0" sldId="261"/>
        </pc:sldMkLst>
        <pc:spChg chg="mod">
          <ac:chgData name="ShaimaaMahmoud ELsaadi" userId="29f4cb0513bbb9c1" providerId="Windows Live" clId="Web-{10BB83C7-E694-44E2-8FBC-9A37DA2C035B}" dt="2024-10-20T23:34:33.036" v="1729" actId="1076"/>
          <ac:spMkLst>
            <pc:docMk/>
            <pc:sldMk cId="0" sldId="261"/>
            <ac:spMk id="3345" creationId="{00000000-0000-0000-0000-000000000000}"/>
          </ac:spMkLst>
        </pc:spChg>
        <pc:spChg chg="mod">
          <ac:chgData name="ShaimaaMahmoud ELsaadi" userId="29f4cb0513bbb9c1" providerId="Windows Live" clId="Web-{10BB83C7-E694-44E2-8FBC-9A37DA2C035B}" dt="2024-10-20T23:34:02.800" v="1725" actId="20577"/>
          <ac:spMkLst>
            <pc:docMk/>
            <pc:sldMk cId="0" sldId="261"/>
            <ac:spMk id="3346" creationId="{00000000-0000-0000-0000-000000000000}"/>
          </ac:spMkLst>
        </pc:spChg>
      </pc:sldChg>
      <pc:sldChg chg="addSp delSp modSp add del">
        <pc:chgData name="ShaimaaMahmoud ELsaadi" userId="29f4cb0513bbb9c1" providerId="Windows Live" clId="Web-{10BB83C7-E694-44E2-8FBC-9A37DA2C035B}" dt="2024-10-20T23:34:59.068" v="1733"/>
        <pc:sldMkLst>
          <pc:docMk/>
          <pc:sldMk cId="0" sldId="262"/>
        </pc:sldMkLst>
        <pc:spChg chg="del mod">
          <ac:chgData name="ShaimaaMahmoud ELsaadi" userId="29f4cb0513bbb9c1" providerId="Windows Live" clId="Web-{10BB83C7-E694-44E2-8FBC-9A37DA2C035B}" dt="2024-10-20T22:20:36.398" v="724"/>
          <ac:spMkLst>
            <pc:docMk/>
            <pc:sldMk cId="0" sldId="262"/>
            <ac:spMk id="3" creationId="{878CA1F8-C8CA-270D-B40C-870B29C071E7}"/>
          </ac:spMkLst>
        </pc:spChg>
        <pc:spChg chg="add del mod">
          <ac:chgData name="ShaimaaMahmoud ELsaadi" userId="29f4cb0513bbb9c1" providerId="Windows Live" clId="Web-{10BB83C7-E694-44E2-8FBC-9A37DA2C035B}" dt="2024-10-20T22:20:30.882" v="723"/>
          <ac:spMkLst>
            <pc:docMk/>
            <pc:sldMk cId="0" sldId="262"/>
            <ac:spMk id="4" creationId="{32289429-3709-B009-EE18-92D840DCEA62}"/>
          </ac:spMkLst>
        </pc:spChg>
        <pc:spChg chg="add del mod">
          <ac:chgData name="ShaimaaMahmoud ELsaadi" userId="29f4cb0513bbb9c1" providerId="Windows Live" clId="Web-{10BB83C7-E694-44E2-8FBC-9A37DA2C035B}" dt="2024-10-20T22:32:31.150" v="857" actId="1076"/>
          <ac:spMkLst>
            <pc:docMk/>
            <pc:sldMk cId="0" sldId="262"/>
            <ac:spMk id="6" creationId="{CDB02B9C-DDF1-9858-C2B0-7D0ECD80A146}"/>
          </ac:spMkLst>
        </pc:spChg>
        <pc:spChg chg="add mod">
          <ac:chgData name="ShaimaaMahmoud ELsaadi" userId="29f4cb0513bbb9c1" providerId="Windows Live" clId="Web-{10BB83C7-E694-44E2-8FBC-9A37DA2C035B}" dt="2024-10-20T22:29:57.410" v="828" actId="1076"/>
          <ac:spMkLst>
            <pc:docMk/>
            <pc:sldMk cId="0" sldId="262"/>
            <ac:spMk id="13" creationId="{1D33E9F7-79C6-E410-6E8E-0922C73AE796}"/>
          </ac:spMkLst>
        </pc:spChg>
        <pc:spChg chg="del">
          <ac:chgData name="ShaimaaMahmoud ELsaadi" userId="29f4cb0513bbb9c1" providerId="Windows Live" clId="Web-{10BB83C7-E694-44E2-8FBC-9A37DA2C035B}" dt="2024-10-20T22:16:09.591" v="658"/>
          <ac:spMkLst>
            <pc:docMk/>
            <pc:sldMk cId="0" sldId="262"/>
            <ac:spMk id="3433" creationId="{00000000-0000-0000-0000-000000000000}"/>
          </ac:spMkLst>
        </pc:spChg>
        <pc:spChg chg="add del mod">
          <ac:chgData name="ShaimaaMahmoud ELsaadi" userId="29f4cb0513bbb9c1" providerId="Windows Live" clId="Web-{10BB83C7-E694-44E2-8FBC-9A37DA2C035B}" dt="2024-10-20T22:30:24.536" v="832" actId="1076"/>
          <ac:spMkLst>
            <pc:docMk/>
            <pc:sldMk cId="0" sldId="262"/>
            <ac:spMk id="3435" creationId="{00000000-0000-0000-0000-000000000000}"/>
          </ac:spMkLst>
        </pc:spChg>
        <pc:spChg chg="mod">
          <ac:chgData name="ShaimaaMahmoud ELsaadi" userId="29f4cb0513bbb9c1" providerId="Windows Live" clId="Web-{10BB83C7-E694-44E2-8FBC-9A37DA2C035B}" dt="2024-10-20T22:30:36.802" v="834" actId="1076"/>
          <ac:spMkLst>
            <pc:docMk/>
            <pc:sldMk cId="0" sldId="262"/>
            <ac:spMk id="3439" creationId="{00000000-0000-0000-0000-000000000000}"/>
          </ac:spMkLst>
        </pc:spChg>
        <pc:spChg chg="mod">
          <ac:chgData name="ShaimaaMahmoud ELsaadi" userId="29f4cb0513bbb9c1" providerId="Windows Live" clId="Web-{10BB83C7-E694-44E2-8FBC-9A37DA2C035B}" dt="2024-10-20T22:26:13.978" v="750" actId="1076"/>
          <ac:spMkLst>
            <pc:docMk/>
            <pc:sldMk cId="0" sldId="262"/>
            <ac:spMk id="3501" creationId="{00000000-0000-0000-0000-000000000000}"/>
          </ac:spMkLst>
        </pc:spChg>
        <pc:grpChg chg="add del mod">
          <ac:chgData name="ShaimaaMahmoud ELsaadi" userId="29f4cb0513bbb9c1" providerId="Windows Live" clId="Web-{10BB83C7-E694-44E2-8FBC-9A37DA2C035B}" dt="2024-10-20T22:32:50.369" v="861"/>
          <ac:grpSpMkLst>
            <pc:docMk/>
            <pc:sldMk cId="0" sldId="262"/>
            <ac:grpSpMk id="3434" creationId="{00000000-0000-0000-0000-000000000000}"/>
          </ac:grpSpMkLst>
        </pc:grpChg>
        <pc:grpChg chg="mod">
          <ac:chgData name="ShaimaaMahmoud ELsaadi" userId="29f4cb0513bbb9c1" providerId="Windows Live" clId="Web-{10BB83C7-E694-44E2-8FBC-9A37DA2C035B}" dt="2024-10-20T22:26:23.510" v="751" actId="1076"/>
          <ac:grpSpMkLst>
            <pc:docMk/>
            <pc:sldMk cId="0" sldId="262"/>
            <ac:grpSpMk id="3500" creationId="{00000000-0000-0000-0000-000000000000}"/>
          </ac:grpSpMkLst>
        </pc:grpChg>
        <pc:picChg chg="add del mod">
          <ac:chgData name="ShaimaaMahmoud ELsaadi" userId="29f4cb0513bbb9c1" providerId="Windows Live" clId="Web-{10BB83C7-E694-44E2-8FBC-9A37DA2C035B}" dt="2024-10-20T22:21:49.401" v="729"/>
          <ac:picMkLst>
            <pc:docMk/>
            <pc:sldMk cId="0" sldId="262"/>
            <ac:picMk id="7" creationId="{B0C4A5FF-E72E-1613-359E-A43D8D4EE844}"/>
          </ac:picMkLst>
        </pc:picChg>
        <pc:picChg chg="add del mod">
          <ac:chgData name="ShaimaaMahmoud ELsaadi" userId="29f4cb0513bbb9c1" providerId="Windows Live" clId="Web-{10BB83C7-E694-44E2-8FBC-9A37DA2C035B}" dt="2024-10-20T22:22:14.183" v="731"/>
          <ac:picMkLst>
            <pc:docMk/>
            <pc:sldMk cId="0" sldId="262"/>
            <ac:picMk id="8" creationId="{84C459A8-F1A5-8CFB-D4CF-4B41CDC9DFB3}"/>
          </ac:picMkLst>
        </pc:picChg>
        <pc:picChg chg="add del mod">
          <ac:chgData name="ShaimaaMahmoud ELsaadi" userId="29f4cb0513bbb9c1" providerId="Windows Live" clId="Web-{10BB83C7-E694-44E2-8FBC-9A37DA2C035B}" dt="2024-10-20T22:22:32.465" v="733"/>
          <ac:picMkLst>
            <pc:docMk/>
            <pc:sldMk cId="0" sldId="262"/>
            <ac:picMk id="9" creationId="{1FDAEDC7-DC04-C242-9E3C-8697F327D677}"/>
          </ac:picMkLst>
        </pc:picChg>
        <pc:picChg chg="add del mod">
          <ac:chgData name="ShaimaaMahmoud ELsaadi" userId="29f4cb0513bbb9c1" providerId="Windows Live" clId="Web-{10BB83C7-E694-44E2-8FBC-9A37DA2C035B}" dt="2024-10-20T22:22:55.450" v="735"/>
          <ac:picMkLst>
            <pc:docMk/>
            <pc:sldMk cId="0" sldId="262"/>
            <ac:picMk id="10" creationId="{E2DBF48A-66FB-7353-A1A2-2C5920CCB4F3}"/>
          </ac:picMkLst>
        </pc:picChg>
        <pc:picChg chg="add mod">
          <ac:chgData name="ShaimaaMahmoud ELsaadi" userId="29f4cb0513bbb9c1" providerId="Windows Live" clId="Web-{10BB83C7-E694-44E2-8FBC-9A37DA2C035B}" dt="2024-10-20T22:32:41.306" v="860" actId="14100"/>
          <ac:picMkLst>
            <pc:docMk/>
            <pc:sldMk cId="0" sldId="262"/>
            <ac:picMk id="11" creationId="{EBB360FB-CD70-1CFB-1C84-5C63349F6E0B}"/>
          </ac:picMkLst>
        </pc:picChg>
      </pc:sldChg>
      <pc:sldChg chg="addSp delSp modSp add">
        <pc:chgData name="ShaimaaMahmoud ELsaadi" userId="29f4cb0513bbb9c1" providerId="Windows Live" clId="Web-{10BB83C7-E694-44E2-8FBC-9A37DA2C035B}" dt="2024-10-20T23:13:05.186" v="1711" actId="1076"/>
        <pc:sldMkLst>
          <pc:docMk/>
          <pc:sldMk cId="0" sldId="264"/>
        </pc:sldMkLst>
        <pc:spChg chg="mod">
          <ac:chgData name="ShaimaaMahmoud ELsaadi" userId="29f4cb0513bbb9c1" providerId="Windows Live" clId="Web-{10BB83C7-E694-44E2-8FBC-9A37DA2C035B}" dt="2024-10-20T23:13:05.186" v="1711" actId="1076"/>
          <ac:spMkLst>
            <pc:docMk/>
            <pc:sldMk cId="0" sldId="264"/>
            <ac:spMk id="3559" creationId="{00000000-0000-0000-0000-000000000000}"/>
          </ac:spMkLst>
        </pc:spChg>
        <pc:grpChg chg="mod">
          <ac:chgData name="ShaimaaMahmoud ELsaadi" userId="29f4cb0513bbb9c1" providerId="Windows Live" clId="Web-{10BB83C7-E694-44E2-8FBC-9A37DA2C035B}" dt="2024-10-20T22:50:02.971" v="1283" actId="1076"/>
          <ac:grpSpMkLst>
            <pc:docMk/>
            <pc:sldMk cId="0" sldId="264"/>
            <ac:grpSpMk id="3564" creationId="{00000000-0000-0000-0000-000000000000}"/>
          </ac:grpSpMkLst>
        </pc:grpChg>
        <pc:grpChg chg="mod">
          <ac:chgData name="ShaimaaMahmoud ELsaadi" userId="29f4cb0513bbb9c1" providerId="Windows Live" clId="Web-{10BB83C7-E694-44E2-8FBC-9A37DA2C035B}" dt="2024-10-20T22:50:06.878" v="1284" actId="1076"/>
          <ac:grpSpMkLst>
            <pc:docMk/>
            <pc:sldMk cId="0" sldId="264"/>
            <ac:grpSpMk id="3574" creationId="{00000000-0000-0000-0000-000000000000}"/>
          </ac:grpSpMkLst>
        </pc:grpChg>
        <pc:grpChg chg="mod">
          <ac:chgData name="ShaimaaMahmoud ELsaadi" userId="29f4cb0513bbb9c1" providerId="Windows Live" clId="Web-{10BB83C7-E694-44E2-8FBC-9A37DA2C035B}" dt="2024-10-20T22:50:00.393" v="1282" actId="1076"/>
          <ac:grpSpMkLst>
            <pc:docMk/>
            <pc:sldMk cId="0" sldId="264"/>
            <ac:grpSpMk id="3584" creationId="{00000000-0000-0000-0000-000000000000}"/>
          </ac:grpSpMkLst>
        </pc:grpChg>
        <pc:graphicFrameChg chg="mod modGraphic">
          <ac:chgData name="ShaimaaMahmoud ELsaadi" userId="29f4cb0513bbb9c1" providerId="Windows Live" clId="Web-{10BB83C7-E694-44E2-8FBC-9A37DA2C035B}" dt="2024-10-20T22:50:18.238" v="1286"/>
          <ac:graphicFrameMkLst>
            <pc:docMk/>
            <pc:sldMk cId="0" sldId="264"/>
            <ac:graphicFrameMk id="3560" creationId="{00000000-0000-0000-0000-000000000000}"/>
          </ac:graphicFrameMkLst>
        </pc:graphicFrameChg>
        <pc:picChg chg="add del mod">
          <ac:chgData name="ShaimaaMahmoud ELsaadi" userId="29f4cb0513bbb9c1" providerId="Windows Live" clId="Web-{10BB83C7-E694-44E2-8FBC-9A37DA2C035B}" dt="2024-10-20T22:48:27.171" v="1263"/>
          <ac:picMkLst>
            <pc:docMk/>
            <pc:sldMk cId="0" sldId="264"/>
            <ac:picMk id="2" creationId="{45D01166-4C6E-7FC5-48B1-36737103C90D}"/>
          </ac:picMkLst>
        </pc:picChg>
        <pc:picChg chg="add mod">
          <ac:chgData name="ShaimaaMahmoud ELsaadi" userId="29f4cb0513bbb9c1" providerId="Windows Live" clId="Web-{10BB83C7-E694-44E2-8FBC-9A37DA2C035B}" dt="2024-10-20T23:12:58.561" v="1710" actId="1076"/>
          <ac:picMkLst>
            <pc:docMk/>
            <pc:sldMk cId="0" sldId="264"/>
            <ac:picMk id="3" creationId="{95B3EEEE-308C-0B0B-FB27-7B764B948E2E}"/>
          </ac:picMkLst>
        </pc:picChg>
      </pc:sldChg>
      <pc:sldChg chg="addSp modSp add">
        <pc:chgData name="ShaimaaMahmoud ELsaadi" userId="29f4cb0513bbb9c1" providerId="Windows Live" clId="Web-{10BB83C7-E694-44E2-8FBC-9A37DA2C035B}" dt="2024-10-20T22:54:54.998" v="1339" actId="1076"/>
        <pc:sldMkLst>
          <pc:docMk/>
          <pc:sldMk cId="0" sldId="265"/>
        </pc:sldMkLst>
        <pc:spChg chg="mod">
          <ac:chgData name="ShaimaaMahmoud ELsaadi" userId="29f4cb0513bbb9c1" providerId="Windows Live" clId="Web-{10BB83C7-E694-44E2-8FBC-9A37DA2C035B}" dt="2024-10-20T22:52:57.556" v="1323" actId="1076"/>
          <ac:spMkLst>
            <pc:docMk/>
            <pc:sldMk cId="0" sldId="265"/>
            <ac:spMk id="3601" creationId="{00000000-0000-0000-0000-000000000000}"/>
          </ac:spMkLst>
        </pc:spChg>
        <pc:spChg chg="mod">
          <ac:chgData name="ShaimaaMahmoud ELsaadi" userId="29f4cb0513bbb9c1" providerId="Windows Live" clId="Web-{10BB83C7-E694-44E2-8FBC-9A37DA2C035B}" dt="2024-10-20T22:54:11.200" v="1331" actId="1076"/>
          <ac:spMkLst>
            <pc:docMk/>
            <pc:sldMk cId="0" sldId="265"/>
            <ac:spMk id="3616" creationId="{00000000-0000-0000-0000-000000000000}"/>
          </ac:spMkLst>
        </pc:spChg>
        <pc:grpChg chg="mod">
          <ac:chgData name="ShaimaaMahmoud ELsaadi" userId="29f4cb0513bbb9c1" providerId="Windows Live" clId="Web-{10BB83C7-E694-44E2-8FBC-9A37DA2C035B}" dt="2024-10-20T22:54:54.998" v="1339" actId="1076"/>
          <ac:grpSpMkLst>
            <pc:docMk/>
            <pc:sldMk cId="0" sldId="265"/>
            <ac:grpSpMk id="3603" creationId="{00000000-0000-0000-0000-000000000000}"/>
          </ac:grpSpMkLst>
        </pc:grpChg>
        <pc:grpChg chg="mod">
          <ac:chgData name="ShaimaaMahmoud ELsaadi" userId="29f4cb0513bbb9c1" providerId="Windows Live" clId="Web-{10BB83C7-E694-44E2-8FBC-9A37DA2C035B}" dt="2024-10-20T22:54:49.732" v="1338" actId="1076"/>
          <ac:grpSpMkLst>
            <pc:docMk/>
            <pc:sldMk cId="0" sldId="265"/>
            <ac:grpSpMk id="3617" creationId="{00000000-0000-0000-0000-000000000000}"/>
          </ac:grpSpMkLst>
        </pc:grpChg>
        <pc:graphicFrameChg chg="mod modGraphic">
          <ac:chgData name="ShaimaaMahmoud ELsaadi" userId="29f4cb0513bbb9c1" providerId="Windows Live" clId="Web-{10BB83C7-E694-44E2-8FBC-9A37DA2C035B}" dt="2024-10-20T22:54:45.888" v="1337" actId="1076"/>
          <ac:graphicFrameMkLst>
            <pc:docMk/>
            <pc:sldMk cId="0" sldId="265"/>
            <ac:graphicFrameMk id="3602" creationId="{00000000-0000-0000-0000-000000000000}"/>
          </ac:graphicFrameMkLst>
        </pc:graphicFrameChg>
        <pc:picChg chg="add mod">
          <ac:chgData name="ShaimaaMahmoud ELsaadi" userId="29f4cb0513bbb9c1" providerId="Windows Live" clId="Web-{10BB83C7-E694-44E2-8FBC-9A37DA2C035B}" dt="2024-10-20T22:54:34.075" v="1336" actId="1076"/>
          <ac:picMkLst>
            <pc:docMk/>
            <pc:sldMk cId="0" sldId="265"/>
            <ac:picMk id="2" creationId="{1F572900-A7C1-C62A-ED18-C0E9FC10FAEF}"/>
          </ac:picMkLst>
        </pc:picChg>
      </pc:sldChg>
      <pc:sldChg chg="addSp delSp modSp">
        <pc:chgData name="ShaimaaMahmoud ELsaadi" userId="29f4cb0513bbb9c1" providerId="Windows Live" clId="Web-{10BB83C7-E694-44E2-8FBC-9A37DA2C035B}" dt="2024-10-20T22:52:12.226" v="1312" actId="1076"/>
        <pc:sldMkLst>
          <pc:docMk/>
          <pc:sldMk cId="2147399275" sldId="325"/>
        </pc:sldMkLst>
        <pc:spChg chg="mod ord">
          <ac:chgData name="ShaimaaMahmoud ELsaadi" userId="29f4cb0513bbb9c1" providerId="Windows Live" clId="Web-{10BB83C7-E694-44E2-8FBC-9A37DA2C035B}" dt="2024-10-20T22:06:34.737" v="489" actId="14100"/>
          <ac:spMkLst>
            <pc:docMk/>
            <pc:sldMk cId="2147399275" sldId="325"/>
            <ac:spMk id="2" creationId="{882009B2-C7BB-F4C5-0577-BCF5EA152B10}"/>
          </ac:spMkLst>
        </pc:spChg>
        <pc:spChg chg="add del mod">
          <ac:chgData name="ShaimaaMahmoud ELsaadi" userId="29f4cb0513bbb9c1" providerId="Windows Live" clId="Web-{10BB83C7-E694-44E2-8FBC-9A37DA2C035B}" dt="2024-10-20T21:56:20.025" v="374" actId="14100"/>
          <ac:spMkLst>
            <pc:docMk/>
            <pc:sldMk cId="2147399275" sldId="325"/>
            <ac:spMk id="3" creationId="{B80B1F5C-8B09-52F5-98FD-A45F7DD8D84F}"/>
          </ac:spMkLst>
        </pc:spChg>
        <pc:spChg chg="mod">
          <ac:chgData name="ShaimaaMahmoud ELsaadi" userId="29f4cb0513bbb9c1" providerId="Windows Live" clId="Web-{10BB83C7-E694-44E2-8FBC-9A37DA2C035B}" dt="2024-10-20T22:02:20.383" v="436" actId="1076"/>
          <ac:spMkLst>
            <pc:docMk/>
            <pc:sldMk cId="2147399275" sldId="325"/>
            <ac:spMk id="5" creationId="{421A28B9-A301-9F49-EAA7-484AA79EC7B0}"/>
          </ac:spMkLst>
        </pc:spChg>
        <pc:spChg chg="mod">
          <ac:chgData name="ShaimaaMahmoud ELsaadi" userId="29f4cb0513bbb9c1" providerId="Windows Live" clId="Web-{10BB83C7-E694-44E2-8FBC-9A37DA2C035B}" dt="2024-10-20T22:02:20.446" v="439" actId="1076"/>
          <ac:spMkLst>
            <pc:docMk/>
            <pc:sldMk cId="2147399275" sldId="325"/>
            <ac:spMk id="9" creationId="{7EDCCA1D-49C1-92B7-80FB-3A9914AB702F}"/>
          </ac:spMkLst>
        </pc:spChg>
        <pc:spChg chg="mod">
          <ac:chgData name="ShaimaaMahmoud ELsaadi" userId="29f4cb0513bbb9c1" providerId="Windows Live" clId="Web-{10BB83C7-E694-44E2-8FBC-9A37DA2C035B}" dt="2024-10-20T21:53:36.785" v="345" actId="20577"/>
          <ac:spMkLst>
            <pc:docMk/>
            <pc:sldMk cId="2147399275" sldId="325"/>
            <ac:spMk id="10" creationId="{DBB3ACBC-499E-836F-45F1-B24962AFDF8F}"/>
          </ac:spMkLst>
        </pc:spChg>
        <pc:spChg chg="mod">
          <ac:chgData name="ShaimaaMahmoud ELsaadi" userId="29f4cb0513bbb9c1" providerId="Windows Live" clId="Web-{10BB83C7-E694-44E2-8FBC-9A37DA2C035B}" dt="2024-10-20T22:02:20.461" v="440" actId="1076"/>
          <ac:spMkLst>
            <pc:docMk/>
            <pc:sldMk cId="2147399275" sldId="325"/>
            <ac:spMk id="11" creationId="{F5F2984A-55EF-4A1F-7337-4A3ABA2EC3B9}"/>
          </ac:spMkLst>
        </pc:spChg>
        <pc:spChg chg="mod">
          <ac:chgData name="ShaimaaMahmoud ELsaadi" userId="29f4cb0513bbb9c1" providerId="Windows Live" clId="Web-{10BB83C7-E694-44E2-8FBC-9A37DA2C035B}" dt="2024-10-20T22:02:20.492" v="441" actId="1076"/>
          <ac:spMkLst>
            <pc:docMk/>
            <pc:sldMk cId="2147399275" sldId="325"/>
            <ac:spMk id="12" creationId="{3E2E6F48-B64C-03B3-20C6-91EE5066399F}"/>
          </ac:spMkLst>
        </pc:spChg>
        <pc:spChg chg="mod">
          <ac:chgData name="ShaimaaMahmoud ELsaadi" userId="29f4cb0513bbb9c1" providerId="Windows Live" clId="Web-{10BB83C7-E694-44E2-8FBC-9A37DA2C035B}" dt="2024-10-20T21:12:34.676" v="53" actId="20577"/>
          <ac:spMkLst>
            <pc:docMk/>
            <pc:sldMk cId="2147399275" sldId="325"/>
            <ac:spMk id="13" creationId="{9244CEBC-BEFF-AFC5-78B2-6CACD6DF4F78}"/>
          </ac:spMkLst>
        </pc:spChg>
        <pc:spChg chg="mod">
          <ac:chgData name="ShaimaaMahmoud ELsaadi" userId="29f4cb0513bbb9c1" providerId="Windows Live" clId="Web-{10BB83C7-E694-44E2-8FBC-9A37DA2C035B}" dt="2024-10-20T22:02:20.555" v="445" actId="1076"/>
          <ac:spMkLst>
            <pc:docMk/>
            <pc:sldMk cId="2147399275" sldId="325"/>
            <ac:spMk id="17" creationId="{1C78DE02-E8CA-B144-FEB2-DE30D73AF4A3}"/>
          </ac:spMkLst>
        </pc:spChg>
        <pc:spChg chg="mod">
          <ac:chgData name="ShaimaaMahmoud ELsaadi" userId="29f4cb0513bbb9c1" providerId="Windows Live" clId="Web-{10BB83C7-E694-44E2-8FBC-9A37DA2C035B}" dt="2024-10-20T21:09:01.278" v="26" actId="1076"/>
          <ac:spMkLst>
            <pc:docMk/>
            <pc:sldMk cId="2147399275" sldId="325"/>
            <ac:spMk id="20" creationId="{AE25F4C1-59ED-E989-D713-4BC35C111875}"/>
          </ac:spMkLst>
        </pc:spChg>
        <pc:spChg chg="del mod">
          <ac:chgData name="ShaimaaMahmoud ELsaadi" userId="29f4cb0513bbb9c1" providerId="Windows Live" clId="Web-{10BB83C7-E694-44E2-8FBC-9A37DA2C035B}" dt="2024-10-20T21:17:40.829" v="74"/>
          <ac:spMkLst>
            <pc:docMk/>
            <pc:sldMk cId="2147399275" sldId="325"/>
            <ac:spMk id="25" creationId="{53A32468-5150-20AA-AF99-9BB959043582}"/>
          </ac:spMkLst>
        </pc:spChg>
        <pc:spChg chg="del mod">
          <ac:chgData name="ShaimaaMahmoud ELsaadi" userId="29f4cb0513bbb9c1" providerId="Windows Live" clId="Web-{10BB83C7-E694-44E2-8FBC-9A37DA2C035B}" dt="2024-10-20T21:26:09.863" v="187"/>
          <ac:spMkLst>
            <pc:docMk/>
            <pc:sldMk cId="2147399275" sldId="325"/>
            <ac:spMk id="27" creationId="{91810C59-090C-94FA-5A4A-EB617B9CDABF}"/>
          </ac:spMkLst>
        </pc:spChg>
        <pc:spChg chg="mod">
          <ac:chgData name="ShaimaaMahmoud ELsaadi" userId="29f4cb0513bbb9c1" providerId="Windows Live" clId="Web-{10BB83C7-E694-44E2-8FBC-9A37DA2C035B}" dt="2024-10-20T21:49:36.260" v="308" actId="1076"/>
          <ac:spMkLst>
            <pc:docMk/>
            <pc:sldMk cId="2147399275" sldId="325"/>
            <ac:spMk id="38" creationId="{9F53A1CD-7E04-CB11-A9B7-F52696A02CD4}"/>
          </ac:spMkLst>
        </pc:spChg>
        <pc:spChg chg="add mod">
          <ac:chgData name="ShaimaaMahmoud ELsaadi" userId="29f4cb0513bbb9c1" providerId="Windows Live" clId="Web-{10BB83C7-E694-44E2-8FBC-9A37DA2C035B}" dt="2024-10-20T21:57:30.231" v="387" actId="1076"/>
          <ac:spMkLst>
            <pc:docMk/>
            <pc:sldMk cId="2147399275" sldId="325"/>
            <ac:spMk id="41" creationId="{4E6D7BF0-23C7-D3F7-03A0-B15653D67922}"/>
          </ac:spMkLst>
        </pc:spChg>
        <pc:spChg chg="add mod">
          <ac:chgData name="ShaimaaMahmoud ELsaadi" userId="29f4cb0513bbb9c1" providerId="Windows Live" clId="Web-{10BB83C7-E694-44E2-8FBC-9A37DA2C035B}" dt="2024-10-20T21:35:15.149" v="202" actId="20577"/>
          <ac:spMkLst>
            <pc:docMk/>
            <pc:sldMk cId="2147399275" sldId="325"/>
            <ac:spMk id="48" creationId="{CAE535D3-C189-E0FB-95D5-AFE7A80F2AE1}"/>
          </ac:spMkLst>
        </pc:spChg>
        <pc:spChg chg="add mod">
          <ac:chgData name="ShaimaaMahmoud ELsaadi" userId="29f4cb0513bbb9c1" providerId="Windows Live" clId="Web-{10BB83C7-E694-44E2-8FBC-9A37DA2C035B}" dt="2024-10-20T21:49:36.323" v="311" actId="1076"/>
          <ac:spMkLst>
            <pc:docMk/>
            <pc:sldMk cId="2147399275" sldId="325"/>
            <ac:spMk id="49" creationId="{EC1BA9CB-C327-994B-3819-6F56722FFC29}"/>
          </ac:spMkLst>
        </pc:spChg>
        <pc:spChg chg="add mod">
          <ac:chgData name="ShaimaaMahmoud ELsaadi" userId="29f4cb0513bbb9c1" providerId="Windows Live" clId="Web-{10BB83C7-E694-44E2-8FBC-9A37DA2C035B}" dt="2024-10-20T21:50:40.559" v="320" actId="1076"/>
          <ac:spMkLst>
            <pc:docMk/>
            <pc:sldMk cId="2147399275" sldId="325"/>
            <ac:spMk id="50" creationId="{0BF5F8DA-F99D-7666-DE52-358C1396D23D}"/>
          </ac:spMkLst>
        </pc:spChg>
        <pc:spChg chg="add del mod">
          <ac:chgData name="ShaimaaMahmoud ELsaadi" userId="29f4cb0513bbb9c1" providerId="Windows Live" clId="Web-{10BB83C7-E694-44E2-8FBC-9A37DA2C035B}" dt="2024-10-20T21:56:24.854" v="375" actId="14100"/>
          <ac:spMkLst>
            <pc:docMk/>
            <pc:sldMk cId="2147399275" sldId="325"/>
            <ac:spMk id="54" creationId="{494FC9EB-83D5-C086-47A3-4A4CB5E4A2F8}"/>
          </ac:spMkLst>
        </pc:spChg>
        <pc:spChg chg="add del mod">
          <ac:chgData name="ShaimaaMahmoud ELsaadi" userId="29f4cb0513bbb9c1" providerId="Windows Live" clId="Web-{10BB83C7-E694-44E2-8FBC-9A37DA2C035B}" dt="2024-10-20T21:51:14.905" v="325" actId="1076"/>
          <ac:spMkLst>
            <pc:docMk/>
            <pc:sldMk cId="2147399275" sldId="325"/>
            <ac:spMk id="55" creationId="{E0A18EEC-30EC-A290-4773-484E47B119D8}"/>
          </ac:spMkLst>
        </pc:spChg>
        <pc:spChg chg="add del mod">
          <ac:chgData name="ShaimaaMahmoud ELsaadi" userId="29f4cb0513bbb9c1" providerId="Windows Live" clId="Web-{10BB83C7-E694-44E2-8FBC-9A37DA2C035B}" dt="2024-10-20T21:48:34.086" v="301"/>
          <ac:spMkLst>
            <pc:docMk/>
            <pc:sldMk cId="2147399275" sldId="325"/>
            <ac:spMk id="56" creationId="{72ED470C-2C5C-2F35-44CF-974E6635B483}"/>
          </ac:spMkLst>
        </pc:spChg>
        <pc:spChg chg="add mod">
          <ac:chgData name="ShaimaaMahmoud ELsaadi" userId="29f4cb0513bbb9c1" providerId="Windows Live" clId="Web-{10BB83C7-E694-44E2-8FBC-9A37DA2C035B}" dt="2024-10-20T21:59:16.720" v="414" actId="1076"/>
          <ac:spMkLst>
            <pc:docMk/>
            <pc:sldMk cId="2147399275" sldId="325"/>
            <ac:spMk id="62" creationId="{67B6EC6F-8D29-2786-1E70-EFB0730F075F}"/>
          </ac:spMkLst>
        </pc:spChg>
        <pc:spChg chg="add del mod">
          <ac:chgData name="ShaimaaMahmoud ELsaadi" userId="29f4cb0513bbb9c1" providerId="Windows Live" clId="Web-{10BB83C7-E694-44E2-8FBC-9A37DA2C035B}" dt="2024-10-20T22:02:05.320" v="434"/>
          <ac:spMkLst>
            <pc:docMk/>
            <pc:sldMk cId="2147399275" sldId="325"/>
            <ac:spMk id="63" creationId="{34C53D02-0F30-B970-4316-DEC9B015B750}"/>
          </ac:spMkLst>
        </pc:spChg>
        <pc:spChg chg="add mod">
          <ac:chgData name="ShaimaaMahmoud ELsaadi" userId="29f4cb0513bbb9c1" providerId="Windows Live" clId="Web-{10BB83C7-E694-44E2-8FBC-9A37DA2C035B}" dt="2024-10-20T22:04:07.387" v="468" actId="1076"/>
          <ac:spMkLst>
            <pc:docMk/>
            <pc:sldMk cId="2147399275" sldId="325"/>
            <ac:spMk id="64" creationId="{63437C3E-88C8-763E-062E-FCEB9B9F8261}"/>
          </ac:spMkLst>
        </pc:spChg>
        <pc:spChg chg="add mod">
          <ac:chgData name="ShaimaaMahmoud ELsaadi" userId="29f4cb0513bbb9c1" providerId="Windows Live" clId="Web-{10BB83C7-E694-44E2-8FBC-9A37DA2C035B}" dt="2024-10-20T22:06:40.253" v="490" actId="1076"/>
          <ac:spMkLst>
            <pc:docMk/>
            <pc:sldMk cId="2147399275" sldId="325"/>
            <ac:spMk id="65" creationId="{0F14DEBB-497F-70FE-4ADA-5A6657AF0D0F}"/>
          </ac:spMkLst>
        </pc:spChg>
        <pc:spChg chg="add mod">
          <ac:chgData name="ShaimaaMahmoud ELsaadi" userId="29f4cb0513bbb9c1" providerId="Windows Live" clId="Web-{10BB83C7-E694-44E2-8FBC-9A37DA2C035B}" dt="2024-10-20T22:52:12.226" v="1312" actId="1076"/>
          <ac:spMkLst>
            <pc:docMk/>
            <pc:sldMk cId="2147399275" sldId="325"/>
            <ac:spMk id="66" creationId="{2368EF68-E99B-3DCB-F6AD-70028D2A3EB2}"/>
          </ac:spMkLst>
        </pc:spChg>
        <pc:picChg chg="mod">
          <ac:chgData name="ShaimaaMahmoud ELsaadi" userId="29f4cb0513bbb9c1" providerId="Windows Live" clId="Web-{10BB83C7-E694-44E2-8FBC-9A37DA2C035B}" dt="2024-10-20T22:02:20.399" v="437" actId="1076"/>
          <ac:picMkLst>
            <pc:docMk/>
            <pc:sldMk cId="2147399275" sldId="325"/>
            <ac:picMk id="6" creationId="{951CADAE-9DA0-12FC-6C8C-1E844FE6472A}"/>
          </ac:picMkLst>
        </pc:picChg>
        <pc:picChg chg="mod">
          <ac:chgData name="ShaimaaMahmoud ELsaadi" userId="29f4cb0513bbb9c1" providerId="Windows Live" clId="Web-{10BB83C7-E694-44E2-8FBC-9A37DA2C035B}" dt="2024-10-20T22:02:20.414" v="438" actId="1076"/>
          <ac:picMkLst>
            <pc:docMk/>
            <pc:sldMk cId="2147399275" sldId="325"/>
            <ac:picMk id="7" creationId="{ADC057CC-0BC8-FBDD-70C7-C0DF80453413}"/>
          </ac:picMkLst>
        </pc:picChg>
        <pc:picChg chg="mod">
          <ac:chgData name="ShaimaaMahmoud ELsaadi" userId="29f4cb0513bbb9c1" providerId="Windows Live" clId="Web-{10BB83C7-E694-44E2-8FBC-9A37DA2C035B}" dt="2024-10-20T21:32:04.470" v="200"/>
          <ac:picMkLst>
            <pc:docMk/>
            <pc:sldMk cId="2147399275" sldId="325"/>
            <ac:picMk id="22" creationId="{3E00009F-A2D6-1284-2130-72F45E04D63F}"/>
          </ac:picMkLst>
        </pc:picChg>
        <pc:picChg chg="mod">
          <ac:chgData name="ShaimaaMahmoud ELsaadi" userId="29f4cb0513bbb9c1" providerId="Windows Live" clId="Web-{10BB83C7-E694-44E2-8FBC-9A37DA2C035B}" dt="2024-10-20T22:02:20.586" v="446" actId="1076"/>
          <ac:picMkLst>
            <pc:docMk/>
            <pc:sldMk cId="2147399275" sldId="325"/>
            <ac:picMk id="24" creationId="{DC08929A-AB36-525C-3BEB-30156784B341}"/>
          </ac:picMkLst>
        </pc:picChg>
        <pc:picChg chg="add del mod">
          <ac:chgData name="ShaimaaMahmoud ELsaadi" userId="29f4cb0513bbb9c1" providerId="Windows Live" clId="Web-{10BB83C7-E694-44E2-8FBC-9A37DA2C035B}" dt="2024-10-20T21:16:14.107" v="64"/>
          <ac:picMkLst>
            <pc:docMk/>
            <pc:sldMk cId="2147399275" sldId="325"/>
            <ac:picMk id="34" creationId="{B6712CC0-ACC5-904B-D5D5-39D5DAC4B80A}"/>
          </ac:picMkLst>
        </pc:picChg>
        <pc:picChg chg="del mod">
          <ac:chgData name="ShaimaaMahmoud ELsaadi" userId="29f4cb0513bbb9c1" providerId="Windows Live" clId="Web-{10BB83C7-E694-44E2-8FBC-9A37DA2C035B}" dt="2024-10-20T21:22:53.668" v="129"/>
          <ac:picMkLst>
            <pc:docMk/>
            <pc:sldMk cId="2147399275" sldId="325"/>
            <ac:picMk id="37" creationId="{674BBB1C-574F-BD50-4249-275EC3DC3262}"/>
          </ac:picMkLst>
        </pc:picChg>
        <pc:picChg chg="add mod modCrop">
          <ac:chgData name="ShaimaaMahmoud ELsaadi" userId="29f4cb0513bbb9c1" providerId="Windows Live" clId="Web-{10BB83C7-E694-44E2-8FBC-9A37DA2C035B}" dt="2024-10-20T21:58:14.874" v="395" actId="1076"/>
          <ac:picMkLst>
            <pc:docMk/>
            <pc:sldMk cId="2147399275" sldId="325"/>
            <ac:picMk id="39" creationId="{47B3009F-D230-905E-AB5F-D3EFC129894B}"/>
          </ac:picMkLst>
        </pc:picChg>
        <pc:picChg chg="mod">
          <ac:chgData name="ShaimaaMahmoud ELsaadi" userId="29f4cb0513bbb9c1" providerId="Windows Live" clId="Web-{10BB83C7-E694-44E2-8FBC-9A37DA2C035B}" dt="2024-10-20T21:49:36.291" v="309" actId="1076"/>
          <ac:picMkLst>
            <pc:docMk/>
            <pc:sldMk cId="2147399275" sldId="325"/>
            <ac:picMk id="40" creationId="{F895F473-FC03-2452-5E63-E428F09B8F45}"/>
          </ac:picMkLst>
        </pc:picChg>
        <pc:picChg chg="del mod">
          <ac:chgData name="ShaimaaMahmoud ELsaadi" userId="29f4cb0513bbb9c1" providerId="Windows Live" clId="Web-{10BB83C7-E694-44E2-8FBC-9A37DA2C035B}" dt="2024-10-20T21:22:55.419" v="130"/>
          <ac:picMkLst>
            <pc:docMk/>
            <pc:sldMk cId="2147399275" sldId="325"/>
            <ac:picMk id="42" creationId="{91B60176-C439-2862-0712-9B783B6F76B1}"/>
          </ac:picMkLst>
        </pc:picChg>
        <pc:picChg chg="del mod">
          <ac:chgData name="ShaimaaMahmoud ELsaadi" userId="29f4cb0513bbb9c1" providerId="Windows Live" clId="Web-{10BB83C7-E694-44E2-8FBC-9A37DA2C035B}" dt="2024-10-20T21:22:50.715" v="128"/>
          <ac:picMkLst>
            <pc:docMk/>
            <pc:sldMk cId="2147399275" sldId="325"/>
            <ac:picMk id="44" creationId="{6B6D7332-546B-E383-C372-3DC5B5C53AF1}"/>
          </ac:picMkLst>
        </pc:picChg>
        <pc:picChg chg="del mod ord">
          <ac:chgData name="ShaimaaMahmoud ELsaadi" userId="29f4cb0513bbb9c1" providerId="Windows Live" clId="Web-{10BB83C7-E694-44E2-8FBC-9A37DA2C035B}" dt="2024-10-20T21:22:49.278" v="127"/>
          <ac:picMkLst>
            <pc:docMk/>
            <pc:sldMk cId="2147399275" sldId="325"/>
            <ac:picMk id="45" creationId="{481E6DF7-6A84-60FB-C6B2-B4E1BD973B15}"/>
          </ac:picMkLst>
        </pc:picChg>
        <pc:picChg chg="add del mod">
          <ac:chgData name="ShaimaaMahmoud ELsaadi" userId="29f4cb0513bbb9c1" providerId="Windows Live" clId="Web-{10BB83C7-E694-44E2-8FBC-9A37DA2C035B}" dt="2024-10-20T21:40:07.379" v="223"/>
          <ac:picMkLst>
            <pc:docMk/>
            <pc:sldMk cId="2147399275" sldId="325"/>
            <ac:picMk id="52" creationId="{B96FB542-9795-D22F-9209-D6D4252F43F1}"/>
          </ac:picMkLst>
        </pc:picChg>
        <pc:picChg chg="add del mod modCrop">
          <ac:chgData name="ShaimaaMahmoud ELsaadi" userId="29f4cb0513bbb9c1" providerId="Windows Live" clId="Web-{10BB83C7-E694-44E2-8FBC-9A37DA2C035B}" dt="2024-10-20T21:51:14.858" v="323" actId="1076"/>
          <ac:picMkLst>
            <pc:docMk/>
            <pc:sldMk cId="2147399275" sldId="325"/>
            <ac:picMk id="53" creationId="{11536005-72F9-367B-6730-B24CF63C9A33}"/>
          </ac:picMkLst>
        </pc:picChg>
        <pc:picChg chg="add del mod">
          <ac:chgData name="ShaimaaMahmoud ELsaadi" userId="29f4cb0513bbb9c1" providerId="Windows Live" clId="Web-{10BB83C7-E694-44E2-8FBC-9A37DA2C035B}" dt="2024-10-20T21:48:07.429" v="288"/>
          <ac:picMkLst>
            <pc:docMk/>
            <pc:sldMk cId="2147399275" sldId="325"/>
            <ac:picMk id="57" creationId="{B1713C3B-37A1-732E-EFF8-259A12A2E1FD}"/>
          </ac:picMkLst>
        </pc:picChg>
        <pc:cxnChg chg="mod">
          <ac:chgData name="ShaimaaMahmoud ELsaadi" userId="29f4cb0513bbb9c1" providerId="Windows Live" clId="Web-{10BB83C7-E694-44E2-8FBC-9A37DA2C035B}" dt="2024-10-20T22:02:20.508" v="442" actId="1076"/>
          <ac:cxnSpMkLst>
            <pc:docMk/>
            <pc:sldMk cId="2147399275" sldId="325"/>
            <ac:cxnSpMk id="14" creationId="{584AE3A0-2220-6F1B-747C-7B3E8B94A597}"/>
          </ac:cxnSpMkLst>
        </pc:cxnChg>
        <pc:cxnChg chg="mod">
          <ac:chgData name="ShaimaaMahmoud ELsaadi" userId="29f4cb0513bbb9c1" providerId="Windows Live" clId="Web-{10BB83C7-E694-44E2-8FBC-9A37DA2C035B}" dt="2024-10-20T22:02:20.524" v="443" actId="1076"/>
          <ac:cxnSpMkLst>
            <pc:docMk/>
            <pc:sldMk cId="2147399275" sldId="325"/>
            <ac:cxnSpMk id="15" creationId="{12E0C1E4-A7D2-8E42-321B-11732A6B5ACE}"/>
          </ac:cxnSpMkLst>
        </pc:cxnChg>
        <pc:cxnChg chg="mod">
          <ac:chgData name="ShaimaaMahmoud ELsaadi" userId="29f4cb0513bbb9c1" providerId="Windows Live" clId="Web-{10BB83C7-E694-44E2-8FBC-9A37DA2C035B}" dt="2024-10-20T22:02:20.539" v="444" actId="1076"/>
          <ac:cxnSpMkLst>
            <pc:docMk/>
            <pc:sldMk cId="2147399275" sldId="325"/>
            <ac:cxnSpMk id="16" creationId="{AFA8D90E-1AB4-BD21-6D02-CCE49EE76A8E}"/>
          </ac:cxnSpMkLst>
        </pc:cxnChg>
        <pc:cxnChg chg="mod">
          <ac:chgData name="ShaimaaMahmoud ELsaadi" userId="29f4cb0513bbb9c1" providerId="Windows Live" clId="Web-{10BB83C7-E694-44E2-8FBC-9A37DA2C035B}" dt="2024-10-20T22:02:20.617" v="448" actId="1076"/>
          <ac:cxnSpMkLst>
            <pc:docMk/>
            <pc:sldMk cId="2147399275" sldId="325"/>
            <ac:cxnSpMk id="18" creationId="{B972DE20-80C0-350C-5CB5-C1AF32229B36}"/>
          </ac:cxnSpMkLst>
        </pc:cxnChg>
        <pc:cxnChg chg="mod">
          <ac:chgData name="ShaimaaMahmoud ELsaadi" userId="29f4cb0513bbb9c1" providerId="Windows Live" clId="Web-{10BB83C7-E694-44E2-8FBC-9A37DA2C035B}" dt="2024-10-20T22:02:20.602" v="447" actId="1076"/>
          <ac:cxnSpMkLst>
            <pc:docMk/>
            <pc:sldMk cId="2147399275" sldId="325"/>
            <ac:cxnSpMk id="26" creationId="{60398E03-2F49-48EE-2FE4-F21569830499}"/>
          </ac:cxnSpMkLst>
        </pc:cxnChg>
        <pc:cxnChg chg="add del mod">
          <ac:chgData name="ShaimaaMahmoud ELsaadi" userId="29f4cb0513bbb9c1" providerId="Windows Live" clId="Web-{10BB83C7-E694-44E2-8FBC-9A37DA2C035B}" dt="2024-10-20T21:09:37.623" v="31"/>
          <ac:cxnSpMkLst>
            <pc:docMk/>
            <pc:sldMk cId="2147399275" sldId="325"/>
            <ac:cxnSpMk id="28" creationId="{788BF11F-B1E7-F902-8C6B-5E4460B153AB}"/>
          </ac:cxnSpMkLst>
        </pc:cxnChg>
        <pc:cxnChg chg="add mod ord">
          <ac:chgData name="ShaimaaMahmoud ELsaadi" userId="29f4cb0513bbb9c1" providerId="Windows Live" clId="Web-{10BB83C7-E694-44E2-8FBC-9A37DA2C035B}" dt="2024-10-20T21:50:51.826" v="321" actId="14100"/>
          <ac:cxnSpMkLst>
            <pc:docMk/>
            <pc:sldMk cId="2147399275" sldId="325"/>
            <ac:cxnSpMk id="32" creationId="{A10BA51F-DE15-2BF8-C5D0-A9848869ED11}"/>
          </ac:cxnSpMkLst>
        </pc:cxnChg>
        <pc:cxnChg chg="add mod">
          <ac:chgData name="ShaimaaMahmoud ELsaadi" userId="29f4cb0513bbb9c1" providerId="Windows Live" clId="Web-{10BB83C7-E694-44E2-8FBC-9A37DA2C035B}" dt="2024-10-20T21:50:33.965" v="319" actId="14100"/>
          <ac:cxnSpMkLst>
            <pc:docMk/>
            <pc:sldMk cId="2147399275" sldId="325"/>
            <ac:cxnSpMk id="43" creationId="{C1E3AEC7-013D-E1ED-A289-C4CC7ECE549A}"/>
          </ac:cxnSpMkLst>
        </pc:cxnChg>
        <pc:cxnChg chg="add mod">
          <ac:chgData name="ShaimaaMahmoud ELsaadi" userId="29f4cb0513bbb9c1" providerId="Windows Live" clId="Web-{10BB83C7-E694-44E2-8FBC-9A37DA2C035B}" dt="2024-10-20T21:19:17.520" v="94" actId="14100"/>
          <ac:cxnSpMkLst>
            <pc:docMk/>
            <pc:sldMk cId="2147399275" sldId="325"/>
            <ac:cxnSpMk id="46" creationId="{CDC1671D-F791-D78B-05E3-AFCD57D414AA}"/>
          </ac:cxnSpMkLst>
        </pc:cxnChg>
        <pc:cxnChg chg="del mod">
          <ac:chgData name="ShaimaaMahmoud ELsaadi" userId="29f4cb0513bbb9c1" providerId="Windows Live" clId="Web-{10BB83C7-E694-44E2-8FBC-9A37DA2C035B}" dt="2024-10-20T21:07:42.915" v="17"/>
          <ac:cxnSpMkLst>
            <pc:docMk/>
            <pc:sldMk cId="2147399275" sldId="325"/>
            <ac:cxnSpMk id="47" creationId="{CD4EC8C5-C8E8-A166-8824-1FDB4E2658A9}"/>
          </ac:cxnSpMkLst>
        </pc:cxnChg>
        <pc:cxnChg chg="add del mod">
          <ac:chgData name="ShaimaaMahmoud ELsaadi" userId="29f4cb0513bbb9c1" providerId="Windows Live" clId="Web-{10BB83C7-E694-44E2-8FBC-9A37DA2C035B}" dt="2024-10-20T21:53:58.379" v="348" actId="1076"/>
          <ac:cxnSpMkLst>
            <pc:docMk/>
            <pc:sldMk cId="2147399275" sldId="325"/>
            <ac:cxnSpMk id="51" creationId="{7E984D51-5918-8B07-0C57-D3D6646ED77E}"/>
          </ac:cxnSpMkLst>
        </pc:cxnChg>
        <pc:cxnChg chg="add del mod">
          <ac:chgData name="ShaimaaMahmoud ELsaadi" userId="29f4cb0513bbb9c1" providerId="Windows Live" clId="Web-{10BB83C7-E694-44E2-8FBC-9A37DA2C035B}" dt="2024-10-20T21:54:01.176" v="349"/>
          <ac:cxnSpMkLst>
            <pc:docMk/>
            <pc:sldMk cId="2147399275" sldId="325"/>
            <ac:cxnSpMk id="58" creationId="{D6C30857-AF51-0C03-47A6-E0C2CB5A1185}"/>
          </ac:cxnSpMkLst>
        </pc:cxnChg>
        <pc:cxnChg chg="add del mod ord">
          <ac:chgData name="ShaimaaMahmoud ELsaadi" userId="29f4cb0513bbb9c1" providerId="Windows Live" clId="Web-{10BB83C7-E694-44E2-8FBC-9A37DA2C035B}" dt="2024-10-20T21:55:07.038" v="362"/>
          <ac:cxnSpMkLst>
            <pc:docMk/>
            <pc:sldMk cId="2147399275" sldId="325"/>
            <ac:cxnSpMk id="59" creationId="{839FBCD3-0758-623A-B4F9-7EA48AB6DC6D}"/>
          </ac:cxnSpMkLst>
        </pc:cxnChg>
        <pc:cxnChg chg="add del mod">
          <ac:chgData name="ShaimaaMahmoud ELsaadi" userId="29f4cb0513bbb9c1" providerId="Windows Live" clId="Web-{10BB83C7-E694-44E2-8FBC-9A37DA2C035B}" dt="2024-10-20T21:56:52.199" v="380"/>
          <ac:cxnSpMkLst>
            <pc:docMk/>
            <pc:sldMk cId="2147399275" sldId="325"/>
            <ac:cxnSpMk id="60" creationId="{548B9B56-2DDE-EA81-961C-189B23F4072E}"/>
          </ac:cxnSpMkLst>
        </pc:cxnChg>
        <pc:cxnChg chg="add mod">
          <ac:chgData name="ShaimaaMahmoud ELsaadi" userId="29f4cb0513bbb9c1" providerId="Windows Live" clId="Web-{10BB83C7-E694-44E2-8FBC-9A37DA2C035B}" dt="2024-10-20T21:58:00.311" v="392"/>
          <ac:cxnSpMkLst>
            <pc:docMk/>
            <pc:sldMk cId="2147399275" sldId="325"/>
            <ac:cxnSpMk id="61" creationId="{11F02382-6F92-824B-EBF2-9995F4072539}"/>
          </ac:cxnSpMkLst>
        </pc:cxnChg>
      </pc:sldChg>
      <pc:sldChg chg="addSp delSp modSp add del">
        <pc:chgData name="ShaimaaMahmoud ELsaadi" userId="29f4cb0513bbb9c1" providerId="Windows Live" clId="Web-{10BB83C7-E694-44E2-8FBC-9A37DA2C035B}" dt="2024-10-20T23:36:01.977" v="1734"/>
        <pc:sldMkLst>
          <pc:docMk/>
          <pc:sldMk cId="457363069" sldId="326"/>
        </pc:sldMkLst>
        <pc:spChg chg="mod">
          <ac:chgData name="ShaimaaMahmoud ELsaadi" userId="29f4cb0513bbb9c1" providerId="Windows Live" clId="Web-{10BB83C7-E694-44E2-8FBC-9A37DA2C035B}" dt="2024-10-20T22:34:50.452" v="870" actId="20577"/>
          <ac:spMkLst>
            <pc:docMk/>
            <pc:sldMk cId="457363069" sldId="326"/>
            <ac:spMk id="3" creationId="{878CA1F8-C8CA-270D-B40C-870B29C071E7}"/>
          </ac:spMkLst>
        </pc:spChg>
        <pc:picChg chg="add del mod">
          <ac:chgData name="ShaimaaMahmoud ELsaadi" userId="29f4cb0513bbb9c1" providerId="Windows Live" clId="Web-{10BB83C7-E694-44E2-8FBC-9A37DA2C035B}" dt="2024-10-20T22:48:15.296" v="1260"/>
          <ac:picMkLst>
            <pc:docMk/>
            <pc:sldMk cId="457363069" sldId="326"/>
            <ac:picMk id="4" creationId="{5A6444D7-5402-77DB-BFF8-AF614F9E3830}"/>
          </ac:picMkLst>
        </pc:picChg>
      </pc:sldChg>
      <pc:sldChg chg="addSp delSp modSp add del replId">
        <pc:chgData name="ShaimaaMahmoud ELsaadi" userId="29f4cb0513bbb9c1" providerId="Windows Live" clId="Web-{10BB83C7-E694-44E2-8FBC-9A37DA2C035B}" dt="2024-10-20T22:09:50.307" v="656"/>
        <pc:sldMkLst>
          <pc:docMk/>
          <pc:sldMk cId="3753052499" sldId="326"/>
        </pc:sldMkLst>
        <pc:spChg chg="del">
          <ac:chgData name="ShaimaaMahmoud ELsaadi" userId="29f4cb0513bbb9c1" providerId="Windows Live" clId="Web-{10BB83C7-E694-44E2-8FBC-9A37DA2C035B}" dt="2024-10-20T22:07:23.004" v="507"/>
          <ac:spMkLst>
            <pc:docMk/>
            <pc:sldMk cId="3753052499" sldId="326"/>
            <ac:spMk id="2" creationId="{00000000-0000-0000-0000-000000000000}"/>
          </ac:spMkLst>
        </pc:spChg>
        <pc:spChg chg="add del mod">
          <ac:chgData name="ShaimaaMahmoud ELsaadi" userId="29f4cb0513bbb9c1" providerId="Windows Live" clId="Web-{10BB83C7-E694-44E2-8FBC-9A37DA2C035B}" dt="2024-10-20T22:07:35.661" v="508"/>
          <ac:spMkLst>
            <pc:docMk/>
            <pc:sldMk cId="3753052499" sldId="326"/>
            <ac:spMk id="4" creationId="{9FFE6DBC-05A1-678E-82A2-65E628EDB19B}"/>
          </ac:spMkLst>
        </pc:spChg>
        <pc:spChg chg="del">
          <ac:chgData name="ShaimaaMahmoud ELsaadi" userId="29f4cb0513bbb9c1" providerId="Windows Live" clId="Web-{10BB83C7-E694-44E2-8FBC-9A37DA2C035B}" dt="2024-10-20T22:07:22.973" v="506"/>
          <ac:spMkLst>
            <pc:docMk/>
            <pc:sldMk cId="3753052499" sldId="326"/>
            <ac:spMk id="5" creationId="{00000000-0000-0000-0000-000000000000}"/>
          </ac:spMkLst>
        </pc:spChg>
        <pc:spChg chg="add">
          <ac:chgData name="ShaimaaMahmoud ELsaadi" userId="29f4cb0513bbb9c1" providerId="Windows Live" clId="Web-{10BB83C7-E694-44E2-8FBC-9A37DA2C035B}" dt="2024-10-20T22:07:38.427" v="509"/>
          <ac:spMkLst>
            <pc:docMk/>
            <pc:sldMk cId="3753052499" sldId="326"/>
            <ac:spMk id="7" creationId="{CB5B59E7-58F5-FCB0-5776-92013986C541}"/>
          </ac:spMkLst>
        </pc:spChg>
        <pc:spChg chg="del">
          <ac:chgData name="ShaimaaMahmoud ELsaadi" userId="29f4cb0513bbb9c1" providerId="Windows Live" clId="Web-{10BB83C7-E694-44E2-8FBC-9A37DA2C035B}" dt="2024-10-20T22:07:22.973" v="505"/>
          <ac:spMkLst>
            <pc:docMk/>
            <pc:sldMk cId="3753052499" sldId="326"/>
            <ac:spMk id="8" creationId="{00000000-0000-0000-0000-000000000000}"/>
          </ac:spMkLst>
        </pc:spChg>
        <pc:spChg chg="add">
          <ac:chgData name="ShaimaaMahmoud ELsaadi" userId="29f4cb0513bbb9c1" providerId="Windows Live" clId="Web-{10BB83C7-E694-44E2-8FBC-9A37DA2C035B}" dt="2024-10-20T22:07:38.442" v="510"/>
          <ac:spMkLst>
            <pc:docMk/>
            <pc:sldMk cId="3753052499" sldId="326"/>
            <ac:spMk id="10" creationId="{1A049445-4126-0D33-DBFE-FF29933CC969}"/>
          </ac:spMkLst>
        </pc:spChg>
        <pc:spChg chg="del">
          <ac:chgData name="ShaimaaMahmoud ELsaadi" userId="29f4cb0513bbb9c1" providerId="Windows Live" clId="Web-{10BB83C7-E694-44E2-8FBC-9A37DA2C035B}" dt="2024-10-20T22:07:22.973" v="504"/>
          <ac:spMkLst>
            <pc:docMk/>
            <pc:sldMk cId="3753052499" sldId="326"/>
            <ac:spMk id="14" creationId="{00000000-0000-0000-0000-000000000000}"/>
          </ac:spMkLst>
        </pc:spChg>
        <pc:spChg chg="del">
          <ac:chgData name="ShaimaaMahmoud ELsaadi" userId="29f4cb0513bbb9c1" providerId="Windows Live" clId="Web-{10BB83C7-E694-44E2-8FBC-9A37DA2C035B}" dt="2024-10-20T22:07:22.973" v="503"/>
          <ac:spMkLst>
            <pc:docMk/>
            <pc:sldMk cId="3753052499" sldId="326"/>
            <ac:spMk id="17" creationId="{00000000-0000-0000-0000-000000000000}"/>
          </ac:spMkLst>
        </pc:spChg>
        <pc:spChg chg="del">
          <ac:chgData name="ShaimaaMahmoud ELsaadi" userId="29f4cb0513bbb9c1" providerId="Windows Live" clId="Web-{10BB83C7-E694-44E2-8FBC-9A37DA2C035B}" dt="2024-10-20T22:07:22.957" v="502"/>
          <ac:spMkLst>
            <pc:docMk/>
            <pc:sldMk cId="3753052499" sldId="326"/>
            <ac:spMk id="18" creationId="{00000000-0000-0000-0000-000000000000}"/>
          </ac:spMkLst>
        </pc:spChg>
        <pc:spChg chg="del">
          <ac:chgData name="ShaimaaMahmoud ELsaadi" userId="29f4cb0513bbb9c1" providerId="Windows Live" clId="Web-{10BB83C7-E694-44E2-8FBC-9A37DA2C035B}" dt="2024-10-20T22:07:22.957" v="501"/>
          <ac:spMkLst>
            <pc:docMk/>
            <pc:sldMk cId="3753052499" sldId="326"/>
            <ac:spMk id="19" creationId="{00000000-0000-0000-0000-000000000000}"/>
          </ac:spMkLst>
        </pc:spChg>
        <pc:spChg chg="del">
          <ac:chgData name="ShaimaaMahmoud ELsaadi" userId="29f4cb0513bbb9c1" providerId="Windows Live" clId="Web-{10BB83C7-E694-44E2-8FBC-9A37DA2C035B}" dt="2024-10-20T22:07:22.957" v="500"/>
          <ac:spMkLst>
            <pc:docMk/>
            <pc:sldMk cId="3753052499" sldId="326"/>
            <ac:spMk id="20" creationId="{00000000-0000-0000-0000-000000000000}"/>
          </ac:spMkLst>
        </pc:spChg>
        <pc:spChg chg="del">
          <ac:chgData name="ShaimaaMahmoud ELsaadi" userId="29f4cb0513bbb9c1" providerId="Windows Live" clId="Web-{10BB83C7-E694-44E2-8FBC-9A37DA2C035B}" dt="2024-10-20T22:07:22.957" v="499"/>
          <ac:spMkLst>
            <pc:docMk/>
            <pc:sldMk cId="3753052499" sldId="326"/>
            <ac:spMk id="21" creationId="{00000000-0000-0000-0000-000000000000}"/>
          </ac:spMkLst>
        </pc:spChg>
        <pc:spChg chg="add">
          <ac:chgData name="ShaimaaMahmoud ELsaadi" userId="29f4cb0513bbb9c1" providerId="Windows Live" clId="Web-{10BB83C7-E694-44E2-8FBC-9A37DA2C035B}" dt="2024-10-20T22:07:38.661" v="513"/>
          <ac:spMkLst>
            <pc:docMk/>
            <pc:sldMk cId="3753052499" sldId="326"/>
            <ac:spMk id="22" creationId="{8C0541DE-7E2C-533A-43CC-5E1137C2AF1B}"/>
          </ac:spMkLst>
        </pc:spChg>
        <pc:spChg chg="add">
          <ac:chgData name="ShaimaaMahmoud ELsaadi" userId="29f4cb0513bbb9c1" providerId="Windows Live" clId="Web-{10BB83C7-E694-44E2-8FBC-9A37DA2C035B}" dt="2024-10-20T22:07:38.677" v="514"/>
          <ac:spMkLst>
            <pc:docMk/>
            <pc:sldMk cId="3753052499" sldId="326"/>
            <ac:spMk id="31" creationId="{288E55C7-EDDF-138C-1E1B-E54344F2EABA}"/>
          </ac:spMkLst>
        </pc:spChg>
        <pc:spChg chg="add">
          <ac:chgData name="ShaimaaMahmoud ELsaadi" userId="29f4cb0513bbb9c1" providerId="Windows Live" clId="Web-{10BB83C7-E694-44E2-8FBC-9A37DA2C035B}" dt="2024-10-20T22:07:38.692" v="515"/>
          <ac:spMkLst>
            <pc:docMk/>
            <pc:sldMk cId="3753052499" sldId="326"/>
            <ac:spMk id="33" creationId="{ED0711F7-1D1E-D50E-4321-09F0041C3306}"/>
          </ac:spMkLst>
        </pc:spChg>
        <pc:spChg chg="add">
          <ac:chgData name="ShaimaaMahmoud ELsaadi" userId="29f4cb0513bbb9c1" providerId="Windows Live" clId="Web-{10BB83C7-E694-44E2-8FBC-9A37DA2C035B}" dt="2024-10-20T22:07:38.739" v="519"/>
          <ac:spMkLst>
            <pc:docMk/>
            <pc:sldMk cId="3753052499" sldId="326"/>
            <ac:spMk id="41" creationId="{8B8519A6-741E-77F5-E338-9337D373F873}"/>
          </ac:spMkLst>
        </pc:spChg>
        <pc:spChg chg="add">
          <ac:chgData name="ShaimaaMahmoud ELsaadi" userId="29f4cb0513bbb9c1" providerId="Windows Live" clId="Web-{10BB83C7-E694-44E2-8FBC-9A37DA2C035B}" dt="2024-10-20T22:07:38.739" v="520"/>
          <ac:spMkLst>
            <pc:docMk/>
            <pc:sldMk cId="3753052499" sldId="326"/>
            <ac:spMk id="43" creationId="{5D7A6E58-3731-0E26-91ED-CAE7A5161CBA}"/>
          </ac:spMkLst>
        </pc:spChg>
        <pc:spChg chg="add">
          <ac:chgData name="ShaimaaMahmoud ELsaadi" userId="29f4cb0513bbb9c1" providerId="Windows Live" clId="Web-{10BB83C7-E694-44E2-8FBC-9A37DA2C035B}" dt="2024-10-20T22:07:38.755" v="521"/>
          <ac:spMkLst>
            <pc:docMk/>
            <pc:sldMk cId="3753052499" sldId="326"/>
            <ac:spMk id="45" creationId="{0625D84E-AD1F-C5E3-C7D1-A201BA2CE7EE}"/>
          </ac:spMkLst>
        </pc:spChg>
        <pc:spChg chg="add">
          <ac:chgData name="ShaimaaMahmoud ELsaadi" userId="29f4cb0513bbb9c1" providerId="Windows Live" clId="Web-{10BB83C7-E694-44E2-8FBC-9A37DA2C035B}" dt="2024-10-20T22:07:38.927" v="525"/>
          <ac:spMkLst>
            <pc:docMk/>
            <pc:sldMk cId="3753052499" sldId="326"/>
            <ac:spMk id="53" creationId="{59CA00C0-EE7F-4A8F-9B83-988C759E6D32}"/>
          </ac:spMkLst>
        </pc:spChg>
        <pc:spChg chg="add">
          <ac:chgData name="ShaimaaMahmoud ELsaadi" userId="29f4cb0513bbb9c1" providerId="Windows Live" clId="Web-{10BB83C7-E694-44E2-8FBC-9A37DA2C035B}" dt="2024-10-20T22:07:38.942" v="526"/>
          <ac:spMkLst>
            <pc:docMk/>
            <pc:sldMk cId="3753052499" sldId="326"/>
            <ac:spMk id="55" creationId="{BE28E120-5376-403C-932D-126D0A3B05A6}"/>
          </ac:spMkLst>
        </pc:spChg>
        <pc:spChg chg="add">
          <ac:chgData name="ShaimaaMahmoud ELsaadi" userId="29f4cb0513bbb9c1" providerId="Windows Live" clId="Web-{10BB83C7-E694-44E2-8FBC-9A37DA2C035B}" dt="2024-10-20T22:07:38.958" v="527"/>
          <ac:spMkLst>
            <pc:docMk/>
            <pc:sldMk cId="3753052499" sldId="326"/>
            <ac:spMk id="57" creationId="{C91F2739-D6E3-2E9B-C8C2-E5FABFD64D7D}"/>
          </ac:spMkLst>
        </pc:spChg>
        <pc:spChg chg="add">
          <ac:chgData name="ShaimaaMahmoud ELsaadi" userId="29f4cb0513bbb9c1" providerId="Windows Live" clId="Web-{10BB83C7-E694-44E2-8FBC-9A37DA2C035B}" dt="2024-10-20T22:07:38.989" v="528"/>
          <ac:spMkLst>
            <pc:docMk/>
            <pc:sldMk cId="3753052499" sldId="326"/>
            <ac:spMk id="59" creationId="{BF1C10D2-048B-D052-A866-276801389C97}"/>
          </ac:spMkLst>
        </pc:spChg>
        <pc:spChg chg="add">
          <ac:chgData name="ShaimaaMahmoud ELsaadi" userId="29f4cb0513bbb9c1" providerId="Windows Live" clId="Web-{10BB83C7-E694-44E2-8FBC-9A37DA2C035B}" dt="2024-10-20T22:07:39.020" v="530"/>
          <ac:spMkLst>
            <pc:docMk/>
            <pc:sldMk cId="3753052499" sldId="326"/>
            <ac:spMk id="63" creationId="{04D012AE-0FC0-E4DB-101D-D37C2C3D4D5D}"/>
          </ac:spMkLst>
        </pc:spChg>
        <pc:spChg chg="add">
          <ac:chgData name="ShaimaaMahmoud ELsaadi" userId="29f4cb0513bbb9c1" providerId="Windows Live" clId="Web-{10BB83C7-E694-44E2-8FBC-9A37DA2C035B}" dt="2024-10-20T22:07:39.192" v="537"/>
          <ac:spMkLst>
            <pc:docMk/>
            <pc:sldMk cId="3753052499" sldId="326"/>
            <ac:spMk id="77" creationId="{FEC24F5E-6243-7CC2-9E12-0E22E3466A0F}"/>
          </ac:spMkLst>
        </pc:spChg>
        <pc:spChg chg="add">
          <ac:chgData name="ShaimaaMahmoud ELsaadi" userId="29f4cb0513bbb9c1" providerId="Windows Live" clId="Web-{10BB83C7-E694-44E2-8FBC-9A37DA2C035B}" dt="2024-10-20T22:07:39.208" v="538"/>
          <ac:spMkLst>
            <pc:docMk/>
            <pc:sldMk cId="3753052499" sldId="326"/>
            <ac:spMk id="79" creationId="{C8D3CD53-2800-D5A2-653B-AC9F273A624D}"/>
          </ac:spMkLst>
        </pc:spChg>
        <pc:spChg chg="add">
          <ac:chgData name="ShaimaaMahmoud ELsaadi" userId="29f4cb0513bbb9c1" providerId="Windows Live" clId="Web-{10BB83C7-E694-44E2-8FBC-9A37DA2C035B}" dt="2024-10-20T22:07:39.239" v="539"/>
          <ac:spMkLst>
            <pc:docMk/>
            <pc:sldMk cId="3753052499" sldId="326"/>
            <ac:spMk id="81" creationId="{1CBC9D70-0725-B961-D6ED-5C327595AB1D}"/>
          </ac:spMkLst>
        </pc:spChg>
        <pc:spChg chg="add">
          <ac:chgData name="ShaimaaMahmoud ELsaadi" userId="29f4cb0513bbb9c1" providerId="Windows Live" clId="Web-{10BB83C7-E694-44E2-8FBC-9A37DA2C035B}" dt="2024-10-20T22:07:39.349" v="543"/>
          <ac:spMkLst>
            <pc:docMk/>
            <pc:sldMk cId="3753052499" sldId="326"/>
            <ac:spMk id="89" creationId="{4A336256-26A3-63F8-C50D-BF9E21ECEAE6}"/>
          </ac:spMkLst>
        </pc:spChg>
        <pc:spChg chg="add">
          <ac:chgData name="ShaimaaMahmoud ELsaadi" userId="29f4cb0513bbb9c1" providerId="Windows Live" clId="Web-{10BB83C7-E694-44E2-8FBC-9A37DA2C035B}" dt="2024-10-20T22:07:39.411" v="546"/>
          <ac:spMkLst>
            <pc:docMk/>
            <pc:sldMk cId="3753052499" sldId="326"/>
            <ac:spMk id="95" creationId="{3B714547-6DFE-5954-D915-02EE4E1F051A}"/>
          </ac:spMkLst>
        </pc:spChg>
        <pc:spChg chg="add">
          <ac:chgData name="ShaimaaMahmoud ELsaadi" userId="29f4cb0513bbb9c1" providerId="Windows Live" clId="Web-{10BB83C7-E694-44E2-8FBC-9A37DA2C035B}" dt="2024-10-20T22:07:39.442" v="547"/>
          <ac:spMkLst>
            <pc:docMk/>
            <pc:sldMk cId="3753052499" sldId="326"/>
            <ac:spMk id="97" creationId="{4BA16CF3-F68D-94D8-4419-85E2CCDD810F}"/>
          </ac:spMkLst>
        </pc:spChg>
        <pc:spChg chg="add">
          <ac:chgData name="ShaimaaMahmoud ELsaadi" userId="29f4cb0513bbb9c1" providerId="Windows Live" clId="Web-{10BB83C7-E694-44E2-8FBC-9A37DA2C035B}" dt="2024-10-20T22:07:39.458" v="548"/>
          <ac:spMkLst>
            <pc:docMk/>
            <pc:sldMk cId="3753052499" sldId="326"/>
            <ac:spMk id="99" creationId="{A1AC262F-61CA-8442-5C9A-F4196FAC23BE}"/>
          </ac:spMkLst>
        </pc:spChg>
        <pc:spChg chg="add">
          <ac:chgData name="ShaimaaMahmoud ELsaadi" userId="29f4cb0513bbb9c1" providerId="Windows Live" clId="Web-{10BB83C7-E694-44E2-8FBC-9A37DA2C035B}" dt="2024-10-20T22:07:39.536" v="551"/>
          <ac:spMkLst>
            <pc:docMk/>
            <pc:sldMk cId="3753052499" sldId="326"/>
            <ac:spMk id="105" creationId="{CDD78120-CDD7-BDD8-A50A-80F9B84B1CE4}"/>
          </ac:spMkLst>
        </pc:spChg>
        <pc:spChg chg="add">
          <ac:chgData name="ShaimaaMahmoud ELsaadi" userId="29f4cb0513bbb9c1" providerId="Windows Live" clId="Web-{10BB83C7-E694-44E2-8FBC-9A37DA2C035B}" dt="2024-10-20T22:07:39.567" v="552"/>
          <ac:spMkLst>
            <pc:docMk/>
            <pc:sldMk cId="3753052499" sldId="326"/>
            <ac:spMk id="107" creationId="{8125D85B-F2BA-3A85-A7C6-77B55977E484}"/>
          </ac:spMkLst>
        </pc:spChg>
        <pc:spChg chg="add">
          <ac:chgData name="ShaimaaMahmoud ELsaadi" userId="29f4cb0513bbb9c1" providerId="Windows Live" clId="Web-{10BB83C7-E694-44E2-8FBC-9A37DA2C035B}" dt="2024-10-20T22:07:39.614" v="554"/>
          <ac:spMkLst>
            <pc:docMk/>
            <pc:sldMk cId="3753052499" sldId="326"/>
            <ac:spMk id="111" creationId="{3071E4F0-EFA2-9DEE-FCEF-A1CB4BA3D9F5}"/>
          </ac:spMkLst>
        </pc:spChg>
        <pc:spChg chg="add">
          <ac:chgData name="ShaimaaMahmoud ELsaadi" userId="29f4cb0513bbb9c1" providerId="Windows Live" clId="Web-{10BB83C7-E694-44E2-8FBC-9A37DA2C035B}" dt="2024-10-20T22:07:39.646" v="555"/>
          <ac:spMkLst>
            <pc:docMk/>
            <pc:sldMk cId="3753052499" sldId="326"/>
            <ac:spMk id="113" creationId="{AEFA9CEA-5B1F-C092-47D2-92161DDE47CB}"/>
          </ac:spMkLst>
        </pc:spChg>
        <pc:spChg chg="add">
          <ac:chgData name="ShaimaaMahmoud ELsaadi" userId="29f4cb0513bbb9c1" providerId="Windows Live" clId="Web-{10BB83C7-E694-44E2-8FBC-9A37DA2C035B}" dt="2024-10-20T22:07:39.661" v="556"/>
          <ac:spMkLst>
            <pc:docMk/>
            <pc:sldMk cId="3753052499" sldId="326"/>
            <ac:spMk id="115" creationId="{94B35CE3-9458-F84F-A188-4B6FFB266AFB}"/>
          </ac:spMkLst>
        </pc:spChg>
        <pc:spChg chg="add del">
          <ac:chgData name="ShaimaaMahmoud ELsaadi" userId="29f4cb0513bbb9c1" providerId="Windows Live" clId="Web-{10BB83C7-E694-44E2-8FBC-9A37DA2C035B}" dt="2024-10-20T22:08:47.570" v="652"/>
          <ac:spMkLst>
            <pc:docMk/>
            <pc:sldMk cId="3753052499" sldId="326"/>
            <ac:spMk id="117" creationId="{67A62EB3-36A3-C49C-3F02-C39526918102}"/>
          </ac:spMkLst>
        </pc:spChg>
        <pc:spChg chg="add del">
          <ac:chgData name="ShaimaaMahmoud ELsaadi" userId="29f4cb0513bbb9c1" providerId="Windows Live" clId="Web-{10BB83C7-E694-44E2-8FBC-9A37DA2C035B}" dt="2024-10-20T22:08:47.570" v="651"/>
          <ac:spMkLst>
            <pc:docMk/>
            <pc:sldMk cId="3753052499" sldId="326"/>
            <ac:spMk id="119" creationId="{FC28B9D2-28F4-CCB2-AEA1-FF8EF8DB8792}"/>
          </ac:spMkLst>
        </pc:spChg>
        <pc:spChg chg="add del">
          <ac:chgData name="ShaimaaMahmoud ELsaadi" userId="29f4cb0513bbb9c1" providerId="Windows Live" clId="Web-{10BB83C7-E694-44E2-8FBC-9A37DA2C035B}" dt="2024-10-20T22:08:47.570" v="648"/>
          <ac:spMkLst>
            <pc:docMk/>
            <pc:sldMk cId="3753052499" sldId="326"/>
            <ac:spMk id="125" creationId="{840C1A3B-9156-D48E-6255-6798FA036EEB}"/>
          </ac:spMkLst>
        </pc:spChg>
        <pc:spChg chg="add del">
          <ac:chgData name="ShaimaaMahmoud ELsaadi" userId="29f4cb0513bbb9c1" providerId="Windows Live" clId="Web-{10BB83C7-E694-44E2-8FBC-9A37DA2C035B}" dt="2024-10-20T22:08:47.570" v="647"/>
          <ac:spMkLst>
            <pc:docMk/>
            <pc:sldMk cId="3753052499" sldId="326"/>
            <ac:spMk id="127" creationId="{A91BA4D2-252E-30FC-F82C-EA8E617F352A}"/>
          </ac:spMkLst>
        </pc:spChg>
        <pc:spChg chg="add del">
          <ac:chgData name="ShaimaaMahmoud ELsaadi" userId="29f4cb0513bbb9c1" providerId="Windows Live" clId="Web-{10BB83C7-E694-44E2-8FBC-9A37DA2C035B}" dt="2024-10-20T22:08:47.570" v="646"/>
          <ac:spMkLst>
            <pc:docMk/>
            <pc:sldMk cId="3753052499" sldId="326"/>
            <ac:spMk id="129" creationId="{3BC20FF3-B06E-13C7-3490-5A136A9C7491}"/>
          </ac:spMkLst>
        </pc:spChg>
        <pc:spChg chg="add del">
          <ac:chgData name="ShaimaaMahmoud ELsaadi" userId="29f4cb0513bbb9c1" providerId="Windows Live" clId="Web-{10BB83C7-E694-44E2-8FBC-9A37DA2C035B}" dt="2024-10-20T22:08:47.570" v="642"/>
          <ac:spMkLst>
            <pc:docMk/>
            <pc:sldMk cId="3753052499" sldId="326"/>
            <ac:spMk id="137" creationId="{C2AC11A5-B4A4-B3BF-1CA0-FB8BC0C8057A}"/>
          </ac:spMkLst>
        </pc:spChg>
        <pc:spChg chg="add del">
          <ac:chgData name="ShaimaaMahmoud ELsaadi" userId="29f4cb0513bbb9c1" providerId="Windows Live" clId="Web-{10BB83C7-E694-44E2-8FBC-9A37DA2C035B}" dt="2024-10-20T22:08:47.570" v="641"/>
          <ac:spMkLst>
            <pc:docMk/>
            <pc:sldMk cId="3753052499" sldId="326"/>
            <ac:spMk id="139" creationId="{3F9068B9-0BEF-43CE-683F-BD64D5ED5F67}"/>
          </ac:spMkLst>
        </pc:spChg>
        <pc:spChg chg="add del">
          <ac:chgData name="ShaimaaMahmoud ELsaadi" userId="29f4cb0513bbb9c1" providerId="Windows Live" clId="Web-{10BB83C7-E694-44E2-8FBC-9A37DA2C035B}" dt="2024-10-20T22:08:47.570" v="640"/>
          <ac:spMkLst>
            <pc:docMk/>
            <pc:sldMk cId="3753052499" sldId="326"/>
            <ac:spMk id="141" creationId="{2158684A-F52D-3280-BE6F-43004E696EE6}"/>
          </ac:spMkLst>
        </pc:spChg>
        <pc:spChg chg="add del">
          <ac:chgData name="ShaimaaMahmoud ELsaadi" userId="29f4cb0513bbb9c1" providerId="Windows Live" clId="Web-{10BB83C7-E694-44E2-8FBC-9A37DA2C035B}" dt="2024-10-20T22:08:47.570" v="636"/>
          <ac:spMkLst>
            <pc:docMk/>
            <pc:sldMk cId="3753052499" sldId="326"/>
            <ac:spMk id="149" creationId="{85EA0817-DE4C-8EC2-BF16-6741143E13AE}"/>
          </ac:spMkLst>
        </pc:spChg>
        <pc:spChg chg="add del">
          <ac:chgData name="ShaimaaMahmoud ELsaadi" userId="29f4cb0513bbb9c1" providerId="Windows Live" clId="Web-{10BB83C7-E694-44E2-8FBC-9A37DA2C035B}" dt="2024-10-20T22:08:47.570" v="635"/>
          <ac:spMkLst>
            <pc:docMk/>
            <pc:sldMk cId="3753052499" sldId="326"/>
            <ac:spMk id="151" creationId="{6164E6F2-751A-6B89-9FA7-9A251877B4F2}"/>
          </ac:spMkLst>
        </pc:spChg>
        <pc:spChg chg="add del">
          <ac:chgData name="ShaimaaMahmoud ELsaadi" userId="29f4cb0513bbb9c1" providerId="Windows Live" clId="Web-{10BB83C7-E694-44E2-8FBC-9A37DA2C035B}" dt="2024-10-20T22:08:47.570" v="634"/>
          <ac:spMkLst>
            <pc:docMk/>
            <pc:sldMk cId="3753052499" sldId="326"/>
            <ac:spMk id="153" creationId="{253C816D-8CD4-BE26-70D7-E5AD71F7F904}"/>
          </ac:spMkLst>
        </pc:spChg>
        <pc:spChg chg="add del">
          <ac:chgData name="ShaimaaMahmoud ELsaadi" userId="29f4cb0513bbb9c1" providerId="Windows Live" clId="Web-{10BB83C7-E694-44E2-8FBC-9A37DA2C035B}" dt="2024-10-20T22:08:47.570" v="633"/>
          <ac:spMkLst>
            <pc:docMk/>
            <pc:sldMk cId="3753052499" sldId="326"/>
            <ac:spMk id="155" creationId="{8A54477A-F487-8B7D-8875-BB5C7C770391}"/>
          </ac:spMkLst>
        </pc:spChg>
        <pc:spChg chg="add del">
          <ac:chgData name="ShaimaaMahmoud ELsaadi" userId="29f4cb0513bbb9c1" providerId="Windows Live" clId="Web-{10BB83C7-E694-44E2-8FBC-9A37DA2C035B}" dt="2024-10-20T22:08:47.570" v="631"/>
          <ac:spMkLst>
            <pc:docMk/>
            <pc:sldMk cId="3753052499" sldId="326"/>
            <ac:spMk id="159" creationId="{A102CC8A-4025-C12E-B28F-06A24004DE89}"/>
          </ac:spMkLst>
        </pc:spChg>
        <pc:spChg chg="add del">
          <ac:chgData name="ShaimaaMahmoud ELsaadi" userId="29f4cb0513bbb9c1" providerId="Windows Live" clId="Web-{10BB83C7-E694-44E2-8FBC-9A37DA2C035B}" dt="2024-10-20T22:08:47.570" v="624"/>
          <ac:spMkLst>
            <pc:docMk/>
            <pc:sldMk cId="3753052499" sldId="326"/>
            <ac:spMk id="173" creationId="{8D9EDA96-82AD-EA1B-2FE1-2F73EC0F7008}"/>
          </ac:spMkLst>
        </pc:spChg>
        <pc:spChg chg="add del">
          <ac:chgData name="ShaimaaMahmoud ELsaadi" userId="29f4cb0513bbb9c1" providerId="Windows Live" clId="Web-{10BB83C7-E694-44E2-8FBC-9A37DA2C035B}" dt="2024-10-20T22:08:47.570" v="623"/>
          <ac:spMkLst>
            <pc:docMk/>
            <pc:sldMk cId="3753052499" sldId="326"/>
            <ac:spMk id="175" creationId="{09605B93-5AD0-E551-8EE5-76526923EE31}"/>
          </ac:spMkLst>
        </pc:spChg>
        <pc:spChg chg="add del">
          <ac:chgData name="ShaimaaMahmoud ELsaadi" userId="29f4cb0513bbb9c1" providerId="Windows Live" clId="Web-{10BB83C7-E694-44E2-8FBC-9A37DA2C035B}" dt="2024-10-20T22:08:47.570" v="622"/>
          <ac:spMkLst>
            <pc:docMk/>
            <pc:sldMk cId="3753052499" sldId="326"/>
            <ac:spMk id="177" creationId="{0622081A-0CFD-2A5E-4D2D-A1E665345531}"/>
          </ac:spMkLst>
        </pc:spChg>
        <pc:spChg chg="add del">
          <ac:chgData name="ShaimaaMahmoud ELsaadi" userId="29f4cb0513bbb9c1" providerId="Windows Live" clId="Web-{10BB83C7-E694-44E2-8FBC-9A37DA2C035B}" dt="2024-10-20T22:08:47.570" v="618"/>
          <ac:spMkLst>
            <pc:docMk/>
            <pc:sldMk cId="3753052499" sldId="326"/>
            <ac:spMk id="185" creationId="{72E6E2C7-713C-5C34-A32C-C6DEABBBE851}"/>
          </ac:spMkLst>
        </pc:spChg>
        <pc:spChg chg="add del">
          <ac:chgData name="ShaimaaMahmoud ELsaadi" userId="29f4cb0513bbb9c1" providerId="Windows Live" clId="Web-{10BB83C7-E694-44E2-8FBC-9A37DA2C035B}" dt="2024-10-20T22:08:47.570" v="615"/>
          <ac:spMkLst>
            <pc:docMk/>
            <pc:sldMk cId="3753052499" sldId="326"/>
            <ac:spMk id="191" creationId="{973AEBE5-6F71-EA49-4319-187CCCA82E53}"/>
          </ac:spMkLst>
        </pc:spChg>
        <pc:spChg chg="add del">
          <ac:chgData name="ShaimaaMahmoud ELsaadi" userId="29f4cb0513bbb9c1" providerId="Windows Live" clId="Web-{10BB83C7-E694-44E2-8FBC-9A37DA2C035B}" dt="2024-10-20T22:08:47.570" v="614"/>
          <ac:spMkLst>
            <pc:docMk/>
            <pc:sldMk cId="3753052499" sldId="326"/>
            <ac:spMk id="193" creationId="{3677A292-B71B-39BB-4E03-2E060568198F}"/>
          </ac:spMkLst>
        </pc:spChg>
        <pc:spChg chg="add del">
          <ac:chgData name="ShaimaaMahmoud ELsaadi" userId="29f4cb0513bbb9c1" providerId="Windows Live" clId="Web-{10BB83C7-E694-44E2-8FBC-9A37DA2C035B}" dt="2024-10-20T22:08:47.570" v="613"/>
          <ac:spMkLst>
            <pc:docMk/>
            <pc:sldMk cId="3753052499" sldId="326"/>
            <ac:spMk id="195" creationId="{D555C81B-F201-E639-4F5D-6029B3458C2C}"/>
          </ac:spMkLst>
        </pc:spChg>
        <pc:spChg chg="add del">
          <ac:chgData name="ShaimaaMahmoud ELsaadi" userId="29f4cb0513bbb9c1" providerId="Windows Live" clId="Web-{10BB83C7-E694-44E2-8FBC-9A37DA2C035B}" dt="2024-10-20T22:08:47.570" v="610"/>
          <ac:spMkLst>
            <pc:docMk/>
            <pc:sldMk cId="3753052499" sldId="326"/>
            <ac:spMk id="201" creationId="{2F34981B-3E64-0CC9-FEE9-5089C0A80B07}"/>
          </ac:spMkLst>
        </pc:spChg>
        <pc:spChg chg="add del">
          <ac:chgData name="ShaimaaMahmoud ELsaadi" userId="29f4cb0513bbb9c1" providerId="Windows Live" clId="Web-{10BB83C7-E694-44E2-8FBC-9A37DA2C035B}" dt="2024-10-20T22:08:47.570" v="609"/>
          <ac:spMkLst>
            <pc:docMk/>
            <pc:sldMk cId="3753052499" sldId="326"/>
            <ac:spMk id="203" creationId="{AC6D55DE-44BF-D6C3-5F96-63A765989D48}"/>
          </ac:spMkLst>
        </pc:spChg>
        <pc:spChg chg="add del">
          <ac:chgData name="ShaimaaMahmoud ELsaadi" userId="29f4cb0513bbb9c1" providerId="Windows Live" clId="Web-{10BB83C7-E694-44E2-8FBC-9A37DA2C035B}" dt="2024-10-20T22:08:47.570" v="607"/>
          <ac:spMkLst>
            <pc:docMk/>
            <pc:sldMk cId="3753052499" sldId="326"/>
            <ac:spMk id="207" creationId="{A087E527-3544-5ECD-ED9A-48B82277CDA3}"/>
          </ac:spMkLst>
        </pc:spChg>
        <pc:spChg chg="add del">
          <ac:chgData name="ShaimaaMahmoud ELsaadi" userId="29f4cb0513bbb9c1" providerId="Windows Live" clId="Web-{10BB83C7-E694-44E2-8FBC-9A37DA2C035B}" dt="2024-10-20T22:08:47.570" v="606"/>
          <ac:spMkLst>
            <pc:docMk/>
            <pc:sldMk cId="3753052499" sldId="326"/>
            <ac:spMk id="209" creationId="{E491CD71-2C04-3EF0-037C-CCE5E2A93250}"/>
          </ac:spMkLst>
        </pc:spChg>
        <pc:spChg chg="add del">
          <ac:chgData name="ShaimaaMahmoud ELsaadi" userId="29f4cb0513bbb9c1" providerId="Windows Live" clId="Web-{10BB83C7-E694-44E2-8FBC-9A37DA2C035B}" dt="2024-10-20T22:08:47.570" v="605"/>
          <ac:spMkLst>
            <pc:docMk/>
            <pc:sldMk cId="3753052499" sldId="326"/>
            <ac:spMk id="211" creationId="{F963A1AC-9FB4-1D8F-D077-4FB9D6617FFD}"/>
          </ac:spMkLst>
        </pc:spChg>
        <pc:spChg chg="add mod">
          <ac:chgData name="ShaimaaMahmoud ELsaadi" userId="29f4cb0513bbb9c1" providerId="Windows Live" clId="Web-{10BB83C7-E694-44E2-8FBC-9A37DA2C035B}" dt="2024-10-20T22:09:08.774" v="655" actId="1076"/>
          <ac:spMkLst>
            <pc:docMk/>
            <pc:sldMk cId="3753052499" sldId="326"/>
            <ac:spMk id="213" creationId="{67E0EF63-9E14-6C58-0B87-4006CB752FFD}"/>
          </ac:spMkLst>
        </pc:spChg>
        <pc:picChg chg="add">
          <ac:chgData name="ShaimaaMahmoud ELsaadi" userId="29f4cb0513bbb9c1" providerId="Windows Live" clId="Web-{10BB83C7-E694-44E2-8FBC-9A37DA2C035B}" dt="2024-10-20T22:07:38.552" v="511"/>
          <ac:picMkLst>
            <pc:docMk/>
            <pc:sldMk cId="3753052499" sldId="326"/>
            <ac:picMk id="12" creationId="{15CE90F0-BEF3-1DB1-FB99-8F29F88E800A}"/>
          </ac:picMkLst>
        </pc:picChg>
        <pc:picChg chg="add">
          <ac:chgData name="ShaimaaMahmoud ELsaadi" userId="29f4cb0513bbb9c1" providerId="Windows Live" clId="Web-{10BB83C7-E694-44E2-8FBC-9A37DA2C035B}" dt="2024-10-20T22:07:38.645" v="512"/>
          <ac:picMkLst>
            <pc:docMk/>
            <pc:sldMk cId="3753052499" sldId="326"/>
            <ac:picMk id="15" creationId="{934059A0-C5EA-50F6-01CA-0B1A0315660C}"/>
          </ac:picMkLst>
        </pc:picChg>
        <pc:picChg chg="add">
          <ac:chgData name="ShaimaaMahmoud ELsaadi" userId="29f4cb0513bbb9c1" providerId="Windows Live" clId="Web-{10BB83C7-E694-44E2-8FBC-9A37DA2C035B}" dt="2024-10-20T22:07:38.802" v="522"/>
          <ac:picMkLst>
            <pc:docMk/>
            <pc:sldMk cId="3753052499" sldId="326"/>
            <ac:picMk id="47" creationId="{85E5ED1D-2640-C16C-2707-79762C02D65B}"/>
          </ac:picMkLst>
        </pc:picChg>
        <pc:picChg chg="add">
          <ac:chgData name="ShaimaaMahmoud ELsaadi" userId="29f4cb0513bbb9c1" providerId="Windows Live" clId="Web-{10BB83C7-E694-44E2-8FBC-9A37DA2C035B}" dt="2024-10-20T22:07:38.895" v="523"/>
          <ac:picMkLst>
            <pc:docMk/>
            <pc:sldMk cId="3753052499" sldId="326"/>
            <ac:picMk id="49" creationId="{8DD21C87-CE05-AA88-585F-A084C814A2EF}"/>
          </ac:picMkLst>
        </pc:picChg>
        <pc:picChg chg="add">
          <ac:chgData name="ShaimaaMahmoud ELsaadi" userId="29f4cb0513bbb9c1" providerId="Windows Live" clId="Web-{10BB83C7-E694-44E2-8FBC-9A37DA2C035B}" dt="2024-10-20T22:07:39.067" v="532"/>
          <ac:picMkLst>
            <pc:docMk/>
            <pc:sldMk cId="3753052499" sldId="326"/>
            <ac:picMk id="67" creationId="{C363CB6B-FF7C-30FD-D986-1AD783BE73BD}"/>
          </ac:picMkLst>
        </pc:picChg>
        <pc:picChg chg="add">
          <ac:chgData name="ShaimaaMahmoud ELsaadi" userId="29f4cb0513bbb9c1" providerId="Windows Live" clId="Web-{10BB83C7-E694-44E2-8FBC-9A37DA2C035B}" dt="2024-10-20T22:07:39.083" v="533"/>
          <ac:picMkLst>
            <pc:docMk/>
            <pc:sldMk cId="3753052499" sldId="326"/>
            <ac:picMk id="69" creationId="{7E57E329-D46F-0047-E26A-1BCF2B903CBD}"/>
          </ac:picMkLst>
        </pc:picChg>
        <pc:picChg chg="add">
          <ac:chgData name="ShaimaaMahmoud ELsaadi" userId="29f4cb0513bbb9c1" providerId="Windows Live" clId="Web-{10BB83C7-E694-44E2-8FBC-9A37DA2C035B}" dt="2024-10-20T22:07:39.145" v="535"/>
          <ac:picMkLst>
            <pc:docMk/>
            <pc:sldMk cId="3753052499" sldId="326"/>
            <ac:picMk id="73" creationId="{B04AFAFE-9AD1-0F9D-1EBC-4628FDD814AD}"/>
          </ac:picMkLst>
        </pc:picChg>
        <pc:picChg chg="add">
          <ac:chgData name="ShaimaaMahmoud ELsaadi" userId="29f4cb0513bbb9c1" providerId="Windows Live" clId="Web-{10BB83C7-E694-44E2-8FBC-9A37DA2C035B}" dt="2024-10-20T22:07:39.177" v="536"/>
          <ac:picMkLst>
            <pc:docMk/>
            <pc:sldMk cId="3753052499" sldId="326"/>
            <ac:picMk id="75" creationId="{CF8931CD-B0D7-D490-DD53-BE96F846AF45}"/>
          </ac:picMkLst>
        </pc:picChg>
        <pc:picChg chg="add">
          <ac:chgData name="ShaimaaMahmoud ELsaadi" userId="29f4cb0513bbb9c1" providerId="Windows Live" clId="Web-{10BB83C7-E694-44E2-8FBC-9A37DA2C035B}" dt="2024-10-20T22:07:39.286" v="540"/>
          <ac:picMkLst>
            <pc:docMk/>
            <pc:sldMk cId="3753052499" sldId="326"/>
            <ac:picMk id="83" creationId="{96CE63D4-B13D-2EF9-1FE8-570344BDD475}"/>
          </ac:picMkLst>
        </pc:picChg>
        <pc:picChg chg="add">
          <ac:chgData name="ShaimaaMahmoud ELsaadi" userId="29f4cb0513bbb9c1" providerId="Windows Live" clId="Web-{10BB83C7-E694-44E2-8FBC-9A37DA2C035B}" dt="2024-10-20T22:07:39.317" v="542"/>
          <ac:picMkLst>
            <pc:docMk/>
            <pc:sldMk cId="3753052499" sldId="326"/>
            <ac:picMk id="87" creationId="{89F8CA2F-7EDF-4754-6D8B-6571C561C1DF}"/>
          </ac:picMkLst>
        </pc:picChg>
        <pc:picChg chg="add">
          <ac:chgData name="ShaimaaMahmoud ELsaadi" userId="29f4cb0513bbb9c1" providerId="Windows Live" clId="Web-{10BB83C7-E694-44E2-8FBC-9A37DA2C035B}" dt="2024-10-20T22:07:39.521" v="550"/>
          <ac:picMkLst>
            <pc:docMk/>
            <pc:sldMk cId="3753052499" sldId="326"/>
            <ac:picMk id="103" creationId="{D1B32E16-2DF8-C0EE-860D-209D5A661573}"/>
          </ac:picMkLst>
        </pc:picChg>
        <pc:picChg chg="add del">
          <ac:chgData name="ShaimaaMahmoud ELsaadi" userId="29f4cb0513bbb9c1" providerId="Windows Live" clId="Web-{10BB83C7-E694-44E2-8FBC-9A37DA2C035B}" dt="2024-10-20T22:08:47.570" v="650"/>
          <ac:picMkLst>
            <pc:docMk/>
            <pc:sldMk cId="3753052499" sldId="326"/>
            <ac:picMk id="121" creationId="{965B4484-99C0-EC33-AB87-70BBB072782F}"/>
          </ac:picMkLst>
        </pc:picChg>
        <pc:picChg chg="add del">
          <ac:chgData name="ShaimaaMahmoud ELsaadi" userId="29f4cb0513bbb9c1" providerId="Windows Live" clId="Web-{10BB83C7-E694-44E2-8FBC-9A37DA2C035B}" dt="2024-10-20T22:08:47.570" v="649"/>
          <ac:picMkLst>
            <pc:docMk/>
            <pc:sldMk cId="3753052499" sldId="326"/>
            <ac:picMk id="123" creationId="{DEF78449-B9D2-CDEB-C99B-3759D09B0C7D}"/>
          </ac:picMkLst>
        </pc:picChg>
        <pc:picChg chg="add del">
          <ac:chgData name="ShaimaaMahmoud ELsaadi" userId="29f4cb0513bbb9c1" providerId="Windows Live" clId="Web-{10BB83C7-E694-44E2-8FBC-9A37DA2C035B}" dt="2024-10-20T22:08:47.570" v="639"/>
          <ac:picMkLst>
            <pc:docMk/>
            <pc:sldMk cId="3753052499" sldId="326"/>
            <ac:picMk id="143" creationId="{2AFF4517-9A93-DD72-468B-B959CAEC6F34}"/>
          </ac:picMkLst>
        </pc:picChg>
        <pc:picChg chg="add del">
          <ac:chgData name="ShaimaaMahmoud ELsaadi" userId="29f4cb0513bbb9c1" providerId="Windows Live" clId="Web-{10BB83C7-E694-44E2-8FBC-9A37DA2C035B}" dt="2024-10-20T22:08:47.570" v="638"/>
          <ac:picMkLst>
            <pc:docMk/>
            <pc:sldMk cId="3753052499" sldId="326"/>
            <ac:picMk id="145" creationId="{507381D7-4E32-0832-CEB1-01FF1E5D70E3}"/>
          </ac:picMkLst>
        </pc:picChg>
        <pc:picChg chg="add del">
          <ac:chgData name="ShaimaaMahmoud ELsaadi" userId="29f4cb0513bbb9c1" providerId="Windows Live" clId="Web-{10BB83C7-E694-44E2-8FBC-9A37DA2C035B}" dt="2024-10-20T22:08:47.570" v="629"/>
          <ac:picMkLst>
            <pc:docMk/>
            <pc:sldMk cId="3753052499" sldId="326"/>
            <ac:picMk id="163" creationId="{06C6423F-1870-B3D9-B1DD-EAC4608100BF}"/>
          </ac:picMkLst>
        </pc:picChg>
        <pc:picChg chg="add del">
          <ac:chgData name="ShaimaaMahmoud ELsaadi" userId="29f4cb0513bbb9c1" providerId="Windows Live" clId="Web-{10BB83C7-E694-44E2-8FBC-9A37DA2C035B}" dt="2024-10-20T22:08:47.570" v="628"/>
          <ac:picMkLst>
            <pc:docMk/>
            <pc:sldMk cId="3753052499" sldId="326"/>
            <ac:picMk id="165" creationId="{91556FE3-22A6-8AE6-8156-64A5407CEB5F}"/>
          </ac:picMkLst>
        </pc:picChg>
        <pc:picChg chg="add del">
          <ac:chgData name="ShaimaaMahmoud ELsaadi" userId="29f4cb0513bbb9c1" providerId="Windows Live" clId="Web-{10BB83C7-E694-44E2-8FBC-9A37DA2C035B}" dt="2024-10-20T22:08:47.570" v="626"/>
          <ac:picMkLst>
            <pc:docMk/>
            <pc:sldMk cId="3753052499" sldId="326"/>
            <ac:picMk id="169" creationId="{A3CFEB0C-9B82-7D3E-8D28-7C3FD4867532}"/>
          </ac:picMkLst>
        </pc:picChg>
        <pc:picChg chg="add del">
          <ac:chgData name="ShaimaaMahmoud ELsaadi" userId="29f4cb0513bbb9c1" providerId="Windows Live" clId="Web-{10BB83C7-E694-44E2-8FBC-9A37DA2C035B}" dt="2024-10-20T22:08:47.570" v="625"/>
          <ac:picMkLst>
            <pc:docMk/>
            <pc:sldMk cId="3753052499" sldId="326"/>
            <ac:picMk id="171" creationId="{75CFE2DD-8125-7799-306F-91981B6D9F45}"/>
          </ac:picMkLst>
        </pc:picChg>
        <pc:picChg chg="add del">
          <ac:chgData name="ShaimaaMahmoud ELsaadi" userId="29f4cb0513bbb9c1" providerId="Windows Live" clId="Web-{10BB83C7-E694-44E2-8FBC-9A37DA2C035B}" dt="2024-10-20T22:08:47.570" v="621"/>
          <ac:picMkLst>
            <pc:docMk/>
            <pc:sldMk cId="3753052499" sldId="326"/>
            <ac:picMk id="179" creationId="{8143F372-C574-E87A-D066-126478A3F243}"/>
          </ac:picMkLst>
        </pc:picChg>
        <pc:picChg chg="add del">
          <ac:chgData name="ShaimaaMahmoud ELsaadi" userId="29f4cb0513bbb9c1" providerId="Windows Live" clId="Web-{10BB83C7-E694-44E2-8FBC-9A37DA2C035B}" dt="2024-10-20T22:08:47.570" v="619"/>
          <ac:picMkLst>
            <pc:docMk/>
            <pc:sldMk cId="3753052499" sldId="326"/>
            <ac:picMk id="183" creationId="{58F145B6-A39C-4CCB-9351-D65DD10AEA27}"/>
          </ac:picMkLst>
        </pc:picChg>
        <pc:picChg chg="add del">
          <ac:chgData name="ShaimaaMahmoud ELsaadi" userId="29f4cb0513bbb9c1" providerId="Windows Live" clId="Web-{10BB83C7-E694-44E2-8FBC-9A37DA2C035B}" dt="2024-10-20T22:08:47.570" v="611"/>
          <ac:picMkLst>
            <pc:docMk/>
            <pc:sldMk cId="3753052499" sldId="326"/>
            <ac:picMk id="199" creationId="{EF36FF5E-6C34-EA52-77AD-40D61754143D}"/>
          </ac:picMkLst>
        </pc:picChg>
        <pc:cxnChg chg="del mod">
          <ac:chgData name="ShaimaaMahmoud ELsaadi" userId="29f4cb0513bbb9c1" providerId="Windows Live" clId="Web-{10BB83C7-E694-44E2-8FBC-9A37DA2C035B}" dt="2024-10-20T22:07:22.957" v="498"/>
          <ac:cxnSpMkLst>
            <pc:docMk/>
            <pc:sldMk cId="3753052499" sldId="326"/>
            <ac:cxnSpMk id="23" creationId="{00000000-0000-0000-0000-000000000000}"/>
          </ac:cxnSpMkLst>
        </pc:cxnChg>
        <pc:cxnChg chg="del">
          <ac:chgData name="ShaimaaMahmoud ELsaadi" userId="29f4cb0513bbb9c1" providerId="Windows Live" clId="Web-{10BB83C7-E694-44E2-8FBC-9A37DA2C035B}" dt="2024-10-20T22:07:22.957" v="497"/>
          <ac:cxnSpMkLst>
            <pc:docMk/>
            <pc:sldMk cId="3753052499" sldId="326"/>
            <ac:cxnSpMk id="24" creationId="{00000000-0000-0000-0000-000000000000}"/>
          </ac:cxnSpMkLst>
        </pc:cxnChg>
        <pc:cxnChg chg="del mod">
          <ac:chgData name="ShaimaaMahmoud ELsaadi" userId="29f4cb0513bbb9c1" providerId="Windows Live" clId="Web-{10BB83C7-E694-44E2-8FBC-9A37DA2C035B}" dt="2024-10-20T22:07:22.957" v="496"/>
          <ac:cxnSpMkLst>
            <pc:docMk/>
            <pc:sldMk cId="3753052499" sldId="326"/>
            <ac:cxnSpMk id="25" creationId="{00000000-0000-0000-0000-000000000000}"/>
          </ac:cxnSpMkLst>
        </pc:cxnChg>
        <pc:cxnChg chg="del mod">
          <ac:chgData name="ShaimaaMahmoud ELsaadi" userId="29f4cb0513bbb9c1" providerId="Windows Live" clId="Web-{10BB83C7-E694-44E2-8FBC-9A37DA2C035B}" dt="2024-10-20T22:07:22.957" v="495"/>
          <ac:cxnSpMkLst>
            <pc:docMk/>
            <pc:sldMk cId="3753052499" sldId="326"/>
            <ac:cxnSpMk id="26" creationId="{00000000-0000-0000-0000-000000000000}"/>
          </ac:cxnSpMkLst>
        </pc:cxnChg>
        <pc:cxnChg chg="del">
          <ac:chgData name="ShaimaaMahmoud ELsaadi" userId="29f4cb0513bbb9c1" providerId="Windows Live" clId="Web-{10BB83C7-E694-44E2-8FBC-9A37DA2C035B}" dt="2024-10-20T22:07:22.957" v="494"/>
          <ac:cxnSpMkLst>
            <pc:docMk/>
            <pc:sldMk cId="3753052499" sldId="326"/>
            <ac:cxnSpMk id="27" creationId="{00000000-0000-0000-0000-000000000000}"/>
          </ac:cxnSpMkLst>
        </pc:cxnChg>
        <pc:cxnChg chg="del">
          <ac:chgData name="ShaimaaMahmoud ELsaadi" userId="29f4cb0513bbb9c1" providerId="Windows Live" clId="Web-{10BB83C7-E694-44E2-8FBC-9A37DA2C035B}" dt="2024-10-20T22:07:22.957" v="493"/>
          <ac:cxnSpMkLst>
            <pc:docMk/>
            <pc:sldMk cId="3753052499" sldId="326"/>
            <ac:cxnSpMk id="28" creationId="{00000000-0000-0000-0000-000000000000}"/>
          </ac:cxnSpMkLst>
        </pc:cxnChg>
        <pc:cxnChg chg="del">
          <ac:chgData name="ShaimaaMahmoud ELsaadi" userId="29f4cb0513bbb9c1" providerId="Windows Live" clId="Web-{10BB83C7-E694-44E2-8FBC-9A37DA2C035B}" dt="2024-10-20T22:07:22.957" v="492"/>
          <ac:cxnSpMkLst>
            <pc:docMk/>
            <pc:sldMk cId="3753052499" sldId="326"/>
            <ac:cxnSpMk id="29" creationId="{00000000-0000-0000-0000-000000000000}"/>
          </ac:cxnSpMkLst>
        </pc:cxnChg>
        <pc:cxnChg chg="add">
          <ac:chgData name="ShaimaaMahmoud ELsaadi" userId="29f4cb0513bbb9c1" providerId="Windows Live" clId="Web-{10BB83C7-E694-44E2-8FBC-9A37DA2C035B}" dt="2024-10-20T22:07:38.692" v="516"/>
          <ac:cxnSpMkLst>
            <pc:docMk/>
            <pc:sldMk cId="3753052499" sldId="326"/>
            <ac:cxnSpMk id="35" creationId="{4502C861-D4B0-2381-40A0-47CF0044E562}"/>
          </ac:cxnSpMkLst>
        </pc:cxnChg>
        <pc:cxnChg chg="add">
          <ac:chgData name="ShaimaaMahmoud ELsaadi" userId="29f4cb0513bbb9c1" providerId="Windows Live" clId="Web-{10BB83C7-E694-44E2-8FBC-9A37DA2C035B}" dt="2024-10-20T22:07:38.708" v="517"/>
          <ac:cxnSpMkLst>
            <pc:docMk/>
            <pc:sldMk cId="3753052499" sldId="326"/>
            <ac:cxnSpMk id="37" creationId="{9518B0D3-C22F-6CD9-25A0-A7A9D03038FE}"/>
          </ac:cxnSpMkLst>
        </pc:cxnChg>
        <pc:cxnChg chg="add">
          <ac:chgData name="ShaimaaMahmoud ELsaadi" userId="29f4cb0513bbb9c1" providerId="Windows Live" clId="Web-{10BB83C7-E694-44E2-8FBC-9A37DA2C035B}" dt="2024-10-20T22:07:38.724" v="518"/>
          <ac:cxnSpMkLst>
            <pc:docMk/>
            <pc:sldMk cId="3753052499" sldId="326"/>
            <ac:cxnSpMk id="39" creationId="{3860C28F-28EA-827A-538B-C6CFFE393B18}"/>
          </ac:cxnSpMkLst>
        </pc:cxnChg>
        <pc:cxnChg chg="add">
          <ac:chgData name="ShaimaaMahmoud ELsaadi" userId="29f4cb0513bbb9c1" providerId="Windows Live" clId="Web-{10BB83C7-E694-44E2-8FBC-9A37DA2C035B}" dt="2024-10-20T22:07:38.911" v="524"/>
          <ac:cxnSpMkLst>
            <pc:docMk/>
            <pc:sldMk cId="3753052499" sldId="326"/>
            <ac:cxnSpMk id="51" creationId="{390AEFED-0EC2-46E8-93CC-9B750BD6ECAD}"/>
          </ac:cxnSpMkLst>
        </pc:cxnChg>
        <pc:cxnChg chg="add">
          <ac:chgData name="ShaimaaMahmoud ELsaadi" userId="29f4cb0513bbb9c1" providerId="Windows Live" clId="Web-{10BB83C7-E694-44E2-8FBC-9A37DA2C035B}" dt="2024-10-20T22:07:39.005" v="529"/>
          <ac:cxnSpMkLst>
            <pc:docMk/>
            <pc:sldMk cId="3753052499" sldId="326"/>
            <ac:cxnSpMk id="61" creationId="{D834CFA9-87C1-B666-8177-F4BA5822F1A4}"/>
          </ac:cxnSpMkLst>
        </pc:cxnChg>
        <pc:cxnChg chg="add">
          <ac:chgData name="ShaimaaMahmoud ELsaadi" userId="29f4cb0513bbb9c1" providerId="Windows Live" clId="Web-{10BB83C7-E694-44E2-8FBC-9A37DA2C035B}" dt="2024-10-20T22:07:39.036" v="531"/>
          <ac:cxnSpMkLst>
            <pc:docMk/>
            <pc:sldMk cId="3753052499" sldId="326"/>
            <ac:cxnSpMk id="65" creationId="{9FF90D7E-021D-CDEC-E1FD-17562262512C}"/>
          </ac:cxnSpMkLst>
        </pc:cxnChg>
        <pc:cxnChg chg="add">
          <ac:chgData name="ShaimaaMahmoud ELsaadi" userId="29f4cb0513bbb9c1" providerId="Windows Live" clId="Web-{10BB83C7-E694-44E2-8FBC-9A37DA2C035B}" dt="2024-10-20T22:07:39.099" v="534"/>
          <ac:cxnSpMkLst>
            <pc:docMk/>
            <pc:sldMk cId="3753052499" sldId="326"/>
            <ac:cxnSpMk id="71" creationId="{9BF7B876-D2F5-CD2B-5B69-569F8EA9888E}"/>
          </ac:cxnSpMkLst>
        </pc:cxnChg>
        <pc:cxnChg chg="add">
          <ac:chgData name="ShaimaaMahmoud ELsaadi" userId="29f4cb0513bbb9c1" providerId="Windows Live" clId="Web-{10BB83C7-E694-44E2-8FBC-9A37DA2C035B}" dt="2024-10-20T22:07:39.302" v="541"/>
          <ac:cxnSpMkLst>
            <pc:docMk/>
            <pc:sldMk cId="3753052499" sldId="326"/>
            <ac:cxnSpMk id="85" creationId="{C9411EC6-C7DE-014C-0178-D7BE5CE42CD6}"/>
          </ac:cxnSpMkLst>
        </pc:cxnChg>
        <pc:cxnChg chg="add">
          <ac:chgData name="ShaimaaMahmoud ELsaadi" userId="29f4cb0513bbb9c1" providerId="Windows Live" clId="Web-{10BB83C7-E694-44E2-8FBC-9A37DA2C035B}" dt="2024-10-20T22:07:39.364" v="544"/>
          <ac:cxnSpMkLst>
            <pc:docMk/>
            <pc:sldMk cId="3753052499" sldId="326"/>
            <ac:cxnSpMk id="91" creationId="{E1C32188-AA87-AC9C-7A79-9FDDCEAE4D68}"/>
          </ac:cxnSpMkLst>
        </pc:cxnChg>
        <pc:cxnChg chg="add">
          <ac:chgData name="ShaimaaMahmoud ELsaadi" userId="29f4cb0513bbb9c1" providerId="Windows Live" clId="Web-{10BB83C7-E694-44E2-8FBC-9A37DA2C035B}" dt="2024-10-20T22:07:39.396" v="545"/>
          <ac:cxnSpMkLst>
            <pc:docMk/>
            <pc:sldMk cId="3753052499" sldId="326"/>
            <ac:cxnSpMk id="93" creationId="{4C8AF9D7-3421-7C37-1C61-8D024D78492F}"/>
          </ac:cxnSpMkLst>
        </pc:cxnChg>
        <pc:cxnChg chg="add">
          <ac:chgData name="ShaimaaMahmoud ELsaadi" userId="29f4cb0513bbb9c1" providerId="Windows Live" clId="Web-{10BB83C7-E694-44E2-8FBC-9A37DA2C035B}" dt="2024-10-20T22:07:39.474" v="549"/>
          <ac:cxnSpMkLst>
            <pc:docMk/>
            <pc:sldMk cId="3753052499" sldId="326"/>
            <ac:cxnSpMk id="101" creationId="{B4FA2EBC-24D0-B88B-A82B-AD702F42D3C6}"/>
          </ac:cxnSpMkLst>
        </pc:cxnChg>
        <pc:cxnChg chg="add">
          <ac:chgData name="ShaimaaMahmoud ELsaadi" userId="29f4cb0513bbb9c1" providerId="Windows Live" clId="Web-{10BB83C7-E694-44E2-8FBC-9A37DA2C035B}" dt="2024-10-20T22:07:39.583" v="553"/>
          <ac:cxnSpMkLst>
            <pc:docMk/>
            <pc:sldMk cId="3753052499" sldId="326"/>
            <ac:cxnSpMk id="109" creationId="{5F08047D-5EF4-AB37-1245-CB8CCCCC95FE}"/>
          </ac:cxnSpMkLst>
        </pc:cxnChg>
        <pc:cxnChg chg="add del">
          <ac:chgData name="ShaimaaMahmoud ELsaadi" userId="29f4cb0513bbb9c1" providerId="Windows Live" clId="Web-{10BB83C7-E694-44E2-8FBC-9A37DA2C035B}" dt="2024-10-20T22:08:47.570" v="645"/>
          <ac:cxnSpMkLst>
            <pc:docMk/>
            <pc:sldMk cId="3753052499" sldId="326"/>
            <ac:cxnSpMk id="131" creationId="{0AA7C64E-0FD8-3A03-6D08-C79B836D40A9}"/>
          </ac:cxnSpMkLst>
        </pc:cxnChg>
        <pc:cxnChg chg="add del">
          <ac:chgData name="ShaimaaMahmoud ELsaadi" userId="29f4cb0513bbb9c1" providerId="Windows Live" clId="Web-{10BB83C7-E694-44E2-8FBC-9A37DA2C035B}" dt="2024-10-20T22:08:47.570" v="644"/>
          <ac:cxnSpMkLst>
            <pc:docMk/>
            <pc:sldMk cId="3753052499" sldId="326"/>
            <ac:cxnSpMk id="133" creationId="{93F6210A-3F54-5F13-BD4A-FE53F565F4A3}"/>
          </ac:cxnSpMkLst>
        </pc:cxnChg>
        <pc:cxnChg chg="add del">
          <ac:chgData name="ShaimaaMahmoud ELsaadi" userId="29f4cb0513bbb9c1" providerId="Windows Live" clId="Web-{10BB83C7-E694-44E2-8FBC-9A37DA2C035B}" dt="2024-10-20T22:08:47.570" v="643"/>
          <ac:cxnSpMkLst>
            <pc:docMk/>
            <pc:sldMk cId="3753052499" sldId="326"/>
            <ac:cxnSpMk id="135" creationId="{B65D857E-4CF2-7EEF-F784-81819306ABA1}"/>
          </ac:cxnSpMkLst>
        </pc:cxnChg>
        <pc:cxnChg chg="add del">
          <ac:chgData name="ShaimaaMahmoud ELsaadi" userId="29f4cb0513bbb9c1" providerId="Windows Live" clId="Web-{10BB83C7-E694-44E2-8FBC-9A37DA2C035B}" dt="2024-10-20T22:08:47.570" v="637"/>
          <ac:cxnSpMkLst>
            <pc:docMk/>
            <pc:sldMk cId="3753052499" sldId="326"/>
            <ac:cxnSpMk id="147" creationId="{5C1F8026-C80D-23F0-4E4D-3A011F3B0DF0}"/>
          </ac:cxnSpMkLst>
        </pc:cxnChg>
        <pc:cxnChg chg="add del">
          <ac:chgData name="ShaimaaMahmoud ELsaadi" userId="29f4cb0513bbb9c1" providerId="Windows Live" clId="Web-{10BB83C7-E694-44E2-8FBC-9A37DA2C035B}" dt="2024-10-20T22:08:47.570" v="632"/>
          <ac:cxnSpMkLst>
            <pc:docMk/>
            <pc:sldMk cId="3753052499" sldId="326"/>
            <ac:cxnSpMk id="157" creationId="{23189DB6-B89B-90E8-A771-EFC99163B47D}"/>
          </ac:cxnSpMkLst>
        </pc:cxnChg>
        <pc:cxnChg chg="add del">
          <ac:chgData name="ShaimaaMahmoud ELsaadi" userId="29f4cb0513bbb9c1" providerId="Windows Live" clId="Web-{10BB83C7-E694-44E2-8FBC-9A37DA2C035B}" dt="2024-10-20T22:08:47.570" v="630"/>
          <ac:cxnSpMkLst>
            <pc:docMk/>
            <pc:sldMk cId="3753052499" sldId="326"/>
            <ac:cxnSpMk id="161" creationId="{1A68298E-CA76-A517-39CD-4564AB2AE200}"/>
          </ac:cxnSpMkLst>
        </pc:cxnChg>
        <pc:cxnChg chg="add del">
          <ac:chgData name="ShaimaaMahmoud ELsaadi" userId="29f4cb0513bbb9c1" providerId="Windows Live" clId="Web-{10BB83C7-E694-44E2-8FBC-9A37DA2C035B}" dt="2024-10-20T22:08:47.570" v="627"/>
          <ac:cxnSpMkLst>
            <pc:docMk/>
            <pc:sldMk cId="3753052499" sldId="326"/>
            <ac:cxnSpMk id="167" creationId="{9B4A4F7B-1280-E557-9A94-D06D035BDB21}"/>
          </ac:cxnSpMkLst>
        </pc:cxnChg>
        <pc:cxnChg chg="add del">
          <ac:chgData name="ShaimaaMahmoud ELsaadi" userId="29f4cb0513bbb9c1" providerId="Windows Live" clId="Web-{10BB83C7-E694-44E2-8FBC-9A37DA2C035B}" dt="2024-10-20T22:08:47.570" v="620"/>
          <ac:cxnSpMkLst>
            <pc:docMk/>
            <pc:sldMk cId="3753052499" sldId="326"/>
            <ac:cxnSpMk id="181" creationId="{C9CC6D8A-09F0-A29D-D8B8-D31E59AABDA9}"/>
          </ac:cxnSpMkLst>
        </pc:cxnChg>
        <pc:cxnChg chg="add del">
          <ac:chgData name="ShaimaaMahmoud ELsaadi" userId="29f4cb0513bbb9c1" providerId="Windows Live" clId="Web-{10BB83C7-E694-44E2-8FBC-9A37DA2C035B}" dt="2024-10-20T22:08:47.570" v="617"/>
          <ac:cxnSpMkLst>
            <pc:docMk/>
            <pc:sldMk cId="3753052499" sldId="326"/>
            <ac:cxnSpMk id="187" creationId="{85B0D54B-D439-1447-08BD-D4E9D067D760}"/>
          </ac:cxnSpMkLst>
        </pc:cxnChg>
        <pc:cxnChg chg="add del">
          <ac:chgData name="ShaimaaMahmoud ELsaadi" userId="29f4cb0513bbb9c1" providerId="Windows Live" clId="Web-{10BB83C7-E694-44E2-8FBC-9A37DA2C035B}" dt="2024-10-20T22:08:47.570" v="616"/>
          <ac:cxnSpMkLst>
            <pc:docMk/>
            <pc:sldMk cId="3753052499" sldId="326"/>
            <ac:cxnSpMk id="189" creationId="{3FB037D4-C78A-9132-E0A4-622EA78F2B5F}"/>
          </ac:cxnSpMkLst>
        </pc:cxnChg>
        <pc:cxnChg chg="add del">
          <ac:chgData name="ShaimaaMahmoud ELsaadi" userId="29f4cb0513bbb9c1" providerId="Windows Live" clId="Web-{10BB83C7-E694-44E2-8FBC-9A37DA2C035B}" dt="2024-10-20T22:08:47.570" v="612"/>
          <ac:cxnSpMkLst>
            <pc:docMk/>
            <pc:sldMk cId="3753052499" sldId="326"/>
            <ac:cxnSpMk id="197" creationId="{6F9ECFAB-1FB6-D4EC-87FC-4F54521959F5}"/>
          </ac:cxnSpMkLst>
        </pc:cxnChg>
        <pc:cxnChg chg="add del">
          <ac:chgData name="ShaimaaMahmoud ELsaadi" userId="29f4cb0513bbb9c1" providerId="Windows Live" clId="Web-{10BB83C7-E694-44E2-8FBC-9A37DA2C035B}" dt="2024-10-20T22:08:47.570" v="608"/>
          <ac:cxnSpMkLst>
            <pc:docMk/>
            <pc:sldMk cId="3753052499" sldId="326"/>
            <ac:cxnSpMk id="205" creationId="{A31A062D-BF18-2508-83B1-71D5A6BCE1AA}"/>
          </ac:cxnSpMkLst>
        </pc:cxnChg>
      </pc:sldChg>
      <pc:sldChg chg="addSp delSp modSp add replId">
        <pc:chgData name="ShaimaaMahmoud ELsaadi" userId="29f4cb0513bbb9c1" providerId="Windows Live" clId="Web-{10BB83C7-E694-44E2-8FBC-9A37DA2C035B}" dt="2024-10-20T23:15:13.253" v="1723"/>
        <pc:sldMkLst>
          <pc:docMk/>
          <pc:sldMk cId="4178337895" sldId="327"/>
        </pc:sldMkLst>
        <pc:spChg chg="mod">
          <ac:chgData name="ShaimaaMahmoud ELsaadi" userId="29f4cb0513bbb9c1" providerId="Windows Live" clId="Web-{10BB83C7-E694-44E2-8FBC-9A37DA2C035B}" dt="2024-10-20T22:55:37.346" v="1345" actId="20577"/>
          <ac:spMkLst>
            <pc:docMk/>
            <pc:sldMk cId="4178337895" sldId="327"/>
            <ac:spMk id="3559" creationId="{00000000-0000-0000-0000-000000000000}"/>
          </ac:spMkLst>
        </pc:spChg>
        <pc:grpChg chg="del">
          <ac:chgData name="ShaimaaMahmoud ELsaadi" userId="29f4cb0513bbb9c1" providerId="Windows Live" clId="Web-{10BB83C7-E694-44E2-8FBC-9A37DA2C035B}" dt="2024-10-20T23:07:04.686" v="1665"/>
          <ac:grpSpMkLst>
            <pc:docMk/>
            <pc:sldMk cId="4178337895" sldId="327"/>
            <ac:grpSpMk id="3564" creationId="{00000000-0000-0000-0000-000000000000}"/>
          </ac:grpSpMkLst>
        </pc:grpChg>
        <pc:grpChg chg="del">
          <ac:chgData name="ShaimaaMahmoud ELsaadi" userId="29f4cb0513bbb9c1" providerId="Windows Live" clId="Web-{10BB83C7-E694-44E2-8FBC-9A37DA2C035B}" dt="2024-10-20T23:05:56.136" v="1655"/>
          <ac:grpSpMkLst>
            <pc:docMk/>
            <pc:sldMk cId="4178337895" sldId="327"/>
            <ac:grpSpMk id="3574" creationId="{00000000-0000-0000-0000-000000000000}"/>
          </ac:grpSpMkLst>
        </pc:grpChg>
        <pc:grpChg chg="del mod">
          <ac:chgData name="ShaimaaMahmoud ELsaadi" userId="29f4cb0513bbb9c1" providerId="Windows Live" clId="Web-{10BB83C7-E694-44E2-8FBC-9A37DA2C035B}" dt="2024-10-20T23:10:27.022" v="1693"/>
          <ac:grpSpMkLst>
            <pc:docMk/>
            <pc:sldMk cId="4178337895" sldId="327"/>
            <ac:grpSpMk id="3584" creationId="{00000000-0000-0000-0000-000000000000}"/>
          </ac:grpSpMkLst>
        </pc:grpChg>
        <pc:graphicFrameChg chg="mod modGraphic">
          <ac:chgData name="ShaimaaMahmoud ELsaadi" userId="29f4cb0513bbb9c1" providerId="Windows Live" clId="Web-{10BB83C7-E694-44E2-8FBC-9A37DA2C035B}" dt="2024-10-20T23:07:08.123" v="1666"/>
          <ac:graphicFrameMkLst>
            <pc:docMk/>
            <pc:sldMk cId="4178337895" sldId="327"/>
            <ac:graphicFrameMk id="3560" creationId="{00000000-0000-0000-0000-000000000000}"/>
          </ac:graphicFrameMkLst>
        </pc:graphicFrameChg>
        <pc:picChg chg="add del mod">
          <ac:chgData name="ShaimaaMahmoud ELsaadi" userId="29f4cb0513bbb9c1" providerId="Windows Live" clId="Web-{10BB83C7-E694-44E2-8FBC-9A37DA2C035B}" dt="2024-10-20T23:05:49.964" v="1654"/>
          <ac:picMkLst>
            <pc:docMk/>
            <pc:sldMk cId="4178337895" sldId="327"/>
            <ac:picMk id="2" creationId="{0B1B1941-AD3A-83A5-8E5C-25437024E1B9}"/>
          </ac:picMkLst>
        </pc:picChg>
        <pc:picChg chg="del">
          <ac:chgData name="ShaimaaMahmoud ELsaadi" userId="29f4cb0513bbb9c1" providerId="Windows Live" clId="Web-{10BB83C7-E694-44E2-8FBC-9A37DA2C035B}" dt="2024-10-20T22:55:39.237" v="1346"/>
          <ac:picMkLst>
            <pc:docMk/>
            <pc:sldMk cId="4178337895" sldId="327"/>
            <ac:picMk id="3" creationId="{95B3EEEE-308C-0B0B-FB27-7B764B948E2E}"/>
          </ac:picMkLst>
        </pc:picChg>
        <pc:picChg chg="add del mod">
          <ac:chgData name="ShaimaaMahmoud ELsaadi" userId="29f4cb0513bbb9c1" providerId="Windows Live" clId="Web-{10BB83C7-E694-44E2-8FBC-9A37DA2C035B}" dt="2024-10-20T23:08:34.408" v="1675"/>
          <ac:picMkLst>
            <pc:docMk/>
            <pc:sldMk cId="4178337895" sldId="327"/>
            <ac:picMk id="4" creationId="{DB76B95F-3C64-42BD-11CC-9D45F30BA207}"/>
          </ac:picMkLst>
        </pc:picChg>
        <pc:picChg chg="add mod modCrop">
          <ac:chgData name="ShaimaaMahmoud ELsaadi" userId="29f4cb0513bbb9c1" providerId="Windows Live" clId="Web-{10BB83C7-E694-44E2-8FBC-9A37DA2C035B}" dt="2024-10-20T23:11:45.884" v="1702"/>
          <ac:picMkLst>
            <pc:docMk/>
            <pc:sldMk cId="4178337895" sldId="327"/>
            <ac:picMk id="5" creationId="{F93087BF-8520-A151-5580-2547301B5D25}"/>
          </ac:picMkLst>
        </pc:picChg>
        <pc:picChg chg="add del mod modCrop">
          <ac:chgData name="ShaimaaMahmoud ELsaadi" userId="29f4cb0513bbb9c1" providerId="Windows Live" clId="Web-{10BB83C7-E694-44E2-8FBC-9A37DA2C035B}" dt="2024-10-20T23:09:14.909" v="1679"/>
          <ac:picMkLst>
            <pc:docMk/>
            <pc:sldMk cId="4178337895" sldId="327"/>
            <ac:picMk id="6" creationId="{6C3C4528-526C-714B-A05A-F1976B463928}"/>
          </ac:picMkLst>
        </pc:picChg>
        <pc:picChg chg="add mod modCrop">
          <ac:chgData name="ShaimaaMahmoud ELsaadi" userId="29f4cb0513bbb9c1" providerId="Windows Live" clId="Web-{10BB83C7-E694-44E2-8FBC-9A37DA2C035B}" dt="2024-10-20T23:11:17.305" v="1699" actId="14100"/>
          <ac:picMkLst>
            <pc:docMk/>
            <pc:sldMk cId="4178337895" sldId="327"/>
            <ac:picMk id="7" creationId="{688490E7-CC5A-B062-9D49-94AA99B6835B}"/>
          </ac:picMkLst>
        </pc:picChg>
        <pc:picChg chg="add mod modCrop">
          <ac:chgData name="ShaimaaMahmoud ELsaadi" userId="29f4cb0513bbb9c1" providerId="Windows Live" clId="Web-{10BB83C7-E694-44E2-8FBC-9A37DA2C035B}" dt="2024-10-20T23:11:14.164" v="1698" actId="14100"/>
          <ac:picMkLst>
            <pc:docMk/>
            <pc:sldMk cId="4178337895" sldId="327"/>
            <ac:picMk id="8" creationId="{0C928298-4C7C-49CA-F16E-905CFAB93354}"/>
          </ac:picMkLst>
        </pc:picChg>
        <pc:picChg chg="add mod modCrop">
          <ac:chgData name="ShaimaaMahmoud ELsaadi" userId="29f4cb0513bbb9c1" providerId="Windows Live" clId="Web-{10BB83C7-E694-44E2-8FBC-9A37DA2C035B}" dt="2024-10-20T23:12:31.044" v="1709" actId="14100"/>
          <ac:picMkLst>
            <pc:docMk/>
            <pc:sldMk cId="4178337895" sldId="327"/>
            <ac:picMk id="9" creationId="{9E823272-0A9D-3F39-C662-481E9410CF5F}"/>
          </ac:picMkLst>
        </pc:picChg>
        <pc:picChg chg="add del mod">
          <ac:chgData name="ShaimaaMahmoud ELsaadi" userId="29f4cb0513bbb9c1" providerId="Windows Live" clId="Web-{10BB83C7-E694-44E2-8FBC-9A37DA2C035B}" dt="2024-10-20T23:13:54.172" v="1716"/>
          <ac:picMkLst>
            <pc:docMk/>
            <pc:sldMk cId="4178337895" sldId="327"/>
            <ac:picMk id="10" creationId="{08100702-105F-1BA8-52D7-1460FF495B2B}"/>
          </ac:picMkLst>
        </pc:picChg>
        <pc:picChg chg="add mod">
          <ac:chgData name="ShaimaaMahmoud ELsaadi" userId="29f4cb0513bbb9c1" providerId="Windows Live" clId="Web-{10BB83C7-E694-44E2-8FBC-9A37DA2C035B}" dt="2024-10-20T23:15:13.253" v="1723"/>
          <ac:picMkLst>
            <pc:docMk/>
            <pc:sldMk cId="4178337895" sldId="327"/>
            <ac:picMk id="11" creationId="{A51B53C0-BDF7-E49D-7347-C79D9715BF70}"/>
          </ac:picMkLst>
        </pc:picChg>
      </pc:sldChg>
      <pc:sldChg chg="modSp add replId">
        <pc:chgData name="ShaimaaMahmoud ELsaadi" userId="29f4cb0513bbb9c1" providerId="Windows Live" clId="Web-{10BB83C7-E694-44E2-8FBC-9A37DA2C035B}" dt="2024-10-20T23:34:53.552" v="1732" actId="20577"/>
        <pc:sldMkLst>
          <pc:docMk/>
          <pc:sldMk cId="3544747786" sldId="328"/>
        </pc:sldMkLst>
        <pc:spChg chg="mod">
          <ac:chgData name="ShaimaaMahmoud ELsaadi" userId="29f4cb0513bbb9c1" providerId="Windows Live" clId="Web-{10BB83C7-E694-44E2-8FBC-9A37DA2C035B}" dt="2024-10-20T23:34:53.552" v="1732" actId="20577"/>
          <ac:spMkLst>
            <pc:docMk/>
            <pc:sldMk cId="3544747786" sldId="328"/>
            <ac:spMk id="3345" creationId="{00000000-0000-0000-0000-000000000000}"/>
          </ac:spMkLst>
        </pc:spChg>
      </pc:sldChg>
    </pc:docChg>
  </pc:docChgLst>
  <pc:docChgLst>
    <pc:chgData name="ShaimaaMahmoud ELsaadi" userId="29f4cb0513bbb9c1" providerId="Windows Live" clId="Web-{065EA976-3FF5-43BA-8089-7C1CC14C2B66}"/>
    <pc:docChg chg="addSld modSld">
      <pc:chgData name="ShaimaaMahmoud ELsaadi" userId="29f4cb0513bbb9c1" providerId="Windows Live" clId="Web-{065EA976-3FF5-43BA-8089-7C1CC14C2B66}" dt="2024-10-20T18:29:46.855" v="497" actId="1076"/>
      <pc:docMkLst>
        <pc:docMk/>
      </pc:docMkLst>
      <pc:sldChg chg="addSp delSp modSp add replId">
        <pc:chgData name="ShaimaaMahmoud ELsaadi" userId="29f4cb0513bbb9c1" providerId="Windows Live" clId="Web-{065EA976-3FF5-43BA-8089-7C1CC14C2B66}" dt="2024-10-20T18:29:46.855" v="497" actId="1076"/>
        <pc:sldMkLst>
          <pc:docMk/>
          <pc:sldMk cId="2147399275" sldId="325"/>
        </pc:sldMkLst>
        <pc:spChg chg="add mod">
          <ac:chgData name="ShaimaaMahmoud ELsaadi" userId="29f4cb0513bbb9c1" providerId="Windows Live" clId="Web-{065EA976-3FF5-43BA-8089-7C1CC14C2B66}" dt="2024-10-20T17:04:12.880" v="118"/>
          <ac:spMkLst>
            <pc:docMk/>
            <pc:sldMk cId="2147399275" sldId="325"/>
            <ac:spMk id="2" creationId="{882009B2-C7BB-F4C5-0577-BCF5EA152B10}"/>
          </ac:spMkLst>
        </pc:spChg>
        <pc:spChg chg="del">
          <ac:chgData name="ShaimaaMahmoud ELsaadi" userId="29f4cb0513bbb9c1" providerId="Windows Live" clId="Web-{065EA976-3FF5-43BA-8089-7C1CC14C2B66}" dt="2024-10-20T16:40:16.087" v="1"/>
          <ac:spMkLst>
            <pc:docMk/>
            <pc:sldMk cId="2147399275" sldId="325"/>
            <ac:spMk id="3" creationId="{00000000-0000-0000-0000-000000000000}"/>
          </ac:spMkLst>
        </pc:spChg>
        <pc:spChg chg="add del mod">
          <ac:chgData name="ShaimaaMahmoud ELsaadi" userId="29f4cb0513bbb9c1" providerId="Windows Live" clId="Web-{065EA976-3FF5-43BA-8089-7C1CC14C2B66}" dt="2024-10-20T17:56:14.886" v="343"/>
          <ac:spMkLst>
            <pc:docMk/>
            <pc:sldMk cId="2147399275" sldId="325"/>
            <ac:spMk id="3" creationId="{9201A3C9-1CE3-5C0C-4052-9AA6FDDE19EC}"/>
          </ac:spMkLst>
        </pc:spChg>
        <pc:spChg chg="add mod">
          <ac:chgData name="ShaimaaMahmoud ELsaadi" userId="29f4cb0513bbb9c1" providerId="Windows Live" clId="Web-{065EA976-3FF5-43BA-8089-7C1CC14C2B66}" dt="2024-10-20T18:11:50.458" v="466" actId="1076"/>
          <ac:spMkLst>
            <pc:docMk/>
            <pc:sldMk cId="2147399275" sldId="325"/>
            <ac:spMk id="4" creationId="{5154AA19-5119-B857-72F8-AE201D1A0F67}"/>
          </ac:spMkLst>
        </pc:spChg>
        <pc:spChg chg="add mod">
          <ac:chgData name="ShaimaaMahmoud ELsaadi" userId="29f4cb0513bbb9c1" providerId="Windows Live" clId="Web-{065EA976-3FF5-43BA-8089-7C1CC14C2B66}" dt="2024-10-20T17:04:16.130" v="119"/>
          <ac:spMkLst>
            <pc:docMk/>
            <pc:sldMk cId="2147399275" sldId="325"/>
            <ac:spMk id="5" creationId="{421A28B9-A301-9F49-EAA7-484AA79EC7B0}"/>
          </ac:spMkLst>
        </pc:spChg>
        <pc:spChg chg="del">
          <ac:chgData name="ShaimaaMahmoud ELsaadi" userId="29f4cb0513bbb9c1" providerId="Windows Live" clId="Web-{065EA976-3FF5-43BA-8089-7C1CC14C2B66}" dt="2024-10-20T16:40:18.259" v="2"/>
          <ac:spMkLst>
            <pc:docMk/>
            <pc:sldMk cId="2147399275" sldId="325"/>
            <ac:spMk id="8" creationId="{00000000-0000-0000-0000-000000000000}"/>
          </ac:spMkLst>
        </pc:spChg>
        <pc:spChg chg="add mod">
          <ac:chgData name="ShaimaaMahmoud ELsaadi" userId="29f4cb0513bbb9c1" providerId="Windows Live" clId="Web-{065EA976-3FF5-43BA-8089-7C1CC14C2B66}" dt="2024-10-20T18:11:54.740" v="467" actId="1076"/>
          <ac:spMkLst>
            <pc:docMk/>
            <pc:sldMk cId="2147399275" sldId="325"/>
            <ac:spMk id="8" creationId="{FC1B68D2-53EE-7804-DD3D-FBB3DBA7ED28}"/>
          </ac:spMkLst>
        </pc:spChg>
        <pc:spChg chg="add mod">
          <ac:chgData name="ShaimaaMahmoud ELsaadi" userId="29f4cb0513bbb9c1" providerId="Windows Live" clId="Web-{065EA976-3FF5-43BA-8089-7C1CC14C2B66}" dt="2024-10-20T17:05:14.007" v="136"/>
          <ac:spMkLst>
            <pc:docMk/>
            <pc:sldMk cId="2147399275" sldId="325"/>
            <ac:spMk id="9" creationId="{7EDCCA1D-49C1-92B7-80FB-3A9914AB702F}"/>
          </ac:spMkLst>
        </pc:spChg>
        <pc:spChg chg="add mod">
          <ac:chgData name="ShaimaaMahmoud ELsaadi" userId="29f4cb0513bbb9c1" providerId="Windows Live" clId="Web-{065EA976-3FF5-43BA-8089-7C1CC14C2B66}" dt="2024-10-20T18:10:05.220" v="452" actId="1076"/>
          <ac:spMkLst>
            <pc:docMk/>
            <pc:sldMk cId="2147399275" sldId="325"/>
            <ac:spMk id="10" creationId="{DBB3ACBC-499E-836F-45F1-B24962AFDF8F}"/>
          </ac:spMkLst>
        </pc:spChg>
        <pc:spChg chg="add mod">
          <ac:chgData name="ShaimaaMahmoud ELsaadi" userId="29f4cb0513bbb9c1" providerId="Windows Live" clId="Web-{065EA976-3FF5-43BA-8089-7C1CC14C2B66}" dt="2024-10-20T17:05:11.585" v="135" actId="1076"/>
          <ac:spMkLst>
            <pc:docMk/>
            <pc:sldMk cId="2147399275" sldId="325"/>
            <ac:spMk id="11" creationId="{F5F2984A-55EF-4A1F-7337-4A3ABA2EC3B9}"/>
          </ac:spMkLst>
        </pc:spChg>
        <pc:spChg chg="add mod">
          <ac:chgData name="ShaimaaMahmoud ELsaadi" userId="29f4cb0513bbb9c1" providerId="Windows Live" clId="Web-{065EA976-3FF5-43BA-8089-7C1CC14C2B66}" dt="2024-10-20T17:05:06.131" v="134" actId="1076"/>
          <ac:spMkLst>
            <pc:docMk/>
            <pc:sldMk cId="2147399275" sldId="325"/>
            <ac:spMk id="12" creationId="{3E2E6F48-B64C-03B3-20C6-91EE5066399F}"/>
          </ac:spMkLst>
        </pc:spChg>
        <pc:spChg chg="add del mod">
          <ac:chgData name="ShaimaaMahmoud ELsaadi" userId="29f4cb0513bbb9c1" providerId="Windows Live" clId="Web-{065EA976-3FF5-43BA-8089-7C1CC14C2B66}" dt="2024-10-20T17:04:45.959" v="131"/>
          <ac:spMkLst>
            <pc:docMk/>
            <pc:sldMk cId="2147399275" sldId="325"/>
            <ac:spMk id="13" creationId="{912A22DE-128D-F4C7-CB47-89483A6324B7}"/>
          </ac:spMkLst>
        </pc:spChg>
        <pc:spChg chg="add mod">
          <ac:chgData name="ShaimaaMahmoud ELsaadi" userId="29f4cb0513bbb9c1" providerId="Windows Live" clId="Web-{065EA976-3FF5-43BA-8089-7C1CC14C2B66}" dt="2024-10-20T18:09:59.470" v="451" actId="20577"/>
          <ac:spMkLst>
            <pc:docMk/>
            <pc:sldMk cId="2147399275" sldId="325"/>
            <ac:spMk id="13" creationId="{9244CEBC-BEFF-AFC5-78B2-6CACD6DF4F78}"/>
          </ac:spMkLst>
        </pc:spChg>
        <pc:spChg chg="add mod">
          <ac:chgData name="ShaimaaMahmoud ELsaadi" userId="29f4cb0513bbb9c1" providerId="Windows Live" clId="Web-{065EA976-3FF5-43BA-8089-7C1CC14C2B66}" dt="2024-10-20T17:07:34.933" v="162"/>
          <ac:spMkLst>
            <pc:docMk/>
            <pc:sldMk cId="2147399275" sldId="325"/>
            <ac:spMk id="17" creationId="{1C78DE02-E8CA-B144-FEB2-DE30D73AF4A3}"/>
          </ac:spMkLst>
        </pc:spChg>
        <pc:spChg chg="add mod">
          <ac:chgData name="ShaimaaMahmoud ELsaadi" userId="29f4cb0513bbb9c1" providerId="Windows Live" clId="Web-{065EA976-3FF5-43BA-8089-7C1CC14C2B66}" dt="2024-10-20T18:13:41.962" v="478" actId="1076"/>
          <ac:spMkLst>
            <pc:docMk/>
            <pc:sldMk cId="2147399275" sldId="325"/>
            <ac:spMk id="19" creationId="{6AD3CC00-F3E9-7ECC-5D99-BB17EEE745B9}"/>
          </ac:spMkLst>
        </pc:spChg>
        <pc:spChg chg="add mod">
          <ac:chgData name="ShaimaaMahmoud ELsaadi" userId="29f4cb0513bbb9c1" providerId="Windows Live" clId="Web-{065EA976-3FF5-43BA-8089-7C1CC14C2B66}" dt="2024-10-20T17:11:03.666" v="195"/>
          <ac:spMkLst>
            <pc:docMk/>
            <pc:sldMk cId="2147399275" sldId="325"/>
            <ac:spMk id="20" creationId="{AE25F4C1-59ED-E989-D713-4BC35C111875}"/>
          </ac:spMkLst>
        </pc:spChg>
        <pc:spChg chg="add mod">
          <ac:chgData name="ShaimaaMahmoud ELsaadi" userId="29f4cb0513bbb9c1" providerId="Windows Live" clId="Web-{065EA976-3FF5-43BA-8089-7C1CC14C2B66}" dt="2024-10-20T17:11:09.963" v="197" actId="20577"/>
          <ac:spMkLst>
            <pc:docMk/>
            <pc:sldMk cId="2147399275" sldId="325"/>
            <ac:spMk id="21" creationId="{B5F51604-A899-3DEF-2C3C-A9C759A4B8C3}"/>
          </ac:spMkLst>
        </pc:spChg>
        <pc:spChg chg="add mod">
          <ac:chgData name="ShaimaaMahmoud ELsaadi" userId="29f4cb0513bbb9c1" providerId="Windows Live" clId="Web-{065EA976-3FF5-43BA-8089-7C1CC14C2B66}" dt="2024-10-20T18:14:53.199" v="496"/>
          <ac:spMkLst>
            <pc:docMk/>
            <pc:sldMk cId="2147399275" sldId="325"/>
            <ac:spMk id="25" creationId="{E8F8D665-C8FD-DF87-B632-5AB35F0D011D}"/>
          </ac:spMkLst>
        </pc:spChg>
        <pc:picChg chg="add del mod">
          <ac:chgData name="ShaimaaMahmoud ELsaadi" userId="29f4cb0513bbb9c1" providerId="Windows Live" clId="Web-{065EA976-3FF5-43BA-8089-7C1CC14C2B66}" dt="2024-10-20T16:43:23.922" v="28"/>
          <ac:picMkLst>
            <pc:docMk/>
            <pc:sldMk cId="2147399275" sldId="325"/>
            <ac:picMk id="4" creationId="{951CADAE-9DA0-12FC-6C8C-1E844FE6472A}"/>
          </ac:picMkLst>
        </pc:picChg>
        <pc:picChg chg="add mod">
          <ac:chgData name="ShaimaaMahmoud ELsaadi" userId="29f4cb0513bbb9c1" providerId="Windows Live" clId="Web-{065EA976-3FF5-43BA-8089-7C1CC14C2B66}" dt="2024-10-20T16:45:21.660" v="46" actId="1076"/>
          <ac:picMkLst>
            <pc:docMk/>
            <pc:sldMk cId="2147399275" sldId="325"/>
            <ac:picMk id="6" creationId="{951CADAE-9DA0-12FC-6C8C-1E844FE6472A}"/>
          </ac:picMkLst>
        </pc:picChg>
        <pc:picChg chg="add mod">
          <ac:chgData name="ShaimaaMahmoud ELsaadi" userId="29f4cb0513bbb9c1" providerId="Windows Live" clId="Web-{065EA976-3FF5-43BA-8089-7C1CC14C2B66}" dt="2024-10-20T17:09:24.601" v="176" actId="1076"/>
          <ac:picMkLst>
            <pc:docMk/>
            <pc:sldMk cId="2147399275" sldId="325"/>
            <ac:picMk id="7" creationId="{ADC057CC-0BC8-FBDD-70C7-C0DF80453413}"/>
          </ac:picMkLst>
        </pc:picChg>
        <pc:picChg chg="add del mod">
          <ac:chgData name="ShaimaaMahmoud ELsaadi" userId="29f4cb0513bbb9c1" providerId="Windows Live" clId="Web-{065EA976-3FF5-43BA-8089-7C1CC14C2B66}" dt="2024-10-20T16:55:42.525" v="74"/>
          <ac:picMkLst>
            <pc:docMk/>
            <pc:sldMk cId="2147399275" sldId="325"/>
            <ac:picMk id="10" creationId="{2EAB218C-EAD4-3FEE-2B8E-2F75515A3B17}"/>
          </ac:picMkLst>
        </pc:picChg>
        <pc:picChg chg="add mod">
          <ac:chgData name="ShaimaaMahmoud ELsaadi" userId="29f4cb0513bbb9c1" providerId="Windows Live" clId="Web-{065EA976-3FF5-43BA-8089-7C1CC14C2B66}" dt="2024-10-20T18:29:46.855" v="497" actId="1076"/>
          <ac:picMkLst>
            <pc:docMk/>
            <pc:sldMk cId="2147399275" sldId="325"/>
            <ac:picMk id="22" creationId="{3E00009F-A2D6-1284-2130-72F45E04D63F}"/>
          </ac:picMkLst>
        </pc:picChg>
        <pc:picChg chg="add del mod">
          <ac:chgData name="ShaimaaMahmoud ELsaadi" userId="29f4cb0513bbb9c1" providerId="Windows Live" clId="Web-{065EA976-3FF5-43BA-8089-7C1CC14C2B66}" dt="2024-10-20T17:14:53.502" v="208"/>
          <ac:picMkLst>
            <pc:docMk/>
            <pc:sldMk cId="2147399275" sldId="325"/>
            <ac:picMk id="23" creationId="{573D48C3-0DD1-3FA6-A1CA-DBA0D5E36AAF}"/>
          </ac:picMkLst>
        </pc:picChg>
        <pc:picChg chg="add mod">
          <ac:chgData name="ShaimaaMahmoud ELsaadi" userId="29f4cb0513bbb9c1" providerId="Windows Live" clId="Web-{065EA976-3FF5-43BA-8089-7C1CC14C2B66}" dt="2024-10-20T17:19:50.481" v="254" actId="1076"/>
          <ac:picMkLst>
            <pc:docMk/>
            <pc:sldMk cId="2147399275" sldId="325"/>
            <ac:picMk id="24" creationId="{DC08929A-AB36-525C-3BEB-30156784B341}"/>
          </ac:picMkLst>
        </pc:picChg>
        <pc:cxnChg chg="add mod">
          <ac:chgData name="ShaimaaMahmoud ELsaadi" userId="29f4cb0513bbb9c1" providerId="Windows Live" clId="Web-{065EA976-3FF5-43BA-8089-7C1CC14C2B66}" dt="2024-10-20T17:04:56.959" v="133" actId="14100"/>
          <ac:cxnSpMkLst>
            <pc:docMk/>
            <pc:sldMk cId="2147399275" sldId="325"/>
            <ac:cxnSpMk id="14" creationId="{584AE3A0-2220-6F1B-747C-7B3E8B94A597}"/>
          </ac:cxnSpMkLst>
        </pc:cxnChg>
        <pc:cxnChg chg="add mod">
          <ac:chgData name="ShaimaaMahmoud ELsaadi" userId="29f4cb0513bbb9c1" providerId="Windows Live" clId="Web-{065EA976-3FF5-43BA-8089-7C1CC14C2B66}" dt="2024-10-20T17:05:54.289" v="144" actId="14100"/>
          <ac:cxnSpMkLst>
            <pc:docMk/>
            <pc:sldMk cId="2147399275" sldId="325"/>
            <ac:cxnSpMk id="15" creationId="{12E0C1E4-A7D2-8E42-321B-11732A6B5ACE}"/>
          </ac:cxnSpMkLst>
        </pc:cxnChg>
        <pc:cxnChg chg="add del mod">
          <ac:chgData name="ShaimaaMahmoud ELsaadi" userId="29f4cb0513bbb9c1" providerId="Windows Live" clId="Web-{065EA976-3FF5-43BA-8089-7C1CC14C2B66}" dt="2024-10-20T17:09:51.023" v="186" actId="14100"/>
          <ac:cxnSpMkLst>
            <pc:docMk/>
            <pc:sldMk cId="2147399275" sldId="325"/>
            <ac:cxnSpMk id="16" creationId="{AFA8D90E-1AB4-BD21-6D02-CCE49EE76A8E}"/>
          </ac:cxnSpMkLst>
        </pc:cxnChg>
        <pc:cxnChg chg="add del mod">
          <ac:chgData name="ShaimaaMahmoud ELsaadi" userId="29f4cb0513bbb9c1" providerId="Windows Live" clId="Web-{065EA976-3FF5-43BA-8089-7C1CC14C2B66}" dt="2024-10-20T17:09:43.164" v="184"/>
          <ac:cxnSpMkLst>
            <pc:docMk/>
            <pc:sldMk cId="2147399275" sldId="325"/>
            <ac:cxnSpMk id="18" creationId="{2D29B71D-794E-68D5-82E4-2EBD6682CCFC}"/>
          </ac:cxnSpMkLst>
        </pc:cxnChg>
        <pc:cxnChg chg="add mod">
          <ac:chgData name="ShaimaaMahmoud ELsaadi" userId="29f4cb0513bbb9c1" providerId="Windows Live" clId="Web-{065EA976-3FF5-43BA-8089-7C1CC14C2B66}" dt="2024-10-20T18:09:19.516" v="448"/>
          <ac:cxnSpMkLst>
            <pc:docMk/>
            <pc:sldMk cId="2147399275" sldId="325"/>
            <ac:cxnSpMk id="18" creationId="{B972DE20-80C0-350C-5CB5-C1AF32229B36}"/>
          </ac:cxnSpMkLst>
        </pc:cxnChg>
        <pc:cxnChg chg="add del mod">
          <ac:chgData name="ShaimaaMahmoud ELsaadi" userId="29f4cb0513bbb9c1" providerId="Windows Live" clId="Web-{065EA976-3FF5-43BA-8089-7C1CC14C2B66}" dt="2024-10-20T17:09:34.226" v="180"/>
          <ac:cxnSpMkLst>
            <pc:docMk/>
            <pc:sldMk cId="2147399275" sldId="325"/>
            <ac:cxnSpMk id="19" creationId="{929A1872-3410-24D9-C1D3-02FFD01DF1C6}"/>
          </ac:cxnSpMkLst>
        </pc:cxnChg>
        <pc:cxnChg chg="add mod">
          <ac:chgData name="ShaimaaMahmoud ELsaadi" userId="29f4cb0513bbb9c1" providerId="Windows Live" clId="Web-{065EA976-3FF5-43BA-8089-7C1CC14C2B66}" dt="2024-10-20T18:14:13.370" v="486"/>
          <ac:cxnSpMkLst>
            <pc:docMk/>
            <pc:sldMk cId="2147399275" sldId="325"/>
            <ac:cxnSpMk id="23" creationId="{0E5C687C-2CA8-F1E1-FB09-68CF7835DF73}"/>
          </ac:cxnSpMkLst>
        </pc:cxnChg>
        <pc:cxnChg chg="add del mod">
          <ac:chgData name="ShaimaaMahmoud ELsaadi" userId="29f4cb0513bbb9c1" providerId="Windows Live" clId="Web-{065EA976-3FF5-43BA-8089-7C1CC14C2B66}" dt="2024-10-20T17:18:02.040" v="239"/>
          <ac:cxnSpMkLst>
            <pc:docMk/>
            <pc:sldMk cId="2147399275" sldId="325"/>
            <ac:cxnSpMk id="25" creationId="{EF060CC9-CEBE-E561-E13F-E3D66A8B9B4D}"/>
          </ac:cxnSpMkLst>
        </pc:cxnChg>
        <pc:cxnChg chg="add mod">
          <ac:chgData name="ShaimaaMahmoud ELsaadi" userId="29f4cb0513bbb9c1" providerId="Windows Live" clId="Web-{065EA976-3FF5-43BA-8089-7C1CC14C2B66}" dt="2024-10-20T17:19:13.449" v="252"/>
          <ac:cxnSpMkLst>
            <pc:docMk/>
            <pc:sldMk cId="2147399275" sldId="325"/>
            <ac:cxnSpMk id="26" creationId="{60398E03-2F49-48EE-2FE4-F21569830499}"/>
          </ac:cxnSpMkLst>
        </pc:cxnChg>
      </pc:sldChg>
    </pc:docChg>
  </pc:docChgLst>
  <pc:docChgLst>
    <pc:chgData name="Ahmed Khaled" userId="fe09d5b0959bdf9c" providerId="Windows Live" clId="Web-{EAB8ADDA-C573-4043-9521-4B4284204B42}"/>
    <pc:docChg chg="addSld delSld modSld sldOrd">
      <pc:chgData name="Ahmed Khaled" userId="fe09d5b0959bdf9c" providerId="Windows Live" clId="Web-{EAB8ADDA-C573-4043-9521-4B4284204B42}" dt="2024-10-21T09:41:49.925" v="676"/>
      <pc:docMkLst>
        <pc:docMk/>
      </pc:docMkLst>
      <pc:sldChg chg="del">
        <pc:chgData name="Ahmed Khaled" userId="fe09d5b0959bdf9c" providerId="Windows Live" clId="Web-{EAB8ADDA-C573-4043-9521-4B4284204B42}" dt="2024-10-21T09:37:53.072" v="674"/>
        <pc:sldMkLst>
          <pc:docMk/>
          <pc:sldMk cId="0" sldId="308"/>
        </pc:sldMkLst>
      </pc:sldChg>
      <pc:sldChg chg="ord">
        <pc:chgData name="Ahmed Khaled" userId="fe09d5b0959bdf9c" providerId="Windows Live" clId="Web-{EAB8ADDA-C573-4043-9521-4B4284204B42}" dt="2024-10-21T09:19:57.786" v="312"/>
        <pc:sldMkLst>
          <pc:docMk/>
          <pc:sldMk cId="0" sldId="322"/>
        </pc:sldMkLst>
      </pc:sldChg>
      <pc:sldChg chg="ord">
        <pc:chgData name="Ahmed Khaled" userId="fe09d5b0959bdf9c" providerId="Windows Live" clId="Web-{EAB8ADDA-C573-4043-9521-4B4284204B42}" dt="2024-10-21T09:13:59.571" v="297"/>
        <pc:sldMkLst>
          <pc:docMk/>
          <pc:sldMk cId="2147399275" sldId="325"/>
        </pc:sldMkLst>
      </pc:sldChg>
      <pc:sldChg chg="addSp delSp modSp new">
        <pc:chgData name="Ahmed Khaled" userId="fe09d5b0959bdf9c" providerId="Windows Live" clId="Web-{EAB8ADDA-C573-4043-9521-4B4284204B42}" dt="2024-10-21T09:06:08.149" v="296" actId="20577"/>
        <pc:sldMkLst>
          <pc:docMk/>
          <pc:sldMk cId="306813010" sldId="332"/>
        </pc:sldMkLst>
        <pc:spChg chg="mod">
          <ac:chgData name="Ahmed Khaled" userId="fe09d5b0959bdf9c" providerId="Windows Live" clId="Web-{EAB8ADDA-C573-4043-9521-4B4284204B42}" dt="2024-10-21T08:48:37.451" v="84" actId="14100"/>
          <ac:spMkLst>
            <pc:docMk/>
            <pc:sldMk cId="306813010" sldId="332"/>
            <ac:spMk id="2" creationId="{E4A32265-7626-17C4-6FE4-6FEFD4A14949}"/>
          </ac:spMkLst>
        </pc:spChg>
        <pc:spChg chg="mod">
          <ac:chgData name="Ahmed Khaled" userId="fe09d5b0959bdf9c" providerId="Windows Live" clId="Web-{EAB8ADDA-C573-4043-9521-4B4284204B42}" dt="2024-10-21T09:06:08.149" v="296" actId="20577"/>
          <ac:spMkLst>
            <pc:docMk/>
            <pc:sldMk cId="306813010" sldId="332"/>
            <ac:spMk id="3" creationId="{423EE902-EED5-BA32-3C61-4D592333840F}"/>
          </ac:spMkLst>
        </pc:spChg>
        <pc:spChg chg="add mod">
          <ac:chgData name="Ahmed Khaled" userId="fe09d5b0959bdf9c" providerId="Windows Live" clId="Web-{EAB8ADDA-C573-4043-9521-4B4284204B42}" dt="2024-10-21T08:48:55.749" v="85" actId="1076"/>
          <ac:spMkLst>
            <pc:docMk/>
            <pc:sldMk cId="306813010" sldId="332"/>
            <ac:spMk id="4" creationId="{B7FF8B23-CF59-7FFF-5EEA-D9409DC28CF1}"/>
          </ac:spMkLst>
        </pc:spChg>
        <pc:spChg chg="add mod">
          <ac:chgData name="Ahmed Khaled" userId="fe09d5b0959bdf9c" providerId="Windows Live" clId="Web-{EAB8ADDA-C573-4043-9521-4B4284204B42}" dt="2024-10-21T08:57:07.771" v="234" actId="20577"/>
          <ac:spMkLst>
            <pc:docMk/>
            <pc:sldMk cId="306813010" sldId="332"/>
            <ac:spMk id="5" creationId="{5D596969-69A5-AD68-5674-09F11E5EA23C}"/>
          </ac:spMkLst>
        </pc:spChg>
        <pc:spChg chg="add mod">
          <ac:chgData name="Ahmed Khaled" userId="fe09d5b0959bdf9c" providerId="Windows Live" clId="Web-{EAB8ADDA-C573-4043-9521-4B4284204B42}" dt="2024-10-21T08:50:52.378" v="109" actId="1076"/>
          <ac:spMkLst>
            <pc:docMk/>
            <pc:sldMk cId="306813010" sldId="332"/>
            <ac:spMk id="7" creationId="{0D72612F-1611-23E9-EEF4-3B5A53DEF923}"/>
          </ac:spMkLst>
        </pc:spChg>
        <pc:spChg chg="add mod">
          <ac:chgData name="Ahmed Khaled" userId="fe09d5b0959bdf9c" providerId="Windows Live" clId="Web-{EAB8ADDA-C573-4043-9521-4B4284204B42}" dt="2024-10-21T08:57:04.834" v="232" actId="20577"/>
          <ac:spMkLst>
            <pc:docMk/>
            <pc:sldMk cId="306813010" sldId="332"/>
            <ac:spMk id="8" creationId="{3619EB38-FF62-594E-842D-C268F308B623}"/>
          </ac:spMkLst>
        </pc:spChg>
        <pc:spChg chg="add mod">
          <ac:chgData name="Ahmed Khaled" userId="fe09d5b0959bdf9c" providerId="Windows Live" clId="Web-{EAB8ADDA-C573-4043-9521-4B4284204B42}" dt="2024-10-21T08:50:49.425" v="108" actId="1076"/>
          <ac:spMkLst>
            <pc:docMk/>
            <pc:sldMk cId="306813010" sldId="332"/>
            <ac:spMk id="9" creationId="{FF98EE1A-74B9-EF50-7B72-AF7357AB8ED7}"/>
          </ac:spMkLst>
        </pc:spChg>
        <pc:spChg chg="add del mod">
          <ac:chgData name="Ahmed Khaled" userId="fe09d5b0959bdf9c" providerId="Windows Live" clId="Web-{EAB8ADDA-C573-4043-9521-4B4284204B42}" dt="2024-10-21T08:57:37.741" v="248"/>
          <ac:spMkLst>
            <pc:docMk/>
            <pc:sldMk cId="306813010" sldId="332"/>
            <ac:spMk id="10" creationId="{C1FE33E9-9951-D87B-BB01-31873C33FABD}"/>
          </ac:spMkLst>
        </pc:spChg>
        <pc:spChg chg="add mod">
          <ac:chgData name="Ahmed Khaled" userId="fe09d5b0959bdf9c" providerId="Windows Live" clId="Web-{EAB8ADDA-C573-4043-9521-4B4284204B42}" dt="2024-10-21T08:50:30.784" v="105" actId="1076"/>
          <ac:spMkLst>
            <pc:docMk/>
            <pc:sldMk cId="306813010" sldId="332"/>
            <ac:spMk id="12" creationId="{7493066C-B338-F0F5-6248-EF8200A2AF06}"/>
          </ac:spMkLst>
        </pc:spChg>
        <pc:spChg chg="add mod">
          <ac:chgData name="Ahmed Khaled" userId="fe09d5b0959bdf9c" providerId="Windows Live" clId="Web-{EAB8ADDA-C573-4043-9521-4B4284204B42}" dt="2024-10-21T08:50:26.393" v="104" actId="1076"/>
          <ac:spMkLst>
            <pc:docMk/>
            <pc:sldMk cId="306813010" sldId="332"/>
            <ac:spMk id="14" creationId="{D50F0697-B35B-5FC7-B07C-B3CBC413EA9F}"/>
          </ac:spMkLst>
        </pc:spChg>
        <pc:spChg chg="add mod">
          <ac:chgData name="Ahmed Khaled" userId="fe09d5b0959bdf9c" providerId="Windows Live" clId="Web-{EAB8ADDA-C573-4043-9521-4B4284204B42}" dt="2024-10-21T08:50:58.331" v="110" actId="14100"/>
          <ac:spMkLst>
            <pc:docMk/>
            <pc:sldMk cId="306813010" sldId="332"/>
            <ac:spMk id="15" creationId="{07E80712-8981-1DC5-37CD-D6DAE87BC274}"/>
          </ac:spMkLst>
        </pc:spChg>
        <pc:spChg chg="add mod">
          <ac:chgData name="Ahmed Khaled" userId="fe09d5b0959bdf9c" providerId="Windows Live" clId="Web-{EAB8ADDA-C573-4043-9521-4B4284204B42}" dt="2024-10-21T08:50:12.658" v="102" actId="1076"/>
          <ac:spMkLst>
            <pc:docMk/>
            <pc:sldMk cId="306813010" sldId="332"/>
            <ac:spMk id="16" creationId="{9B8084EE-CBB9-38ED-656B-DE71C720FC45}"/>
          </ac:spMkLst>
        </pc:spChg>
        <pc:spChg chg="add mod">
          <ac:chgData name="Ahmed Khaled" userId="fe09d5b0959bdf9c" providerId="Windows Live" clId="Web-{EAB8ADDA-C573-4043-9521-4B4284204B42}" dt="2024-10-21T08:57:02.334" v="230" actId="20577"/>
          <ac:spMkLst>
            <pc:docMk/>
            <pc:sldMk cId="306813010" sldId="332"/>
            <ac:spMk id="20" creationId="{16ECE4D6-1DD7-AA0C-E7C5-52CA0A809FA2}"/>
          </ac:spMkLst>
        </pc:spChg>
        <pc:spChg chg="add mod">
          <ac:chgData name="Ahmed Khaled" userId="fe09d5b0959bdf9c" providerId="Windows Live" clId="Web-{EAB8ADDA-C573-4043-9521-4B4284204B42}" dt="2024-10-21T08:56:59.412" v="228" actId="20577"/>
          <ac:spMkLst>
            <pc:docMk/>
            <pc:sldMk cId="306813010" sldId="332"/>
            <ac:spMk id="21" creationId="{517AFFF4-E48E-957A-7655-4DC1205BC42F}"/>
          </ac:spMkLst>
        </pc:spChg>
        <pc:spChg chg="add mod">
          <ac:chgData name="Ahmed Khaled" userId="fe09d5b0959bdf9c" providerId="Windows Live" clId="Web-{EAB8ADDA-C573-4043-9521-4B4284204B42}" dt="2024-10-21T08:56:56.302" v="226" actId="20577"/>
          <ac:spMkLst>
            <pc:docMk/>
            <pc:sldMk cId="306813010" sldId="332"/>
            <ac:spMk id="22" creationId="{E679A617-D6F3-40D4-47EF-B46C42C2ECF2}"/>
          </ac:spMkLst>
        </pc:spChg>
        <pc:spChg chg="add mod">
          <ac:chgData name="Ahmed Khaled" userId="fe09d5b0959bdf9c" providerId="Windows Live" clId="Web-{EAB8ADDA-C573-4043-9521-4B4284204B42}" dt="2024-10-21T08:56:52.974" v="224" actId="20577"/>
          <ac:spMkLst>
            <pc:docMk/>
            <pc:sldMk cId="306813010" sldId="332"/>
            <ac:spMk id="23" creationId="{A5E0633D-3255-BA79-2E20-278536A31C57}"/>
          </ac:spMkLst>
        </pc:spChg>
        <pc:spChg chg="add mod">
          <ac:chgData name="Ahmed Khaled" userId="fe09d5b0959bdf9c" providerId="Windows Live" clId="Web-{EAB8ADDA-C573-4043-9521-4B4284204B42}" dt="2024-10-21T08:57:32.647" v="246" actId="14100"/>
          <ac:spMkLst>
            <pc:docMk/>
            <pc:sldMk cId="306813010" sldId="332"/>
            <ac:spMk id="24" creationId="{8542FC37-C5A7-A965-1F5A-C8CA91BF36F6}"/>
          </ac:spMkLst>
        </pc:spChg>
        <pc:picChg chg="add mod">
          <ac:chgData name="Ahmed Khaled" userId="fe09d5b0959bdf9c" providerId="Windows Live" clId="Web-{EAB8ADDA-C573-4043-9521-4B4284204B42}" dt="2024-10-21T09:02:30.735" v="267" actId="14100"/>
          <ac:picMkLst>
            <pc:docMk/>
            <pc:sldMk cId="306813010" sldId="332"/>
            <ac:picMk id="25" creationId="{20348E44-E4F9-7D69-C428-55AA10BEE0AF}"/>
          </ac:picMkLst>
        </pc:picChg>
        <pc:picChg chg="add mod">
          <ac:chgData name="Ahmed Khaled" userId="fe09d5b0959bdf9c" providerId="Windows Live" clId="Web-{EAB8ADDA-C573-4043-9521-4B4284204B42}" dt="2024-10-21T09:02:33.595" v="268" actId="14100"/>
          <ac:picMkLst>
            <pc:docMk/>
            <pc:sldMk cId="306813010" sldId="332"/>
            <ac:picMk id="26" creationId="{0AF4AB90-20DA-C029-D239-BF3EF81D74E8}"/>
          </ac:picMkLst>
        </pc:picChg>
        <pc:picChg chg="add mod">
          <ac:chgData name="Ahmed Khaled" userId="fe09d5b0959bdf9c" providerId="Windows Live" clId="Web-{EAB8ADDA-C573-4043-9521-4B4284204B42}" dt="2024-10-21T09:02:25.672" v="266" actId="14100"/>
          <ac:picMkLst>
            <pc:docMk/>
            <pc:sldMk cId="306813010" sldId="332"/>
            <ac:picMk id="27" creationId="{2144D9D6-A66C-15ED-D54B-8F46EAA0DB3A}"/>
          </ac:picMkLst>
        </pc:picChg>
        <pc:picChg chg="add mod">
          <ac:chgData name="Ahmed Khaled" userId="fe09d5b0959bdf9c" providerId="Windows Live" clId="Web-{EAB8ADDA-C573-4043-9521-4B4284204B42}" dt="2024-10-21T09:03:05.627" v="274" actId="14100"/>
          <ac:picMkLst>
            <pc:docMk/>
            <pc:sldMk cId="306813010" sldId="332"/>
            <ac:picMk id="28" creationId="{72177FBB-883C-61CD-DC1C-368B7477B162}"/>
          </ac:picMkLst>
        </pc:picChg>
        <pc:picChg chg="add mod">
          <ac:chgData name="Ahmed Khaled" userId="fe09d5b0959bdf9c" providerId="Windows Live" clId="Web-{EAB8ADDA-C573-4043-9521-4B4284204B42}" dt="2024-10-21T09:03:40.112" v="281" actId="14100"/>
          <ac:picMkLst>
            <pc:docMk/>
            <pc:sldMk cId="306813010" sldId="332"/>
            <ac:picMk id="29" creationId="{148129AC-4315-CE4F-11A8-0F5ABE6EC43E}"/>
          </ac:picMkLst>
        </pc:picChg>
        <pc:picChg chg="add del mod">
          <ac:chgData name="Ahmed Khaled" userId="fe09d5b0959bdf9c" providerId="Windows Live" clId="Web-{EAB8ADDA-C573-4043-9521-4B4284204B42}" dt="2024-10-21T09:04:06.832" v="283"/>
          <ac:picMkLst>
            <pc:docMk/>
            <pc:sldMk cId="306813010" sldId="332"/>
            <ac:picMk id="30" creationId="{A26125A3-33A0-F3C6-0017-8922F867E01B}"/>
          </ac:picMkLst>
        </pc:picChg>
        <pc:picChg chg="add mod">
          <ac:chgData name="Ahmed Khaled" userId="fe09d5b0959bdf9c" providerId="Windows Live" clId="Web-{EAB8ADDA-C573-4043-9521-4B4284204B42}" dt="2024-10-21T09:04:34.896" v="289" actId="14100"/>
          <ac:picMkLst>
            <pc:docMk/>
            <pc:sldMk cId="306813010" sldId="332"/>
            <ac:picMk id="31" creationId="{40EA3858-AB06-4A57-2780-9AA78F5C82B2}"/>
          </ac:picMkLst>
        </pc:picChg>
        <pc:cxnChg chg="add mod">
          <ac:chgData name="Ahmed Khaled" userId="fe09d5b0959bdf9c" providerId="Windows Live" clId="Web-{EAB8ADDA-C573-4043-9521-4B4284204B42}" dt="2024-10-21T08:51:29.911" v="118" actId="14100"/>
          <ac:cxnSpMkLst>
            <pc:docMk/>
            <pc:sldMk cId="306813010" sldId="332"/>
            <ac:cxnSpMk id="6" creationId="{9BE909A7-3C37-53DC-2B57-E3D2D510FD53}"/>
          </ac:cxnSpMkLst>
        </pc:cxnChg>
        <pc:cxnChg chg="add mod">
          <ac:chgData name="Ahmed Khaled" userId="fe09d5b0959bdf9c" providerId="Windows Live" clId="Web-{EAB8ADDA-C573-4043-9521-4B4284204B42}" dt="2024-10-21T08:51:22.785" v="116" actId="14100"/>
          <ac:cxnSpMkLst>
            <pc:docMk/>
            <pc:sldMk cId="306813010" sldId="332"/>
            <ac:cxnSpMk id="11" creationId="{3612D7B3-3392-FEF3-AEA8-1E5C4F4E5847}"/>
          </ac:cxnSpMkLst>
        </pc:cxnChg>
        <pc:cxnChg chg="add mod">
          <ac:chgData name="Ahmed Khaled" userId="fe09d5b0959bdf9c" providerId="Windows Live" clId="Web-{EAB8ADDA-C573-4043-9521-4B4284204B42}" dt="2024-10-21T08:51:12.676" v="113" actId="14100"/>
          <ac:cxnSpMkLst>
            <pc:docMk/>
            <pc:sldMk cId="306813010" sldId="332"/>
            <ac:cxnSpMk id="13" creationId="{2C40DBE3-D498-30A0-EAFA-2B0302C9727F}"/>
          </ac:cxnSpMkLst>
        </pc:cxnChg>
        <pc:cxnChg chg="add mod">
          <ac:chgData name="Ahmed Khaled" userId="fe09d5b0959bdf9c" providerId="Windows Live" clId="Web-{EAB8ADDA-C573-4043-9521-4B4284204B42}" dt="2024-10-21T09:05:03.350" v="293" actId="1076"/>
          <ac:cxnSpMkLst>
            <pc:docMk/>
            <pc:sldMk cId="306813010" sldId="332"/>
            <ac:cxnSpMk id="17" creationId="{E2DD9174-3A62-9B50-5A27-92E9763924A8}"/>
          </ac:cxnSpMkLst>
        </pc:cxnChg>
        <pc:cxnChg chg="add mod">
          <ac:chgData name="Ahmed Khaled" userId="fe09d5b0959bdf9c" providerId="Windows Live" clId="Web-{EAB8ADDA-C573-4043-9521-4B4284204B42}" dt="2024-10-21T09:04:53.193" v="291" actId="1076"/>
          <ac:cxnSpMkLst>
            <pc:docMk/>
            <pc:sldMk cId="306813010" sldId="332"/>
            <ac:cxnSpMk id="18" creationId="{6C8163FD-3FEE-BA0B-EDE2-606D26ED4E4A}"/>
          </ac:cxnSpMkLst>
        </pc:cxnChg>
        <pc:cxnChg chg="add mod">
          <ac:chgData name="Ahmed Khaled" userId="fe09d5b0959bdf9c" providerId="Windows Live" clId="Web-{EAB8ADDA-C573-4043-9521-4B4284204B42}" dt="2024-10-21T09:04:59.521" v="292" actId="1076"/>
          <ac:cxnSpMkLst>
            <pc:docMk/>
            <pc:sldMk cId="306813010" sldId="332"/>
            <ac:cxnSpMk id="19" creationId="{30778AFA-E5F3-667E-FB16-39829C9F0A4C}"/>
          </ac:cxnSpMkLst>
        </pc:cxnChg>
      </pc:sldChg>
      <pc:sldChg chg="addSp delSp modSp new ord">
        <pc:chgData name="Ahmed Khaled" userId="fe09d5b0959bdf9c" providerId="Windows Live" clId="Web-{EAB8ADDA-C573-4043-9521-4B4284204B42}" dt="2024-10-21T09:41:49.925" v="676"/>
        <pc:sldMkLst>
          <pc:docMk/>
          <pc:sldMk cId="1371735256" sldId="333"/>
        </pc:sldMkLst>
        <pc:spChg chg="mod">
          <ac:chgData name="Ahmed Khaled" userId="fe09d5b0959bdf9c" providerId="Windows Live" clId="Web-{EAB8ADDA-C573-4043-9521-4B4284204B42}" dt="2024-10-21T09:28:42.538" v="316" actId="14100"/>
          <ac:spMkLst>
            <pc:docMk/>
            <pc:sldMk cId="1371735256" sldId="333"/>
            <ac:spMk id="2" creationId="{C88091CF-7EC4-0E45-58E3-0FDF3D885DD6}"/>
          </ac:spMkLst>
        </pc:spChg>
        <pc:spChg chg="mod">
          <ac:chgData name="Ahmed Khaled" userId="fe09d5b0959bdf9c" providerId="Windows Live" clId="Web-{EAB8ADDA-C573-4043-9521-4B4284204B42}" dt="2024-10-21T09:18:21.923" v="308" actId="1076"/>
          <ac:spMkLst>
            <pc:docMk/>
            <pc:sldMk cId="1371735256" sldId="333"/>
            <ac:spMk id="3" creationId="{4A205D51-2DDF-94FC-ECC0-2CD1D9A36F28}"/>
          </ac:spMkLst>
        </pc:spChg>
        <pc:spChg chg="add del mod">
          <ac:chgData name="Ahmed Khaled" userId="fe09d5b0959bdf9c" providerId="Windows Live" clId="Web-{EAB8ADDA-C573-4043-9521-4B4284204B42}" dt="2024-10-21T09:29:27.993" v="326"/>
          <ac:spMkLst>
            <pc:docMk/>
            <pc:sldMk cId="1371735256" sldId="333"/>
            <ac:spMk id="5" creationId="{CCC35F00-58DF-DFB1-CA41-898DD322AD18}"/>
          </ac:spMkLst>
        </pc:spChg>
        <pc:spChg chg="add del mod">
          <ac:chgData name="Ahmed Khaled" userId="fe09d5b0959bdf9c" providerId="Windows Live" clId="Web-{EAB8ADDA-C573-4043-9521-4B4284204B42}" dt="2024-10-21T09:29:26.758" v="325"/>
          <ac:spMkLst>
            <pc:docMk/>
            <pc:sldMk cId="1371735256" sldId="333"/>
            <ac:spMk id="11" creationId="{0E69E8E1-AB44-04A5-FCAF-F1A88A0A99D1}"/>
          </ac:spMkLst>
        </pc:spChg>
        <pc:graphicFrameChg chg="add mod modGraphic">
          <ac:chgData name="Ahmed Khaled" userId="fe09d5b0959bdf9c" providerId="Windows Live" clId="Web-{EAB8ADDA-C573-4043-9521-4B4284204B42}" dt="2024-10-21T09:39:08.668" v="675"/>
          <ac:graphicFrameMkLst>
            <pc:docMk/>
            <pc:sldMk cId="1371735256" sldId="333"/>
            <ac:graphicFrameMk id="12" creationId="{A3BB2532-BA4E-FCE3-767E-3BAF81BEAE30}"/>
          </ac:graphicFrameMkLst>
        </pc:graphicFrameChg>
        <pc:cxnChg chg="add del mod">
          <ac:chgData name="Ahmed Khaled" userId="fe09d5b0959bdf9c" providerId="Windows Live" clId="Web-{EAB8ADDA-C573-4043-9521-4B4284204B42}" dt="2024-10-21T09:29:24.321" v="324"/>
          <ac:cxnSpMkLst>
            <pc:docMk/>
            <pc:sldMk cId="1371735256" sldId="333"/>
            <ac:cxnSpMk id="7" creationId="{6114D882-D293-93FC-8ED3-40E7E8C83F83}"/>
          </ac:cxnSpMkLst>
        </pc:cxnChg>
        <pc:cxnChg chg="add del">
          <ac:chgData name="Ahmed Khaled" userId="fe09d5b0959bdf9c" providerId="Windows Live" clId="Web-{EAB8ADDA-C573-4043-9521-4B4284204B42}" dt="2024-10-21T09:29:02.679" v="321"/>
          <ac:cxnSpMkLst>
            <pc:docMk/>
            <pc:sldMk cId="1371735256" sldId="333"/>
            <ac:cxnSpMk id="9" creationId="{0BB7666E-6E77-230B-750D-455E2065BCB7}"/>
          </ac:cxnSpMkLst>
        </pc:cxnChg>
      </pc:sldChg>
    </pc:docChg>
  </pc:docChgLst>
  <pc:docChgLst>
    <pc:chgData name="Marwa Magdi" userId="368abf719dae2fd3" providerId="Windows Live" clId="Web-{7DCA4229-19D2-498C-91DD-42982874A97F}"/>
    <pc:docChg chg="addSld delSld modSld">
      <pc:chgData name="Marwa Magdi" userId="368abf719dae2fd3" providerId="Windows Live" clId="Web-{7DCA4229-19D2-498C-91DD-42982874A97F}" dt="2024-10-21T08:23:59.650" v="69" actId="14100"/>
      <pc:docMkLst>
        <pc:docMk/>
      </pc:docMkLst>
      <pc:sldChg chg="del">
        <pc:chgData name="Marwa Magdi" userId="368abf719dae2fd3" providerId="Windows Live" clId="Web-{7DCA4229-19D2-498C-91DD-42982874A97F}" dt="2024-10-21T07:52:53.017" v="0"/>
        <pc:sldMkLst>
          <pc:docMk/>
          <pc:sldMk cId="0" sldId="306"/>
        </pc:sldMkLst>
      </pc:sldChg>
      <pc:sldChg chg="del">
        <pc:chgData name="Marwa Magdi" userId="368abf719dae2fd3" providerId="Windows Live" clId="Web-{7DCA4229-19D2-498C-91DD-42982874A97F}" dt="2024-10-21T07:52:56.798" v="1"/>
        <pc:sldMkLst>
          <pc:docMk/>
          <pc:sldMk cId="0" sldId="307"/>
        </pc:sldMkLst>
      </pc:sldChg>
      <pc:sldChg chg="del">
        <pc:chgData name="Marwa Magdi" userId="368abf719dae2fd3" providerId="Windows Live" clId="Web-{7DCA4229-19D2-498C-91DD-42982874A97F}" dt="2024-10-21T07:53:02.548" v="2"/>
        <pc:sldMkLst>
          <pc:docMk/>
          <pc:sldMk cId="0" sldId="317"/>
        </pc:sldMkLst>
      </pc:sldChg>
      <pc:sldChg chg="addSp delSp modSp">
        <pc:chgData name="Marwa Magdi" userId="368abf719dae2fd3" providerId="Windows Live" clId="Web-{7DCA4229-19D2-498C-91DD-42982874A97F}" dt="2024-10-21T08:12:21.043" v="10"/>
        <pc:sldMkLst>
          <pc:docMk/>
          <pc:sldMk cId="0" sldId="324"/>
        </pc:sldMkLst>
        <pc:picChg chg="add del mod">
          <ac:chgData name="Marwa Magdi" userId="368abf719dae2fd3" providerId="Windows Live" clId="Web-{7DCA4229-19D2-498C-91DD-42982874A97F}" dt="2024-10-21T08:12:21.043" v="10"/>
          <ac:picMkLst>
            <pc:docMk/>
            <pc:sldMk cId="0" sldId="324"/>
            <ac:picMk id="2" creationId="{0C7F64C8-8795-7BCB-4939-6FD0BFF19BBC}"/>
          </ac:picMkLst>
        </pc:picChg>
      </pc:sldChg>
      <pc:sldChg chg="addSp delSp modSp">
        <pc:chgData name="Marwa Magdi" userId="368abf719dae2fd3" providerId="Windows Live" clId="Web-{7DCA4229-19D2-498C-91DD-42982874A97F}" dt="2024-10-21T08:14:38.980" v="16"/>
        <pc:sldMkLst>
          <pc:docMk/>
          <pc:sldMk cId="3544747786" sldId="328"/>
        </pc:sldMkLst>
        <pc:picChg chg="add del mod">
          <ac:chgData name="Marwa Magdi" userId="368abf719dae2fd3" providerId="Windows Live" clId="Web-{7DCA4229-19D2-498C-91DD-42982874A97F}" dt="2024-10-21T08:05:49.482" v="6"/>
          <ac:picMkLst>
            <pc:docMk/>
            <pc:sldMk cId="3544747786" sldId="328"/>
            <ac:picMk id="2" creationId="{BAF0C00B-8F1B-6806-959A-AD8DAC975380}"/>
          </ac:picMkLst>
        </pc:picChg>
        <pc:picChg chg="add del mod">
          <ac:chgData name="Marwa Magdi" userId="368abf719dae2fd3" providerId="Windows Live" clId="Web-{7DCA4229-19D2-498C-91DD-42982874A97F}" dt="2024-10-21T08:12:07.356" v="8"/>
          <ac:picMkLst>
            <pc:docMk/>
            <pc:sldMk cId="3544747786" sldId="328"/>
            <ac:picMk id="3" creationId="{6936A1A5-4C80-14DC-8964-B8FC289DF083}"/>
          </ac:picMkLst>
        </pc:picChg>
        <pc:picChg chg="add del mod">
          <ac:chgData name="Marwa Magdi" userId="368abf719dae2fd3" providerId="Windows Live" clId="Web-{7DCA4229-19D2-498C-91DD-42982874A97F}" dt="2024-10-21T08:12:40.418" v="12"/>
          <ac:picMkLst>
            <pc:docMk/>
            <pc:sldMk cId="3544747786" sldId="328"/>
            <ac:picMk id="4" creationId="{DE68DD2C-1771-B623-B9AC-DD98D90C0103}"/>
          </ac:picMkLst>
        </pc:picChg>
        <pc:picChg chg="add del mod">
          <ac:chgData name="Marwa Magdi" userId="368abf719dae2fd3" providerId="Windows Live" clId="Web-{7DCA4229-19D2-498C-91DD-42982874A97F}" dt="2024-10-21T08:14:18.934" v="14"/>
          <ac:picMkLst>
            <pc:docMk/>
            <pc:sldMk cId="3544747786" sldId="328"/>
            <ac:picMk id="5" creationId="{1BC090DF-00AA-DC00-DB1D-2EE9F6FB44D8}"/>
          </ac:picMkLst>
        </pc:picChg>
        <pc:picChg chg="add del mod">
          <ac:chgData name="Marwa Magdi" userId="368abf719dae2fd3" providerId="Windows Live" clId="Web-{7DCA4229-19D2-498C-91DD-42982874A97F}" dt="2024-10-21T08:14:38.980" v="16"/>
          <ac:picMkLst>
            <pc:docMk/>
            <pc:sldMk cId="3544747786" sldId="328"/>
            <ac:picMk id="6" creationId="{30224F3B-C614-C335-FC02-E8E689B1A00D}"/>
          </ac:picMkLst>
        </pc:picChg>
      </pc:sldChg>
      <pc:sldChg chg="new del">
        <pc:chgData name="Marwa Magdi" userId="368abf719dae2fd3" providerId="Windows Live" clId="Web-{7DCA4229-19D2-498C-91DD-42982874A97F}" dt="2024-10-21T07:53:22.298" v="4"/>
        <pc:sldMkLst>
          <pc:docMk/>
          <pc:sldMk cId="1147302505" sldId="329"/>
        </pc:sldMkLst>
      </pc:sldChg>
      <pc:sldChg chg="new del">
        <pc:chgData name="Marwa Magdi" userId="368abf719dae2fd3" providerId="Windows Live" clId="Web-{7DCA4229-19D2-498C-91DD-42982874A97F}" dt="2024-10-21T08:16:16.370" v="20"/>
        <pc:sldMkLst>
          <pc:docMk/>
          <pc:sldMk cId="2749417293" sldId="329"/>
        </pc:sldMkLst>
      </pc:sldChg>
      <pc:sldChg chg="new del">
        <pc:chgData name="Marwa Magdi" userId="368abf719dae2fd3" providerId="Windows Live" clId="Web-{7DCA4229-19D2-498C-91DD-42982874A97F}" dt="2024-10-21T08:16:10.058" v="18"/>
        <pc:sldMkLst>
          <pc:docMk/>
          <pc:sldMk cId="3428044411" sldId="329"/>
        </pc:sldMkLst>
      </pc:sldChg>
      <pc:sldChg chg="addSp delSp modSp new">
        <pc:chgData name="Marwa Magdi" userId="368abf719dae2fd3" providerId="Windows Live" clId="Web-{7DCA4229-19D2-498C-91DD-42982874A97F}" dt="2024-10-21T08:19:40.229" v="39" actId="1076"/>
        <pc:sldMkLst>
          <pc:docMk/>
          <pc:sldMk cId="4194437914" sldId="329"/>
        </pc:sldMkLst>
        <pc:spChg chg="del">
          <ac:chgData name="Marwa Magdi" userId="368abf719dae2fd3" providerId="Windows Live" clId="Web-{7DCA4229-19D2-498C-91DD-42982874A97F}" dt="2024-10-21T08:16:29.558" v="23"/>
          <ac:spMkLst>
            <pc:docMk/>
            <pc:sldMk cId="4194437914" sldId="329"/>
            <ac:spMk id="2" creationId="{F694FD5B-DF51-D515-DD36-483B92701284}"/>
          </ac:spMkLst>
        </pc:spChg>
        <pc:spChg chg="del">
          <ac:chgData name="Marwa Magdi" userId="368abf719dae2fd3" providerId="Windows Live" clId="Web-{7DCA4229-19D2-498C-91DD-42982874A97F}" dt="2024-10-21T08:16:29.558" v="22"/>
          <ac:spMkLst>
            <pc:docMk/>
            <pc:sldMk cId="4194437914" sldId="329"/>
            <ac:spMk id="3" creationId="{12B593AA-0771-2F81-7383-08129E54F777}"/>
          </ac:spMkLst>
        </pc:spChg>
        <pc:spChg chg="add del">
          <ac:chgData name="Marwa Magdi" userId="368abf719dae2fd3" providerId="Windows Live" clId="Web-{7DCA4229-19D2-498C-91DD-42982874A97F}" dt="2024-10-21T08:18:05.636" v="29"/>
          <ac:spMkLst>
            <pc:docMk/>
            <pc:sldMk cId="4194437914" sldId="329"/>
            <ac:spMk id="6" creationId="{556C326A-9BE6-1657-E102-99A9865C6D89}"/>
          </ac:spMkLst>
        </pc:spChg>
        <pc:spChg chg="add mod">
          <ac:chgData name="Marwa Magdi" userId="368abf719dae2fd3" providerId="Windows Live" clId="Web-{7DCA4229-19D2-498C-91DD-42982874A97F}" dt="2024-10-21T08:18:53.948" v="34" actId="20577"/>
          <ac:spMkLst>
            <pc:docMk/>
            <pc:sldMk cId="4194437914" sldId="329"/>
            <ac:spMk id="8" creationId="{4DB5D71F-573E-EF2A-3825-0E180EC3A2E4}"/>
          </ac:spMkLst>
        </pc:spChg>
        <pc:picChg chg="add del mod">
          <ac:chgData name="Marwa Magdi" userId="368abf719dae2fd3" providerId="Windows Live" clId="Web-{7DCA4229-19D2-498C-91DD-42982874A97F}" dt="2024-10-21T08:16:59.777" v="25"/>
          <ac:picMkLst>
            <pc:docMk/>
            <pc:sldMk cId="4194437914" sldId="329"/>
            <ac:picMk id="4" creationId="{E005AB47-6392-B725-563A-9E436A7BDAED}"/>
          </ac:picMkLst>
        </pc:picChg>
        <pc:picChg chg="add del mod">
          <ac:chgData name="Marwa Magdi" userId="368abf719dae2fd3" providerId="Windows Live" clId="Web-{7DCA4229-19D2-498C-91DD-42982874A97F}" dt="2024-10-21T08:17:27.589" v="27"/>
          <ac:picMkLst>
            <pc:docMk/>
            <pc:sldMk cId="4194437914" sldId="329"/>
            <ac:picMk id="5" creationId="{774A25BF-5B90-1D43-675E-38785F86948C}"/>
          </ac:picMkLst>
        </pc:picChg>
        <pc:picChg chg="add mod">
          <ac:chgData name="Marwa Magdi" userId="368abf719dae2fd3" providerId="Windows Live" clId="Web-{7DCA4229-19D2-498C-91DD-42982874A97F}" dt="2024-10-21T08:19:40.229" v="39" actId="1076"/>
          <ac:picMkLst>
            <pc:docMk/>
            <pc:sldMk cId="4194437914" sldId="329"/>
            <ac:picMk id="9" creationId="{852D9974-05F4-CBE9-497F-EE9251AE048D}"/>
          </ac:picMkLst>
        </pc:picChg>
      </pc:sldChg>
      <pc:sldChg chg="addSp delSp modSp new">
        <pc:chgData name="Marwa Magdi" userId="368abf719dae2fd3" providerId="Windows Live" clId="Web-{7DCA4229-19D2-498C-91DD-42982874A97F}" dt="2024-10-21T08:22:13.057" v="56" actId="1076"/>
        <pc:sldMkLst>
          <pc:docMk/>
          <pc:sldMk cId="1281249556" sldId="330"/>
        </pc:sldMkLst>
        <pc:spChg chg="del">
          <ac:chgData name="Marwa Magdi" userId="368abf719dae2fd3" providerId="Windows Live" clId="Web-{7DCA4229-19D2-498C-91DD-42982874A97F}" dt="2024-10-21T08:19:55.135" v="42"/>
          <ac:spMkLst>
            <pc:docMk/>
            <pc:sldMk cId="1281249556" sldId="330"/>
            <ac:spMk id="2" creationId="{1469883B-18B0-5B4D-08A1-ECB95AD81B23}"/>
          </ac:spMkLst>
        </pc:spChg>
        <pc:spChg chg="del">
          <ac:chgData name="Marwa Magdi" userId="368abf719dae2fd3" providerId="Windows Live" clId="Web-{7DCA4229-19D2-498C-91DD-42982874A97F}" dt="2024-10-21T08:19:55.135" v="41"/>
          <ac:spMkLst>
            <pc:docMk/>
            <pc:sldMk cId="1281249556" sldId="330"/>
            <ac:spMk id="3" creationId="{309D1AFC-F195-A51E-AD15-CF29F050C8A1}"/>
          </ac:spMkLst>
        </pc:spChg>
        <pc:spChg chg="add mod">
          <ac:chgData name="Marwa Magdi" userId="368abf719dae2fd3" providerId="Windows Live" clId="Web-{7DCA4229-19D2-498C-91DD-42982874A97F}" dt="2024-10-21T08:21:13.744" v="52" actId="20577"/>
          <ac:spMkLst>
            <pc:docMk/>
            <pc:sldMk cId="1281249556" sldId="330"/>
            <ac:spMk id="5" creationId="{106EAB19-A131-0662-AAE6-D07C1DB37F3A}"/>
          </ac:spMkLst>
        </pc:spChg>
        <pc:spChg chg="add del">
          <ac:chgData name="Marwa Magdi" userId="368abf719dae2fd3" providerId="Windows Live" clId="Web-{7DCA4229-19D2-498C-91DD-42982874A97F}" dt="2024-10-21T08:20:25.369" v="47"/>
          <ac:spMkLst>
            <pc:docMk/>
            <pc:sldMk cId="1281249556" sldId="330"/>
            <ac:spMk id="7" creationId="{AF43BD54-8E4F-8E98-77E4-C75AF86C57A5}"/>
          </ac:spMkLst>
        </pc:spChg>
        <pc:spChg chg="add del">
          <ac:chgData name="Marwa Magdi" userId="368abf719dae2fd3" providerId="Windows Live" clId="Web-{7DCA4229-19D2-498C-91DD-42982874A97F}" dt="2024-10-21T08:20:33.229" v="49"/>
          <ac:spMkLst>
            <pc:docMk/>
            <pc:sldMk cId="1281249556" sldId="330"/>
            <ac:spMk id="9" creationId="{D94C8AC8-8007-8B90-D1E7-25D4E3326F94}"/>
          </ac:spMkLst>
        </pc:spChg>
        <pc:picChg chg="add del mod">
          <ac:chgData name="Marwa Magdi" userId="368abf719dae2fd3" providerId="Windows Live" clId="Web-{7DCA4229-19D2-498C-91DD-42982874A97F}" dt="2024-10-21T08:21:57.135" v="54"/>
          <ac:picMkLst>
            <pc:docMk/>
            <pc:sldMk cId="1281249556" sldId="330"/>
            <ac:picMk id="10" creationId="{FDAC85C4-7A47-1075-8959-D27460269298}"/>
          </ac:picMkLst>
        </pc:picChg>
        <pc:picChg chg="add mod">
          <ac:chgData name="Marwa Magdi" userId="368abf719dae2fd3" providerId="Windows Live" clId="Web-{7DCA4229-19D2-498C-91DD-42982874A97F}" dt="2024-10-21T08:22:13.057" v="56" actId="1076"/>
          <ac:picMkLst>
            <pc:docMk/>
            <pc:sldMk cId="1281249556" sldId="330"/>
            <ac:picMk id="11" creationId="{8CF5E910-7EB6-4596-A128-997C333F639D}"/>
          </ac:picMkLst>
        </pc:picChg>
      </pc:sldChg>
      <pc:sldChg chg="addSp delSp modSp new">
        <pc:chgData name="Marwa Magdi" userId="368abf719dae2fd3" providerId="Windows Live" clId="Web-{7DCA4229-19D2-498C-91DD-42982874A97F}" dt="2024-10-21T08:23:59.650" v="69" actId="14100"/>
        <pc:sldMkLst>
          <pc:docMk/>
          <pc:sldMk cId="3923832280" sldId="331"/>
        </pc:sldMkLst>
        <pc:spChg chg="del">
          <ac:chgData name="Marwa Magdi" userId="368abf719dae2fd3" providerId="Windows Live" clId="Web-{7DCA4229-19D2-498C-91DD-42982874A97F}" dt="2024-10-21T08:22:29.416" v="59"/>
          <ac:spMkLst>
            <pc:docMk/>
            <pc:sldMk cId="3923832280" sldId="331"/>
            <ac:spMk id="2" creationId="{7A06EA80-0DF4-BBED-8344-AA75D80735A6}"/>
          </ac:spMkLst>
        </pc:spChg>
        <pc:spChg chg="del">
          <ac:chgData name="Marwa Magdi" userId="368abf719dae2fd3" providerId="Windows Live" clId="Web-{7DCA4229-19D2-498C-91DD-42982874A97F}" dt="2024-10-21T08:22:29.416" v="58"/>
          <ac:spMkLst>
            <pc:docMk/>
            <pc:sldMk cId="3923832280" sldId="331"/>
            <ac:spMk id="3" creationId="{B62D6C55-B7E9-6BCB-B79A-9BD4CE79B588}"/>
          </ac:spMkLst>
        </pc:spChg>
        <pc:spChg chg="add mod">
          <ac:chgData name="Marwa Magdi" userId="368abf719dae2fd3" providerId="Windows Live" clId="Web-{7DCA4229-19D2-498C-91DD-42982874A97F}" dt="2024-10-21T08:23:07.197" v="62" actId="20577"/>
          <ac:spMkLst>
            <pc:docMk/>
            <pc:sldMk cId="3923832280" sldId="331"/>
            <ac:spMk id="5" creationId="{24646AFF-E71F-27C5-3264-C94B27E7A9FE}"/>
          </ac:spMkLst>
        </pc:spChg>
        <pc:picChg chg="add mod">
          <ac:chgData name="Marwa Magdi" userId="368abf719dae2fd3" providerId="Windows Live" clId="Web-{7DCA4229-19D2-498C-91DD-42982874A97F}" dt="2024-10-21T08:23:21.916" v="66" actId="14100"/>
          <ac:picMkLst>
            <pc:docMk/>
            <pc:sldMk cId="3923832280" sldId="331"/>
            <ac:picMk id="6" creationId="{2D337159-8305-2BB4-D49C-1F0F3E7C104D}"/>
          </ac:picMkLst>
        </pc:picChg>
        <pc:picChg chg="add mod">
          <ac:chgData name="Marwa Magdi" userId="368abf719dae2fd3" providerId="Windows Live" clId="Web-{7DCA4229-19D2-498C-91DD-42982874A97F}" dt="2024-10-21T08:23:59.650" v="69" actId="14100"/>
          <ac:picMkLst>
            <pc:docMk/>
            <pc:sldMk cId="3923832280" sldId="331"/>
            <ac:picMk id="7" creationId="{0C1F2314-E465-A7DB-AB77-3374EA537E74}"/>
          </ac:picMkLst>
        </pc:picChg>
      </pc:sldChg>
    </pc:docChg>
  </pc:docChgLst>
  <pc:docChgLst>
    <pc:chgData name="Marwa Magdi" userId="368abf719dae2fd3" providerId="Windows Live" clId="Web-{094E24F6-0678-4823-91B1-3A7A2C1FDDBC}"/>
    <pc:docChg chg="modSld">
      <pc:chgData name="Marwa Magdi" userId="368abf719dae2fd3" providerId="Windows Live" clId="Web-{094E24F6-0678-4823-91B1-3A7A2C1FDDBC}" dt="2024-10-21T09:05:14.817" v="9" actId="1076"/>
      <pc:docMkLst>
        <pc:docMk/>
      </pc:docMkLst>
      <pc:sldChg chg="addSp delSp modSp">
        <pc:chgData name="Marwa Magdi" userId="368abf719dae2fd3" providerId="Windows Live" clId="Web-{094E24F6-0678-4823-91B1-3A7A2C1FDDBC}" dt="2024-10-21T09:05:14.817" v="9" actId="1076"/>
        <pc:sldMkLst>
          <pc:docMk/>
          <pc:sldMk cId="1281249556" sldId="330"/>
        </pc:sldMkLst>
        <pc:picChg chg="add mod">
          <ac:chgData name="Marwa Magdi" userId="368abf719dae2fd3" providerId="Windows Live" clId="Web-{094E24F6-0678-4823-91B1-3A7A2C1FDDBC}" dt="2024-10-21T09:05:14.817" v="9" actId="1076"/>
          <ac:picMkLst>
            <pc:docMk/>
            <pc:sldMk cId="1281249556" sldId="330"/>
            <ac:picMk id="2" creationId="{4DF620A7-E7CE-E8A5-9DC9-B9908E6D039B}"/>
          </ac:picMkLst>
        </pc:picChg>
        <pc:picChg chg="del">
          <ac:chgData name="Marwa Magdi" userId="368abf719dae2fd3" providerId="Windows Live" clId="Web-{094E24F6-0678-4823-91B1-3A7A2C1FDDBC}" dt="2024-10-21T09:04:15.333" v="0"/>
          <ac:picMkLst>
            <pc:docMk/>
            <pc:sldMk cId="1281249556" sldId="330"/>
            <ac:picMk id="11" creationId="{8CF5E910-7EB6-4596-A128-997C333F639D}"/>
          </ac:picMkLst>
        </pc:picChg>
      </pc:sldChg>
    </pc:docChg>
  </pc:docChgLst>
  <pc:docChgLst>
    <pc:chgData name="ShaimaaMahmoud ELsaadi" userId="29f4cb0513bbb9c1" providerId="Windows Live" clId="Web-{C0C5686F-8741-4774-BEE6-CFD0F85BBD41}"/>
    <pc:docChg chg="modSld">
      <pc:chgData name="ShaimaaMahmoud ELsaadi" userId="29f4cb0513bbb9c1" providerId="Windows Live" clId="Web-{C0C5686F-8741-4774-BEE6-CFD0F85BBD41}" dt="2024-10-20T20:37:36.630" v="160" actId="1076"/>
      <pc:docMkLst>
        <pc:docMk/>
      </pc:docMkLst>
      <pc:sldChg chg="addSp delSp modSp">
        <pc:chgData name="ShaimaaMahmoud ELsaadi" userId="29f4cb0513bbb9c1" providerId="Windows Live" clId="Web-{C0C5686F-8741-4774-BEE6-CFD0F85BBD41}" dt="2024-10-20T20:37:36.630" v="160" actId="1076"/>
        <pc:sldMkLst>
          <pc:docMk/>
          <pc:sldMk cId="2147399275" sldId="325"/>
        </pc:sldMkLst>
        <pc:spChg chg="add mod">
          <ac:chgData name="ShaimaaMahmoud ELsaadi" userId="29f4cb0513bbb9c1" providerId="Windows Live" clId="Web-{C0C5686F-8741-4774-BEE6-CFD0F85BBD41}" dt="2024-10-20T20:33:56.310" v="148" actId="1076"/>
          <ac:spMkLst>
            <pc:docMk/>
            <pc:sldMk cId="2147399275" sldId="325"/>
            <ac:spMk id="3" creationId="{B80B1F5C-8B09-52F5-98FD-A45F7DD8D84F}"/>
          </ac:spMkLst>
        </pc:spChg>
        <pc:spChg chg="mod">
          <ac:chgData name="ShaimaaMahmoud ELsaadi" userId="29f4cb0513bbb9c1" providerId="Windows Live" clId="Web-{C0C5686F-8741-4774-BEE6-CFD0F85BBD41}" dt="2024-10-20T19:50:44.058" v="20" actId="20577"/>
          <ac:spMkLst>
            <pc:docMk/>
            <pc:sldMk cId="2147399275" sldId="325"/>
            <ac:spMk id="8" creationId="{FC1B68D2-53EE-7804-DD3D-FBB3DBA7ED28}"/>
          </ac:spMkLst>
        </pc:spChg>
        <pc:spChg chg="mod">
          <ac:chgData name="ShaimaaMahmoud ELsaadi" userId="29f4cb0513bbb9c1" providerId="Windows Live" clId="Web-{C0C5686F-8741-4774-BEE6-CFD0F85BBD41}" dt="2024-10-20T20:11:17.834" v="118" actId="20577"/>
          <ac:spMkLst>
            <pc:docMk/>
            <pc:sldMk cId="2147399275" sldId="325"/>
            <ac:spMk id="13" creationId="{9244CEBC-BEFF-AFC5-78B2-6CACD6DF4F78}"/>
          </ac:spMkLst>
        </pc:spChg>
        <pc:spChg chg="mod">
          <ac:chgData name="ShaimaaMahmoud ELsaadi" userId="29f4cb0513bbb9c1" providerId="Windows Live" clId="Web-{C0C5686F-8741-4774-BEE6-CFD0F85BBD41}" dt="2024-10-20T19:59:09.903" v="59" actId="20577"/>
          <ac:spMkLst>
            <pc:docMk/>
            <pc:sldMk cId="2147399275" sldId="325"/>
            <ac:spMk id="19" creationId="{6AD3CC00-F3E9-7ECC-5D99-BB17EEE745B9}"/>
          </ac:spMkLst>
        </pc:spChg>
        <pc:spChg chg="add mod">
          <ac:chgData name="ShaimaaMahmoud ELsaadi" userId="29f4cb0513bbb9c1" providerId="Windows Live" clId="Web-{C0C5686F-8741-4774-BEE6-CFD0F85BBD41}" dt="2024-10-20T20:34:32.749" v="151"/>
          <ac:spMkLst>
            <pc:docMk/>
            <pc:sldMk cId="2147399275" sldId="325"/>
            <ac:spMk id="25" creationId="{53A32468-5150-20AA-AF99-9BB959043582}"/>
          </ac:spMkLst>
        </pc:spChg>
        <pc:spChg chg="del">
          <ac:chgData name="ShaimaaMahmoud ELsaadi" userId="29f4cb0513bbb9c1" providerId="Windows Live" clId="Web-{C0C5686F-8741-4774-BEE6-CFD0F85BBD41}" dt="2024-10-20T19:47:17.410" v="0"/>
          <ac:spMkLst>
            <pc:docMk/>
            <pc:sldMk cId="2147399275" sldId="325"/>
            <ac:spMk id="25" creationId="{E8F8D665-C8FD-DF87-B632-5AB35F0D011D}"/>
          </ac:spMkLst>
        </pc:spChg>
        <pc:spChg chg="add mod">
          <ac:chgData name="ShaimaaMahmoud ELsaadi" userId="29f4cb0513bbb9c1" providerId="Windows Live" clId="Web-{C0C5686F-8741-4774-BEE6-CFD0F85BBD41}" dt="2024-10-20T20:35:50.783" v="152"/>
          <ac:spMkLst>
            <pc:docMk/>
            <pc:sldMk cId="2147399275" sldId="325"/>
            <ac:spMk id="27" creationId="{91810C59-090C-94FA-5A4A-EB617B9CDABF}"/>
          </ac:spMkLst>
        </pc:spChg>
        <pc:spChg chg="add mod">
          <ac:chgData name="ShaimaaMahmoud ELsaadi" userId="29f4cb0513bbb9c1" providerId="Windows Live" clId="Web-{C0C5686F-8741-4774-BEE6-CFD0F85BBD41}" dt="2024-10-20T20:03:09.755" v="117" actId="20577"/>
          <ac:spMkLst>
            <pc:docMk/>
            <pc:sldMk cId="2147399275" sldId="325"/>
            <ac:spMk id="36" creationId="{FB91D874-4D26-20E1-A5AB-9F4FA04CEB43}"/>
          </ac:spMkLst>
        </pc:spChg>
        <pc:spChg chg="add mod">
          <ac:chgData name="ShaimaaMahmoud ELsaadi" userId="29f4cb0513bbb9c1" providerId="Windows Live" clId="Web-{C0C5686F-8741-4774-BEE6-CFD0F85BBD41}" dt="2024-10-20T20:12:23.524" v="127" actId="1076"/>
          <ac:spMkLst>
            <pc:docMk/>
            <pc:sldMk cId="2147399275" sldId="325"/>
            <ac:spMk id="38" creationId="{9F53A1CD-7E04-CB11-A9B7-F52696A02CD4}"/>
          </ac:spMkLst>
        </pc:spChg>
        <pc:picChg chg="add del mod">
          <ac:chgData name="ShaimaaMahmoud ELsaadi" userId="29f4cb0513bbb9c1" providerId="Windows Live" clId="Web-{C0C5686F-8741-4774-BEE6-CFD0F85BBD41}" dt="2024-10-20T19:48:06.099" v="2"/>
          <ac:picMkLst>
            <pc:docMk/>
            <pc:sldMk cId="2147399275" sldId="325"/>
            <ac:picMk id="3" creationId="{6CB9F266-8EC4-07E4-E01D-3630A107490E}"/>
          </ac:picMkLst>
        </pc:picChg>
        <pc:picChg chg="add del mod">
          <ac:chgData name="ShaimaaMahmoud ELsaadi" userId="29f4cb0513bbb9c1" providerId="Windows Live" clId="Web-{C0C5686F-8741-4774-BEE6-CFD0F85BBD41}" dt="2024-10-20T19:48:38.804" v="5"/>
          <ac:picMkLst>
            <pc:docMk/>
            <pc:sldMk cId="2147399275" sldId="325"/>
            <ac:picMk id="27" creationId="{CC89E877-D9F7-9AEC-6EE0-48D1A2AA57C6}"/>
          </ac:picMkLst>
        </pc:picChg>
        <pc:picChg chg="add del mod">
          <ac:chgData name="ShaimaaMahmoud ELsaadi" userId="29f4cb0513bbb9c1" providerId="Windows Live" clId="Web-{C0C5686F-8741-4774-BEE6-CFD0F85BBD41}" dt="2024-10-20T20:36:17.612" v="155"/>
          <ac:picMkLst>
            <pc:docMk/>
            <pc:sldMk cId="2147399275" sldId="325"/>
            <ac:picMk id="28" creationId="{39827F50-B00D-DE4E-1AB7-5D0CEF782792}"/>
          </ac:picMkLst>
        </pc:picChg>
        <pc:picChg chg="add del mod">
          <ac:chgData name="ShaimaaMahmoud ELsaadi" userId="29f4cb0513bbb9c1" providerId="Windows Live" clId="Web-{C0C5686F-8741-4774-BEE6-CFD0F85BBD41}" dt="2024-10-20T19:56:40.898" v="39"/>
          <ac:picMkLst>
            <pc:docMk/>
            <pc:sldMk cId="2147399275" sldId="325"/>
            <ac:picMk id="28" creationId="{F38A1BBF-ADC7-8EFC-0A05-D61101CC585F}"/>
          </ac:picMkLst>
        </pc:picChg>
        <pc:picChg chg="add mod">
          <ac:chgData name="ShaimaaMahmoud ELsaadi" userId="29f4cb0513bbb9c1" providerId="Windows Live" clId="Web-{C0C5686F-8741-4774-BEE6-CFD0F85BBD41}" dt="2024-10-20T19:50:46.933" v="21" actId="1076"/>
          <ac:picMkLst>
            <pc:docMk/>
            <pc:sldMk cId="2147399275" sldId="325"/>
            <ac:picMk id="29" creationId="{4F2A628F-D463-EF87-EC22-2BD3363D53C6}"/>
          </ac:picMkLst>
        </pc:picChg>
        <pc:picChg chg="add mod">
          <ac:chgData name="ShaimaaMahmoud ELsaadi" userId="29f4cb0513bbb9c1" providerId="Windows Live" clId="Web-{C0C5686F-8741-4774-BEE6-CFD0F85BBD41}" dt="2024-10-20T19:50:37.370" v="19" actId="1076"/>
          <ac:picMkLst>
            <pc:docMk/>
            <pc:sldMk cId="2147399275" sldId="325"/>
            <ac:picMk id="30" creationId="{033E9414-5E9C-5CBF-BD88-7ED19E8D6B13}"/>
          </ac:picMkLst>
        </pc:picChg>
        <pc:picChg chg="add del mod">
          <ac:chgData name="ShaimaaMahmoud ELsaadi" userId="29f4cb0513bbb9c1" providerId="Windows Live" clId="Web-{C0C5686F-8741-4774-BEE6-CFD0F85BBD41}" dt="2024-10-20T19:55:04.051" v="29"/>
          <ac:picMkLst>
            <pc:docMk/>
            <pc:sldMk cId="2147399275" sldId="325"/>
            <ac:picMk id="32" creationId="{0B961FC0-0039-FE16-29D4-4CAC0A6D04C7}"/>
          </ac:picMkLst>
        </pc:picChg>
        <pc:picChg chg="add mod">
          <ac:chgData name="ShaimaaMahmoud ELsaadi" userId="29f4cb0513bbb9c1" providerId="Windows Live" clId="Web-{C0C5686F-8741-4774-BEE6-CFD0F85BBD41}" dt="2024-10-20T20:37:36.630" v="160" actId="1076"/>
          <ac:picMkLst>
            <pc:docMk/>
            <pc:sldMk cId="2147399275" sldId="325"/>
            <ac:picMk id="32" creationId="{671DB402-46B2-F9CF-8CB8-9D3096E31932}"/>
          </ac:picMkLst>
        </pc:picChg>
        <pc:picChg chg="add mod">
          <ac:chgData name="ShaimaaMahmoud ELsaadi" userId="29f4cb0513bbb9c1" providerId="Windows Live" clId="Web-{C0C5686F-8741-4774-BEE6-CFD0F85BBD41}" dt="2024-10-20T19:57:01.461" v="43" actId="1076"/>
          <ac:picMkLst>
            <pc:docMk/>
            <pc:sldMk cId="2147399275" sldId="325"/>
            <ac:picMk id="33" creationId="{98326A39-6538-99B1-8AEB-78B711A42795}"/>
          </ac:picMkLst>
        </pc:picChg>
        <pc:picChg chg="add del mod">
          <ac:chgData name="ShaimaaMahmoud ELsaadi" userId="29f4cb0513bbb9c1" providerId="Windows Live" clId="Web-{C0C5686F-8741-4774-BEE6-CFD0F85BBD41}" dt="2024-10-20T19:57:39.447" v="45"/>
          <ac:picMkLst>
            <pc:docMk/>
            <pc:sldMk cId="2147399275" sldId="325"/>
            <ac:picMk id="34" creationId="{9AA0BAB1-50F7-5720-7AFD-63899E471FC3}"/>
          </ac:picMkLst>
        </pc:picChg>
        <pc:picChg chg="add mod">
          <ac:chgData name="ShaimaaMahmoud ELsaadi" userId="29f4cb0513bbb9c1" providerId="Windows Live" clId="Web-{C0C5686F-8741-4774-BEE6-CFD0F85BBD41}" dt="2024-10-20T19:58:45.043" v="55" actId="1076"/>
          <ac:picMkLst>
            <pc:docMk/>
            <pc:sldMk cId="2147399275" sldId="325"/>
            <ac:picMk id="35" creationId="{2666C7C0-E914-8BAF-021B-A59047A64A4E}"/>
          </ac:picMkLst>
        </pc:picChg>
        <pc:cxnChg chg="add mod">
          <ac:chgData name="ShaimaaMahmoud ELsaadi" userId="29f4cb0513bbb9c1" providerId="Windows Live" clId="Web-{C0C5686F-8741-4774-BEE6-CFD0F85BBD41}" dt="2024-10-20T19:58:36.699" v="53" actId="1076"/>
          <ac:cxnSpMkLst>
            <pc:docMk/>
            <pc:sldMk cId="2147399275" sldId="325"/>
            <ac:cxnSpMk id="31" creationId="{BBA4BB63-3E7C-B851-7255-DBE59D5F2D4A}"/>
          </ac:cxnSpMkLst>
        </pc:cxnChg>
        <pc:cxnChg chg="add del mod">
          <ac:chgData name="ShaimaaMahmoud ELsaadi" userId="29f4cb0513bbb9c1" providerId="Windows Live" clId="Web-{C0C5686F-8741-4774-BEE6-CFD0F85BBD41}" dt="2024-10-20T20:11:48.945" v="120"/>
          <ac:cxnSpMkLst>
            <pc:docMk/>
            <pc:sldMk cId="2147399275" sldId="325"/>
            <ac:cxnSpMk id="37" creationId="{C518C245-96F6-732A-DD0E-A9B9635BEA57}"/>
          </ac:cxnSpMkLst>
        </pc:cxnChg>
      </pc:sldChg>
    </pc:docChg>
  </pc:docChgLst>
  <pc:docChgLst>
    <pc:chgData name="ShaimaaMahmoud ELsaadi" userId="29f4cb0513bbb9c1" providerId="Windows Live" clId="Web-{FCB6C98A-EB93-4C0B-B71A-410E7CDA4FB1}"/>
    <pc:docChg chg="modSld">
      <pc:chgData name="ShaimaaMahmoud ELsaadi" userId="29f4cb0513bbb9c1" providerId="Windows Live" clId="Web-{FCB6C98A-EB93-4C0B-B71A-410E7CDA4FB1}" dt="2024-10-20T20:44:16.207" v="32" actId="1076"/>
      <pc:docMkLst>
        <pc:docMk/>
      </pc:docMkLst>
      <pc:sldChg chg="addSp delSp modSp">
        <pc:chgData name="ShaimaaMahmoud ELsaadi" userId="29f4cb0513bbb9c1" providerId="Windows Live" clId="Web-{FCB6C98A-EB93-4C0B-B71A-410E7CDA4FB1}" dt="2024-10-20T20:44:16.207" v="32" actId="1076"/>
        <pc:sldMkLst>
          <pc:docMk/>
          <pc:sldMk cId="2147399275" sldId="325"/>
        </pc:sldMkLst>
        <pc:spChg chg="mod">
          <ac:chgData name="ShaimaaMahmoud ELsaadi" userId="29f4cb0513bbb9c1" providerId="Windows Live" clId="Web-{FCB6C98A-EB93-4C0B-B71A-410E7CDA4FB1}" dt="2024-10-20T20:44:13.285" v="30" actId="1076"/>
          <ac:spMkLst>
            <pc:docMk/>
            <pc:sldMk cId="2147399275" sldId="325"/>
            <ac:spMk id="3" creationId="{B80B1F5C-8B09-52F5-98FD-A45F7DD8D84F}"/>
          </ac:spMkLst>
        </pc:spChg>
        <pc:spChg chg="mod">
          <ac:chgData name="ShaimaaMahmoud ELsaadi" userId="29f4cb0513bbb9c1" providerId="Windows Live" clId="Web-{FCB6C98A-EB93-4C0B-B71A-410E7CDA4FB1}" dt="2024-10-20T20:44:16.207" v="32" actId="1076"/>
          <ac:spMkLst>
            <pc:docMk/>
            <pc:sldMk cId="2147399275" sldId="325"/>
            <ac:spMk id="25" creationId="{53A32468-5150-20AA-AF99-9BB959043582}"/>
          </ac:spMkLst>
        </pc:spChg>
        <pc:spChg chg="mod">
          <ac:chgData name="ShaimaaMahmoud ELsaadi" userId="29f4cb0513bbb9c1" providerId="Windows Live" clId="Web-{FCB6C98A-EB93-4C0B-B71A-410E7CDA4FB1}" dt="2024-10-20T20:44:13.301" v="31" actId="1076"/>
          <ac:spMkLst>
            <pc:docMk/>
            <pc:sldMk cId="2147399275" sldId="325"/>
            <ac:spMk id="27" creationId="{91810C59-090C-94FA-5A4A-EB617B9CDABF}"/>
          </ac:spMkLst>
        </pc:spChg>
        <pc:spChg chg="mod">
          <ac:chgData name="ShaimaaMahmoud ELsaadi" userId="29f4cb0513bbb9c1" providerId="Windows Live" clId="Web-{FCB6C98A-EB93-4C0B-B71A-410E7CDA4FB1}" dt="2024-10-20T20:43:59.878" v="27" actId="14100"/>
          <ac:spMkLst>
            <pc:docMk/>
            <pc:sldMk cId="2147399275" sldId="325"/>
            <ac:spMk id="38" creationId="{9F53A1CD-7E04-CB11-A9B7-F52696A02CD4}"/>
          </ac:spMkLst>
        </pc:spChg>
        <pc:picChg chg="add mod">
          <ac:chgData name="ShaimaaMahmoud ELsaadi" userId="29f4cb0513bbb9c1" providerId="Windows Live" clId="Web-{FCB6C98A-EB93-4C0B-B71A-410E7CDA4FB1}" dt="2024-10-20T20:43:57.050" v="26" actId="1076"/>
          <ac:picMkLst>
            <pc:docMk/>
            <pc:sldMk cId="2147399275" sldId="325"/>
            <ac:picMk id="28" creationId="{D1C02220-5548-FB5B-6746-CDF0110CD125}"/>
          </ac:picMkLst>
        </pc:picChg>
        <pc:picChg chg="del">
          <ac:chgData name="ShaimaaMahmoud ELsaadi" userId="29f4cb0513bbb9c1" providerId="Windows Live" clId="Web-{FCB6C98A-EB93-4C0B-B71A-410E7CDA4FB1}" dt="2024-10-20T20:41:39.921" v="0"/>
          <ac:picMkLst>
            <pc:docMk/>
            <pc:sldMk cId="2147399275" sldId="325"/>
            <ac:picMk id="32" creationId="{671DB402-46B2-F9CF-8CB8-9D3096E31932}"/>
          </ac:picMkLst>
        </pc:picChg>
      </pc:sldChg>
    </pc:docChg>
  </pc:docChgLst>
  <pc:docChgLst>
    <pc:chgData name="Marwa Magdi" userId="368abf719dae2fd3" providerId="Windows Live" clId="Web-{340811DC-95BD-414D-BF9E-C4A07582F757}"/>
    <pc:docChg chg="modSld">
      <pc:chgData name="Marwa Magdi" userId="368abf719dae2fd3" providerId="Windows Live" clId="Web-{340811DC-95BD-414D-BF9E-C4A07582F757}" dt="2024-10-21T16:45:39.486" v="18" actId="1076"/>
      <pc:docMkLst>
        <pc:docMk/>
      </pc:docMkLst>
      <pc:sldChg chg="addSp delSp modSp">
        <pc:chgData name="Marwa Magdi" userId="368abf719dae2fd3" providerId="Windows Live" clId="Web-{340811DC-95BD-414D-BF9E-C4A07582F757}" dt="2024-10-21T16:45:39.486" v="18" actId="1076"/>
        <pc:sldMkLst>
          <pc:docMk/>
          <pc:sldMk cId="3923832280" sldId="331"/>
        </pc:sldMkLst>
        <pc:picChg chg="add del mod">
          <ac:chgData name="Marwa Magdi" userId="368abf719dae2fd3" providerId="Windows Live" clId="Web-{340811DC-95BD-414D-BF9E-C4A07582F757}" dt="2024-10-21T16:42:58.724" v="2"/>
          <ac:picMkLst>
            <pc:docMk/>
            <pc:sldMk cId="3923832280" sldId="331"/>
            <ac:picMk id="2" creationId="{FC1D2A29-54FB-0C6A-CE3F-C487CFE9464F}"/>
          </ac:picMkLst>
        </pc:picChg>
        <pc:picChg chg="add mod">
          <ac:chgData name="Marwa Magdi" userId="368abf719dae2fd3" providerId="Windows Live" clId="Web-{340811DC-95BD-414D-BF9E-C4A07582F757}" dt="2024-10-21T16:45:39.486" v="18" actId="1076"/>
          <ac:picMkLst>
            <pc:docMk/>
            <pc:sldMk cId="3923832280" sldId="331"/>
            <ac:picMk id="3" creationId="{E7747E8E-EC77-A7AF-FCAA-3AD7089D643F}"/>
          </ac:picMkLst>
        </pc:picChg>
        <pc:picChg chg="del">
          <ac:chgData name="Marwa Magdi" userId="368abf719dae2fd3" providerId="Windows Live" clId="Web-{340811DC-95BD-414D-BF9E-C4A07582F757}" dt="2024-10-21T16:42:46.630" v="0"/>
          <ac:picMkLst>
            <pc:docMk/>
            <pc:sldMk cId="3923832280" sldId="331"/>
            <ac:picMk id="6" creationId="{2D337159-8305-2BB4-D49C-1F0F3E7C104D}"/>
          </ac:picMkLst>
        </pc:picChg>
      </pc:sldChg>
    </pc:docChg>
  </pc:docChgLst>
  <pc:docChgLst>
    <pc:chgData name="ShaimaaMahmoud ELsaadi" userId="29f4cb0513bbb9c1" providerId="Windows Live" clId="Web-{E45DEEC1-C33B-4478-9408-5E8BC754533A}"/>
    <pc:docChg chg="modSld">
      <pc:chgData name="ShaimaaMahmoud ELsaadi" userId="29f4cb0513bbb9c1" providerId="Windows Live" clId="Web-{E45DEEC1-C33B-4478-9408-5E8BC754533A}" dt="2024-10-20T21:05:36.609" v="104"/>
      <pc:docMkLst>
        <pc:docMk/>
      </pc:docMkLst>
      <pc:sldChg chg="addSp delSp modSp">
        <pc:chgData name="ShaimaaMahmoud ELsaadi" userId="29f4cb0513bbb9c1" providerId="Windows Live" clId="Web-{E45DEEC1-C33B-4478-9408-5E8BC754533A}" dt="2024-10-20T21:05:36.609" v="104"/>
        <pc:sldMkLst>
          <pc:docMk/>
          <pc:sldMk cId="2147399275" sldId="325"/>
        </pc:sldMkLst>
        <pc:spChg chg="mod">
          <ac:chgData name="ShaimaaMahmoud ELsaadi" userId="29f4cb0513bbb9c1" providerId="Windows Live" clId="Web-{E45DEEC1-C33B-4478-9408-5E8BC754533A}" dt="2024-10-20T20:45:11.216" v="6" actId="1076"/>
          <ac:spMkLst>
            <pc:docMk/>
            <pc:sldMk cId="2147399275" sldId="325"/>
            <ac:spMk id="3" creationId="{B80B1F5C-8B09-52F5-98FD-A45F7DD8D84F}"/>
          </ac:spMkLst>
        </pc:spChg>
        <pc:spChg chg="mod">
          <ac:chgData name="ShaimaaMahmoud ELsaadi" userId="29f4cb0513bbb9c1" providerId="Windows Live" clId="Web-{E45DEEC1-C33B-4478-9408-5E8BC754533A}" dt="2024-10-20T21:05:36.609" v="104"/>
          <ac:spMkLst>
            <pc:docMk/>
            <pc:sldMk cId="2147399275" sldId="325"/>
            <ac:spMk id="25" creationId="{53A32468-5150-20AA-AF99-9BB959043582}"/>
          </ac:spMkLst>
        </pc:spChg>
        <pc:spChg chg="mod">
          <ac:chgData name="ShaimaaMahmoud ELsaadi" userId="29f4cb0513bbb9c1" providerId="Windows Live" clId="Web-{E45DEEC1-C33B-4478-9408-5E8BC754533A}" dt="2024-10-20T20:44:44.699" v="0" actId="1076"/>
          <ac:spMkLst>
            <pc:docMk/>
            <pc:sldMk cId="2147399275" sldId="325"/>
            <ac:spMk id="38" creationId="{9F53A1CD-7E04-CB11-A9B7-F52696A02CD4}"/>
          </ac:spMkLst>
        </pc:spChg>
        <pc:picChg chg="del mod">
          <ac:chgData name="ShaimaaMahmoud ELsaadi" userId="29f4cb0513bbb9c1" providerId="Windows Live" clId="Web-{E45DEEC1-C33B-4478-9408-5E8BC754533A}" dt="2024-10-20T20:53:45.262" v="29"/>
          <ac:picMkLst>
            <pc:docMk/>
            <pc:sldMk cId="2147399275" sldId="325"/>
            <ac:picMk id="28" creationId="{D1C02220-5548-FB5B-6746-CDF0110CD125}"/>
          </ac:picMkLst>
        </pc:picChg>
        <pc:picChg chg="add del mod modCrop">
          <ac:chgData name="ShaimaaMahmoud ELsaadi" userId="29f4cb0513bbb9c1" providerId="Windows Live" clId="Web-{E45DEEC1-C33B-4478-9408-5E8BC754533A}" dt="2024-10-20T20:51:43.806" v="25"/>
          <ac:picMkLst>
            <pc:docMk/>
            <pc:sldMk cId="2147399275" sldId="325"/>
            <ac:picMk id="32" creationId="{5E91437E-53E5-6A3B-0CF2-1FF044A5A110}"/>
          </ac:picMkLst>
        </pc:picChg>
        <pc:picChg chg="add mod">
          <ac:chgData name="ShaimaaMahmoud ELsaadi" userId="29f4cb0513bbb9c1" providerId="Windows Live" clId="Web-{E45DEEC1-C33B-4478-9408-5E8BC754533A}" dt="2024-10-20T21:01:42.993" v="81" actId="14100"/>
          <ac:picMkLst>
            <pc:docMk/>
            <pc:sldMk cId="2147399275" sldId="325"/>
            <ac:picMk id="37" creationId="{674BBB1C-574F-BD50-4249-275EC3DC3262}"/>
          </ac:picMkLst>
        </pc:picChg>
        <pc:picChg chg="add del mod">
          <ac:chgData name="ShaimaaMahmoud ELsaadi" userId="29f4cb0513bbb9c1" providerId="Windows Live" clId="Web-{E45DEEC1-C33B-4478-9408-5E8BC754533A}" dt="2024-10-20T20:53:14.167" v="28"/>
          <ac:picMkLst>
            <pc:docMk/>
            <pc:sldMk cId="2147399275" sldId="325"/>
            <ac:picMk id="39" creationId="{ECA52478-C219-D935-82C5-794FADDA8A9D}"/>
          </ac:picMkLst>
        </pc:picChg>
        <pc:picChg chg="add mod">
          <ac:chgData name="ShaimaaMahmoud ELsaadi" userId="29f4cb0513bbb9c1" providerId="Windows Live" clId="Web-{E45DEEC1-C33B-4478-9408-5E8BC754533A}" dt="2024-10-20T20:54:23.029" v="39" actId="14100"/>
          <ac:picMkLst>
            <pc:docMk/>
            <pc:sldMk cId="2147399275" sldId="325"/>
            <ac:picMk id="40" creationId="{F895F473-FC03-2452-5E63-E428F09B8F45}"/>
          </ac:picMkLst>
        </pc:picChg>
        <pc:picChg chg="add mod">
          <ac:chgData name="ShaimaaMahmoud ELsaadi" userId="29f4cb0513bbb9c1" providerId="Windows Live" clId="Web-{E45DEEC1-C33B-4478-9408-5E8BC754533A}" dt="2024-10-20T21:01:51.275" v="83" actId="1076"/>
          <ac:picMkLst>
            <pc:docMk/>
            <pc:sldMk cId="2147399275" sldId="325"/>
            <ac:picMk id="42" creationId="{91B60176-C439-2862-0712-9B783B6F76B1}"/>
          </ac:picMkLst>
        </pc:picChg>
        <pc:picChg chg="add mod modCrop">
          <ac:chgData name="ShaimaaMahmoud ELsaadi" userId="29f4cb0513bbb9c1" providerId="Windows Live" clId="Web-{E45DEEC1-C33B-4478-9408-5E8BC754533A}" dt="2024-10-20T21:02:04.213" v="86" actId="14100"/>
          <ac:picMkLst>
            <pc:docMk/>
            <pc:sldMk cId="2147399275" sldId="325"/>
            <ac:picMk id="44" creationId="{6B6D7332-546B-E383-C372-3DC5B5C53AF1}"/>
          </ac:picMkLst>
        </pc:picChg>
        <pc:picChg chg="add mod modCrop">
          <ac:chgData name="ShaimaaMahmoud ELsaadi" userId="29f4cb0513bbb9c1" providerId="Windows Live" clId="Web-{E45DEEC1-C33B-4478-9408-5E8BC754533A}" dt="2024-10-20T21:01:09.649" v="73" actId="1076"/>
          <ac:picMkLst>
            <pc:docMk/>
            <pc:sldMk cId="2147399275" sldId="325"/>
            <ac:picMk id="45" creationId="{481E6DF7-6A84-60FB-C6B2-B4E1BD973B15}"/>
          </ac:picMkLst>
        </pc:picChg>
        <pc:cxnChg chg="add del mod">
          <ac:chgData name="ShaimaaMahmoud ELsaadi" userId="29f4cb0513bbb9c1" providerId="Windows Live" clId="Web-{E45DEEC1-C33B-4478-9408-5E8BC754533A}" dt="2024-10-20T21:03:17.293" v="93"/>
          <ac:cxnSpMkLst>
            <pc:docMk/>
            <pc:sldMk cId="2147399275" sldId="325"/>
            <ac:cxnSpMk id="46" creationId="{2741E26F-1CCD-2ABE-AF9B-AACC8907AEA5}"/>
          </ac:cxnSpMkLst>
        </pc:cxnChg>
        <pc:cxnChg chg="add mod">
          <ac:chgData name="ShaimaaMahmoud ELsaadi" userId="29f4cb0513bbb9c1" providerId="Windows Live" clId="Web-{E45DEEC1-C33B-4478-9408-5E8BC754533A}" dt="2024-10-20T21:05:15.999" v="101"/>
          <ac:cxnSpMkLst>
            <pc:docMk/>
            <pc:sldMk cId="2147399275" sldId="325"/>
            <ac:cxnSpMk id="47" creationId="{CD4EC8C5-C8E8-A166-8824-1FDB4E2658A9}"/>
          </ac:cxnSpMkLst>
        </pc:cxnChg>
      </pc:sldChg>
    </pc:docChg>
  </pc:docChgLst>
  <pc:docChgLst>
    <pc:chgData name="ShaimaaMahmoud ELsaadi" userId="29f4cb0513bbb9c1" providerId="Windows Live" clId="Web-{562D9D2D-B993-41F4-A4F4-5E914BF8FB34}"/>
    <pc:docChg chg="addSld delSld modSld">
      <pc:chgData name="ShaimaaMahmoud ELsaadi" userId="29f4cb0513bbb9c1" providerId="Windows Live" clId="Web-{562D9D2D-B993-41F4-A4F4-5E914BF8FB34}" dt="2024-10-21T18:36:17.265" v="306" actId="20577"/>
      <pc:docMkLst>
        <pc:docMk/>
      </pc:docMkLst>
      <pc:sldChg chg="modSp add">
        <pc:chgData name="ShaimaaMahmoud ELsaadi" userId="29f4cb0513bbb9c1" providerId="Windows Live" clId="Web-{562D9D2D-B993-41F4-A4F4-5E914BF8FB34}" dt="2024-10-21T13:21:09.986" v="23" actId="1076"/>
        <pc:sldMkLst>
          <pc:docMk/>
          <pc:sldMk cId="0" sldId="257"/>
        </pc:sldMkLst>
        <pc:spChg chg="mod">
          <ac:chgData name="ShaimaaMahmoud ELsaadi" userId="29f4cb0513bbb9c1" providerId="Windows Live" clId="Web-{562D9D2D-B993-41F4-A4F4-5E914BF8FB34}" dt="2024-10-21T13:21:09.986" v="23" actId="1076"/>
          <ac:spMkLst>
            <pc:docMk/>
            <pc:sldMk cId="0" sldId="257"/>
            <ac:spMk id="3202" creationId="{00000000-0000-0000-0000-000000000000}"/>
          </ac:spMkLst>
        </pc:spChg>
        <pc:spChg chg="mod">
          <ac:chgData name="ShaimaaMahmoud ELsaadi" userId="29f4cb0513bbb9c1" providerId="Windows Live" clId="Web-{562D9D2D-B993-41F4-A4F4-5E914BF8FB34}" dt="2024-10-21T13:20:56.923" v="20" actId="20577"/>
          <ac:spMkLst>
            <pc:docMk/>
            <pc:sldMk cId="0" sldId="257"/>
            <ac:spMk id="3203" creationId="{00000000-0000-0000-0000-000000000000}"/>
          </ac:spMkLst>
        </pc:spChg>
      </pc:sldChg>
      <pc:sldChg chg="addSp delSp modSp">
        <pc:chgData name="ShaimaaMahmoud ELsaadi" userId="29f4cb0513bbb9c1" providerId="Windows Live" clId="Web-{562D9D2D-B993-41F4-A4F4-5E914BF8FB34}" dt="2024-10-21T13:28:03.105" v="39" actId="1076"/>
        <pc:sldMkLst>
          <pc:docMk/>
          <pc:sldMk cId="0" sldId="261"/>
        </pc:sldMkLst>
        <pc:spChg chg="add del mod">
          <ac:chgData name="ShaimaaMahmoud ELsaadi" userId="29f4cb0513bbb9c1" providerId="Windows Live" clId="Web-{562D9D2D-B993-41F4-A4F4-5E914BF8FB34}" dt="2024-10-21T13:27:44.495" v="35"/>
          <ac:spMkLst>
            <pc:docMk/>
            <pc:sldMk cId="0" sldId="261"/>
            <ac:spMk id="3" creationId="{DEBF26B8-F096-387B-BB27-238F25D052B6}"/>
          </ac:spMkLst>
        </pc:spChg>
        <pc:spChg chg="mod">
          <ac:chgData name="ShaimaaMahmoud ELsaadi" userId="29f4cb0513bbb9c1" providerId="Windows Live" clId="Web-{562D9D2D-B993-41F4-A4F4-5E914BF8FB34}" dt="2024-10-21T13:28:03.105" v="39" actId="1076"/>
          <ac:spMkLst>
            <pc:docMk/>
            <pc:sldMk cId="0" sldId="261"/>
            <ac:spMk id="3345" creationId="{00000000-0000-0000-0000-000000000000}"/>
          </ac:spMkLst>
        </pc:spChg>
        <pc:spChg chg="del">
          <ac:chgData name="ShaimaaMahmoud ELsaadi" userId="29f4cb0513bbb9c1" providerId="Windows Live" clId="Web-{562D9D2D-B993-41F4-A4F4-5E914BF8FB34}" dt="2024-10-21T13:27:17.916" v="34"/>
          <ac:spMkLst>
            <pc:docMk/>
            <pc:sldMk cId="0" sldId="261"/>
            <ac:spMk id="3346" creationId="{00000000-0000-0000-0000-000000000000}"/>
          </ac:spMkLst>
        </pc:spChg>
      </pc:sldChg>
      <pc:sldChg chg="addSp delSp modSp add">
        <pc:chgData name="ShaimaaMahmoud ELsaadi" userId="29f4cb0513bbb9c1" providerId="Windows Live" clId="Web-{562D9D2D-B993-41F4-A4F4-5E914BF8FB34}" dt="2024-10-21T13:41:04.169" v="287"/>
        <pc:sldMkLst>
          <pc:docMk/>
          <pc:sldMk cId="0" sldId="274"/>
        </pc:sldMkLst>
        <pc:spChg chg="add mod">
          <ac:chgData name="ShaimaaMahmoud ELsaadi" userId="29f4cb0513bbb9c1" providerId="Windows Live" clId="Web-{562D9D2D-B993-41F4-A4F4-5E914BF8FB34}" dt="2024-10-21T13:39:43.636" v="264" actId="20577"/>
          <ac:spMkLst>
            <pc:docMk/>
            <pc:sldMk cId="0" sldId="274"/>
            <ac:spMk id="3" creationId="{6FEAC0BF-AB85-9FF7-531D-0646B9522778}"/>
          </ac:spMkLst>
        </pc:spChg>
        <pc:graphicFrameChg chg="add del mod">
          <ac:chgData name="ShaimaaMahmoud ELsaadi" userId="29f4cb0513bbb9c1" providerId="Windows Live" clId="Web-{562D9D2D-B993-41F4-A4F4-5E914BF8FB34}" dt="2024-10-21T13:33:11.190" v="153"/>
          <ac:graphicFrameMkLst>
            <pc:docMk/>
            <pc:sldMk cId="0" sldId="274"/>
            <ac:graphicFrameMk id="5" creationId="{6463A266-CF99-0ECA-9F08-B72605AA9038}"/>
          </ac:graphicFrameMkLst>
        </pc:graphicFrameChg>
        <pc:graphicFrameChg chg="mod modGraphic">
          <ac:chgData name="ShaimaaMahmoud ELsaadi" userId="29f4cb0513bbb9c1" providerId="Windows Live" clId="Web-{562D9D2D-B993-41F4-A4F4-5E914BF8FB34}" dt="2024-10-21T13:41:04.169" v="287"/>
          <ac:graphicFrameMkLst>
            <pc:docMk/>
            <pc:sldMk cId="0" sldId="274"/>
            <ac:graphicFrameMk id="4056" creationId="{00000000-0000-0000-0000-000000000000}"/>
          </ac:graphicFrameMkLst>
        </pc:graphicFrameChg>
      </pc:sldChg>
      <pc:sldChg chg="addSp modSp">
        <pc:chgData name="ShaimaaMahmoud ELsaadi" userId="29f4cb0513bbb9c1" providerId="Windows Live" clId="Web-{562D9D2D-B993-41F4-A4F4-5E914BF8FB34}" dt="2024-10-21T13:39:06.042" v="249" actId="1076"/>
        <pc:sldMkLst>
          <pc:docMk/>
          <pc:sldMk cId="0" sldId="309"/>
        </pc:sldMkLst>
        <pc:spChg chg="mod">
          <ac:chgData name="ShaimaaMahmoud ELsaadi" userId="29f4cb0513bbb9c1" providerId="Windows Live" clId="Web-{562D9D2D-B993-41F4-A4F4-5E914BF8FB34}" dt="2024-10-21T13:38:10.994" v="232" actId="20577"/>
          <ac:spMkLst>
            <pc:docMk/>
            <pc:sldMk cId="0" sldId="309"/>
            <ac:spMk id="3" creationId="{00000000-0000-0000-0000-000000000000}"/>
          </ac:spMkLst>
        </pc:spChg>
        <pc:spChg chg="mod">
          <ac:chgData name="ShaimaaMahmoud ELsaadi" userId="29f4cb0513bbb9c1" providerId="Windows Live" clId="Web-{562D9D2D-B993-41F4-A4F4-5E914BF8FB34}" dt="2024-10-21T13:39:06.042" v="249" actId="1076"/>
          <ac:spMkLst>
            <pc:docMk/>
            <pc:sldMk cId="0" sldId="309"/>
            <ac:spMk id="4" creationId="{00000000-0000-0000-0000-000000000000}"/>
          </ac:spMkLst>
        </pc:spChg>
        <pc:graphicFrameChg chg="add mod modGraphic">
          <ac:chgData name="ShaimaaMahmoud ELsaadi" userId="29f4cb0513bbb9c1" providerId="Windows Live" clId="Web-{562D9D2D-B993-41F4-A4F4-5E914BF8FB34}" dt="2024-10-21T13:38:50.073" v="247"/>
          <ac:graphicFrameMkLst>
            <pc:docMk/>
            <pc:sldMk cId="0" sldId="309"/>
            <ac:graphicFrameMk id="5" creationId="{30565AFA-60B1-CAB3-235D-BF20710E8321}"/>
          </ac:graphicFrameMkLst>
        </pc:graphicFrameChg>
      </pc:sldChg>
      <pc:sldChg chg="del">
        <pc:chgData name="ShaimaaMahmoud ELsaadi" userId="29f4cb0513bbb9c1" providerId="Windows Live" clId="Web-{562D9D2D-B993-41F4-A4F4-5E914BF8FB34}" dt="2024-10-21T16:33:13.865" v="305"/>
        <pc:sldMkLst>
          <pc:docMk/>
          <pc:sldMk cId="0" sldId="322"/>
        </pc:sldMkLst>
      </pc:sldChg>
      <pc:sldChg chg="delSp modSp del">
        <pc:chgData name="ShaimaaMahmoud ELsaadi" userId="29f4cb0513bbb9c1" providerId="Windows Live" clId="Web-{562D9D2D-B993-41F4-A4F4-5E914BF8FB34}" dt="2024-10-21T13:20:44.391" v="19"/>
        <pc:sldMkLst>
          <pc:docMk/>
          <pc:sldMk cId="0" sldId="324"/>
        </pc:sldMkLst>
        <pc:spChg chg="del mod">
          <ac:chgData name="ShaimaaMahmoud ELsaadi" userId="29f4cb0513bbb9c1" providerId="Windows Live" clId="Web-{562D9D2D-B993-41F4-A4F4-5E914BF8FB34}" dt="2024-10-21T13:20:19.188" v="12"/>
          <ac:spMkLst>
            <pc:docMk/>
            <pc:sldMk cId="0" sldId="324"/>
            <ac:spMk id="3" creationId="{00000000-0000-0000-0000-000000000000}"/>
          </ac:spMkLst>
        </pc:spChg>
      </pc:sldChg>
      <pc:sldChg chg="delSp modSp">
        <pc:chgData name="ShaimaaMahmoud ELsaadi" userId="29f4cb0513bbb9c1" providerId="Windows Live" clId="Web-{562D9D2D-B993-41F4-A4F4-5E914BF8FB34}" dt="2024-10-21T18:36:17.265" v="306" actId="20577"/>
        <pc:sldMkLst>
          <pc:docMk/>
          <pc:sldMk cId="2147399275" sldId="325"/>
        </pc:sldMkLst>
        <pc:spChg chg="mod">
          <ac:chgData name="ShaimaaMahmoud ELsaadi" userId="29f4cb0513bbb9c1" providerId="Windows Live" clId="Web-{562D9D2D-B993-41F4-A4F4-5E914BF8FB34}" dt="2024-10-21T13:44:16.002" v="295" actId="1076"/>
          <ac:spMkLst>
            <pc:docMk/>
            <pc:sldMk cId="2147399275" sldId="325"/>
            <ac:spMk id="10" creationId="{DBB3ACBC-499E-836F-45F1-B24962AFDF8F}"/>
          </ac:spMkLst>
        </pc:spChg>
        <pc:spChg chg="del">
          <ac:chgData name="ShaimaaMahmoud ELsaadi" userId="29f4cb0513bbb9c1" providerId="Windows Live" clId="Web-{562D9D2D-B993-41F4-A4F4-5E914BF8FB34}" dt="2024-10-21T13:46:36.646" v="304"/>
          <ac:spMkLst>
            <pc:docMk/>
            <pc:sldMk cId="2147399275" sldId="325"/>
            <ac:spMk id="25" creationId="{8BE61816-4655-3484-3EE9-60CD3C21C037}"/>
          </ac:spMkLst>
        </pc:spChg>
        <pc:spChg chg="mod">
          <ac:chgData name="ShaimaaMahmoud ELsaadi" userId="29f4cb0513bbb9c1" providerId="Windows Live" clId="Web-{562D9D2D-B993-41F4-A4F4-5E914BF8FB34}" dt="2024-10-21T18:36:17.265" v="306" actId="20577"/>
          <ac:spMkLst>
            <pc:docMk/>
            <pc:sldMk cId="2147399275" sldId="325"/>
            <ac:spMk id="62" creationId="{67B6EC6F-8D29-2786-1E70-EFB0730F075F}"/>
          </ac:spMkLst>
        </pc:spChg>
      </pc:sldChg>
      <pc:sldChg chg="modSp">
        <pc:chgData name="ShaimaaMahmoud ELsaadi" userId="29f4cb0513bbb9c1" providerId="Windows Live" clId="Web-{562D9D2D-B993-41F4-A4F4-5E914BF8FB34}" dt="2024-10-21T13:45:26.425" v="303"/>
        <pc:sldMkLst>
          <pc:docMk/>
          <pc:sldMk cId="4178337895" sldId="327"/>
        </pc:sldMkLst>
        <pc:spChg chg="mod">
          <ac:chgData name="ShaimaaMahmoud ELsaadi" userId="29f4cb0513bbb9c1" providerId="Windows Live" clId="Web-{562D9D2D-B993-41F4-A4F4-5E914BF8FB34}" dt="2024-10-21T13:45:02.550" v="301" actId="1076"/>
          <ac:spMkLst>
            <pc:docMk/>
            <pc:sldMk cId="4178337895" sldId="327"/>
            <ac:spMk id="3559" creationId="{00000000-0000-0000-0000-000000000000}"/>
          </ac:spMkLst>
        </pc:spChg>
        <pc:graphicFrameChg chg="modGraphic">
          <ac:chgData name="ShaimaaMahmoud ELsaadi" userId="29f4cb0513bbb9c1" providerId="Windows Live" clId="Web-{562D9D2D-B993-41F4-A4F4-5E914BF8FB34}" dt="2024-10-21T13:45:26.425" v="303"/>
          <ac:graphicFrameMkLst>
            <pc:docMk/>
            <pc:sldMk cId="4178337895" sldId="327"/>
            <ac:graphicFrameMk id="3560" creationId="{00000000-0000-0000-0000-000000000000}"/>
          </ac:graphicFrameMkLst>
        </pc:graphicFrameChg>
      </pc:sldChg>
      <pc:sldChg chg="delSp modSp">
        <pc:chgData name="ShaimaaMahmoud ELsaadi" userId="29f4cb0513bbb9c1" providerId="Windows Live" clId="Web-{562D9D2D-B993-41F4-A4F4-5E914BF8FB34}" dt="2024-10-21T13:27:07.119" v="33" actId="1076"/>
        <pc:sldMkLst>
          <pc:docMk/>
          <pc:sldMk cId="3544747786" sldId="328"/>
        </pc:sldMkLst>
        <pc:spChg chg="mod">
          <ac:chgData name="ShaimaaMahmoud ELsaadi" userId="29f4cb0513bbb9c1" providerId="Windows Live" clId="Web-{562D9D2D-B993-41F4-A4F4-5E914BF8FB34}" dt="2024-10-21T13:27:07.119" v="33" actId="1076"/>
          <ac:spMkLst>
            <pc:docMk/>
            <pc:sldMk cId="3544747786" sldId="328"/>
            <ac:spMk id="3345" creationId="{00000000-0000-0000-0000-000000000000}"/>
          </ac:spMkLst>
        </pc:spChg>
        <pc:spChg chg="del mod">
          <ac:chgData name="ShaimaaMahmoud ELsaadi" userId="29f4cb0513bbb9c1" providerId="Windows Live" clId="Web-{562D9D2D-B993-41F4-A4F4-5E914BF8FB34}" dt="2024-10-21T13:26:42.868" v="25"/>
          <ac:spMkLst>
            <pc:docMk/>
            <pc:sldMk cId="3544747786" sldId="328"/>
            <ac:spMk id="3346" creationId="{00000000-0000-0000-0000-000000000000}"/>
          </ac:spMkLst>
        </pc:spChg>
      </pc:sldChg>
      <pc:sldChg chg="modSp">
        <pc:chgData name="ShaimaaMahmoud ELsaadi" userId="29f4cb0513bbb9c1" providerId="Windows Live" clId="Web-{562D9D2D-B993-41F4-A4F4-5E914BF8FB34}" dt="2024-10-21T13:43:25.626" v="290"/>
        <pc:sldMkLst>
          <pc:docMk/>
          <pc:sldMk cId="306813010" sldId="332"/>
        </pc:sldMkLst>
        <pc:spChg chg="mod">
          <ac:chgData name="ShaimaaMahmoud ELsaadi" userId="29f4cb0513bbb9c1" providerId="Windows Live" clId="Web-{562D9D2D-B993-41F4-A4F4-5E914BF8FB34}" dt="2024-10-21T13:43:25.626" v="290"/>
          <ac:spMkLst>
            <pc:docMk/>
            <pc:sldMk cId="306813010" sldId="332"/>
            <ac:spMk id="5" creationId="{5D596969-69A5-AD68-5674-09F11E5EA23C}"/>
          </ac:spMkLst>
        </pc:spChg>
      </pc:sldChg>
    </pc:docChg>
  </pc:docChgLst>
  <pc:docChgLst>
    <pc:chgData name="Marwa Magdi" userId="368abf719dae2fd3" providerId="Windows Live" clId="Web-{A15688FB-88D4-4F79-AFB2-43AD9790EDAD}"/>
    <pc:docChg chg="modSld">
      <pc:chgData name="Marwa Magdi" userId="368abf719dae2fd3" providerId="Windows Live" clId="Web-{A15688FB-88D4-4F79-AFB2-43AD9790EDAD}" dt="2024-10-21T15:09:33.982" v="0" actId="20577"/>
      <pc:docMkLst>
        <pc:docMk/>
      </pc:docMkLst>
      <pc:sldChg chg="modSp">
        <pc:chgData name="Marwa Magdi" userId="368abf719dae2fd3" providerId="Windows Live" clId="Web-{A15688FB-88D4-4F79-AFB2-43AD9790EDAD}" dt="2024-10-21T15:09:33.982" v="0" actId="20577"/>
        <pc:sldMkLst>
          <pc:docMk/>
          <pc:sldMk cId="0" sldId="265"/>
        </pc:sldMkLst>
        <pc:spChg chg="mod">
          <ac:chgData name="Marwa Magdi" userId="368abf719dae2fd3" providerId="Windows Live" clId="Web-{A15688FB-88D4-4F79-AFB2-43AD9790EDAD}" dt="2024-10-21T15:09:33.982" v="0" actId="20577"/>
          <ac:spMkLst>
            <pc:docMk/>
            <pc:sldMk cId="0" sldId="265"/>
            <ac:spMk id="3601" creationId="{00000000-0000-0000-0000-000000000000}"/>
          </ac:spMkLst>
        </pc:spChg>
      </pc:sldChg>
    </pc:docChg>
  </pc:docChgLst>
  <pc:docChgLst>
    <pc:chgData name="ShaimaaMahmoud ELsaadi" userId="29f4cb0513bbb9c1" providerId="Windows Live" clId="Web-{08EC7FF7-E56A-475C-8977-4ABE675AD47A}"/>
    <pc:docChg chg="addSld delSld modSld sldOrd">
      <pc:chgData name="ShaimaaMahmoud ELsaadi" userId="29f4cb0513bbb9c1" providerId="Windows Live" clId="Web-{08EC7FF7-E56A-475C-8977-4ABE675AD47A}" dt="2024-10-21T13:18:19.345" v="113" actId="1076"/>
      <pc:docMkLst>
        <pc:docMk/>
      </pc:docMkLst>
      <pc:sldChg chg="modSp">
        <pc:chgData name="ShaimaaMahmoud ELsaadi" userId="29f4cb0513bbb9c1" providerId="Windows Live" clId="Web-{08EC7FF7-E56A-475C-8977-4ABE675AD47A}" dt="2024-10-21T12:12:04.634" v="9"/>
        <pc:sldMkLst>
          <pc:docMk/>
          <pc:sldMk cId="0" sldId="309"/>
        </pc:sldMkLst>
        <pc:spChg chg="mod">
          <ac:chgData name="ShaimaaMahmoud ELsaadi" userId="29f4cb0513bbb9c1" providerId="Windows Live" clId="Web-{08EC7FF7-E56A-475C-8977-4ABE675AD47A}" dt="2024-10-21T12:12:04.634" v="9"/>
          <ac:spMkLst>
            <pc:docMk/>
            <pc:sldMk cId="0" sldId="309"/>
            <ac:spMk id="3" creationId="{00000000-0000-0000-0000-000000000000}"/>
          </ac:spMkLst>
        </pc:spChg>
      </pc:sldChg>
      <pc:sldChg chg="delSp modSp del ord">
        <pc:chgData name="ShaimaaMahmoud ELsaadi" userId="29f4cb0513bbb9c1" providerId="Windows Live" clId="Web-{08EC7FF7-E56A-475C-8977-4ABE675AD47A}" dt="2024-10-21T13:17:02.498" v="104"/>
        <pc:sldMkLst>
          <pc:docMk/>
          <pc:sldMk cId="0" sldId="318"/>
        </pc:sldMkLst>
        <pc:spChg chg="del mod">
          <ac:chgData name="ShaimaaMahmoud ELsaadi" userId="29f4cb0513bbb9c1" providerId="Windows Live" clId="Web-{08EC7FF7-E56A-475C-8977-4ABE675AD47A}" dt="2024-10-21T13:16:18.090" v="90"/>
          <ac:spMkLst>
            <pc:docMk/>
            <pc:sldMk cId="0" sldId="318"/>
            <ac:spMk id="4061" creationId="{00000000-0000-0000-0000-000000000000}"/>
          </ac:spMkLst>
        </pc:spChg>
      </pc:sldChg>
      <pc:sldChg chg="delSp modSp del">
        <pc:chgData name="ShaimaaMahmoud ELsaadi" userId="29f4cb0513bbb9c1" providerId="Windows Live" clId="Web-{08EC7FF7-E56A-475C-8977-4ABE675AD47A}" dt="2024-10-21T13:16:59.310" v="103"/>
        <pc:sldMkLst>
          <pc:docMk/>
          <pc:sldMk cId="0" sldId="319"/>
        </pc:sldMkLst>
        <pc:spChg chg="del mod">
          <ac:chgData name="ShaimaaMahmoud ELsaadi" userId="29f4cb0513bbb9c1" providerId="Windows Live" clId="Web-{08EC7FF7-E56A-475C-8977-4ABE675AD47A}" dt="2024-10-21T13:15:43.948" v="82"/>
          <ac:spMkLst>
            <pc:docMk/>
            <pc:sldMk cId="0" sldId="319"/>
            <ac:spMk id="4061" creationId="{00000000-0000-0000-0000-000000000000}"/>
          </ac:spMkLst>
        </pc:spChg>
      </pc:sldChg>
      <pc:sldChg chg="modSp">
        <pc:chgData name="ShaimaaMahmoud ELsaadi" userId="29f4cb0513bbb9c1" providerId="Windows Live" clId="Web-{08EC7FF7-E56A-475C-8977-4ABE675AD47A}" dt="2024-10-21T13:18:19.345" v="113" actId="1076"/>
        <pc:sldMkLst>
          <pc:docMk/>
          <pc:sldMk cId="0" sldId="324"/>
        </pc:sldMkLst>
        <pc:spChg chg="mod">
          <ac:chgData name="ShaimaaMahmoud ELsaadi" userId="29f4cb0513bbb9c1" providerId="Windows Live" clId="Web-{08EC7FF7-E56A-475C-8977-4ABE675AD47A}" dt="2024-10-21T13:18:19.345" v="113" actId="1076"/>
          <ac:spMkLst>
            <pc:docMk/>
            <pc:sldMk cId="0" sldId="324"/>
            <ac:spMk id="3" creationId="{00000000-0000-0000-0000-000000000000}"/>
          </ac:spMkLst>
        </pc:spChg>
        <pc:spChg chg="mod">
          <ac:chgData name="ShaimaaMahmoud ELsaadi" userId="29f4cb0513bbb9c1" providerId="Windows Live" clId="Web-{08EC7FF7-E56A-475C-8977-4ABE675AD47A}" dt="2024-10-21T13:18:13.766" v="112" actId="1076"/>
          <ac:spMkLst>
            <pc:docMk/>
            <pc:sldMk cId="0" sldId="324"/>
            <ac:spMk id="8" creationId="{00000000-0000-0000-0000-000000000000}"/>
          </ac:spMkLst>
        </pc:spChg>
      </pc:sldChg>
      <pc:sldChg chg="addSp modSp">
        <pc:chgData name="ShaimaaMahmoud ELsaadi" userId="29f4cb0513bbb9c1" providerId="Windows Live" clId="Web-{08EC7FF7-E56A-475C-8977-4ABE675AD47A}" dt="2024-10-21T12:12:46.010" v="11"/>
        <pc:sldMkLst>
          <pc:docMk/>
          <pc:sldMk cId="2147399275" sldId="325"/>
        </pc:sldMkLst>
        <pc:spChg chg="add mod">
          <ac:chgData name="ShaimaaMahmoud ELsaadi" userId="29f4cb0513bbb9c1" providerId="Windows Live" clId="Web-{08EC7FF7-E56A-475C-8977-4ABE675AD47A}" dt="2024-10-21T12:12:46.010" v="11"/>
          <ac:spMkLst>
            <pc:docMk/>
            <pc:sldMk cId="2147399275" sldId="325"/>
            <ac:spMk id="25" creationId="{8BE61816-4655-3484-3EE9-60CD3C21C037}"/>
          </ac:spMkLst>
        </pc:spChg>
      </pc:sldChg>
      <pc:sldChg chg="delSp modSp ord">
        <pc:chgData name="ShaimaaMahmoud ELsaadi" userId="29f4cb0513bbb9c1" providerId="Windows Live" clId="Web-{08EC7FF7-E56A-475C-8977-4ABE675AD47A}" dt="2024-10-21T13:14:50.727" v="78"/>
        <pc:sldMkLst>
          <pc:docMk/>
          <pc:sldMk cId="1371735256" sldId="333"/>
        </pc:sldMkLst>
        <pc:spChg chg="del">
          <ac:chgData name="ShaimaaMahmoud ELsaadi" userId="29f4cb0513bbb9c1" providerId="Windows Live" clId="Web-{08EC7FF7-E56A-475C-8977-4ABE675AD47A}" dt="2024-10-21T12:19:06.337" v="60"/>
          <ac:spMkLst>
            <pc:docMk/>
            <pc:sldMk cId="1371735256" sldId="333"/>
            <ac:spMk id="2" creationId="{C88091CF-7EC4-0E45-58E3-0FDF3D885DD6}"/>
          </ac:spMkLst>
        </pc:spChg>
        <pc:graphicFrameChg chg="mod modGraphic">
          <ac:chgData name="ShaimaaMahmoud ELsaadi" userId="29f4cb0513bbb9c1" providerId="Windows Live" clId="Web-{08EC7FF7-E56A-475C-8977-4ABE675AD47A}" dt="2024-10-21T12:24:21.958" v="77"/>
          <ac:graphicFrameMkLst>
            <pc:docMk/>
            <pc:sldMk cId="1371735256" sldId="333"/>
            <ac:graphicFrameMk id="12" creationId="{A3BB2532-BA4E-FCE3-767E-3BAF81BEAE30}"/>
          </ac:graphicFrameMkLst>
        </pc:graphicFrameChg>
      </pc:sldChg>
      <pc:sldChg chg="addSp delSp modSp add ord replId">
        <pc:chgData name="ShaimaaMahmoud ELsaadi" userId="29f4cb0513bbb9c1" providerId="Windows Live" clId="Web-{08EC7FF7-E56A-475C-8977-4ABE675AD47A}" dt="2024-10-21T13:16:55.529" v="102" actId="1076"/>
        <pc:sldMkLst>
          <pc:docMk/>
          <pc:sldMk cId="82152292" sldId="334"/>
        </pc:sldMkLst>
        <pc:spChg chg="add del mod">
          <ac:chgData name="ShaimaaMahmoud ELsaadi" userId="29f4cb0513bbb9c1" providerId="Windows Live" clId="Web-{08EC7FF7-E56A-475C-8977-4ABE675AD47A}" dt="2024-10-21T13:16:36.841" v="95"/>
          <ac:spMkLst>
            <pc:docMk/>
            <pc:sldMk cId="82152292" sldId="334"/>
            <ac:spMk id="3" creationId="{1F4F07A3-FF41-F8BD-8240-1013F52C1BAE}"/>
          </ac:spMkLst>
        </pc:spChg>
        <pc:spChg chg="mod">
          <ac:chgData name="ShaimaaMahmoud ELsaadi" userId="29f4cb0513bbb9c1" providerId="Windows Live" clId="Web-{08EC7FF7-E56A-475C-8977-4ABE675AD47A}" dt="2024-10-21T13:16:55.529" v="102" actId="1076"/>
          <ac:spMkLst>
            <pc:docMk/>
            <pc:sldMk cId="82152292" sldId="334"/>
            <ac:spMk id="3345" creationId="{00000000-0000-0000-0000-000000000000}"/>
          </ac:spMkLst>
        </pc:spChg>
        <pc:spChg chg="del">
          <ac:chgData name="ShaimaaMahmoud ELsaadi" userId="29f4cb0513bbb9c1" providerId="Windows Live" clId="Web-{08EC7FF7-E56A-475C-8977-4ABE675AD47A}" dt="2024-10-21T13:16:24.168" v="91"/>
          <ac:spMkLst>
            <pc:docMk/>
            <pc:sldMk cId="82152292" sldId="334"/>
            <ac:spMk id="3346" creationId="{00000000-0000-0000-0000-000000000000}"/>
          </ac:spMkLst>
        </pc:spChg>
      </pc:sldChg>
      <pc:sldChg chg="addSp delSp modSp add replId">
        <pc:chgData name="ShaimaaMahmoud ELsaadi" userId="29f4cb0513bbb9c1" providerId="Windows Live" clId="Web-{08EC7FF7-E56A-475C-8977-4ABE675AD47A}" dt="2024-10-21T13:15:57.292" v="87"/>
        <pc:sldMkLst>
          <pc:docMk/>
          <pc:sldMk cId="859892316" sldId="335"/>
        </pc:sldMkLst>
        <pc:spChg chg="add del mod">
          <ac:chgData name="ShaimaaMahmoud ELsaadi" userId="29f4cb0513bbb9c1" providerId="Windows Live" clId="Web-{08EC7FF7-E56A-475C-8977-4ABE675AD47A}" dt="2024-10-21T13:15:57.292" v="87"/>
          <ac:spMkLst>
            <pc:docMk/>
            <pc:sldMk cId="859892316" sldId="335"/>
            <ac:spMk id="3" creationId="{8401A96E-344A-3141-3C70-D261B2BE60FB}"/>
          </ac:spMkLst>
        </pc:spChg>
        <pc:spChg chg="mod">
          <ac:chgData name="ShaimaaMahmoud ELsaadi" userId="29f4cb0513bbb9c1" providerId="Windows Live" clId="Web-{08EC7FF7-E56A-475C-8977-4ABE675AD47A}" dt="2024-10-21T13:15:52.902" v="86" actId="1076"/>
          <ac:spMkLst>
            <pc:docMk/>
            <pc:sldMk cId="859892316" sldId="335"/>
            <ac:spMk id="3345" creationId="{00000000-0000-0000-0000-000000000000}"/>
          </ac:spMkLst>
        </pc:spChg>
        <pc:spChg chg="del">
          <ac:chgData name="ShaimaaMahmoud ELsaadi" userId="29f4cb0513bbb9c1" providerId="Windows Live" clId="Web-{08EC7FF7-E56A-475C-8977-4ABE675AD47A}" dt="2024-10-21T13:15:49.120" v="85"/>
          <ac:spMkLst>
            <pc:docMk/>
            <pc:sldMk cId="859892316" sldId="335"/>
            <ac:spMk id="334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Google Shape;3079;g16b467cad5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0" name="Google Shape;3080;g16b467cad5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9" name="Google Shape;3199;g16b467cad5a_0_5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0" name="Google Shape;3200;g16b467cad5a_0_5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3" name="Google Shape;4053;g16b960fda1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4" name="Google Shape;4054;g16b960fda1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" name="Google Shape;3338;g16b467cad5a_0_1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9" name="Google Shape;3339;g16b467cad5a_0_1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" name="Google Shape;3553;g16b467cad5a_0_1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4" name="Google Shape;3554;g16b467cad5a_0_1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8" name="Google Shape;3598;g16b467cad5a_0_16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9" name="Google Shape;3599;g16b467cad5a_0_16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" name="Google Shape;3553;g16b467cad5a_0_1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4" name="Google Shape;3554;g16b467cad5a_0_1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1841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" name="Google Shape;3338;g16b467cad5a_0_1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9" name="Google Shape;3339;g16b467cad5a_0_1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9556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" name="Google Shape;3338;g16b467cad5a_0_1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9" name="Google Shape;3339;g16b467cad5a_0_1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8731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" name="Google Shape;3338;g16b467cad5a_0_1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9" name="Google Shape;3339;g16b467cad5a_0_1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526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15101" y="-3451112"/>
            <a:ext cx="11834400" cy="11810100"/>
            <a:chOff x="715101" y="-3451112"/>
            <a:chExt cx="11834400" cy="11810100"/>
          </a:xfrm>
        </p:grpSpPr>
        <p:sp>
          <p:nvSpPr>
            <p:cNvPr id="10" name="Google Shape;10;p2"/>
            <p:cNvSpPr/>
            <p:nvPr/>
          </p:nvSpPr>
          <p:spPr>
            <a:xfrm rot="-6776989">
              <a:off x="5404223" y="1095612"/>
              <a:ext cx="4500098" cy="4522828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-6776953">
              <a:off x="2134015" y="-2067137"/>
              <a:ext cx="8996572" cy="9042149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-6776992">
              <a:off x="4667612" y="174813"/>
              <a:ext cx="5861890" cy="5891474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6777112">
              <a:off x="3332868" y="-797384"/>
              <a:ext cx="7455425" cy="7492969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6777140">
              <a:off x="6026939" y="1845677"/>
              <a:ext cx="3941120" cy="3960896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 rot="-1638481">
            <a:off x="-871388" y="801799"/>
            <a:ext cx="1429663" cy="1722496"/>
            <a:chOff x="53198" y="-1377442"/>
            <a:chExt cx="1148270" cy="1383467"/>
          </a:xfrm>
        </p:grpSpPr>
        <p:sp>
          <p:nvSpPr>
            <p:cNvPr id="16" name="Google Shape;16;p2"/>
            <p:cNvSpPr/>
            <p:nvPr/>
          </p:nvSpPr>
          <p:spPr>
            <a:xfrm>
              <a:off x="354042" y="-817681"/>
              <a:ext cx="389840" cy="348359"/>
            </a:xfrm>
            <a:custGeom>
              <a:avLst/>
              <a:gdLst/>
              <a:ahLst/>
              <a:cxnLst/>
              <a:rect l="l" t="t" r="r" b="b"/>
              <a:pathLst>
                <a:path w="8712" h="7785" extrusionOk="0">
                  <a:moveTo>
                    <a:pt x="36" y="1"/>
                  </a:moveTo>
                  <a:cubicBezTo>
                    <a:pt x="18" y="1"/>
                    <a:pt x="1" y="13"/>
                    <a:pt x="1" y="37"/>
                  </a:cubicBezTo>
                  <a:cubicBezTo>
                    <a:pt x="127" y="3090"/>
                    <a:pt x="1724" y="6546"/>
                    <a:pt x="4813" y="7578"/>
                  </a:cubicBezTo>
                  <a:cubicBezTo>
                    <a:pt x="5237" y="7720"/>
                    <a:pt x="5603" y="7785"/>
                    <a:pt x="5917" y="7785"/>
                  </a:cubicBezTo>
                  <a:cubicBezTo>
                    <a:pt x="8712" y="7785"/>
                    <a:pt x="7395" y="2647"/>
                    <a:pt x="6237" y="954"/>
                  </a:cubicBezTo>
                  <a:cubicBezTo>
                    <a:pt x="6213" y="919"/>
                    <a:pt x="6181" y="905"/>
                    <a:pt x="6151" y="905"/>
                  </a:cubicBezTo>
                  <a:cubicBezTo>
                    <a:pt x="6084" y="905"/>
                    <a:pt x="6023" y="975"/>
                    <a:pt x="6061" y="1058"/>
                  </a:cubicBezTo>
                  <a:cubicBezTo>
                    <a:pt x="6674" y="2435"/>
                    <a:pt x="7222" y="3806"/>
                    <a:pt x="7255" y="5340"/>
                  </a:cubicBezTo>
                  <a:cubicBezTo>
                    <a:pt x="7279" y="6501"/>
                    <a:pt x="6824" y="7434"/>
                    <a:pt x="5640" y="7434"/>
                  </a:cubicBezTo>
                  <a:cubicBezTo>
                    <a:pt x="5415" y="7434"/>
                    <a:pt x="5162" y="7400"/>
                    <a:pt x="4882" y="7328"/>
                  </a:cubicBezTo>
                  <a:cubicBezTo>
                    <a:pt x="4268" y="7168"/>
                    <a:pt x="3706" y="6802"/>
                    <a:pt x="3211" y="6416"/>
                  </a:cubicBezTo>
                  <a:cubicBezTo>
                    <a:pt x="1256" y="4894"/>
                    <a:pt x="367" y="2427"/>
                    <a:pt x="78" y="37"/>
                  </a:cubicBezTo>
                  <a:cubicBezTo>
                    <a:pt x="75" y="13"/>
                    <a:pt x="55" y="1"/>
                    <a:pt x="3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29117" y="-963607"/>
              <a:ext cx="246961" cy="350283"/>
            </a:xfrm>
            <a:custGeom>
              <a:avLst/>
              <a:gdLst/>
              <a:ahLst/>
              <a:cxnLst/>
              <a:rect l="l" t="t" r="r" b="b"/>
              <a:pathLst>
                <a:path w="5519" h="7828" extrusionOk="0">
                  <a:moveTo>
                    <a:pt x="3490" y="1"/>
                  </a:moveTo>
                  <a:cubicBezTo>
                    <a:pt x="1" y="1"/>
                    <a:pt x="4485" y="6858"/>
                    <a:pt x="5332" y="7800"/>
                  </a:cubicBezTo>
                  <a:cubicBezTo>
                    <a:pt x="5350" y="7820"/>
                    <a:pt x="5371" y="7828"/>
                    <a:pt x="5392" y="7828"/>
                  </a:cubicBezTo>
                  <a:cubicBezTo>
                    <a:pt x="5456" y="7828"/>
                    <a:pt x="5519" y="7752"/>
                    <a:pt x="5478" y="7684"/>
                  </a:cubicBezTo>
                  <a:cubicBezTo>
                    <a:pt x="4938" y="6764"/>
                    <a:pt x="4374" y="5859"/>
                    <a:pt x="3889" y="4903"/>
                  </a:cubicBezTo>
                  <a:cubicBezTo>
                    <a:pt x="3539" y="4212"/>
                    <a:pt x="1540" y="553"/>
                    <a:pt x="3614" y="250"/>
                  </a:cubicBezTo>
                  <a:cubicBezTo>
                    <a:pt x="3760" y="228"/>
                    <a:pt x="3716" y="5"/>
                    <a:pt x="3581" y="2"/>
                  </a:cubicBezTo>
                  <a:cubicBezTo>
                    <a:pt x="3550" y="1"/>
                    <a:pt x="3520" y="1"/>
                    <a:pt x="3490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52547" y="-915144"/>
              <a:ext cx="56248" cy="91732"/>
            </a:xfrm>
            <a:custGeom>
              <a:avLst/>
              <a:gdLst/>
              <a:ahLst/>
              <a:cxnLst/>
              <a:rect l="l" t="t" r="r" b="b"/>
              <a:pathLst>
                <a:path w="1257" h="2050" extrusionOk="0">
                  <a:moveTo>
                    <a:pt x="155" y="1"/>
                  </a:moveTo>
                  <a:cubicBezTo>
                    <a:pt x="78" y="1"/>
                    <a:pt x="1" y="85"/>
                    <a:pt x="44" y="178"/>
                  </a:cubicBezTo>
                  <a:cubicBezTo>
                    <a:pt x="325" y="778"/>
                    <a:pt x="598" y="1381"/>
                    <a:pt x="909" y="1967"/>
                  </a:cubicBezTo>
                  <a:cubicBezTo>
                    <a:pt x="939" y="2025"/>
                    <a:pt x="987" y="2049"/>
                    <a:pt x="1036" y="2049"/>
                  </a:cubicBezTo>
                  <a:cubicBezTo>
                    <a:pt x="1145" y="2049"/>
                    <a:pt x="1257" y="1930"/>
                    <a:pt x="1192" y="1799"/>
                  </a:cubicBezTo>
                  <a:cubicBezTo>
                    <a:pt x="898" y="1210"/>
                    <a:pt x="567" y="637"/>
                    <a:pt x="248" y="59"/>
                  </a:cubicBezTo>
                  <a:cubicBezTo>
                    <a:pt x="225" y="18"/>
                    <a:pt x="190" y="1"/>
                    <a:pt x="15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26969" y="-1063306"/>
              <a:ext cx="452487" cy="386708"/>
            </a:xfrm>
            <a:custGeom>
              <a:avLst/>
              <a:gdLst/>
              <a:ahLst/>
              <a:cxnLst/>
              <a:rect l="l" t="t" r="r" b="b"/>
              <a:pathLst>
                <a:path w="10112" h="8642" extrusionOk="0">
                  <a:moveTo>
                    <a:pt x="3801" y="0"/>
                  </a:moveTo>
                  <a:cubicBezTo>
                    <a:pt x="1857" y="0"/>
                    <a:pt x="0" y="1620"/>
                    <a:pt x="1098" y="3698"/>
                  </a:cubicBezTo>
                  <a:cubicBezTo>
                    <a:pt x="1110" y="3719"/>
                    <a:pt x="1126" y="3727"/>
                    <a:pt x="1142" y="3727"/>
                  </a:cubicBezTo>
                  <a:cubicBezTo>
                    <a:pt x="1178" y="3727"/>
                    <a:pt x="1214" y="3686"/>
                    <a:pt x="1195" y="3643"/>
                  </a:cubicBezTo>
                  <a:cubicBezTo>
                    <a:pt x="387" y="1767"/>
                    <a:pt x="2014" y="356"/>
                    <a:pt x="3690" y="356"/>
                  </a:cubicBezTo>
                  <a:cubicBezTo>
                    <a:pt x="3923" y="356"/>
                    <a:pt x="4157" y="383"/>
                    <a:pt x="4386" y="441"/>
                  </a:cubicBezTo>
                  <a:cubicBezTo>
                    <a:pt x="5779" y="790"/>
                    <a:pt x="6767" y="1922"/>
                    <a:pt x="7486" y="3100"/>
                  </a:cubicBezTo>
                  <a:cubicBezTo>
                    <a:pt x="8535" y="4821"/>
                    <a:pt x="8967" y="6726"/>
                    <a:pt x="9749" y="8546"/>
                  </a:cubicBezTo>
                  <a:cubicBezTo>
                    <a:pt x="9777" y="8613"/>
                    <a:pt x="9836" y="8641"/>
                    <a:pt x="9898" y="8641"/>
                  </a:cubicBezTo>
                  <a:cubicBezTo>
                    <a:pt x="10001" y="8641"/>
                    <a:pt x="10111" y="8564"/>
                    <a:pt x="10104" y="8453"/>
                  </a:cubicBezTo>
                  <a:cubicBezTo>
                    <a:pt x="9939" y="5501"/>
                    <a:pt x="7786" y="1002"/>
                    <a:pt x="4719" y="127"/>
                  </a:cubicBezTo>
                  <a:cubicBezTo>
                    <a:pt x="4418" y="41"/>
                    <a:pt x="4108" y="0"/>
                    <a:pt x="380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75764" y="-1060353"/>
              <a:ext cx="632953" cy="735425"/>
            </a:xfrm>
            <a:custGeom>
              <a:avLst/>
              <a:gdLst/>
              <a:ahLst/>
              <a:cxnLst/>
              <a:rect l="l" t="t" r="r" b="b"/>
              <a:pathLst>
                <a:path w="14145" h="16435" extrusionOk="0">
                  <a:moveTo>
                    <a:pt x="1332" y="0"/>
                  </a:moveTo>
                  <a:cubicBezTo>
                    <a:pt x="1285" y="0"/>
                    <a:pt x="1241" y="26"/>
                    <a:pt x="1226" y="86"/>
                  </a:cubicBezTo>
                  <a:cubicBezTo>
                    <a:pt x="1" y="4915"/>
                    <a:pt x="2702" y="10777"/>
                    <a:pt x="6091" y="14119"/>
                  </a:cubicBezTo>
                  <a:cubicBezTo>
                    <a:pt x="7290" y="15303"/>
                    <a:pt x="8889" y="16435"/>
                    <a:pt x="10595" y="16435"/>
                  </a:cubicBezTo>
                  <a:cubicBezTo>
                    <a:pt x="11059" y="16435"/>
                    <a:pt x="11531" y="16351"/>
                    <a:pt x="12005" y="16162"/>
                  </a:cubicBezTo>
                  <a:cubicBezTo>
                    <a:pt x="14144" y="15308"/>
                    <a:pt x="14144" y="13045"/>
                    <a:pt x="13811" y="11110"/>
                  </a:cubicBezTo>
                  <a:lnTo>
                    <a:pt x="13811" y="11107"/>
                  </a:lnTo>
                  <a:cubicBezTo>
                    <a:pt x="13804" y="11064"/>
                    <a:pt x="13771" y="11045"/>
                    <a:pt x="13735" y="11045"/>
                  </a:cubicBezTo>
                  <a:cubicBezTo>
                    <a:pt x="13689" y="11045"/>
                    <a:pt x="13639" y="11077"/>
                    <a:pt x="13638" y="11132"/>
                  </a:cubicBezTo>
                  <a:cubicBezTo>
                    <a:pt x="13618" y="12219"/>
                    <a:pt x="13643" y="13563"/>
                    <a:pt x="13059" y="14510"/>
                  </a:cubicBezTo>
                  <a:cubicBezTo>
                    <a:pt x="12505" y="15414"/>
                    <a:pt x="11576" y="15784"/>
                    <a:pt x="10616" y="15784"/>
                  </a:cubicBezTo>
                  <a:cubicBezTo>
                    <a:pt x="9993" y="15784"/>
                    <a:pt x="9357" y="15629"/>
                    <a:pt x="8800" y="15364"/>
                  </a:cubicBezTo>
                  <a:cubicBezTo>
                    <a:pt x="6950" y="14482"/>
                    <a:pt x="5413" y="12643"/>
                    <a:pt x="4315" y="10964"/>
                  </a:cubicBezTo>
                  <a:cubicBezTo>
                    <a:pt x="3296" y="9405"/>
                    <a:pt x="2545" y="7690"/>
                    <a:pt x="2074" y="5892"/>
                  </a:cubicBezTo>
                  <a:cubicBezTo>
                    <a:pt x="1567" y="3965"/>
                    <a:pt x="1608" y="2076"/>
                    <a:pt x="1463" y="119"/>
                  </a:cubicBezTo>
                  <a:cubicBezTo>
                    <a:pt x="1456" y="45"/>
                    <a:pt x="1392" y="0"/>
                    <a:pt x="133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00434" y="-1225833"/>
              <a:ext cx="673226" cy="985474"/>
            </a:xfrm>
            <a:custGeom>
              <a:avLst/>
              <a:gdLst/>
              <a:ahLst/>
              <a:cxnLst/>
              <a:rect l="l" t="t" r="r" b="b"/>
              <a:pathLst>
                <a:path w="15045" h="22023" extrusionOk="0">
                  <a:moveTo>
                    <a:pt x="4196" y="0"/>
                  </a:moveTo>
                  <a:cubicBezTo>
                    <a:pt x="2522" y="0"/>
                    <a:pt x="912" y="716"/>
                    <a:pt x="23" y="2250"/>
                  </a:cubicBezTo>
                  <a:cubicBezTo>
                    <a:pt x="0" y="2289"/>
                    <a:pt x="37" y="2335"/>
                    <a:pt x="74" y="2335"/>
                  </a:cubicBezTo>
                  <a:cubicBezTo>
                    <a:pt x="87" y="2335"/>
                    <a:pt x="100" y="2330"/>
                    <a:pt x="111" y="2316"/>
                  </a:cubicBezTo>
                  <a:cubicBezTo>
                    <a:pt x="1146" y="1058"/>
                    <a:pt x="2622" y="459"/>
                    <a:pt x="4133" y="459"/>
                  </a:cubicBezTo>
                  <a:cubicBezTo>
                    <a:pt x="5109" y="459"/>
                    <a:pt x="6100" y="709"/>
                    <a:pt x="6997" y="1193"/>
                  </a:cubicBezTo>
                  <a:cubicBezTo>
                    <a:pt x="9183" y="2371"/>
                    <a:pt x="10725" y="4565"/>
                    <a:pt x="11865" y="6713"/>
                  </a:cubicBezTo>
                  <a:cubicBezTo>
                    <a:pt x="12980" y="8817"/>
                    <a:pt x="13759" y="11099"/>
                    <a:pt x="14158" y="13448"/>
                  </a:cubicBezTo>
                  <a:cubicBezTo>
                    <a:pt x="14648" y="16339"/>
                    <a:pt x="15045" y="20628"/>
                    <a:pt x="11570" y="21718"/>
                  </a:cubicBezTo>
                  <a:cubicBezTo>
                    <a:pt x="11415" y="21767"/>
                    <a:pt x="11429" y="22022"/>
                    <a:pt x="11596" y="22022"/>
                  </a:cubicBezTo>
                  <a:cubicBezTo>
                    <a:pt x="11601" y="22022"/>
                    <a:pt x="11606" y="22022"/>
                    <a:pt x="11611" y="22021"/>
                  </a:cubicBezTo>
                  <a:cubicBezTo>
                    <a:pt x="14472" y="21779"/>
                    <a:pt x="14946" y="18437"/>
                    <a:pt x="14902" y="16143"/>
                  </a:cubicBezTo>
                  <a:lnTo>
                    <a:pt x="14904" y="16143"/>
                  </a:lnTo>
                  <a:cubicBezTo>
                    <a:pt x="14841" y="12759"/>
                    <a:pt x="13974" y="9400"/>
                    <a:pt x="12341" y="6432"/>
                  </a:cubicBezTo>
                  <a:cubicBezTo>
                    <a:pt x="10973" y="3946"/>
                    <a:pt x="9029" y="1347"/>
                    <a:pt x="6254" y="358"/>
                  </a:cubicBezTo>
                  <a:cubicBezTo>
                    <a:pt x="5588" y="122"/>
                    <a:pt x="4886" y="0"/>
                    <a:pt x="419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90507" y="-259219"/>
              <a:ext cx="34187" cy="23179"/>
            </a:xfrm>
            <a:custGeom>
              <a:avLst/>
              <a:gdLst/>
              <a:ahLst/>
              <a:cxnLst/>
              <a:rect l="l" t="t" r="r" b="b"/>
              <a:pathLst>
                <a:path w="764" h="518" extrusionOk="0">
                  <a:moveTo>
                    <a:pt x="265" y="1"/>
                  </a:moveTo>
                  <a:cubicBezTo>
                    <a:pt x="127" y="1"/>
                    <a:pt x="1" y="99"/>
                    <a:pt x="1" y="258"/>
                  </a:cubicBezTo>
                  <a:cubicBezTo>
                    <a:pt x="1" y="419"/>
                    <a:pt x="127" y="518"/>
                    <a:pt x="266" y="518"/>
                  </a:cubicBezTo>
                  <a:cubicBezTo>
                    <a:pt x="310" y="518"/>
                    <a:pt x="355" y="508"/>
                    <a:pt x="397" y="486"/>
                  </a:cubicBezTo>
                  <a:cubicBezTo>
                    <a:pt x="405" y="484"/>
                    <a:pt x="414" y="478"/>
                    <a:pt x="422" y="473"/>
                  </a:cubicBezTo>
                  <a:cubicBezTo>
                    <a:pt x="427" y="469"/>
                    <a:pt x="431" y="468"/>
                    <a:pt x="432" y="468"/>
                  </a:cubicBezTo>
                  <a:lnTo>
                    <a:pt x="432" y="468"/>
                  </a:lnTo>
                  <a:cubicBezTo>
                    <a:pt x="433" y="468"/>
                    <a:pt x="428" y="471"/>
                    <a:pt x="416" y="478"/>
                  </a:cubicBezTo>
                  <a:cubicBezTo>
                    <a:pt x="419" y="479"/>
                    <a:pt x="421" y="479"/>
                    <a:pt x="424" y="479"/>
                  </a:cubicBezTo>
                  <a:cubicBezTo>
                    <a:pt x="441" y="479"/>
                    <a:pt x="466" y="472"/>
                    <a:pt x="483" y="470"/>
                  </a:cubicBezTo>
                  <a:cubicBezTo>
                    <a:pt x="524" y="464"/>
                    <a:pt x="568" y="456"/>
                    <a:pt x="612" y="451"/>
                  </a:cubicBezTo>
                  <a:cubicBezTo>
                    <a:pt x="695" y="440"/>
                    <a:pt x="763" y="338"/>
                    <a:pt x="758" y="258"/>
                  </a:cubicBezTo>
                  <a:cubicBezTo>
                    <a:pt x="755" y="181"/>
                    <a:pt x="700" y="79"/>
                    <a:pt x="612" y="68"/>
                  </a:cubicBezTo>
                  <a:cubicBezTo>
                    <a:pt x="568" y="60"/>
                    <a:pt x="527" y="54"/>
                    <a:pt x="483" y="49"/>
                  </a:cubicBezTo>
                  <a:cubicBezTo>
                    <a:pt x="461" y="46"/>
                    <a:pt x="439" y="43"/>
                    <a:pt x="416" y="40"/>
                  </a:cubicBezTo>
                  <a:lnTo>
                    <a:pt x="416" y="40"/>
                  </a:lnTo>
                  <a:cubicBezTo>
                    <a:pt x="422" y="43"/>
                    <a:pt x="427" y="46"/>
                    <a:pt x="433" y="51"/>
                  </a:cubicBezTo>
                  <a:cubicBezTo>
                    <a:pt x="422" y="43"/>
                    <a:pt x="408" y="35"/>
                    <a:pt x="397" y="32"/>
                  </a:cubicBezTo>
                  <a:cubicBezTo>
                    <a:pt x="355" y="11"/>
                    <a:pt x="309" y="1"/>
                    <a:pt x="26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58454" y="-298732"/>
              <a:ext cx="23313" cy="34321"/>
            </a:xfrm>
            <a:custGeom>
              <a:avLst/>
              <a:gdLst/>
              <a:ahLst/>
              <a:cxnLst/>
              <a:rect l="l" t="t" r="r" b="b"/>
              <a:pathLst>
                <a:path w="521" h="767" extrusionOk="0">
                  <a:moveTo>
                    <a:pt x="269" y="1"/>
                  </a:moveTo>
                  <a:cubicBezTo>
                    <a:pt x="267" y="1"/>
                    <a:pt x="264" y="1"/>
                    <a:pt x="262" y="1"/>
                  </a:cubicBezTo>
                  <a:cubicBezTo>
                    <a:pt x="108" y="7"/>
                    <a:pt x="25" y="114"/>
                    <a:pt x="6" y="254"/>
                  </a:cubicBezTo>
                  <a:cubicBezTo>
                    <a:pt x="0" y="304"/>
                    <a:pt x="14" y="342"/>
                    <a:pt x="31" y="384"/>
                  </a:cubicBezTo>
                  <a:cubicBezTo>
                    <a:pt x="36" y="439"/>
                    <a:pt x="42" y="494"/>
                    <a:pt x="47" y="552"/>
                  </a:cubicBezTo>
                  <a:cubicBezTo>
                    <a:pt x="58" y="659"/>
                    <a:pt x="134" y="767"/>
                    <a:pt x="253" y="767"/>
                  </a:cubicBezTo>
                  <a:cubicBezTo>
                    <a:pt x="256" y="767"/>
                    <a:pt x="259" y="767"/>
                    <a:pt x="262" y="766"/>
                  </a:cubicBezTo>
                  <a:cubicBezTo>
                    <a:pt x="386" y="761"/>
                    <a:pt x="463" y="670"/>
                    <a:pt x="474" y="552"/>
                  </a:cubicBezTo>
                  <a:cubicBezTo>
                    <a:pt x="479" y="494"/>
                    <a:pt x="485" y="439"/>
                    <a:pt x="493" y="381"/>
                  </a:cubicBezTo>
                  <a:cubicBezTo>
                    <a:pt x="510" y="342"/>
                    <a:pt x="521" y="301"/>
                    <a:pt x="515" y="254"/>
                  </a:cubicBezTo>
                  <a:cubicBezTo>
                    <a:pt x="507" y="185"/>
                    <a:pt x="493" y="128"/>
                    <a:pt x="441" y="75"/>
                  </a:cubicBezTo>
                  <a:cubicBezTo>
                    <a:pt x="398" y="33"/>
                    <a:pt x="331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33969" y="-1250535"/>
              <a:ext cx="307997" cy="880855"/>
            </a:xfrm>
            <a:custGeom>
              <a:avLst/>
              <a:gdLst/>
              <a:ahLst/>
              <a:cxnLst/>
              <a:rect l="l" t="t" r="r" b="b"/>
              <a:pathLst>
                <a:path w="6883" h="19685" extrusionOk="0">
                  <a:moveTo>
                    <a:pt x="5410" y="1"/>
                  </a:moveTo>
                  <a:cubicBezTo>
                    <a:pt x="1717" y="1"/>
                    <a:pt x="1" y="4285"/>
                    <a:pt x="362" y="7502"/>
                  </a:cubicBezTo>
                  <a:cubicBezTo>
                    <a:pt x="860" y="11968"/>
                    <a:pt x="3539" y="16453"/>
                    <a:pt x="6604" y="19641"/>
                  </a:cubicBezTo>
                  <a:cubicBezTo>
                    <a:pt x="6633" y="19671"/>
                    <a:pt x="6665" y="19684"/>
                    <a:pt x="6696" y="19684"/>
                  </a:cubicBezTo>
                  <a:cubicBezTo>
                    <a:pt x="6797" y="19684"/>
                    <a:pt x="6883" y="19549"/>
                    <a:pt x="6796" y="19446"/>
                  </a:cubicBezTo>
                  <a:cubicBezTo>
                    <a:pt x="4412" y="16571"/>
                    <a:pt x="2369" y="13394"/>
                    <a:pt x="1281" y="9790"/>
                  </a:cubicBezTo>
                  <a:cubicBezTo>
                    <a:pt x="98" y="5869"/>
                    <a:pt x="965" y="605"/>
                    <a:pt x="5912" y="219"/>
                  </a:cubicBezTo>
                  <a:cubicBezTo>
                    <a:pt x="6039" y="211"/>
                    <a:pt x="6036" y="38"/>
                    <a:pt x="5912" y="27"/>
                  </a:cubicBezTo>
                  <a:cubicBezTo>
                    <a:pt x="5741" y="9"/>
                    <a:pt x="5574" y="1"/>
                    <a:pt x="5410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90436" y="-1292151"/>
              <a:ext cx="36022" cy="26580"/>
            </a:xfrm>
            <a:custGeom>
              <a:avLst/>
              <a:gdLst/>
              <a:ahLst/>
              <a:cxnLst/>
              <a:rect l="l" t="t" r="r" b="b"/>
              <a:pathLst>
                <a:path w="805" h="594" extrusionOk="0">
                  <a:moveTo>
                    <a:pt x="288" y="1"/>
                  </a:moveTo>
                  <a:cubicBezTo>
                    <a:pt x="139" y="1"/>
                    <a:pt x="1" y="150"/>
                    <a:pt x="9" y="296"/>
                  </a:cubicBezTo>
                  <a:cubicBezTo>
                    <a:pt x="14" y="443"/>
                    <a:pt x="132" y="594"/>
                    <a:pt x="291" y="594"/>
                  </a:cubicBezTo>
                  <a:cubicBezTo>
                    <a:pt x="295" y="594"/>
                    <a:pt x="299" y="593"/>
                    <a:pt x="303" y="593"/>
                  </a:cubicBezTo>
                  <a:cubicBezTo>
                    <a:pt x="391" y="585"/>
                    <a:pt x="482" y="585"/>
                    <a:pt x="570" y="560"/>
                  </a:cubicBezTo>
                  <a:cubicBezTo>
                    <a:pt x="678" y="527"/>
                    <a:pt x="804" y="423"/>
                    <a:pt x="799" y="296"/>
                  </a:cubicBezTo>
                  <a:cubicBezTo>
                    <a:pt x="793" y="172"/>
                    <a:pt x="691" y="73"/>
                    <a:pt x="579" y="34"/>
                  </a:cubicBezTo>
                  <a:cubicBezTo>
                    <a:pt x="490" y="7"/>
                    <a:pt x="394" y="7"/>
                    <a:pt x="303" y="1"/>
                  </a:cubicBezTo>
                  <a:cubicBezTo>
                    <a:pt x="298" y="1"/>
                    <a:pt x="293" y="1"/>
                    <a:pt x="28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23742" y="-1264675"/>
              <a:ext cx="34053" cy="24477"/>
            </a:xfrm>
            <a:custGeom>
              <a:avLst/>
              <a:gdLst/>
              <a:ahLst/>
              <a:cxnLst/>
              <a:rect l="l" t="t" r="r" b="b"/>
              <a:pathLst>
                <a:path w="761" h="547" extrusionOk="0">
                  <a:moveTo>
                    <a:pt x="266" y="1"/>
                  </a:moveTo>
                  <a:cubicBezTo>
                    <a:pt x="128" y="1"/>
                    <a:pt x="1" y="135"/>
                    <a:pt x="6" y="274"/>
                  </a:cubicBezTo>
                  <a:cubicBezTo>
                    <a:pt x="14" y="412"/>
                    <a:pt x="123" y="547"/>
                    <a:pt x="270" y="547"/>
                  </a:cubicBezTo>
                  <a:cubicBezTo>
                    <a:pt x="273" y="547"/>
                    <a:pt x="276" y="546"/>
                    <a:pt x="279" y="546"/>
                  </a:cubicBezTo>
                  <a:cubicBezTo>
                    <a:pt x="367" y="541"/>
                    <a:pt x="455" y="541"/>
                    <a:pt x="540" y="519"/>
                  </a:cubicBezTo>
                  <a:cubicBezTo>
                    <a:pt x="642" y="491"/>
                    <a:pt x="760" y="392"/>
                    <a:pt x="758" y="274"/>
                  </a:cubicBezTo>
                  <a:cubicBezTo>
                    <a:pt x="752" y="158"/>
                    <a:pt x="656" y="65"/>
                    <a:pt x="551" y="29"/>
                  </a:cubicBezTo>
                  <a:cubicBezTo>
                    <a:pt x="463" y="1"/>
                    <a:pt x="369" y="4"/>
                    <a:pt x="279" y="1"/>
                  </a:cubicBezTo>
                  <a:cubicBezTo>
                    <a:pt x="274" y="1"/>
                    <a:pt x="270" y="1"/>
                    <a:pt x="26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8638" y="-1172762"/>
              <a:ext cx="26043" cy="36335"/>
            </a:xfrm>
            <a:custGeom>
              <a:avLst/>
              <a:gdLst/>
              <a:ahLst/>
              <a:cxnLst/>
              <a:rect l="l" t="t" r="r" b="b"/>
              <a:pathLst>
                <a:path w="582" h="812" extrusionOk="0">
                  <a:moveTo>
                    <a:pt x="305" y="1"/>
                  </a:moveTo>
                  <a:cubicBezTo>
                    <a:pt x="301" y="1"/>
                    <a:pt x="296" y="1"/>
                    <a:pt x="292" y="1"/>
                  </a:cubicBezTo>
                  <a:cubicBezTo>
                    <a:pt x="141" y="7"/>
                    <a:pt x="0" y="125"/>
                    <a:pt x="3" y="288"/>
                  </a:cubicBezTo>
                  <a:cubicBezTo>
                    <a:pt x="9" y="395"/>
                    <a:pt x="9" y="502"/>
                    <a:pt x="28" y="610"/>
                  </a:cubicBezTo>
                  <a:cubicBezTo>
                    <a:pt x="47" y="703"/>
                    <a:pt x="132" y="772"/>
                    <a:pt x="218" y="800"/>
                  </a:cubicBezTo>
                  <a:cubicBezTo>
                    <a:pt x="241" y="807"/>
                    <a:pt x="268" y="811"/>
                    <a:pt x="294" y="811"/>
                  </a:cubicBezTo>
                  <a:cubicBezTo>
                    <a:pt x="319" y="811"/>
                    <a:pt x="343" y="808"/>
                    <a:pt x="364" y="800"/>
                  </a:cubicBezTo>
                  <a:cubicBezTo>
                    <a:pt x="449" y="772"/>
                    <a:pt x="537" y="703"/>
                    <a:pt x="554" y="610"/>
                  </a:cubicBezTo>
                  <a:cubicBezTo>
                    <a:pt x="576" y="502"/>
                    <a:pt x="576" y="395"/>
                    <a:pt x="579" y="288"/>
                  </a:cubicBezTo>
                  <a:cubicBezTo>
                    <a:pt x="581" y="140"/>
                    <a:pt x="451" y="1"/>
                    <a:pt x="30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9241" y="-1033593"/>
              <a:ext cx="952227" cy="1039619"/>
            </a:xfrm>
            <a:custGeom>
              <a:avLst/>
              <a:gdLst/>
              <a:ahLst/>
              <a:cxnLst/>
              <a:rect l="l" t="t" r="r" b="b"/>
              <a:pathLst>
                <a:path w="21280" h="23233" extrusionOk="0">
                  <a:moveTo>
                    <a:pt x="14222" y="1"/>
                  </a:moveTo>
                  <a:cubicBezTo>
                    <a:pt x="14111" y="1"/>
                    <a:pt x="13996" y="132"/>
                    <a:pt x="14074" y="242"/>
                  </a:cubicBezTo>
                  <a:cubicBezTo>
                    <a:pt x="16147" y="3152"/>
                    <a:pt x="17692" y="6390"/>
                    <a:pt x="18496" y="9876"/>
                  </a:cubicBezTo>
                  <a:cubicBezTo>
                    <a:pt x="18964" y="11897"/>
                    <a:pt x="19248" y="13967"/>
                    <a:pt x="19438" y="16029"/>
                  </a:cubicBezTo>
                  <a:cubicBezTo>
                    <a:pt x="19622" y="18014"/>
                    <a:pt x="19666" y="20506"/>
                    <a:pt x="17899" y="21839"/>
                  </a:cubicBezTo>
                  <a:cubicBezTo>
                    <a:pt x="17228" y="22343"/>
                    <a:pt x="16435" y="22550"/>
                    <a:pt x="15582" y="22550"/>
                  </a:cubicBezTo>
                  <a:cubicBezTo>
                    <a:pt x="12809" y="22550"/>
                    <a:pt x="9400" y="20362"/>
                    <a:pt x="7505" y="19080"/>
                  </a:cubicBezTo>
                  <a:cubicBezTo>
                    <a:pt x="4666" y="17158"/>
                    <a:pt x="2455" y="14694"/>
                    <a:pt x="346" y="12026"/>
                  </a:cubicBezTo>
                  <a:cubicBezTo>
                    <a:pt x="313" y="11985"/>
                    <a:pt x="273" y="11968"/>
                    <a:pt x="233" y="11968"/>
                  </a:cubicBezTo>
                  <a:cubicBezTo>
                    <a:pt x="116" y="11968"/>
                    <a:pt x="1" y="12114"/>
                    <a:pt x="68" y="12241"/>
                  </a:cubicBezTo>
                  <a:cubicBezTo>
                    <a:pt x="1935" y="15633"/>
                    <a:pt x="4972" y="18392"/>
                    <a:pt x="8257" y="20385"/>
                  </a:cubicBezTo>
                  <a:cubicBezTo>
                    <a:pt x="10111" y="21510"/>
                    <a:pt x="13079" y="23233"/>
                    <a:pt x="15649" y="23233"/>
                  </a:cubicBezTo>
                  <a:cubicBezTo>
                    <a:pt x="16620" y="23233"/>
                    <a:pt x="17533" y="22987"/>
                    <a:pt x="18309" y="22370"/>
                  </a:cubicBezTo>
                  <a:cubicBezTo>
                    <a:pt x="21280" y="20005"/>
                    <a:pt x="20035" y="15063"/>
                    <a:pt x="19493" y="11908"/>
                  </a:cubicBezTo>
                  <a:cubicBezTo>
                    <a:pt x="18738" y="7522"/>
                    <a:pt x="17144" y="3516"/>
                    <a:pt x="14322" y="49"/>
                  </a:cubicBezTo>
                  <a:cubicBezTo>
                    <a:pt x="14294" y="15"/>
                    <a:pt x="14258" y="1"/>
                    <a:pt x="14222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08138" y="-277834"/>
              <a:ext cx="347330" cy="182436"/>
            </a:xfrm>
            <a:custGeom>
              <a:avLst/>
              <a:gdLst/>
              <a:ahLst/>
              <a:cxnLst/>
              <a:rect l="l" t="t" r="r" b="b"/>
              <a:pathLst>
                <a:path w="7762" h="4077" extrusionOk="0">
                  <a:moveTo>
                    <a:pt x="6789" y="1"/>
                  </a:moveTo>
                  <a:cubicBezTo>
                    <a:pt x="6705" y="1"/>
                    <a:pt x="6624" y="66"/>
                    <a:pt x="6658" y="167"/>
                  </a:cubicBezTo>
                  <a:cubicBezTo>
                    <a:pt x="7120" y="1566"/>
                    <a:pt x="6413" y="3055"/>
                    <a:pt x="4987" y="3543"/>
                  </a:cubicBezTo>
                  <a:cubicBezTo>
                    <a:pt x="4623" y="3667"/>
                    <a:pt x="4260" y="3721"/>
                    <a:pt x="3900" y="3721"/>
                  </a:cubicBezTo>
                  <a:cubicBezTo>
                    <a:pt x="2586" y="3721"/>
                    <a:pt x="1314" y="2999"/>
                    <a:pt x="218" y="2312"/>
                  </a:cubicBezTo>
                  <a:cubicBezTo>
                    <a:pt x="196" y="2298"/>
                    <a:pt x="175" y="2292"/>
                    <a:pt x="156" y="2292"/>
                  </a:cubicBezTo>
                  <a:cubicBezTo>
                    <a:pt x="59" y="2292"/>
                    <a:pt x="1" y="2442"/>
                    <a:pt x="100" y="2513"/>
                  </a:cubicBezTo>
                  <a:cubicBezTo>
                    <a:pt x="1180" y="3310"/>
                    <a:pt x="2625" y="4076"/>
                    <a:pt x="4026" y="4076"/>
                  </a:cubicBezTo>
                  <a:cubicBezTo>
                    <a:pt x="4620" y="4076"/>
                    <a:pt x="5207" y="3938"/>
                    <a:pt x="5755" y="3606"/>
                  </a:cubicBezTo>
                  <a:cubicBezTo>
                    <a:pt x="6925" y="2896"/>
                    <a:pt x="7762" y="1302"/>
                    <a:pt x="6911" y="63"/>
                  </a:cubicBezTo>
                  <a:cubicBezTo>
                    <a:pt x="6881" y="20"/>
                    <a:pt x="6834" y="1"/>
                    <a:pt x="6789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03215" y="-1045317"/>
              <a:ext cx="222529" cy="667140"/>
            </a:xfrm>
            <a:custGeom>
              <a:avLst/>
              <a:gdLst/>
              <a:ahLst/>
              <a:cxnLst/>
              <a:rect l="l" t="t" r="r" b="b"/>
              <a:pathLst>
                <a:path w="4973" h="14909" extrusionOk="0">
                  <a:moveTo>
                    <a:pt x="219" y="0"/>
                  </a:moveTo>
                  <a:cubicBezTo>
                    <a:pt x="109" y="0"/>
                    <a:pt x="1" y="120"/>
                    <a:pt x="77" y="231"/>
                  </a:cubicBezTo>
                  <a:cubicBezTo>
                    <a:pt x="1520" y="2365"/>
                    <a:pt x="2789" y="4367"/>
                    <a:pt x="3431" y="6905"/>
                  </a:cubicBezTo>
                  <a:cubicBezTo>
                    <a:pt x="4092" y="9526"/>
                    <a:pt x="4083" y="12236"/>
                    <a:pt x="3547" y="14876"/>
                  </a:cubicBezTo>
                  <a:cubicBezTo>
                    <a:pt x="3543" y="14896"/>
                    <a:pt x="3560" y="14909"/>
                    <a:pt x="3575" y="14909"/>
                  </a:cubicBezTo>
                  <a:cubicBezTo>
                    <a:pt x="3586" y="14909"/>
                    <a:pt x="3596" y="14903"/>
                    <a:pt x="3599" y="14890"/>
                  </a:cubicBezTo>
                  <a:cubicBezTo>
                    <a:pt x="4973" y="10011"/>
                    <a:pt x="3984" y="3764"/>
                    <a:pt x="322" y="44"/>
                  </a:cubicBezTo>
                  <a:cubicBezTo>
                    <a:pt x="292" y="13"/>
                    <a:pt x="256" y="0"/>
                    <a:pt x="21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80604" y="-1120943"/>
              <a:ext cx="31860" cy="43002"/>
            </a:xfrm>
            <a:custGeom>
              <a:avLst/>
              <a:gdLst/>
              <a:ahLst/>
              <a:cxnLst/>
              <a:rect l="l" t="t" r="r" b="b"/>
              <a:pathLst>
                <a:path w="712" h="961" extrusionOk="0">
                  <a:moveTo>
                    <a:pt x="356" y="1"/>
                  </a:moveTo>
                  <a:cubicBezTo>
                    <a:pt x="297" y="1"/>
                    <a:pt x="239" y="16"/>
                    <a:pt x="191" y="46"/>
                  </a:cubicBezTo>
                  <a:cubicBezTo>
                    <a:pt x="48" y="134"/>
                    <a:pt x="1" y="267"/>
                    <a:pt x="1" y="424"/>
                  </a:cubicBezTo>
                  <a:lnTo>
                    <a:pt x="1" y="605"/>
                  </a:lnTo>
                  <a:cubicBezTo>
                    <a:pt x="1" y="788"/>
                    <a:pt x="159" y="961"/>
                    <a:pt x="343" y="961"/>
                  </a:cubicBezTo>
                  <a:cubicBezTo>
                    <a:pt x="347" y="961"/>
                    <a:pt x="352" y="961"/>
                    <a:pt x="356" y="960"/>
                  </a:cubicBezTo>
                  <a:cubicBezTo>
                    <a:pt x="549" y="952"/>
                    <a:pt x="711" y="804"/>
                    <a:pt x="711" y="605"/>
                  </a:cubicBezTo>
                  <a:lnTo>
                    <a:pt x="711" y="424"/>
                  </a:lnTo>
                  <a:cubicBezTo>
                    <a:pt x="711" y="267"/>
                    <a:pt x="664" y="134"/>
                    <a:pt x="524" y="46"/>
                  </a:cubicBezTo>
                  <a:cubicBezTo>
                    <a:pt x="474" y="16"/>
                    <a:pt x="415" y="1"/>
                    <a:pt x="35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36022" y="-725544"/>
              <a:ext cx="137285" cy="165521"/>
            </a:xfrm>
            <a:custGeom>
              <a:avLst/>
              <a:gdLst/>
              <a:ahLst/>
              <a:cxnLst/>
              <a:rect l="l" t="t" r="r" b="b"/>
              <a:pathLst>
                <a:path w="3068" h="3699" extrusionOk="0">
                  <a:moveTo>
                    <a:pt x="52" y="0"/>
                  </a:moveTo>
                  <a:cubicBezTo>
                    <a:pt x="27" y="0"/>
                    <a:pt x="0" y="25"/>
                    <a:pt x="8" y="54"/>
                  </a:cubicBezTo>
                  <a:cubicBezTo>
                    <a:pt x="399" y="1565"/>
                    <a:pt x="1508" y="3014"/>
                    <a:pt x="2937" y="3691"/>
                  </a:cubicBezTo>
                  <a:cubicBezTo>
                    <a:pt x="2949" y="3696"/>
                    <a:pt x="2960" y="3699"/>
                    <a:pt x="2970" y="3699"/>
                  </a:cubicBezTo>
                  <a:cubicBezTo>
                    <a:pt x="3032" y="3699"/>
                    <a:pt x="3067" y="3618"/>
                    <a:pt x="3006" y="3575"/>
                  </a:cubicBezTo>
                  <a:cubicBezTo>
                    <a:pt x="1673" y="2620"/>
                    <a:pt x="729" y="1541"/>
                    <a:pt x="82" y="21"/>
                  </a:cubicBezTo>
                  <a:cubicBezTo>
                    <a:pt x="76" y="6"/>
                    <a:pt x="64" y="0"/>
                    <a:pt x="5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78124" y="-629021"/>
              <a:ext cx="33561" cy="39199"/>
            </a:xfrm>
            <a:custGeom>
              <a:avLst/>
              <a:gdLst/>
              <a:ahLst/>
              <a:cxnLst/>
              <a:rect l="l" t="t" r="r" b="b"/>
              <a:pathLst>
                <a:path w="750" h="876" extrusionOk="0">
                  <a:moveTo>
                    <a:pt x="375" y="0"/>
                  </a:moveTo>
                  <a:cubicBezTo>
                    <a:pt x="268" y="0"/>
                    <a:pt x="161" y="61"/>
                    <a:pt x="130" y="182"/>
                  </a:cubicBezTo>
                  <a:cubicBezTo>
                    <a:pt x="105" y="273"/>
                    <a:pt x="80" y="367"/>
                    <a:pt x="55" y="457"/>
                  </a:cubicBezTo>
                  <a:cubicBezTo>
                    <a:pt x="0" y="664"/>
                    <a:pt x="160" y="876"/>
                    <a:pt x="375" y="876"/>
                  </a:cubicBezTo>
                  <a:cubicBezTo>
                    <a:pt x="590" y="876"/>
                    <a:pt x="749" y="664"/>
                    <a:pt x="694" y="457"/>
                  </a:cubicBezTo>
                  <a:cubicBezTo>
                    <a:pt x="669" y="367"/>
                    <a:pt x="645" y="273"/>
                    <a:pt x="620" y="182"/>
                  </a:cubicBezTo>
                  <a:cubicBezTo>
                    <a:pt x="588" y="61"/>
                    <a:pt x="481" y="0"/>
                    <a:pt x="375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3198" y="-1377442"/>
              <a:ext cx="590846" cy="802681"/>
            </a:xfrm>
            <a:custGeom>
              <a:avLst/>
              <a:gdLst/>
              <a:ahLst/>
              <a:cxnLst/>
              <a:rect l="l" t="t" r="r" b="b"/>
              <a:pathLst>
                <a:path w="13204" h="17938" extrusionOk="0">
                  <a:moveTo>
                    <a:pt x="6947" y="0"/>
                  </a:moveTo>
                  <a:cubicBezTo>
                    <a:pt x="4565" y="0"/>
                    <a:pt x="2343" y="845"/>
                    <a:pt x="1195" y="3243"/>
                  </a:cubicBezTo>
                  <a:cubicBezTo>
                    <a:pt x="303" y="5101"/>
                    <a:pt x="372" y="7276"/>
                    <a:pt x="655" y="9270"/>
                  </a:cubicBezTo>
                  <a:cubicBezTo>
                    <a:pt x="1079" y="12249"/>
                    <a:pt x="1936" y="15159"/>
                    <a:pt x="3166" y="17904"/>
                  </a:cubicBezTo>
                  <a:cubicBezTo>
                    <a:pt x="3176" y="17928"/>
                    <a:pt x="3197" y="17938"/>
                    <a:pt x="3220" y="17938"/>
                  </a:cubicBezTo>
                  <a:cubicBezTo>
                    <a:pt x="3264" y="17938"/>
                    <a:pt x="3313" y="17898"/>
                    <a:pt x="3293" y="17849"/>
                  </a:cubicBezTo>
                  <a:cubicBezTo>
                    <a:pt x="1784" y="13953"/>
                    <a:pt x="0" y="8967"/>
                    <a:pt x="1027" y="4751"/>
                  </a:cubicBezTo>
                  <a:cubicBezTo>
                    <a:pt x="1669" y="2114"/>
                    <a:pt x="3855" y="577"/>
                    <a:pt x="6503" y="423"/>
                  </a:cubicBezTo>
                  <a:cubicBezTo>
                    <a:pt x="6652" y="415"/>
                    <a:pt x="6800" y="410"/>
                    <a:pt x="6946" y="410"/>
                  </a:cubicBezTo>
                  <a:cubicBezTo>
                    <a:pt x="9045" y="410"/>
                    <a:pt x="10975" y="1251"/>
                    <a:pt x="12987" y="1753"/>
                  </a:cubicBezTo>
                  <a:cubicBezTo>
                    <a:pt x="12997" y="1755"/>
                    <a:pt x="13006" y="1756"/>
                    <a:pt x="13015" y="1756"/>
                  </a:cubicBezTo>
                  <a:cubicBezTo>
                    <a:pt x="13132" y="1756"/>
                    <a:pt x="13204" y="1586"/>
                    <a:pt x="13084" y="1527"/>
                  </a:cubicBezTo>
                  <a:cubicBezTo>
                    <a:pt x="11350" y="680"/>
                    <a:pt x="9084" y="0"/>
                    <a:pt x="6947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>
            <a:off x="2889040" y="230728"/>
            <a:ext cx="300424" cy="300541"/>
          </a:xfrm>
          <a:custGeom>
            <a:avLst/>
            <a:gdLst/>
            <a:ahLst/>
            <a:cxnLst/>
            <a:rect l="l" t="t" r="r" b="b"/>
            <a:pathLst>
              <a:path w="2093" h="2094" extrusionOk="0">
                <a:moveTo>
                  <a:pt x="1019" y="1"/>
                </a:moveTo>
                <a:cubicBezTo>
                  <a:pt x="1019" y="1"/>
                  <a:pt x="945" y="482"/>
                  <a:pt x="928" y="931"/>
                </a:cubicBezTo>
                <a:cubicBezTo>
                  <a:pt x="576" y="956"/>
                  <a:pt x="0" y="1074"/>
                  <a:pt x="0" y="1074"/>
                </a:cubicBezTo>
                <a:cubicBezTo>
                  <a:pt x="0" y="1074"/>
                  <a:pt x="479" y="1149"/>
                  <a:pt x="928" y="1165"/>
                </a:cubicBezTo>
                <a:cubicBezTo>
                  <a:pt x="936" y="1620"/>
                  <a:pt x="1019" y="2093"/>
                  <a:pt x="1019" y="2093"/>
                </a:cubicBezTo>
                <a:cubicBezTo>
                  <a:pt x="1019" y="2093"/>
                  <a:pt x="1137" y="1520"/>
                  <a:pt x="1162" y="1165"/>
                </a:cubicBezTo>
                <a:cubicBezTo>
                  <a:pt x="1619" y="1157"/>
                  <a:pt x="2093" y="1074"/>
                  <a:pt x="2093" y="1074"/>
                </a:cubicBezTo>
                <a:cubicBezTo>
                  <a:pt x="2093" y="1074"/>
                  <a:pt x="1517" y="956"/>
                  <a:pt x="1162" y="931"/>
                </a:cubicBezTo>
                <a:cubicBezTo>
                  <a:pt x="1137" y="579"/>
                  <a:pt x="1019" y="1"/>
                  <a:pt x="101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" name="Google Shape;36;p2"/>
          <p:cNvGrpSpPr/>
          <p:nvPr/>
        </p:nvGrpSpPr>
        <p:grpSpPr>
          <a:xfrm>
            <a:off x="3873107" y="-880656"/>
            <a:ext cx="1587045" cy="1764437"/>
            <a:chOff x="-2461806" y="-1519518"/>
            <a:chExt cx="1587045" cy="1764437"/>
          </a:xfrm>
        </p:grpSpPr>
        <p:sp>
          <p:nvSpPr>
            <p:cNvPr id="37" name="Google Shape;37;p2"/>
            <p:cNvSpPr/>
            <p:nvPr/>
          </p:nvSpPr>
          <p:spPr>
            <a:xfrm>
              <a:off x="-2460239" y="-1461569"/>
              <a:ext cx="1524279" cy="1417556"/>
            </a:xfrm>
            <a:custGeom>
              <a:avLst/>
              <a:gdLst/>
              <a:ahLst/>
              <a:cxnLst/>
              <a:rect l="l" t="t" r="r" b="b"/>
              <a:pathLst>
                <a:path w="34064" h="31679" extrusionOk="0">
                  <a:moveTo>
                    <a:pt x="35" y="1"/>
                  </a:moveTo>
                  <a:cubicBezTo>
                    <a:pt x="8" y="1"/>
                    <a:pt x="1" y="41"/>
                    <a:pt x="29" y="54"/>
                  </a:cubicBezTo>
                  <a:cubicBezTo>
                    <a:pt x="8594" y="3239"/>
                    <a:pt x="9814" y="13520"/>
                    <a:pt x="13448" y="20706"/>
                  </a:cubicBezTo>
                  <a:cubicBezTo>
                    <a:pt x="15238" y="24244"/>
                    <a:pt x="17793" y="27097"/>
                    <a:pt x="21405" y="28823"/>
                  </a:cubicBezTo>
                  <a:cubicBezTo>
                    <a:pt x="25020" y="30546"/>
                    <a:pt x="29348" y="31472"/>
                    <a:pt x="33341" y="31678"/>
                  </a:cubicBezTo>
                  <a:cubicBezTo>
                    <a:pt x="33350" y="31679"/>
                    <a:pt x="33359" y="31679"/>
                    <a:pt x="33368" y="31679"/>
                  </a:cubicBezTo>
                  <a:cubicBezTo>
                    <a:pt x="33945" y="31679"/>
                    <a:pt x="34064" y="30754"/>
                    <a:pt x="33484" y="30624"/>
                  </a:cubicBezTo>
                  <a:cubicBezTo>
                    <a:pt x="29260" y="29679"/>
                    <a:pt x="24990" y="29440"/>
                    <a:pt x="21097" y="27328"/>
                  </a:cubicBezTo>
                  <a:cubicBezTo>
                    <a:pt x="16892" y="25045"/>
                    <a:pt x="14516" y="21037"/>
                    <a:pt x="12765" y="16733"/>
                  </a:cubicBezTo>
                  <a:cubicBezTo>
                    <a:pt x="10186" y="10395"/>
                    <a:pt x="7669" y="1805"/>
                    <a:pt x="42" y="1"/>
                  </a:cubicBezTo>
                  <a:cubicBezTo>
                    <a:pt x="40" y="1"/>
                    <a:pt x="37" y="1"/>
                    <a:pt x="3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-2394459" y="-1519518"/>
              <a:ext cx="1134886" cy="1069107"/>
            </a:xfrm>
            <a:custGeom>
              <a:avLst/>
              <a:gdLst/>
              <a:ahLst/>
              <a:cxnLst/>
              <a:rect l="l" t="t" r="r" b="b"/>
              <a:pathLst>
                <a:path w="25362" h="23892" extrusionOk="0">
                  <a:moveTo>
                    <a:pt x="72" y="0"/>
                  </a:moveTo>
                  <a:cubicBezTo>
                    <a:pt x="26" y="0"/>
                    <a:pt x="1" y="71"/>
                    <a:pt x="48" y="93"/>
                  </a:cubicBezTo>
                  <a:cubicBezTo>
                    <a:pt x="3214" y="1539"/>
                    <a:pt x="6061" y="3133"/>
                    <a:pt x="8024" y="6123"/>
                  </a:cubicBezTo>
                  <a:cubicBezTo>
                    <a:pt x="9767" y="8783"/>
                    <a:pt x="10643" y="11899"/>
                    <a:pt x="12006" y="14749"/>
                  </a:cubicBezTo>
                  <a:cubicBezTo>
                    <a:pt x="14210" y="19351"/>
                    <a:pt x="19004" y="23891"/>
                    <a:pt x="24450" y="23891"/>
                  </a:cubicBezTo>
                  <a:cubicBezTo>
                    <a:pt x="24501" y="23891"/>
                    <a:pt x="24551" y="23891"/>
                    <a:pt x="24602" y="23890"/>
                  </a:cubicBezTo>
                  <a:cubicBezTo>
                    <a:pt x="25219" y="23882"/>
                    <a:pt x="25362" y="22965"/>
                    <a:pt x="24748" y="22802"/>
                  </a:cubicBezTo>
                  <a:cubicBezTo>
                    <a:pt x="21686" y="21987"/>
                    <a:pt x="19018" y="21250"/>
                    <a:pt x="16551" y="19121"/>
                  </a:cubicBezTo>
                  <a:cubicBezTo>
                    <a:pt x="14115" y="17021"/>
                    <a:pt x="12766" y="14174"/>
                    <a:pt x="11483" y="11291"/>
                  </a:cubicBezTo>
                  <a:cubicBezTo>
                    <a:pt x="10340" y="8722"/>
                    <a:pt x="9134" y="6120"/>
                    <a:pt x="7083" y="4135"/>
                  </a:cubicBezTo>
                  <a:cubicBezTo>
                    <a:pt x="5136" y="2252"/>
                    <a:pt x="2680" y="779"/>
                    <a:pt x="87" y="2"/>
                  </a:cubicBezTo>
                  <a:cubicBezTo>
                    <a:pt x="82" y="1"/>
                    <a:pt x="77" y="0"/>
                    <a:pt x="7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-2461806" y="-1423219"/>
              <a:ext cx="824159" cy="1573635"/>
            </a:xfrm>
            <a:custGeom>
              <a:avLst/>
              <a:gdLst/>
              <a:ahLst/>
              <a:cxnLst/>
              <a:rect l="l" t="t" r="r" b="b"/>
              <a:pathLst>
                <a:path w="18418" h="35167" extrusionOk="0">
                  <a:moveTo>
                    <a:pt x="88" y="1"/>
                  </a:moveTo>
                  <a:cubicBezTo>
                    <a:pt x="34" y="1"/>
                    <a:pt x="1" y="91"/>
                    <a:pt x="58" y="116"/>
                  </a:cubicBezTo>
                  <a:cubicBezTo>
                    <a:pt x="8100" y="3641"/>
                    <a:pt x="4381" y="14929"/>
                    <a:pt x="6016" y="21576"/>
                  </a:cubicBezTo>
                  <a:cubicBezTo>
                    <a:pt x="7429" y="27308"/>
                    <a:pt x="11897" y="33417"/>
                    <a:pt x="17770" y="35149"/>
                  </a:cubicBezTo>
                  <a:cubicBezTo>
                    <a:pt x="17811" y="35161"/>
                    <a:pt x="17850" y="35167"/>
                    <a:pt x="17887" y="35167"/>
                  </a:cubicBezTo>
                  <a:cubicBezTo>
                    <a:pt x="18248" y="35167"/>
                    <a:pt x="18418" y="34637"/>
                    <a:pt x="18076" y="34425"/>
                  </a:cubicBezTo>
                  <a:lnTo>
                    <a:pt x="18076" y="34425"/>
                  </a:lnTo>
                  <a:lnTo>
                    <a:pt x="18076" y="34428"/>
                  </a:lnTo>
                  <a:cubicBezTo>
                    <a:pt x="14970" y="32509"/>
                    <a:pt x="12175" y="30573"/>
                    <a:pt x="10066" y="27514"/>
                  </a:cubicBezTo>
                  <a:cubicBezTo>
                    <a:pt x="7891" y="24351"/>
                    <a:pt x="6820" y="20766"/>
                    <a:pt x="6644" y="16950"/>
                  </a:cubicBezTo>
                  <a:cubicBezTo>
                    <a:pt x="6374" y="11063"/>
                    <a:pt x="7040" y="2492"/>
                    <a:pt x="105" y="4"/>
                  </a:cubicBezTo>
                  <a:cubicBezTo>
                    <a:pt x="99" y="1"/>
                    <a:pt x="93" y="1"/>
                    <a:pt x="8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-2045018" y="-831867"/>
              <a:ext cx="976793" cy="1016305"/>
            </a:xfrm>
            <a:custGeom>
              <a:avLst/>
              <a:gdLst/>
              <a:ahLst/>
              <a:cxnLst/>
              <a:rect l="l" t="t" r="r" b="b"/>
              <a:pathLst>
                <a:path w="21829" h="22712" extrusionOk="0">
                  <a:moveTo>
                    <a:pt x="50" y="1"/>
                  </a:moveTo>
                  <a:cubicBezTo>
                    <a:pt x="25" y="1"/>
                    <a:pt x="1" y="17"/>
                    <a:pt x="1" y="48"/>
                  </a:cubicBezTo>
                  <a:cubicBezTo>
                    <a:pt x="136" y="5863"/>
                    <a:pt x="2278" y="11351"/>
                    <a:pt x="6278" y="15615"/>
                  </a:cubicBezTo>
                  <a:cubicBezTo>
                    <a:pt x="10031" y="19619"/>
                    <a:pt x="15775" y="22712"/>
                    <a:pt x="21364" y="22712"/>
                  </a:cubicBezTo>
                  <a:cubicBezTo>
                    <a:pt x="21425" y="22712"/>
                    <a:pt x="21487" y="22711"/>
                    <a:pt x="21548" y="22711"/>
                  </a:cubicBezTo>
                  <a:cubicBezTo>
                    <a:pt x="21765" y="22708"/>
                    <a:pt x="21829" y="22361"/>
                    <a:pt x="21600" y="22320"/>
                  </a:cubicBezTo>
                  <a:cubicBezTo>
                    <a:pt x="16017" y="21268"/>
                    <a:pt x="11008" y="19481"/>
                    <a:pt x="6898" y="15373"/>
                  </a:cubicBezTo>
                  <a:cubicBezTo>
                    <a:pt x="2870" y="11351"/>
                    <a:pt x="460" y="5717"/>
                    <a:pt x="103" y="48"/>
                  </a:cubicBezTo>
                  <a:cubicBezTo>
                    <a:pt x="100" y="17"/>
                    <a:pt x="74" y="1"/>
                    <a:pt x="50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-1645323" y="-474012"/>
              <a:ext cx="414362" cy="215191"/>
            </a:xfrm>
            <a:custGeom>
              <a:avLst/>
              <a:gdLst/>
              <a:ahLst/>
              <a:cxnLst/>
              <a:rect l="l" t="t" r="r" b="b"/>
              <a:pathLst>
                <a:path w="9260" h="4809" extrusionOk="0">
                  <a:moveTo>
                    <a:pt x="137" y="1"/>
                  </a:moveTo>
                  <a:cubicBezTo>
                    <a:pt x="64" y="1"/>
                    <a:pt x="1" y="89"/>
                    <a:pt x="69" y="152"/>
                  </a:cubicBezTo>
                  <a:cubicBezTo>
                    <a:pt x="2525" y="2393"/>
                    <a:pt x="5686" y="4326"/>
                    <a:pt x="9031" y="4807"/>
                  </a:cubicBezTo>
                  <a:cubicBezTo>
                    <a:pt x="9039" y="4808"/>
                    <a:pt x="9046" y="4809"/>
                    <a:pt x="9053" y="4809"/>
                  </a:cubicBezTo>
                  <a:cubicBezTo>
                    <a:pt x="9200" y="4809"/>
                    <a:pt x="9260" y="4604"/>
                    <a:pt x="9100" y="4551"/>
                  </a:cubicBezTo>
                  <a:cubicBezTo>
                    <a:pt x="5801" y="3500"/>
                    <a:pt x="2861" y="2307"/>
                    <a:pt x="199" y="25"/>
                  </a:cubicBezTo>
                  <a:cubicBezTo>
                    <a:pt x="179" y="8"/>
                    <a:pt x="157" y="1"/>
                    <a:pt x="137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-1135637" y="-269019"/>
              <a:ext cx="54860" cy="42421"/>
            </a:xfrm>
            <a:custGeom>
              <a:avLst/>
              <a:gdLst/>
              <a:ahLst/>
              <a:cxnLst/>
              <a:rect l="l" t="t" r="r" b="b"/>
              <a:pathLst>
                <a:path w="1226" h="948" extrusionOk="0">
                  <a:moveTo>
                    <a:pt x="612" y="1"/>
                  </a:moveTo>
                  <a:cubicBezTo>
                    <a:pt x="1" y="1"/>
                    <a:pt x="1" y="948"/>
                    <a:pt x="612" y="948"/>
                  </a:cubicBezTo>
                  <a:cubicBezTo>
                    <a:pt x="1226" y="948"/>
                    <a:pt x="1226" y="1"/>
                    <a:pt x="612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-1483334" y="-76823"/>
              <a:ext cx="36290" cy="28146"/>
            </a:xfrm>
            <a:custGeom>
              <a:avLst/>
              <a:gdLst/>
              <a:ahLst/>
              <a:cxnLst/>
              <a:rect l="l" t="t" r="r" b="b"/>
              <a:pathLst>
                <a:path w="811" h="629" extrusionOk="0">
                  <a:moveTo>
                    <a:pt x="406" y="1"/>
                  </a:moveTo>
                  <a:cubicBezTo>
                    <a:pt x="1" y="1"/>
                    <a:pt x="1" y="628"/>
                    <a:pt x="406" y="628"/>
                  </a:cubicBezTo>
                  <a:cubicBezTo>
                    <a:pt x="810" y="628"/>
                    <a:pt x="810" y="1"/>
                    <a:pt x="40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-1350744" y="-27197"/>
              <a:ext cx="46716" cy="34724"/>
            </a:xfrm>
            <a:custGeom>
              <a:avLst/>
              <a:gdLst/>
              <a:ahLst/>
              <a:cxnLst/>
              <a:rect l="l" t="t" r="r" b="b"/>
              <a:pathLst>
                <a:path w="1044" h="776" extrusionOk="0">
                  <a:moveTo>
                    <a:pt x="377" y="1"/>
                  </a:moveTo>
                  <a:cubicBezTo>
                    <a:pt x="181" y="1"/>
                    <a:pt x="1" y="195"/>
                    <a:pt x="9" y="389"/>
                  </a:cubicBezTo>
                  <a:cubicBezTo>
                    <a:pt x="19" y="578"/>
                    <a:pt x="168" y="776"/>
                    <a:pt x="372" y="776"/>
                  </a:cubicBezTo>
                  <a:cubicBezTo>
                    <a:pt x="381" y="776"/>
                    <a:pt x="389" y="776"/>
                    <a:pt x="397" y="775"/>
                  </a:cubicBezTo>
                  <a:cubicBezTo>
                    <a:pt x="540" y="764"/>
                    <a:pt x="697" y="769"/>
                    <a:pt x="821" y="687"/>
                  </a:cubicBezTo>
                  <a:cubicBezTo>
                    <a:pt x="1044" y="538"/>
                    <a:pt x="1044" y="238"/>
                    <a:pt x="821" y="89"/>
                  </a:cubicBezTo>
                  <a:cubicBezTo>
                    <a:pt x="697" y="7"/>
                    <a:pt x="540" y="12"/>
                    <a:pt x="397" y="1"/>
                  </a:cubicBezTo>
                  <a:cubicBezTo>
                    <a:pt x="390" y="1"/>
                    <a:pt x="384" y="1"/>
                    <a:pt x="377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-1206832" y="19028"/>
              <a:ext cx="332071" cy="61573"/>
            </a:xfrm>
            <a:custGeom>
              <a:avLst/>
              <a:gdLst/>
              <a:ahLst/>
              <a:cxnLst/>
              <a:rect l="l" t="t" r="r" b="b"/>
              <a:pathLst>
                <a:path w="7421" h="1376" extrusionOk="0">
                  <a:moveTo>
                    <a:pt x="167" y="0"/>
                  </a:moveTo>
                  <a:cubicBezTo>
                    <a:pt x="38" y="0"/>
                    <a:pt x="0" y="204"/>
                    <a:pt x="141" y="254"/>
                  </a:cubicBezTo>
                  <a:cubicBezTo>
                    <a:pt x="1903" y="889"/>
                    <a:pt x="3870" y="1376"/>
                    <a:pt x="5791" y="1376"/>
                  </a:cubicBezTo>
                  <a:cubicBezTo>
                    <a:pt x="6286" y="1376"/>
                    <a:pt x="6779" y="1343"/>
                    <a:pt x="7263" y="1273"/>
                  </a:cubicBezTo>
                  <a:cubicBezTo>
                    <a:pt x="7420" y="1251"/>
                    <a:pt x="7365" y="1028"/>
                    <a:pt x="7228" y="1014"/>
                  </a:cubicBezTo>
                  <a:cubicBezTo>
                    <a:pt x="4829" y="799"/>
                    <a:pt x="2542" y="684"/>
                    <a:pt x="207" y="6"/>
                  </a:cubicBezTo>
                  <a:cubicBezTo>
                    <a:pt x="193" y="2"/>
                    <a:pt x="179" y="0"/>
                    <a:pt x="167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-1549472" y="159673"/>
              <a:ext cx="45419" cy="39825"/>
            </a:xfrm>
            <a:custGeom>
              <a:avLst/>
              <a:gdLst/>
              <a:ahLst/>
              <a:cxnLst/>
              <a:rect l="l" t="t" r="r" b="b"/>
              <a:pathLst>
                <a:path w="1015" h="890" extrusionOk="0">
                  <a:moveTo>
                    <a:pt x="408" y="0"/>
                  </a:moveTo>
                  <a:cubicBezTo>
                    <a:pt x="317" y="0"/>
                    <a:pt x="225" y="33"/>
                    <a:pt x="157" y="101"/>
                  </a:cubicBezTo>
                  <a:cubicBezTo>
                    <a:pt x="0" y="258"/>
                    <a:pt x="28" y="542"/>
                    <a:pt x="229" y="652"/>
                  </a:cubicBezTo>
                  <a:cubicBezTo>
                    <a:pt x="347" y="718"/>
                    <a:pt x="463" y="784"/>
                    <a:pt x="579" y="856"/>
                  </a:cubicBezTo>
                  <a:cubicBezTo>
                    <a:pt x="617" y="879"/>
                    <a:pt x="657" y="889"/>
                    <a:pt x="695" y="889"/>
                  </a:cubicBezTo>
                  <a:cubicBezTo>
                    <a:pt x="866" y="889"/>
                    <a:pt x="1015" y="688"/>
                    <a:pt x="912" y="522"/>
                  </a:cubicBezTo>
                  <a:cubicBezTo>
                    <a:pt x="840" y="407"/>
                    <a:pt x="774" y="288"/>
                    <a:pt x="711" y="173"/>
                  </a:cubicBezTo>
                  <a:cubicBezTo>
                    <a:pt x="648" y="58"/>
                    <a:pt x="528" y="0"/>
                    <a:pt x="408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-1407530" y="211358"/>
              <a:ext cx="43271" cy="33561"/>
            </a:xfrm>
            <a:custGeom>
              <a:avLst/>
              <a:gdLst/>
              <a:ahLst/>
              <a:cxnLst/>
              <a:rect l="l" t="t" r="r" b="b"/>
              <a:pathLst>
                <a:path w="967" h="750" extrusionOk="0">
                  <a:moveTo>
                    <a:pt x="485" y="1"/>
                  </a:moveTo>
                  <a:cubicBezTo>
                    <a:pt x="0" y="1"/>
                    <a:pt x="0" y="750"/>
                    <a:pt x="485" y="750"/>
                  </a:cubicBezTo>
                  <a:cubicBezTo>
                    <a:pt x="967" y="750"/>
                    <a:pt x="967" y="1"/>
                    <a:pt x="48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2"/>
          <p:cNvGrpSpPr/>
          <p:nvPr/>
        </p:nvGrpSpPr>
        <p:grpSpPr>
          <a:xfrm>
            <a:off x="4493548" y="4024107"/>
            <a:ext cx="1755539" cy="1736248"/>
            <a:chOff x="3331298" y="-1225296"/>
            <a:chExt cx="2219673" cy="2195282"/>
          </a:xfrm>
        </p:grpSpPr>
        <p:sp>
          <p:nvSpPr>
            <p:cNvPr id="49" name="Google Shape;49;p2"/>
            <p:cNvSpPr/>
            <p:nvPr/>
          </p:nvSpPr>
          <p:spPr>
            <a:xfrm>
              <a:off x="4069963" y="-625844"/>
              <a:ext cx="534017" cy="680073"/>
            </a:xfrm>
            <a:custGeom>
              <a:avLst/>
              <a:gdLst/>
              <a:ahLst/>
              <a:cxnLst/>
              <a:rect l="l" t="t" r="r" b="b"/>
              <a:pathLst>
                <a:path w="11934" h="15198" extrusionOk="0">
                  <a:moveTo>
                    <a:pt x="10679" y="0"/>
                  </a:moveTo>
                  <a:cubicBezTo>
                    <a:pt x="10672" y="0"/>
                    <a:pt x="10665" y="2"/>
                    <a:pt x="10657" y="4"/>
                  </a:cubicBezTo>
                  <a:cubicBezTo>
                    <a:pt x="5641" y="1526"/>
                    <a:pt x="589" y="5665"/>
                    <a:pt x="203" y="11243"/>
                  </a:cubicBezTo>
                  <a:cubicBezTo>
                    <a:pt x="0" y="14163"/>
                    <a:pt x="1298" y="15198"/>
                    <a:pt x="3116" y="15198"/>
                  </a:cubicBezTo>
                  <a:cubicBezTo>
                    <a:pt x="6015" y="15198"/>
                    <a:pt x="10236" y="12569"/>
                    <a:pt x="11817" y="10755"/>
                  </a:cubicBezTo>
                  <a:cubicBezTo>
                    <a:pt x="11934" y="10623"/>
                    <a:pt x="11826" y="10463"/>
                    <a:pt x="11690" y="10463"/>
                  </a:cubicBezTo>
                  <a:cubicBezTo>
                    <a:pt x="11650" y="10463"/>
                    <a:pt x="11608" y="10476"/>
                    <a:pt x="11569" y="10508"/>
                  </a:cubicBezTo>
                  <a:cubicBezTo>
                    <a:pt x="9548" y="12124"/>
                    <a:pt x="7502" y="13624"/>
                    <a:pt x="4969" y="14337"/>
                  </a:cubicBezTo>
                  <a:cubicBezTo>
                    <a:pt x="4449" y="14484"/>
                    <a:pt x="3940" y="14564"/>
                    <a:pt x="3466" y="14564"/>
                  </a:cubicBezTo>
                  <a:cubicBezTo>
                    <a:pt x="1861" y="14564"/>
                    <a:pt x="644" y="13644"/>
                    <a:pt x="646" y="11251"/>
                  </a:cubicBezTo>
                  <a:cubicBezTo>
                    <a:pt x="649" y="10158"/>
                    <a:pt x="1013" y="9070"/>
                    <a:pt x="1442" y="8082"/>
                  </a:cubicBezTo>
                  <a:cubicBezTo>
                    <a:pt x="3130" y="4178"/>
                    <a:pt x="6847" y="1639"/>
                    <a:pt x="10690" y="130"/>
                  </a:cubicBezTo>
                  <a:cubicBezTo>
                    <a:pt x="10760" y="103"/>
                    <a:pt x="10744" y="0"/>
                    <a:pt x="1067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300821" y="-549011"/>
              <a:ext cx="550797" cy="375611"/>
            </a:xfrm>
            <a:custGeom>
              <a:avLst/>
              <a:gdLst/>
              <a:ahLst/>
              <a:cxnLst/>
              <a:rect l="l" t="t" r="r" b="b"/>
              <a:pathLst>
                <a:path w="12309" h="8394" extrusionOk="0">
                  <a:moveTo>
                    <a:pt x="10340" y="0"/>
                  </a:moveTo>
                  <a:cubicBezTo>
                    <a:pt x="7066" y="0"/>
                    <a:pt x="1019" y="6731"/>
                    <a:pt x="77" y="8152"/>
                  </a:cubicBezTo>
                  <a:cubicBezTo>
                    <a:pt x="1" y="8268"/>
                    <a:pt x="109" y="8393"/>
                    <a:pt x="223" y="8393"/>
                  </a:cubicBezTo>
                  <a:cubicBezTo>
                    <a:pt x="260" y="8393"/>
                    <a:pt x="298" y="8379"/>
                    <a:pt x="330" y="8347"/>
                  </a:cubicBezTo>
                  <a:cubicBezTo>
                    <a:pt x="1625" y="7053"/>
                    <a:pt x="2888" y="5726"/>
                    <a:pt x="4265" y="4515"/>
                  </a:cubicBezTo>
                  <a:cubicBezTo>
                    <a:pt x="5015" y="3852"/>
                    <a:pt x="8155" y="914"/>
                    <a:pt x="10259" y="914"/>
                  </a:cubicBezTo>
                  <a:cubicBezTo>
                    <a:pt x="10951" y="914"/>
                    <a:pt x="11532" y="1232"/>
                    <a:pt x="11878" y="2053"/>
                  </a:cubicBezTo>
                  <a:cubicBezTo>
                    <a:pt x="11910" y="2132"/>
                    <a:pt x="11972" y="2164"/>
                    <a:pt x="12038" y="2164"/>
                  </a:cubicBezTo>
                  <a:cubicBezTo>
                    <a:pt x="12166" y="2164"/>
                    <a:pt x="12309" y="2040"/>
                    <a:pt x="12274" y="1891"/>
                  </a:cubicBezTo>
                  <a:cubicBezTo>
                    <a:pt x="11971" y="539"/>
                    <a:pt x="11266" y="0"/>
                    <a:pt x="10340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658854" y="-334083"/>
              <a:ext cx="145027" cy="121937"/>
            </a:xfrm>
            <a:custGeom>
              <a:avLst/>
              <a:gdLst/>
              <a:ahLst/>
              <a:cxnLst/>
              <a:rect l="l" t="t" r="r" b="b"/>
              <a:pathLst>
                <a:path w="3241" h="2725" extrusionOk="0">
                  <a:moveTo>
                    <a:pt x="2942" y="0"/>
                  </a:moveTo>
                  <a:cubicBezTo>
                    <a:pt x="2897" y="0"/>
                    <a:pt x="2851" y="15"/>
                    <a:pt x="2808" y="50"/>
                  </a:cubicBezTo>
                  <a:cubicBezTo>
                    <a:pt x="1933" y="774"/>
                    <a:pt x="1049" y="1488"/>
                    <a:pt x="209" y="2253"/>
                  </a:cubicBezTo>
                  <a:cubicBezTo>
                    <a:pt x="0" y="2445"/>
                    <a:pt x="196" y="2725"/>
                    <a:pt x="422" y="2725"/>
                  </a:cubicBezTo>
                  <a:cubicBezTo>
                    <a:pt x="485" y="2725"/>
                    <a:pt x="549" y="2703"/>
                    <a:pt x="609" y="2652"/>
                  </a:cubicBezTo>
                  <a:cubicBezTo>
                    <a:pt x="1462" y="1909"/>
                    <a:pt x="2272" y="1116"/>
                    <a:pt x="3092" y="334"/>
                  </a:cubicBezTo>
                  <a:cubicBezTo>
                    <a:pt x="3241" y="194"/>
                    <a:pt x="3103" y="0"/>
                    <a:pt x="294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4487780" y="-677215"/>
              <a:ext cx="542698" cy="814494"/>
            </a:xfrm>
            <a:custGeom>
              <a:avLst/>
              <a:gdLst/>
              <a:ahLst/>
              <a:cxnLst/>
              <a:rect l="l" t="t" r="r" b="b"/>
              <a:pathLst>
                <a:path w="12128" h="18202" extrusionOk="0">
                  <a:moveTo>
                    <a:pt x="7345" y="1"/>
                  </a:moveTo>
                  <a:cubicBezTo>
                    <a:pt x="6431" y="1"/>
                    <a:pt x="5475" y="355"/>
                    <a:pt x="4566" y="1185"/>
                  </a:cubicBezTo>
                  <a:cubicBezTo>
                    <a:pt x="4492" y="1252"/>
                    <a:pt x="4561" y="1344"/>
                    <a:pt x="4640" y="1344"/>
                  </a:cubicBezTo>
                  <a:cubicBezTo>
                    <a:pt x="4660" y="1344"/>
                    <a:pt x="4682" y="1337"/>
                    <a:pt x="4701" y="1322"/>
                  </a:cubicBezTo>
                  <a:cubicBezTo>
                    <a:pt x="5498" y="704"/>
                    <a:pt x="6318" y="437"/>
                    <a:pt x="7099" y="437"/>
                  </a:cubicBezTo>
                  <a:cubicBezTo>
                    <a:pt x="9406" y="437"/>
                    <a:pt x="11371" y="2768"/>
                    <a:pt x="11392" y="5243"/>
                  </a:cubicBezTo>
                  <a:cubicBezTo>
                    <a:pt x="11411" y="7707"/>
                    <a:pt x="9957" y="9833"/>
                    <a:pt x="8308" y="11534"/>
                  </a:cubicBezTo>
                  <a:cubicBezTo>
                    <a:pt x="5905" y="14018"/>
                    <a:pt x="2923" y="15557"/>
                    <a:pt x="236" y="17638"/>
                  </a:cubicBezTo>
                  <a:cubicBezTo>
                    <a:pt x="1" y="17821"/>
                    <a:pt x="205" y="18202"/>
                    <a:pt x="465" y="18202"/>
                  </a:cubicBezTo>
                  <a:cubicBezTo>
                    <a:pt x="492" y="18202"/>
                    <a:pt x="519" y="18198"/>
                    <a:pt x="547" y="18189"/>
                  </a:cubicBezTo>
                  <a:cubicBezTo>
                    <a:pt x="5376" y="16642"/>
                    <a:pt x="11923" y="11132"/>
                    <a:pt x="12055" y="5659"/>
                  </a:cubicBezTo>
                  <a:lnTo>
                    <a:pt x="12058" y="5659"/>
                  </a:lnTo>
                  <a:cubicBezTo>
                    <a:pt x="12127" y="2771"/>
                    <a:pt x="9901" y="1"/>
                    <a:pt x="734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797489" y="-934207"/>
              <a:ext cx="1107277" cy="1205990"/>
            </a:xfrm>
            <a:custGeom>
              <a:avLst/>
              <a:gdLst/>
              <a:ahLst/>
              <a:cxnLst/>
              <a:rect l="l" t="t" r="r" b="b"/>
              <a:pathLst>
                <a:path w="24745" h="26951" extrusionOk="0">
                  <a:moveTo>
                    <a:pt x="24486" y="1"/>
                  </a:moveTo>
                  <a:cubicBezTo>
                    <a:pt x="15937" y="45"/>
                    <a:pt x="7363" y="7052"/>
                    <a:pt x="3269" y="14117"/>
                  </a:cubicBezTo>
                  <a:cubicBezTo>
                    <a:pt x="1424" y="17299"/>
                    <a:pt x="1" y="21520"/>
                    <a:pt x="2421" y="24819"/>
                  </a:cubicBezTo>
                  <a:cubicBezTo>
                    <a:pt x="3573" y="26389"/>
                    <a:pt x="5068" y="26951"/>
                    <a:pt x="6656" y="26951"/>
                  </a:cubicBezTo>
                  <a:cubicBezTo>
                    <a:pt x="8295" y="26951"/>
                    <a:pt x="10033" y="26352"/>
                    <a:pt x="11592" y="25647"/>
                  </a:cubicBezTo>
                  <a:cubicBezTo>
                    <a:pt x="11740" y="25581"/>
                    <a:pt x="11654" y="25368"/>
                    <a:pt x="11513" y="25368"/>
                  </a:cubicBezTo>
                  <a:cubicBezTo>
                    <a:pt x="11502" y="25368"/>
                    <a:pt x="11491" y="25369"/>
                    <a:pt x="11479" y="25372"/>
                  </a:cubicBezTo>
                  <a:cubicBezTo>
                    <a:pt x="10179" y="25683"/>
                    <a:pt x="8674" y="26088"/>
                    <a:pt x="7253" y="26088"/>
                  </a:cubicBezTo>
                  <a:cubicBezTo>
                    <a:pt x="6689" y="26088"/>
                    <a:pt x="6138" y="26024"/>
                    <a:pt x="5618" y="25865"/>
                  </a:cubicBezTo>
                  <a:cubicBezTo>
                    <a:pt x="2751" y="24987"/>
                    <a:pt x="1857" y="21801"/>
                    <a:pt x="2369" y="19152"/>
                  </a:cubicBezTo>
                  <a:cubicBezTo>
                    <a:pt x="3035" y="15703"/>
                    <a:pt x="5430" y="12357"/>
                    <a:pt x="7746" y="9811"/>
                  </a:cubicBezTo>
                  <a:cubicBezTo>
                    <a:pt x="9896" y="7451"/>
                    <a:pt x="12421" y="5463"/>
                    <a:pt x="15205" y="3907"/>
                  </a:cubicBezTo>
                  <a:cubicBezTo>
                    <a:pt x="18192" y="2239"/>
                    <a:pt x="21344" y="1496"/>
                    <a:pt x="24535" y="408"/>
                  </a:cubicBezTo>
                  <a:cubicBezTo>
                    <a:pt x="24745" y="336"/>
                    <a:pt x="24731" y="1"/>
                    <a:pt x="2448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8137" y="-846141"/>
              <a:ext cx="1526292" cy="1407667"/>
            </a:xfrm>
            <a:custGeom>
              <a:avLst/>
              <a:gdLst/>
              <a:ahLst/>
              <a:cxnLst/>
              <a:rect l="l" t="t" r="r" b="b"/>
              <a:pathLst>
                <a:path w="34109" h="31458" extrusionOk="0">
                  <a:moveTo>
                    <a:pt x="27899" y="0"/>
                  </a:moveTo>
                  <a:cubicBezTo>
                    <a:pt x="27811" y="0"/>
                    <a:pt x="27757" y="135"/>
                    <a:pt x="27850" y="177"/>
                  </a:cubicBezTo>
                  <a:cubicBezTo>
                    <a:pt x="32027" y="2118"/>
                    <a:pt x="33745" y="6807"/>
                    <a:pt x="32682" y="11133"/>
                  </a:cubicBezTo>
                  <a:cubicBezTo>
                    <a:pt x="31663" y="15268"/>
                    <a:pt x="28682" y="18776"/>
                    <a:pt x="25606" y="21590"/>
                  </a:cubicBezTo>
                  <a:cubicBezTo>
                    <a:pt x="22589" y="24351"/>
                    <a:pt x="19136" y="26625"/>
                    <a:pt x="15403" y="28299"/>
                  </a:cubicBezTo>
                  <a:cubicBezTo>
                    <a:pt x="12850" y="29444"/>
                    <a:pt x="9565" y="30727"/>
                    <a:pt x="6584" y="30727"/>
                  </a:cubicBezTo>
                  <a:cubicBezTo>
                    <a:pt x="4207" y="30727"/>
                    <a:pt x="2023" y="29911"/>
                    <a:pt x="557" y="27559"/>
                  </a:cubicBezTo>
                  <a:cubicBezTo>
                    <a:pt x="504" y="27474"/>
                    <a:pt x="416" y="27437"/>
                    <a:pt x="328" y="27437"/>
                  </a:cubicBezTo>
                  <a:cubicBezTo>
                    <a:pt x="164" y="27437"/>
                    <a:pt x="0" y="27566"/>
                    <a:pt x="67" y="27760"/>
                  </a:cubicBezTo>
                  <a:cubicBezTo>
                    <a:pt x="1065" y="30597"/>
                    <a:pt x="3599" y="31458"/>
                    <a:pt x="6284" y="31458"/>
                  </a:cubicBezTo>
                  <a:cubicBezTo>
                    <a:pt x="7998" y="31458"/>
                    <a:pt x="9773" y="31107"/>
                    <a:pt x="11251" y="30695"/>
                  </a:cubicBezTo>
                  <a:cubicBezTo>
                    <a:pt x="16845" y="29136"/>
                    <a:pt x="22049" y="26251"/>
                    <a:pt x="26275" y="22261"/>
                  </a:cubicBezTo>
                  <a:cubicBezTo>
                    <a:pt x="29816" y="18919"/>
                    <a:pt x="33299" y="14572"/>
                    <a:pt x="33745" y="9539"/>
                  </a:cubicBezTo>
                  <a:cubicBezTo>
                    <a:pt x="34108" y="5403"/>
                    <a:pt x="32060" y="1155"/>
                    <a:pt x="27924" y="4"/>
                  </a:cubicBezTo>
                  <a:cubicBezTo>
                    <a:pt x="27916" y="1"/>
                    <a:pt x="27907" y="0"/>
                    <a:pt x="2789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728397" y="177035"/>
              <a:ext cx="46493" cy="57635"/>
            </a:xfrm>
            <a:custGeom>
              <a:avLst/>
              <a:gdLst/>
              <a:ahLst/>
              <a:cxnLst/>
              <a:rect l="l" t="t" r="r" b="b"/>
              <a:pathLst>
                <a:path w="1039" h="1288" extrusionOk="0">
                  <a:moveTo>
                    <a:pt x="546" y="0"/>
                  </a:moveTo>
                  <a:cubicBezTo>
                    <a:pt x="508" y="0"/>
                    <a:pt x="468" y="5"/>
                    <a:pt x="427" y="16"/>
                  </a:cubicBezTo>
                  <a:cubicBezTo>
                    <a:pt x="80" y="107"/>
                    <a:pt x="0" y="520"/>
                    <a:pt x="221" y="773"/>
                  </a:cubicBezTo>
                  <a:cubicBezTo>
                    <a:pt x="232" y="787"/>
                    <a:pt x="243" y="798"/>
                    <a:pt x="254" y="809"/>
                  </a:cubicBezTo>
                  <a:cubicBezTo>
                    <a:pt x="263" y="817"/>
                    <a:pt x="268" y="822"/>
                    <a:pt x="267" y="822"/>
                  </a:cubicBezTo>
                  <a:cubicBezTo>
                    <a:pt x="266" y="822"/>
                    <a:pt x="257" y="815"/>
                    <a:pt x="240" y="801"/>
                  </a:cubicBezTo>
                  <a:lnTo>
                    <a:pt x="240" y="801"/>
                  </a:lnTo>
                  <a:cubicBezTo>
                    <a:pt x="245" y="831"/>
                    <a:pt x="273" y="875"/>
                    <a:pt x="284" y="905"/>
                  </a:cubicBezTo>
                  <a:cubicBezTo>
                    <a:pt x="314" y="974"/>
                    <a:pt x="342" y="1046"/>
                    <a:pt x="372" y="1115"/>
                  </a:cubicBezTo>
                  <a:cubicBezTo>
                    <a:pt x="417" y="1222"/>
                    <a:pt x="556" y="1288"/>
                    <a:pt x="676" y="1288"/>
                  </a:cubicBezTo>
                  <a:cubicBezTo>
                    <a:pt x="704" y="1288"/>
                    <a:pt x="731" y="1284"/>
                    <a:pt x="755" y="1277"/>
                  </a:cubicBezTo>
                  <a:cubicBezTo>
                    <a:pt x="884" y="1236"/>
                    <a:pt x="1027" y="1101"/>
                    <a:pt x="1011" y="949"/>
                  </a:cubicBezTo>
                  <a:lnTo>
                    <a:pt x="983" y="724"/>
                  </a:lnTo>
                  <a:cubicBezTo>
                    <a:pt x="981" y="685"/>
                    <a:pt x="975" y="649"/>
                    <a:pt x="972" y="611"/>
                  </a:cubicBezTo>
                  <a:cubicBezTo>
                    <a:pt x="967" y="622"/>
                    <a:pt x="964" y="633"/>
                    <a:pt x="958" y="641"/>
                  </a:cubicBezTo>
                  <a:cubicBezTo>
                    <a:pt x="967" y="622"/>
                    <a:pt x="972" y="600"/>
                    <a:pt x="978" y="578"/>
                  </a:cubicBezTo>
                  <a:cubicBezTo>
                    <a:pt x="1039" y="286"/>
                    <a:pt x="835" y="0"/>
                    <a:pt x="54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721014" y="-58566"/>
              <a:ext cx="61036" cy="41123"/>
            </a:xfrm>
            <a:custGeom>
              <a:avLst/>
              <a:gdLst/>
              <a:ahLst/>
              <a:cxnLst/>
              <a:rect l="l" t="t" r="r" b="b"/>
              <a:pathLst>
                <a:path w="1364" h="919" extrusionOk="0">
                  <a:moveTo>
                    <a:pt x="885" y="0"/>
                  </a:moveTo>
                  <a:cubicBezTo>
                    <a:pt x="856" y="0"/>
                    <a:pt x="828" y="2"/>
                    <a:pt x="799" y="6"/>
                  </a:cubicBezTo>
                  <a:cubicBezTo>
                    <a:pt x="716" y="17"/>
                    <a:pt x="655" y="55"/>
                    <a:pt x="598" y="102"/>
                  </a:cubicBezTo>
                  <a:cubicBezTo>
                    <a:pt x="507" y="135"/>
                    <a:pt x="416" y="168"/>
                    <a:pt x="325" y="201"/>
                  </a:cubicBezTo>
                  <a:cubicBezTo>
                    <a:pt x="146" y="267"/>
                    <a:pt x="0" y="446"/>
                    <a:pt x="61" y="650"/>
                  </a:cubicBezTo>
                  <a:cubicBezTo>
                    <a:pt x="116" y="826"/>
                    <a:pt x="259" y="918"/>
                    <a:pt x="429" y="918"/>
                  </a:cubicBezTo>
                  <a:cubicBezTo>
                    <a:pt x="455" y="918"/>
                    <a:pt x="482" y="916"/>
                    <a:pt x="510" y="912"/>
                  </a:cubicBezTo>
                  <a:cubicBezTo>
                    <a:pt x="606" y="898"/>
                    <a:pt x="699" y="881"/>
                    <a:pt x="796" y="867"/>
                  </a:cubicBezTo>
                  <a:cubicBezTo>
                    <a:pt x="829" y="872"/>
                    <a:pt x="862" y="876"/>
                    <a:pt x="895" y="876"/>
                  </a:cubicBezTo>
                  <a:cubicBezTo>
                    <a:pt x="935" y="876"/>
                    <a:pt x="975" y="870"/>
                    <a:pt x="1016" y="854"/>
                  </a:cubicBezTo>
                  <a:cubicBezTo>
                    <a:pt x="1129" y="807"/>
                    <a:pt x="1220" y="760"/>
                    <a:pt x="1283" y="653"/>
                  </a:cubicBezTo>
                  <a:cubicBezTo>
                    <a:pt x="1338" y="559"/>
                    <a:pt x="1363" y="424"/>
                    <a:pt x="1330" y="320"/>
                  </a:cubicBezTo>
                  <a:cubicBezTo>
                    <a:pt x="1262" y="99"/>
                    <a:pt x="1090" y="0"/>
                    <a:pt x="885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836062" y="-1048047"/>
              <a:ext cx="1450535" cy="754174"/>
            </a:xfrm>
            <a:custGeom>
              <a:avLst/>
              <a:gdLst/>
              <a:ahLst/>
              <a:cxnLst/>
              <a:rect l="l" t="t" r="r" b="b"/>
              <a:pathLst>
                <a:path w="32416" h="16854" extrusionOk="0">
                  <a:moveTo>
                    <a:pt x="22731" y="1"/>
                  </a:moveTo>
                  <a:cubicBezTo>
                    <a:pt x="20938" y="1"/>
                    <a:pt x="19145" y="326"/>
                    <a:pt x="17591" y="920"/>
                  </a:cubicBezTo>
                  <a:cubicBezTo>
                    <a:pt x="10386" y="3671"/>
                    <a:pt x="4092" y="10045"/>
                    <a:pt x="114" y="16509"/>
                  </a:cubicBezTo>
                  <a:cubicBezTo>
                    <a:pt x="1" y="16691"/>
                    <a:pt x="157" y="16853"/>
                    <a:pt x="322" y="16853"/>
                  </a:cubicBezTo>
                  <a:cubicBezTo>
                    <a:pt x="394" y="16853"/>
                    <a:pt x="468" y="16822"/>
                    <a:pt x="521" y="16749"/>
                  </a:cubicBezTo>
                  <a:cubicBezTo>
                    <a:pt x="4271" y="11548"/>
                    <a:pt x="8665" y="6790"/>
                    <a:pt x="14186" y="3428"/>
                  </a:cubicBezTo>
                  <a:cubicBezTo>
                    <a:pt x="16822" y="1825"/>
                    <a:pt x="20060" y="767"/>
                    <a:pt x="23097" y="767"/>
                  </a:cubicBezTo>
                  <a:cubicBezTo>
                    <a:pt x="26974" y="767"/>
                    <a:pt x="30524" y="2491"/>
                    <a:pt x="32074" y="7008"/>
                  </a:cubicBezTo>
                  <a:cubicBezTo>
                    <a:pt x="32103" y="7090"/>
                    <a:pt x="32167" y="7127"/>
                    <a:pt x="32230" y="7127"/>
                  </a:cubicBezTo>
                  <a:cubicBezTo>
                    <a:pt x="32323" y="7127"/>
                    <a:pt x="32415" y="7048"/>
                    <a:pt x="32396" y="6922"/>
                  </a:cubicBezTo>
                  <a:cubicBezTo>
                    <a:pt x="31640" y="2014"/>
                    <a:pt x="27187" y="1"/>
                    <a:pt x="2273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54202" y="-598547"/>
              <a:ext cx="51191" cy="60230"/>
            </a:xfrm>
            <a:custGeom>
              <a:avLst/>
              <a:gdLst/>
              <a:ahLst/>
              <a:cxnLst/>
              <a:rect l="l" t="t" r="r" b="b"/>
              <a:pathLst>
                <a:path w="1144" h="1346" extrusionOk="0">
                  <a:moveTo>
                    <a:pt x="578" y="1"/>
                  </a:moveTo>
                  <a:cubicBezTo>
                    <a:pt x="536" y="1"/>
                    <a:pt x="495" y="7"/>
                    <a:pt x="455" y="19"/>
                  </a:cubicBezTo>
                  <a:cubicBezTo>
                    <a:pt x="204" y="96"/>
                    <a:pt x="1" y="366"/>
                    <a:pt x="89" y="638"/>
                  </a:cubicBezTo>
                  <a:cubicBezTo>
                    <a:pt x="138" y="781"/>
                    <a:pt x="177" y="933"/>
                    <a:pt x="259" y="1065"/>
                  </a:cubicBezTo>
                  <a:cubicBezTo>
                    <a:pt x="344" y="1205"/>
                    <a:pt x="520" y="1346"/>
                    <a:pt x="699" y="1346"/>
                  </a:cubicBezTo>
                  <a:cubicBezTo>
                    <a:pt x="731" y="1346"/>
                    <a:pt x="762" y="1342"/>
                    <a:pt x="794" y="1332"/>
                  </a:cubicBezTo>
                  <a:cubicBezTo>
                    <a:pt x="1000" y="1269"/>
                    <a:pt x="1118" y="1062"/>
                    <a:pt x="1132" y="856"/>
                  </a:cubicBezTo>
                  <a:cubicBezTo>
                    <a:pt x="1143" y="696"/>
                    <a:pt x="1102" y="536"/>
                    <a:pt x="1072" y="382"/>
                  </a:cubicBezTo>
                  <a:cubicBezTo>
                    <a:pt x="1030" y="162"/>
                    <a:pt x="799" y="1"/>
                    <a:pt x="57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369506" y="-365855"/>
              <a:ext cx="47343" cy="57143"/>
            </a:xfrm>
            <a:custGeom>
              <a:avLst/>
              <a:gdLst/>
              <a:ahLst/>
              <a:cxnLst/>
              <a:rect l="l" t="t" r="r" b="b"/>
              <a:pathLst>
                <a:path w="1058" h="1277" extrusionOk="0">
                  <a:moveTo>
                    <a:pt x="525" y="0"/>
                  </a:moveTo>
                  <a:cubicBezTo>
                    <a:pt x="486" y="0"/>
                    <a:pt x="448" y="6"/>
                    <a:pt x="410" y="17"/>
                  </a:cubicBezTo>
                  <a:cubicBezTo>
                    <a:pt x="179" y="89"/>
                    <a:pt x="0" y="336"/>
                    <a:pt x="77" y="587"/>
                  </a:cubicBezTo>
                  <a:cubicBezTo>
                    <a:pt x="121" y="730"/>
                    <a:pt x="157" y="879"/>
                    <a:pt x="234" y="1008"/>
                  </a:cubicBezTo>
                  <a:cubicBezTo>
                    <a:pt x="309" y="1142"/>
                    <a:pt x="479" y="1276"/>
                    <a:pt x="649" y="1276"/>
                  </a:cubicBezTo>
                  <a:cubicBezTo>
                    <a:pt x="678" y="1276"/>
                    <a:pt x="707" y="1273"/>
                    <a:pt x="735" y="1264"/>
                  </a:cubicBezTo>
                  <a:cubicBezTo>
                    <a:pt x="925" y="1204"/>
                    <a:pt x="1038" y="1008"/>
                    <a:pt x="1049" y="818"/>
                  </a:cubicBezTo>
                  <a:cubicBezTo>
                    <a:pt x="1057" y="661"/>
                    <a:pt x="1013" y="504"/>
                    <a:pt x="983" y="353"/>
                  </a:cubicBezTo>
                  <a:cubicBezTo>
                    <a:pt x="939" y="151"/>
                    <a:pt x="731" y="0"/>
                    <a:pt x="525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262288" y="-85505"/>
              <a:ext cx="64481" cy="47925"/>
            </a:xfrm>
            <a:custGeom>
              <a:avLst/>
              <a:gdLst/>
              <a:ahLst/>
              <a:cxnLst/>
              <a:rect l="l" t="t" r="r" b="b"/>
              <a:pathLst>
                <a:path w="1441" h="1071" extrusionOk="0">
                  <a:moveTo>
                    <a:pt x="890" y="0"/>
                  </a:moveTo>
                  <a:cubicBezTo>
                    <a:pt x="848" y="0"/>
                    <a:pt x="806" y="6"/>
                    <a:pt x="763" y="18"/>
                  </a:cubicBezTo>
                  <a:cubicBezTo>
                    <a:pt x="584" y="68"/>
                    <a:pt x="408" y="118"/>
                    <a:pt x="240" y="197"/>
                  </a:cubicBezTo>
                  <a:cubicBezTo>
                    <a:pt x="89" y="266"/>
                    <a:pt x="14" y="440"/>
                    <a:pt x="3" y="594"/>
                  </a:cubicBezTo>
                  <a:cubicBezTo>
                    <a:pt x="1" y="674"/>
                    <a:pt x="23" y="767"/>
                    <a:pt x="67" y="836"/>
                  </a:cubicBezTo>
                  <a:cubicBezTo>
                    <a:pt x="146" y="960"/>
                    <a:pt x="287" y="1071"/>
                    <a:pt x="444" y="1071"/>
                  </a:cubicBezTo>
                  <a:cubicBezTo>
                    <a:pt x="451" y="1071"/>
                    <a:pt x="459" y="1071"/>
                    <a:pt x="466" y="1070"/>
                  </a:cubicBezTo>
                  <a:cubicBezTo>
                    <a:pt x="653" y="1056"/>
                    <a:pt x="829" y="1012"/>
                    <a:pt x="1011" y="971"/>
                  </a:cubicBezTo>
                  <a:cubicBezTo>
                    <a:pt x="1264" y="913"/>
                    <a:pt x="1441" y="621"/>
                    <a:pt x="1366" y="371"/>
                  </a:cubicBezTo>
                  <a:lnTo>
                    <a:pt x="1364" y="371"/>
                  </a:lnTo>
                  <a:cubicBezTo>
                    <a:pt x="1301" y="160"/>
                    <a:pt x="1108" y="0"/>
                    <a:pt x="890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331298" y="-656094"/>
              <a:ext cx="1809992" cy="1626079"/>
            </a:xfrm>
            <a:custGeom>
              <a:avLst/>
              <a:gdLst/>
              <a:ahLst/>
              <a:cxnLst/>
              <a:rect l="l" t="t" r="r" b="b"/>
              <a:pathLst>
                <a:path w="40449" h="36339" extrusionOk="0">
                  <a:moveTo>
                    <a:pt x="14130" y="1"/>
                  </a:moveTo>
                  <a:cubicBezTo>
                    <a:pt x="14060" y="1"/>
                    <a:pt x="13990" y="24"/>
                    <a:pt x="13932" y="80"/>
                  </a:cubicBezTo>
                  <a:cubicBezTo>
                    <a:pt x="9100" y="4639"/>
                    <a:pt x="5824" y="10870"/>
                    <a:pt x="3924" y="17180"/>
                  </a:cubicBezTo>
                  <a:cubicBezTo>
                    <a:pt x="2448" y="22092"/>
                    <a:pt x="1" y="31007"/>
                    <a:pt x="4954" y="34732"/>
                  </a:cubicBezTo>
                  <a:cubicBezTo>
                    <a:pt x="6493" y="35890"/>
                    <a:pt x="8248" y="36339"/>
                    <a:pt x="10086" y="36339"/>
                  </a:cubicBezTo>
                  <a:cubicBezTo>
                    <a:pt x="14465" y="36339"/>
                    <a:pt x="19316" y="33790"/>
                    <a:pt x="22842" y="32199"/>
                  </a:cubicBezTo>
                  <a:cubicBezTo>
                    <a:pt x="29802" y="29058"/>
                    <a:pt x="35768" y="24683"/>
                    <a:pt x="40311" y="18510"/>
                  </a:cubicBezTo>
                  <a:cubicBezTo>
                    <a:pt x="40448" y="18324"/>
                    <a:pt x="40250" y="18097"/>
                    <a:pt x="40058" y="18097"/>
                  </a:cubicBezTo>
                  <a:cubicBezTo>
                    <a:pt x="39996" y="18097"/>
                    <a:pt x="39934" y="18121"/>
                    <a:pt x="39885" y="18180"/>
                  </a:cubicBezTo>
                  <a:cubicBezTo>
                    <a:pt x="35945" y="22874"/>
                    <a:pt x="31231" y="26831"/>
                    <a:pt x="25785" y="29669"/>
                  </a:cubicBezTo>
                  <a:cubicBezTo>
                    <a:pt x="22630" y="31316"/>
                    <a:pt x="19312" y="32676"/>
                    <a:pt x="15970" y="33882"/>
                  </a:cubicBezTo>
                  <a:cubicBezTo>
                    <a:pt x="14131" y="34545"/>
                    <a:pt x="11996" y="35203"/>
                    <a:pt x="9949" y="35203"/>
                  </a:cubicBezTo>
                  <a:cubicBezTo>
                    <a:pt x="8416" y="35203"/>
                    <a:pt x="6933" y="34834"/>
                    <a:pt x="5661" y="33821"/>
                  </a:cubicBezTo>
                  <a:cubicBezTo>
                    <a:pt x="876" y="30008"/>
                    <a:pt x="4053" y="20209"/>
                    <a:pt x="5771" y="15374"/>
                  </a:cubicBezTo>
                  <a:cubicBezTo>
                    <a:pt x="7743" y="9832"/>
                    <a:pt x="10881" y="5096"/>
                    <a:pt x="14406" y="446"/>
                  </a:cubicBezTo>
                  <a:cubicBezTo>
                    <a:pt x="14566" y="233"/>
                    <a:pt x="14349" y="1"/>
                    <a:pt x="14130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529669" y="243800"/>
              <a:ext cx="410111" cy="517818"/>
            </a:xfrm>
            <a:custGeom>
              <a:avLst/>
              <a:gdLst/>
              <a:ahLst/>
              <a:cxnLst/>
              <a:rect l="l" t="t" r="r" b="b"/>
              <a:pathLst>
                <a:path w="9165" h="11572" extrusionOk="0">
                  <a:moveTo>
                    <a:pt x="2225" y="1"/>
                  </a:moveTo>
                  <a:cubicBezTo>
                    <a:pt x="2145" y="1"/>
                    <a:pt x="2063" y="43"/>
                    <a:pt x="2024" y="137"/>
                  </a:cubicBezTo>
                  <a:cubicBezTo>
                    <a:pt x="804" y="3177"/>
                    <a:pt x="0" y="7425"/>
                    <a:pt x="2646" y="10000"/>
                  </a:cubicBezTo>
                  <a:cubicBezTo>
                    <a:pt x="3612" y="10939"/>
                    <a:pt x="5014" y="11572"/>
                    <a:pt x="6353" y="11572"/>
                  </a:cubicBezTo>
                  <a:cubicBezTo>
                    <a:pt x="7347" y="11572"/>
                    <a:pt x="8306" y="11224"/>
                    <a:pt x="9028" y="10393"/>
                  </a:cubicBezTo>
                  <a:lnTo>
                    <a:pt x="9028" y="10391"/>
                  </a:lnTo>
                  <a:cubicBezTo>
                    <a:pt x="9164" y="10234"/>
                    <a:pt x="9047" y="9980"/>
                    <a:pt x="8868" y="9980"/>
                  </a:cubicBezTo>
                  <a:cubicBezTo>
                    <a:pt x="8829" y="9980"/>
                    <a:pt x="8787" y="9992"/>
                    <a:pt x="8745" y="10019"/>
                  </a:cubicBezTo>
                  <a:cubicBezTo>
                    <a:pt x="7959" y="10526"/>
                    <a:pt x="7084" y="10772"/>
                    <a:pt x="6221" y="10772"/>
                  </a:cubicBezTo>
                  <a:cubicBezTo>
                    <a:pt x="4750" y="10772"/>
                    <a:pt x="3315" y="10056"/>
                    <a:pt x="2418" y="8692"/>
                  </a:cubicBezTo>
                  <a:cubicBezTo>
                    <a:pt x="738" y="6134"/>
                    <a:pt x="1559" y="2940"/>
                    <a:pt x="2412" y="245"/>
                  </a:cubicBezTo>
                  <a:cubicBezTo>
                    <a:pt x="2460" y="95"/>
                    <a:pt x="2346" y="1"/>
                    <a:pt x="222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037744" y="-137905"/>
              <a:ext cx="1048300" cy="547888"/>
            </a:xfrm>
            <a:custGeom>
              <a:avLst/>
              <a:gdLst/>
              <a:ahLst/>
              <a:cxnLst/>
              <a:rect l="l" t="t" r="r" b="b"/>
              <a:pathLst>
                <a:path w="23427" h="12244" extrusionOk="0">
                  <a:moveTo>
                    <a:pt x="23068" y="0"/>
                  </a:moveTo>
                  <a:cubicBezTo>
                    <a:pt x="23007" y="0"/>
                    <a:pt x="22945" y="25"/>
                    <a:pt x="22894" y="83"/>
                  </a:cubicBezTo>
                  <a:cubicBezTo>
                    <a:pt x="19970" y="3395"/>
                    <a:pt x="17192" y="6368"/>
                    <a:pt x="13250" y="8524"/>
                  </a:cubicBezTo>
                  <a:cubicBezTo>
                    <a:pt x="9180" y="10749"/>
                    <a:pt x="4676" y="11900"/>
                    <a:pt x="61" y="12148"/>
                  </a:cubicBezTo>
                  <a:cubicBezTo>
                    <a:pt x="4" y="12150"/>
                    <a:pt x="1" y="12238"/>
                    <a:pt x="59" y="12238"/>
                  </a:cubicBezTo>
                  <a:cubicBezTo>
                    <a:pt x="234" y="12242"/>
                    <a:pt x="410" y="12244"/>
                    <a:pt x="587" y="12244"/>
                  </a:cubicBezTo>
                  <a:cubicBezTo>
                    <a:pt x="9153" y="12244"/>
                    <a:pt x="18800" y="7934"/>
                    <a:pt x="23313" y="408"/>
                  </a:cubicBezTo>
                  <a:cubicBezTo>
                    <a:pt x="23426" y="218"/>
                    <a:pt x="23249" y="0"/>
                    <a:pt x="23068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5081817" y="-373865"/>
              <a:ext cx="78129" cy="58709"/>
            </a:xfrm>
            <a:custGeom>
              <a:avLst/>
              <a:gdLst/>
              <a:ahLst/>
              <a:cxnLst/>
              <a:rect l="l" t="t" r="r" b="b"/>
              <a:pathLst>
                <a:path w="1746" h="1312" extrusionOk="0">
                  <a:moveTo>
                    <a:pt x="1088" y="1"/>
                  </a:moveTo>
                  <a:cubicBezTo>
                    <a:pt x="1007" y="1"/>
                    <a:pt x="923" y="14"/>
                    <a:pt x="837" y="36"/>
                  </a:cubicBezTo>
                  <a:lnTo>
                    <a:pt x="534" y="113"/>
                  </a:lnTo>
                  <a:cubicBezTo>
                    <a:pt x="226" y="193"/>
                    <a:pt x="0" y="540"/>
                    <a:pt x="99" y="857"/>
                  </a:cubicBezTo>
                  <a:cubicBezTo>
                    <a:pt x="181" y="1122"/>
                    <a:pt x="418" y="1311"/>
                    <a:pt x="689" y="1311"/>
                  </a:cubicBezTo>
                  <a:cubicBezTo>
                    <a:pt x="739" y="1311"/>
                    <a:pt x="789" y="1305"/>
                    <a:pt x="840" y="1292"/>
                  </a:cubicBezTo>
                  <a:lnTo>
                    <a:pt x="1143" y="1215"/>
                  </a:lnTo>
                  <a:cubicBezTo>
                    <a:pt x="1404" y="1146"/>
                    <a:pt x="1603" y="1014"/>
                    <a:pt x="1688" y="741"/>
                  </a:cubicBezTo>
                  <a:cubicBezTo>
                    <a:pt x="1746" y="551"/>
                    <a:pt x="1685" y="323"/>
                    <a:pt x="1542" y="185"/>
                  </a:cubicBezTo>
                  <a:cubicBezTo>
                    <a:pt x="1405" y="54"/>
                    <a:pt x="1253" y="1"/>
                    <a:pt x="108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4213337" y="-449400"/>
              <a:ext cx="220963" cy="294618"/>
            </a:xfrm>
            <a:custGeom>
              <a:avLst/>
              <a:gdLst/>
              <a:ahLst/>
              <a:cxnLst/>
              <a:rect l="l" t="t" r="r" b="b"/>
              <a:pathLst>
                <a:path w="4938" h="6584" extrusionOk="0">
                  <a:moveTo>
                    <a:pt x="4831" y="0"/>
                  </a:moveTo>
                  <a:cubicBezTo>
                    <a:pt x="4820" y="0"/>
                    <a:pt x="4810" y="3"/>
                    <a:pt x="4799" y="9"/>
                  </a:cubicBezTo>
                  <a:cubicBezTo>
                    <a:pt x="2453" y="1311"/>
                    <a:pt x="526" y="3773"/>
                    <a:pt x="17" y="6441"/>
                  </a:cubicBezTo>
                  <a:cubicBezTo>
                    <a:pt x="0" y="6528"/>
                    <a:pt x="64" y="6583"/>
                    <a:pt x="130" y="6583"/>
                  </a:cubicBezTo>
                  <a:cubicBezTo>
                    <a:pt x="173" y="6583"/>
                    <a:pt x="218" y="6559"/>
                    <a:pt x="240" y="6504"/>
                  </a:cubicBezTo>
                  <a:cubicBezTo>
                    <a:pt x="1250" y="3880"/>
                    <a:pt x="2635" y="1845"/>
                    <a:pt x="4885" y="119"/>
                  </a:cubicBezTo>
                  <a:cubicBezTo>
                    <a:pt x="4938" y="77"/>
                    <a:pt x="4888" y="0"/>
                    <a:pt x="483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4356622" y="172068"/>
              <a:ext cx="77279" cy="50699"/>
            </a:xfrm>
            <a:custGeom>
              <a:avLst/>
              <a:gdLst/>
              <a:ahLst/>
              <a:cxnLst/>
              <a:rect l="l" t="t" r="r" b="b"/>
              <a:pathLst>
                <a:path w="1727" h="1133" extrusionOk="0">
                  <a:moveTo>
                    <a:pt x="646" y="0"/>
                  </a:moveTo>
                  <a:cubicBezTo>
                    <a:pt x="279" y="0"/>
                    <a:pt x="1" y="354"/>
                    <a:pt x="91" y="711"/>
                  </a:cubicBezTo>
                  <a:cubicBezTo>
                    <a:pt x="159" y="969"/>
                    <a:pt x="399" y="1133"/>
                    <a:pt x="649" y="1133"/>
                  </a:cubicBezTo>
                  <a:cubicBezTo>
                    <a:pt x="743" y="1133"/>
                    <a:pt x="838" y="1110"/>
                    <a:pt x="925" y="1060"/>
                  </a:cubicBezTo>
                  <a:lnTo>
                    <a:pt x="1352" y="821"/>
                  </a:lnTo>
                  <a:cubicBezTo>
                    <a:pt x="1727" y="609"/>
                    <a:pt x="1570" y="6"/>
                    <a:pt x="1140" y="3"/>
                  </a:cubicBezTo>
                  <a:cubicBezTo>
                    <a:pt x="978" y="3"/>
                    <a:pt x="813" y="0"/>
                    <a:pt x="650" y="0"/>
                  </a:cubicBezTo>
                  <a:cubicBezTo>
                    <a:pt x="649" y="0"/>
                    <a:pt x="647" y="0"/>
                    <a:pt x="64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4076273" y="-1225296"/>
              <a:ext cx="1474699" cy="866893"/>
            </a:xfrm>
            <a:custGeom>
              <a:avLst/>
              <a:gdLst/>
              <a:ahLst/>
              <a:cxnLst/>
              <a:rect l="l" t="t" r="r" b="b"/>
              <a:pathLst>
                <a:path w="32956" h="19373" extrusionOk="0">
                  <a:moveTo>
                    <a:pt x="21325" y="1"/>
                  </a:moveTo>
                  <a:cubicBezTo>
                    <a:pt x="18586" y="1"/>
                    <a:pt x="15845" y="868"/>
                    <a:pt x="13347" y="1910"/>
                  </a:cubicBezTo>
                  <a:cubicBezTo>
                    <a:pt x="8581" y="3895"/>
                    <a:pt x="4115" y="6569"/>
                    <a:pt x="87" y="9793"/>
                  </a:cubicBezTo>
                  <a:cubicBezTo>
                    <a:pt x="0" y="9864"/>
                    <a:pt x="82" y="10003"/>
                    <a:pt x="175" y="10003"/>
                  </a:cubicBezTo>
                  <a:cubicBezTo>
                    <a:pt x="194" y="10003"/>
                    <a:pt x="214" y="9997"/>
                    <a:pt x="233" y="9983"/>
                  </a:cubicBezTo>
                  <a:cubicBezTo>
                    <a:pt x="6053" y="5801"/>
                    <a:pt x="13570" y="691"/>
                    <a:pt x="21015" y="583"/>
                  </a:cubicBezTo>
                  <a:cubicBezTo>
                    <a:pt x="21065" y="583"/>
                    <a:pt x="21116" y="582"/>
                    <a:pt x="21167" y="582"/>
                  </a:cubicBezTo>
                  <a:cubicBezTo>
                    <a:pt x="25744" y="582"/>
                    <a:pt x="29180" y="3533"/>
                    <a:pt x="30558" y="7816"/>
                  </a:cubicBezTo>
                  <a:cubicBezTo>
                    <a:pt x="31750" y="11533"/>
                    <a:pt x="31103" y="15352"/>
                    <a:pt x="31138" y="19162"/>
                  </a:cubicBezTo>
                  <a:cubicBezTo>
                    <a:pt x="31140" y="19293"/>
                    <a:pt x="31259" y="19373"/>
                    <a:pt x="31370" y="19373"/>
                  </a:cubicBezTo>
                  <a:cubicBezTo>
                    <a:pt x="31454" y="19373"/>
                    <a:pt x="31533" y="19327"/>
                    <a:pt x="31554" y="19223"/>
                  </a:cubicBezTo>
                  <a:cubicBezTo>
                    <a:pt x="32956" y="12359"/>
                    <a:pt x="32080" y="1875"/>
                    <a:pt x="23592" y="214"/>
                  </a:cubicBezTo>
                  <a:cubicBezTo>
                    <a:pt x="22840" y="67"/>
                    <a:pt x="22083" y="1"/>
                    <a:pt x="2132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Google Shape;68;p2"/>
          <p:cNvSpPr/>
          <p:nvPr/>
        </p:nvSpPr>
        <p:spPr>
          <a:xfrm>
            <a:off x="534738" y="322775"/>
            <a:ext cx="346916" cy="346380"/>
          </a:xfrm>
          <a:custGeom>
            <a:avLst/>
            <a:gdLst/>
            <a:ahLst/>
            <a:cxnLst/>
            <a:rect l="l" t="t" r="r" b="b"/>
            <a:pathLst>
              <a:path w="9062" h="9048" extrusionOk="0">
                <a:moveTo>
                  <a:pt x="6163" y="0"/>
                </a:moveTo>
                <a:cubicBezTo>
                  <a:pt x="5534" y="0"/>
                  <a:pt x="3707" y="2272"/>
                  <a:pt x="3707" y="2272"/>
                </a:cubicBezTo>
                <a:cubicBezTo>
                  <a:pt x="3707" y="2272"/>
                  <a:pt x="2125" y="1273"/>
                  <a:pt x="1274" y="1273"/>
                </a:cubicBezTo>
                <a:cubicBezTo>
                  <a:pt x="1055" y="1273"/>
                  <a:pt x="884" y="1339"/>
                  <a:pt x="802" y="1506"/>
                </a:cubicBezTo>
                <a:cubicBezTo>
                  <a:pt x="400" y="2321"/>
                  <a:pt x="2421" y="4056"/>
                  <a:pt x="2421" y="4056"/>
                </a:cubicBezTo>
                <a:cubicBezTo>
                  <a:pt x="2421" y="4056"/>
                  <a:pt x="1" y="6220"/>
                  <a:pt x="370" y="6859"/>
                </a:cubicBezTo>
                <a:cubicBezTo>
                  <a:pt x="439" y="6979"/>
                  <a:pt x="599" y="7028"/>
                  <a:pt x="813" y="7028"/>
                </a:cubicBezTo>
                <a:cubicBezTo>
                  <a:pt x="1741" y="7028"/>
                  <a:pt x="3685" y="6113"/>
                  <a:pt x="3685" y="6113"/>
                </a:cubicBezTo>
                <a:cubicBezTo>
                  <a:pt x="3685" y="6113"/>
                  <a:pt x="4044" y="9048"/>
                  <a:pt x="4908" y="9048"/>
                </a:cubicBezTo>
                <a:cubicBezTo>
                  <a:pt x="4942" y="9048"/>
                  <a:pt x="4976" y="9043"/>
                  <a:pt x="5012" y="9034"/>
                </a:cubicBezTo>
                <a:cubicBezTo>
                  <a:pt x="5953" y="8789"/>
                  <a:pt x="5887" y="6030"/>
                  <a:pt x="5887" y="6030"/>
                </a:cubicBezTo>
                <a:cubicBezTo>
                  <a:pt x="5887" y="6030"/>
                  <a:pt x="8357" y="5986"/>
                  <a:pt x="8709" y="5292"/>
                </a:cubicBezTo>
                <a:cubicBezTo>
                  <a:pt x="9062" y="4595"/>
                  <a:pt x="6231" y="3301"/>
                  <a:pt x="6231" y="3301"/>
                </a:cubicBezTo>
                <a:cubicBezTo>
                  <a:pt x="6231" y="3301"/>
                  <a:pt x="6782" y="234"/>
                  <a:pt x="6240" y="14"/>
                </a:cubicBezTo>
                <a:cubicBezTo>
                  <a:pt x="6217" y="5"/>
                  <a:pt x="6191" y="0"/>
                  <a:pt x="616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"/>
          <p:cNvSpPr/>
          <p:nvPr/>
        </p:nvSpPr>
        <p:spPr>
          <a:xfrm>
            <a:off x="8451602" y="669140"/>
            <a:ext cx="300406" cy="300418"/>
          </a:xfrm>
          <a:custGeom>
            <a:avLst/>
            <a:gdLst/>
            <a:ahLst/>
            <a:cxnLst/>
            <a:rect l="l" t="t" r="r" b="b"/>
            <a:pathLst>
              <a:path w="4723" h="4723" extrusionOk="0">
                <a:moveTo>
                  <a:pt x="2297" y="0"/>
                </a:moveTo>
                <a:cubicBezTo>
                  <a:pt x="2297" y="0"/>
                  <a:pt x="2129" y="1091"/>
                  <a:pt x="2096" y="2101"/>
                </a:cubicBezTo>
                <a:cubicBezTo>
                  <a:pt x="1294" y="2159"/>
                  <a:pt x="0" y="2423"/>
                  <a:pt x="0" y="2423"/>
                </a:cubicBezTo>
                <a:cubicBezTo>
                  <a:pt x="0" y="2423"/>
                  <a:pt x="1082" y="2594"/>
                  <a:pt x="2090" y="2627"/>
                </a:cubicBezTo>
                <a:cubicBezTo>
                  <a:pt x="2112" y="3657"/>
                  <a:pt x="2297" y="4722"/>
                  <a:pt x="2297" y="4722"/>
                </a:cubicBezTo>
                <a:cubicBezTo>
                  <a:pt x="2297" y="4722"/>
                  <a:pt x="2561" y="3431"/>
                  <a:pt x="2621" y="2630"/>
                </a:cubicBezTo>
                <a:cubicBezTo>
                  <a:pt x="3651" y="2608"/>
                  <a:pt x="4722" y="2423"/>
                  <a:pt x="4722" y="2423"/>
                </a:cubicBezTo>
                <a:cubicBezTo>
                  <a:pt x="4722" y="2423"/>
                  <a:pt x="3420" y="2156"/>
                  <a:pt x="2621" y="2101"/>
                </a:cubicBezTo>
                <a:cubicBezTo>
                  <a:pt x="2564" y="1303"/>
                  <a:pt x="2297" y="0"/>
                  <a:pt x="229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70;p2"/>
          <p:cNvGrpSpPr/>
          <p:nvPr/>
        </p:nvGrpSpPr>
        <p:grpSpPr>
          <a:xfrm rot="2056389">
            <a:off x="8229800" y="54132"/>
            <a:ext cx="1478898" cy="2893484"/>
            <a:chOff x="1901850" y="-1534375"/>
            <a:chExt cx="983032" cy="1923316"/>
          </a:xfrm>
        </p:grpSpPr>
        <p:sp>
          <p:nvSpPr>
            <p:cNvPr id="71" name="Google Shape;71;p2"/>
            <p:cNvSpPr/>
            <p:nvPr/>
          </p:nvSpPr>
          <p:spPr>
            <a:xfrm>
              <a:off x="2212987" y="-1247715"/>
              <a:ext cx="486898" cy="958402"/>
            </a:xfrm>
            <a:custGeom>
              <a:avLst/>
              <a:gdLst/>
              <a:ahLst/>
              <a:cxnLst/>
              <a:rect l="l" t="t" r="r" b="b"/>
              <a:pathLst>
                <a:path w="10881" h="21418" extrusionOk="0">
                  <a:moveTo>
                    <a:pt x="9762" y="1"/>
                  </a:moveTo>
                  <a:cubicBezTo>
                    <a:pt x="9725" y="1"/>
                    <a:pt x="9690" y="46"/>
                    <a:pt x="9711" y="88"/>
                  </a:cubicBezTo>
                  <a:cubicBezTo>
                    <a:pt x="10515" y="1687"/>
                    <a:pt x="10308" y="3777"/>
                    <a:pt x="10005" y="5481"/>
                  </a:cubicBezTo>
                  <a:cubicBezTo>
                    <a:pt x="9727" y="7040"/>
                    <a:pt x="9246" y="8548"/>
                    <a:pt x="8676" y="10024"/>
                  </a:cubicBezTo>
                  <a:cubicBezTo>
                    <a:pt x="7525" y="13011"/>
                    <a:pt x="6277" y="16260"/>
                    <a:pt x="4309" y="18818"/>
                  </a:cubicBezTo>
                  <a:cubicBezTo>
                    <a:pt x="3816" y="19460"/>
                    <a:pt x="3238" y="20187"/>
                    <a:pt x="2544" y="20622"/>
                  </a:cubicBezTo>
                  <a:cubicBezTo>
                    <a:pt x="2224" y="20821"/>
                    <a:pt x="1959" y="20906"/>
                    <a:pt x="1741" y="20906"/>
                  </a:cubicBezTo>
                  <a:cubicBezTo>
                    <a:pt x="864" y="20906"/>
                    <a:pt x="733" y="19543"/>
                    <a:pt x="793" y="18749"/>
                  </a:cubicBezTo>
                  <a:cubicBezTo>
                    <a:pt x="917" y="17119"/>
                    <a:pt x="1253" y="15503"/>
                    <a:pt x="1759" y="13953"/>
                  </a:cubicBezTo>
                  <a:cubicBezTo>
                    <a:pt x="2021" y="13152"/>
                    <a:pt x="2332" y="12367"/>
                    <a:pt x="2687" y="11605"/>
                  </a:cubicBezTo>
                  <a:cubicBezTo>
                    <a:pt x="2943" y="11057"/>
                    <a:pt x="3409" y="9724"/>
                    <a:pt x="3965" y="9396"/>
                  </a:cubicBezTo>
                  <a:cubicBezTo>
                    <a:pt x="4126" y="9301"/>
                    <a:pt x="4263" y="9258"/>
                    <a:pt x="4379" y="9258"/>
                  </a:cubicBezTo>
                  <a:cubicBezTo>
                    <a:pt x="5265" y="9258"/>
                    <a:pt x="4917" y="11752"/>
                    <a:pt x="4854" y="12139"/>
                  </a:cubicBezTo>
                  <a:cubicBezTo>
                    <a:pt x="4708" y="13039"/>
                    <a:pt x="4425" y="13895"/>
                    <a:pt x="4042" y="14724"/>
                  </a:cubicBezTo>
                  <a:cubicBezTo>
                    <a:pt x="4038" y="14730"/>
                    <a:pt x="4044" y="14736"/>
                    <a:pt x="4049" y="14736"/>
                  </a:cubicBezTo>
                  <a:cubicBezTo>
                    <a:pt x="4052" y="14736"/>
                    <a:pt x="4054" y="14735"/>
                    <a:pt x="4056" y="14732"/>
                  </a:cubicBezTo>
                  <a:cubicBezTo>
                    <a:pt x="4780" y="13295"/>
                    <a:pt x="5151" y="11731"/>
                    <a:pt x="5085" y="10118"/>
                  </a:cubicBezTo>
                  <a:cubicBezTo>
                    <a:pt x="5061" y="9530"/>
                    <a:pt x="4857" y="8940"/>
                    <a:pt x="4418" y="8940"/>
                  </a:cubicBezTo>
                  <a:cubicBezTo>
                    <a:pt x="4254" y="8940"/>
                    <a:pt x="4058" y="9021"/>
                    <a:pt x="3827" y="9215"/>
                  </a:cubicBezTo>
                  <a:cubicBezTo>
                    <a:pt x="3378" y="9589"/>
                    <a:pt x="3108" y="10203"/>
                    <a:pt x="2836" y="10701"/>
                  </a:cubicBezTo>
                  <a:cubicBezTo>
                    <a:pt x="2417" y="11464"/>
                    <a:pt x="2048" y="12252"/>
                    <a:pt x="1729" y="13058"/>
                  </a:cubicBezTo>
                  <a:cubicBezTo>
                    <a:pt x="1093" y="14658"/>
                    <a:pt x="653" y="16332"/>
                    <a:pt x="424" y="18039"/>
                  </a:cubicBezTo>
                  <a:cubicBezTo>
                    <a:pt x="295" y="19008"/>
                    <a:pt x="0" y="20553"/>
                    <a:pt x="991" y="21200"/>
                  </a:cubicBezTo>
                  <a:cubicBezTo>
                    <a:pt x="1226" y="21353"/>
                    <a:pt x="1467" y="21418"/>
                    <a:pt x="1707" y="21418"/>
                  </a:cubicBezTo>
                  <a:cubicBezTo>
                    <a:pt x="2609" y="21418"/>
                    <a:pt x="3499" y="20498"/>
                    <a:pt x="4045" y="19897"/>
                  </a:cubicBezTo>
                  <a:cubicBezTo>
                    <a:pt x="6333" y="17370"/>
                    <a:pt x="7613" y="13956"/>
                    <a:pt x="8871" y="10836"/>
                  </a:cubicBezTo>
                  <a:cubicBezTo>
                    <a:pt x="9648" y="8906"/>
                    <a:pt x="10339" y="6907"/>
                    <a:pt x="10575" y="4831"/>
                  </a:cubicBezTo>
                  <a:cubicBezTo>
                    <a:pt x="10757" y="3254"/>
                    <a:pt x="10881" y="1310"/>
                    <a:pt x="9799" y="19"/>
                  </a:cubicBezTo>
                  <a:cubicBezTo>
                    <a:pt x="9788" y="6"/>
                    <a:pt x="9775" y="1"/>
                    <a:pt x="9762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019360" y="-1270045"/>
              <a:ext cx="745851" cy="1380684"/>
            </a:xfrm>
            <a:custGeom>
              <a:avLst/>
              <a:gdLst/>
              <a:ahLst/>
              <a:cxnLst/>
              <a:rect l="l" t="t" r="r" b="b"/>
              <a:pathLst>
                <a:path w="16668" h="30855" extrusionOk="0">
                  <a:moveTo>
                    <a:pt x="11899" y="0"/>
                  </a:moveTo>
                  <a:cubicBezTo>
                    <a:pt x="11888" y="0"/>
                    <a:pt x="11877" y="3"/>
                    <a:pt x="11865" y="11"/>
                  </a:cubicBezTo>
                  <a:cubicBezTo>
                    <a:pt x="8738" y="2211"/>
                    <a:pt x="6813" y="5702"/>
                    <a:pt x="5348" y="9149"/>
                  </a:cubicBezTo>
                  <a:cubicBezTo>
                    <a:pt x="3597" y="13274"/>
                    <a:pt x="1965" y="17671"/>
                    <a:pt x="1274" y="22109"/>
                  </a:cubicBezTo>
                  <a:cubicBezTo>
                    <a:pt x="939" y="24267"/>
                    <a:pt x="0" y="30855"/>
                    <a:pt x="3610" y="30855"/>
                  </a:cubicBezTo>
                  <a:cubicBezTo>
                    <a:pt x="3718" y="30855"/>
                    <a:pt x="3829" y="30849"/>
                    <a:pt x="3944" y="30837"/>
                  </a:cubicBezTo>
                  <a:cubicBezTo>
                    <a:pt x="5847" y="30641"/>
                    <a:pt x="7036" y="28692"/>
                    <a:pt x="8052" y="27285"/>
                  </a:cubicBezTo>
                  <a:cubicBezTo>
                    <a:pt x="9332" y="25518"/>
                    <a:pt x="10494" y="23670"/>
                    <a:pt x="11546" y="21757"/>
                  </a:cubicBezTo>
                  <a:cubicBezTo>
                    <a:pt x="13878" y="17508"/>
                    <a:pt x="15808" y="12839"/>
                    <a:pt x="16656" y="8051"/>
                  </a:cubicBezTo>
                  <a:cubicBezTo>
                    <a:pt x="16668" y="7979"/>
                    <a:pt x="16610" y="7932"/>
                    <a:pt x="16556" y="7932"/>
                  </a:cubicBezTo>
                  <a:cubicBezTo>
                    <a:pt x="16520" y="7932"/>
                    <a:pt x="16486" y="7952"/>
                    <a:pt x="16474" y="7998"/>
                  </a:cubicBezTo>
                  <a:cubicBezTo>
                    <a:pt x="14434" y="15471"/>
                    <a:pt x="11502" y="22651"/>
                    <a:pt x="6436" y="28626"/>
                  </a:cubicBezTo>
                  <a:cubicBezTo>
                    <a:pt x="5761" y="29424"/>
                    <a:pt x="4935" y="30226"/>
                    <a:pt x="3840" y="30297"/>
                  </a:cubicBezTo>
                  <a:cubicBezTo>
                    <a:pt x="3786" y="30301"/>
                    <a:pt x="3733" y="30303"/>
                    <a:pt x="3681" y="30303"/>
                  </a:cubicBezTo>
                  <a:cubicBezTo>
                    <a:pt x="2364" y="30303"/>
                    <a:pt x="1839" y="29142"/>
                    <a:pt x="1656" y="27976"/>
                  </a:cubicBezTo>
                  <a:cubicBezTo>
                    <a:pt x="1323" y="25851"/>
                    <a:pt x="1497" y="23607"/>
                    <a:pt x="1868" y="21498"/>
                  </a:cubicBezTo>
                  <a:cubicBezTo>
                    <a:pt x="2554" y="17616"/>
                    <a:pt x="3917" y="13819"/>
                    <a:pt x="5376" y="10168"/>
                  </a:cubicBezTo>
                  <a:cubicBezTo>
                    <a:pt x="6896" y="6368"/>
                    <a:pt x="8878" y="2877"/>
                    <a:pt x="11945" y="116"/>
                  </a:cubicBezTo>
                  <a:cubicBezTo>
                    <a:pt x="11993" y="75"/>
                    <a:pt x="11951" y="0"/>
                    <a:pt x="1189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136243" y="-1534375"/>
              <a:ext cx="683921" cy="782186"/>
            </a:xfrm>
            <a:custGeom>
              <a:avLst/>
              <a:gdLst/>
              <a:ahLst/>
              <a:cxnLst/>
              <a:rect l="l" t="t" r="r" b="b"/>
              <a:pathLst>
                <a:path w="15284" h="17480" extrusionOk="0">
                  <a:moveTo>
                    <a:pt x="11472" y="0"/>
                  </a:moveTo>
                  <a:cubicBezTo>
                    <a:pt x="10478" y="0"/>
                    <a:pt x="9626" y="687"/>
                    <a:pt x="8970" y="1383"/>
                  </a:cubicBezTo>
                  <a:cubicBezTo>
                    <a:pt x="6941" y="3537"/>
                    <a:pt x="5258" y="6158"/>
                    <a:pt x="3794" y="8715"/>
                  </a:cubicBezTo>
                  <a:cubicBezTo>
                    <a:pt x="2249" y="11414"/>
                    <a:pt x="875" y="14307"/>
                    <a:pt x="30" y="17308"/>
                  </a:cubicBezTo>
                  <a:cubicBezTo>
                    <a:pt x="1" y="17415"/>
                    <a:pt x="79" y="17480"/>
                    <a:pt x="161" y="17480"/>
                  </a:cubicBezTo>
                  <a:cubicBezTo>
                    <a:pt x="217" y="17480"/>
                    <a:pt x="274" y="17450"/>
                    <a:pt x="300" y="17383"/>
                  </a:cubicBezTo>
                  <a:cubicBezTo>
                    <a:pt x="2178" y="12628"/>
                    <a:pt x="4303" y="8115"/>
                    <a:pt x="7362" y="3991"/>
                  </a:cubicBezTo>
                  <a:cubicBezTo>
                    <a:pt x="8122" y="2967"/>
                    <a:pt x="8901" y="1824"/>
                    <a:pt x="9901" y="1017"/>
                  </a:cubicBezTo>
                  <a:cubicBezTo>
                    <a:pt x="10431" y="590"/>
                    <a:pt x="10976" y="393"/>
                    <a:pt x="11493" y="393"/>
                  </a:cubicBezTo>
                  <a:cubicBezTo>
                    <a:pt x="12351" y="393"/>
                    <a:pt x="13135" y="934"/>
                    <a:pt x="13664" y="1868"/>
                  </a:cubicBezTo>
                  <a:cubicBezTo>
                    <a:pt x="15044" y="4294"/>
                    <a:pt x="15090" y="7551"/>
                    <a:pt x="14628" y="10224"/>
                  </a:cubicBezTo>
                  <a:cubicBezTo>
                    <a:pt x="14625" y="10242"/>
                    <a:pt x="14639" y="10254"/>
                    <a:pt x="14653" y="10254"/>
                  </a:cubicBezTo>
                  <a:cubicBezTo>
                    <a:pt x="14662" y="10254"/>
                    <a:pt x="14671" y="10249"/>
                    <a:pt x="14675" y="10235"/>
                  </a:cubicBezTo>
                  <a:cubicBezTo>
                    <a:pt x="15283" y="7518"/>
                    <a:pt x="15184" y="4272"/>
                    <a:pt x="13849" y="1761"/>
                  </a:cubicBezTo>
                  <a:cubicBezTo>
                    <a:pt x="13411" y="935"/>
                    <a:pt x="12725" y="142"/>
                    <a:pt x="11748" y="18"/>
                  </a:cubicBezTo>
                  <a:cubicBezTo>
                    <a:pt x="11655" y="6"/>
                    <a:pt x="11563" y="0"/>
                    <a:pt x="1147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901850" y="-586555"/>
              <a:ext cx="508779" cy="975496"/>
            </a:xfrm>
            <a:custGeom>
              <a:avLst/>
              <a:gdLst/>
              <a:ahLst/>
              <a:cxnLst/>
              <a:rect l="l" t="t" r="r" b="b"/>
              <a:pathLst>
                <a:path w="11370" h="21800" extrusionOk="0">
                  <a:moveTo>
                    <a:pt x="4281" y="0"/>
                  </a:moveTo>
                  <a:cubicBezTo>
                    <a:pt x="4274" y="0"/>
                    <a:pt x="4267" y="4"/>
                    <a:pt x="4263" y="12"/>
                  </a:cubicBezTo>
                  <a:cubicBezTo>
                    <a:pt x="1835" y="5494"/>
                    <a:pt x="1" y="12135"/>
                    <a:pt x="1380" y="18134"/>
                  </a:cubicBezTo>
                  <a:cubicBezTo>
                    <a:pt x="1765" y="19809"/>
                    <a:pt x="3035" y="21800"/>
                    <a:pt x="4837" y="21800"/>
                  </a:cubicBezTo>
                  <a:cubicBezTo>
                    <a:pt x="5165" y="21800"/>
                    <a:pt x="5512" y="21734"/>
                    <a:pt x="5874" y="21587"/>
                  </a:cubicBezTo>
                  <a:cubicBezTo>
                    <a:pt x="7077" y="21097"/>
                    <a:pt x="8085" y="19855"/>
                    <a:pt x="8900" y="18892"/>
                  </a:cubicBezTo>
                  <a:cubicBezTo>
                    <a:pt x="9858" y="17755"/>
                    <a:pt x="10656" y="16532"/>
                    <a:pt x="11328" y="15208"/>
                  </a:cubicBezTo>
                  <a:cubicBezTo>
                    <a:pt x="11370" y="15124"/>
                    <a:pt x="11300" y="15048"/>
                    <a:pt x="11229" y="15048"/>
                  </a:cubicBezTo>
                  <a:cubicBezTo>
                    <a:pt x="11198" y="15048"/>
                    <a:pt x="11166" y="15064"/>
                    <a:pt x="11144" y="15100"/>
                  </a:cubicBezTo>
                  <a:cubicBezTo>
                    <a:pt x="9907" y="17152"/>
                    <a:pt x="8291" y="19585"/>
                    <a:pt x="6251" y="20918"/>
                  </a:cubicBezTo>
                  <a:cubicBezTo>
                    <a:pt x="5800" y="21212"/>
                    <a:pt x="5338" y="21343"/>
                    <a:pt x="4890" y="21343"/>
                  </a:cubicBezTo>
                  <a:cubicBezTo>
                    <a:pt x="3817" y="21343"/>
                    <a:pt x="2826" y="20592"/>
                    <a:pt x="2278" y="19547"/>
                  </a:cubicBezTo>
                  <a:cubicBezTo>
                    <a:pt x="1634" y="18313"/>
                    <a:pt x="1455" y="16810"/>
                    <a:pt x="1331" y="15445"/>
                  </a:cubicBezTo>
                  <a:cubicBezTo>
                    <a:pt x="846" y="10095"/>
                    <a:pt x="2438" y="4968"/>
                    <a:pt x="4304" y="29"/>
                  </a:cubicBezTo>
                  <a:cubicBezTo>
                    <a:pt x="4310" y="13"/>
                    <a:pt x="4295" y="0"/>
                    <a:pt x="428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2717661" y="-1184172"/>
              <a:ext cx="167221" cy="707771"/>
            </a:xfrm>
            <a:custGeom>
              <a:avLst/>
              <a:gdLst/>
              <a:ahLst/>
              <a:cxnLst/>
              <a:rect l="l" t="t" r="r" b="b"/>
              <a:pathLst>
                <a:path w="3737" h="15817" extrusionOk="0">
                  <a:moveTo>
                    <a:pt x="3611" y="1"/>
                  </a:moveTo>
                  <a:cubicBezTo>
                    <a:pt x="3546" y="1"/>
                    <a:pt x="3478" y="44"/>
                    <a:pt x="3471" y="127"/>
                  </a:cubicBezTo>
                  <a:cubicBezTo>
                    <a:pt x="3039" y="5570"/>
                    <a:pt x="1985" y="10683"/>
                    <a:pt x="8" y="15782"/>
                  </a:cubicBezTo>
                  <a:cubicBezTo>
                    <a:pt x="0" y="15801"/>
                    <a:pt x="19" y="15817"/>
                    <a:pt x="37" y="15817"/>
                  </a:cubicBezTo>
                  <a:cubicBezTo>
                    <a:pt x="45" y="15817"/>
                    <a:pt x="53" y="15813"/>
                    <a:pt x="57" y="15804"/>
                  </a:cubicBezTo>
                  <a:cubicBezTo>
                    <a:pt x="2249" y="10958"/>
                    <a:pt x="3615" y="5457"/>
                    <a:pt x="3736" y="127"/>
                  </a:cubicBezTo>
                  <a:cubicBezTo>
                    <a:pt x="3737" y="42"/>
                    <a:pt x="3675" y="1"/>
                    <a:pt x="361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2452123" y="-1419103"/>
              <a:ext cx="289561" cy="195770"/>
            </a:xfrm>
            <a:custGeom>
              <a:avLst/>
              <a:gdLst/>
              <a:ahLst/>
              <a:cxnLst/>
              <a:rect l="l" t="t" r="r" b="b"/>
              <a:pathLst>
                <a:path w="6471" h="4375" extrusionOk="0">
                  <a:moveTo>
                    <a:pt x="3929" y="1"/>
                  </a:moveTo>
                  <a:cubicBezTo>
                    <a:pt x="3277" y="1"/>
                    <a:pt x="2734" y="502"/>
                    <a:pt x="2258" y="894"/>
                  </a:cubicBezTo>
                  <a:cubicBezTo>
                    <a:pt x="1385" y="1616"/>
                    <a:pt x="647" y="2442"/>
                    <a:pt x="11" y="3378"/>
                  </a:cubicBezTo>
                  <a:cubicBezTo>
                    <a:pt x="1" y="3390"/>
                    <a:pt x="15" y="3406"/>
                    <a:pt x="29" y="3406"/>
                  </a:cubicBezTo>
                  <a:cubicBezTo>
                    <a:pt x="34" y="3406"/>
                    <a:pt x="38" y="3404"/>
                    <a:pt x="41" y="3400"/>
                  </a:cubicBezTo>
                  <a:cubicBezTo>
                    <a:pt x="818" y="2411"/>
                    <a:pt x="1872" y="1087"/>
                    <a:pt x="3018" y="512"/>
                  </a:cubicBezTo>
                  <a:cubicBezTo>
                    <a:pt x="3374" y="333"/>
                    <a:pt x="3689" y="254"/>
                    <a:pt x="3970" y="254"/>
                  </a:cubicBezTo>
                  <a:cubicBezTo>
                    <a:pt x="5617" y="254"/>
                    <a:pt x="6047" y="2978"/>
                    <a:pt x="6214" y="4314"/>
                  </a:cubicBezTo>
                  <a:cubicBezTo>
                    <a:pt x="6220" y="4354"/>
                    <a:pt x="6251" y="4375"/>
                    <a:pt x="6282" y="4375"/>
                  </a:cubicBezTo>
                  <a:cubicBezTo>
                    <a:pt x="6312" y="4375"/>
                    <a:pt x="6341" y="4355"/>
                    <a:pt x="6344" y="4314"/>
                  </a:cubicBezTo>
                  <a:cubicBezTo>
                    <a:pt x="6470" y="2943"/>
                    <a:pt x="5757" y="154"/>
                    <a:pt x="4034" y="5"/>
                  </a:cubicBezTo>
                  <a:cubicBezTo>
                    <a:pt x="3998" y="2"/>
                    <a:pt x="3964" y="1"/>
                    <a:pt x="3929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2378915" y="-967276"/>
              <a:ext cx="217070" cy="510122"/>
            </a:xfrm>
            <a:custGeom>
              <a:avLst/>
              <a:gdLst/>
              <a:ahLst/>
              <a:cxnLst/>
              <a:rect l="l" t="t" r="r" b="b"/>
              <a:pathLst>
                <a:path w="4851" h="11400" extrusionOk="0">
                  <a:moveTo>
                    <a:pt x="4778" y="0"/>
                  </a:moveTo>
                  <a:cubicBezTo>
                    <a:pt x="4755" y="0"/>
                    <a:pt x="4731" y="13"/>
                    <a:pt x="4723" y="43"/>
                  </a:cubicBezTo>
                  <a:cubicBezTo>
                    <a:pt x="3503" y="3997"/>
                    <a:pt x="2005" y="7749"/>
                    <a:pt x="6" y="11378"/>
                  </a:cubicBezTo>
                  <a:cubicBezTo>
                    <a:pt x="1" y="11390"/>
                    <a:pt x="10" y="11399"/>
                    <a:pt x="20" y="11399"/>
                  </a:cubicBezTo>
                  <a:cubicBezTo>
                    <a:pt x="24" y="11399"/>
                    <a:pt x="28" y="11397"/>
                    <a:pt x="31" y="11392"/>
                  </a:cubicBezTo>
                  <a:cubicBezTo>
                    <a:pt x="2173" y="7928"/>
                    <a:pt x="3883" y="4044"/>
                    <a:pt x="4841" y="76"/>
                  </a:cubicBezTo>
                  <a:cubicBezTo>
                    <a:pt x="4851" y="30"/>
                    <a:pt x="4814" y="0"/>
                    <a:pt x="4778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2126220" y="-359098"/>
              <a:ext cx="165655" cy="276092"/>
            </a:xfrm>
            <a:custGeom>
              <a:avLst/>
              <a:gdLst/>
              <a:ahLst/>
              <a:cxnLst/>
              <a:rect l="l" t="t" r="r" b="b"/>
              <a:pathLst>
                <a:path w="3702" h="6170" extrusionOk="0">
                  <a:moveTo>
                    <a:pt x="1023" y="1"/>
                  </a:moveTo>
                  <a:cubicBezTo>
                    <a:pt x="1013" y="1"/>
                    <a:pt x="1003" y="7"/>
                    <a:pt x="1003" y="20"/>
                  </a:cubicBezTo>
                  <a:cubicBezTo>
                    <a:pt x="1036" y="1705"/>
                    <a:pt x="1" y="3762"/>
                    <a:pt x="1050" y="5323"/>
                  </a:cubicBezTo>
                  <a:cubicBezTo>
                    <a:pt x="1391" y="5831"/>
                    <a:pt x="2011" y="6169"/>
                    <a:pt x="2607" y="6169"/>
                  </a:cubicBezTo>
                  <a:cubicBezTo>
                    <a:pt x="2995" y="6169"/>
                    <a:pt x="3373" y="6026"/>
                    <a:pt x="3657" y="5692"/>
                  </a:cubicBezTo>
                  <a:cubicBezTo>
                    <a:pt x="3702" y="5641"/>
                    <a:pt x="3661" y="5581"/>
                    <a:pt x="3609" y="5581"/>
                  </a:cubicBezTo>
                  <a:cubicBezTo>
                    <a:pt x="3594" y="5581"/>
                    <a:pt x="3578" y="5587"/>
                    <a:pt x="3563" y="5598"/>
                  </a:cubicBezTo>
                  <a:cubicBezTo>
                    <a:pt x="3265" y="5841"/>
                    <a:pt x="2928" y="5952"/>
                    <a:pt x="2595" y="5952"/>
                  </a:cubicBezTo>
                  <a:cubicBezTo>
                    <a:pt x="2111" y="5952"/>
                    <a:pt x="1634" y="5718"/>
                    <a:pt x="1292" y="5312"/>
                  </a:cubicBezTo>
                  <a:cubicBezTo>
                    <a:pt x="807" y="4737"/>
                    <a:pt x="730" y="3944"/>
                    <a:pt x="763" y="3222"/>
                  </a:cubicBezTo>
                  <a:cubicBezTo>
                    <a:pt x="810" y="2140"/>
                    <a:pt x="1105" y="1110"/>
                    <a:pt x="1047" y="20"/>
                  </a:cubicBezTo>
                  <a:cubicBezTo>
                    <a:pt x="1046" y="7"/>
                    <a:pt x="1034" y="1"/>
                    <a:pt x="1023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099729" y="42342"/>
              <a:ext cx="287324" cy="190893"/>
            </a:xfrm>
            <a:custGeom>
              <a:avLst/>
              <a:gdLst/>
              <a:ahLst/>
              <a:cxnLst/>
              <a:rect l="l" t="t" r="r" b="b"/>
              <a:pathLst>
                <a:path w="6421" h="4266" extrusionOk="0">
                  <a:moveTo>
                    <a:pt x="6359" y="0"/>
                  </a:moveTo>
                  <a:cubicBezTo>
                    <a:pt x="6348" y="0"/>
                    <a:pt x="6337" y="4"/>
                    <a:pt x="6328" y="14"/>
                  </a:cubicBezTo>
                  <a:lnTo>
                    <a:pt x="6325" y="14"/>
                  </a:lnTo>
                  <a:cubicBezTo>
                    <a:pt x="4489" y="1842"/>
                    <a:pt x="2669" y="3764"/>
                    <a:pt x="4" y="4259"/>
                  </a:cubicBezTo>
                  <a:cubicBezTo>
                    <a:pt x="1" y="4259"/>
                    <a:pt x="1" y="4266"/>
                    <a:pt x="4" y="4266"/>
                  </a:cubicBezTo>
                  <a:cubicBezTo>
                    <a:pt x="5" y="4266"/>
                    <a:pt x="5" y="4265"/>
                    <a:pt x="6" y="4265"/>
                  </a:cubicBezTo>
                  <a:cubicBezTo>
                    <a:pt x="2649" y="3937"/>
                    <a:pt x="4690" y="1985"/>
                    <a:pt x="6391" y="77"/>
                  </a:cubicBezTo>
                  <a:cubicBezTo>
                    <a:pt x="6421" y="43"/>
                    <a:pt x="6392" y="0"/>
                    <a:pt x="635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582342" y="-1057579"/>
              <a:ext cx="16780" cy="20808"/>
            </a:xfrm>
            <a:custGeom>
              <a:avLst/>
              <a:gdLst/>
              <a:ahLst/>
              <a:cxnLst/>
              <a:rect l="l" t="t" r="r" b="b"/>
              <a:pathLst>
                <a:path w="375" h="465" extrusionOk="0">
                  <a:moveTo>
                    <a:pt x="188" y="1"/>
                  </a:moveTo>
                  <a:cubicBezTo>
                    <a:pt x="136" y="1"/>
                    <a:pt x="84" y="30"/>
                    <a:pt x="69" y="90"/>
                  </a:cubicBezTo>
                  <a:cubicBezTo>
                    <a:pt x="55" y="145"/>
                    <a:pt x="42" y="200"/>
                    <a:pt x="25" y="252"/>
                  </a:cubicBezTo>
                  <a:cubicBezTo>
                    <a:pt x="0" y="357"/>
                    <a:pt x="77" y="464"/>
                    <a:pt x="188" y="464"/>
                  </a:cubicBezTo>
                  <a:cubicBezTo>
                    <a:pt x="295" y="464"/>
                    <a:pt x="375" y="357"/>
                    <a:pt x="347" y="252"/>
                  </a:cubicBezTo>
                  <a:cubicBezTo>
                    <a:pt x="333" y="197"/>
                    <a:pt x="320" y="142"/>
                    <a:pt x="306" y="90"/>
                  </a:cubicBezTo>
                  <a:cubicBezTo>
                    <a:pt x="291" y="30"/>
                    <a:pt x="239" y="1"/>
                    <a:pt x="18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2571378" y="-1166094"/>
              <a:ext cx="43629" cy="38170"/>
            </a:xfrm>
            <a:custGeom>
              <a:avLst/>
              <a:gdLst/>
              <a:ahLst/>
              <a:cxnLst/>
              <a:rect l="l" t="t" r="r" b="b"/>
              <a:pathLst>
                <a:path w="975" h="853" extrusionOk="0">
                  <a:moveTo>
                    <a:pt x="413" y="0"/>
                  </a:moveTo>
                  <a:cubicBezTo>
                    <a:pt x="313" y="0"/>
                    <a:pt x="199" y="58"/>
                    <a:pt x="130" y="125"/>
                  </a:cubicBezTo>
                  <a:cubicBezTo>
                    <a:pt x="55" y="199"/>
                    <a:pt x="0" y="320"/>
                    <a:pt x="6" y="425"/>
                  </a:cubicBezTo>
                  <a:cubicBezTo>
                    <a:pt x="11" y="535"/>
                    <a:pt x="47" y="651"/>
                    <a:pt x="130" y="728"/>
                  </a:cubicBezTo>
                  <a:cubicBezTo>
                    <a:pt x="205" y="795"/>
                    <a:pt x="306" y="852"/>
                    <a:pt x="412" y="852"/>
                  </a:cubicBezTo>
                  <a:cubicBezTo>
                    <a:pt x="419" y="852"/>
                    <a:pt x="426" y="852"/>
                    <a:pt x="433" y="852"/>
                  </a:cubicBezTo>
                  <a:cubicBezTo>
                    <a:pt x="496" y="846"/>
                    <a:pt x="562" y="843"/>
                    <a:pt x="625" y="830"/>
                  </a:cubicBezTo>
                  <a:cubicBezTo>
                    <a:pt x="713" y="810"/>
                    <a:pt x="790" y="764"/>
                    <a:pt x="857" y="700"/>
                  </a:cubicBezTo>
                  <a:cubicBezTo>
                    <a:pt x="925" y="637"/>
                    <a:pt x="975" y="518"/>
                    <a:pt x="972" y="425"/>
                  </a:cubicBezTo>
                  <a:cubicBezTo>
                    <a:pt x="967" y="326"/>
                    <a:pt x="934" y="221"/>
                    <a:pt x="857" y="150"/>
                  </a:cubicBezTo>
                  <a:cubicBezTo>
                    <a:pt x="790" y="89"/>
                    <a:pt x="713" y="42"/>
                    <a:pt x="625" y="23"/>
                  </a:cubicBezTo>
                  <a:cubicBezTo>
                    <a:pt x="562" y="9"/>
                    <a:pt x="496" y="4"/>
                    <a:pt x="433" y="1"/>
                  </a:cubicBezTo>
                  <a:cubicBezTo>
                    <a:pt x="426" y="0"/>
                    <a:pt x="420" y="0"/>
                    <a:pt x="413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2729072" y="-1140453"/>
              <a:ext cx="23716" cy="18391"/>
            </a:xfrm>
            <a:custGeom>
              <a:avLst/>
              <a:gdLst/>
              <a:ahLst/>
              <a:cxnLst/>
              <a:rect l="l" t="t" r="r" b="b"/>
              <a:pathLst>
                <a:path w="530" h="411" extrusionOk="0">
                  <a:moveTo>
                    <a:pt x="265" y="1"/>
                  </a:moveTo>
                  <a:cubicBezTo>
                    <a:pt x="1" y="1"/>
                    <a:pt x="1" y="411"/>
                    <a:pt x="265" y="411"/>
                  </a:cubicBezTo>
                  <a:cubicBezTo>
                    <a:pt x="529" y="411"/>
                    <a:pt x="529" y="1"/>
                    <a:pt x="26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760978" y="-1021690"/>
              <a:ext cx="36648" cy="33919"/>
            </a:xfrm>
            <a:custGeom>
              <a:avLst/>
              <a:gdLst/>
              <a:ahLst/>
              <a:cxnLst/>
              <a:rect l="l" t="t" r="r" b="b"/>
              <a:pathLst>
                <a:path w="819" h="758" extrusionOk="0">
                  <a:moveTo>
                    <a:pt x="451" y="0"/>
                  </a:moveTo>
                  <a:cubicBezTo>
                    <a:pt x="446" y="0"/>
                    <a:pt x="441" y="0"/>
                    <a:pt x="436" y="1"/>
                  </a:cubicBezTo>
                  <a:cubicBezTo>
                    <a:pt x="312" y="6"/>
                    <a:pt x="193" y="67"/>
                    <a:pt x="124" y="163"/>
                  </a:cubicBezTo>
                  <a:cubicBezTo>
                    <a:pt x="53" y="210"/>
                    <a:pt x="1" y="295"/>
                    <a:pt x="3" y="378"/>
                  </a:cubicBezTo>
                  <a:cubicBezTo>
                    <a:pt x="9" y="466"/>
                    <a:pt x="53" y="549"/>
                    <a:pt x="124" y="595"/>
                  </a:cubicBezTo>
                  <a:cubicBezTo>
                    <a:pt x="196" y="692"/>
                    <a:pt x="314" y="758"/>
                    <a:pt x="436" y="758"/>
                  </a:cubicBezTo>
                  <a:cubicBezTo>
                    <a:pt x="532" y="758"/>
                    <a:pt x="634" y="714"/>
                    <a:pt x="703" y="648"/>
                  </a:cubicBezTo>
                  <a:cubicBezTo>
                    <a:pt x="769" y="582"/>
                    <a:pt x="818" y="474"/>
                    <a:pt x="813" y="378"/>
                  </a:cubicBezTo>
                  <a:cubicBezTo>
                    <a:pt x="810" y="282"/>
                    <a:pt x="777" y="180"/>
                    <a:pt x="703" y="111"/>
                  </a:cubicBezTo>
                  <a:cubicBezTo>
                    <a:pt x="632" y="48"/>
                    <a:pt x="544" y="0"/>
                    <a:pt x="45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475527" y="-44783"/>
              <a:ext cx="31100" cy="24701"/>
            </a:xfrm>
            <a:custGeom>
              <a:avLst/>
              <a:gdLst/>
              <a:ahLst/>
              <a:cxnLst/>
              <a:rect l="l" t="t" r="r" b="b"/>
              <a:pathLst>
                <a:path w="695" h="552" extrusionOk="0">
                  <a:moveTo>
                    <a:pt x="283" y="1"/>
                  </a:moveTo>
                  <a:cubicBezTo>
                    <a:pt x="134" y="1"/>
                    <a:pt x="0" y="118"/>
                    <a:pt x="0" y="276"/>
                  </a:cubicBezTo>
                  <a:cubicBezTo>
                    <a:pt x="0" y="435"/>
                    <a:pt x="132" y="552"/>
                    <a:pt x="280" y="552"/>
                  </a:cubicBezTo>
                  <a:cubicBezTo>
                    <a:pt x="303" y="552"/>
                    <a:pt x="326" y="549"/>
                    <a:pt x="350" y="543"/>
                  </a:cubicBezTo>
                  <a:cubicBezTo>
                    <a:pt x="405" y="529"/>
                    <a:pt x="460" y="518"/>
                    <a:pt x="515" y="504"/>
                  </a:cubicBezTo>
                  <a:cubicBezTo>
                    <a:pt x="611" y="480"/>
                    <a:pt x="694" y="378"/>
                    <a:pt x="689" y="276"/>
                  </a:cubicBezTo>
                  <a:cubicBezTo>
                    <a:pt x="683" y="174"/>
                    <a:pt x="620" y="75"/>
                    <a:pt x="515" y="50"/>
                  </a:cubicBezTo>
                  <a:cubicBezTo>
                    <a:pt x="460" y="36"/>
                    <a:pt x="405" y="23"/>
                    <a:pt x="350" y="9"/>
                  </a:cubicBezTo>
                  <a:cubicBezTo>
                    <a:pt x="328" y="3"/>
                    <a:pt x="305" y="1"/>
                    <a:pt x="283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552763" y="-193617"/>
              <a:ext cx="28370" cy="22105"/>
            </a:xfrm>
            <a:custGeom>
              <a:avLst/>
              <a:gdLst/>
              <a:ahLst/>
              <a:cxnLst/>
              <a:rect l="l" t="t" r="r" b="b"/>
              <a:pathLst>
                <a:path w="634" h="494" extrusionOk="0">
                  <a:moveTo>
                    <a:pt x="317" y="1"/>
                  </a:moveTo>
                  <a:cubicBezTo>
                    <a:pt x="3" y="1"/>
                    <a:pt x="1" y="493"/>
                    <a:pt x="317" y="493"/>
                  </a:cubicBezTo>
                  <a:cubicBezTo>
                    <a:pt x="634" y="493"/>
                    <a:pt x="634" y="1"/>
                    <a:pt x="317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625345" y="-306831"/>
              <a:ext cx="18615" cy="11366"/>
            </a:xfrm>
            <a:custGeom>
              <a:avLst/>
              <a:gdLst/>
              <a:ahLst/>
              <a:cxnLst/>
              <a:rect l="l" t="t" r="r" b="b"/>
              <a:pathLst>
                <a:path w="416" h="254" extrusionOk="0">
                  <a:moveTo>
                    <a:pt x="291" y="0"/>
                  </a:moveTo>
                  <a:cubicBezTo>
                    <a:pt x="289" y="0"/>
                    <a:pt x="288" y="0"/>
                    <a:pt x="287" y="0"/>
                  </a:cubicBezTo>
                  <a:cubicBezTo>
                    <a:pt x="248" y="3"/>
                    <a:pt x="209" y="0"/>
                    <a:pt x="171" y="9"/>
                  </a:cubicBezTo>
                  <a:cubicBezTo>
                    <a:pt x="141" y="14"/>
                    <a:pt x="113" y="28"/>
                    <a:pt x="86" y="42"/>
                  </a:cubicBezTo>
                  <a:cubicBezTo>
                    <a:pt x="0" y="75"/>
                    <a:pt x="0" y="179"/>
                    <a:pt x="86" y="212"/>
                  </a:cubicBezTo>
                  <a:cubicBezTo>
                    <a:pt x="113" y="223"/>
                    <a:pt x="141" y="240"/>
                    <a:pt x="171" y="245"/>
                  </a:cubicBezTo>
                  <a:cubicBezTo>
                    <a:pt x="209" y="254"/>
                    <a:pt x="248" y="251"/>
                    <a:pt x="287" y="254"/>
                  </a:cubicBezTo>
                  <a:cubicBezTo>
                    <a:pt x="288" y="254"/>
                    <a:pt x="289" y="254"/>
                    <a:pt x="291" y="254"/>
                  </a:cubicBezTo>
                  <a:cubicBezTo>
                    <a:pt x="355" y="254"/>
                    <a:pt x="416" y="192"/>
                    <a:pt x="413" y="127"/>
                  </a:cubicBezTo>
                  <a:cubicBezTo>
                    <a:pt x="408" y="62"/>
                    <a:pt x="358" y="0"/>
                    <a:pt x="29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336046" y="-176121"/>
              <a:ext cx="25551" cy="18794"/>
            </a:xfrm>
            <a:custGeom>
              <a:avLst/>
              <a:gdLst/>
              <a:ahLst/>
              <a:cxnLst/>
              <a:rect l="l" t="t" r="r" b="b"/>
              <a:pathLst>
                <a:path w="571" h="420" extrusionOk="0">
                  <a:moveTo>
                    <a:pt x="211" y="0"/>
                  </a:moveTo>
                  <a:cubicBezTo>
                    <a:pt x="102" y="0"/>
                    <a:pt x="1" y="101"/>
                    <a:pt x="6" y="210"/>
                  </a:cubicBezTo>
                  <a:cubicBezTo>
                    <a:pt x="12" y="320"/>
                    <a:pt x="97" y="419"/>
                    <a:pt x="215" y="419"/>
                  </a:cubicBezTo>
                  <a:cubicBezTo>
                    <a:pt x="265" y="416"/>
                    <a:pt x="314" y="416"/>
                    <a:pt x="364" y="405"/>
                  </a:cubicBezTo>
                  <a:cubicBezTo>
                    <a:pt x="422" y="397"/>
                    <a:pt x="469" y="367"/>
                    <a:pt x="507" y="325"/>
                  </a:cubicBezTo>
                  <a:cubicBezTo>
                    <a:pt x="570" y="259"/>
                    <a:pt x="570" y="160"/>
                    <a:pt x="507" y="94"/>
                  </a:cubicBezTo>
                  <a:lnTo>
                    <a:pt x="507" y="91"/>
                  </a:lnTo>
                  <a:cubicBezTo>
                    <a:pt x="469" y="50"/>
                    <a:pt x="422" y="23"/>
                    <a:pt x="364" y="12"/>
                  </a:cubicBezTo>
                  <a:cubicBezTo>
                    <a:pt x="314" y="3"/>
                    <a:pt x="265" y="1"/>
                    <a:pt x="215" y="1"/>
                  </a:cubicBezTo>
                  <a:cubicBezTo>
                    <a:pt x="214" y="1"/>
                    <a:pt x="212" y="0"/>
                    <a:pt x="21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396769" y="-255236"/>
              <a:ext cx="24208" cy="18794"/>
            </a:xfrm>
            <a:custGeom>
              <a:avLst/>
              <a:gdLst/>
              <a:ahLst/>
              <a:cxnLst/>
              <a:rect l="l" t="t" r="r" b="b"/>
              <a:pathLst>
                <a:path w="541" h="420" extrusionOk="0">
                  <a:moveTo>
                    <a:pt x="271" y="1"/>
                  </a:moveTo>
                  <a:cubicBezTo>
                    <a:pt x="1" y="1"/>
                    <a:pt x="1" y="419"/>
                    <a:pt x="271" y="419"/>
                  </a:cubicBezTo>
                  <a:cubicBezTo>
                    <a:pt x="541" y="419"/>
                    <a:pt x="541" y="1"/>
                    <a:pt x="27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029384" y="111210"/>
              <a:ext cx="15930" cy="22463"/>
            </a:xfrm>
            <a:custGeom>
              <a:avLst/>
              <a:gdLst/>
              <a:ahLst/>
              <a:cxnLst/>
              <a:rect l="l" t="t" r="r" b="b"/>
              <a:pathLst>
                <a:path w="356" h="502" extrusionOk="0">
                  <a:moveTo>
                    <a:pt x="183" y="0"/>
                  </a:moveTo>
                  <a:cubicBezTo>
                    <a:pt x="181" y="0"/>
                    <a:pt x="179" y="0"/>
                    <a:pt x="177" y="0"/>
                  </a:cubicBezTo>
                  <a:cubicBezTo>
                    <a:pt x="130" y="3"/>
                    <a:pt x="89" y="22"/>
                    <a:pt x="56" y="53"/>
                  </a:cubicBezTo>
                  <a:cubicBezTo>
                    <a:pt x="17" y="88"/>
                    <a:pt x="3" y="143"/>
                    <a:pt x="3" y="196"/>
                  </a:cubicBezTo>
                  <a:cubicBezTo>
                    <a:pt x="1" y="237"/>
                    <a:pt x="1" y="281"/>
                    <a:pt x="1" y="325"/>
                  </a:cubicBezTo>
                  <a:cubicBezTo>
                    <a:pt x="1" y="413"/>
                    <a:pt x="79" y="502"/>
                    <a:pt x="169" y="502"/>
                  </a:cubicBezTo>
                  <a:cubicBezTo>
                    <a:pt x="171" y="502"/>
                    <a:pt x="174" y="501"/>
                    <a:pt x="177" y="501"/>
                  </a:cubicBezTo>
                  <a:cubicBezTo>
                    <a:pt x="273" y="496"/>
                    <a:pt x="356" y="424"/>
                    <a:pt x="356" y="325"/>
                  </a:cubicBezTo>
                  <a:cubicBezTo>
                    <a:pt x="353" y="284"/>
                    <a:pt x="356" y="242"/>
                    <a:pt x="353" y="201"/>
                  </a:cubicBezTo>
                  <a:cubicBezTo>
                    <a:pt x="350" y="154"/>
                    <a:pt x="345" y="110"/>
                    <a:pt x="315" y="69"/>
                  </a:cubicBezTo>
                  <a:cubicBezTo>
                    <a:pt x="283" y="32"/>
                    <a:pt x="233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009560" y="-17934"/>
              <a:ext cx="23940" cy="18525"/>
            </a:xfrm>
            <a:custGeom>
              <a:avLst/>
              <a:gdLst/>
              <a:ahLst/>
              <a:cxnLst/>
              <a:rect l="l" t="t" r="r" b="b"/>
              <a:pathLst>
                <a:path w="535" h="414" extrusionOk="0">
                  <a:moveTo>
                    <a:pt x="267" y="1"/>
                  </a:moveTo>
                  <a:cubicBezTo>
                    <a:pt x="0" y="1"/>
                    <a:pt x="0" y="414"/>
                    <a:pt x="267" y="414"/>
                  </a:cubicBezTo>
                  <a:cubicBezTo>
                    <a:pt x="534" y="414"/>
                    <a:pt x="534" y="1"/>
                    <a:pt x="267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" name="Google Shape;91;p2"/>
          <p:cNvGrpSpPr/>
          <p:nvPr/>
        </p:nvGrpSpPr>
        <p:grpSpPr>
          <a:xfrm rot="1016838">
            <a:off x="1426498" y="3714223"/>
            <a:ext cx="1616765" cy="1763462"/>
            <a:chOff x="1798787" y="3873267"/>
            <a:chExt cx="1616720" cy="1763413"/>
          </a:xfrm>
        </p:grpSpPr>
        <p:sp>
          <p:nvSpPr>
            <p:cNvPr id="92" name="Google Shape;92;p2"/>
            <p:cNvSpPr/>
            <p:nvPr/>
          </p:nvSpPr>
          <p:spPr>
            <a:xfrm>
              <a:off x="1822951" y="3996952"/>
              <a:ext cx="1384935" cy="1639727"/>
            </a:xfrm>
            <a:custGeom>
              <a:avLst/>
              <a:gdLst/>
              <a:ahLst/>
              <a:cxnLst/>
              <a:rect l="l" t="t" r="r" b="b"/>
              <a:pathLst>
                <a:path w="30950" h="36644" extrusionOk="0">
                  <a:moveTo>
                    <a:pt x="27962" y="1"/>
                  </a:moveTo>
                  <a:cubicBezTo>
                    <a:pt x="27626" y="1"/>
                    <a:pt x="27285" y="277"/>
                    <a:pt x="27389" y="709"/>
                  </a:cubicBezTo>
                  <a:cubicBezTo>
                    <a:pt x="29727" y="10252"/>
                    <a:pt x="19138" y="15230"/>
                    <a:pt x="12673" y="19390"/>
                  </a:cubicBezTo>
                  <a:cubicBezTo>
                    <a:pt x="6492" y="23366"/>
                    <a:pt x="1638" y="29247"/>
                    <a:pt x="14" y="36540"/>
                  </a:cubicBezTo>
                  <a:cubicBezTo>
                    <a:pt x="0" y="36603"/>
                    <a:pt x="49" y="36643"/>
                    <a:pt x="96" y="36643"/>
                  </a:cubicBezTo>
                  <a:cubicBezTo>
                    <a:pt x="127" y="36643"/>
                    <a:pt x="158" y="36625"/>
                    <a:pt x="171" y="36584"/>
                  </a:cubicBezTo>
                  <a:cubicBezTo>
                    <a:pt x="1506" y="32424"/>
                    <a:pt x="3477" y="28666"/>
                    <a:pt x="6415" y="25403"/>
                  </a:cubicBezTo>
                  <a:cubicBezTo>
                    <a:pt x="9416" y="22069"/>
                    <a:pt x="13177" y="19910"/>
                    <a:pt x="17040" y="17733"/>
                  </a:cubicBezTo>
                  <a:cubicBezTo>
                    <a:pt x="23048" y="14343"/>
                    <a:pt x="30949" y="8424"/>
                    <a:pt x="28494" y="403"/>
                  </a:cubicBezTo>
                  <a:cubicBezTo>
                    <a:pt x="28407" y="123"/>
                    <a:pt x="28185" y="1"/>
                    <a:pt x="27962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1798787" y="3873267"/>
              <a:ext cx="1016708" cy="1680671"/>
            </a:xfrm>
            <a:custGeom>
              <a:avLst/>
              <a:gdLst/>
              <a:ahLst/>
              <a:cxnLst/>
              <a:rect l="l" t="t" r="r" b="b"/>
              <a:pathLst>
                <a:path w="22721" h="37559" extrusionOk="0">
                  <a:moveTo>
                    <a:pt x="21526" y="0"/>
                  </a:moveTo>
                  <a:cubicBezTo>
                    <a:pt x="21232" y="0"/>
                    <a:pt x="20921" y="199"/>
                    <a:pt x="20933" y="544"/>
                  </a:cubicBezTo>
                  <a:cubicBezTo>
                    <a:pt x="21077" y="4561"/>
                    <a:pt x="21768" y="8820"/>
                    <a:pt x="19521" y="12440"/>
                  </a:cubicBezTo>
                  <a:cubicBezTo>
                    <a:pt x="17489" y="15720"/>
                    <a:pt x="13679" y="17322"/>
                    <a:pt x="10727" y="19618"/>
                  </a:cubicBezTo>
                  <a:cubicBezTo>
                    <a:pt x="5265" y="23869"/>
                    <a:pt x="980" y="30579"/>
                    <a:pt x="6" y="37493"/>
                  </a:cubicBezTo>
                  <a:cubicBezTo>
                    <a:pt x="1" y="37531"/>
                    <a:pt x="33" y="37558"/>
                    <a:pt x="63" y="37558"/>
                  </a:cubicBezTo>
                  <a:cubicBezTo>
                    <a:pt x="83" y="37558"/>
                    <a:pt x="101" y="37547"/>
                    <a:pt x="108" y="37520"/>
                  </a:cubicBezTo>
                  <a:cubicBezTo>
                    <a:pt x="1096" y="33663"/>
                    <a:pt x="2456" y="29973"/>
                    <a:pt x="4805" y="26722"/>
                  </a:cubicBezTo>
                  <a:cubicBezTo>
                    <a:pt x="7291" y="23283"/>
                    <a:pt x="10438" y="20623"/>
                    <a:pt x="14031" y="18410"/>
                  </a:cubicBezTo>
                  <a:cubicBezTo>
                    <a:pt x="17004" y="16581"/>
                    <a:pt x="19953" y="14660"/>
                    <a:pt x="21338" y="11303"/>
                  </a:cubicBezTo>
                  <a:cubicBezTo>
                    <a:pt x="22720" y="7950"/>
                    <a:pt x="22572" y="3916"/>
                    <a:pt x="22021" y="398"/>
                  </a:cubicBezTo>
                  <a:cubicBezTo>
                    <a:pt x="21978" y="124"/>
                    <a:pt x="21757" y="0"/>
                    <a:pt x="2152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990042" y="4320082"/>
              <a:ext cx="1385651" cy="1154396"/>
            </a:xfrm>
            <a:custGeom>
              <a:avLst/>
              <a:gdLst/>
              <a:ahLst/>
              <a:cxnLst/>
              <a:rect l="l" t="t" r="r" b="b"/>
              <a:pathLst>
                <a:path w="30966" h="25798" extrusionOk="0">
                  <a:moveTo>
                    <a:pt x="29516" y="1"/>
                  </a:moveTo>
                  <a:cubicBezTo>
                    <a:pt x="29334" y="1"/>
                    <a:pt x="29157" y="134"/>
                    <a:pt x="29126" y="380"/>
                  </a:cubicBezTo>
                  <a:cubicBezTo>
                    <a:pt x="28895" y="2227"/>
                    <a:pt x="28887" y="3722"/>
                    <a:pt x="27887" y="5385"/>
                  </a:cubicBezTo>
                  <a:cubicBezTo>
                    <a:pt x="26946" y="6949"/>
                    <a:pt x="25591" y="8259"/>
                    <a:pt x="24068" y="9253"/>
                  </a:cubicBezTo>
                  <a:cubicBezTo>
                    <a:pt x="20866" y="11340"/>
                    <a:pt x="17009" y="12120"/>
                    <a:pt x="13493" y="13510"/>
                  </a:cubicBezTo>
                  <a:cubicBezTo>
                    <a:pt x="7722" y="15795"/>
                    <a:pt x="2692" y="20046"/>
                    <a:pt x="21" y="25715"/>
                  </a:cubicBezTo>
                  <a:cubicBezTo>
                    <a:pt x="1" y="25759"/>
                    <a:pt x="36" y="25797"/>
                    <a:pt x="72" y="25797"/>
                  </a:cubicBezTo>
                  <a:cubicBezTo>
                    <a:pt x="89" y="25797"/>
                    <a:pt x="106" y="25789"/>
                    <a:pt x="118" y="25770"/>
                  </a:cubicBezTo>
                  <a:cubicBezTo>
                    <a:pt x="2136" y="22568"/>
                    <a:pt x="4589" y="19738"/>
                    <a:pt x="7700" y="17552"/>
                  </a:cubicBezTo>
                  <a:cubicBezTo>
                    <a:pt x="10993" y="15239"/>
                    <a:pt x="14721" y="14129"/>
                    <a:pt x="18501" y="12888"/>
                  </a:cubicBezTo>
                  <a:cubicBezTo>
                    <a:pt x="21701" y="11839"/>
                    <a:pt x="24897" y="10523"/>
                    <a:pt x="27257" y="8034"/>
                  </a:cubicBezTo>
                  <a:cubicBezTo>
                    <a:pt x="29016" y="6181"/>
                    <a:pt x="30965" y="2907"/>
                    <a:pt x="29892" y="275"/>
                  </a:cubicBezTo>
                  <a:cubicBezTo>
                    <a:pt x="29815" y="88"/>
                    <a:pt x="29664" y="1"/>
                    <a:pt x="2951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2048529" y="5087968"/>
              <a:ext cx="937013" cy="478977"/>
            </a:xfrm>
            <a:custGeom>
              <a:avLst/>
              <a:gdLst/>
              <a:ahLst/>
              <a:cxnLst/>
              <a:rect l="l" t="t" r="r" b="b"/>
              <a:pathLst>
                <a:path w="20940" h="10704" extrusionOk="0">
                  <a:moveTo>
                    <a:pt x="20596" y="1"/>
                  </a:moveTo>
                  <a:cubicBezTo>
                    <a:pt x="20569" y="1"/>
                    <a:pt x="20541" y="6"/>
                    <a:pt x="20512" y="17"/>
                  </a:cubicBezTo>
                  <a:cubicBezTo>
                    <a:pt x="19146" y="560"/>
                    <a:pt x="17888" y="1097"/>
                    <a:pt x="16393" y="1179"/>
                  </a:cubicBezTo>
                  <a:cubicBezTo>
                    <a:pt x="16150" y="1193"/>
                    <a:pt x="15908" y="1198"/>
                    <a:pt x="15664" y="1198"/>
                  </a:cubicBezTo>
                  <a:cubicBezTo>
                    <a:pt x="15072" y="1198"/>
                    <a:pt x="14479" y="1169"/>
                    <a:pt x="13887" y="1169"/>
                  </a:cubicBezTo>
                  <a:cubicBezTo>
                    <a:pt x="13644" y="1169"/>
                    <a:pt x="13401" y="1174"/>
                    <a:pt x="13158" y="1187"/>
                  </a:cubicBezTo>
                  <a:cubicBezTo>
                    <a:pt x="11253" y="1289"/>
                    <a:pt x="9389" y="1790"/>
                    <a:pt x="7668" y="2608"/>
                  </a:cubicBezTo>
                  <a:cubicBezTo>
                    <a:pt x="4248" y="4230"/>
                    <a:pt x="1371" y="7099"/>
                    <a:pt x="11" y="10651"/>
                  </a:cubicBezTo>
                  <a:cubicBezTo>
                    <a:pt x="0" y="10680"/>
                    <a:pt x="27" y="10703"/>
                    <a:pt x="53" y="10703"/>
                  </a:cubicBezTo>
                  <a:cubicBezTo>
                    <a:pt x="66" y="10703"/>
                    <a:pt x="78" y="10697"/>
                    <a:pt x="85" y="10684"/>
                  </a:cubicBezTo>
                  <a:cubicBezTo>
                    <a:pt x="2073" y="6843"/>
                    <a:pt x="5322" y="3919"/>
                    <a:pt x="9502" y="2666"/>
                  </a:cubicBezTo>
                  <a:cubicBezTo>
                    <a:pt x="11630" y="2027"/>
                    <a:pt x="13662" y="2137"/>
                    <a:pt x="15842" y="2115"/>
                  </a:cubicBezTo>
                  <a:cubicBezTo>
                    <a:pt x="17643" y="2096"/>
                    <a:pt x="19414" y="1705"/>
                    <a:pt x="20774" y="463"/>
                  </a:cubicBezTo>
                  <a:cubicBezTo>
                    <a:pt x="20939" y="310"/>
                    <a:pt x="20805" y="1"/>
                    <a:pt x="2059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2698681" y="4201408"/>
              <a:ext cx="241010" cy="395344"/>
            </a:xfrm>
            <a:custGeom>
              <a:avLst/>
              <a:gdLst/>
              <a:ahLst/>
              <a:cxnLst/>
              <a:rect l="l" t="t" r="r" b="b"/>
              <a:pathLst>
                <a:path w="5386" h="8835" extrusionOk="0">
                  <a:moveTo>
                    <a:pt x="5089" y="1"/>
                  </a:moveTo>
                  <a:cubicBezTo>
                    <a:pt x="4938" y="1"/>
                    <a:pt x="4780" y="98"/>
                    <a:pt x="4769" y="292"/>
                  </a:cubicBezTo>
                  <a:cubicBezTo>
                    <a:pt x="4554" y="3703"/>
                    <a:pt x="2800" y="6702"/>
                    <a:pt x="58" y="8709"/>
                  </a:cubicBezTo>
                  <a:cubicBezTo>
                    <a:pt x="0" y="8750"/>
                    <a:pt x="34" y="8835"/>
                    <a:pt x="91" y="8835"/>
                  </a:cubicBezTo>
                  <a:cubicBezTo>
                    <a:pt x="102" y="8835"/>
                    <a:pt x="114" y="8832"/>
                    <a:pt x="127" y="8824"/>
                  </a:cubicBezTo>
                  <a:cubicBezTo>
                    <a:pt x="3246" y="7029"/>
                    <a:pt x="5108" y="3855"/>
                    <a:pt x="5372" y="292"/>
                  </a:cubicBezTo>
                  <a:cubicBezTo>
                    <a:pt x="5386" y="98"/>
                    <a:pt x="5240" y="1"/>
                    <a:pt x="5089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2920947" y="4025949"/>
              <a:ext cx="45240" cy="52176"/>
            </a:xfrm>
            <a:custGeom>
              <a:avLst/>
              <a:gdLst/>
              <a:ahLst/>
              <a:cxnLst/>
              <a:rect l="l" t="t" r="r" b="b"/>
              <a:pathLst>
                <a:path w="1011" h="1166" extrusionOk="0">
                  <a:moveTo>
                    <a:pt x="517" y="0"/>
                  </a:moveTo>
                  <a:cubicBezTo>
                    <a:pt x="513" y="0"/>
                    <a:pt x="508" y="0"/>
                    <a:pt x="504" y="0"/>
                  </a:cubicBezTo>
                  <a:cubicBezTo>
                    <a:pt x="388" y="6"/>
                    <a:pt x="275" y="47"/>
                    <a:pt x="190" y="133"/>
                  </a:cubicBezTo>
                  <a:cubicBezTo>
                    <a:pt x="124" y="199"/>
                    <a:pt x="88" y="279"/>
                    <a:pt x="58" y="367"/>
                  </a:cubicBezTo>
                  <a:cubicBezTo>
                    <a:pt x="25" y="463"/>
                    <a:pt x="22" y="570"/>
                    <a:pt x="11" y="672"/>
                  </a:cubicBezTo>
                  <a:cubicBezTo>
                    <a:pt x="0" y="788"/>
                    <a:pt x="77" y="939"/>
                    <a:pt x="157" y="1019"/>
                  </a:cubicBezTo>
                  <a:cubicBezTo>
                    <a:pt x="239" y="1101"/>
                    <a:pt x="372" y="1165"/>
                    <a:pt x="490" y="1165"/>
                  </a:cubicBezTo>
                  <a:cubicBezTo>
                    <a:pt x="494" y="1165"/>
                    <a:pt x="499" y="1165"/>
                    <a:pt x="504" y="1165"/>
                  </a:cubicBezTo>
                  <a:cubicBezTo>
                    <a:pt x="631" y="1157"/>
                    <a:pt x="763" y="1116"/>
                    <a:pt x="854" y="1019"/>
                  </a:cubicBezTo>
                  <a:cubicBezTo>
                    <a:pt x="936" y="931"/>
                    <a:pt x="1011" y="799"/>
                    <a:pt x="997" y="672"/>
                  </a:cubicBezTo>
                  <a:cubicBezTo>
                    <a:pt x="986" y="576"/>
                    <a:pt x="986" y="469"/>
                    <a:pt x="955" y="378"/>
                  </a:cubicBezTo>
                  <a:cubicBezTo>
                    <a:pt x="928" y="303"/>
                    <a:pt x="900" y="237"/>
                    <a:pt x="851" y="177"/>
                  </a:cubicBezTo>
                  <a:cubicBezTo>
                    <a:pt x="776" y="78"/>
                    <a:pt x="648" y="0"/>
                    <a:pt x="517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2871634" y="4693464"/>
              <a:ext cx="58932" cy="41884"/>
            </a:xfrm>
            <a:custGeom>
              <a:avLst/>
              <a:gdLst/>
              <a:ahLst/>
              <a:cxnLst/>
              <a:rect l="l" t="t" r="r" b="b"/>
              <a:pathLst>
                <a:path w="1317" h="936" extrusionOk="0">
                  <a:moveTo>
                    <a:pt x="1024" y="1"/>
                  </a:moveTo>
                  <a:cubicBezTo>
                    <a:pt x="1002" y="1"/>
                    <a:pt x="981" y="3"/>
                    <a:pt x="959" y="6"/>
                  </a:cubicBezTo>
                  <a:cubicBezTo>
                    <a:pt x="901" y="15"/>
                    <a:pt x="846" y="23"/>
                    <a:pt x="788" y="37"/>
                  </a:cubicBezTo>
                  <a:lnTo>
                    <a:pt x="706" y="59"/>
                  </a:lnTo>
                  <a:cubicBezTo>
                    <a:pt x="678" y="67"/>
                    <a:pt x="664" y="71"/>
                    <a:pt x="662" y="71"/>
                  </a:cubicBezTo>
                  <a:cubicBezTo>
                    <a:pt x="660" y="71"/>
                    <a:pt x="665" y="69"/>
                    <a:pt x="675" y="64"/>
                  </a:cubicBezTo>
                  <a:lnTo>
                    <a:pt x="675" y="64"/>
                  </a:lnTo>
                  <a:cubicBezTo>
                    <a:pt x="518" y="89"/>
                    <a:pt x="386" y="152"/>
                    <a:pt x="249" y="232"/>
                  </a:cubicBezTo>
                  <a:cubicBezTo>
                    <a:pt x="75" y="328"/>
                    <a:pt x="1" y="582"/>
                    <a:pt x="111" y="752"/>
                  </a:cubicBezTo>
                  <a:cubicBezTo>
                    <a:pt x="191" y="876"/>
                    <a:pt x="309" y="935"/>
                    <a:pt x="436" y="935"/>
                  </a:cubicBezTo>
                  <a:cubicBezTo>
                    <a:pt x="501" y="935"/>
                    <a:pt x="568" y="920"/>
                    <a:pt x="634" y="890"/>
                  </a:cubicBezTo>
                  <a:cubicBezTo>
                    <a:pt x="686" y="865"/>
                    <a:pt x="741" y="841"/>
                    <a:pt x="791" y="813"/>
                  </a:cubicBezTo>
                  <a:cubicBezTo>
                    <a:pt x="816" y="796"/>
                    <a:pt x="841" y="780"/>
                    <a:pt x="865" y="766"/>
                  </a:cubicBezTo>
                  <a:cubicBezTo>
                    <a:pt x="923" y="733"/>
                    <a:pt x="967" y="686"/>
                    <a:pt x="1000" y="631"/>
                  </a:cubicBezTo>
                  <a:lnTo>
                    <a:pt x="1000" y="631"/>
                  </a:lnTo>
                  <a:cubicBezTo>
                    <a:pt x="996" y="640"/>
                    <a:pt x="995" y="645"/>
                    <a:pt x="998" y="645"/>
                  </a:cubicBezTo>
                  <a:cubicBezTo>
                    <a:pt x="1002" y="645"/>
                    <a:pt x="1013" y="636"/>
                    <a:pt x="1031" y="615"/>
                  </a:cubicBezTo>
                  <a:cubicBezTo>
                    <a:pt x="1053" y="598"/>
                    <a:pt x="1072" y="582"/>
                    <a:pt x="1094" y="562"/>
                  </a:cubicBezTo>
                  <a:cubicBezTo>
                    <a:pt x="1138" y="527"/>
                    <a:pt x="1176" y="485"/>
                    <a:pt x="1215" y="447"/>
                  </a:cubicBezTo>
                  <a:cubicBezTo>
                    <a:pt x="1298" y="364"/>
                    <a:pt x="1317" y="229"/>
                    <a:pt x="1256" y="127"/>
                  </a:cubicBezTo>
                  <a:cubicBezTo>
                    <a:pt x="1205" y="38"/>
                    <a:pt x="1118" y="1"/>
                    <a:pt x="1024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3057296" y="4560292"/>
              <a:ext cx="63273" cy="49088"/>
            </a:xfrm>
            <a:custGeom>
              <a:avLst/>
              <a:gdLst/>
              <a:ahLst/>
              <a:cxnLst/>
              <a:rect l="l" t="t" r="r" b="b"/>
              <a:pathLst>
                <a:path w="1414" h="1097" extrusionOk="0">
                  <a:moveTo>
                    <a:pt x="706" y="0"/>
                  </a:moveTo>
                  <a:cubicBezTo>
                    <a:pt x="1" y="0"/>
                    <a:pt x="1" y="1096"/>
                    <a:pt x="706" y="1096"/>
                  </a:cubicBezTo>
                  <a:cubicBezTo>
                    <a:pt x="1413" y="1096"/>
                    <a:pt x="1413" y="0"/>
                    <a:pt x="70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3169793" y="4168921"/>
              <a:ext cx="100592" cy="286831"/>
            </a:xfrm>
            <a:custGeom>
              <a:avLst/>
              <a:gdLst/>
              <a:ahLst/>
              <a:cxnLst/>
              <a:rect l="l" t="t" r="r" b="b"/>
              <a:pathLst>
                <a:path w="2248" h="6410" extrusionOk="0">
                  <a:moveTo>
                    <a:pt x="1801" y="1"/>
                  </a:moveTo>
                  <a:cubicBezTo>
                    <a:pt x="1738" y="1"/>
                    <a:pt x="1671" y="37"/>
                    <a:pt x="1653" y="101"/>
                  </a:cubicBezTo>
                  <a:cubicBezTo>
                    <a:pt x="1361" y="1123"/>
                    <a:pt x="1336" y="2202"/>
                    <a:pt x="1066" y="3234"/>
                  </a:cubicBezTo>
                  <a:cubicBezTo>
                    <a:pt x="799" y="4261"/>
                    <a:pt x="444" y="5275"/>
                    <a:pt x="37" y="6255"/>
                  </a:cubicBezTo>
                  <a:cubicBezTo>
                    <a:pt x="0" y="6344"/>
                    <a:pt x="82" y="6410"/>
                    <a:pt x="162" y="6410"/>
                  </a:cubicBezTo>
                  <a:cubicBezTo>
                    <a:pt x="204" y="6410"/>
                    <a:pt x="244" y="6392"/>
                    <a:pt x="268" y="6351"/>
                  </a:cubicBezTo>
                  <a:cubicBezTo>
                    <a:pt x="1284" y="4586"/>
                    <a:pt x="2247" y="2174"/>
                    <a:pt x="1923" y="101"/>
                  </a:cubicBezTo>
                  <a:lnTo>
                    <a:pt x="1925" y="101"/>
                  </a:lnTo>
                  <a:cubicBezTo>
                    <a:pt x="1915" y="32"/>
                    <a:pt x="1859" y="1"/>
                    <a:pt x="180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2659481" y="4800637"/>
              <a:ext cx="659623" cy="230718"/>
            </a:xfrm>
            <a:custGeom>
              <a:avLst/>
              <a:gdLst/>
              <a:ahLst/>
              <a:cxnLst/>
              <a:rect l="l" t="t" r="r" b="b"/>
              <a:pathLst>
                <a:path w="14741" h="5156" extrusionOk="0">
                  <a:moveTo>
                    <a:pt x="14441" y="1"/>
                  </a:moveTo>
                  <a:cubicBezTo>
                    <a:pt x="14402" y="1"/>
                    <a:pt x="14361" y="12"/>
                    <a:pt x="14320" y="37"/>
                  </a:cubicBezTo>
                  <a:cubicBezTo>
                    <a:pt x="13249" y="703"/>
                    <a:pt x="12418" y="1664"/>
                    <a:pt x="11306" y="2306"/>
                  </a:cubicBezTo>
                  <a:cubicBezTo>
                    <a:pt x="10218" y="2933"/>
                    <a:pt x="9051" y="3407"/>
                    <a:pt x="7847" y="3762"/>
                  </a:cubicBezTo>
                  <a:cubicBezTo>
                    <a:pt x="5328" y="4506"/>
                    <a:pt x="2685" y="4756"/>
                    <a:pt x="80" y="5031"/>
                  </a:cubicBezTo>
                  <a:cubicBezTo>
                    <a:pt x="4" y="5040"/>
                    <a:pt x="1" y="5155"/>
                    <a:pt x="78" y="5155"/>
                  </a:cubicBezTo>
                  <a:cubicBezTo>
                    <a:pt x="79" y="5155"/>
                    <a:pt x="80" y="5155"/>
                    <a:pt x="80" y="5155"/>
                  </a:cubicBezTo>
                  <a:cubicBezTo>
                    <a:pt x="2894" y="5062"/>
                    <a:pt x="5722" y="4850"/>
                    <a:pt x="8448" y="4104"/>
                  </a:cubicBezTo>
                  <a:cubicBezTo>
                    <a:pt x="10559" y="3528"/>
                    <a:pt x="13566" y="2432"/>
                    <a:pt x="14654" y="370"/>
                  </a:cubicBezTo>
                  <a:cubicBezTo>
                    <a:pt x="14741" y="203"/>
                    <a:pt x="14609" y="1"/>
                    <a:pt x="1444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3370491" y="4699639"/>
              <a:ext cx="45016" cy="34903"/>
            </a:xfrm>
            <a:custGeom>
              <a:avLst/>
              <a:gdLst/>
              <a:ahLst/>
              <a:cxnLst/>
              <a:rect l="l" t="t" r="r" b="b"/>
              <a:pathLst>
                <a:path w="1006" h="780" extrusionOk="0">
                  <a:moveTo>
                    <a:pt x="505" y="0"/>
                  </a:moveTo>
                  <a:cubicBezTo>
                    <a:pt x="4" y="0"/>
                    <a:pt x="1" y="780"/>
                    <a:pt x="505" y="780"/>
                  </a:cubicBezTo>
                  <a:cubicBezTo>
                    <a:pt x="1006" y="780"/>
                    <a:pt x="1006" y="0"/>
                    <a:pt x="505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3100209" y="5058836"/>
              <a:ext cx="40317" cy="30428"/>
            </a:xfrm>
            <a:custGeom>
              <a:avLst/>
              <a:gdLst/>
              <a:ahLst/>
              <a:cxnLst/>
              <a:rect l="l" t="t" r="r" b="b"/>
              <a:pathLst>
                <a:path w="901" h="680" extrusionOk="0">
                  <a:moveTo>
                    <a:pt x="341" y="1"/>
                  </a:moveTo>
                  <a:cubicBezTo>
                    <a:pt x="161" y="1"/>
                    <a:pt x="0" y="151"/>
                    <a:pt x="0" y="341"/>
                  </a:cubicBezTo>
                  <a:cubicBezTo>
                    <a:pt x="0" y="531"/>
                    <a:pt x="162" y="680"/>
                    <a:pt x="343" y="680"/>
                  </a:cubicBezTo>
                  <a:cubicBezTo>
                    <a:pt x="372" y="680"/>
                    <a:pt x="401" y="676"/>
                    <a:pt x="430" y="668"/>
                  </a:cubicBezTo>
                  <a:cubicBezTo>
                    <a:pt x="520" y="644"/>
                    <a:pt x="614" y="616"/>
                    <a:pt x="705" y="591"/>
                  </a:cubicBezTo>
                  <a:cubicBezTo>
                    <a:pt x="810" y="561"/>
                    <a:pt x="900" y="454"/>
                    <a:pt x="895" y="341"/>
                  </a:cubicBezTo>
                  <a:cubicBezTo>
                    <a:pt x="889" y="225"/>
                    <a:pt x="818" y="120"/>
                    <a:pt x="705" y="87"/>
                  </a:cubicBezTo>
                  <a:cubicBezTo>
                    <a:pt x="611" y="63"/>
                    <a:pt x="520" y="38"/>
                    <a:pt x="430" y="13"/>
                  </a:cubicBezTo>
                  <a:cubicBezTo>
                    <a:pt x="400" y="5"/>
                    <a:pt x="370" y="1"/>
                    <a:pt x="34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2"/>
          <p:cNvSpPr txBox="1">
            <a:spLocks noGrp="1"/>
          </p:cNvSpPr>
          <p:nvPr>
            <p:ph type="ctrTitle"/>
          </p:nvPr>
        </p:nvSpPr>
        <p:spPr>
          <a:xfrm>
            <a:off x="924975" y="762000"/>
            <a:ext cx="4028100" cy="180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4" name="Google Shape;954;p11"/>
          <p:cNvGrpSpPr/>
          <p:nvPr/>
        </p:nvGrpSpPr>
        <p:grpSpPr>
          <a:xfrm rot="5400000">
            <a:off x="618688" y="-1570575"/>
            <a:ext cx="11834400" cy="11810100"/>
            <a:chOff x="715101" y="-3451112"/>
            <a:chExt cx="11834400" cy="11810100"/>
          </a:xfrm>
        </p:grpSpPr>
        <p:sp>
          <p:nvSpPr>
            <p:cNvPr id="955" name="Google Shape;955;p11"/>
            <p:cNvSpPr/>
            <p:nvPr/>
          </p:nvSpPr>
          <p:spPr>
            <a:xfrm rot="-6776989">
              <a:off x="5404223" y="1095612"/>
              <a:ext cx="4500098" cy="4522828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1"/>
            <p:cNvSpPr/>
            <p:nvPr/>
          </p:nvSpPr>
          <p:spPr>
            <a:xfrm rot="-6776953">
              <a:off x="2134015" y="-2067137"/>
              <a:ext cx="8996572" cy="9042149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1"/>
            <p:cNvSpPr/>
            <p:nvPr/>
          </p:nvSpPr>
          <p:spPr>
            <a:xfrm rot="-6776992">
              <a:off x="4667612" y="174813"/>
              <a:ext cx="5861890" cy="5891474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1"/>
            <p:cNvSpPr/>
            <p:nvPr/>
          </p:nvSpPr>
          <p:spPr>
            <a:xfrm rot="-6777112">
              <a:off x="3332868" y="-797384"/>
              <a:ext cx="7455425" cy="7492969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1"/>
            <p:cNvSpPr/>
            <p:nvPr/>
          </p:nvSpPr>
          <p:spPr>
            <a:xfrm rot="-6777140">
              <a:off x="6026939" y="1388477"/>
              <a:ext cx="3941120" cy="3960896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0" name="Google Shape;960;p11"/>
          <p:cNvGrpSpPr/>
          <p:nvPr/>
        </p:nvGrpSpPr>
        <p:grpSpPr>
          <a:xfrm rot="-1638481">
            <a:off x="-1025113" y="3189036"/>
            <a:ext cx="1429663" cy="1722496"/>
            <a:chOff x="53198" y="-1377442"/>
            <a:chExt cx="1148270" cy="1383467"/>
          </a:xfrm>
        </p:grpSpPr>
        <p:sp>
          <p:nvSpPr>
            <p:cNvPr id="961" name="Google Shape;961;p11"/>
            <p:cNvSpPr/>
            <p:nvPr/>
          </p:nvSpPr>
          <p:spPr>
            <a:xfrm>
              <a:off x="354042" y="-817681"/>
              <a:ext cx="389840" cy="348359"/>
            </a:xfrm>
            <a:custGeom>
              <a:avLst/>
              <a:gdLst/>
              <a:ahLst/>
              <a:cxnLst/>
              <a:rect l="l" t="t" r="r" b="b"/>
              <a:pathLst>
                <a:path w="8712" h="7785" extrusionOk="0">
                  <a:moveTo>
                    <a:pt x="36" y="1"/>
                  </a:moveTo>
                  <a:cubicBezTo>
                    <a:pt x="18" y="1"/>
                    <a:pt x="1" y="13"/>
                    <a:pt x="1" y="37"/>
                  </a:cubicBezTo>
                  <a:cubicBezTo>
                    <a:pt x="127" y="3090"/>
                    <a:pt x="1724" y="6546"/>
                    <a:pt x="4813" y="7578"/>
                  </a:cubicBezTo>
                  <a:cubicBezTo>
                    <a:pt x="5237" y="7720"/>
                    <a:pt x="5603" y="7785"/>
                    <a:pt x="5917" y="7785"/>
                  </a:cubicBezTo>
                  <a:cubicBezTo>
                    <a:pt x="8712" y="7785"/>
                    <a:pt x="7395" y="2647"/>
                    <a:pt x="6237" y="954"/>
                  </a:cubicBezTo>
                  <a:cubicBezTo>
                    <a:pt x="6213" y="919"/>
                    <a:pt x="6181" y="905"/>
                    <a:pt x="6151" y="905"/>
                  </a:cubicBezTo>
                  <a:cubicBezTo>
                    <a:pt x="6084" y="905"/>
                    <a:pt x="6023" y="975"/>
                    <a:pt x="6061" y="1058"/>
                  </a:cubicBezTo>
                  <a:cubicBezTo>
                    <a:pt x="6674" y="2435"/>
                    <a:pt x="7222" y="3806"/>
                    <a:pt x="7255" y="5340"/>
                  </a:cubicBezTo>
                  <a:cubicBezTo>
                    <a:pt x="7279" y="6501"/>
                    <a:pt x="6824" y="7434"/>
                    <a:pt x="5640" y="7434"/>
                  </a:cubicBezTo>
                  <a:cubicBezTo>
                    <a:pt x="5415" y="7434"/>
                    <a:pt x="5162" y="7400"/>
                    <a:pt x="4882" y="7328"/>
                  </a:cubicBezTo>
                  <a:cubicBezTo>
                    <a:pt x="4268" y="7168"/>
                    <a:pt x="3706" y="6802"/>
                    <a:pt x="3211" y="6416"/>
                  </a:cubicBezTo>
                  <a:cubicBezTo>
                    <a:pt x="1256" y="4894"/>
                    <a:pt x="367" y="2427"/>
                    <a:pt x="78" y="37"/>
                  </a:cubicBezTo>
                  <a:cubicBezTo>
                    <a:pt x="75" y="13"/>
                    <a:pt x="55" y="1"/>
                    <a:pt x="3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1"/>
            <p:cNvSpPr/>
            <p:nvPr/>
          </p:nvSpPr>
          <p:spPr>
            <a:xfrm>
              <a:off x="329117" y="-963607"/>
              <a:ext cx="246961" cy="350283"/>
            </a:xfrm>
            <a:custGeom>
              <a:avLst/>
              <a:gdLst/>
              <a:ahLst/>
              <a:cxnLst/>
              <a:rect l="l" t="t" r="r" b="b"/>
              <a:pathLst>
                <a:path w="5519" h="7828" extrusionOk="0">
                  <a:moveTo>
                    <a:pt x="3490" y="1"/>
                  </a:moveTo>
                  <a:cubicBezTo>
                    <a:pt x="1" y="1"/>
                    <a:pt x="4485" y="6858"/>
                    <a:pt x="5332" y="7800"/>
                  </a:cubicBezTo>
                  <a:cubicBezTo>
                    <a:pt x="5350" y="7820"/>
                    <a:pt x="5371" y="7828"/>
                    <a:pt x="5392" y="7828"/>
                  </a:cubicBezTo>
                  <a:cubicBezTo>
                    <a:pt x="5456" y="7828"/>
                    <a:pt x="5519" y="7752"/>
                    <a:pt x="5478" y="7684"/>
                  </a:cubicBezTo>
                  <a:cubicBezTo>
                    <a:pt x="4938" y="6764"/>
                    <a:pt x="4374" y="5859"/>
                    <a:pt x="3889" y="4903"/>
                  </a:cubicBezTo>
                  <a:cubicBezTo>
                    <a:pt x="3539" y="4212"/>
                    <a:pt x="1540" y="553"/>
                    <a:pt x="3614" y="250"/>
                  </a:cubicBezTo>
                  <a:cubicBezTo>
                    <a:pt x="3760" y="228"/>
                    <a:pt x="3716" y="5"/>
                    <a:pt x="3581" y="2"/>
                  </a:cubicBezTo>
                  <a:cubicBezTo>
                    <a:pt x="3550" y="1"/>
                    <a:pt x="3520" y="1"/>
                    <a:pt x="3490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1"/>
            <p:cNvSpPr/>
            <p:nvPr/>
          </p:nvSpPr>
          <p:spPr>
            <a:xfrm>
              <a:off x="552547" y="-915144"/>
              <a:ext cx="56248" cy="91732"/>
            </a:xfrm>
            <a:custGeom>
              <a:avLst/>
              <a:gdLst/>
              <a:ahLst/>
              <a:cxnLst/>
              <a:rect l="l" t="t" r="r" b="b"/>
              <a:pathLst>
                <a:path w="1257" h="2050" extrusionOk="0">
                  <a:moveTo>
                    <a:pt x="155" y="1"/>
                  </a:moveTo>
                  <a:cubicBezTo>
                    <a:pt x="78" y="1"/>
                    <a:pt x="1" y="85"/>
                    <a:pt x="44" y="178"/>
                  </a:cubicBezTo>
                  <a:cubicBezTo>
                    <a:pt x="325" y="778"/>
                    <a:pt x="598" y="1381"/>
                    <a:pt x="909" y="1967"/>
                  </a:cubicBezTo>
                  <a:cubicBezTo>
                    <a:pt x="939" y="2025"/>
                    <a:pt x="987" y="2049"/>
                    <a:pt x="1036" y="2049"/>
                  </a:cubicBezTo>
                  <a:cubicBezTo>
                    <a:pt x="1145" y="2049"/>
                    <a:pt x="1257" y="1930"/>
                    <a:pt x="1192" y="1799"/>
                  </a:cubicBezTo>
                  <a:cubicBezTo>
                    <a:pt x="898" y="1210"/>
                    <a:pt x="567" y="637"/>
                    <a:pt x="248" y="59"/>
                  </a:cubicBezTo>
                  <a:cubicBezTo>
                    <a:pt x="225" y="18"/>
                    <a:pt x="190" y="1"/>
                    <a:pt x="15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1"/>
            <p:cNvSpPr/>
            <p:nvPr/>
          </p:nvSpPr>
          <p:spPr>
            <a:xfrm>
              <a:off x="326969" y="-1063306"/>
              <a:ext cx="452487" cy="386708"/>
            </a:xfrm>
            <a:custGeom>
              <a:avLst/>
              <a:gdLst/>
              <a:ahLst/>
              <a:cxnLst/>
              <a:rect l="l" t="t" r="r" b="b"/>
              <a:pathLst>
                <a:path w="10112" h="8642" extrusionOk="0">
                  <a:moveTo>
                    <a:pt x="3801" y="0"/>
                  </a:moveTo>
                  <a:cubicBezTo>
                    <a:pt x="1857" y="0"/>
                    <a:pt x="0" y="1620"/>
                    <a:pt x="1098" y="3698"/>
                  </a:cubicBezTo>
                  <a:cubicBezTo>
                    <a:pt x="1110" y="3719"/>
                    <a:pt x="1126" y="3727"/>
                    <a:pt x="1142" y="3727"/>
                  </a:cubicBezTo>
                  <a:cubicBezTo>
                    <a:pt x="1178" y="3727"/>
                    <a:pt x="1214" y="3686"/>
                    <a:pt x="1195" y="3643"/>
                  </a:cubicBezTo>
                  <a:cubicBezTo>
                    <a:pt x="387" y="1767"/>
                    <a:pt x="2014" y="356"/>
                    <a:pt x="3690" y="356"/>
                  </a:cubicBezTo>
                  <a:cubicBezTo>
                    <a:pt x="3923" y="356"/>
                    <a:pt x="4157" y="383"/>
                    <a:pt x="4386" y="441"/>
                  </a:cubicBezTo>
                  <a:cubicBezTo>
                    <a:pt x="5779" y="790"/>
                    <a:pt x="6767" y="1922"/>
                    <a:pt x="7486" y="3100"/>
                  </a:cubicBezTo>
                  <a:cubicBezTo>
                    <a:pt x="8535" y="4821"/>
                    <a:pt x="8967" y="6726"/>
                    <a:pt x="9749" y="8546"/>
                  </a:cubicBezTo>
                  <a:cubicBezTo>
                    <a:pt x="9777" y="8613"/>
                    <a:pt x="9836" y="8641"/>
                    <a:pt x="9898" y="8641"/>
                  </a:cubicBezTo>
                  <a:cubicBezTo>
                    <a:pt x="10001" y="8641"/>
                    <a:pt x="10111" y="8564"/>
                    <a:pt x="10104" y="8453"/>
                  </a:cubicBezTo>
                  <a:cubicBezTo>
                    <a:pt x="9939" y="5501"/>
                    <a:pt x="7786" y="1002"/>
                    <a:pt x="4719" y="127"/>
                  </a:cubicBezTo>
                  <a:cubicBezTo>
                    <a:pt x="4418" y="41"/>
                    <a:pt x="4108" y="0"/>
                    <a:pt x="380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1"/>
            <p:cNvSpPr/>
            <p:nvPr/>
          </p:nvSpPr>
          <p:spPr>
            <a:xfrm>
              <a:off x="175764" y="-1060353"/>
              <a:ext cx="632953" cy="735425"/>
            </a:xfrm>
            <a:custGeom>
              <a:avLst/>
              <a:gdLst/>
              <a:ahLst/>
              <a:cxnLst/>
              <a:rect l="l" t="t" r="r" b="b"/>
              <a:pathLst>
                <a:path w="14145" h="16435" extrusionOk="0">
                  <a:moveTo>
                    <a:pt x="1332" y="0"/>
                  </a:moveTo>
                  <a:cubicBezTo>
                    <a:pt x="1285" y="0"/>
                    <a:pt x="1241" y="26"/>
                    <a:pt x="1226" y="86"/>
                  </a:cubicBezTo>
                  <a:cubicBezTo>
                    <a:pt x="1" y="4915"/>
                    <a:pt x="2702" y="10777"/>
                    <a:pt x="6091" y="14119"/>
                  </a:cubicBezTo>
                  <a:cubicBezTo>
                    <a:pt x="7290" y="15303"/>
                    <a:pt x="8889" y="16435"/>
                    <a:pt x="10595" y="16435"/>
                  </a:cubicBezTo>
                  <a:cubicBezTo>
                    <a:pt x="11059" y="16435"/>
                    <a:pt x="11531" y="16351"/>
                    <a:pt x="12005" y="16162"/>
                  </a:cubicBezTo>
                  <a:cubicBezTo>
                    <a:pt x="14144" y="15308"/>
                    <a:pt x="14144" y="13045"/>
                    <a:pt x="13811" y="11110"/>
                  </a:cubicBezTo>
                  <a:lnTo>
                    <a:pt x="13811" y="11107"/>
                  </a:lnTo>
                  <a:cubicBezTo>
                    <a:pt x="13804" y="11064"/>
                    <a:pt x="13771" y="11045"/>
                    <a:pt x="13735" y="11045"/>
                  </a:cubicBezTo>
                  <a:cubicBezTo>
                    <a:pt x="13689" y="11045"/>
                    <a:pt x="13639" y="11077"/>
                    <a:pt x="13638" y="11132"/>
                  </a:cubicBezTo>
                  <a:cubicBezTo>
                    <a:pt x="13618" y="12219"/>
                    <a:pt x="13643" y="13563"/>
                    <a:pt x="13059" y="14510"/>
                  </a:cubicBezTo>
                  <a:cubicBezTo>
                    <a:pt x="12505" y="15414"/>
                    <a:pt x="11576" y="15784"/>
                    <a:pt x="10616" y="15784"/>
                  </a:cubicBezTo>
                  <a:cubicBezTo>
                    <a:pt x="9993" y="15784"/>
                    <a:pt x="9357" y="15629"/>
                    <a:pt x="8800" y="15364"/>
                  </a:cubicBezTo>
                  <a:cubicBezTo>
                    <a:pt x="6950" y="14482"/>
                    <a:pt x="5413" y="12643"/>
                    <a:pt x="4315" y="10964"/>
                  </a:cubicBezTo>
                  <a:cubicBezTo>
                    <a:pt x="3296" y="9405"/>
                    <a:pt x="2545" y="7690"/>
                    <a:pt x="2074" y="5892"/>
                  </a:cubicBezTo>
                  <a:cubicBezTo>
                    <a:pt x="1567" y="3965"/>
                    <a:pt x="1608" y="2076"/>
                    <a:pt x="1463" y="119"/>
                  </a:cubicBezTo>
                  <a:cubicBezTo>
                    <a:pt x="1456" y="45"/>
                    <a:pt x="1392" y="0"/>
                    <a:pt x="133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1"/>
            <p:cNvSpPr/>
            <p:nvPr/>
          </p:nvSpPr>
          <p:spPr>
            <a:xfrm>
              <a:off x="300434" y="-1225833"/>
              <a:ext cx="673226" cy="985474"/>
            </a:xfrm>
            <a:custGeom>
              <a:avLst/>
              <a:gdLst/>
              <a:ahLst/>
              <a:cxnLst/>
              <a:rect l="l" t="t" r="r" b="b"/>
              <a:pathLst>
                <a:path w="15045" h="22023" extrusionOk="0">
                  <a:moveTo>
                    <a:pt x="4196" y="0"/>
                  </a:moveTo>
                  <a:cubicBezTo>
                    <a:pt x="2522" y="0"/>
                    <a:pt x="912" y="716"/>
                    <a:pt x="23" y="2250"/>
                  </a:cubicBezTo>
                  <a:cubicBezTo>
                    <a:pt x="0" y="2289"/>
                    <a:pt x="37" y="2335"/>
                    <a:pt x="74" y="2335"/>
                  </a:cubicBezTo>
                  <a:cubicBezTo>
                    <a:pt x="87" y="2335"/>
                    <a:pt x="100" y="2330"/>
                    <a:pt x="111" y="2316"/>
                  </a:cubicBezTo>
                  <a:cubicBezTo>
                    <a:pt x="1146" y="1058"/>
                    <a:pt x="2622" y="459"/>
                    <a:pt x="4133" y="459"/>
                  </a:cubicBezTo>
                  <a:cubicBezTo>
                    <a:pt x="5109" y="459"/>
                    <a:pt x="6100" y="709"/>
                    <a:pt x="6997" y="1193"/>
                  </a:cubicBezTo>
                  <a:cubicBezTo>
                    <a:pt x="9183" y="2371"/>
                    <a:pt x="10725" y="4565"/>
                    <a:pt x="11865" y="6713"/>
                  </a:cubicBezTo>
                  <a:cubicBezTo>
                    <a:pt x="12980" y="8817"/>
                    <a:pt x="13759" y="11099"/>
                    <a:pt x="14158" y="13448"/>
                  </a:cubicBezTo>
                  <a:cubicBezTo>
                    <a:pt x="14648" y="16339"/>
                    <a:pt x="15045" y="20628"/>
                    <a:pt x="11570" y="21718"/>
                  </a:cubicBezTo>
                  <a:cubicBezTo>
                    <a:pt x="11415" y="21767"/>
                    <a:pt x="11429" y="22022"/>
                    <a:pt x="11596" y="22022"/>
                  </a:cubicBezTo>
                  <a:cubicBezTo>
                    <a:pt x="11601" y="22022"/>
                    <a:pt x="11606" y="22022"/>
                    <a:pt x="11611" y="22021"/>
                  </a:cubicBezTo>
                  <a:cubicBezTo>
                    <a:pt x="14472" y="21779"/>
                    <a:pt x="14946" y="18437"/>
                    <a:pt x="14902" y="16143"/>
                  </a:cubicBezTo>
                  <a:lnTo>
                    <a:pt x="14904" y="16143"/>
                  </a:lnTo>
                  <a:cubicBezTo>
                    <a:pt x="14841" y="12759"/>
                    <a:pt x="13974" y="9400"/>
                    <a:pt x="12341" y="6432"/>
                  </a:cubicBezTo>
                  <a:cubicBezTo>
                    <a:pt x="10973" y="3946"/>
                    <a:pt x="9029" y="1347"/>
                    <a:pt x="6254" y="358"/>
                  </a:cubicBezTo>
                  <a:cubicBezTo>
                    <a:pt x="5588" y="122"/>
                    <a:pt x="4886" y="0"/>
                    <a:pt x="419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1"/>
            <p:cNvSpPr/>
            <p:nvPr/>
          </p:nvSpPr>
          <p:spPr>
            <a:xfrm>
              <a:off x="690507" y="-259219"/>
              <a:ext cx="34187" cy="23179"/>
            </a:xfrm>
            <a:custGeom>
              <a:avLst/>
              <a:gdLst/>
              <a:ahLst/>
              <a:cxnLst/>
              <a:rect l="l" t="t" r="r" b="b"/>
              <a:pathLst>
                <a:path w="764" h="518" extrusionOk="0">
                  <a:moveTo>
                    <a:pt x="265" y="1"/>
                  </a:moveTo>
                  <a:cubicBezTo>
                    <a:pt x="127" y="1"/>
                    <a:pt x="1" y="99"/>
                    <a:pt x="1" y="258"/>
                  </a:cubicBezTo>
                  <a:cubicBezTo>
                    <a:pt x="1" y="419"/>
                    <a:pt x="127" y="518"/>
                    <a:pt x="266" y="518"/>
                  </a:cubicBezTo>
                  <a:cubicBezTo>
                    <a:pt x="310" y="518"/>
                    <a:pt x="355" y="508"/>
                    <a:pt x="397" y="486"/>
                  </a:cubicBezTo>
                  <a:cubicBezTo>
                    <a:pt x="405" y="484"/>
                    <a:pt x="414" y="478"/>
                    <a:pt x="422" y="473"/>
                  </a:cubicBezTo>
                  <a:cubicBezTo>
                    <a:pt x="427" y="469"/>
                    <a:pt x="431" y="468"/>
                    <a:pt x="432" y="468"/>
                  </a:cubicBezTo>
                  <a:lnTo>
                    <a:pt x="432" y="468"/>
                  </a:lnTo>
                  <a:cubicBezTo>
                    <a:pt x="433" y="468"/>
                    <a:pt x="428" y="471"/>
                    <a:pt x="416" y="478"/>
                  </a:cubicBezTo>
                  <a:cubicBezTo>
                    <a:pt x="419" y="479"/>
                    <a:pt x="421" y="479"/>
                    <a:pt x="424" y="479"/>
                  </a:cubicBezTo>
                  <a:cubicBezTo>
                    <a:pt x="441" y="479"/>
                    <a:pt x="466" y="472"/>
                    <a:pt x="483" y="470"/>
                  </a:cubicBezTo>
                  <a:cubicBezTo>
                    <a:pt x="524" y="464"/>
                    <a:pt x="568" y="456"/>
                    <a:pt x="612" y="451"/>
                  </a:cubicBezTo>
                  <a:cubicBezTo>
                    <a:pt x="695" y="440"/>
                    <a:pt x="763" y="338"/>
                    <a:pt x="758" y="258"/>
                  </a:cubicBezTo>
                  <a:cubicBezTo>
                    <a:pt x="755" y="181"/>
                    <a:pt x="700" y="79"/>
                    <a:pt x="612" y="68"/>
                  </a:cubicBezTo>
                  <a:cubicBezTo>
                    <a:pt x="568" y="60"/>
                    <a:pt x="527" y="54"/>
                    <a:pt x="483" y="49"/>
                  </a:cubicBezTo>
                  <a:cubicBezTo>
                    <a:pt x="461" y="46"/>
                    <a:pt x="439" y="43"/>
                    <a:pt x="416" y="40"/>
                  </a:cubicBezTo>
                  <a:lnTo>
                    <a:pt x="416" y="40"/>
                  </a:lnTo>
                  <a:cubicBezTo>
                    <a:pt x="422" y="43"/>
                    <a:pt x="427" y="46"/>
                    <a:pt x="433" y="51"/>
                  </a:cubicBezTo>
                  <a:cubicBezTo>
                    <a:pt x="422" y="43"/>
                    <a:pt x="408" y="35"/>
                    <a:pt x="397" y="32"/>
                  </a:cubicBezTo>
                  <a:cubicBezTo>
                    <a:pt x="355" y="11"/>
                    <a:pt x="309" y="1"/>
                    <a:pt x="26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1"/>
            <p:cNvSpPr/>
            <p:nvPr/>
          </p:nvSpPr>
          <p:spPr>
            <a:xfrm>
              <a:off x="558454" y="-298732"/>
              <a:ext cx="23313" cy="34321"/>
            </a:xfrm>
            <a:custGeom>
              <a:avLst/>
              <a:gdLst/>
              <a:ahLst/>
              <a:cxnLst/>
              <a:rect l="l" t="t" r="r" b="b"/>
              <a:pathLst>
                <a:path w="521" h="767" extrusionOk="0">
                  <a:moveTo>
                    <a:pt x="269" y="1"/>
                  </a:moveTo>
                  <a:cubicBezTo>
                    <a:pt x="267" y="1"/>
                    <a:pt x="264" y="1"/>
                    <a:pt x="262" y="1"/>
                  </a:cubicBezTo>
                  <a:cubicBezTo>
                    <a:pt x="108" y="7"/>
                    <a:pt x="25" y="114"/>
                    <a:pt x="6" y="254"/>
                  </a:cubicBezTo>
                  <a:cubicBezTo>
                    <a:pt x="0" y="304"/>
                    <a:pt x="14" y="342"/>
                    <a:pt x="31" y="384"/>
                  </a:cubicBezTo>
                  <a:cubicBezTo>
                    <a:pt x="36" y="439"/>
                    <a:pt x="42" y="494"/>
                    <a:pt x="47" y="552"/>
                  </a:cubicBezTo>
                  <a:cubicBezTo>
                    <a:pt x="58" y="659"/>
                    <a:pt x="134" y="767"/>
                    <a:pt x="253" y="767"/>
                  </a:cubicBezTo>
                  <a:cubicBezTo>
                    <a:pt x="256" y="767"/>
                    <a:pt x="259" y="767"/>
                    <a:pt x="262" y="766"/>
                  </a:cubicBezTo>
                  <a:cubicBezTo>
                    <a:pt x="386" y="761"/>
                    <a:pt x="463" y="670"/>
                    <a:pt x="474" y="552"/>
                  </a:cubicBezTo>
                  <a:cubicBezTo>
                    <a:pt x="479" y="494"/>
                    <a:pt x="485" y="439"/>
                    <a:pt x="493" y="381"/>
                  </a:cubicBezTo>
                  <a:cubicBezTo>
                    <a:pt x="510" y="342"/>
                    <a:pt x="521" y="301"/>
                    <a:pt x="515" y="254"/>
                  </a:cubicBezTo>
                  <a:cubicBezTo>
                    <a:pt x="507" y="185"/>
                    <a:pt x="493" y="128"/>
                    <a:pt x="441" y="75"/>
                  </a:cubicBezTo>
                  <a:cubicBezTo>
                    <a:pt x="398" y="33"/>
                    <a:pt x="331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1"/>
            <p:cNvSpPr/>
            <p:nvPr/>
          </p:nvSpPr>
          <p:spPr>
            <a:xfrm>
              <a:off x="133969" y="-1250535"/>
              <a:ext cx="307997" cy="880855"/>
            </a:xfrm>
            <a:custGeom>
              <a:avLst/>
              <a:gdLst/>
              <a:ahLst/>
              <a:cxnLst/>
              <a:rect l="l" t="t" r="r" b="b"/>
              <a:pathLst>
                <a:path w="6883" h="19685" extrusionOk="0">
                  <a:moveTo>
                    <a:pt x="5410" y="1"/>
                  </a:moveTo>
                  <a:cubicBezTo>
                    <a:pt x="1717" y="1"/>
                    <a:pt x="1" y="4285"/>
                    <a:pt x="362" y="7502"/>
                  </a:cubicBezTo>
                  <a:cubicBezTo>
                    <a:pt x="860" y="11968"/>
                    <a:pt x="3539" y="16453"/>
                    <a:pt x="6604" y="19641"/>
                  </a:cubicBezTo>
                  <a:cubicBezTo>
                    <a:pt x="6633" y="19671"/>
                    <a:pt x="6665" y="19684"/>
                    <a:pt x="6696" y="19684"/>
                  </a:cubicBezTo>
                  <a:cubicBezTo>
                    <a:pt x="6797" y="19684"/>
                    <a:pt x="6883" y="19549"/>
                    <a:pt x="6796" y="19446"/>
                  </a:cubicBezTo>
                  <a:cubicBezTo>
                    <a:pt x="4412" y="16571"/>
                    <a:pt x="2369" y="13394"/>
                    <a:pt x="1281" y="9790"/>
                  </a:cubicBezTo>
                  <a:cubicBezTo>
                    <a:pt x="98" y="5869"/>
                    <a:pt x="965" y="605"/>
                    <a:pt x="5912" y="219"/>
                  </a:cubicBezTo>
                  <a:cubicBezTo>
                    <a:pt x="6039" y="211"/>
                    <a:pt x="6036" y="38"/>
                    <a:pt x="5912" y="27"/>
                  </a:cubicBezTo>
                  <a:cubicBezTo>
                    <a:pt x="5741" y="9"/>
                    <a:pt x="5574" y="1"/>
                    <a:pt x="5410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1"/>
            <p:cNvSpPr/>
            <p:nvPr/>
          </p:nvSpPr>
          <p:spPr>
            <a:xfrm>
              <a:off x="490436" y="-1292151"/>
              <a:ext cx="36022" cy="26580"/>
            </a:xfrm>
            <a:custGeom>
              <a:avLst/>
              <a:gdLst/>
              <a:ahLst/>
              <a:cxnLst/>
              <a:rect l="l" t="t" r="r" b="b"/>
              <a:pathLst>
                <a:path w="805" h="594" extrusionOk="0">
                  <a:moveTo>
                    <a:pt x="288" y="1"/>
                  </a:moveTo>
                  <a:cubicBezTo>
                    <a:pt x="139" y="1"/>
                    <a:pt x="1" y="150"/>
                    <a:pt x="9" y="296"/>
                  </a:cubicBezTo>
                  <a:cubicBezTo>
                    <a:pt x="14" y="443"/>
                    <a:pt x="132" y="594"/>
                    <a:pt x="291" y="594"/>
                  </a:cubicBezTo>
                  <a:cubicBezTo>
                    <a:pt x="295" y="594"/>
                    <a:pt x="299" y="593"/>
                    <a:pt x="303" y="593"/>
                  </a:cubicBezTo>
                  <a:cubicBezTo>
                    <a:pt x="391" y="585"/>
                    <a:pt x="482" y="585"/>
                    <a:pt x="570" y="560"/>
                  </a:cubicBezTo>
                  <a:cubicBezTo>
                    <a:pt x="678" y="527"/>
                    <a:pt x="804" y="423"/>
                    <a:pt x="799" y="296"/>
                  </a:cubicBezTo>
                  <a:cubicBezTo>
                    <a:pt x="793" y="172"/>
                    <a:pt x="691" y="73"/>
                    <a:pt x="579" y="34"/>
                  </a:cubicBezTo>
                  <a:cubicBezTo>
                    <a:pt x="490" y="7"/>
                    <a:pt x="394" y="7"/>
                    <a:pt x="303" y="1"/>
                  </a:cubicBezTo>
                  <a:cubicBezTo>
                    <a:pt x="298" y="1"/>
                    <a:pt x="293" y="1"/>
                    <a:pt x="28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1"/>
            <p:cNvSpPr/>
            <p:nvPr/>
          </p:nvSpPr>
          <p:spPr>
            <a:xfrm>
              <a:off x="623742" y="-1264675"/>
              <a:ext cx="34053" cy="24477"/>
            </a:xfrm>
            <a:custGeom>
              <a:avLst/>
              <a:gdLst/>
              <a:ahLst/>
              <a:cxnLst/>
              <a:rect l="l" t="t" r="r" b="b"/>
              <a:pathLst>
                <a:path w="761" h="547" extrusionOk="0">
                  <a:moveTo>
                    <a:pt x="266" y="1"/>
                  </a:moveTo>
                  <a:cubicBezTo>
                    <a:pt x="128" y="1"/>
                    <a:pt x="1" y="135"/>
                    <a:pt x="6" y="274"/>
                  </a:cubicBezTo>
                  <a:cubicBezTo>
                    <a:pt x="14" y="412"/>
                    <a:pt x="123" y="547"/>
                    <a:pt x="270" y="547"/>
                  </a:cubicBezTo>
                  <a:cubicBezTo>
                    <a:pt x="273" y="547"/>
                    <a:pt x="276" y="546"/>
                    <a:pt x="279" y="546"/>
                  </a:cubicBezTo>
                  <a:cubicBezTo>
                    <a:pt x="367" y="541"/>
                    <a:pt x="455" y="541"/>
                    <a:pt x="540" y="519"/>
                  </a:cubicBezTo>
                  <a:cubicBezTo>
                    <a:pt x="642" y="491"/>
                    <a:pt x="760" y="392"/>
                    <a:pt x="758" y="274"/>
                  </a:cubicBezTo>
                  <a:cubicBezTo>
                    <a:pt x="752" y="158"/>
                    <a:pt x="656" y="65"/>
                    <a:pt x="551" y="29"/>
                  </a:cubicBezTo>
                  <a:cubicBezTo>
                    <a:pt x="463" y="1"/>
                    <a:pt x="369" y="4"/>
                    <a:pt x="279" y="1"/>
                  </a:cubicBezTo>
                  <a:cubicBezTo>
                    <a:pt x="274" y="1"/>
                    <a:pt x="270" y="1"/>
                    <a:pt x="26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11"/>
            <p:cNvSpPr/>
            <p:nvPr/>
          </p:nvSpPr>
          <p:spPr>
            <a:xfrm>
              <a:off x="768638" y="-1172762"/>
              <a:ext cx="26043" cy="36335"/>
            </a:xfrm>
            <a:custGeom>
              <a:avLst/>
              <a:gdLst/>
              <a:ahLst/>
              <a:cxnLst/>
              <a:rect l="l" t="t" r="r" b="b"/>
              <a:pathLst>
                <a:path w="582" h="812" extrusionOk="0">
                  <a:moveTo>
                    <a:pt x="305" y="1"/>
                  </a:moveTo>
                  <a:cubicBezTo>
                    <a:pt x="301" y="1"/>
                    <a:pt x="296" y="1"/>
                    <a:pt x="292" y="1"/>
                  </a:cubicBezTo>
                  <a:cubicBezTo>
                    <a:pt x="141" y="7"/>
                    <a:pt x="0" y="125"/>
                    <a:pt x="3" y="288"/>
                  </a:cubicBezTo>
                  <a:cubicBezTo>
                    <a:pt x="9" y="395"/>
                    <a:pt x="9" y="502"/>
                    <a:pt x="28" y="610"/>
                  </a:cubicBezTo>
                  <a:cubicBezTo>
                    <a:pt x="47" y="703"/>
                    <a:pt x="132" y="772"/>
                    <a:pt x="218" y="800"/>
                  </a:cubicBezTo>
                  <a:cubicBezTo>
                    <a:pt x="241" y="807"/>
                    <a:pt x="268" y="811"/>
                    <a:pt x="294" y="811"/>
                  </a:cubicBezTo>
                  <a:cubicBezTo>
                    <a:pt x="319" y="811"/>
                    <a:pt x="343" y="808"/>
                    <a:pt x="364" y="800"/>
                  </a:cubicBezTo>
                  <a:cubicBezTo>
                    <a:pt x="449" y="772"/>
                    <a:pt x="537" y="703"/>
                    <a:pt x="554" y="610"/>
                  </a:cubicBezTo>
                  <a:cubicBezTo>
                    <a:pt x="576" y="502"/>
                    <a:pt x="576" y="395"/>
                    <a:pt x="579" y="288"/>
                  </a:cubicBezTo>
                  <a:cubicBezTo>
                    <a:pt x="581" y="140"/>
                    <a:pt x="451" y="1"/>
                    <a:pt x="30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11"/>
            <p:cNvSpPr/>
            <p:nvPr/>
          </p:nvSpPr>
          <p:spPr>
            <a:xfrm>
              <a:off x="249241" y="-1033593"/>
              <a:ext cx="952227" cy="1039619"/>
            </a:xfrm>
            <a:custGeom>
              <a:avLst/>
              <a:gdLst/>
              <a:ahLst/>
              <a:cxnLst/>
              <a:rect l="l" t="t" r="r" b="b"/>
              <a:pathLst>
                <a:path w="21280" h="23233" extrusionOk="0">
                  <a:moveTo>
                    <a:pt x="14222" y="1"/>
                  </a:moveTo>
                  <a:cubicBezTo>
                    <a:pt x="14111" y="1"/>
                    <a:pt x="13996" y="132"/>
                    <a:pt x="14074" y="242"/>
                  </a:cubicBezTo>
                  <a:cubicBezTo>
                    <a:pt x="16147" y="3152"/>
                    <a:pt x="17692" y="6390"/>
                    <a:pt x="18496" y="9876"/>
                  </a:cubicBezTo>
                  <a:cubicBezTo>
                    <a:pt x="18964" y="11897"/>
                    <a:pt x="19248" y="13967"/>
                    <a:pt x="19438" y="16029"/>
                  </a:cubicBezTo>
                  <a:cubicBezTo>
                    <a:pt x="19622" y="18014"/>
                    <a:pt x="19666" y="20506"/>
                    <a:pt x="17899" y="21839"/>
                  </a:cubicBezTo>
                  <a:cubicBezTo>
                    <a:pt x="17228" y="22343"/>
                    <a:pt x="16435" y="22550"/>
                    <a:pt x="15582" y="22550"/>
                  </a:cubicBezTo>
                  <a:cubicBezTo>
                    <a:pt x="12809" y="22550"/>
                    <a:pt x="9400" y="20362"/>
                    <a:pt x="7505" y="19080"/>
                  </a:cubicBezTo>
                  <a:cubicBezTo>
                    <a:pt x="4666" y="17158"/>
                    <a:pt x="2455" y="14694"/>
                    <a:pt x="346" y="12026"/>
                  </a:cubicBezTo>
                  <a:cubicBezTo>
                    <a:pt x="313" y="11985"/>
                    <a:pt x="273" y="11968"/>
                    <a:pt x="233" y="11968"/>
                  </a:cubicBezTo>
                  <a:cubicBezTo>
                    <a:pt x="116" y="11968"/>
                    <a:pt x="1" y="12114"/>
                    <a:pt x="68" y="12241"/>
                  </a:cubicBezTo>
                  <a:cubicBezTo>
                    <a:pt x="1935" y="15633"/>
                    <a:pt x="4972" y="18392"/>
                    <a:pt x="8257" y="20385"/>
                  </a:cubicBezTo>
                  <a:cubicBezTo>
                    <a:pt x="10111" y="21510"/>
                    <a:pt x="13079" y="23233"/>
                    <a:pt x="15649" y="23233"/>
                  </a:cubicBezTo>
                  <a:cubicBezTo>
                    <a:pt x="16620" y="23233"/>
                    <a:pt x="17533" y="22987"/>
                    <a:pt x="18309" y="22370"/>
                  </a:cubicBezTo>
                  <a:cubicBezTo>
                    <a:pt x="21280" y="20005"/>
                    <a:pt x="20035" y="15063"/>
                    <a:pt x="19493" y="11908"/>
                  </a:cubicBezTo>
                  <a:cubicBezTo>
                    <a:pt x="18738" y="7522"/>
                    <a:pt x="17144" y="3516"/>
                    <a:pt x="14322" y="49"/>
                  </a:cubicBezTo>
                  <a:cubicBezTo>
                    <a:pt x="14294" y="15"/>
                    <a:pt x="14258" y="1"/>
                    <a:pt x="14222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1"/>
            <p:cNvSpPr/>
            <p:nvPr/>
          </p:nvSpPr>
          <p:spPr>
            <a:xfrm>
              <a:off x="708138" y="-277834"/>
              <a:ext cx="347330" cy="182436"/>
            </a:xfrm>
            <a:custGeom>
              <a:avLst/>
              <a:gdLst/>
              <a:ahLst/>
              <a:cxnLst/>
              <a:rect l="l" t="t" r="r" b="b"/>
              <a:pathLst>
                <a:path w="7762" h="4077" extrusionOk="0">
                  <a:moveTo>
                    <a:pt x="6789" y="1"/>
                  </a:moveTo>
                  <a:cubicBezTo>
                    <a:pt x="6705" y="1"/>
                    <a:pt x="6624" y="66"/>
                    <a:pt x="6658" y="167"/>
                  </a:cubicBezTo>
                  <a:cubicBezTo>
                    <a:pt x="7120" y="1566"/>
                    <a:pt x="6413" y="3055"/>
                    <a:pt x="4987" y="3543"/>
                  </a:cubicBezTo>
                  <a:cubicBezTo>
                    <a:pt x="4623" y="3667"/>
                    <a:pt x="4260" y="3721"/>
                    <a:pt x="3900" y="3721"/>
                  </a:cubicBezTo>
                  <a:cubicBezTo>
                    <a:pt x="2586" y="3721"/>
                    <a:pt x="1314" y="2999"/>
                    <a:pt x="218" y="2312"/>
                  </a:cubicBezTo>
                  <a:cubicBezTo>
                    <a:pt x="196" y="2298"/>
                    <a:pt x="175" y="2292"/>
                    <a:pt x="156" y="2292"/>
                  </a:cubicBezTo>
                  <a:cubicBezTo>
                    <a:pt x="59" y="2292"/>
                    <a:pt x="1" y="2442"/>
                    <a:pt x="100" y="2513"/>
                  </a:cubicBezTo>
                  <a:cubicBezTo>
                    <a:pt x="1180" y="3310"/>
                    <a:pt x="2625" y="4076"/>
                    <a:pt x="4026" y="4076"/>
                  </a:cubicBezTo>
                  <a:cubicBezTo>
                    <a:pt x="4620" y="4076"/>
                    <a:pt x="5207" y="3938"/>
                    <a:pt x="5755" y="3606"/>
                  </a:cubicBezTo>
                  <a:cubicBezTo>
                    <a:pt x="6925" y="2896"/>
                    <a:pt x="7762" y="1302"/>
                    <a:pt x="6911" y="63"/>
                  </a:cubicBezTo>
                  <a:cubicBezTo>
                    <a:pt x="6881" y="20"/>
                    <a:pt x="6834" y="1"/>
                    <a:pt x="6789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1"/>
            <p:cNvSpPr/>
            <p:nvPr/>
          </p:nvSpPr>
          <p:spPr>
            <a:xfrm>
              <a:off x="703215" y="-1045317"/>
              <a:ext cx="222529" cy="667140"/>
            </a:xfrm>
            <a:custGeom>
              <a:avLst/>
              <a:gdLst/>
              <a:ahLst/>
              <a:cxnLst/>
              <a:rect l="l" t="t" r="r" b="b"/>
              <a:pathLst>
                <a:path w="4973" h="14909" extrusionOk="0">
                  <a:moveTo>
                    <a:pt x="219" y="0"/>
                  </a:moveTo>
                  <a:cubicBezTo>
                    <a:pt x="109" y="0"/>
                    <a:pt x="1" y="120"/>
                    <a:pt x="77" y="231"/>
                  </a:cubicBezTo>
                  <a:cubicBezTo>
                    <a:pt x="1520" y="2365"/>
                    <a:pt x="2789" y="4367"/>
                    <a:pt x="3431" y="6905"/>
                  </a:cubicBezTo>
                  <a:cubicBezTo>
                    <a:pt x="4092" y="9526"/>
                    <a:pt x="4083" y="12236"/>
                    <a:pt x="3547" y="14876"/>
                  </a:cubicBezTo>
                  <a:cubicBezTo>
                    <a:pt x="3543" y="14896"/>
                    <a:pt x="3560" y="14909"/>
                    <a:pt x="3575" y="14909"/>
                  </a:cubicBezTo>
                  <a:cubicBezTo>
                    <a:pt x="3586" y="14909"/>
                    <a:pt x="3596" y="14903"/>
                    <a:pt x="3599" y="14890"/>
                  </a:cubicBezTo>
                  <a:cubicBezTo>
                    <a:pt x="4973" y="10011"/>
                    <a:pt x="3984" y="3764"/>
                    <a:pt x="322" y="44"/>
                  </a:cubicBezTo>
                  <a:cubicBezTo>
                    <a:pt x="292" y="13"/>
                    <a:pt x="256" y="0"/>
                    <a:pt x="21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1"/>
            <p:cNvSpPr/>
            <p:nvPr/>
          </p:nvSpPr>
          <p:spPr>
            <a:xfrm>
              <a:off x="580604" y="-1120943"/>
              <a:ext cx="31860" cy="43002"/>
            </a:xfrm>
            <a:custGeom>
              <a:avLst/>
              <a:gdLst/>
              <a:ahLst/>
              <a:cxnLst/>
              <a:rect l="l" t="t" r="r" b="b"/>
              <a:pathLst>
                <a:path w="712" h="961" extrusionOk="0">
                  <a:moveTo>
                    <a:pt x="356" y="1"/>
                  </a:moveTo>
                  <a:cubicBezTo>
                    <a:pt x="297" y="1"/>
                    <a:pt x="239" y="16"/>
                    <a:pt x="191" y="46"/>
                  </a:cubicBezTo>
                  <a:cubicBezTo>
                    <a:pt x="48" y="134"/>
                    <a:pt x="1" y="267"/>
                    <a:pt x="1" y="424"/>
                  </a:cubicBezTo>
                  <a:lnTo>
                    <a:pt x="1" y="605"/>
                  </a:lnTo>
                  <a:cubicBezTo>
                    <a:pt x="1" y="788"/>
                    <a:pt x="159" y="961"/>
                    <a:pt x="343" y="961"/>
                  </a:cubicBezTo>
                  <a:cubicBezTo>
                    <a:pt x="347" y="961"/>
                    <a:pt x="352" y="961"/>
                    <a:pt x="356" y="960"/>
                  </a:cubicBezTo>
                  <a:cubicBezTo>
                    <a:pt x="549" y="952"/>
                    <a:pt x="711" y="804"/>
                    <a:pt x="711" y="605"/>
                  </a:cubicBezTo>
                  <a:lnTo>
                    <a:pt x="711" y="424"/>
                  </a:lnTo>
                  <a:cubicBezTo>
                    <a:pt x="711" y="267"/>
                    <a:pt x="664" y="134"/>
                    <a:pt x="524" y="46"/>
                  </a:cubicBezTo>
                  <a:cubicBezTo>
                    <a:pt x="474" y="16"/>
                    <a:pt x="415" y="1"/>
                    <a:pt x="35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1"/>
            <p:cNvSpPr/>
            <p:nvPr/>
          </p:nvSpPr>
          <p:spPr>
            <a:xfrm>
              <a:off x="436022" y="-725544"/>
              <a:ext cx="137285" cy="165521"/>
            </a:xfrm>
            <a:custGeom>
              <a:avLst/>
              <a:gdLst/>
              <a:ahLst/>
              <a:cxnLst/>
              <a:rect l="l" t="t" r="r" b="b"/>
              <a:pathLst>
                <a:path w="3068" h="3699" extrusionOk="0">
                  <a:moveTo>
                    <a:pt x="52" y="0"/>
                  </a:moveTo>
                  <a:cubicBezTo>
                    <a:pt x="27" y="0"/>
                    <a:pt x="0" y="25"/>
                    <a:pt x="8" y="54"/>
                  </a:cubicBezTo>
                  <a:cubicBezTo>
                    <a:pt x="399" y="1565"/>
                    <a:pt x="1508" y="3014"/>
                    <a:pt x="2937" y="3691"/>
                  </a:cubicBezTo>
                  <a:cubicBezTo>
                    <a:pt x="2949" y="3696"/>
                    <a:pt x="2960" y="3699"/>
                    <a:pt x="2970" y="3699"/>
                  </a:cubicBezTo>
                  <a:cubicBezTo>
                    <a:pt x="3032" y="3699"/>
                    <a:pt x="3067" y="3618"/>
                    <a:pt x="3006" y="3575"/>
                  </a:cubicBezTo>
                  <a:cubicBezTo>
                    <a:pt x="1673" y="2620"/>
                    <a:pt x="729" y="1541"/>
                    <a:pt x="82" y="21"/>
                  </a:cubicBezTo>
                  <a:cubicBezTo>
                    <a:pt x="76" y="6"/>
                    <a:pt x="64" y="0"/>
                    <a:pt x="5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1"/>
            <p:cNvSpPr/>
            <p:nvPr/>
          </p:nvSpPr>
          <p:spPr>
            <a:xfrm>
              <a:off x="778124" y="-629021"/>
              <a:ext cx="33561" cy="39199"/>
            </a:xfrm>
            <a:custGeom>
              <a:avLst/>
              <a:gdLst/>
              <a:ahLst/>
              <a:cxnLst/>
              <a:rect l="l" t="t" r="r" b="b"/>
              <a:pathLst>
                <a:path w="750" h="876" extrusionOk="0">
                  <a:moveTo>
                    <a:pt x="375" y="0"/>
                  </a:moveTo>
                  <a:cubicBezTo>
                    <a:pt x="268" y="0"/>
                    <a:pt x="161" y="61"/>
                    <a:pt x="130" y="182"/>
                  </a:cubicBezTo>
                  <a:cubicBezTo>
                    <a:pt x="105" y="273"/>
                    <a:pt x="80" y="367"/>
                    <a:pt x="55" y="457"/>
                  </a:cubicBezTo>
                  <a:cubicBezTo>
                    <a:pt x="0" y="664"/>
                    <a:pt x="160" y="876"/>
                    <a:pt x="375" y="876"/>
                  </a:cubicBezTo>
                  <a:cubicBezTo>
                    <a:pt x="590" y="876"/>
                    <a:pt x="749" y="664"/>
                    <a:pt x="694" y="457"/>
                  </a:cubicBezTo>
                  <a:cubicBezTo>
                    <a:pt x="669" y="367"/>
                    <a:pt x="645" y="273"/>
                    <a:pt x="620" y="182"/>
                  </a:cubicBezTo>
                  <a:cubicBezTo>
                    <a:pt x="588" y="61"/>
                    <a:pt x="481" y="0"/>
                    <a:pt x="375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1"/>
            <p:cNvSpPr/>
            <p:nvPr/>
          </p:nvSpPr>
          <p:spPr>
            <a:xfrm>
              <a:off x="53198" y="-1377442"/>
              <a:ext cx="590846" cy="802681"/>
            </a:xfrm>
            <a:custGeom>
              <a:avLst/>
              <a:gdLst/>
              <a:ahLst/>
              <a:cxnLst/>
              <a:rect l="l" t="t" r="r" b="b"/>
              <a:pathLst>
                <a:path w="13204" h="17938" extrusionOk="0">
                  <a:moveTo>
                    <a:pt x="6947" y="0"/>
                  </a:moveTo>
                  <a:cubicBezTo>
                    <a:pt x="4565" y="0"/>
                    <a:pt x="2343" y="845"/>
                    <a:pt x="1195" y="3243"/>
                  </a:cubicBezTo>
                  <a:cubicBezTo>
                    <a:pt x="303" y="5101"/>
                    <a:pt x="372" y="7276"/>
                    <a:pt x="655" y="9270"/>
                  </a:cubicBezTo>
                  <a:cubicBezTo>
                    <a:pt x="1079" y="12249"/>
                    <a:pt x="1936" y="15159"/>
                    <a:pt x="3166" y="17904"/>
                  </a:cubicBezTo>
                  <a:cubicBezTo>
                    <a:pt x="3176" y="17928"/>
                    <a:pt x="3197" y="17938"/>
                    <a:pt x="3220" y="17938"/>
                  </a:cubicBezTo>
                  <a:cubicBezTo>
                    <a:pt x="3264" y="17938"/>
                    <a:pt x="3313" y="17898"/>
                    <a:pt x="3293" y="17849"/>
                  </a:cubicBezTo>
                  <a:cubicBezTo>
                    <a:pt x="1784" y="13953"/>
                    <a:pt x="0" y="8967"/>
                    <a:pt x="1027" y="4751"/>
                  </a:cubicBezTo>
                  <a:cubicBezTo>
                    <a:pt x="1669" y="2114"/>
                    <a:pt x="3855" y="577"/>
                    <a:pt x="6503" y="423"/>
                  </a:cubicBezTo>
                  <a:cubicBezTo>
                    <a:pt x="6652" y="415"/>
                    <a:pt x="6800" y="410"/>
                    <a:pt x="6946" y="410"/>
                  </a:cubicBezTo>
                  <a:cubicBezTo>
                    <a:pt x="9045" y="410"/>
                    <a:pt x="10975" y="1251"/>
                    <a:pt x="12987" y="1753"/>
                  </a:cubicBezTo>
                  <a:cubicBezTo>
                    <a:pt x="12997" y="1755"/>
                    <a:pt x="13006" y="1756"/>
                    <a:pt x="13015" y="1756"/>
                  </a:cubicBezTo>
                  <a:cubicBezTo>
                    <a:pt x="13132" y="1756"/>
                    <a:pt x="13204" y="1586"/>
                    <a:pt x="13084" y="1527"/>
                  </a:cubicBezTo>
                  <a:cubicBezTo>
                    <a:pt x="11350" y="680"/>
                    <a:pt x="9084" y="0"/>
                    <a:pt x="6947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0" name="Google Shape;980;p11"/>
          <p:cNvSpPr/>
          <p:nvPr/>
        </p:nvSpPr>
        <p:spPr>
          <a:xfrm>
            <a:off x="191852" y="1936303"/>
            <a:ext cx="300424" cy="300541"/>
          </a:xfrm>
          <a:custGeom>
            <a:avLst/>
            <a:gdLst/>
            <a:ahLst/>
            <a:cxnLst/>
            <a:rect l="l" t="t" r="r" b="b"/>
            <a:pathLst>
              <a:path w="2093" h="2094" extrusionOk="0">
                <a:moveTo>
                  <a:pt x="1019" y="1"/>
                </a:moveTo>
                <a:cubicBezTo>
                  <a:pt x="1019" y="1"/>
                  <a:pt x="945" y="482"/>
                  <a:pt x="928" y="931"/>
                </a:cubicBezTo>
                <a:cubicBezTo>
                  <a:pt x="576" y="956"/>
                  <a:pt x="0" y="1074"/>
                  <a:pt x="0" y="1074"/>
                </a:cubicBezTo>
                <a:cubicBezTo>
                  <a:pt x="0" y="1074"/>
                  <a:pt x="479" y="1149"/>
                  <a:pt x="928" y="1165"/>
                </a:cubicBezTo>
                <a:cubicBezTo>
                  <a:pt x="936" y="1620"/>
                  <a:pt x="1019" y="2093"/>
                  <a:pt x="1019" y="2093"/>
                </a:cubicBezTo>
                <a:cubicBezTo>
                  <a:pt x="1019" y="2093"/>
                  <a:pt x="1137" y="1520"/>
                  <a:pt x="1162" y="1165"/>
                </a:cubicBezTo>
                <a:cubicBezTo>
                  <a:pt x="1619" y="1157"/>
                  <a:pt x="2093" y="1074"/>
                  <a:pt x="2093" y="1074"/>
                </a:cubicBezTo>
                <a:cubicBezTo>
                  <a:pt x="2093" y="1074"/>
                  <a:pt x="1517" y="956"/>
                  <a:pt x="1162" y="931"/>
                </a:cubicBezTo>
                <a:cubicBezTo>
                  <a:pt x="1137" y="579"/>
                  <a:pt x="1019" y="1"/>
                  <a:pt x="101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11"/>
          <p:cNvSpPr/>
          <p:nvPr/>
        </p:nvSpPr>
        <p:spPr>
          <a:xfrm>
            <a:off x="8428888" y="1269519"/>
            <a:ext cx="300406" cy="300609"/>
          </a:xfrm>
          <a:custGeom>
            <a:avLst/>
            <a:gdLst/>
            <a:ahLst/>
            <a:cxnLst/>
            <a:rect l="l" t="t" r="r" b="b"/>
            <a:pathLst>
              <a:path w="4723" h="4726" extrusionOk="0">
                <a:moveTo>
                  <a:pt x="2300" y="1"/>
                </a:moveTo>
                <a:cubicBezTo>
                  <a:pt x="2300" y="1"/>
                  <a:pt x="2129" y="1091"/>
                  <a:pt x="2096" y="2101"/>
                </a:cubicBezTo>
                <a:cubicBezTo>
                  <a:pt x="1297" y="2159"/>
                  <a:pt x="1" y="2426"/>
                  <a:pt x="1" y="2426"/>
                </a:cubicBezTo>
                <a:cubicBezTo>
                  <a:pt x="1" y="2426"/>
                  <a:pt x="1083" y="2594"/>
                  <a:pt x="2093" y="2627"/>
                </a:cubicBezTo>
                <a:cubicBezTo>
                  <a:pt x="2115" y="3657"/>
                  <a:pt x="2300" y="4725"/>
                  <a:pt x="2300" y="4725"/>
                </a:cubicBezTo>
                <a:cubicBezTo>
                  <a:pt x="2300" y="4725"/>
                  <a:pt x="2564" y="3431"/>
                  <a:pt x="2622" y="2633"/>
                </a:cubicBezTo>
                <a:cubicBezTo>
                  <a:pt x="3651" y="2608"/>
                  <a:pt x="4722" y="2426"/>
                  <a:pt x="4722" y="2426"/>
                </a:cubicBezTo>
                <a:cubicBezTo>
                  <a:pt x="4722" y="2426"/>
                  <a:pt x="3420" y="2159"/>
                  <a:pt x="2622" y="2101"/>
                </a:cubicBezTo>
                <a:cubicBezTo>
                  <a:pt x="2567" y="1303"/>
                  <a:pt x="2300" y="1"/>
                  <a:pt x="230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2" name="Google Shape;982;p11"/>
          <p:cNvGrpSpPr/>
          <p:nvPr/>
        </p:nvGrpSpPr>
        <p:grpSpPr>
          <a:xfrm>
            <a:off x="1646432" y="-652943"/>
            <a:ext cx="1587045" cy="1764437"/>
            <a:chOff x="-2461806" y="-1519518"/>
            <a:chExt cx="1587045" cy="1764437"/>
          </a:xfrm>
        </p:grpSpPr>
        <p:sp>
          <p:nvSpPr>
            <p:cNvPr id="983" name="Google Shape;983;p11"/>
            <p:cNvSpPr/>
            <p:nvPr/>
          </p:nvSpPr>
          <p:spPr>
            <a:xfrm>
              <a:off x="-2460239" y="-1461569"/>
              <a:ext cx="1524279" cy="1417556"/>
            </a:xfrm>
            <a:custGeom>
              <a:avLst/>
              <a:gdLst/>
              <a:ahLst/>
              <a:cxnLst/>
              <a:rect l="l" t="t" r="r" b="b"/>
              <a:pathLst>
                <a:path w="34064" h="31679" extrusionOk="0">
                  <a:moveTo>
                    <a:pt x="35" y="1"/>
                  </a:moveTo>
                  <a:cubicBezTo>
                    <a:pt x="8" y="1"/>
                    <a:pt x="1" y="41"/>
                    <a:pt x="29" y="54"/>
                  </a:cubicBezTo>
                  <a:cubicBezTo>
                    <a:pt x="8594" y="3239"/>
                    <a:pt x="9814" y="13520"/>
                    <a:pt x="13448" y="20706"/>
                  </a:cubicBezTo>
                  <a:cubicBezTo>
                    <a:pt x="15238" y="24244"/>
                    <a:pt x="17793" y="27097"/>
                    <a:pt x="21405" y="28823"/>
                  </a:cubicBezTo>
                  <a:cubicBezTo>
                    <a:pt x="25020" y="30546"/>
                    <a:pt x="29348" y="31472"/>
                    <a:pt x="33341" y="31678"/>
                  </a:cubicBezTo>
                  <a:cubicBezTo>
                    <a:pt x="33350" y="31679"/>
                    <a:pt x="33359" y="31679"/>
                    <a:pt x="33368" y="31679"/>
                  </a:cubicBezTo>
                  <a:cubicBezTo>
                    <a:pt x="33945" y="31679"/>
                    <a:pt x="34064" y="30754"/>
                    <a:pt x="33484" y="30624"/>
                  </a:cubicBezTo>
                  <a:cubicBezTo>
                    <a:pt x="29260" y="29679"/>
                    <a:pt x="24990" y="29440"/>
                    <a:pt x="21097" y="27328"/>
                  </a:cubicBezTo>
                  <a:cubicBezTo>
                    <a:pt x="16892" y="25045"/>
                    <a:pt x="14516" y="21037"/>
                    <a:pt x="12765" y="16733"/>
                  </a:cubicBezTo>
                  <a:cubicBezTo>
                    <a:pt x="10186" y="10395"/>
                    <a:pt x="7669" y="1805"/>
                    <a:pt x="42" y="1"/>
                  </a:cubicBezTo>
                  <a:cubicBezTo>
                    <a:pt x="40" y="1"/>
                    <a:pt x="37" y="1"/>
                    <a:pt x="3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1"/>
            <p:cNvSpPr/>
            <p:nvPr/>
          </p:nvSpPr>
          <p:spPr>
            <a:xfrm>
              <a:off x="-2394459" y="-1519518"/>
              <a:ext cx="1134886" cy="1069107"/>
            </a:xfrm>
            <a:custGeom>
              <a:avLst/>
              <a:gdLst/>
              <a:ahLst/>
              <a:cxnLst/>
              <a:rect l="l" t="t" r="r" b="b"/>
              <a:pathLst>
                <a:path w="25362" h="23892" extrusionOk="0">
                  <a:moveTo>
                    <a:pt x="72" y="0"/>
                  </a:moveTo>
                  <a:cubicBezTo>
                    <a:pt x="26" y="0"/>
                    <a:pt x="1" y="71"/>
                    <a:pt x="48" y="93"/>
                  </a:cubicBezTo>
                  <a:cubicBezTo>
                    <a:pt x="3214" y="1539"/>
                    <a:pt x="6061" y="3133"/>
                    <a:pt x="8024" y="6123"/>
                  </a:cubicBezTo>
                  <a:cubicBezTo>
                    <a:pt x="9767" y="8783"/>
                    <a:pt x="10643" y="11899"/>
                    <a:pt x="12006" y="14749"/>
                  </a:cubicBezTo>
                  <a:cubicBezTo>
                    <a:pt x="14210" y="19351"/>
                    <a:pt x="19004" y="23891"/>
                    <a:pt x="24450" y="23891"/>
                  </a:cubicBezTo>
                  <a:cubicBezTo>
                    <a:pt x="24501" y="23891"/>
                    <a:pt x="24551" y="23891"/>
                    <a:pt x="24602" y="23890"/>
                  </a:cubicBezTo>
                  <a:cubicBezTo>
                    <a:pt x="25219" y="23882"/>
                    <a:pt x="25362" y="22965"/>
                    <a:pt x="24748" y="22802"/>
                  </a:cubicBezTo>
                  <a:cubicBezTo>
                    <a:pt x="21686" y="21987"/>
                    <a:pt x="19018" y="21250"/>
                    <a:pt x="16551" y="19121"/>
                  </a:cubicBezTo>
                  <a:cubicBezTo>
                    <a:pt x="14115" y="17021"/>
                    <a:pt x="12766" y="14174"/>
                    <a:pt x="11483" y="11291"/>
                  </a:cubicBezTo>
                  <a:cubicBezTo>
                    <a:pt x="10340" y="8722"/>
                    <a:pt x="9134" y="6120"/>
                    <a:pt x="7083" y="4135"/>
                  </a:cubicBezTo>
                  <a:cubicBezTo>
                    <a:pt x="5136" y="2252"/>
                    <a:pt x="2680" y="779"/>
                    <a:pt x="87" y="2"/>
                  </a:cubicBezTo>
                  <a:cubicBezTo>
                    <a:pt x="82" y="1"/>
                    <a:pt x="77" y="0"/>
                    <a:pt x="7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1"/>
            <p:cNvSpPr/>
            <p:nvPr/>
          </p:nvSpPr>
          <p:spPr>
            <a:xfrm>
              <a:off x="-2461806" y="-1423219"/>
              <a:ext cx="824159" cy="1573635"/>
            </a:xfrm>
            <a:custGeom>
              <a:avLst/>
              <a:gdLst/>
              <a:ahLst/>
              <a:cxnLst/>
              <a:rect l="l" t="t" r="r" b="b"/>
              <a:pathLst>
                <a:path w="18418" h="35167" extrusionOk="0">
                  <a:moveTo>
                    <a:pt x="88" y="1"/>
                  </a:moveTo>
                  <a:cubicBezTo>
                    <a:pt x="34" y="1"/>
                    <a:pt x="1" y="91"/>
                    <a:pt x="58" y="116"/>
                  </a:cubicBezTo>
                  <a:cubicBezTo>
                    <a:pt x="8100" y="3641"/>
                    <a:pt x="4381" y="14929"/>
                    <a:pt x="6016" y="21576"/>
                  </a:cubicBezTo>
                  <a:cubicBezTo>
                    <a:pt x="7429" y="27308"/>
                    <a:pt x="11897" y="33417"/>
                    <a:pt x="17770" y="35149"/>
                  </a:cubicBezTo>
                  <a:cubicBezTo>
                    <a:pt x="17811" y="35161"/>
                    <a:pt x="17850" y="35167"/>
                    <a:pt x="17887" y="35167"/>
                  </a:cubicBezTo>
                  <a:cubicBezTo>
                    <a:pt x="18248" y="35167"/>
                    <a:pt x="18418" y="34637"/>
                    <a:pt x="18076" y="34425"/>
                  </a:cubicBezTo>
                  <a:lnTo>
                    <a:pt x="18076" y="34425"/>
                  </a:lnTo>
                  <a:lnTo>
                    <a:pt x="18076" y="34428"/>
                  </a:lnTo>
                  <a:cubicBezTo>
                    <a:pt x="14970" y="32509"/>
                    <a:pt x="12175" y="30573"/>
                    <a:pt x="10066" y="27514"/>
                  </a:cubicBezTo>
                  <a:cubicBezTo>
                    <a:pt x="7891" y="24351"/>
                    <a:pt x="6820" y="20766"/>
                    <a:pt x="6644" y="16950"/>
                  </a:cubicBezTo>
                  <a:cubicBezTo>
                    <a:pt x="6374" y="11063"/>
                    <a:pt x="7040" y="2492"/>
                    <a:pt x="105" y="4"/>
                  </a:cubicBezTo>
                  <a:cubicBezTo>
                    <a:pt x="99" y="1"/>
                    <a:pt x="93" y="1"/>
                    <a:pt x="8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1"/>
            <p:cNvSpPr/>
            <p:nvPr/>
          </p:nvSpPr>
          <p:spPr>
            <a:xfrm>
              <a:off x="-2045018" y="-831867"/>
              <a:ext cx="976793" cy="1016305"/>
            </a:xfrm>
            <a:custGeom>
              <a:avLst/>
              <a:gdLst/>
              <a:ahLst/>
              <a:cxnLst/>
              <a:rect l="l" t="t" r="r" b="b"/>
              <a:pathLst>
                <a:path w="21829" h="22712" extrusionOk="0">
                  <a:moveTo>
                    <a:pt x="50" y="1"/>
                  </a:moveTo>
                  <a:cubicBezTo>
                    <a:pt x="25" y="1"/>
                    <a:pt x="1" y="17"/>
                    <a:pt x="1" y="48"/>
                  </a:cubicBezTo>
                  <a:cubicBezTo>
                    <a:pt x="136" y="5863"/>
                    <a:pt x="2278" y="11351"/>
                    <a:pt x="6278" y="15615"/>
                  </a:cubicBezTo>
                  <a:cubicBezTo>
                    <a:pt x="10031" y="19619"/>
                    <a:pt x="15775" y="22712"/>
                    <a:pt x="21364" y="22712"/>
                  </a:cubicBezTo>
                  <a:cubicBezTo>
                    <a:pt x="21425" y="22712"/>
                    <a:pt x="21487" y="22711"/>
                    <a:pt x="21548" y="22711"/>
                  </a:cubicBezTo>
                  <a:cubicBezTo>
                    <a:pt x="21765" y="22708"/>
                    <a:pt x="21829" y="22361"/>
                    <a:pt x="21600" y="22320"/>
                  </a:cubicBezTo>
                  <a:cubicBezTo>
                    <a:pt x="16017" y="21268"/>
                    <a:pt x="11008" y="19481"/>
                    <a:pt x="6898" y="15373"/>
                  </a:cubicBezTo>
                  <a:cubicBezTo>
                    <a:pt x="2870" y="11351"/>
                    <a:pt x="460" y="5717"/>
                    <a:pt x="103" y="48"/>
                  </a:cubicBezTo>
                  <a:cubicBezTo>
                    <a:pt x="100" y="17"/>
                    <a:pt x="74" y="1"/>
                    <a:pt x="50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1"/>
            <p:cNvSpPr/>
            <p:nvPr/>
          </p:nvSpPr>
          <p:spPr>
            <a:xfrm>
              <a:off x="-1645323" y="-474012"/>
              <a:ext cx="414362" cy="215191"/>
            </a:xfrm>
            <a:custGeom>
              <a:avLst/>
              <a:gdLst/>
              <a:ahLst/>
              <a:cxnLst/>
              <a:rect l="l" t="t" r="r" b="b"/>
              <a:pathLst>
                <a:path w="9260" h="4809" extrusionOk="0">
                  <a:moveTo>
                    <a:pt x="137" y="1"/>
                  </a:moveTo>
                  <a:cubicBezTo>
                    <a:pt x="64" y="1"/>
                    <a:pt x="1" y="89"/>
                    <a:pt x="69" y="152"/>
                  </a:cubicBezTo>
                  <a:cubicBezTo>
                    <a:pt x="2525" y="2393"/>
                    <a:pt x="5686" y="4326"/>
                    <a:pt x="9031" y="4807"/>
                  </a:cubicBezTo>
                  <a:cubicBezTo>
                    <a:pt x="9039" y="4808"/>
                    <a:pt x="9046" y="4809"/>
                    <a:pt x="9053" y="4809"/>
                  </a:cubicBezTo>
                  <a:cubicBezTo>
                    <a:pt x="9200" y="4809"/>
                    <a:pt x="9260" y="4604"/>
                    <a:pt x="9100" y="4551"/>
                  </a:cubicBezTo>
                  <a:cubicBezTo>
                    <a:pt x="5801" y="3500"/>
                    <a:pt x="2861" y="2307"/>
                    <a:pt x="199" y="25"/>
                  </a:cubicBezTo>
                  <a:cubicBezTo>
                    <a:pt x="179" y="8"/>
                    <a:pt x="157" y="1"/>
                    <a:pt x="137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1"/>
            <p:cNvSpPr/>
            <p:nvPr/>
          </p:nvSpPr>
          <p:spPr>
            <a:xfrm>
              <a:off x="-1135637" y="-269019"/>
              <a:ext cx="54860" cy="42421"/>
            </a:xfrm>
            <a:custGeom>
              <a:avLst/>
              <a:gdLst/>
              <a:ahLst/>
              <a:cxnLst/>
              <a:rect l="l" t="t" r="r" b="b"/>
              <a:pathLst>
                <a:path w="1226" h="948" extrusionOk="0">
                  <a:moveTo>
                    <a:pt x="612" y="1"/>
                  </a:moveTo>
                  <a:cubicBezTo>
                    <a:pt x="1" y="1"/>
                    <a:pt x="1" y="948"/>
                    <a:pt x="612" y="948"/>
                  </a:cubicBezTo>
                  <a:cubicBezTo>
                    <a:pt x="1226" y="948"/>
                    <a:pt x="1226" y="1"/>
                    <a:pt x="612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1"/>
            <p:cNvSpPr/>
            <p:nvPr/>
          </p:nvSpPr>
          <p:spPr>
            <a:xfrm>
              <a:off x="-1483334" y="-76823"/>
              <a:ext cx="36290" cy="28146"/>
            </a:xfrm>
            <a:custGeom>
              <a:avLst/>
              <a:gdLst/>
              <a:ahLst/>
              <a:cxnLst/>
              <a:rect l="l" t="t" r="r" b="b"/>
              <a:pathLst>
                <a:path w="811" h="629" extrusionOk="0">
                  <a:moveTo>
                    <a:pt x="406" y="1"/>
                  </a:moveTo>
                  <a:cubicBezTo>
                    <a:pt x="1" y="1"/>
                    <a:pt x="1" y="628"/>
                    <a:pt x="406" y="628"/>
                  </a:cubicBezTo>
                  <a:cubicBezTo>
                    <a:pt x="810" y="628"/>
                    <a:pt x="810" y="1"/>
                    <a:pt x="40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1"/>
            <p:cNvSpPr/>
            <p:nvPr/>
          </p:nvSpPr>
          <p:spPr>
            <a:xfrm>
              <a:off x="-1350744" y="-27197"/>
              <a:ext cx="46716" cy="34724"/>
            </a:xfrm>
            <a:custGeom>
              <a:avLst/>
              <a:gdLst/>
              <a:ahLst/>
              <a:cxnLst/>
              <a:rect l="l" t="t" r="r" b="b"/>
              <a:pathLst>
                <a:path w="1044" h="776" extrusionOk="0">
                  <a:moveTo>
                    <a:pt x="377" y="1"/>
                  </a:moveTo>
                  <a:cubicBezTo>
                    <a:pt x="181" y="1"/>
                    <a:pt x="1" y="195"/>
                    <a:pt x="9" y="389"/>
                  </a:cubicBezTo>
                  <a:cubicBezTo>
                    <a:pt x="19" y="578"/>
                    <a:pt x="168" y="776"/>
                    <a:pt x="372" y="776"/>
                  </a:cubicBezTo>
                  <a:cubicBezTo>
                    <a:pt x="381" y="776"/>
                    <a:pt x="389" y="776"/>
                    <a:pt x="397" y="775"/>
                  </a:cubicBezTo>
                  <a:cubicBezTo>
                    <a:pt x="540" y="764"/>
                    <a:pt x="697" y="769"/>
                    <a:pt x="821" y="687"/>
                  </a:cubicBezTo>
                  <a:cubicBezTo>
                    <a:pt x="1044" y="538"/>
                    <a:pt x="1044" y="238"/>
                    <a:pt x="821" y="89"/>
                  </a:cubicBezTo>
                  <a:cubicBezTo>
                    <a:pt x="697" y="7"/>
                    <a:pt x="540" y="12"/>
                    <a:pt x="397" y="1"/>
                  </a:cubicBezTo>
                  <a:cubicBezTo>
                    <a:pt x="390" y="1"/>
                    <a:pt x="384" y="1"/>
                    <a:pt x="377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1"/>
            <p:cNvSpPr/>
            <p:nvPr/>
          </p:nvSpPr>
          <p:spPr>
            <a:xfrm>
              <a:off x="-1206832" y="19028"/>
              <a:ext cx="332071" cy="61573"/>
            </a:xfrm>
            <a:custGeom>
              <a:avLst/>
              <a:gdLst/>
              <a:ahLst/>
              <a:cxnLst/>
              <a:rect l="l" t="t" r="r" b="b"/>
              <a:pathLst>
                <a:path w="7421" h="1376" extrusionOk="0">
                  <a:moveTo>
                    <a:pt x="167" y="0"/>
                  </a:moveTo>
                  <a:cubicBezTo>
                    <a:pt x="38" y="0"/>
                    <a:pt x="0" y="204"/>
                    <a:pt x="141" y="254"/>
                  </a:cubicBezTo>
                  <a:cubicBezTo>
                    <a:pt x="1903" y="889"/>
                    <a:pt x="3870" y="1376"/>
                    <a:pt x="5791" y="1376"/>
                  </a:cubicBezTo>
                  <a:cubicBezTo>
                    <a:pt x="6286" y="1376"/>
                    <a:pt x="6779" y="1343"/>
                    <a:pt x="7263" y="1273"/>
                  </a:cubicBezTo>
                  <a:cubicBezTo>
                    <a:pt x="7420" y="1251"/>
                    <a:pt x="7365" y="1028"/>
                    <a:pt x="7228" y="1014"/>
                  </a:cubicBezTo>
                  <a:cubicBezTo>
                    <a:pt x="4829" y="799"/>
                    <a:pt x="2542" y="684"/>
                    <a:pt x="207" y="6"/>
                  </a:cubicBezTo>
                  <a:cubicBezTo>
                    <a:pt x="193" y="2"/>
                    <a:pt x="179" y="0"/>
                    <a:pt x="167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1"/>
            <p:cNvSpPr/>
            <p:nvPr/>
          </p:nvSpPr>
          <p:spPr>
            <a:xfrm>
              <a:off x="-1549472" y="159673"/>
              <a:ext cx="45419" cy="39825"/>
            </a:xfrm>
            <a:custGeom>
              <a:avLst/>
              <a:gdLst/>
              <a:ahLst/>
              <a:cxnLst/>
              <a:rect l="l" t="t" r="r" b="b"/>
              <a:pathLst>
                <a:path w="1015" h="890" extrusionOk="0">
                  <a:moveTo>
                    <a:pt x="408" y="0"/>
                  </a:moveTo>
                  <a:cubicBezTo>
                    <a:pt x="317" y="0"/>
                    <a:pt x="225" y="33"/>
                    <a:pt x="157" y="101"/>
                  </a:cubicBezTo>
                  <a:cubicBezTo>
                    <a:pt x="0" y="258"/>
                    <a:pt x="28" y="542"/>
                    <a:pt x="229" y="652"/>
                  </a:cubicBezTo>
                  <a:cubicBezTo>
                    <a:pt x="347" y="718"/>
                    <a:pt x="463" y="784"/>
                    <a:pt x="579" y="856"/>
                  </a:cubicBezTo>
                  <a:cubicBezTo>
                    <a:pt x="617" y="879"/>
                    <a:pt x="657" y="889"/>
                    <a:pt x="695" y="889"/>
                  </a:cubicBezTo>
                  <a:cubicBezTo>
                    <a:pt x="866" y="889"/>
                    <a:pt x="1015" y="688"/>
                    <a:pt x="912" y="522"/>
                  </a:cubicBezTo>
                  <a:cubicBezTo>
                    <a:pt x="840" y="407"/>
                    <a:pt x="774" y="288"/>
                    <a:pt x="711" y="173"/>
                  </a:cubicBezTo>
                  <a:cubicBezTo>
                    <a:pt x="648" y="58"/>
                    <a:pt x="528" y="0"/>
                    <a:pt x="408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1"/>
            <p:cNvSpPr/>
            <p:nvPr/>
          </p:nvSpPr>
          <p:spPr>
            <a:xfrm>
              <a:off x="-1407530" y="211358"/>
              <a:ext cx="43271" cy="33561"/>
            </a:xfrm>
            <a:custGeom>
              <a:avLst/>
              <a:gdLst/>
              <a:ahLst/>
              <a:cxnLst/>
              <a:rect l="l" t="t" r="r" b="b"/>
              <a:pathLst>
                <a:path w="967" h="750" extrusionOk="0">
                  <a:moveTo>
                    <a:pt x="485" y="1"/>
                  </a:moveTo>
                  <a:cubicBezTo>
                    <a:pt x="0" y="1"/>
                    <a:pt x="0" y="750"/>
                    <a:pt x="485" y="750"/>
                  </a:cubicBezTo>
                  <a:cubicBezTo>
                    <a:pt x="967" y="750"/>
                    <a:pt x="967" y="1"/>
                    <a:pt x="48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4" name="Google Shape;994;p11"/>
          <p:cNvGrpSpPr/>
          <p:nvPr/>
        </p:nvGrpSpPr>
        <p:grpSpPr>
          <a:xfrm rot="1590598">
            <a:off x="6077872" y="-767114"/>
            <a:ext cx="1755435" cy="1736145"/>
            <a:chOff x="3331298" y="-1225296"/>
            <a:chExt cx="2219673" cy="2195282"/>
          </a:xfrm>
        </p:grpSpPr>
        <p:sp>
          <p:nvSpPr>
            <p:cNvPr id="995" name="Google Shape;995;p11"/>
            <p:cNvSpPr/>
            <p:nvPr/>
          </p:nvSpPr>
          <p:spPr>
            <a:xfrm>
              <a:off x="4069963" y="-625844"/>
              <a:ext cx="534017" cy="680073"/>
            </a:xfrm>
            <a:custGeom>
              <a:avLst/>
              <a:gdLst/>
              <a:ahLst/>
              <a:cxnLst/>
              <a:rect l="l" t="t" r="r" b="b"/>
              <a:pathLst>
                <a:path w="11934" h="15198" extrusionOk="0">
                  <a:moveTo>
                    <a:pt x="10679" y="0"/>
                  </a:moveTo>
                  <a:cubicBezTo>
                    <a:pt x="10672" y="0"/>
                    <a:pt x="10665" y="2"/>
                    <a:pt x="10657" y="4"/>
                  </a:cubicBezTo>
                  <a:cubicBezTo>
                    <a:pt x="5641" y="1526"/>
                    <a:pt x="589" y="5665"/>
                    <a:pt x="203" y="11243"/>
                  </a:cubicBezTo>
                  <a:cubicBezTo>
                    <a:pt x="0" y="14163"/>
                    <a:pt x="1298" y="15198"/>
                    <a:pt x="3116" y="15198"/>
                  </a:cubicBezTo>
                  <a:cubicBezTo>
                    <a:pt x="6015" y="15198"/>
                    <a:pt x="10236" y="12569"/>
                    <a:pt x="11817" y="10755"/>
                  </a:cubicBezTo>
                  <a:cubicBezTo>
                    <a:pt x="11934" y="10623"/>
                    <a:pt x="11826" y="10463"/>
                    <a:pt x="11690" y="10463"/>
                  </a:cubicBezTo>
                  <a:cubicBezTo>
                    <a:pt x="11650" y="10463"/>
                    <a:pt x="11608" y="10476"/>
                    <a:pt x="11569" y="10508"/>
                  </a:cubicBezTo>
                  <a:cubicBezTo>
                    <a:pt x="9548" y="12124"/>
                    <a:pt x="7502" y="13624"/>
                    <a:pt x="4969" y="14337"/>
                  </a:cubicBezTo>
                  <a:cubicBezTo>
                    <a:pt x="4449" y="14484"/>
                    <a:pt x="3940" y="14564"/>
                    <a:pt x="3466" y="14564"/>
                  </a:cubicBezTo>
                  <a:cubicBezTo>
                    <a:pt x="1861" y="14564"/>
                    <a:pt x="644" y="13644"/>
                    <a:pt x="646" y="11251"/>
                  </a:cubicBezTo>
                  <a:cubicBezTo>
                    <a:pt x="649" y="10158"/>
                    <a:pt x="1013" y="9070"/>
                    <a:pt x="1442" y="8082"/>
                  </a:cubicBezTo>
                  <a:cubicBezTo>
                    <a:pt x="3130" y="4178"/>
                    <a:pt x="6847" y="1639"/>
                    <a:pt x="10690" y="130"/>
                  </a:cubicBezTo>
                  <a:cubicBezTo>
                    <a:pt x="10760" y="103"/>
                    <a:pt x="10744" y="0"/>
                    <a:pt x="1067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1"/>
            <p:cNvSpPr/>
            <p:nvPr/>
          </p:nvSpPr>
          <p:spPr>
            <a:xfrm>
              <a:off x="4300821" y="-549011"/>
              <a:ext cx="550797" cy="375611"/>
            </a:xfrm>
            <a:custGeom>
              <a:avLst/>
              <a:gdLst/>
              <a:ahLst/>
              <a:cxnLst/>
              <a:rect l="l" t="t" r="r" b="b"/>
              <a:pathLst>
                <a:path w="12309" h="8394" extrusionOk="0">
                  <a:moveTo>
                    <a:pt x="10340" y="0"/>
                  </a:moveTo>
                  <a:cubicBezTo>
                    <a:pt x="7066" y="0"/>
                    <a:pt x="1019" y="6731"/>
                    <a:pt x="77" y="8152"/>
                  </a:cubicBezTo>
                  <a:cubicBezTo>
                    <a:pt x="1" y="8268"/>
                    <a:pt x="109" y="8393"/>
                    <a:pt x="223" y="8393"/>
                  </a:cubicBezTo>
                  <a:cubicBezTo>
                    <a:pt x="260" y="8393"/>
                    <a:pt x="298" y="8379"/>
                    <a:pt x="330" y="8347"/>
                  </a:cubicBezTo>
                  <a:cubicBezTo>
                    <a:pt x="1625" y="7053"/>
                    <a:pt x="2888" y="5726"/>
                    <a:pt x="4265" y="4515"/>
                  </a:cubicBezTo>
                  <a:cubicBezTo>
                    <a:pt x="5015" y="3852"/>
                    <a:pt x="8155" y="914"/>
                    <a:pt x="10259" y="914"/>
                  </a:cubicBezTo>
                  <a:cubicBezTo>
                    <a:pt x="10951" y="914"/>
                    <a:pt x="11532" y="1232"/>
                    <a:pt x="11878" y="2053"/>
                  </a:cubicBezTo>
                  <a:cubicBezTo>
                    <a:pt x="11910" y="2132"/>
                    <a:pt x="11972" y="2164"/>
                    <a:pt x="12038" y="2164"/>
                  </a:cubicBezTo>
                  <a:cubicBezTo>
                    <a:pt x="12166" y="2164"/>
                    <a:pt x="12309" y="2040"/>
                    <a:pt x="12274" y="1891"/>
                  </a:cubicBezTo>
                  <a:cubicBezTo>
                    <a:pt x="11971" y="539"/>
                    <a:pt x="11266" y="0"/>
                    <a:pt x="10340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1"/>
            <p:cNvSpPr/>
            <p:nvPr/>
          </p:nvSpPr>
          <p:spPr>
            <a:xfrm>
              <a:off x="4658854" y="-334083"/>
              <a:ext cx="145027" cy="121937"/>
            </a:xfrm>
            <a:custGeom>
              <a:avLst/>
              <a:gdLst/>
              <a:ahLst/>
              <a:cxnLst/>
              <a:rect l="l" t="t" r="r" b="b"/>
              <a:pathLst>
                <a:path w="3241" h="2725" extrusionOk="0">
                  <a:moveTo>
                    <a:pt x="2942" y="0"/>
                  </a:moveTo>
                  <a:cubicBezTo>
                    <a:pt x="2897" y="0"/>
                    <a:pt x="2851" y="15"/>
                    <a:pt x="2808" y="50"/>
                  </a:cubicBezTo>
                  <a:cubicBezTo>
                    <a:pt x="1933" y="774"/>
                    <a:pt x="1049" y="1488"/>
                    <a:pt x="209" y="2253"/>
                  </a:cubicBezTo>
                  <a:cubicBezTo>
                    <a:pt x="0" y="2445"/>
                    <a:pt x="196" y="2725"/>
                    <a:pt x="422" y="2725"/>
                  </a:cubicBezTo>
                  <a:cubicBezTo>
                    <a:pt x="485" y="2725"/>
                    <a:pt x="549" y="2703"/>
                    <a:pt x="609" y="2652"/>
                  </a:cubicBezTo>
                  <a:cubicBezTo>
                    <a:pt x="1462" y="1909"/>
                    <a:pt x="2272" y="1116"/>
                    <a:pt x="3092" y="334"/>
                  </a:cubicBezTo>
                  <a:cubicBezTo>
                    <a:pt x="3241" y="194"/>
                    <a:pt x="3103" y="0"/>
                    <a:pt x="294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1"/>
            <p:cNvSpPr/>
            <p:nvPr/>
          </p:nvSpPr>
          <p:spPr>
            <a:xfrm>
              <a:off x="4487780" y="-677215"/>
              <a:ext cx="542698" cy="814494"/>
            </a:xfrm>
            <a:custGeom>
              <a:avLst/>
              <a:gdLst/>
              <a:ahLst/>
              <a:cxnLst/>
              <a:rect l="l" t="t" r="r" b="b"/>
              <a:pathLst>
                <a:path w="12128" h="18202" extrusionOk="0">
                  <a:moveTo>
                    <a:pt x="7345" y="1"/>
                  </a:moveTo>
                  <a:cubicBezTo>
                    <a:pt x="6431" y="1"/>
                    <a:pt x="5475" y="355"/>
                    <a:pt x="4566" y="1185"/>
                  </a:cubicBezTo>
                  <a:cubicBezTo>
                    <a:pt x="4492" y="1252"/>
                    <a:pt x="4561" y="1344"/>
                    <a:pt x="4640" y="1344"/>
                  </a:cubicBezTo>
                  <a:cubicBezTo>
                    <a:pt x="4660" y="1344"/>
                    <a:pt x="4682" y="1337"/>
                    <a:pt x="4701" y="1322"/>
                  </a:cubicBezTo>
                  <a:cubicBezTo>
                    <a:pt x="5498" y="704"/>
                    <a:pt x="6318" y="437"/>
                    <a:pt x="7099" y="437"/>
                  </a:cubicBezTo>
                  <a:cubicBezTo>
                    <a:pt x="9406" y="437"/>
                    <a:pt x="11371" y="2768"/>
                    <a:pt x="11392" y="5243"/>
                  </a:cubicBezTo>
                  <a:cubicBezTo>
                    <a:pt x="11411" y="7707"/>
                    <a:pt x="9957" y="9833"/>
                    <a:pt x="8308" y="11534"/>
                  </a:cubicBezTo>
                  <a:cubicBezTo>
                    <a:pt x="5905" y="14018"/>
                    <a:pt x="2923" y="15557"/>
                    <a:pt x="236" y="17638"/>
                  </a:cubicBezTo>
                  <a:cubicBezTo>
                    <a:pt x="1" y="17821"/>
                    <a:pt x="205" y="18202"/>
                    <a:pt x="465" y="18202"/>
                  </a:cubicBezTo>
                  <a:cubicBezTo>
                    <a:pt x="492" y="18202"/>
                    <a:pt x="519" y="18198"/>
                    <a:pt x="547" y="18189"/>
                  </a:cubicBezTo>
                  <a:cubicBezTo>
                    <a:pt x="5376" y="16642"/>
                    <a:pt x="11923" y="11132"/>
                    <a:pt x="12055" y="5659"/>
                  </a:cubicBezTo>
                  <a:lnTo>
                    <a:pt x="12058" y="5659"/>
                  </a:lnTo>
                  <a:cubicBezTo>
                    <a:pt x="12127" y="2771"/>
                    <a:pt x="9901" y="1"/>
                    <a:pt x="734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1"/>
            <p:cNvSpPr/>
            <p:nvPr/>
          </p:nvSpPr>
          <p:spPr>
            <a:xfrm>
              <a:off x="3797489" y="-934207"/>
              <a:ext cx="1107277" cy="1205990"/>
            </a:xfrm>
            <a:custGeom>
              <a:avLst/>
              <a:gdLst/>
              <a:ahLst/>
              <a:cxnLst/>
              <a:rect l="l" t="t" r="r" b="b"/>
              <a:pathLst>
                <a:path w="24745" h="26951" extrusionOk="0">
                  <a:moveTo>
                    <a:pt x="24486" y="1"/>
                  </a:moveTo>
                  <a:cubicBezTo>
                    <a:pt x="15937" y="45"/>
                    <a:pt x="7363" y="7052"/>
                    <a:pt x="3269" y="14117"/>
                  </a:cubicBezTo>
                  <a:cubicBezTo>
                    <a:pt x="1424" y="17299"/>
                    <a:pt x="1" y="21520"/>
                    <a:pt x="2421" y="24819"/>
                  </a:cubicBezTo>
                  <a:cubicBezTo>
                    <a:pt x="3573" y="26389"/>
                    <a:pt x="5068" y="26951"/>
                    <a:pt x="6656" y="26951"/>
                  </a:cubicBezTo>
                  <a:cubicBezTo>
                    <a:pt x="8295" y="26951"/>
                    <a:pt x="10033" y="26352"/>
                    <a:pt x="11592" y="25647"/>
                  </a:cubicBezTo>
                  <a:cubicBezTo>
                    <a:pt x="11740" y="25581"/>
                    <a:pt x="11654" y="25368"/>
                    <a:pt x="11513" y="25368"/>
                  </a:cubicBezTo>
                  <a:cubicBezTo>
                    <a:pt x="11502" y="25368"/>
                    <a:pt x="11491" y="25369"/>
                    <a:pt x="11479" y="25372"/>
                  </a:cubicBezTo>
                  <a:cubicBezTo>
                    <a:pt x="10179" y="25683"/>
                    <a:pt x="8674" y="26088"/>
                    <a:pt x="7253" y="26088"/>
                  </a:cubicBezTo>
                  <a:cubicBezTo>
                    <a:pt x="6689" y="26088"/>
                    <a:pt x="6138" y="26024"/>
                    <a:pt x="5618" y="25865"/>
                  </a:cubicBezTo>
                  <a:cubicBezTo>
                    <a:pt x="2751" y="24987"/>
                    <a:pt x="1857" y="21801"/>
                    <a:pt x="2369" y="19152"/>
                  </a:cubicBezTo>
                  <a:cubicBezTo>
                    <a:pt x="3035" y="15703"/>
                    <a:pt x="5430" y="12357"/>
                    <a:pt x="7746" y="9811"/>
                  </a:cubicBezTo>
                  <a:cubicBezTo>
                    <a:pt x="9896" y="7451"/>
                    <a:pt x="12421" y="5463"/>
                    <a:pt x="15205" y="3907"/>
                  </a:cubicBezTo>
                  <a:cubicBezTo>
                    <a:pt x="18192" y="2239"/>
                    <a:pt x="21344" y="1496"/>
                    <a:pt x="24535" y="408"/>
                  </a:cubicBezTo>
                  <a:cubicBezTo>
                    <a:pt x="24745" y="336"/>
                    <a:pt x="24731" y="1"/>
                    <a:pt x="2448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1"/>
            <p:cNvSpPr/>
            <p:nvPr/>
          </p:nvSpPr>
          <p:spPr>
            <a:xfrm>
              <a:off x="3788137" y="-846141"/>
              <a:ext cx="1526292" cy="1407667"/>
            </a:xfrm>
            <a:custGeom>
              <a:avLst/>
              <a:gdLst/>
              <a:ahLst/>
              <a:cxnLst/>
              <a:rect l="l" t="t" r="r" b="b"/>
              <a:pathLst>
                <a:path w="34109" h="31458" extrusionOk="0">
                  <a:moveTo>
                    <a:pt x="27899" y="0"/>
                  </a:moveTo>
                  <a:cubicBezTo>
                    <a:pt x="27811" y="0"/>
                    <a:pt x="27757" y="135"/>
                    <a:pt x="27850" y="177"/>
                  </a:cubicBezTo>
                  <a:cubicBezTo>
                    <a:pt x="32027" y="2118"/>
                    <a:pt x="33745" y="6807"/>
                    <a:pt x="32682" y="11133"/>
                  </a:cubicBezTo>
                  <a:cubicBezTo>
                    <a:pt x="31663" y="15268"/>
                    <a:pt x="28682" y="18776"/>
                    <a:pt x="25606" y="21590"/>
                  </a:cubicBezTo>
                  <a:cubicBezTo>
                    <a:pt x="22589" y="24351"/>
                    <a:pt x="19136" y="26625"/>
                    <a:pt x="15403" y="28299"/>
                  </a:cubicBezTo>
                  <a:cubicBezTo>
                    <a:pt x="12850" y="29444"/>
                    <a:pt x="9565" y="30727"/>
                    <a:pt x="6584" y="30727"/>
                  </a:cubicBezTo>
                  <a:cubicBezTo>
                    <a:pt x="4207" y="30727"/>
                    <a:pt x="2023" y="29911"/>
                    <a:pt x="557" y="27559"/>
                  </a:cubicBezTo>
                  <a:cubicBezTo>
                    <a:pt x="504" y="27474"/>
                    <a:pt x="416" y="27437"/>
                    <a:pt x="328" y="27437"/>
                  </a:cubicBezTo>
                  <a:cubicBezTo>
                    <a:pt x="164" y="27437"/>
                    <a:pt x="0" y="27566"/>
                    <a:pt x="67" y="27760"/>
                  </a:cubicBezTo>
                  <a:cubicBezTo>
                    <a:pt x="1065" y="30597"/>
                    <a:pt x="3599" y="31458"/>
                    <a:pt x="6284" y="31458"/>
                  </a:cubicBezTo>
                  <a:cubicBezTo>
                    <a:pt x="7998" y="31458"/>
                    <a:pt x="9773" y="31107"/>
                    <a:pt x="11251" y="30695"/>
                  </a:cubicBezTo>
                  <a:cubicBezTo>
                    <a:pt x="16845" y="29136"/>
                    <a:pt x="22049" y="26251"/>
                    <a:pt x="26275" y="22261"/>
                  </a:cubicBezTo>
                  <a:cubicBezTo>
                    <a:pt x="29816" y="18919"/>
                    <a:pt x="33299" y="14572"/>
                    <a:pt x="33745" y="9539"/>
                  </a:cubicBezTo>
                  <a:cubicBezTo>
                    <a:pt x="34108" y="5403"/>
                    <a:pt x="32060" y="1155"/>
                    <a:pt x="27924" y="4"/>
                  </a:cubicBezTo>
                  <a:cubicBezTo>
                    <a:pt x="27916" y="1"/>
                    <a:pt x="27907" y="0"/>
                    <a:pt x="2789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1"/>
            <p:cNvSpPr/>
            <p:nvPr/>
          </p:nvSpPr>
          <p:spPr>
            <a:xfrm>
              <a:off x="3728397" y="177035"/>
              <a:ext cx="46493" cy="57635"/>
            </a:xfrm>
            <a:custGeom>
              <a:avLst/>
              <a:gdLst/>
              <a:ahLst/>
              <a:cxnLst/>
              <a:rect l="l" t="t" r="r" b="b"/>
              <a:pathLst>
                <a:path w="1039" h="1288" extrusionOk="0">
                  <a:moveTo>
                    <a:pt x="546" y="0"/>
                  </a:moveTo>
                  <a:cubicBezTo>
                    <a:pt x="508" y="0"/>
                    <a:pt x="468" y="5"/>
                    <a:pt x="427" y="16"/>
                  </a:cubicBezTo>
                  <a:cubicBezTo>
                    <a:pt x="80" y="107"/>
                    <a:pt x="0" y="520"/>
                    <a:pt x="221" y="773"/>
                  </a:cubicBezTo>
                  <a:cubicBezTo>
                    <a:pt x="232" y="787"/>
                    <a:pt x="243" y="798"/>
                    <a:pt x="254" y="809"/>
                  </a:cubicBezTo>
                  <a:cubicBezTo>
                    <a:pt x="263" y="817"/>
                    <a:pt x="268" y="822"/>
                    <a:pt x="267" y="822"/>
                  </a:cubicBezTo>
                  <a:cubicBezTo>
                    <a:pt x="266" y="822"/>
                    <a:pt x="257" y="815"/>
                    <a:pt x="240" y="801"/>
                  </a:cubicBezTo>
                  <a:lnTo>
                    <a:pt x="240" y="801"/>
                  </a:lnTo>
                  <a:cubicBezTo>
                    <a:pt x="245" y="831"/>
                    <a:pt x="273" y="875"/>
                    <a:pt x="284" y="905"/>
                  </a:cubicBezTo>
                  <a:cubicBezTo>
                    <a:pt x="314" y="974"/>
                    <a:pt x="342" y="1046"/>
                    <a:pt x="372" y="1115"/>
                  </a:cubicBezTo>
                  <a:cubicBezTo>
                    <a:pt x="417" y="1222"/>
                    <a:pt x="556" y="1288"/>
                    <a:pt x="676" y="1288"/>
                  </a:cubicBezTo>
                  <a:cubicBezTo>
                    <a:pt x="704" y="1288"/>
                    <a:pt x="731" y="1284"/>
                    <a:pt x="755" y="1277"/>
                  </a:cubicBezTo>
                  <a:cubicBezTo>
                    <a:pt x="884" y="1236"/>
                    <a:pt x="1027" y="1101"/>
                    <a:pt x="1011" y="949"/>
                  </a:cubicBezTo>
                  <a:lnTo>
                    <a:pt x="983" y="724"/>
                  </a:lnTo>
                  <a:cubicBezTo>
                    <a:pt x="981" y="685"/>
                    <a:pt x="975" y="649"/>
                    <a:pt x="972" y="611"/>
                  </a:cubicBezTo>
                  <a:cubicBezTo>
                    <a:pt x="967" y="622"/>
                    <a:pt x="964" y="633"/>
                    <a:pt x="958" y="641"/>
                  </a:cubicBezTo>
                  <a:cubicBezTo>
                    <a:pt x="967" y="622"/>
                    <a:pt x="972" y="600"/>
                    <a:pt x="978" y="578"/>
                  </a:cubicBezTo>
                  <a:cubicBezTo>
                    <a:pt x="1039" y="286"/>
                    <a:pt x="835" y="0"/>
                    <a:pt x="54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1"/>
            <p:cNvSpPr/>
            <p:nvPr/>
          </p:nvSpPr>
          <p:spPr>
            <a:xfrm>
              <a:off x="3721014" y="-58566"/>
              <a:ext cx="61036" cy="41123"/>
            </a:xfrm>
            <a:custGeom>
              <a:avLst/>
              <a:gdLst/>
              <a:ahLst/>
              <a:cxnLst/>
              <a:rect l="l" t="t" r="r" b="b"/>
              <a:pathLst>
                <a:path w="1364" h="919" extrusionOk="0">
                  <a:moveTo>
                    <a:pt x="885" y="0"/>
                  </a:moveTo>
                  <a:cubicBezTo>
                    <a:pt x="856" y="0"/>
                    <a:pt x="828" y="2"/>
                    <a:pt x="799" y="6"/>
                  </a:cubicBezTo>
                  <a:cubicBezTo>
                    <a:pt x="716" y="17"/>
                    <a:pt x="655" y="55"/>
                    <a:pt x="598" y="102"/>
                  </a:cubicBezTo>
                  <a:cubicBezTo>
                    <a:pt x="507" y="135"/>
                    <a:pt x="416" y="168"/>
                    <a:pt x="325" y="201"/>
                  </a:cubicBezTo>
                  <a:cubicBezTo>
                    <a:pt x="146" y="267"/>
                    <a:pt x="0" y="446"/>
                    <a:pt x="61" y="650"/>
                  </a:cubicBezTo>
                  <a:cubicBezTo>
                    <a:pt x="116" y="826"/>
                    <a:pt x="259" y="918"/>
                    <a:pt x="429" y="918"/>
                  </a:cubicBezTo>
                  <a:cubicBezTo>
                    <a:pt x="455" y="918"/>
                    <a:pt x="482" y="916"/>
                    <a:pt x="510" y="912"/>
                  </a:cubicBezTo>
                  <a:cubicBezTo>
                    <a:pt x="606" y="898"/>
                    <a:pt x="699" y="881"/>
                    <a:pt x="796" y="867"/>
                  </a:cubicBezTo>
                  <a:cubicBezTo>
                    <a:pt x="829" y="872"/>
                    <a:pt x="862" y="876"/>
                    <a:pt x="895" y="876"/>
                  </a:cubicBezTo>
                  <a:cubicBezTo>
                    <a:pt x="935" y="876"/>
                    <a:pt x="975" y="870"/>
                    <a:pt x="1016" y="854"/>
                  </a:cubicBezTo>
                  <a:cubicBezTo>
                    <a:pt x="1129" y="807"/>
                    <a:pt x="1220" y="760"/>
                    <a:pt x="1283" y="653"/>
                  </a:cubicBezTo>
                  <a:cubicBezTo>
                    <a:pt x="1338" y="559"/>
                    <a:pt x="1363" y="424"/>
                    <a:pt x="1330" y="320"/>
                  </a:cubicBezTo>
                  <a:cubicBezTo>
                    <a:pt x="1262" y="99"/>
                    <a:pt x="1090" y="0"/>
                    <a:pt x="885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1"/>
            <p:cNvSpPr/>
            <p:nvPr/>
          </p:nvSpPr>
          <p:spPr>
            <a:xfrm>
              <a:off x="3836062" y="-1048047"/>
              <a:ext cx="1450535" cy="754174"/>
            </a:xfrm>
            <a:custGeom>
              <a:avLst/>
              <a:gdLst/>
              <a:ahLst/>
              <a:cxnLst/>
              <a:rect l="l" t="t" r="r" b="b"/>
              <a:pathLst>
                <a:path w="32416" h="16854" extrusionOk="0">
                  <a:moveTo>
                    <a:pt x="22731" y="1"/>
                  </a:moveTo>
                  <a:cubicBezTo>
                    <a:pt x="20938" y="1"/>
                    <a:pt x="19145" y="326"/>
                    <a:pt x="17591" y="920"/>
                  </a:cubicBezTo>
                  <a:cubicBezTo>
                    <a:pt x="10386" y="3671"/>
                    <a:pt x="4092" y="10045"/>
                    <a:pt x="114" y="16509"/>
                  </a:cubicBezTo>
                  <a:cubicBezTo>
                    <a:pt x="1" y="16691"/>
                    <a:pt x="157" y="16853"/>
                    <a:pt x="322" y="16853"/>
                  </a:cubicBezTo>
                  <a:cubicBezTo>
                    <a:pt x="394" y="16853"/>
                    <a:pt x="468" y="16822"/>
                    <a:pt x="521" y="16749"/>
                  </a:cubicBezTo>
                  <a:cubicBezTo>
                    <a:pt x="4271" y="11548"/>
                    <a:pt x="8665" y="6790"/>
                    <a:pt x="14186" y="3428"/>
                  </a:cubicBezTo>
                  <a:cubicBezTo>
                    <a:pt x="16822" y="1825"/>
                    <a:pt x="20060" y="767"/>
                    <a:pt x="23097" y="767"/>
                  </a:cubicBezTo>
                  <a:cubicBezTo>
                    <a:pt x="26974" y="767"/>
                    <a:pt x="30524" y="2491"/>
                    <a:pt x="32074" y="7008"/>
                  </a:cubicBezTo>
                  <a:cubicBezTo>
                    <a:pt x="32103" y="7090"/>
                    <a:pt x="32167" y="7127"/>
                    <a:pt x="32230" y="7127"/>
                  </a:cubicBezTo>
                  <a:cubicBezTo>
                    <a:pt x="32323" y="7127"/>
                    <a:pt x="32415" y="7048"/>
                    <a:pt x="32396" y="6922"/>
                  </a:cubicBezTo>
                  <a:cubicBezTo>
                    <a:pt x="31640" y="2014"/>
                    <a:pt x="27187" y="1"/>
                    <a:pt x="2273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1"/>
            <p:cNvSpPr/>
            <p:nvPr/>
          </p:nvSpPr>
          <p:spPr>
            <a:xfrm>
              <a:off x="5354202" y="-598547"/>
              <a:ext cx="51191" cy="60230"/>
            </a:xfrm>
            <a:custGeom>
              <a:avLst/>
              <a:gdLst/>
              <a:ahLst/>
              <a:cxnLst/>
              <a:rect l="l" t="t" r="r" b="b"/>
              <a:pathLst>
                <a:path w="1144" h="1346" extrusionOk="0">
                  <a:moveTo>
                    <a:pt x="578" y="1"/>
                  </a:moveTo>
                  <a:cubicBezTo>
                    <a:pt x="536" y="1"/>
                    <a:pt x="495" y="7"/>
                    <a:pt x="455" y="19"/>
                  </a:cubicBezTo>
                  <a:cubicBezTo>
                    <a:pt x="204" y="96"/>
                    <a:pt x="1" y="366"/>
                    <a:pt x="89" y="638"/>
                  </a:cubicBezTo>
                  <a:cubicBezTo>
                    <a:pt x="138" y="781"/>
                    <a:pt x="177" y="933"/>
                    <a:pt x="259" y="1065"/>
                  </a:cubicBezTo>
                  <a:cubicBezTo>
                    <a:pt x="344" y="1205"/>
                    <a:pt x="520" y="1346"/>
                    <a:pt x="699" y="1346"/>
                  </a:cubicBezTo>
                  <a:cubicBezTo>
                    <a:pt x="731" y="1346"/>
                    <a:pt x="762" y="1342"/>
                    <a:pt x="794" y="1332"/>
                  </a:cubicBezTo>
                  <a:cubicBezTo>
                    <a:pt x="1000" y="1269"/>
                    <a:pt x="1118" y="1062"/>
                    <a:pt x="1132" y="856"/>
                  </a:cubicBezTo>
                  <a:cubicBezTo>
                    <a:pt x="1143" y="696"/>
                    <a:pt x="1102" y="536"/>
                    <a:pt x="1072" y="382"/>
                  </a:cubicBezTo>
                  <a:cubicBezTo>
                    <a:pt x="1030" y="162"/>
                    <a:pt x="799" y="1"/>
                    <a:pt x="57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1"/>
            <p:cNvSpPr/>
            <p:nvPr/>
          </p:nvSpPr>
          <p:spPr>
            <a:xfrm>
              <a:off x="5369506" y="-365855"/>
              <a:ext cx="47343" cy="57143"/>
            </a:xfrm>
            <a:custGeom>
              <a:avLst/>
              <a:gdLst/>
              <a:ahLst/>
              <a:cxnLst/>
              <a:rect l="l" t="t" r="r" b="b"/>
              <a:pathLst>
                <a:path w="1058" h="1277" extrusionOk="0">
                  <a:moveTo>
                    <a:pt x="525" y="0"/>
                  </a:moveTo>
                  <a:cubicBezTo>
                    <a:pt x="486" y="0"/>
                    <a:pt x="448" y="6"/>
                    <a:pt x="410" y="17"/>
                  </a:cubicBezTo>
                  <a:cubicBezTo>
                    <a:pt x="179" y="89"/>
                    <a:pt x="0" y="336"/>
                    <a:pt x="77" y="587"/>
                  </a:cubicBezTo>
                  <a:cubicBezTo>
                    <a:pt x="121" y="730"/>
                    <a:pt x="157" y="879"/>
                    <a:pt x="234" y="1008"/>
                  </a:cubicBezTo>
                  <a:cubicBezTo>
                    <a:pt x="309" y="1142"/>
                    <a:pt x="479" y="1276"/>
                    <a:pt x="649" y="1276"/>
                  </a:cubicBezTo>
                  <a:cubicBezTo>
                    <a:pt x="678" y="1276"/>
                    <a:pt x="707" y="1273"/>
                    <a:pt x="735" y="1264"/>
                  </a:cubicBezTo>
                  <a:cubicBezTo>
                    <a:pt x="925" y="1204"/>
                    <a:pt x="1038" y="1008"/>
                    <a:pt x="1049" y="818"/>
                  </a:cubicBezTo>
                  <a:cubicBezTo>
                    <a:pt x="1057" y="661"/>
                    <a:pt x="1013" y="504"/>
                    <a:pt x="983" y="353"/>
                  </a:cubicBezTo>
                  <a:cubicBezTo>
                    <a:pt x="939" y="151"/>
                    <a:pt x="731" y="0"/>
                    <a:pt x="525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1"/>
            <p:cNvSpPr/>
            <p:nvPr/>
          </p:nvSpPr>
          <p:spPr>
            <a:xfrm>
              <a:off x="5262288" y="-85505"/>
              <a:ext cx="64481" cy="47925"/>
            </a:xfrm>
            <a:custGeom>
              <a:avLst/>
              <a:gdLst/>
              <a:ahLst/>
              <a:cxnLst/>
              <a:rect l="l" t="t" r="r" b="b"/>
              <a:pathLst>
                <a:path w="1441" h="1071" extrusionOk="0">
                  <a:moveTo>
                    <a:pt x="890" y="0"/>
                  </a:moveTo>
                  <a:cubicBezTo>
                    <a:pt x="848" y="0"/>
                    <a:pt x="806" y="6"/>
                    <a:pt x="763" y="18"/>
                  </a:cubicBezTo>
                  <a:cubicBezTo>
                    <a:pt x="584" y="68"/>
                    <a:pt x="408" y="118"/>
                    <a:pt x="240" y="197"/>
                  </a:cubicBezTo>
                  <a:cubicBezTo>
                    <a:pt x="89" y="266"/>
                    <a:pt x="14" y="440"/>
                    <a:pt x="3" y="594"/>
                  </a:cubicBezTo>
                  <a:cubicBezTo>
                    <a:pt x="1" y="674"/>
                    <a:pt x="23" y="767"/>
                    <a:pt x="67" y="836"/>
                  </a:cubicBezTo>
                  <a:cubicBezTo>
                    <a:pt x="146" y="960"/>
                    <a:pt x="287" y="1071"/>
                    <a:pt x="444" y="1071"/>
                  </a:cubicBezTo>
                  <a:cubicBezTo>
                    <a:pt x="451" y="1071"/>
                    <a:pt x="459" y="1071"/>
                    <a:pt x="466" y="1070"/>
                  </a:cubicBezTo>
                  <a:cubicBezTo>
                    <a:pt x="653" y="1056"/>
                    <a:pt x="829" y="1012"/>
                    <a:pt x="1011" y="971"/>
                  </a:cubicBezTo>
                  <a:cubicBezTo>
                    <a:pt x="1264" y="913"/>
                    <a:pt x="1441" y="621"/>
                    <a:pt x="1366" y="371"/>
                  </a:cubicBezTo>
                  <a:lnTo>
                    <a:pt x="1364" y="371"/>
                  </a:lnTo>
                  <a:cubicBezTo>
                    <a:pt x="1301" y="160"/>
                    <a:pt x="1108" y="0"/>
                    <a:pt x="890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1"/>
            <p:cNvSpPr/>
            <p:nvPr/>
          </p:nvSpPr>
          <p:spPr>
            <a:xfrm>
              <a:off x="3331298" y="-656094"/>
              <a:ext cx="1809992" cy="1626079"/>
            </a:xfrm>
            <a:custGeom>
              <a:avLst/>
              <a:gdLst/>
              <a:ahLst/>
              <a:cxnLst/>
              <a:rect l="l" t="t" r="r" b="b"/>
              <a:pathLst>
                <a:path w="40449" h="36339" extrusionOk="0">
                  <a:moveTo>
                    <a:pt x="14130" y="1"/>
                  </a:moveTo>
                  <a:cubicBezTo>
                    <a:pt x="14060" y="1"/>
                    <a:pt x="13990" y="24"/>
                    <a:pt x="13932" y="80"/>
                  </a:cubicBezTo>
                  <a:cubicBezTo>
                    <a:pt x="9100" y="4639"/>
                    <a:pt x="5824" y="10870"/>
                    <a:pt x="3924" y="17180"/>
                  </a:cubicBezTo>
                  <a:cubicBezTo>
                    <a:pt x="2448" y="22092"/>
                    <a:pt x="1" y="31007"/>
                    <a:pt x="4954" y="34732"/>
                  </a:cubicBezTo>
                  <a:cubicBezTo>
                    <a:pt x="6493" y="35890"/>
                    <a:pt x="8248" y="36339"/>
                    <a:pt x="10086" y="36339"/>
                  </a:cubicBezTo>
                  <a:cubicBezTo>
                    <a:pt x="14465" y="36339"/>
                    <a:pt x="19316" y="33790"/>
                    <a:pt x="22842" y="32199"/>
                  </a:cubicBezTo>
                  <a:cubicBezTo>
                    <a:pt x="29802" y="29058"/>
                    <a:pt x="35768" y="24683"/>
                    <a:pt x="40311" y="18510"/>
                  </a:cubicBezTo>
                  <a:cubicBezTo>
                    <a:pt x="40448" y="18324"/>
                    <a:pt x="40250" y="18097"/>
                    <a:pt x="40058" y="18097"/>
                  </a:cubicBezTo>
                  <a:cubicBezTo>
                    <a:pt x="39996" y="18097"/>
                    <a:pt x="39934" y="18121"/>
                    <a:pt x="39885" y="18180"/>
                  </a:cubicBezTo>
                  <a:cubicBezTo>
                    <a:pt x="35945" y="22874"/>
                    <a:pt x="31231" y="26831"/>
                    <a:pt x="25785" y="29669"/>
                  </a:cubicBezTo>
                  <a:cubicBezTo>
                    <a:pt x="22630" y="31316"/>
                    <a:pt x="19312" y="32676"/>
                    <a:pt x="15970" y="33882"/>
                  </a:cubicBezTo>
                  <a:cubicBezTo>
                    <a:pt x="14131" y="34545"/>
                    <a:pt x="11996" y="35203"/>
                    <a:pt x="9949" y="35203"/>
                  </a:cubicBezTo>
                  <a:cubicBezTo>
                    <a:pt x="8416" y="35203"/>
                    <a:pt x="6933" y="34834"/>
                    <a:pt x="5661" y="33821"/>
                  </a:cubicBezTo>
                  <a:cubicBezTo>
                    <a:pt x="876" y="30008"/>
                    <a:pt x="4053" y="20209"/>
                    <a:pt x="5771" y="15374"/>
                  </a:cubicBezTo>
                  <a:cubicBezTo>
                    <a:pt x="7743" y="9832"/>
                    <a:pt x="10881" y="5096"/>
                    <a:pt x="14406" y="446"/>
                  </a:cubicBezTo>
                  <a:cubicBezTo>
                    <a:pt x="14566" y="233"/>
                    <a:pt x="14349" y="1"/>
                    <a:pt x="14130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1"/>
            <p:cNvSpPr/>
            <p:nvPr/>
          </p:nvSpPr>
          <p:spPr>
            <a:xfrm>
              <a:off x="3529669" y="243800"/>
              <a:ext cx="410111" cy="517818"/>
            </a:xfrm>
            <a:custGeom>
              <a:avLst/>
              <a:gdLst/>
              <a:ahLst/>
              <a:cxnLst/>
              <a:rect l="l" t="t" r="r" b="b"/>
              <a:pathLst>
                <a:path w="9165" h="11572" extrusionOk="0">
                  <a:moveTo>
                    <a:pt x="2225" y="1"/>
                  </a:moveTo>
                  <a:cubicBezTo>
                    <a:pt x="2145" y="1"/>
                    <a:pt x="2063" y="43"/>
                    <a:pt x="2024" y="137"/>
                  </a:cubicBezTo>
                  <a:cubicBezTo>
                    <a:pt x="804" y="3177"/>
                    <a:pt x="0" y="7425"/>
                    <a:pt x="2646" y="10000"/>
                  </a:cubicBezTo>
                  <a:cubicBezTo>
                    <a:pt x="3612" y="10939"/>
                    <a:pt x="5014" y="11572"/>
                    <a:pt x="6353" y="11572"/>
                  </a:cubicBezTo>
                  <a:cubicBezTo>
                    <a:pt x="7347" y="11572"/>
                    <a:pt x="8306" y="11224"/>
                    <a:pt x="9028" y="10393"/>
                  </a:cubicBezTo>
                  <a:lnTo>
                    <a:pt x="9028" y="10391"/>
                  </a:lnTo>
                  <a:cubicBezTo>
                    <a:pt x="9164" y="10234"/>
                    <a:pt x="9047" y="9980"/>
                    <a:pt x="8868" y="9980"/>
                  </a:cubicBezTo>
                  <a:cubicBezTo>
                    <a:pt x="8829" y="9980"/>
                    <a:pt x="8787" y="9992"/>
                    <a:pt x="8745" y="10019"/>
                  </a:cubicBezTo>
                  <a:cubicBezTo>
                    <a:pt x="7959" y="10526"/>
                    <a:pt x="7084" y="10772"/>
                    <a:pt x="6221" y="10772"/>
                  </a:cubicBezTo>
                  <a:cubicBezTo>
                    <a:pt x="4750" y="10772"/>
                    <a:pt x="3315" y="10056"/>
                    <a:pt x="2418" y="8692"/>
                  </a:cubicBezTo>
                  <a:cubicBezTo>
                    <a:pt x="738" y="6134"/>
                    <a:pt x="1559" y="2940"/>
                    <a:pt x="2412" y="245"/>
                  </a:cubicBezTo>
                  <a:cubicBezTo>
                    <a:pt x="2460" y="95"/>
                    <a:pt x="2346" y="1"/>
                    <a:pt x="222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1"/>
            <p:cNvSpPr/>
            <p:nvPr/>
          </p:nvSpPr>
          <p:spPr>
            <a:xfrm>
              <a:off x="4037744" y="-137905"/>
              <a:ext cx="1048300" cy="547888"/>
            </a:xfrm>
            <a:custGeom>
              <a:avLst/>
              <a:gdLst/>
              <a:ahLst/>
              <a:cxnLst/>
              <a:rect l="l" t="t" r="r" b="b"/>
              <a:pathLst>
                <a:path w="23427" h="12244" extrusionOk="0">
                  <a:moveTo>
                    <a:pt x="23068" y="0"/>
                  </a:moveTo>
                  <a:cubicBezTo>
                    <a:pt x="23007" y="0"/>
                    <a:pt x="22945" y="25"/>
                    <a:pt x="22894" y="83"/>
                  </a:cubicBezTo>
                  <a:cubicBezTo>
                    <a:pt x="19970" y="3395"/>
                    <a:pt x="17192" y="6368"/>
                    <a:pt x="13250" y="8524"/>
                  </a:cubicBezTo>
                  <a:cubicBezTo>
                    <a:pt x="9180" y="10749"/>
                    <a:pt x="4676" y="11900"/>
                    <a:pt x="61" y="12148"/>
                  </a:cubicBezTo>
                  <a:cubicBezTo>
                    <a:pt x="4" y="12150"/>
                    <a:pt x="1" y="12238"/>
                    <a:pt x="59" y="12238"/>
                  </a:cubicBezTo>
                  <a:cubicBezTo>
                    <a:pt x="234" y="12242"/>
                    <a:pt x="410" y="12244"/>
                    <a:pt x="587" y="12244"/>
                  </a:cubicBezTo>
                  <a:cubicBezTo>
                    <a:pt x="9153" y="12244"/>
                    <a:pt x="18800" y="7934"/>
                    <a:pt x="23313" y="408"/>
                  </a:cubicBezTo>
                  <a:cubicBezTo>
                    <a:pt x="23426" y="218"/>
                    <a:pt x="23249" y="0"/>
                    <a:pt x="23068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1"/>
            <p:cNvSpPr/>
            <p:nvPr/>
          </p:nvSpPr>
          <p:spPr>
            <a:xfrm>
              <a:off x="5081817" y="-373865"/>
              <a:ext cx="78129" cy="58709"/>
            </a:xfrm>
            <a:custGeom>
              <a:avLst/>
              <a:gdLst/>
              <a:ahLst/>
              <a:cxnLst/>
              <a:rect l="l" t="t" r="r" b="b"/>
              <a:pathLst>
                <a:path w="1746" h="1312" extrusionOk="0">
                  <a:moveTo>
                    <a:pt x="1088" y="1"/>
                  </a:moveTo>
                  <a:cubicBezTo>
                    <a:pt x="1007" y="1"/>
                    <a:pt x="923" y="14"/>
                    <a:pt x="837" y="36"/>
                  </a:cubicBezTo>
                  <a:lnTo>
                    <a:pt x="534" y="113"/>
                  </a:lnTo>
                  <a:cubicBezTo>
                    <a:pt x="226" y="193"/>
                    <a:pt x="0" y="540"/>
                    <a:pt x="99" y="857"/>
                  </a:cubicBezTo>
                  <a:cubicBezTo>
                    <a:pt x="181" y="1122"/>
                    <a:pt x="418" y="1311"/>
                    <a:pt x="689" y="1311"/>
                  </a:cubicBezTo>
                  <a:cubicBezTo>
                    <a:pt x="739" y="1311"/>
                    <a:pt x="789" y="1305"/>
                    <a:pt x="840" y="1292"/>
                  </a:cubicBezTo>
                  <a:lnTo>
                    <a:pt x="1143" y="1215"/>
                  </a:lnTo>
                  <a:cubicBezTo>
                    <a:pt x="1404" y="1146"/>
                    <a:pt x="1603" y="1014"/>
                    <a:pt x="1688" y="741"/>
                  </a:cubicBezTo>
                  <a:cubicBezTo>
                    <a:pt x="1746" y="551"/>
                    <a:pt x="1685" y="323"/>
                    <a:pt x="1542" y="185"/>
                  </a:cubicBezTo>
                  <a:cubicBezTo>
                    <a:pt x="1405" y="54"/>
                    <a:pt x="1253" y="1"/>
                    <a:pt x="108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1"/>
            <p:cNvSpPr/>
            <p:nvPr/>
          </p:nvSpPr>
          <p:spPr>
            <a:xfrm>
              <a:off x="4213337" y="-449400"/>
              <a:ext cx="220963" cy="294618"/>
            </a:xfrm>
            <a:custGeom>
              <a:avLst/>
              <a:gdLst/>
              <a:ahLst/>
              <a:cxnLst/>
              <a:rect l="l" t="t" r="r" b="b"/>
              <a:pathLst>
                <a:path w="4938" h="6584" extrusionOk="0">
                  <a:moveTo>
                    <a:pt x="4831" y="0"/>
                  </a:moveTo>
                  <a:cubicBezTo>
                    <a:pt x="4820" y="0"/>
                    <a:pt x="4810" y="3"/>
                    <a:pt x="4799" y="9"/>
                  </a:cubicBezTo>
                  <a:cubicBezTo>
                    <a:pt x="2453" y="1311"/>
                    <a:pt x="526" y="3773"/>
                    <a:pt x="17" y="6441"/>
                  </a:cubicBezTo>
                  <a:cubicBezTo>
                    <a:pt x="0" y="6528"/>
                    <a:pt x="64" y="6583"/>
                    <a:pt x="130" y="6583"/>
                  </a:cubicBezTo>
                  <a:cubicBezTo>
                    <a:pt x="173" y="6583"/>
                    <a:pt x="218" y="6559"/>
                    <a:pt x="240" y="6504"/>
                  </a:cubicBezTo>
                  <a:cubicBezTo>
                    <a:pt x="1250" y="3880"/>
                    <a:pt x="2635" y="1845"/>
                    <a:pt x="4885" y="119"/>
                  </a:cubicBezTo>
                  <a:cubicBezTo>
                    <a:pt x="4938" y="77"/>
                    <a:pt x="4888" y="0"/>
                    <a:pt x="483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11"/>
            <p:cNvSpPr/>
            <p:nvPr/>
          </p:nvSpPr>
          <p:spPr>
            <a:xfrm>
              <a:off x="4356622" y="172068"/>
              <a:ext cx="77279" cy="50699"/>
            </a:xfrm>
            <a:custGeom>
              <a:avLst/>
              <a:gdLst/>
              <a:ahLst/>
              <a:cxnLst/>
              <a:rect l="l" t="t" r="r" b="b"/>
              <a:pathLst>
                <a:path w="1727" h="1133" extrusionOk="0">
                  <a:moveTo>
                    <a:pt x="646" y="0"/>
                  </a:moveTo>
                  <a:cubicBezTo>
                    <a:pt x="279" y="0"/>
                    <a:pt x="1" y="354"/>
                    <a:pt x="91" y="711"/>
                  </a:cubicBezTo>
                  <a:cubicBezTo>
                    <a:pt x="159" y="969"/>
                    <a:pt x="399" y="1133"/>
                    <a:pt x="649" y="1133"/>
                  </a:cubicBezTo>
                  <a:cubicBezTo>
                    <a:pt x="743" y="1133"/>
                    <a:pt x="838" y="1110"/>
                    <a:pt x="925" y="1060"/>
                  </a:cubicBezTo>
                  <a:lnTo>
                    <a:pt x="1352" y="821"/>
                  </a:lnTo>
                  <a:cubicBezTo>
                    <a:pt x="1727" y="609"/>
                    <a:pt x="1570" y="6"/>
                    <a:pt x="1140" y="3"/>
                  </a:cubicBezTo>
                  <a:cubicBezTo>
                    <a:pt x="978" y="3"/>
                    <a:pt x="813" y="0"/>
                    <a:pt x="650" y="0"/>
                  </a:cubicBezTo>
                  <a:cubicBezTo>
                    <a:pt x="649" y="0"/>
                    <a:pt x="647" y="0"/>
                    <a:pt x="64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1"/>
            <p:cNvSpPr/>
            <p:nvPr/>
          </p:nvSpPr>
          <p:spPr>
            <a:xfrm>
              <a:off x="4076273" y="-1225296"/>
              <a:ext cx="1474699" cy="866893"/>
            </a:xfrm>
            <a:custGeom>
              <a:avLst/>
              <a:gdLst/>
              <a:ahLst/>
              <a:cxnLst/>
              <a:rect l="l" t="t" r="r" b="b"/>
              <a:pathLst>
                <a:path w="32956" h="19373" extrusionOk="0">
                  <a:moveTo>
                    <a:pt x="21325" y="1"/>
                  </a:moveTo>
                  <a:cubicBezTo>
                    <a:pt x="18586" y="1"/>
                    <a:pt x="15845" y="868"/>
                    <a:pt x="13347" y="1910"/>
                  </a:cubicBezTo>
                  <a:cubicBezTo>
                    <a:pt x="8581" y="3895"/>
                    <a:pt x="4115" y="6569"/>
                    <a:pt x="87" y="9793"/>
                  </a:cubicBezTo>
                  <a:cubicBezTo>
                    <a:pt x="0" y="9864"/>
                    <a:pt x="82" y="10003"/>
                    <a:pt x="175" y="10003"/>
                  </a:cubicBezTo>
                  <a:cubicBezTo>
                    <a:pt x="194" y="10003"/>
                    <a:pt x="214" y="9997"/>
                    <a:pt x="233" y="9983"/>
                  </a:cubicBezTo>
                  <a:cubicBezTo>
                    <a:pt x="6053" y="5801"/>
                    <a:pt x="13570" y="691"/>
                    <a:pt x="21015" y="583"/>
                  </a:cubicBezTo>
                  <a:cubicBezTo>
                    <a:pt x="21065" y="583"/>
                    <a:pt x="21116" y="582"/>
                    <a:pt x="21167" y="582"/>
                  </a:cubicBezTo>
                  <a:cubicBezTo>
                    <a:pt x="25744" y="582"/>
                    <a:pt x="29180" y="3533"/>
                    <a:pt x="30558" y="7816"/>
                  </a:cubicBezTo>
                  <a:cubicBezTo>
                    <a:pt x="31750" y="11533"/>
                    <a:pt x="31103" y="15352"/>
                    <a:pt x="31138" y="19162"/>
                  </a:cubicBezTo>
                  <a:cubicBezTo>
                    <a:pt x="31140" y="19293"/>
                    <a:pt x="31259" y="19373"/>
                    <a:pt x="31370" y="19373"/>
                  </a:cubicBezTo>
                  <a:cubicBezTo>
                    <a:pt x="31454" y="19373"/>
                    <a:pt x="31533" y="19327"/>
                    <a:pt x="31554" y="19223"/>
                  </a:cubicBezTo>
                  <a:cubicBezTo>
                    <a:pt x="32956" y="12359"/>
                    <a:pt x="32080" y="1875"/>
                    <a:pt x="23592" y="214"/>
                  </a:cubicBezTo>
                  <a:cubicBezTo>
                    <a:pt x="22840" y="67"/>
                    <a:pt x="22083" y="1"/>
                    <a:pt x="2132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4" name="Google Shape;1014;p11"/>
          <p:cNvGrpSpPr/>
          <p:nvPr/>
        </p:nvGrpSpPr>
        <p:grpSpPr>
          <a:xfrm rot="2700000">
            <a:off x="8486600" y="2575862"/>
            <a:ext cx="1478914" cy="2893514"/>
            <a:chOff x="1901850" y="-1534375"/>
            <a:chExt cx="983032" cy="1923316"/>
          </a:xfrm>
        </p:grpSpPr>
        <p:sp>
          <p:nvSpPr>
            <p:cNvPr id="1015" name="Google Shape;1015;p11"/>
            <p:cNvSpPr/>
            <p:nvPr/>
          </p:nvSpPr>
          <p:spPr>
            <a:xfrm>
              <a:off x="2212987" y="-1247715"/>
              <a:ext cx="486898" cy="958402"/>
            </a:xfrm>
            <a:custGeom>
              <a:avLst/>
              <a:gdLst/>
              <a:ahLst/>
              <a:cxnLst/>
              <a:rect l="l" t="t" r="r" b="b"/>
              <a:pathLst>
                <a:path w="10881" h="21418" extrusionOk="0">
                  <a:moveTo>
                    <a:pt x="9762" y="1"/>
                  </a:moveTo>
                  <a:cubicBezTo>
                    <a:pt x="9725" y="1"/>
                    <a:pt x="9690" y="46"/>
                    <a:pt x="9711" y="88"/>
                  </a:cubicBezTo>
                  <a:cubicBezTo>
                    <a:pt x="10515" y="1687"/>
                    <a:pt x="10308" y="3777"/>
                    <a:pt x="10005" y="5481"/>
                  </a:cubicBezTo>
                  <a:cubicBezTo>
                    <a:pt x="9727" y="7040"/>
                    <a:pt x="9246" y="8548"/>
                    <a:pt x="8676" y="10024"/>
                  </a:cubicBezTo>
                  <a:cubicBezTo>
                    <a:pt x="7525" y="13011"/>
                    <a:pt x="6277" y="16260"/>
                    <a:pt x="4309" y="18818"/>
                  </a:cubicBezTo>
                  <a:cubicBezTo>
                    <a:pt x="3816" y="19460"/>
                    <a:pt x="3238" y="20187"/>
                    <a:pt x="2544" y="20622"/>
                  </a:cubicBezTo>
                  <a:cubicBezTo>
                    <a:pt x="2224" y="20821"/>
                    <a:pt x="1959" y="20906"/>
                    <a:pt x="1741" y="20906"/>
                  </a:cubicBezTo>
                  <a:cubicBezTo>
                    <a:pt x="864" y="20906"/>
                    <a:pt x="733" y="19543"/>
                    <a:pt x="793" y="18749"/>
                  </a:cubicBezTo>
                  <a:cubicBezTo>
                    <a:pt x="917" y="17119"/>
                    <a:pt x="1253" y="15503"/>
                    <a:pt x="1759" y="13953"/>
                  </a:cubicBezTo>
                  <a:cubicBezTo>
                    <a:pt x="2021" y="13152"/>
                    <a:pt x="2332" y="12367"/>
                    <a:pt x="2687" y="11605"/>
                  </a:cubicBezTo>
                  <a:cubicBezTo>
                    <a:pt x="2943" y="11057"/>
                    <a:pt x="3409" y="9724"/>
                    <a:pt x="3965" y="9396"/>
                  </a:cubicBezTo>
                  <a:cubicBezTo>
                    <a:pt x="4126" y="9301"/>
                    <a:pt x="4263" y="9258"/>
                    <a:pt x="4379" y="9258"/>
                  </a:cubicBezTo>
                  <a:cubicBezTo>
                    <a:pt x="5265" y="9258"/>
                    <a:pt x="4917" y="11752"/>
                    <a:pt x="4854" y="12139"/>
                  </a:cubicBezTo>
                  <a:cubicBezTo>
                    <a:pt x="4708" y="13039"/>
                    <a:pt x="4425" y="13895"/>
                    <a:pt x="4042" y="14724"/>
                  </a:cubicBezTo>
                  <a:cubicBezTo>
                    <a:pt x="4038" y="14730"/>
                    <a:pt x="4044" y="14736"/>
                    <a:pt x="4049" y="14736"/>
                  </a:cubicBezTo>
                  <a:cubicBezTo>
                    <a:pt x="4052" y="14736"/>
                    <a:pt x="4054" y="14735"/>
                    <a:pt x="4056" y="14732"/>
                  </a:cubicBezTo>
                  <a:cubicBezTo>
                    <a:pt x="4780" y="13295"/>
                    <a:pt x="5151" y="11731"/>
                    <a:pt x="5085" y="10118"/>
                  </a:cubicBezTo>
                  <a:cubicBezTo>
                    <a:pt x="5061" y="9530"/>
                    <a:pt x="4857" y="8940"/>
                    <a:pt x="4418" y="8940"/>
                  </a:cubicBezTo>
                  <a:cubicBezTo>
                    <a:pt x="4254" y="8940"/>
                    <a:pt x="4058" y="9021"/>
                    <a:pt x="3827" y="9215"/>
                  </a:cubicBezTo>
                  <a:cubicBezTo>
                    <a:pt x="3378" y="9589"/>
                    <a:pt x="3108" y="10203"/>
                    <a:pt x="2836" y="10701"/>
                  </a:cubicBezTo>
                  <a:cubicBezTo>
                    <a:pt x="2417" y="11464"/>
                    <a:pt x="2048" y="12252"/>
                    <a:pt x="1729" y="13058"/>
                  </a:cubicBezTo>
                  <a:cubicBezTo>
                    <a:pt x="1093" y="14658"/>
                    <a:pt x="653" y="16332"/>
                    <a:pt x="424" y="18039"/>
                  </a:cubicBezTo>
                  <a:cubicBezTo>
                    <a:pt x="295" y="19008"/>
                    <a:pt x="0" y="20553"/>
                    <a:pt x="991" y="21200"/>
                  </a:cubicBezTo>
                  <a:cubicBezTo>
                    <a:pt x="1226" y="21353"/>
                    <a:pt x="1467" y="21418"/>
                    <a:pt x="1707" y="21418"/>
                  </a:cubicBezTo>
                  <a:cubicBezTo>
                    <a:pt x="2609" y="21418"/>
                    <a:pt x="3499" y="20498"/>
                    <a:pt x="4045" y="19897"/>
                  </a:cubicBezTo>
                  <a:cubicBezTo>
                    <a:pt x="6333" y="17370"/>
                    <a:pt x="7613" y="13956"/>
                    <a:pt x="8871" y="10836"/>
                  </a:cubicBezTo>
                  <a:cubicBezTo>
                    <a:pt x="9648" y="8906"/>
                    <a:pt x="10339" y="6907"/>
                    <a:pt x="10575" y="4831"/>
                  </a:cubicBezTo>
                  <a:cubicBezTo>
                    <a:pt x="10757" y="3254"/>
                    <a:pt x="10881" y="1310"/>
                    <a:pt x="9799" y="19"/>
                  </a:cubicBezTo>
                  <a:cubicBezTo>
                    <a:pt x="9788" y="6"/>
                    <a:pt x="9775" y="1"/>
                    <a:pt x="9762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1"/>
            <p:cNvSpPr/>
            <p:nvPr/>
          </p:nvSpPr>
          <p:spPr>
            <a:xfrm>
              <a:off x="2019360" y="-1270045"/>
              <a:ext cx="745851" cy="1380684"/>
            </a:xfrm>
            <a:custGeom>
              <a:avLst/>
              <a:gdLst/>
              <a:ahLst/>
              <a:cxnLst/>
              <a:rect l="l" t="t" r="r" b="b"/>
              <a:pathLst>
                <a:path w="16668" h="30855" extrusionOk="0">
                  <a:moveTo>
                    <a:pt x="11899" y="0"/>
                  </a:moveTo>
                  <a:cubicBezTo>
                    <a:pt x="11888" y="0"/>
                    <a:pt x="11877" y="3"/>
                    <a:pt x="11865" y="11"/>
                  </a:cubicBezTo>
                  <a:cubicBezTo>
                    <a:pt x="8738" y="2211"/>
                    <a:pt x="6813" y="5702"/>
                    <a:pt x="5348" y="9149"/>
                  </a:cubicBezTo>
                  <a:cubicBezTo>
                    <a:pt x="3597" y="13274"/>
                    <a:pt x="1965" y="17671"/>
                    <a:pt x="1274" y="22109"/>
                  </a:cubicBezTo>
                  <a:cubicBezTo>
                    <a:pt x="939" y="24267"/>
                    <a:pt x="0" y="30855"/>
                    <a:pt x="3610" y="30855"/>
                  </a:cubicBezTo>
                  <a:cubicBezTo>
                    <a:pt x="3718" y="30855"/>
                    <a:pt x="3829" y="30849"/>
                    <a:pt x="3944" y="30837"/>
                  </a:cubicBezTo>
                  <a:cubicBezTo>
                    <a:pt x="5847" y="30641"/>
                    <a:pt x="7036" y="28692"/>
                    <a:pt x="8052" y="27285"/>
                  </a:cubicBezTo>
                  <a:cubicBezTo>
                    <a:pt x="9332" y="25518"/>
                    <a:pt x="10494" y="23670"/>
                    <a:pt x="11546" y="21757"/>
                  </a:cubicBezTo>
                  <a:cubicBezTo>
                    <a:pt x="13878" y="17508"/>
                    <a:pt x="15808" y="12839"/>
                    <a:pt x="16656" y="8051"/>
                  </a:cubicBezTo>
                  <a:cubicBezTo>
                    <a:pt x="16668" y="7979"/>
                    <a:pt x="16610" y="7932"/>
                    <a:pt x="16556" y="7932"/>
                  </a:cubicBezTo>
                  <a:cubicBezTo>
                    <a:pt x="16520" y="7932"/>
                    <a:pt x="16486" y="7952"/>
                    <a:pt x="16474" y="7998"/>
                  </a:cubicBezTo>
                  <a:cubicBezTo>
                    <a:pt x="14434" y="15471"/>
                    <a:pt x="11502" y="22651"/>
                    <a:pt x="6436" y="28626"/>
                  </a:cubicBezTo>
                  <a:cubicBezTo>
                    <a:pt x="5761" y="29424"/>
                    <a:pt x="4935" y="30226"/>
                    <a:pt x="3840" y="30297"/>
                  </a:cubicBezTo>
                  <a:cubicBezTo>
                    <a:pt x="3786" y="30301"/>
                    <a:pt x="3733" y="30303"/>
                    <a:pt x="3681" y="30303"/>
                  </a:cubicBezTo>
                  <a:cubicBezTo>
                    <a:pt x="2364" y="30303"/>
                    <a:pt x="1839" y="29142"/>
                    <a:pt x="1656" y="27976"/>
                  </a:cubicBezTo>
                  <a:cubicBezTo>
                    <a:pt x="1323" y="25851"/>
                    <a:pt x="1497" y="23607"/>
                    <a:pt x="1868" y="21498"/>
                  </a:cubicBezTo>
                  <a:cubicBezTo>
                    <a:pt x="2554" y="17616"/>
                    <a:pt x="3917" y="13819"/>
                    <a:pt x="5376" y="10168"/>
                  </a:cubicBezTo>
                  <a:cubicBezTo>
                    <a:pt x="6896" y="6368"/>
                    <a:pt x="8878" y="2877"/>
                    <a:pt x="11945" y="116"/>
                  </a:cubicBezTo>
                  <a:cubicBezTo>
                    <a:pt x="11993" y="75"/>
                    <a:pt x="11951" y="0"/>
                    <a:pt x="1189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1"/>
            <p:cNvSpPr/>
            <p:nvPr/>
          </p:nvSpPr>
          <p:spPr>
            <a:xfrm>
              <a:off x="2136243" y="-1534375"/>
              <a:ext cx="683921" cy="782186"/>
            </a:xfrm>
            <a:custGeom>
              <a:avLst/>
              <a:gdLst/>
              <a:ahLst/>
              <a:cxnLst/>
              <a:rect l="l" t="t" r="r" b="b"/>
              <a:pathLst>
                <a:path w="15284" h="17480" extrusionOk="0">
                  <a:moveTo>
                    <a:pt x="11472" y="0"/>
                  </a:moveTo>
                  <a:cubicBezTo>
                    <a:pt x="10478" y="0"/>
                    <a:pt x="9626" y="687"/>
                    <a:pt x="8970" y="1383"/>
                  </a:cubicBezTo>
                  <a:cubicBezTo>
                    <a:pt x="6941" y="3537"/>
                    <a:pt x="5258" y="6158"/>
                    <a:pt x="3794" y="8715"/>
                  </a:cubicBezTo>
                  <a:cubicBezTo>
                    <a:pt x="2249" y="11414"/>
                    <a:pt x="875" y="14307"/>
                    <a:pt x="30" y="17308"/>
                  </a:cubicBezTo>
                  <a:cubicBezTo>
                    <a:pt x="1" y="17415"/>
                    <a:pt x="79" y="17480"/>
                    <a:pt x="161" y="17480"/>
                  </a:cubicBezTo>
                  <a:cubicBezTo>
                    <a:pt x="217" y="17480"/>
                    <a:pt x="274" y="17450"/>
                    <a:pt x="300" y="17383"/>
                  </a:cubicBezTo>
                  <a:cubicBezTo>
                    <a:pt x="2178" y="12628"/>
                    <a:pt x="4303" y="8115"/>
                    <a:pt x="7362" y="3991"/>
                  </a:cubicBezTo>
                  <a:cubicBezTo>
                    <a:pt x="8122" y="2967"/>
                    <a:pt x="8901" y="1824"/>
                    <a:pt x="9901" y="1017"/>
                  </a:cubicBezTo>
                  <a:cubicBezTo>
                    <a:pt x="10431" y="590"/>
                    <a:pt x="10976" y="393"/>
                    <a:pt x="11493" y="393"/>
                  </a:cubicBezTo>
                  <a:cubicBezTo>
                    <a:pt x="12351" y="393"/>
                    <a:pt x="13135" y="934"/>
                    <a:pt x="13664" y="1868"/>
                  </a:cubicBezTo>
                  <a:cubicBezTo>
                    <a:pt x="15044" y="4294"/>
                    <a:pt x="15090" y="7551"/>
                    <a:pt x="14628" y="10224"/>
                  </a:cubicBezTo>
                  <a:cubicBezTo>
                    <a:pt x="14625" y="10242"/>
                    <a:pt x="14639" y="10254"/>
                    <a:pt x="14653" y="10254"/>
                  </a:cubicBezTo>
                  <a:cubicBezTo>
                    <a:pt x="14662" y="10254"/>
                    <a:pt x="14671" y="10249"/>
                    <a:pt x="14675" y="10235"/>
                  </a:cubicBezTo>
                  <a:cubicBezTo>
                    <a:pt x="15283" y="7518"/>
                    <a:pt x="15184" y="4272"/>
                    <a:pt x="13849" y="1761"/>
                  </a:cubicBezTo>
                  <a:cubicBezTo>
                    <a:pt x="13411" y="935"/>
                    <a:pt x="12725" y="142"/>
                    <a:pt x="11748" y="18"/>
                  </a:cubicBezTo>
                  <a:cubicBezTo>
                    <a:pt x="11655" y="6"/>
                    <a:pt x="11563" y="0"/>
                    <a:pt x="1147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1"/>
            <p:cNvSpPr/>
            <p:nvPr/>
          </p:nvSpPr>
          <p:spPr>
            <a:xfrm>
              <a:off x="1901850" y="-586555"/>
              <a:ext cx="508779" cy="975496"/>
            </a:xfrm>
            <a:custGeom>
              <a:avLst/>
              <a:gdLst/>
              <a:ahLst/>
              <a:cxnLst/>
              <a:rect l="l" t="t" r="r" b="b"/>
              <a:pathLst>
                <a:path w="11370" h="21800" extrusionOk="0">
                  <a:moveTo>
                    <a:pt x="4281" y="0"/>
                  </a:moveTo>
                  <a:cubicBezTo>
                    <a:pt x="4274" y="0"/>
                    <a:pt x="4267" y="4"/>
                    <a:pt x="4263" y="12"/>
                  </a:cubicBezTo>
                  <a:cubicBezTo>
                    <a:pt x="1835" y="5494"/>
                    <a:pt x="1" y="12135"/>
                    <a:pt x="1380" y="18134"/>
                  </a:cubicBezTo>
                  <a:cubicBezTo>
                    <a:pt x="1765" y="19809"/>
                    <a:pt x="3035" y="21800"/>
                    <a:pt x="4837" y="21800"/>
                  </a:cubicBezTo>
                  <a:cubicBezTo>
                    <a:pt x="5165" y="21800"/>
                    <a:pt x="5512" y="21734"/>
                    <a:pt x="5874" y="21587"/>
                  </a:cubicBezTo>
                  <a:cubicBezTo>
                    <a:pt x="7077" y="21097"/>
                    <a:pt x="8085" y="19855"/>
                    <a:pt x="8900" y="18892"/>
                  </a:cubicBezTo>
                  <a:cubicBezTo>
                    <a:pt x="9858" y="17755"/>
                    <a:pt x="10656" y="16532"/>
                    <a:pt x="11328" y="15208"/>
                  </a:cubicBezTo>
                  <a:cubicBezTo>
                    <a:pt x="11370" y="15124"/>
                    <a:pt x="11300" y="15048"/>
                    <a:pt x="11229" y="15048"/>
                  </a:cubicBezTo>
                  <a:cubicBezTo>
                    <a:pt x="11198" y="15048"/>
                    <a:pt x="11166" y="15064"/>
                    <a:pt x="11144" y="15100"/>
                  </a:cubicBezTo>
                  <a:cubicBezTo>
                    <a:pt x="9907" y="17152"/>
                    <a:pt x="8291" y="19585"/>
                    <a:pt x="6251" y="20918"/>
                  </a:cubicBezTo>
                  <a:cubicBezTo>
                    <a:pt x="5800" y="21212"/>
                    <a:pt x="5338" y="21343"/>
                    <a:pt x="4890" y="21343"/>
                  </a:cubicBezTo>
                  <a:cubicBezTo>
                    <a:pt x="3817" y="21343"/>
                    <a:pt x="2826" y="20592"/>
                    <a:pt x="2278" y="19547"/>
                  </a:cubicBezTo>
                  <a:cubicBezTo>
                    <a:pt x="1634" y="18313"/>
                    <a:pt x="1455" y="16810"/>
                    <a:pt x="1331" y="15445"/>
                  </a:cubicBezTo>
                  <a:cubicBezTo>
                    <a:pt x="846" y="10095"/>
                    <a:pt x="2438" y="4968"/>
                    <a:pt x="4304" y="29"/>
                  </a:cubicBezTo>
                  <a:cubicBezTo>
                    <a:pt x="4310" y="13"/>
                    <a:pt x="4295" y="0"/>
                    <a:pt x="428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1"/>
            <p:cNvSpPr/>
            <p:nvPr/>
          </p:nvSpPr>
          <p:spPr>
            <a:xfrm>
              <a:off x="2717661" y="-1184172"/>
              <a:ext cx="167221" cy="707771"/>
            </a:xfrm>
            <a:custGeom>
              <a:avLst/>
              <a:gdLst/>
              <a:ahLst/>
              <a:cxnLst/>
              <a:rect l="l" t="t" r="r" b="b"/>
              <a:pathLst>
                <a:path w="3737" h="15817" extrusionOk="0">
                  <a:moveTo>
                    <a:pt x="3611" y="1"/>
                  </a:moveTo>
                  <a:cubicBezTo>
                    <a:pt x="3546" y="1"/>
                    <a:pt x="3478" y="44"/>
                    <a:pt x="3471" y="127"/>
                  </a:cubicBezTo>
                  <a:cubicBezTo>
                    <a:pt x="3039" y="5570"/>
                    <a:pt x="1985" y="10683"/>
                    <a:pt x="8" y="15782"/>
                  </a:cubicBezTo>
                  <a:cubicBezTo>
                    <a:pt x="0" y="15801"/>
                    <a:pt x="19" y="15817"/>
                    <a:pt x="37" y="15817"/>
                  </a:cubicBezTo>
                  <a:cubicBezTo>
                    <a:pt x="45" y="15817"/>
                    <a:pt x="53" y="15813"/>
                    <a:pt x="57" y="15804"/>
                  </a:cubicBezTo>
                  <a:cubicBezTo>
                    <a:pt x="2249" y="10958"/>
                    <a:pt x="3615" y="5457"/>
                    <a:pt x="3736" y="127"/>
                  </a:cubicBezTo>
                  <a:cubicBezTo>
                    <a:pt x="3737" y="42"/>
                    <a:pt x="3675" y="1"/>
                    <a:pt x="361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1"/>
            <p:cNvSpPr/>
            <p:nvPr/>
          </p:nvSpPr>
          <p:spPr>
            <a:xfrm>
              <a:off x="2452123" y="-1419103"/>
              <a:ext cx="289561" cy="195770"/>
            </a:xfrm>
            <a:custGeom>
              <a:avLst/>
              <a:gdLst/>
              <a:ahLst/>
              <a:cxnLst/>
              <a:rect l="l" t="t" r="r" b="b"/>
              <a:pathLst>
                <a:path w="6471" h="4375" extrusionOk="0">
                  <a:moveTo>
                    <a:pt x="3929" y="1"/>
                  </a:moveTo>
                  <a:cubicBezTo>
                    <a:pt x="3277" y="1"/>
                    <a:pt x="2734" y="502"/>
                    <a:pt x="2258" y="894"/>
                  </a:cubicBezTo>
                  <a:cubicBezTo>
                    <a:pt x="1385" y="1616"/>
                    <a:pt x="647" y="2442"/>
                    <a:pt x="11" y="3378"/>
                  </a:cubicBezTo>
                  <a:cubicBezTo>
                    <a:pt x="1" y="3390"/>
                    <a:pt x="15" y="3406"/>
                    <a:pt x="29" y="3406"/>
                  </a:cubicBezTo>
                  <a:cubicBezTo>
                    <a:pt x="34" y="3406"/>
                    <a:pt x="38" y="3404"/>
                    <a:pt x="41" y="3400"/>
                  </a:cubicBezTo>
                  <a:cubicBezTo>
                    <a:pt x="818" y="2411"/>
                    <a:pt x="1872" y="1087"/>
                    <a:pt x="3018" y="512"/>
                  </a:cubicBezTo>
                  <a:cubicBezTo>
                    <a:pt x="3374" y="333"/>
                    <a:pt x="3689" y="254"/>
                    <a:pt x="3970" y="254"/>
                  </a:cubicBezTo>
                  <a:cubicBezTo>
                    <a:pt x="5617" y="254"/>
                    <a:pt x="6047" y="2978"/>
                    <a:pt x="6214" y="4314"/>
                  </a:cubicBezTo>
                  <a:cubicBezTo>
                    <a:pt x="6220" y="4354"/>
                    <a:pt x="6251" y="4375"/>
                    <a:pt x="6282" y="4375"/>
                  </a:cubicBezTo>
                  <a:cubicBezTo>
                    <a:pt x="6312" y="4375"/>
                    <a:pt x="6341" y="4355"/>
                    <a:pt x="6344" y="4314"/>
                  </a:cubicBezTo>
                  <a:cubicBezTo>
                    <a:pt x="6470" y="2943"/>
                    <a:pt x="5757" y="154"/>
                    <a:pt x="4034" y="5"/>
                  </a:cubicBezTo>
                  <a:cubicBezTo>
                    <a:pt x="3998" y="2"/>
                    <a:pt x="3964" y="1"/>
                    <a:pt x="3929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1"/>
            <p:cNvSpPr/>
            <p:nvPr/>
          </p:nvSpPr>
          <p:spPr>
            <a:xfrm>
              <a:off x="2378915" y="-967276"/>
              <a:ext cx="217070" cy="510122"/>
            </a:xfrm>
            <a:custGeom>
              <a:avLst/>
              <a:gdLst/>
              <a:ahLst/>
              <a:cxnLst/>
              <a:rect l="l" t="t" r="r" b="b"/>
              <a:pathLst>
                <a:path w="4851" h="11400" extrusionOk="0">
                  <a:moveTo>
                    <a:pt x="4778" y="0"/>
                  </a:moveTo>
                  <a:cubicBezTo>
                    <a:pt x="4755" y="0"/>
                    <a:pt x="4731" y="13"/>
                    <a:pt x="4723" y="43"/>
                  </a:cubicBezTo>
                  <a:cubicBezTo>
                    <a:pt x="3503" y="3997"/>
                    <a:pt x="2005" y="7749"/>
                    <a:pt x="6" y="11378"/>
                  </a:cubicBezTo>
                  <a:cubicBezTo>
                    <a:pt x="1" y="11390"/>
                    <a:pt x="10" y="11399"/>
                    <a:pt x="20" y="11399"/>
                  </a:cubicBezTo>
                  <a:cubicBezTo>
                    <a:pt x="24" y="11399"/>
                    <a:pt x="28" y="11397"/>
                    <a:pt x="31" y="11392"/>
                  </a:cubicBezTo>
                  <a:cubicBezTo>
                    <a:pt x="2173" y="7928"/>
                    <a:pt x="3883" y="4044"/>
                    <a:pt x="4841" y="76"/>
                  </a:cubicBezTo>
                  <a:cubicBezTo>
                    <a:pt x="4851" y="30"/>
                    <a:pt x="4814" y="0"/>
                    <a:pt x="4778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11"/>
            <p:cNvSpPr/>
            <p:nvPr/>
          </p:nvSpPr>
          <p:spPr>
            <a:xfrm>
              <a:off x="2126220" y="-359098"/>
              <a:ext cx="165655" cy="276092"/>
            </a:xfrm>
            <a:custGeom>
              <a:avLst/>
              <a:gdLst/>
              <a:ahLst/>
              <a:cxnLst/>
              <a:rect l="l" t="t" r="r" b="b"/>
              <a:pathLst>
                <a:path w="3702" h="6170" extrusionOk="0">
                  <a:moveTo>
                    <a:pt x="1023" y="1"/>
                  </a:moveTo>
                  <a:cubicBezTo>
                    <a:pt x="1013" y="1"/>
                    <a:pt x="1003" y="7"/>
                    <a:pt x="1003" y="20"/>
                  </a:cubicBezTo>
                  <a:cubicBezTo>
                    <a:pt x="1036" y="1705"/>
                    <a:pt x="1" y="3762"/>
                    <a:pt x="1050" y="5323"/>
                  </a:cubicBezTo>
                  <a:cubicBezTo>
                    <a:pt x="1391" y="5831"/>
                    <a:pt x="2011" y="6169"/>
                    <a:pt x="2607" y="6169"/>
                  </a:cubicBezTo>
                  <a:cubicBezTo>
                    <a:pt x="2995" y="6169"/>
                    <a:pt x="3373" y="6026"/>
                    <a:pt x="3657" y="5692"/>
                  </a:cubicBezTo>
                  <a:cubicBezTo>
                    <a:pt x="3702" y="5641"/>
                    <a:pt x="3661" y="5581"/>
                    <a:pt x="3609" y="5581"/>
                  </a:cubicBezTo>
                  <a:cubicBezTo>
                    <a:pt x="3594" y="5581"/>
                    <a:pt x="3578" y="5587"/>
                    <a:pt x="3563" y="5598"/>
                  </a:cubicBezTo>
                  <a:cubicBezTo>
                    <a:pt x="3265" y="5841"/>
                    <a:pt x="2928" y="5952"/>
                    <a:pt x="2595" y="5952"/>
                  </a:cubicBezTo>
                  <a:cubicBezTo>
                    <a:pt x="2111" y="5952"/>
                    <a:pt x="1634" y="5718"/>
                    <a:pt x="1292" y="5312"/>
                  </a:cubicBezTo>
                  <a:cubicBezTo>
                    <a:pt x="807" y="4737"/>
                    <a:pt x="730" y="3944"/>
                    <a:pt x="763" y="3222"/>
                  </a:cubicBezTo>
                  <a:cubicBezTo>
                    <a:pt x="810" y="2140"/>
                    <a:pt x="1105" y="1110"/>
                    <a:pt x="1047" y="20"/>
                  </a:cubicBezTo>
                  <a:cubicBezTo>
                    <a:pt x="1046" y="7"/>
                    <a:pt x="1034" y="1"/>
                    <a:pt x="1023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11"/>
            <p:cNvSpPr/>
            <p:nvPr/>
          </p:nvSpPr>
          <p:spPr>
            <a:xfrm>
              <a:off x="2099729" y="42342"/>
              <a:ext cx="287324" cy="190893"/>
            </a:xfrm>
            <a:custGeom>
              <a:avLst/>
              <a:gdLst/>
              <a:ahLst/>
              <a:cxnLst/>
              <a:rect l="l" t="t" r="r" b="b"/>
              <a:pathLst>
                <a:path w="6421" h="4266" extrusionOk="0">
                  <a:moveTo>
                    <a:pt x="6359" y="0"/>
                  </a:moveTo>
                  <a:cubicBezTo>
                    <a:pt x="6348" y="0"/>
                    <a:pt x="6337" y="4"/>
                    <a:pt x="6328" y="14"/>
                  </a:cubicBezTo>
                  <a:lnTo>
                    <a:pt x="6325" y="14"/>
                  </a:lnTo>
                  <a:cubicBezTo>
                    <a:pt x="4489" y="1842"/>
                    <a:pt x="2669" y="3764"/>
                    <a:pt x="4" y="4259"/>
                  </a:cubicBezTo>
                  <a:cubicBezTo>
                    <a:pt x="1" y="4259"/>
                    <a:pt x="1" y="4266"/>
                    <a:pt x="4" y="4266"/>
                  </a:cubicBezTo>
                  <a:cubicBezTo>
                    <a:pt x="5" y="4266"/>
                    <a:pt x="5" y="4265"/>
                    <a:pt x="6" y="4265"/>
                  </a:cubicBezTo>
                  <a:cubicBezTo>
                    <a:pt x="2649" y="3937"/>
                    <a:pt x="4690" y="1985"/>
                    <a:pt x="6391" y="77"/>
                  </a:cubicBezTo>
                  <a:cubicBezTo>
                    <a:pt x="6421" y="43"/>
                    <a:pt x="6392" y="0"/>
                    <a:pt x="635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1"/>
            <p:cNvSpPr/>
            <p:nvPr/>
          </p:nvSpPr>
          <p:spPr>
            <a:xfrm>
              <a:off x="2582342" y="-1057579"/>
              <a:ext cx="16780" cy="20808"/>
            </a:xfrm>
            <a:custGeom>
              <a:avLst/>
              <a:gdLst/>
              <a:ahLst/>
              <a:cxnLst/>
              <a:rect l="l" t="t" r="r" b="b"/>
              <a:pathLst>
                <a:path w="375" h="465" extrusionOk="0">
                  <a:moveTo>
                    <a:pt x="188" y="1"/>
                  </a:moveTo>
                  <a:cubicBezTo>
                    <a:pt x="136" y="1"/>
                    <a:pt x="84" y="30"/>
                    <a:pt x="69" y="90"/>
                  </a:cubicBezTo>
                  <a:cubicBezTo>
                    <a:pt x="55" y="145"/>
                    <a:pt x="42" y="200"/>
                    <a:pt x="25" y="252"/>
                  </a:cubicBezTo>
                  <a:cubicBezTo>
                    <a:pt x="0" y="357"/>
                    <a:pt x="77" y="464"/>
                    <a:pt x="188" y="464"/>
                  </a:cubicBezTo>
                  <a:cubicBezTo>
                    <a:pt x="295" y="464"/>
                    <a:pt x="375" y="357"/>
                    <a:pt x="347" y="252"/>
                  </a:cubicBezTo>
                  <a:cubicBezTo>
                    <a:pt x="333" y="197"/>
                    <a:pt x="320" y="142"/>
                    <a:pt x="306" y="90"/>
                  </a:cubicBezTo>
                  <a:cubicBezTo>
                    <a:pt x="291" y="30"/>
                    <a:pt x="239" y="1"/>
                    <a:pt x="18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1"/>
            <p:cNvSpPr/>
            <p:nvPr/>
          </p:nvSpPr>
          <p:spPr>
            <a:xfrm>
              <a:off x="2571378" y="-1166094"/>
              <a:ext cx="43629" cy="38170"/>
            </a:xfrm>
            <a:custGeom>
              <a:avLst/>
              <a:gdLst/>
              <a:ahLst/>
              <a:cxnLst/>
              <a:rect l="l" t="t" r="r" b="b"/>
              <a:pathLst>
                <a:path w="975" h="853" extrusionOk="0">
                  <a:moveTo>
                    <a:pt x="413" y="0"/>
                  </a:moveTo>
                  <a:cubicBezTo>
                    <a:pt x="313" y="0"/>
                    <a:pt x="199" y="58"/>
                    <a:pt x="130" y="125"/>
                  </a:cubicBezTo>
                  <a:cubicBezTo>
                    <a:pt x="55" y="199"/>
                    <a:pt x="0" y="320"/>
                    <a:pt x="6" y="425"/>
                  </a:cubicBezTo>
                  <a:cubicBezTo>
                    <a:pt x="11" y="535"/>
                    <a:pt x="47" y="651"/>
                    <a:pt x="130" y="728"/>
                  </a:cubicBezTo>
                  <a:cubicBezTo>
                    <a:pt x="205" y="795"/>
                    <a:pt x="306" y="852"/>
                    <a:pt x="412" y="852"/>
                  </a:cubicBezTo>
                  <a:cubicBezTo>
                    <a:pt x="419" y="852"/>
                    <a:pt x="426" y="852"/>
                    <a:pt x="433" y="852"/>
                  </a:cubicBezTo>
                  <a:cubicBezTo>
                    <a:pt x="496" y="846"/>
                    <a:pt x="562" y="843"/>
                    <a:pt x="625" y="830"/>
                  </a:cubicBezTo>
                  <a:cubicBezTo>
                    <a:pt x="713" y="810"/>
                    <a:pt x="790" y="764"/>
                    <a:pt x="857" y="700"/>
                  </a:cubicBezTo>
                  <a:cubicBezTo>
                    <a:pt x="925" y="637"/>
                    <a:pt x="975" y="518"/>
                    <a:pt x="972" y="425"/>
                  </a:cubicBezTo>
                  <a:cubicBezTo>
                    <a:pt x="967" y="326"/>
                    <a:pt x="934" y="221"/>
                    <a:pt x="857" y="150"/>
                  </a:cubicBezTo>
                  <a:cubicBezTo>
                    <a:pt x="790" y="89"/>
                    <a:pt x="713" y="42"/>
                    <a:pt x="625" y="23"/>
                  </a:cubicBezTo>
                  <a:cubicBezTo>
                    <a:pt x="562" y="9"/>
                    <a:pt x="496" y="4"/>
                    <a:pt x="433" y="1"/>
                  </a:cubicBezTo>
                  <a:cubicBezTo>
                    <a:pt x="426" y="0"/>
                    <a:pt x="420" y="0"/>
                    <a:pt x="413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1"/>
            <p:cNvSpPr/>
            <p:nvPr/>
          </p:nvSpPr>
          <p:spPr>
            <a:xfrm>
              <a:off x="2729072" y="-1140453"/>
              <a:ext cx="23716" cy="18391"/>
            </a:xfrm>
            <a:custGeom>
              <a:avLst/>
              <a:gdLst/>
              <a:ahLst/>
              <a:cxnLst/>
              <a:rect l="l" t="t" r="r" b="b"/>
              <a:pathLst>
                <a:path w="530" h="411" extrusionOk="0">
                  <a:moveTo>
                    <a:pt x="265" y="1"/>
                  </a:moveTo>
                  <a:cubicBezTo>
                    <a:pt x="1" y="1"/>
                    <a:pt x="1" y="411"/>
                    <a:pt x="265" y="411"/>
                  </a:cubicBezTo>
                  <a:cubicBezTo>
                    <a:pt x="529" y="411"/>
                    <a:pt x="529" y="1"/>
                    <a:pt x="26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1"/>
            <p:cNvSpPr/>
            <p:nvPr/>
          </p:nvSpPr>
          <p:spPr>
            <a:xfrm>
              <a:off x="2760978" y="-1021690"/>
              <a:ext cx="36648" cy="33919"/>
            </a:xfrm>
            <a:custGeom>
              <a:avLst/>
              <a:gdLst/>
              <a:ahLst/>
              <a:cxnLst/>
              <a:rect l="l" t="t" r="r" b="b"/>
              <a:pathLst>
                <a:path w="819" h="758" extrusionOk="0">
                  <a:moveTo>
                    <a:pt x="451" y="0"/>
                  </a:moveTo>
                  <a:cubicBezTo>
                    <a:pt x="446" y="0"/>
                    <a:pt x="441" y="0"/>
                    <a:pt x="436" y="1"/>
                  </a:cubicBezTo>
                  <a:cubicBezTo>
                    <a:pt x="312" y="6"/>
                    <a:pt x="193" y="67"/>
                    <a:pt x="124" y="163"/>
                  </a:cubicBezTo>
                  <a:cubicBezTo>
                    <a:pt x="53" y="210"/>
                    <a:pt x="1" y="295"/>
                    <a:pt x="3" y="378"/>
                  </a:cubicBezTo>
                  <a:cubicBezTo>
                    <a:pt x="9" y="466"/>
                    <a:pt x="53" y="549"/>
                    <a:pt x="124" y="595"/>
                  </a:cubicBezTo>
                  <a:cubicBezTo>
                    <a:pt x="196" y="692"/>
                    <a:pt x="314" y="758"/>
                    <a:pt x="436" y="758"/>
                  </a:cubicBezTo>
                  <a:cubicBezTo>
                    <a:pt x="532" y="758"/>
                    <a:pt x="634" y="714"/>
                    <a:pt x="703" y="648"/>
                  </a:cubicBezTo>
                  <a:cubicBezTo>
                    <a:pt x="769" y="582"/>
                    <a:pt x="818" y="474"/>
                    <a:pt x="813" y="378"/>
                  </a:cubicBezTo>
                  <a:cubicBezTo>
                    <a:pt x="810" y="282"/>
                    <a:pt x="777" y="180"/>
                    <a:pt x="703" y="111"/>
                  </a:cubicBezTo>
                  <a:cubicBezTo>
                    <a:pt x="632" y="48"/>
                    <a:pt x="544" y="0"/>
                    <a:pt x="45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1"/>
            <p:cNvSpPr/>
            <p:nvPr/>
          </p:nvSpPr>
          <p:spPr>
            <a:xfrm>
              <a:off x="2475527" y="-44783"/>
              <a:ext cx="31100" cy="24701"/>
            </a:xfrm>
            <a:custGeom>
              <a:avLst/>
              <a:gdLst/>
              <a:ahLst/>
              <a:cxnLst/>
              <a:rect l="l" t="t" r="r" b="b"/>
              <a:pathLst>
                <a:path w="695" h="552" extrusionOk="0">
                  <a:moveTo>
                    <a:pt x="283" y="1"/>
                  </a:moveTo>
                  <a:cubicBezTo>
                    <a:pt x="134" y="1"/>
                    <a:pt x="0" y="118"/>
                    <a:pt x="0" y="276"/>
                  </a:cubicBezTo>
                  <a:cubicBezTo>
                    <a:pt x="0" y="435"/>
                    <a:pt x="132" y="552"/>
                    <a:pt x="280" y="552"/>
                  </a:cubicBezTo>
                  <a:cubicBezTo>
                    <a:pt x="303" y="552"/>
                    <a:pt x="326" y="549"/>
                    <a:pt x="350" y="543"/>
                  </a:cubicBezTo>
                  <a:cubicBezTo>
                    <a:pt x="405" y="529"/>
                    <a:pt x="460" y="518"/>
                    <a:pt x="515" y="504"/>
                  </a:cubicBezTo>
                  <a:cubicBezTo>
                    <a:pt x="611" y="480"/>
                    <a:pt x="694" y="378"/>
                    <a:pt x="689" y="276"/>
                  </a:cubicBezTo>
                  <a:cubicBezTo>
                    <a:pt x="683" y="174"/>
                    <a:pt x="620" y="75"/>
                    <a:pt x="515" y="50"/>
                  </a:cubicBezTo>
                  <a:cubicBezTo>
                    <a:pt x="460" y="36"/>
                    <a:pt x="405" y="23"/>
                    <a:pt x="350" y="9"/>
                  </a:cubicBezTo>
                  <a:cubicBezTo>
                    <a:pt x="328" y="3"/>
                    <a:pt x="305" y="1"/>
                    <a:pt x="283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11"/>
            <p:cNvSpPr/>
            <p:nvPr/>
          </p:nvSpPr>
          <p:spPr>
            <a:xfrm>
              <a:off x="2552763" y="-193617"/>
              <a:ext cx="28370" cy="22105"/>
            </a:xfrm>
            <a:custGeom>
              <a:avLst/>
              <a:gdLst/>
              <a:ahLst/>
              <a:cxnLst/>
              <a:rect l="l" t="t" r="r" b="b"/>
              <a:pathLst>
                <a:path w="634" h="494" extrusionOk="0">
                  <a:moveTo>
                    <a:pt x="317" y="1"/>
                  </a:moveTo>
                  <a:cubicBezTo>
                    <a:pt x="3" y="1"/>
                    <a:pt x="1" y="493"/>
                    <a:pt x="317" y="493"/>
                  </a:cubicBezTo>
                  <a:cubicBezTo>
                    <a:pt x="634" y="493"/>
                    <a:pt x="634" y="1"/>
                    <a:pt x="317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11"/>
            <p:cNvSpPr/>
            <p:nvPr/>
          </p:nvSpPr>
          <p:spPr>
            <a:xfrm>
              <a:off x="2625345" y="-306831"/>
              <a:ext cx="18615" cy="11366"/>
            </a:xfrm>
            <a:custGeom>
              <a:avLst/>
              <a:gdLst/>
              <a:ahLst/>
              <a:cxnLst/>
              <a:rect l="l" t="t" r="r" b="b"/>
              <a:pathLst>
                <a:path w="416" h="254" extrusionOk="0">
                  <a:moveTo>
                    <a:pt x="291" y="0"/>
                  </a:moveTo>
                  <a:cubicBezTo>
                    <a:pt x="289" y="0"/>
                    <a:pt x="288" y="0"/>
                    <a:pt x="287" y="0"/>
                  </a:cubicBezTo>
                  <a:cubicBezTo>
                    <a:pt x="248" y="3"/>
                    <a:pt x="209" y="0"/>
                    <a:pt x="171" y="9"/>
                  </a:cubicBezTo>
                  <a:cubicBezTo>
                    <a:pt x="141" y="14"/>
                    <a:pt x="113" y="28"/>
                    <a:pt x="86" y="42"/>
                  </a:cubicBezTo>
                  <a:cubicBezTo>
                    <a:pt x="0" y="75"/>
                    <a:pt x="0" y="179"/>
                    <a:pt x="86" y="212"/>
                  </a:cubicBezTo>
                  <a:cubicBezTo>
                    <a:pt x="113" y="223"/>
                    <a:pt x="141" y="240"/>
                    <a:pt x="171" y="245"/>
                  </a:cubicBezTo>
                  <a:cubicBezTo>
                    <a:pt x="209" y="254"/>
                    <a:pt x="248" y="251"/>
                    <a:pt x="287" y="254"/>
                  </a:cubicBezTo>
                  <a:cubicBezTo>
                    <a:pt x="288" y="254"/>
                    <a:pt x="289" y="254"/>
                    <a:pt x="291" y="254"/>
                  </a:cubicBezTo>
                  <a:cubicBezTo>
                    <a:pt x="355" y="254"/>
                    <a:pt x="416" y="192"/>
                    <a:pt x="413" y="127"/>
                  </a:cubicBezTo>
                  <a:cubicBezTo>
                    <a:pt x="408" y="62"/>
                    <a:pt x="358" y="0"/>
                    <a:pt x="29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1"/>
            <p:cNvSpPr/>
            <p:nvPr/>
          </p:nvSpPr>
          <p:spPr>
            <a:xfrm>
              <a:off x="2336046" y="-176121"/>
              <a:ext cx="25551" cy="18794"/>
            </a:xfrm>
            <a:custGeom>
              <a:avLst/>
              <a:gdLst/>
              <a:ahLst/>
              <a:cxnLst/>
              <a:rect l="l" t="t" r="r" b="b"/>
              <a:pathLst>
                <a:path w="571" h="420" extrusionOk="0">
                  <a:moveTo>
                    <a:pt x="211" y="0"/>
                  </a:moveTo>
                  <a:cubicBezTo>
                    <a:pt x="102" y="0"/>
                    <a:pt x="1" y="101"/>
                    <a:pt x="6" y="210"/>
                  </a:cubicBezTo>
                  <a:cubicBezTo>
                    <a:pt x="12" y="320"/>
                    <a:pt x="97" y="419"/>
                    <a:pt x="215" y="419"/>
                  </a:cubicBezTo>
                  <a:cubicBezTo>
                    <a:pt x="265" y="416"/>
                    <a:pt x="314" y="416"/>
                    <a:pt x="364" y="405"/>
                  </a:cubicBezTo>
                  <a:cubicBezTo>
                    <a:pt x="422" y="397"/>
                    <a:pt x="469" y="367"/>
                    <a:pt x="507" y="325"/>
                  </a:cubicBezTo>
                  <a:cubicBezTo>
                    <a:pt x="570" y="259"/>
                    <a:pt x="570" y="160"/>
                    <a:pt x="507" y="94"/>
                  </a:cubicBezTo>
                  <a:lnTo>
                    <a:pt x="507" y="91"/>
                  </a:lnTo>
                  <a:cubicBezTo>
                    <a:pt x="469" y="50"/>
                    <a:pt x="422" y="23"/>
                    <a:pt x="364" y="12"/>
                  </a:cubicBezTo>
                  <a:cubicBezTo>
                    <a:pt x="314" y="3"/>
                    <a:pt x="265" y="1"/>
                    <a:pt x="215" y="1"/>
                  </a:cubicBezTo>
                  <a:cubicBezTo>
                    <a:pt x="214" y="1"/>
                    <a:pt x="212" y="0"/>
                    <a:pt x="21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1"/>
            <p:cNvSpPr/>
            <p:nvPr/>
          </p:nvSpPr>
          <p:spPr>
            <a:xfrm>
              <a:off x="2396769" y="-255236"/>
              <a:ext cx="24208" cy="18794"/>
            </a:xfrm>
            <a:custGeom>
              <a:avLst/>
              <a:gdLst/>
              <a:ahLst/>
              <a:cxnLst/>
              <a:rect l="l" t="t" r="r" b="b"/>
              <a:pathLst>
                <a:path w="541" h="420" extrusionOk="0">
                  <a:moveTo>
                    <a:pt x="271" y="1"/>
                  </a:moveTo>
                  <a:cubicBezTo>
                    <a:pt x="1" y="1"/>
                    <a:pt x="1" y="419"/>
                    <a:pt x="271" y="419"/>
                  </a:cubicBezTo>
                  <a:cubicBezTo>
                    <a:pt x="541" y="419"/>
                    <a:pt x="541" y="1"/>
                    <a:pt x="27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11"/>
            <p:cNvSpPr/>
            <p:nvPr/>
          </p:nvSpPr>
          <p:spPr>
            <a:xfrm>
              <a:off x="2029384" y="111210"/>
              <a:ext cx="15930" cy="22463"/>
            </a:xfrm>
            <a:custGeom>
              <a:avLst/>
              <a:gdLst/>
              <a:ahLst/>
              <a:cxnLst/>
              <a:rect l="l" t="t" r="r" b="b"/>
              <a:pathLst>
                <a:path w="356" h="502" extrusionOk="0">
                  <a:moveTo>
                    <a:pt x="183" y="0"/>
                  </a:moveTo>
                  <a:cubicBezTo>
                    <a:pt x="181" y="0"/>
                    <a:pt x="179" y="0"/>
                    <a:pt x="177" y="0"/>
                  </a:cubicBezTo>
                  <a:cubicBezTo>
                    <a:pt x="130" y="3"/>
                    <a:pt x="89" y="22"/>
                    <a:pt x="56" y="53"/>
                  </a:cubicBezTo>
                  <a:cubicBezTo>
                    <a:pt x="17" y="88"/>
                    <a:pt x="3" y="143"/>
                    <a:pt x="3" y="196"/>
                  </a:cubicBezTo>
                  <a:cubicBezTo>
                    <a:pt x="1" y="237"/>
                    <a:pt x="1" y="281"/>
                    <a:pt x="1" y="325"/>
                  </a:cubicBezTo>
                  <a:cubicBezTo>
                    <a:pt x="1" y="413"/>
                    <a:pt x="79" y="502"/>
                    <a:pt x="169" y="502"/>
                  </a:cubicBezTo>
                  <a:cubicBezTo>
                    <a:pt x="171" y="502"/>
                    <a:pt x="174" y="501"/>
                    <a:pt x="177" y="501"/>
                  </a:cubicBezTo>
                  <a:cubicBezTo>
                    <a:pt x="273" y="496"/>
                    <a:pt x="356" y="424"/>
                    <a:pt x="356" y="325"/>
                  </a:cubicBezTo>
                  <a:cubicBezTo>
                    <a:pt x="353" y="284"/>
                    <a:pt x="356" y="242"/>
                    <a:pt x="353" y="201"/>
                  </a:cubicBezTo>
                  <a:cubicBezTo>
                    <a:pt x="350" y="154"/>
                    <a:pt x="345" y="110"/>
                    <a:pt x="315" y="69"/>
                  </a:cubicBezTo>
                  <a:cubicBezTo>
                    <a:pt x="283" y="32"/>
                    <a:pt x="233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11"/>
            <p:cNvSpPr/>
            <p:nvPr/>
          </p:nvSpPr>
          <p:spPr>
            <a:xfrm>
              <a:off x="2009560" y="-17934"/>
              <a:ext cx="23940" cy="18525"/>
            </a:xfrm>
            <a:custGeom>
              <a:avLst/>
              <a:gdLst/>
              <a:ahLst/>
              <a:cxnLst/>
              <a:rect l="l" t="t" r="r" b="b"/>
              <a:pathLst>
                <a:path w="535" h="414" extrusionOk="0">
                  <a:moveTo>
                    <a:pt x="267" y="1"/>
                  </a:moveTo>
                  <a:cubicBezTo>
                    <a:pt x="0" y="1"/>
                    <a:pt x="0" y="414"/>
                    <a:pt x="267" y="414"/>
                  </a:cubicBezTo>
                  <a:cubicBezTo>
                    <a:pt x="534" y="414"/>
                    <a:pt x="534" y="1"/>
                    <a:pt x="267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5" name="Google Shape;1035;p11"/>
          <p:cNvGrpSpPr/>
          <p:nvPr/>
        </p:nvGrpSpPr>
        <p:grpSpPr>
          <a:xfrm rot="1016838">
            <a:off x="4750123" y="4332748"/>
            <a:ext cx="1616765" cy="1763462"/>
            <a:chOff x="1798787" y="3873267"/>
            <a:chExt cx="1616720" cy="1763413"/>
          </a:xfrm>
        </p:grpSpPr>
        <p:sp>
          <p:nvSpPr>
            <p:cNvPr id="1036" name="Google Shape;1036;p11"/>
            <p:cNvSpPr/>
            <p:nvPr/>
          </p:nvSpPr>
          <p:spPr>
            <a:xfrm>
              <a:off x="1822951" y="3996952"/>
              <a:ext cx="1384935" cy="1639727"/>
            </a:xfrm>
            <a:custGeom>
              <a:avLst/>
              <a:gdLst/>
              <a:ahLst/>
              <a:cxnLst/>
              <a:rect l="l" t="t" r="r" b="b"/>
              <a:pathLst>
                <a:path w="30950" h="36644" extrusionOk="0">
                  <a:moveTo>
                    <a:pt x="27962" y="1"/>
                  </a:moveTo>
                  <a:cubicBezTo>
                    <a:pt x="27626" y="1"/>
                    <a:pt x="27285" y="277"/>
                    <a:pt x="27389" y="709"/>
                  </a:cubicBezTo>
                  <a:cubicBezTo>
                    <a:pt x="29727" y="10252"/>
                    <a:pt x="19138" y="15230"/>
                    <a:pt x="12673" y="19390"/>
                  </a:cubicBezTo>
                  <a:cubicBezTo>
                    <a:pt x="6492" y="23366"/>
                    <a:pt x="1638" y="29247"/>
                    <a:pt x="14" y="36540"/>
                  </a:cubicBezTo>
                  <a:cubicBezTo>
                    <a:pt x="0" y="36603"/>
                    <a:pt x="49" y="36643"/>
                    <a:pt x="96" y="36643"/>
                  </a:cubicBezTo>
                  <a:cubicBezTo>
                    <a:pt x="127" y="36643"/>
                    <a:pt x="158" y="36625"/>
                    <a:pt x="171" y="36584"/>
                  </a:cubicBezTo>
                  <a:cubicBezTo>
                    <a:pt x="1506" y="32424"/>
                    <a:pt x="3477" y="28666"/>
                    <a:pt x="6415" y="25403"/>
                  </a:cubicBezTo>
                  <a:cubicBezTo>
                    <a:pt x="9416" y="22069"/>
                    <a:pt x="13177" y="19910"/>
                    <a:pt x="17040" y="17733"/>
                  </a:cubicBezTo>
                  <a:cubicBezTo>
                    <a:pt x="23048" y="14343"/>
                    <a:pt x="30949" y="8424"/>
                    <a:pt x="28494" y="403"/>
                  </a:cubicBezTo>
                  <a:cubicBezTo>
                    <a:pt x="28407" y="123"/>
                    <a:pt x="28185" y="1"/>
                    <a:pt x="27962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11"/>
            <p:cNvSpPr/>
            <p:nvPr/>
          </p:nvSpPr>
          <p:spPr>
            <a:xfrm>
              <a:off x="1798787" y="3873267"/>
              <a:ext cx="1016708" cy="1680671"/>
            </a:xfrm>
            <a:custGeom>
              <a:avLst/>
              <a:gdLst/>
              <a:ahLst/>
              <a:cxnLst/>
              <a:rect l="l" t="t" r="r" b="b"/>
              <a:pathLst>
                <a:path w="22721" h="37559" extrusionOk="0">
                  <a:moveTo>
                    <a:pt x="21526" y="0"/>
                  </a:moveTo>
                  <a:cubicBezTo>
                    <a:pt x="21232" y="0"/>
                    <a:pt x="20921" y="199"/>
                    <a:pt x="20933" y="544"/>
                  </a:cubicBezTo>
                  <a:cubicBezTo>
                    <a:pt x="21077" y="4561"/>
                    <a:pt x="21768" y="8820"/>
                    <a:pt x="19521" y="12440"/>
                  </a:cubicBezTo>
                  <a:cubicBezTo>
                    <a:pt x="17489" y="15720"/>
                    <a:pt x="13679" y="17322"/>
                    <a:pt x="10727" y="19618"/>
                  </a:cubicBezTo>
                  <a:cubicBezTo>
                    <a:pt x="5265" y="23869"/>
                    <a:pt x="980" y="30579"/>
                    <a:pt x="6" y="37493"/>
                  </a:cubicBezTo>
                  <a:cubicBezTo>
                    <a:pt x="1" y="37531"/>
                    <a:pt x="33" y="37558"/>
                    <a:pt x="63" y="37558"/>
                  </a:cubicBezTo>
                  <a:cubicBezTo>
                    <a:pt x="83" y="37558"/>
                    <a:pt x="101" y="37547"/>
                    <a:pt x="108" y="37520"/>
                  </a:cubicBezTo>
                  <a:cubicBezTo>
                    <a:pt x="1096" y="33663"/>
                    <a:pt x="2456" y="29973"/>
                    <a:pt x="4805" y="26722"/>
                  </a:cubicBezTo>
                  <a:cubicBezTo>
                    <a:pt x="7291" y="23283"/>
                    <a:pt x="10438" y="20623"/>
                    <a:pt x="14031" y="18410"/>
                  </a:cubicBezTo>
                  <a:cubicBezTo>
                    <a:pt x="17004" y="16581"/>
                    <a:pt x="19953" y="14660"/>
                    <a:pt x="21338" y="11303"/>
                  </a:cubicBezTo>
                  <a:cubicBezTo>
                    <a:pt x="22720" y="7950"/>
                    <a:pt x="22572" y="3916"/>
                    <a:pt x="22021" y="398"/>
                  </a:cubicBezTo>
                  <a:cubicBezTo>
                    <a:pt x="21978" y="124"/>
                    <a:pt x="21757" y="0"/>
                    <a:pt x="2152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1"/>
            <p:cNvSpPr/>
            <p:nvPr/>
          </p:nvSpPr>
          <p:spPr>
            <a:xfrm>
              <a:off x="1990042" y="4320082"/>
              <a:ext cx="1385651" cy="1154396"/>
            </a:xfrm>
            <a:custGeom>
              <a:avLst/>
              <a:gdLst/>
              <a:ahLst/>
              <a:cxnLst/>
              <a:rect l="l" t="t" r="r" b="b"/>
              <a:pathLst>
                <a:path w="30966" h="25798" extrusionOk="0">
                  <a:moveTo>
                    <a:pt x="29516" y="1"/>
                  </a:moveTo>
                  <a:cubicBezTo>
                    <a:pt x="29334" y="1"/>
                    <a:pt x="29157" y="134"/>
                    <a:pt x="29126" y="380"/>
                  </a:cubicBezTo>
                  <a:cubicBezTo>
                    <a:pt x="28895" y="2227"/>
                    <a:pt x="28887" y="3722"/>
                    <a:pt x="27887" y="5385"/>
                  </a:cubicBezTo>
                  <a:cubicBezTo>
                    <a:pt x="26946" y="6949"/>
                    <a:pt x="25591" y="8259"/>
                    <a:pt x="24068" y="9253"/>
                  </a:cubicBezTo>
                  <a:cubicBezTo>
                    <a:pt x="20866" y="11340"/>
                    <a:pt x="17009" y="12120"/>
                    <a:pt x="13493" y="13510"/>
                  </a:cubicBezTo>
                  <a:cubicBezTo>
                    <a:pt x="7722" y="15795"/>
                    <a:pt x="2692" y="20046"/>
                    <a:pt x="21" y="25715"/>
                  </a:cubicBezTo>
                  <a:cubicBezTo>
                    <a:pt x="1" y="25759"/>
                    <a:pt x="36" y="25797"/>
                    <a:pt x="72" y="25797"/>
                  </a:cubicBezTo>
                  <a:cubicBezTo>
                    <a:pt x="89" y="25797"/>
                    <a:pt x="106" y="25789"/>
                    <a:pt x="118" y="25770"/>
                  </a:cubicBezTo>
                  <a:cubicBezTo>
                    <a:pt x="2136" y="22568"/>
                    <a:pt x="4589" y="19738"/>
                    <a:pt x="7700" y="17552"/>
                  </a:cubicBezTo>
                  <a:cubicBezTo>
                    <a:pt x="10993" y="15239"/>
                    <a:pt x="14721" y="14129"/>
                    <a:pt x="18501" y="12888"/>
                  </a:cubicBezTo>
                  <a:cubicBezTo>
                    <a:pt x="21701" y="11839"/>
                    <a:pt x="24897" y="10523"/>
                    <a:pt x="27257" y="8034"/>
                  </a:cubicBezTo>
                  <a:cubicBezTo>
                    <a:pt x="29016" y="6181"/>
                    <a:pt x="30965" y="2907"/>
                    <a:pt x="29892" y="275"/>
                  </a:cubicBezTo>
                  <a:cubicBezTo>
                    <a:pt x="29815" y="88"/>
                    <a:pt x="29664" y="1"/>
                    <a:pt x="2951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1"/>
            <p:cNvSpPr/>
            <p:nvPr/>
          </p:nvSpPr>
          <p:spPr>
            <a:xfrm>
              <a:off x="2048529" y="5087968"/>
              <a:ext cx="937013" cy="478977"/>
            </a:xfrm>
            <a:custGeom>
              <a:avLst/>
              <a:gdLst/>
              <a:ahLst/>
              <a:cxnLst/>
              <a:rect l="l" t="t" r="r" b="b"/>
              <a:pathLst>
                <a:path w="20940" h="10704" extrusionOk="0">
                  <a:moveTo>
                    <a:pt x="20596" y="1"/>
                  </a:moveTo>
                  <a:cubicBezTo>
                    <a:pt x="20569" y="1"/>
                    <a:pt x="20541" y="6"/>
                    <a:pt x="20512" y="17"/>
                  </a:cubicBezTo>
                  <a:cubicBezTo>
                    <a:pt x="19146" y="560"/>
                    <a:pt x="17888" y="1097"/>
                    <a:pt x="16393" y="1179"/>
                  </a:cubicBezTo>
                  <a:cubicBezTo>
                    <a:pt x="16150" y="1193"/>
                    <a:pt x="15908" y="1198"/>
                    <a:pt x="15664" y="1198"/>
                  </a:cubicBezTo>
                  <a:cubicBezTo>
                    <a:pt x="15072" y="1198"/>
                    <a:pt x="14479" y="1169"/>
                    <a:pt x="13887" y="1169"/>
                  </a:cubicBezTo>
                  <a:cubicBezTo>
                    <a:pt x="13644" y="1169"/>
                    <a:pt x="13401" y="1174"/>
                    <a:pt x="13158" y="1187"/>
                  </a:cubicBezTo>
                  <a:cubicBezTo>
                    <a:pt x="11253" y="1289"/>
                    <a:pt x="9389" y="1790"/>
                    <a:pt x="7668" y="2608"/>
                  </a:cubicBezTo>
                  <a:cubicBezTo>
                    <a:pt x="4248" y="4230"/>
                    <a:pt x="1371" y="7099"/>
                    <a:pt x="11" y="10651"/>
                  </a:cubicBezTo>
                  <a:cubicBezTo>
                    <a:pt x="0" y="10680"/>
                    <a:pt x="27" y="10703"/>
                    <a:pt x="53" y="10703"/>
                  </a:cubicBezTo>
                  <a:cubicBezTo>
                    <a:pt x="66" y="10703"/>
                    <a:pt x="78" y="10697"/>
                    <a:pt x="85" y="10684"/>
                  </a:cubicBezTo>
                  <a:cubicBezTo>
                    <a:pt x="2073" y="6843"/>
                    <a:pt x="5322" y="3919"/>
                    <a:pt x="9502" y="2666"/>
                  </a:cubicBezTo>
                  <a:cubicBezTo>
                    <a:pt x="11630" y="2027"/>
                    <a:pt x="13662" y="2137"/>
                    <a:pt x="15842" y="2115"/>
                  </a:cubicBezTo>
                  <a:cubicBezTo>
                    <a:pt x="17643" y="2096"/>
                    <a:pt x="19414" y="1705"/>
                    <a:pt x="20774" y="463"/>
                  </a:cubicBezTo>
                  <a:cubicBezTo>
                    <a:pt x="20939" y="310"/>
                    <a:pt x="20805" y="1"/>
                    <a:pt x="2059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1"/>
            <p:cNvSpPr/>
            <p:nvPr/>
          </p:nvSpPr>
          <p:spPr>
            <a:xfrm>
              <a:off x="2698681" y="4201408"/>
              <a:ext cx="241010" cy="395344"/>
            </a:xfrm>
            <a:custGeom>
              <a:avLst/>
              <a:gdLst/>
              <a:ahLst/>
              <a:cxnLst/>
              <a:rect l="l" t="t" r="r" b="b"/>
              <a:pathLst>
                <a:path w="5386" h="8835" extrusionOk="0">
                  <a:moveTo>
                    <a:pt x="5089" y="1"/>
                  </a:moveTo>
                  <a:cubicBezTo>
                    <a:pt x="4938" y="1"/>
                    <a:pt x="4780" y="98"/>
                    <a:pt x="4769" y="292"/>
                  </a:cubicBezTo>
                  <a:cubicBezTo>
                    <a:pt x="4554" y="3703"/>
                    <a:pt x="2800" y="6702"/>
                    <a:pt x="58" y="8709"/>
                  </a:cubicBezTo>
                  <a:cubicBezTo>
                    <a:pt x="0" y="8750"/>
                    <a:pt x="34" y="8835"/>
                    <a:pt x="91" y="8835"/>
                  </a:cubicBezTo>
                  <a:cubicBezTo>
                    <a:pt x="102" y="8835"/>
                    <a:pt x="114" y="8832"/>
                    <a:pt x="127" y="8824"/>
                  </a:cubicBezTo>
                  <a:cubicBezTo>
                    <a:pt x="3246" y="7029"/>
                    <a:pt x="5108" y="3855"/>
                    <a:pt x="5372" y="292"/>
                  </a:cubicBezTo>
                  <a:cubicBezTo>
                    <a:pt x="5386" y="98"/>
                    <a:pt x="5240" y="1"/>
                    <a:pt x="5089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1"/>
            <p:cNvSpPr/>
            <p:nvPr/>
          </p:nvSpPr>
          <p:spPr>
            <a:xfrm>
              <a:off x="2920947" y="4025949"/>
              <a:ext cx="45240" cy="52176"/>
            </a:xfrm>
            <a:custGeom>
              <a:avLst/>
              <a:gdLst/>
              <a:ahLst/>
              <a:cxnLst/>
              <a:rect l="l" t="t" r="r" b="b"/>
              <a:pathLst>
                <a:path w="1011" h="1166" extrusionOk="0">
                  <a:moveTo>
                    <a:pt x="517" y="0"/>
                  </a:moveTo>
                  <a:cubicBezTo>
                    <a:pt x="513" y="0"/>
                    <a:pt x="508" y="0"/>
                    <a:pt x="504" y="0"/>
                  </a:cubicBezTo>
                  <a:cubicBezTo>
                    <a:pt x="388" y="6"/>
                    <a:pt x="275" y="47"/>
                    <a:pt x="190" y="133"/>
                  </a:cubicBezTo>
                  <a:cubicBezTo>
                    <a:pt x="124" y="199"/>
                    <a:pt x="88" y="279"/>
                    <a:pt x="58" y="367"/>
                  </a:cubicBezTo>
                  <a:cubicBezTo>
                    <a:pt x="25" y="463"/>
                    <a:pt x="22" y="570"/>
                    <a:pt x="11" y="672"/>
                  </a:cubicBezTo>
                  <a:cubicBezTo>
                    <a:pt x="0" y="788"/>
                    <a:pt x="77" y="939"/>
                    <a:pt x="157" y="1019"/>
                  </a:cubicBezTo>
                  <a:cubicBezTo>
                    <a:pt x="239" y="1101"/>
                    <a:pt x="372" y="1165"/>
                    <a:pt x="490" y="1165"/>
                  </a:cubicBezTo>
                  <a:cubicBezTo>
                    <a:pt x="494" y="1165"/>
                    <a:pt x="499" y="1165"/>
                    <a:pt x="504" y="1165"/>
                  </a:cubicBezTo>
                  <a:cubicBezTo>
                    <a:pt x="631" y="1157"/>
                    <a:pt x="763" y="1116"/>
                    <a:pt x="854" y="1019"/>
                  </a:cubicBezTo>
                  <a:cubicBezTo>
                    <a:pt x="936" y="931"/>
                    <a:pt x="1011" y="799"/>
                    <a:pt x="997" y="672"/>
                  </a:cubicBezTo>
                  <a:cubicBezTo>
                    <a:pt x="986" y="576"/>
                    <a:pt x="986" y="469"/>
                    <a:pt x="955" y="378"/>
                  </a:cubicBezTo>
                  <a:cubicBezTo>
                    <a:pt x="928" y="303"/>
                    <a:pt x="900" y="237"/>
                    <a:pt x="851" y="177"/>
                  </a:cubicBezTo>
                  <a:cubicBezTo>
                    <a:pt x="776" y="78"/>
                    <a:pt x="648" y="0"/>
                    <a:pt x="517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11"/>
            <p:cNvSpPr/>
            <p:nvPr/>
          </p:nvSpPr>
          <p:spPr>
            <a:xfrm>
              <a:off x="2871634" y="4693464"/>
              <a:ext cx="58932" cy="41884"/>
            </a:xfrm>
            <a:custGeom>
              <a:avLst/>
              <a:gdLst/>
              <a:ahLst/>
              <a:cxnLst/>
              <a:rect l="l" t="t" r="r" b="b"/>
              <a:pathLst>
                <a:path w="1317" h="936" extrusionOk="0">
                  <a:moveTo>
                    <a:pt x="1024" y="1"/>
                  </a:moveTo>
                  <a:cubicBezTo>
                    <a:pt x="1002" y="1"/>
                    <a:pt x="981" y="3"/>
                    <a:pt x="959" y="6"/>
                  </a:cubicBezTo>
                  <a:cubicBezTo>
                    <a:pt x="901" y="15"/>
                    <a:pt x="846" y="23"/>
                    <a:pt x="788" y="37"/>
                  </a:cubicBezTo>
                  <a:lnTo>
                    <a:pt x="706" y="59"/>
                  </a:lnTo>
                  <a:cubicBezTo>
                    <a:pt x="678" y="67"/>
                    <a:pt x="664" y="71"/>
                    <a:pt x="662" y="71"/>
                  </a:cubicBezTo>
                  <a:cubicBezTo>
                    <a:pt x="660" y="71"/>
                    <a:pt x="665" y="69"/>
                    <a:pt x="675" y="64"/>
                  </a:cubicBezTo>
                  <a:lnTo>
                    <a:pt x="675" y="64"/>
                  </a:lnTo>
                  <a:cubicBezTo>
                    <a:pt x="518" y="89"/>
                    <a:pt x="386" y="152"/>
                    <a:pt x="249" y="232"/>
                  </a:cubicBezTo>
                  <a:cubicBezTo>
                    <a:pt x="75" y="328"/>
                    <a:pt x="1" y="582"/>
                    <a:pt x="111" y="752"/>
                  </a:cubicBezTo>
                  <a:cubicBezTo>
                    <a:pt x="191" y="876"/>
                    <a:pt x="309" y="935"/>
                    <a:pt x="436" y="935"/>
                  </a:cubicBezTo>
                  <a:cubicBezTo>
                    <a:pt x="501" y="935"/>
                    <a:pt x="568" y="920"/>
                    <a:pt x="634" y="890"/>
                  </a:cubicBezTo>
                  <a:cubicBezTo>
                    <a:pt x="686" y="865"/>
                    <a:pt x="741" y="841"/>
                    <a:pt x="791" y="813"/>
                  </a:cubicBezTo>
                  <a:cubicBezTo>
                    <a:pt x="816" y="796"/>
                    <a:pt x="841" y="780"/>
                    <a:pt x="865" y="766"/>
                  </a:cubicBezTo>
                  <a:cubicBezTo>
                    <a:pt x="923" y="733"/>
                    <a:pt x="967" y="686"/>
                    <a:pt x="1000" y="631"/>
                  </a:cubicBezTo>
                  <a:lnTo>
                    <a:pt x="1000" y="631"/>
                  </a:lnTo>
                  <a:cubicBezTo>
                    <a:pt x="996" y="640"/>
                    <a:pt x="995" y="645"/>
                    <a:pt x="998" y="645"/>
                  </a:cubicBezTo>
                  <a:cubicBezTo>
                    <a:pt x="1002" y="645"/>
                    <a:pt x="1013" y="636"/>
                    <a:pt x="1031" y="615"/>
                  </a:cubicBezTo>
                  <a:cubicBezTo>
                    <a:pt x="1053" y="598"/>
                    <a:pt x="1072" y="582"/>
                    <a:pt x="1094" y="562"/>
                  </a:cubicBezTo>
                  <a:cubicBezTo>
                    <a:pt x="1138" y="527"/>
                    <a:pt x="1176" y="485"/>
                    <a:pt x="1215" y="447"/>
                  </a:cubicBezTo>
                  <a:cubicBezTo>
                    <a:pt x="1298" y="364"/>
                    <a:pt x="1317" y="229"/>
                    <a:pt x="1256" y="127"/>
                  </a:cubicBezTo>
                  <a:cubicBezTo>
                    <a:pt x="1205" y="38"/>
                    <a:pt x="1118" y="1"/>
                    <a:pt x="1024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11"/>
            <p:cNvSpPr/>
            <p:nvPr/>
          </p:nvSpPr>
          <p:spPr>
            <a:xfrm>
              <a:off x="3057296" y="4560292"/>
              <a:ext cx="63273" cy="49088"/>
            </a:xfrm>
            <a:custGeom>
              <a:avLst/>
              <a:gdLst/>
              <a:ahLst/>
              <a:cxnLst/>
              <a:rect l="l" t="t" r="r" b="b"/>
              <a:pathLst>
                <a:path w="1414" h="1097" extrusionOk="0">
                  <a:moveTo>
                    <a:pt x="706" y="0"/>
                  </a:moveTo>
                  <a:cubicBezTo>
                    <a:pt x="1" y="0"/>
                    <a:pt x="1" y="1096"/>
                    <a:pt x="706" y="1096"/>
                  </a:cubicBezTo>
                  <a:cubicBezTo>
                    <a:pt x="1413" y="1096"/>
                    <a:pt x="1413" y="0"/>
                    <a:pt x="70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11"/>
            <p:cNvSpPr/>
            <p:nvPr/>
          </p:nvSpPr>
          <p:spPr>
            <a:xfrm>
              <a:off x="3169793" y="4168921"/>
              <a:ext cx="100592" cy="286831"/>
            </a:xfrm>
            <a:custGeom>
              <a:avLst/>
              <a:gdLst/>
              <a:ahLst/>
              <a:cxnLst/>
              <a:rect l="l" t="t" r="r" b="b"/>
              <a:pathLst>
                <a:path w="2248" h="6410" extrusionOk="0">
                  <a:moveTo>
                    <a:pt x="1801" y="1"/>
                  </a:moveTo>
                  <a:cubicBezTo>
                    <a:pt x="1738" y="1"/>
                    <a:pt x="1671" y="37"/>
                    <a:pt x="1653" y="101"/>
                  </a:cubicBezTo>
                  <a:cubicBezTo>
                    <a:pt x="1361" y="1123"/>
                    <a:pt x="1336" y="2202"/>
                    <a:pt x="1066" y="3234"/>
                  </a:cubicBezTo>
                  <a:cubicBezTo>
                    <a:pt x="799" y="4261"/>
                    <a:pt x="444" y="5275"/>
                    <a:pt x="37" y="6255"/>
                  </a:cubicBezTo>
                  <a:cubicBezTo>
                    <a:pt x="0" y="6344"/>
                    <a:pt x="82" y="6410"/>
                    <a:pt x="162" y="6410"/>
                  </a:cubicBezTo>
                  <a:cubicBezTo>
                    <a:pt x="204" y="6410"/>
                    <a:pt x="244" y="6392"/>
                    <a:pt x="268" y="6351"/>
                  </a:cubicBezTo>
                  <a:cubicBezTo>
                    <a:pt x="1284" y="4586"/>
                    <a:pt x="2247" y="2174"/>
                    <a:pt x="1923" y="101"/>
                  </a:cubicBezTo>
                  <a:lnTo>
                    <a:pt x="1925" y="101"/>
                  </a:lnTo>
                  <a:cubicBezTo>
                    <a:pt x="1915" y="32"/>
                    <a:pt x="1859" y="1"/>
                    <a:pt x="180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11"/>
            <p:cNvSpPr/>
            <p:nvPr/>
          </p:nvSpPr>
          <p:spPr>
            <a:xfrm>
              <a:off x="2659481" y="4800637"/>
              <a:ext cx="659623" cy="230718"/>
            </a:xfrm>
            <a:custGeom>
              <a:avLst/>
              <a:gdLst/>
              <a:ahLst/>
              <a:cxnLst/>
              <a:rect l="l" t="t" r="r" b="b"/>
              <a:pathLst>
                <a:path w="14741" h="5156" extrusionOk="0">
                  <a:moveTo>
                    <a:pt x="14441" y="1"/>
                  </a:moveTo>
                  <a:cubicBezTo>
                    <a:pt x="14402" y="1"/>
                    <a:pt x="14361" y="12"/>
                    <a:pt x="14320" y="37"/>
                  </a:cubicBezTo>
                  <a:cubicBezTo>
                    <a:pt x="13249" y="703"/>
                    <a:pt x="12418" y="1664"/>
                    <a:pt x="11306" y="2306"/>
                  </a:cubicBezTo>
                  <a:cubicBezTo>
                    <a:pt x="10218" y="2933"/>
                    <a:pt x="9051" y="3407"/>
                    <a:pt x="7847" y="3762"/>
                  </a:cubicBezTo>
                  <a:cubicBezTo>
                    <a:pt x="5328" y="4506"/>
                    <a:pt x="2685" y="4756"/>
                    <a:pt x="80" y="5031"/>
                  </a:cubicBezTo>
                  <a:cubicBezTo>
                    <a:pt x="4" y="5040"/>
                    <a:pt x="1" y="5155"/>
                    <a:pt x="78" y="5155"/>
                  </a:cubicBezTo>
                  <a:cubicBezTo>
                    <a:pt x="79" y="5155"/>
                    <a:pt x="80" y="5155"/>
                    <a:pt x="80" y="5155"/>
                  </a:cubicBezTo>
                  <a:cubicBezTo>
                    <a:pt x="2894" y="5062"/>
                    <a:pt x="5722" y="4850"/>
                    <a:pt x="8448" y="4104"/>
                  </a:cubicBezTo>
                  <a:cubicBezTo>
                    <a:pt x="10559" y="3528"/>
                    <a:pt x="13566" y="2432"/>
                    <a:pt x="14654" y="370"/>
                  </a:cubicBezTo>
                  <a:cubicBezTo>
                    <a:pt x="14741" y="203"/>
                    <a:pt x="14609" y="1"/>
                    <a:pt x="1444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11"/>
            <p:cNvSpPr/>
            <p:nvPr/>
          </p:nvSpPr>
          <p:spPr>
            <a:xfrm>
              <a:off x="3370491" y="4699639"/>
              <a:ext cx="45016" cy="34903"/>
            </a:xfrm>
            <a:custGeom>
              <a:avLst/>
              <a:gdLst/>
              <a:ahLst/>
              <a:cxnLst/>
              <a:rect l="l" t="t" r="r" b="b"/>
              <a:pathLst>
                <a:path w="1006" h="780" extrusionOk="0">
                  <a:moveTo>
                    <a:pt x="505" y="0"/>
                  </a:moveTo>
                  <a:cubicBezTo>
                    <a:pt x="4" y="0"/>
                    <a:pt x="1" y="780"/>
                    <a:pt x="505" y="780"/>
                  </a:cubicBezTo>
                  <a:cubicBezTo>
                    <a:pt x="1006" y="780"/>
                    <a:pt x="1006" y="0"/>
                    <a:pt x="505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11"/>
            <p:cNvSpPr/>
            <p:nvPr/>
          </p:nvSpPr>
          <p:spPr>
            <a:xfrm>
              <a:off x="3100209" y="5058836"/>
              <a:ext cx="40317" cy="30428"/>
            </a:xfrm>
            <a:custGeom>
              <a:avLst/>
              <a:gdLst/>
              <a:ahLst/>
              <a:cxnLst/>
              <a:rect l="l" t="t" r="r" b="b"/>
              <a:pathLst>
                <a:path w="901" h="680" extrusionOk="0">
                  <a:moveTo>
                    <a:pt x="341" y="1"/>
                  </a:moveTo>
                  <a:cubicBezTo>
                    <a:pt x="161" y="1"/>
                    <a:pt x="0" y="151"/>
                    <a:pt x="0" y="341"/>
                  </a:cubicBezTo>
                  <a:cubicBezTo>
                    <a:pt x="0" y="531"/>
                    <a:pt x="162" y="680"/>
                    <a:pt x="343" y="680"/>
                  </a:cubicBezTo>
                  <a:cubicBezTo>
                    <a:pt x="372" y="680"/>
                    <a:pt x="401" y="676"/>
                    <a:pt x="430" y="668"/>
                  </a:cubicBezTo>
                  <a:cubicBezTo>
                    <a:pt x="520" y="644"/>
                    <a:pt x="614" y="616"/>
                    <a:pt x="705" y="591"/>
                  </a:cubicBezTo>
                  <a:cubicBezTo>
                    <a:pt x="810" y="561"/>
                    <a:pt x="900" y="454"/>
                    <a:pt x="895" y="341"/>
                  </a:cubicBezTo>
                  <a:cubicBezTo>
                    <a:pt x="889" y="225"/>
                    <a:pt x="818" y="120"/>
                    <a:pt x="705" y="87"/>
                  </a:cubicBezTo>
                  <a:cubicBezTo>
                    <a:pt x="611" y="63"/>
                    <a:pt x="520" y="38"/>
                    <a:pt x="430" y="13"/>
                  </a:cubicBezTo>
                  <a:cubicBezTo>
                    <a:pt x="400" y="5"/>
                    <a:pt x="370" y="1"/>
                    <a:pt x="34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8" name="Google Shape;1048;p11"/>
          <p:cNvGrpSpPr/>
          <p:nvPr/>
        </p:nvGrpSpPr>
        <p:grpSpPr>
          <a:xfrm>
            <a:off x="2658048" y="4039133"/>
            <a:ext cx="1586996" cy="1449427"/>
            <a:chOff x="6742850" y="1431150"/>
            <a:chExt cx="1202725" cy="1098300"/>
          </a:xfrm>
        </p:grpSpPr>
        <p:sp>
          <p:nvSpPr>
            <p:cNvPr id="1049" name="Google Shape;1049;p11"/>
            <p:cNvSpPr/>
            <p:nvPr/>
          </p:nvSpPr>
          <p:spPr>
            <a:xfrm>
              <a:off x="7079625" y="1748725"/>
              <a:ext cx="518950" cy="450475"/>
            </a:xfrm>
            <a:custGeom>
              <a:avLst/>
              <a:gdLst/>
              <a:ahLst/>
              <a:cxnLst/>
              <a:rect l="l" t="t" r="r" b="b"/>
              <a:pathLst>
                <a:path w="20758" h="18019" extrusionOk="0">
                  <a:moveTo>
                    <a:pt x="19643" y="1"/>
                  </a:moveTo>
                  <a:lnTo>
                    <a:pt x="1" y="16914"/>
                  </a:lnTo>
                  <a:lnTo>
                    <a:pt x="1003" y="18018"/>
                  </a:lnTo>
                  <a:lnTo>
                    <a:pt x="20758" y="1248"/>
                  </a:lnTo>
                  <a:lnTo>
                    <a:pt x="196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11"/>
            <p:cNvSpPr/>
            <p:nvPr/>
          </p:nvSpPr>
          <p:spPr>
            <a:xfrm>
              <a:off x="7491175" y="1431150"/>
              <a:ext cx="454400" cy="447225"/>
            </a:xfrm>
            <a:custGeom>
              <a:avLst/>
              <a:gdLst/>
              <a:ahLst/>
              <a:cxnLst/>
              <a:rect l="l" t="t" r="r" b="b"/>
              <a:pathLst>
                <a:path w="18176" h="17889" extrusionOk="0">
                  <a:moveTo>
                    <a:pt x="11146" y="0"/>
                  </a:moveTo>
                  <a:lnTo>
                    <a:pt x="1" y="10091"/>
                  </a:lnTo>
                  <a:lnTo>
                    <a:pt x="6664" y="17888"/>
                  </a:lnTo>
                  <a:lnTo>
                    <a:pt x="18175" y="7674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11"/>
            <p:cNvSpPr/>
            <p:nvPr/>
          </p:nvSpPr>
          <p:spPr>
            <a:xfrm>
              <a:off x="6742850" y="2082150"/>
              <a:ext cx="454375" cy="447300"/>
            </a:xfrm>
            <a:custGeom>
              <a:avLst/>
              <a:gdLst/>
              <a:ahLst/>
              <a:cxnLst/>
              <a:rect l="l" t="t" r="r" b="b"/>
              <a:pathLst>
                <a:path w="18175" h="17892" extrusionOk="0">
                  <a:moveTo>
                    <a:pt x="11145" y="1"/>
                  </a:moveTo>
                  <a:lnTo>
                    <a:pt x="0" y="10092"/>
                  </a:lnTo>
                  <a:lnTo>
                    <a:pt x="6666" y="17892"/>
                  </a:lnTo>
                  <a:lnTo>
                    <a:pt x="18174" y="7677"/>
                  </a:lnTo>
                  <a:lnTo>
                    <a:pt x="111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1"/>
            <p:cNvSpPr/>
            <p:nvPr/>
          </p:nvSpPr>
          <p:spPr>
            <a:xfrm>
              <a:off x="6922275" y="1718875"/>
              <a:ext cx="716225" cy="580400"/>
            </a:xfrm>
            <a:custGeom>
              <a:avLst/>
              <a:gdLst/>
              <a:ahLst/>
              <a:cxnLst/>
              <a:rect l="l" t="t" r="r" b="b"/>
              <a:pathLst>
                <a:path w="28649" h="23216" extrusionOk="0">
                  <a:moveTo>
                    <a:pt x="11299" y="0"/>
                  </a:moveTo>
                  <a:cubicBezTo>
                    <a:pt x="9900" y="0"/>
                    <a:pt x="8580" y="571"/>
                    <a:pt x="7418" y="1924"/>
                  </a:cubicBezTo>
                  <a:cubicBezTo>
                    <a:pt x="1" y="10562"/>
                    <a:pt x="21485" y="23216"/>
                    <a:pt x="21485" y="23216"/>
                  </a:cubicBezTo>
                  <a:lnTo>
                    <a:pt x="28649" y="16514"/>
                  </a:lnTo>
                  <a:cubicBezTo>
                    <a:pt x="28649" y="16514"/>
                    <a:pt x="18825" y="0"/>
                    <a:pt x="112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1"/>
            <p:cNvSpPr/>
            <p:nvPr/>
          </p:nvSpPr>
          <p:spPr>
            <a:xfrm>
              <a:off x="7458475" y="2131725"/>
              <a:ext cx="399200" cy="376375"/>
            </a:xfrm>
            <a:custGeom>
              <a:avLst/>
              <a:gdLst/>
              <a:ahLst/>
              <a:cxnLst/>
              <a:rect l="l" t="t" r="r" b="b"/>
              <a:pathLst>
                <a:path w="15968" h="15055" extrusionOk="0">
                  <a:moveTo>
                    <a:pt x="7201" y="0"/>
                  </a:moveTo>
                  <a:cubicBezTo>
                    <a:pt x="7201" y="0"/>
                    <a:pt x="6072" y="121"/>
                    <a:pt x="3035" y="2663"/>
                  </a:cubicBezTo>
                  <a:cubicBezTo>
                    <a:pt x="1" y="5204"/>
                    <a:pt x="37" y="6702"/>
                    <a:pt x="37" y="6702"/>
                  </a:cubicBezTo>
                  <a:lnTo>
                    <a:pt x="1887" y="15050"/>
                  </a:lnTo>
                  <a:cubicBezTo>
                    <a:pt x="1887" y="15050"/>
                    <a:pt x="1962" y="15055"/>
                    <a:pt x="2103" y="15055"/>
                  </a:cubicBezTo>
                  <a:cubicBezTo>
                    <a:pt x="3021" y="15055"/>
                    <a:pt x="6721" y="14834"/>
                    <a:pt x="10546" y="11512"/>
                  </a:cubicBezTo>
                  <a:cubicBezTo>
                    <a:pt x="14957" y="7685"/>
                    <a:pt x="15967" y="3599"/>
                    <a:pt x="15967" y="3599"/>
                  </a:cubicBezTo>
                  <a:lnTo>
                    <a:pt x="7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1"/>
            <p:cNvSpPr/>
            <p:nvPr/>
          </p:nvSpPr>
          <p:spPr>
            <a:xfrm>
              <a:off x="7185775" y="1878725"/>
              <a:ext cx="260550" cy="228600"/>
            </a:xfrm>
            <a:custGeom>
              <a:avLst/>
              <a:gdLst/>
              <a:ahLst/>
              <a:cxnLst/>
              <a:rect l="l" t="t" r="r" b="b"/>
              <a:pathLst>
                <a:path w="10422" h="9144" extrusionOk="0">
                  <a:moveTo>
                    <a:pt x="5212" y="1"/>
                  </a:moveTo>
                  <a:cubicBezTo>
                    <a:pt x="3504" y="1"/>
                    <a:pt x="1866" y="963"/>
                    <a:pt x="1082" y="2609"/>
                  </a:cubicBezTo>
                  <a:cubicBezTo>
                    <a:pt x="0" y="4889"/>
                    <a:pt x="967" y="7617"/>
                    <a:pt x="3247" y="8699"/>
                  </a:cubicBezTo>
                  <a:cubicBezTo>
                    <a:pt x="3880" y="9001"/>
                    <a:pt x="4549" y="9144"/>
                    <a:pt x="5207" y="9144"/>
                  </a:cubicBezTo>
                  <a:cubicBezTo>
                    <a:pt x="6917" y="9144"/>
                    <a:pt x="8556" y="8181"/>
                    <a:pt x="9340" y="6535"/>
                  </a:cubicBezTo>
                  <a:cubicBezTo>
                    <a:pt x="10422" y="4256"/>
                    <a:pt x="9452" y="1530"/>
                    <a:pt x="7173" y="445"/>
                  </a:cubicBezTo>
                  <a:cubicBezTo>
                    <a:pt x="6539" y="143"/>
                    <a:pt x="5870" y="1"/>
                    <a:pt x="52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1"/>
            <p:cNvSpPr/>
            <p:nvPr/>
          </p:nvSpPr>
          <p:spPr>
            <a:xfrm>
              <a:off x="7208000" y="1898275"/>
              <a:ext cx="216100" cy="189550"/>
            </a:xfrm>
            <a:custGeom>
              <a:avLst/>
              <a:gdLst/>
              <a:ahLst/>
              <a:cxnLst/>
              <a:rect l="l" t="t" r="r" b="b"/>
              <a:pathLst>
                <a:path w="8644" h="7582" extrusionOk="0">
                  <a:moveTo>
                    <a:pt x="4325" y="0"/>
                  </a:moveTo>
                  <a:cubicBezTo>
                    <a:pt x="2907" y="0"/>
                    <a:pt x="1548" y="797"/>
                    <a:pt x="898" y="2163"/>
                  </a:cubicBezTo>
                  <a:cubicBezTo>
                    <a:pt x="1" y="4055"/>
                    <a:pt x="805" y="6315"/>
                    <a:pt x="2693" y="7213"/>
                  </a:cubicBezTo>
                  <a:cubicBezTo>
                    <a:pt x="3220" y="7463"/>
                    <a:pt x="3774" y="7582"/>
                    <a:pt x="4320" y="7582"/>
                  </a:cubicBezTo>
                  <a:cubicBezTo>
                    <a:pt x="5737" y="7582"/>
                    <a:pt x="7096" y="6783"/>
                    <a:pt x="7746" y="5417"/>
                  </a:cubicBezTo>
                  <a:cubicBezTo>
                    <a:pt x="8643" y="3529"/>
                    <a:pt x="7839" y="1268"/>
                    <a:pt x="5951" y="368"/>
                  </a:cubicBezTo>
                  <a:cubicBezTo>
                    <a:pt x="5425" y="118"/>
                    <a:pt x="4870" y="0"/>
                    <a:pt x="43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1"/>
            <p:cNvSpPr/>
            <p:nvPr/>
          </p:nvSpPr>
          <p:spPr>
            <a:xfrm>
              <a:off x="7458675" y="2138275"/>
              <a:ext cx="158675" cy="157675"/>
            </a:xfrm>
            <a:custGeom>
              <a:avLst/>
              <a:gdLst/>
              <a:ahLst/>
              <a:cxnLst/>
              <a:rect l="l" t="t" r="r" b="b"/>
              <a:pathLst>
                <a:path w="6347" h="6307" extrusionOk="0">
                  <a:moveTo>
                    <a:pt x="6311" y="0"/>
                  </a:moveTo>
                  <a:cubicBezTo>
                    <a:pt x="6308" y="0"/>
                    <a:pt x="6304" y="1"/>
                    <a:pt x="6301" y="2"/>
                  </a:cubicBezTo>
                  <a:cubicBezTo>
                    <a:pt x="3536" y="1079"/>
                    <a:pt x="1207" y="3386"/>
                    <a:pt x="45" y="6109"/>
                  </a:cubicBezTo>
                  <a:lnTo>
                    <a:pt x="48" y="6109"/>
                  </a:lnTo>
                  <a:cubicBezTo>
                    <a:pt x="1" y="6217"/>
                    <a:pt x="93" y="6306"/>
                    <a:pt x="182" y="6306"/>
                  </a:cubicBezTo>
                  <a:cubicBezTo>
                    <a:pt x="228" y="6306"/>
                    <a:pt x="272" y="6283"/>
                    <a:pt x="296" y="6228"/>
                  </a:cubicBezTo>
                  <a:cubicBezTo>
                    <a:pt x="1521" y="3395"/>
                    <a:pt x="3531" y="1368"/>
                    <a:pt x="6320" y="55"/>
                  </a:cubicBezTo>
                  <a:cubicBezTo>
                    <a:pt x="6347" y="43"/>
                    <a:pt x="6337" y="0"/>
                    <a:pt x="6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1"/>
            <p:cNvSpPr/>
            <p:nvPr/>
          </p:nvSpPr>
          <p:spPr>
            <a:xfrm>
              <a:off x="7533850" y="2405950"/>
              <a:ext cx="160675" cy="85000"/>
            </a:xfrm>
            <a:custGeom>
              <a:avLst/>
              <a:gdLst/>
              <a:ahLst/>
              <a:cxnLst/>
              <a:rect l="l" t="t" r="r" b="b"/>
              <a:pathLst>
                <a:path w="6427" h="3400" extrusionOk="0">
                  <a:moveTo>
                    <a:pt x="6421" y="1"/>
                  </a:moveTo>
                  <a:cubicBezTo>
                    <a:pt x="6419" y="1"/>
                    <a:pt x="6418" y="1"/>
                    <a:pt x="6416" y="3"/>
                  </a:cubicBezTo>
                  <a:cubicBezTo>
                    <a:pt x="4731" y="1771"/>
                    <a:pt x="2545" y="2894"/>
                    <a:pt x="116" y="3205"/>
                  </a:cubicBezTo>
                  <a:cubicBezTo>
                    <a:pt x="1" y="3221"/>
                    <a:pt x="11" y="3399"/>
                    <a:pt x="117" y="3399"/>
                  </a:cubicBezTo>
                  <a:cubicBezTo>
                    <a:pt x="122" y="3399"/>
                    <a:pt x="127" y="3399"/>
                    <a:pt x="133" y="3398"/>
                  </a:cubicBezTo>
                  <a:cubicBezTo>
                    <a:pt x="2581" y="3001"/>
                    <a:pt x="4753" y="1845"/>
                    <a:pt x="6424" y="9"/>
                  </a:cubicBezTo>
                  <a:cubicBezTo>
                    <a:pt x="6426" y="5"/>
                    <a:pt x="6424" y="1"/>
                    <a:pt x="6421" y="1"/>
                  </a:cubicBezTo>
                  <a:close/>
                </a:path>
              </a:pathLst>
            </a:custGeom>
            <a:solidFill>
              <a:srgbClr val="0B3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11"/>
            <p:cNvSpPr/>
            <p:nvPr/>
          </p:nvSpPr>
          <p:spPr>
            <a:xfrm>
              <a:off x="7492275" y="2336575"/>
              <a:ext cx="39350" cy="152875"/>
            </a:xfrm>
            <a:custGeom>
              <a:avLst/>
              <a:gdLst/>
              <a:ahLst/>
              <a:cxnLst/>
              <a:rect l="l" t="t" r="r" b="b"/>
              <a:pathLst>
                <a:path w="1574" h="6115" extrusionOk="0">
                  <a:moveTo>
                    <a:pt x="120" y="0"/>
                  </a:moveTo>
                  <a:cubicBezTo>
                    <a:pt x="64" y="0"/>
                    <a:pt x="0" y="53"/>
                    <a:pt x="17" y="127"/>
                  </a:cubicBezTo>
                  <a:cubicBezTo>
                    <a:pt x="496" y="2101"/>
                    <a:pt x="843" y="4166"/>
                    <a:pt x="1496" y="6090"/>
                  </a:cubicBezTo>
                  <a:cubicBezTo>
                    <a:pt x="1502" y="6107"/>
                    <a:pt x="1516" y="6115"/>
                    <a:pt x="1531" y="6115"/>
                  </a:cubicBezTo>
                  <a:cubicBezTo>
                    <a:pt x="1552" y="6115"/>
                    <a:pt x="1573" y="6100"/>
                    <a:pt x="1570" y="6074"/>
                  </a:cubicBezTo>
                  <a:cubicBezTo>
                    <a:pt x="1281" y="4056"/>
                    <a:pt x="659" y="2048"/>
                    <a:pt x="196" y="63"/>
                  </a:cubicBezTo>
                  <a:cubicBezTo>
                    <a:pt x="186" y="19"/>
                    <a:pt x="154" y="0"/>
                    <a:pt x="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1"/>
            <p:cNvSpPr/>
            <p:nvPr/>
          </p:nvSpPr>
          <p:spPr>
            <a:xfrm>
              <a:off x="6766925" y="2115675"/>
              <a:ext cx="399325" cy="361600"/>
            </a:xfrm>
            <a:custGeom>
              <a:avLst/>
              <a:gdLst/>
              <a:ahLst/>
              <a:cxnLst/>
              <a:rect l="l" t="t" r="r" b="b"/>
              <a:pathLst>
                <a:path w="15973" h="14464" extrusionOk="0">
                  <a:moveTo>
                    <a:pt x="11834" y="2209"/>
                  </a:moveTo>
                  <a:cubicBezTo>
                    <a:pt x="12443" y="2911"/>
                    <a:pt x="13057" y="3613"/>
                    <a:pt x="13682" y="4301"/>
                  </a:cubicBezTo>
                  <a:cubicBezTo>
                    <a:pt x="12839" y="5116"/>
                    <a:pt x="12013" y="5945"/>
                    <a:pt x="11179" y="6768"/>
                  </a:cubicBezTo>
                  <a:cubicBezTo>
                    <a:pt x="10554" y="6044"/>
                    <a:pt x="9915" y="5328"/>
                    <a:pt x="9268" y="4623"/>
                  </a:cubicBezTo>
                  <a:cubicBezTo>
                    <a:pt x="10152" y="3844"/>
                    <a:pt x="11028" y="3057"/>
                    <a:pt x="11834" y="2209"/>
                  </a:cubicBezTo>
                  <a:close/>
                  <a:moveTo>
                    <a:pt x="13797" y="4425"/>
                  </a:moveTo>
                  <a:cubicBezTo>
                    <a:pt x="14458" y="5149"/>
                    <a:pt x="15133" y="5860"/>
                    <a:pt x="15835" y="6537"/>
                  </a:cubicBezTo>
                  <a:cubicBezTo>
                    <a:pt x="15831" y="6537"/>
                    <a:pt x="15827" y="6536"/>
                    <a:pt x="15823" y="6536"/>
                  </a:cubicBezTo>
                  <a:cubicBezTo>
                    <a:pt x="15802" y="6536"/>
                    <a:pt x="15782" y="6543"/>
                    <a:pt x="15766" y="6559"/>
                  </a:cubicBezTo>
                  <a:cubicBezTo>
                    <a:pt x="14849" y="7368"/>
                    <a:pt x="13946" y="8189"/>
                    <a:pt x="13046" y="9012"/>
                  </a:cubicBezTo>
                  <a:cubicBezTo>
                    <a:pt x="12503" y="8335"/>
                    <a:pt x="11944" y="7660"/>
                    <a:pt x="11372" y="6991"/>
                  </a:cubicBezTo>
                  <a:cubicBezTo>
                    <a:pt x="12206" y="6160"/>
                    <a:pt x="13021" y="5309"/>
                    <a:pt x="13797" y="4425"/>
                  </a:cubicBezTo>
                  <a:close/>
                  <a:moveTo>
                    <a:pt x="9059" y="4805"/>
                  </a:moveTo>
                  <a:cubicBezTo>
                    <a:pt x="9687" y="5535"/>
                    <a:pt x="10326" y="6259"/>
                    <a:pt x="10975" y="6969"/>
                  </a:cubicBezTo>
                  <a:cubicBezTo>
                    <a:pt x="10331" y="7605"/>
                    <a:pt x="9684" y="8238"/>
                    <a:pt x="9020" y="8855"/>
                  </a:cubicBezTo>
                  <a:cubicBezTo>
                    <a:pt x="8332" y="9502"/>
                    <a:pt x="7619" y="10122"/>
                    <a:pt x="6906" y="10741"/>
                  </a:cubicBezTo>
                  <a:cubicBezTo>
                    <a:pt x="6628" y="10438"/>
                    <a:pt x="6353" y="10135"/>
                    <a:pt x="6085" y="9833"/>
                  </a:cubicBezTo>
                  <a:cubicBezTo>
                    <a:pt x="5708" y="9409"/>
                    <a:pt x="5328" y="8979"/>
                    <a:pt x="4943" y="8555"/>
                  </a:cubicBezTo>
                  <a:cubicBezTo>
                    <a:pt x="5650" y="7892"/>
                    <a:pt x="6364" y="7225"/>
                    <a:pt x="7079" y="6567"/>
                  </a:cubicBezTo>
                  <a:lnTo>
                    <a:pt x="7077" y="6567"/>
                  </a:lnTo>
                  <a:cubicBezTo>
                    <a:pt x="7724" y="5973"/>
                    <a:pt x="8393" y="5392"/>
                    <a:pt x="9059" y="4805"/>
                  </a:cubicBezTo>
                  <a:close/>
                  <a:moveTo>
                    <a:pt x="2754" y="6763"/>
                  </a:moveTo>
                  <a:cubicBezTo>
                    <a:pt x="2760" y="6768"/>
                    <a:pt x="2760" y="6776"/>
                    <a:pt x="2768" y="6782"/>
                  </a:cubicBezTo>
                  <a:cubicBezTo>
                    <a:pt x="3305" y="7396"/>
                    <a:pt x="3875" y="7980"/>
                    <a:pt x="4450" y="8563"/>
                  </a:cubicBezTo>
                  <a:cubicBezTo>
                    <a:pt x="3652" y="9304"/>
                    <a:pt x="2859" y="10050"/>
                    <a:pt x="2074" y="10802"/>
                  </a:cubicBezTo>
                  <a:cubicBezTo>
                    <a:pt x="2057" y="10816"/>
                    <a:pt x="2052" y="10829"/>
                    <a:pt x="2044" y="10846"/>
                  </a:cubicBezTo>
                  <a:cubicBezTo>
                    <a:pt x="1476" y="10202"/>
                    <a:pt x="901" y="9566"/>
                    <a:pt x="315" y="8943"/>
                  </a:cubicBezTo>
                  <a:cubicBezTo>
                    <a:pt x="1187" y="8305"/>
                    <a:pt x="1972" y="7517"/>
                    <a:pt x="2754" y="6763"/>
                  </a:cubicBezTo>
                  <a:close/>
                  <a:moveTo>
                    <a:pt x="11174" y="7187"/>
                  </a:moveTo>
                  <a:cubicBezTo>
                    <a:pt x="11768" y="7831"/>
                    <a:pt x="12368" y="8461"/>
                    <a:pt x="12971" y="9078"/>
                  </a:cubicBezTo>
                  <a:cubicBezTo>
                    <a:pt x="11548" y="10378"/>
                    <a:pt x="10130" y="11686"/>
                    <a:pt x="8682" y="12963"/>
                  </a:cubicBezTo>
                  <a:cubicBezTo>
                    <a:pt x="8244" y="12280"/>
                    <a:pt x="7710" y="11644"/>
                    <a:pt x="7159" y="11025"/>
                  </a:cubicBezTo>
                  <a:cubicBezTo>
                    <a:pt x="7815" y="10416"/>
                    <a:pt x="8459" y="9797"/>
                    <a:pt x="9098" y="9194"/>
                  </a:cubicBezTo>
                  <a:cubicBezTo>
                    <a:pt x="9794" y="8533"/>
                    <a:pt x="10491" y="7864"/>
                    <a:pt x="11174" y="7187"/>
                  </a:cubicBezTo>
                  <a:close/>
                  <a:moveTo>
                    <a:pt x="4681" y="8800"/>
                  </a:moveTo>
                  <a:cubicBezTo>
                    <a:pt x="4995" y="9120"/>
                    <a:pt x="5306" y="9436"/>
                    <a:pt x="5612" y="9761"/>
                  </a:cubicBezTo>
                  <a:cubicBezTo>
                    <a:pt x="5973" y="10144"/>
                    <a:pt x="6325" y="10543"/>
                    <a:pt x="6675" y="10942"/>
                  </a:cubicBezTo>
                  <a:cubicBezTo>
                    <a:pt x="5805" y="11699"/>
                    <a:pt x="4935" y="12459"/>
                    <a:pt x="4106" y="13260"/>
                  </a:cubicBezTo>
                  <a:cubicBezTo>
                    <a:pt x="3497" y="12523"/>
                    <a:pt x="2875" y="11790"/>
                    <a:pt x="2245" y="11072"/>
                  </a:cubicBezTo>
                  <a:cubicBezTo>
                    <a:pt x="2275" y="11063"/>
                    <a:pt x="2305" y="11052"/>
                    <a:pt x="2333" y="11028"/>
                  </a:cubicBezTo>
                  <a:cubicBezTo>
                    <a:pt x="3112" y="10281"/>
                    <a:pt x="3894" y="9538"/>
                    <a:pt x="4681" y="8800"/>
                  </a:cubicBezTo>
                  <a:close/>
                  <a:moveTo>
                    <a:pt x="10252" y="1"/>
                  </a:moveTo>
                  <a:cubicBezTo>
                    <a:pt x="10132" y="1"/>
                    <a:pt x="10018" y="125"/>
                    <a:pt x="10116" y="237"/>
                  </a:cubicBezTo>
                  <a:cubicBezTo>
                    <a:pt x="10667" y="862"/>
                    <a:pt x="11212" y="1496"/>
                    <a:pt x="11763" y="2126"/>
                  </a:cubicBezTo>
                  <a:cubicBezTo>
                    <a:pt x="10813" y="2806"/>
                    <a:pt x="9915" y="3580"/>
                    <a:pt x="9037" y="4373"/>
                  </a:cubicBezTo>
                  <a:cubicBezTo>
                    <a:pt x="8522" y="3817"/>
                    <a:pt x="8002" y="3269"/>
                    <a:pt x="7479" y="2732"/>
                  </a:cubicBezTo>
                  <a:cubicBezTo>
                    <a:pt x="7468" y="2720"/>
                    <a:pt x="7455" y="2716"/>
                    <a:pt x="7442" y="2716"/>
                  </a:cubicBezTo>
                  <a:cubicBezTo>
                    <a:pt x="7400" y="2716"/>
                    <a:pt x="7359" y="2769"/>
                    <a:pt x="7391" y="2809"/>
                  </a:cubicBezTo>
                  <a:cubicBezTo>
                    <a:pt x="7864" y="3393"/>
                    <a:pt x="8349" y="3974"/>
                    <a:pt x="8842" y="4552"/>
                  </a:cubicBezTo>
                  <a:cubicBezTo>
                    <a:pt x="8225" y="5111"/>
                    <a:pt x="7616" y="5678"/>
                    <a:pt x="7005" y="6229"/>
                  </a:cubicBezTo>
                  <a:cubicBezTo>
                    <a:pt x="6240" y="6920"/>
                    <a:pt x="5477" y="7613"/>
                    <a:pt x="4720" y="8316"/>
                  </a:cubicBezTo>
                  <a:cubicBezTo>
                    <a:pt x="4161" y="7713"/>
                    <a:pt x="3588" y="7129"/>
                    <a:pt x="2983" y="6592"/>
                  </a:cubicBezTo>
                  <a:cubicBezTo>
                    <a:pt x="2972" y="6584"/>
                    <a:pt x="2963" y="6578"/>
                    <a:pt x="2952" y="6575"/>
                  </a:cubicBezTo>
                  <a:cubicBezTo>
                    <a:pt x="3029" y="6501"/>
                    <a:pt x="3104" y="6430"/>
                    <a:pt x="3181" y="6358"/>
                  </a:cubicBezTo>
                  <a:cubicBezTo>
                    <a:pt x="4252" y="5356"/>
                    <a:pt x="5276" y="4326"/>
                    <a:pt x="6286" y="3266"/>
                  </a:cubicBezTo>
                  <a:cubicBezTo>
                    <a:pt x="6303" y="3247"/>
                    <a:pt x="6285" y="3225"/>
                    <a:pt x="6266" y="3225"/>
                  </a:cubicBezTo>
                  <a:cubicBezTo>
                    <a:pt x="6260" y="3225"/>
                    <a:pt x="6253" y="3228"/>
                    <a:pt x="6248" y="3233"/>
                  </a:cubicBezTo>
                  <a:cubicBezTo>
                    <a:pt x="5229" y="4186"/>
                    <a:pt x="4199" y="5130"/>
                    <a:pt x="3173" y="6074"/>
                  </a:cubicBezTo>
                  <a:cubicBezTo>
                    <a:pt x="2154" y="7013"/>
                    <a:pt x="1011" y="7856"/>
                    <a:pt x="61" y="8863"/>
                  </a:cubicBezTo>
                  <a:cubicBezTo>
                    <a:pt x="31" y="8897"/>
                    <a:pt x="28" y="8938"/>
                    <a:pt x="42" y="8971"/>
                  </a:cubicBezTo>
                  <a:cubicBezTo>
                    <a:pt x="9" y="9023"/>
                    <a:pt x="1" y="9089"/>
                    <a:pt x="48" y="9144"/>
                  </a:cubicBezTo>
                  <a:cubicBezTo>
                    <a:pt x="1342" y="10606"/>
                    <a:pt x="2702" y="12024"/>
                    <a:pt x="4089" y="13401"/>
                  </a:cubicBezTo>
                  <a:cubicBezTo>
                    <a:pt x="4103" y="13426"/>
                    <a:pt x="4125" y="13448"/>
                    <a:pt x="4150" y="13461"/>
                  </a:cubicBezTo>
                  <a:cubicBezTo>
                    <a:pt x="4337" y="13649"/>
                    <a:pt x="4524" y="13836"/>
                    <a:pt x="4712" y="14020"/>
                  </a:cubicBezTo>
                  <a:cubicBezTo>
                    <a:pt x="4713" y="14022"/>
                    <a:pt x="4715" y="14022"/>
                    <a:pt x="4717" y="14022"/>
                  </a:cubicBezTo>
                  <a:cubicBezTo>
                    <a:pt x="4724" y="14022"/>
                    <a:pt x="4730" y="14016"/>
                    <a:pt x="4725" y="14009"/>
                  </a:cubicBezTo>
                  <a:cubicBezTo>
                    <a:pt x="4574" y="13825"/>
                    <a:pt x="4423" y="13643"/>
                    <a:pt x="4271" y="13459"/>
                  </a:cubicBezTo>
                  <a:cubicBezTo>
                    <a:pt x="4274" y="13459"/>
                    <a:pt x="4277" y="13459"/>
                    <a:pt x="4279" y="13456"/>
                  </a:cubicBezTo>
                  <a:cubicBezTo>
                    <a:pt x="5202" y="12779"/>
                    <a:pt x="6077" y="12019"/>
                    <a:pt x="6933" y="11234"/>
                  </a:cubicBezTo>
                  <a:cubicBezTo>
                    <a:pt x="7479" y="11851"/>
                    <a:pt x="8032" y="12462"/>
                    <a:pt x="8635" y="13004"/>
                  </a:cubicBezTo>
                  <a:cubicBezTo>
                    <a:pt x="8123" y="13456"/>
                    <a:pt x="7611" y="13905"/>
                    <a:pt x="7090" y="14345"/>
                  </a:cubicBezTo>
                  <a:cubicBezTo>
                    <a:pt x="7041" y="14388"/>
                    <a:pt x="7079" y="14463"/>
                    <a:pt x="7128" y="14463"/>
                  </a:cubicBezTo>
                  <a:cubicBezTo>
                    <a:pt x="7139" y="14463"/>
                    <a:pt x="7151" y="14459"/>
                    <a:pt x="7162" y="14450"/>
                  </a:cubicBezTo>
                  <a:cubicBezTo>
                    <a:pt x="10114" y="11931"/>
                    <a:pt x="13142" y="9444"/>
                    <a:pt x="15915" y="6727"/>
                  </a:cubicBezTo>
                  <a:cubicBezTo>
                    <a:pt x="15950" y="6691"/>
                    <a:pt x="15948" y="6644"/>
                    <a:pt x="15928" y="6606"/>
                  </a:cubicBezTo>
                  <a:cubicBezTo>
                    <a:pt x="15953" y="6600"/>
                    <a:pt x="15973" y="6570"/>
                    <a:pt x="15956" y="6545"/>
                  </a:cubicBezTo>
                  <a:cubicBezTo>
                    <a:pt x="14249" y="4274"/>
                    <a:pt x="12264" y="2181"/>
                    <a:pt x="10378" y="58"/>
                  </a:cubicBezTo>
                  <a:cubicBezTo>
                    <a:pt x="10342" y="18"/>
                    <a:pt x="10297" y="1"/>
                    <a:pt x="10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1"/>
            <p:cNvSpPr/>
            <p:nvPr/>
          </p:nvSpPr>
          <p:spPr>
            <a:xfrm>
              <a:off x="7529975" y="1468100"/>
              <a:ext cx="368300" cy="376425"/>
            </a:xfrm>
            <a:custGeom>
              <a:avLst/>
              <a:gdLst/>
              <a:ahLst/>
              <a:cxnLst/>
              <a:rect l="l" t="t" r="r" b="b"/>
              <a:pathLst>
                <a:path w="14732" h="15057" extrusionOk="0">
                  <a:moveTo>
                    <a:pt x="9487" y="312"/>
                  </a:moveTo>
                  <a:cubicBezTo>
                    <a:pt x="9495" y="337"/>
                    <a:pt x="9506" y="361"/>
                    <a:pt x="9528" y="386"/>
                  </a:cubicBezTo>
                  <a:cubicBezTo>
                    <a:pt x="10051" y="926"/>
                    <a:pt x="10566" y="1476"/>
                    <a:pt x="11078" y="2030"/>
                  </a:cubicBezTo>
                  <a:cubicBezTo>
                    <a:pt x="10070" y="2908"/>
                    <a:pt x="9165" y="3916"/>
                    <a:pt x="8245" y="4902"/>
                  </a:cubicBezTo>
                  <a:cubicBezTo>
                    <a:pt x="7656" y="4318"/>
                    <a:pt x="7058" y="3748"/>
                    <a:pt x="6450" y="3203"/>
                  </a:cubicBezTo>
                  <a:cubicBezTo>
                    <a:pt x="7499" y="2280"/>
                    <a:pt x="8551" y="1339"/>
                    <a:pt x="9487" y="312"/>
                  </a:cubicBezTo>
                  <a:close/>
                  <a:moveTo>
                    <a:pt x="11130" y="2085"/>
                  </a:moveTo>
                  <a:cubicBezTo>
                    <a:pt x="11731" y="2729"/>
                    <a:pt x="12325" y="3379"/>
                    <a:pt x="12925" y="4023"/>
                  </a:cubicBezTo>
                  <a:cubicBezTo>
                    <a:pt x="11915" y="4874"/>
                    <a:pt x="10951" y="5791"/>
                    <a:pt x="9990" y="6708"/>
                  </a:cubicBezTo>
                  <a:cubicBezTo>
                    <a:pt x="9489" y="6168"/>
                    <a:pt x="8977" y="5634"/>
                    <a:pt x="8457" y="5111"/>
                  </a:cubicBezTo>
                  <a:cubicBezTo>
                    <a:pt x="9421" y="4155"/>
                    <a:pt x="10368" y="3167"/>
                    <a:pt x="11130" y="2085"/>
                  </a:cubicBezTo>
                  <a:close/>
                  <a:moveTo>
                    <a:pt x="6210" y="3412"/>
                  </a:moveTo>
                  <a:cubicBezTo>
                    <a:pt x="6777" y="4020"/>
                    <a:pt x="7361" y="4621"/>
                    <a:pt x="7950" y="5213"/>
                  </a:cubicBezTo>
                  <a:cubicBezTo>
                    <a:pt x="7573" y="5612"/>
                    <a:pt x="7190" y="6006"/>
                    <a:pt x="6794" y="6383"/>
                  </a:cubicBezTo>
                  <a:cubicBezTo>
                    <a:pt x="6106" y="7041"/>
                    <a:pt x="5393" y="7680"/>
                    <a:pt x="4682" y="8316"/>
                  </a:cubicBezTo>
                  <a:cubicBezTo>
                    <a:pt x="4043" y="7691"/>
                    <a:pt x="3407" y="7074"/>
                    <a:pt x="2796" y="6452"/>
                  </a:cubicBezTo>
                  <a:cubicBezTo>
                    <a:pt x="3674" y="5689"/>
                    <a:pt x="4531" y="4899"/>
                    <a:pt x="5395" y="4131"/>
                  </a:cubicBezTo>
                  <a:cubicBezTo>
                    <a:pt x="5665" y="3891"/>
                    <a:pt x="5938" y="3652"/>
                    <a:pt x="6210" y="3412"/>
                  </a:cubicBezTo>
                  <a:close/>
                  <a:moveTo>
                    <a:pt x="8151" y="5414"/>
                  </a:moveTo>
                  <a:cubicBezTo>
                    <a:pt x="8672" y="5934"/>
                    <a:pt x="9198" y="6449"/>
                    <a:pt x="9729" y="6958"/>
                  </a:cubicBezTo>
                  <a:cubicBezTo>
                    <a:pt x="9297" y="7371"/>
                    <a:pt x="8864" y="7781"/>
                    <a:pt x="8429" y="8186"/>
                  </a:cubicBezTo>
                  <a:cubicBezTo>
                    <a:pt x="7755" y="8808"/>
                    <a:pt x="7064" y="9420"/>
                    <a:pt x="6378" y="10034"/>
                  </a:cubicBezTo>
                  <a:cubicBezTo>
                    <a:pt x="5916" y="9544"/>
                    <a:pt x="5437" y="9062"/>
                    <a:pt x="4957" y="8588"/>
                  </a:cubicBezTo>
                  <a:cubicBezTo>
                    <a:pt x="5549" y="8013"/>
                    <a:pt x="6130" y="7426"/>
                    <a:pt x="6703" y="6845"/>
                  </a:cubicBezTo>
                  <a:cubicBezTo>
                    <a:pt x="7171" y="6369"/>
                    <a:pt x="7661" y="5895"/>
                    <a:pt x="8151" y="5414"/>
                  </a:cubicBezTo>
                  <a:close/>
                  <a:moveTo>
                    <a:pt x="9977" y="7198"/>
                  </a:moveTo>
                  <a:cubicBezTo>
                    <a:pt x="10684" y="7875"/>
                    <a:pt x="11392" y="8547"/>
                    <a:pt x="12097" y="9216"/>
                  </a:cubicBezTo>
                  <a:cubicBezTo>
                    <a:pt x="10866" y="10295"/>
                    <a:pt x="9627" y="11369"/>
                    <a:pt x="8383" y="12432"/>
                  </a:cubicBezTo>
                  <a:cubicBezTo>
                    <a:pt x="7854" y="11694"/>
                    <a:pt x="7262" y="10989"/>
                    <a:pt x="6634" y="10309"/>
                  </a:cubicBezTo>
                  <a:cubicBezTo>
                    <a:pt x="7218" y="9772"/>
                    <a:pt x="7793" y="9227"/>
                    <a:pt x="8369" y="8690"/>
                  </a:cubicBezTo>
                  <a:cubicBezTo>
                    <a:pt x="8903" y="8194"/>
                    <a:pt x="9443" y="7699"/>
                    <a:pt x="9977" y="7198"/>
                  </a:cubicBezTo>
                  <a:close/>
                  <a:moveTo>
                    <a:pt x="4677" y="8858"/>
                  </a:moveTo>
                  <a:cubicBezTo>
                    <a:pt x="5112" y="9367"/>
                    <a:pt x="5555" y="9874"/>
                    <a:pt x="6009" y="10367"/>
                  </a:cubicBezTo>
                  <a:cubicBezTo>
                    <a:pt x="5189" y="11102"/>
                    <a:pt x="4382" y="11851"/>
                    <a:pt x="3619" y="12644"/>
                  </a:cubicBezTo>
                  <a:cubicBezTo>
                    <a:pt x="3611" y="12652"/>
                    <a:pt x="3606" y="12660"/>
                    <a:pt x="3603" y="12671"/>
                  </a:cubicBezTo>
                  <a:cubicBezTo>
                    <a:pt x="3341" y="12413"/>
                    <a:pt x="3085" y="12151"/>
                    <a:pt x="2829" y="11887"/>
                  </a:cubicBezTo>
                  <a:cubicBezTo>
                    <a:pt x="2576" y="11622"/>
                    <a:pt x="2331" y="11353"/>
                    <a:pt x="2089" y="11080"/>
                  </a:cubicBezTo>
                  <a:cubicBezTo>
                    <a:pt x="2111" y="11077"/>
                    <a:pt x="2130" y="11069"/>
                    <a:pt x="2149" y="11055"/>
                  </a:cubicBezTo>
                  <a:cubicBezTo>
                    <a:pt x="3030" y="10381"/>
                    <a:pt x="3864" y="9632"/>
                    <a:pt x="4677" y="8858"/>
                  </a:cubicBezTo>
                  <a:close/>
                  <a:moveTo>
                    <a:pt x="6268" y="10645"/>
                  </a:moveTo>
                  <a:cubicBezTo>
                    <a:pt x="6901" y="11317"/>
                    <a:pt x="7559" y="11958"/>
                    <a:pt x="8261" y="12536"/>
                  </a:cubicBezTo>
                  <a:cubicBezTo>
                    <a:pt x="7397" y="13272"/>
                    <a:pt x="6530" y="14004"/>
                    <a:pt x="5657" y="14728"/>
                  </a:cubicBezTo>
                  <a:cubicBezTo>
                    <a:pt x="5026" y="14062"/>
                    <a:pt x="4363" y="13423"/>
                    <a:pt x="3710" y="12776"/>
                  </a:cubicBezTo>
                  <a:cubicBezTo>
                    <a:pt x="3719" y="12773"/>
                    <a:pt x="3724" y="12773"/>
                    <a:pt x="3730" y="12768"/>
                  </a:cubicBezTo>
                  <a:cubicBezTo>
                    <a:pt x="4613" y="12110"/>
                    <a:pt x="5450" y="11388"/>
                    <a:pt x="6268" y="10645"/>
                  </a:cubicBezTo>
                  <a:close/>
                  <a:moveTo>
                    <a:pt x="9573" y="0"/>
                  </a:moveTo>
                  <a:cubicBezTo>
                    <a:pt x="9492" y="0"/>
                    <a:pt x="6728" y="2582"/>
                    <a:pt x="5384" y="3833"/>
                  </a:cubicBezTo>
                  <a:cubicBezTo>
                    <a:pt x="3928" y="5185"/>
                    <a:pt x="2386" y="6454"/>
                    <a:pt x="954" y="7831"/>
                  </a:cubicBezTo>
                  <a:cubicBezTo>
                    <a:pt x="918" y="7867"/>
                    <a:pt x="956" y="7923"/>
                    <a:pt x="998" y="7923"/>
                  </a:cubicBezTo>
                  <a:cubicBezTo>
                    <a:pt x="1007" y="7923"/>
                    <a:pt x="1017" y="7920"/>
                    <a:pt x="1026" y="7914"/>
                  </a:cubicBezTo>
                  <a:cubicBezTo>
                    <a:pt x="1593" y="7476"/>
                    <a:pt x="2146" y="7016"/>
                    <a:pt x="2692" y="6543"/>
                  </a:cubicBezTo>
                  <a:cubicBezTo>
                    <a:pt x="3267" y="7195"/>
                    <a:pt x="3837" y="7872"/>
                    <a:pt x="4415" y="8552"/>
                  </a:cubicBezTo>
                  <a:cubicBezTo>
                    <a:pt x="3581" y="9299"/>
                    <a:pt x="2749" y="10050"/>
                    <a:pt x="1954" y="10835"/>
                  </a:cubicBezTo>
                  <a:cubicBezTo>
                    <a:pt x="1937" y="10851"/>
                    <a:pt x="1926" y="10868"/>
                    <a:pt x="1921" y="10887"/>
                  </a:cubicBezTo>
                  <a:cubicBezTo>
                    <a:pt x="1315" y="10196"/>
                    <a:pt x="723" y="9491"/>
                    <a:pt x="92" y="8822"/>
                  </a:cubicBezTo>
                  <a:cubicBezTo>
                    <a:pt x="84" y="8813"/>
                    <a:pt x="74" y="8810"/>
                    <a:pt x="65" y="8810"/>
                  </a:cubicBezTo>
                  <a:cubicBezTo>
                    <a:pt x="32" y="8810"/>
                    <a:pt x="0" y="8851"/>
                    <a:pt x="24" y="8883"/>
                  </a:cubicBezTo>
                  <a:cubicBezTo>
                    <a:pt x="1532" y="11077"/>
                    <a:pt x="3542" y="13277"/>
                    <a:pt x="5585" y="14981"/>
                  </a:cubicBezTo>
                  <a:cubicBezTo>
                    <a:pt x="5591" y="14987"/>
                    <a:pt x="5596" y="14987"/>
                    <a:pt x="5602" y="14992"/>
                  </a:cubicBezTo>
                  <a:cubicBezTo>
                    <a:pt x="5630" y="15029"/>
                    <a:pt x="5673" y="15056"/>
                    <a:pt x="5719" y="15056"/>
                  </a:cubicBezTo>
                  <a:cubicBezTo>
                    <a:pt x="5748" y="15056"/>
                    <a:pt x="5778" y="15045"/>
                    <a:pt x="5808" y="15020"/>
                  </a:cubicBezTo>
                  <a:cubicBezTo>
                    <a:pt x="8859" y="12426"/>
                    <a:pt x="11846" y="9753"/>
                    <a:pt x="14715" y="6958"/>
                  </a:cubicBezTo>
                  <a:cubicBezTo>
                    <a:pt x="14732" y="6944"/>
                    <a:pt x="14717" y="6924"/>
                    <a:pt x="14699" y="6924"/>
                  </a:cubicBezTo>
                  <a:cubicBezTo>
                    <a:pt x="14693" y="6924"/>
                    <a:pt x="14687" y="6926"/>
                    <a:pt x="14682" y="6931"/>
                  </a:cubicBezTo>
                  <a:cubicBezTo>
                    <a:pt x="13851" y="7671"/>
                    <a:pt x="13016" y="8406"/>
                    <a:pt x="12179" y="9142"/>
                  </a:cubicBezTo>
                  <a:cubicBezTo>
                    <a:pt x="11546" y="8415"/>
                    <a:pt x="10894" y="7685"/>
                    <a:pt x="10230" y="6964"/>
                  </a:cubicBezTo>
                  <a:cubicBezTo>
                    <a:pt x="11199" y="6052"/>
                    <a:pt x="12152" y="5119"/>
                    <a:pt x="13025" y="4131"/>
                  </a:cubicBezTo>
                  <a:cubicBezTo>
                    <a:pt x="13462" y="4604"/>
                    <a:pt x="13906" y="5075"/>
                    <a:pt x="14354" y="5540"/>
                  </a:cubicBezTo>
                  <a:cubicBezTo>
                    <a:pt x="14356" y="5543"/>
                    <a:pt x="14359" y="5544"/>
                    <a:pt x="14361" y="5544"/>
                  </a:cubicBezTo>
                  <a:cubicBezTo>
                    <a:pt x="14368" y="5544"/>
                    <a:pt x="14375" y="5533"/>
                    <a:pt x="14371" y="5527"/>
                  </a:cubicBezTo>
                  <a:cubicBezTo>
                    <a:pt x="12967" y="3635"/>
                    <a:pt x="9608" y="28"/>
                    <a:pt x="9575" y="1"/>
                  </a:cubicBezTo>
                  <a:cubicBezTo>
                    <a:pt x="9574" y="0"/>
                    <a:pt x="9574" y="0"/>
                    <a:pt x="95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1"/>
            <p:cNvSpPr/>
            <p:nvPr/>
          </p:nvSpPr>
          <p:spPr>
            <a:xfrm>
              <a:off x="7214700" y="1961075"/>
              <a:ext cx="210975" cy="131025"/>
            </a:xfrm>
            <a:custGeom>
              <a:avLst/>
              <a:gdLst/>
              <a:ahLst/>
              <a:cxnLst/>
              <a:rect l="l" t="t" r="r" b="b"/>
              <a:pathLst>
                <a:path w="8439" h="5241" extrusionOk="0">
                  <a:moveTo>
                    <a:pt x="7587" y="1"/>
                  </a:moveTo>
                  <a:cubicBezTo>
                    <a:pt x="7576" y="1"/>
                    <a:pt x="7565" y="11"/>
                    <a:pt x="7569" y="26"/>
                  </a:cubicBezTo>
                  <a:cubicBezTo>
                    <a:pt x="8089" y="2297"/>
                    <a:pt x="6756" y="4767"/>
                    <a:pt x="4265" y="4918"/>
                  </a:cubicBezTo>
                  <a:cubicBezTo>
                    <a:pt x="4194" y="4922"/>
                    <a:pt x="4123" y="4924"/>
                    <a:pt x="4053" y="4924"/>
                  </a:cubicBezTo>
                  <a:cubicBezTo>
                    <a:pt x="1729" y="4924"/>
                    <a:pt x="57" y="2604"/>
                    <a:pt x="319" y="370"/>
                  </a:cubicBezTo>
                  <a:cubicBezTo>
                    <a:pt x="322" y="350"/>
                    <a:pt x="305" y="337"/>
                    <a:pt x="289" y="337"/>
                  </a:cubicBezTo>
                  <a:cubicBezTo>
                    <a:pt x="277" y="337"/>
                    <a:pt x="265" y="345"/>
                    <a:pt x="264" y="361"/>
                  </a:cubicBezTo>
                  <a:cubicBezTo>
                    <a:pt x="0" y="2760"/>
                    <a:pt x="1405" y="5240"/>
                    <a:pt x="4027" y="5240"/>
                  </a:cubicBezTo>
                  <a:cubicBezTo>
                    <a:pt x="4114" y="5240"/>
                    <a:pt x="4202" y="5238"/>
                    <a:pt x="4292" y="5232"/>
                  </a:cubicBezTo>
                  <a:cubicBezTo>
                    <a:pt x="6924" y="5070"/>
                    <a:pt x="8439" y="2410"/>
                    <a:pt x="7602" y="12"/>
                  </a:cubicBezTo>
                  <a:cubicBezTo>
                    <a:pt x="7599" y="4"/>
                    <a:pt x="7593" y="1"/>
                    <a:pt x="7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1"/>
            <p:cNvSpPr/>
            <p:nvPr/>
          </p:nvSpPr>
          <p:spPr>
            <a:xfrm>
              <a:off x="7198075" y="1874275"/>
              <a:ext cx="255550" cy="187375"/>
            </a:xfrm>
            <a:custGeom>
              <a:avLst/>
              <a:gdLst/>
              <a:ahLst/>
              <a:cxnLst/>
              <a:rect l="l" t="t" r="r" b="b"/>
              <a:pathLst>
                <a:path w="10222" h="7495" extrusionOk="0">
                  <a:moveTo>
                    <a:pt x="4827" y="1"/>
                  </a:moveTo>
                  <a:cubicBezTo>
                    <a:pt x="2346" y="1"/>
                    <a:pt x="332" y="2154"/>
                    <a:pt x="7" y="4676"/>
                  </a:cubicBezTo>
                  <a:cubicBezTo>
                    <a:pt x="1" y="4718"/>
                    <a:pt x="36" y="4743"/>
                    <a:pt x="70" y="4743"/>
                  </a:cubicBezTo>
                  <a:cubicBezTo>
                    <a:pt x="95" y="4743"/>
                    <a:pt x="120" y="4729"/>
                    <a:pt x="125" y="4695"/>
                  </a:cubicBezTo>
                  <a:cubicBezTo>
                    <a:pt x="456" y="2303"/>
                    <a:pt x="2499" y="285"/>
                    <a:pt x="4860" y="285"/>
                  </a:cubicBezTo>
                  <a:cubicBezTo>
                    <a:pt x="5345" y="285"/>
                    <a:pt x="5843" y="370"/>
                    <a:pt x="6342" y="554"/>
                  </a:cubicBezTo>
                  <a:cubicBezTo>
                    <a:pt x="9161" y="1595"/>
                    <a:pt x="9814" y="5048"/>
                    <a:pt x="8382" y="7457"/>
                  </a:cubicBezTo>
                  <a:cubicBezTo>
                    <a:pt x="8372" y="7475"/>
                    <a:pt x="8391" y="7494"/>
                    <a:pt x="8409" y="7494"/>
                  </a:cubicBezTo>
                  <a:cubicBezTo>
                    <a:pt x="8415" y="7494"/>
                    <a:pt x="8422" y="7491"/>
                    <a:pt x="8426" y="7484"/>
                  </a:cubicBezTo>
                  <a:cubicBezTo>
                    <a:pt x="10221" y="5001"/>
                    <a:pt x="9305" y="1284"/>
                    <a:pt x="6306" y="254"/>
                  </a:cubicBezTo>
                  <a:cubicBezTo>
                    <a:pt x="5802" y="81"/>
                    <a:pt x="5305" y="1"/>
                    <a:pt x="48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3" name="Google Shape;1063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64" name="Google Shape;1064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7" name="Google Shape;1067;p13"/>
          <p:cNvGrpSpPr/>
          <p:nvPr/>
        </p:nvGrpSpPr>
        <p:grpSpPr>
          <a:xfrm flipH="1">
            <a:off x="1093201" y="-229012"/>
            <a:ext cx="11834400" cy="11810100"/>
            <a:chOff x="715101" y="-3451112"/>
            <a:chExt cx="11834400" cy="11810100"/>
          </a:xfrm>
        </p:grpSpPr>
        <p:sp>
          <p:nvSpPr>
            <p:cNvPr id="1068" name="Google Shape;1068;p13"/>
            <p:cNvSpPr/>
            <p:nvPr/>
          </p:nvSpPr>
          <p:spPr>
            <a:xfrm rot="-6776989">
              <a:off x="5404223" y="1095612"/>
              <a:ext cx="4500098" cy="4522828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13"/>
            <p:cNvSpPr/>
            <p:nvPr/>
          </p:nvSpPr>
          <p:spPr>
            <a:xfrm rot="-6776953">
              <a:off x="2134015" y="-2067137"/>
              <a:ext cx="8996572" cy="9042149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3"/>
            <p:cNvSpPr/>
            <p:nvPr/>
          </p:nvSpPr>
          <p:spPr>
            <a:xfrm rot="-6776992">
              <a:off x="4667612" y="174813"/>
              <a:ext cx="5861890" cy="5891474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13"/>
            <p:cNvSpPr/>
            <p:nvPr/>
          </p:nvSpPr>
          <p:spPr>
            <a:xfrm rot="-6777112">
              <a:off x="3332868" y="-797384"/>
              <a:ext cx="7455425" cy="7492969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13"/>
            <p:cNvSpPr/>
            <p:nvPr/>
          </p:nvSpPr>
          <p:spPr>
            <a:xfrm rot="-6777140">
              <a:off x="5722139" y="1845677"/>
              <a:ext cx="3941120" cy="3960896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3" name="Google Shape;1073;p13"/>
          <p:cNvGrpSpPr/>
          <p:nvPr/>
        </p:nvGrpSpPr>
        <p:grpSpPr>
          <a:xfrm rot="-1638481">
            <a:off x="-758663" y="279249"/>
            <a:ext cx="1429663" cy="1722496"/>
            <a:chOff x="53198" y="-1377442"/>
            <a:chExt cx="1148270" cy="1383467"/>
          </a:xfrm>
        </p:grpSpPr>
        <p:sp>
          <p:nvSpPr>
            <p:cNvPr id="1074" name="Google Shape;1074;p13"/>
            <p:cNvSpPr/>
            <p:nvPr/>
          </p:nvSpPr>
          <p:spPr>
            <a:xfrm>
              <a:off x="354042" y="-817681"/>
              <a:ext cx="389840" cy="348359"/>
            </a:xfrm>
            <a:custGeom>
              <a:avLst/>
              <a:gdLst/>
              <a:ahLst/>
              <a:cxnLst/>
              <a:rect l="l" t="t" r="r" b="b"/>
              <a:pathLst>
                <a:path w="8712" h="7785" extrusionOk="0">
                  <a:moveTo>
                    <a:pt x="36" y="1"/>
                  </a:moveTo>
                  <a:cubicBezTo>
                    <a:pt x="18" y="1"/>
                    <a:pt x="1" y="13"/>
                    <a:pt x="1" y="37"/>
                  </a:cubicBezTo>
                  <a:cubicBezTo>
                    <a:pt x="127" y="3090"/>
                    <a:pt x="1724" y="6546"/>
                    <a:pt x="4813" y="7578"/>
                  </a:cubicBezTo>
                  <a:cubicBezTo>
                    <a:pt x="5237" y="7720"/>
                    <a:pt x="5603" y="7785"/>
                    <a:pt x="5917" y="7785"/>
                  </a:cubicBezTo>
                  <a:cubicBezTo>
                    <a:pt x="8712" y="7785"/>
                    <a:pt x="7395" y="2647"/>
                    <a:pt x="6237" y="954"/>
                  </a:cubicBezTo>
                  <a:cubicBezTo>
                    <a:pt x="6213" y="919"/>
                    <a:pt x="6181" y="905"/>
                    <a:pt x="6151" y="905"/>
                  </a:cubicBezTo>
                  <a:cubicBezTo>
                    <a:pt x="6084" y="905"/>
                    <a:pt x="6023" y="975"/>
                    <a:pt x="6061" y="1058"/>
                  </a:cubicBezTo>
                  <a:cubicBezTo>
                    <a:pt x="6674" y="2435"/>
                    <a:pt x="7222" y="3806"/>
                    <a:pt x="7255" y="5340"/>
                  </a:cubicBezTo>
                  <a:cubicBezTo>
                    <a:pt x="7279" y="6501"/>
                    <a:pt x="6824" y="7434"/>
                    <a:pt x="5640" y="7434"/>
                  </a:cubicBezTo>
                  <a:cubicBezTo>
                    <a:pt x="5415" y="7434"/>
                    <a:pt x="5162" y="7400"/>
                    <a:pt x="4882" y="7328"/>
                  </a:cubicBezTo>
                  <a:cubicBezTo>
                    <a:pt x="4268" y="7168"/>
                    <a:pt x="3706" y="6802"/>
                    <a:pt x="3211" y="6416"/>
                  </a:cubicBezTo>
                  <a:cubicBezTo>
                    <a:pt x="1256" y="4894"/>
                    <a:pt x="367" y="2427"/>
                    <a:pt x="78" y="37"/>
                  </a:cubicBezTo>
                  <a:cubicBezTo>
                    <a:pt x="75" y="13"/>
                    <a:pt x="55" y="1"/>
                    <a:pt x="3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13"/>
            <p:cNvSpPr/>
            <p:nvPr/>
          </p:nvSpPr>
          <p:spPr>
            <a:xfrm>
              <a:off x="329117" y="-963607"/>
              <a:ext cx="246961" cy="350283"/>
            </a:xfrm>
            <a:custGeom>
              <a:avLst/>
              <a:gdLst/>
              <a:ahLst/>
              <a:cxnLst/>
              <a:rect l="l" t="t" r="r" b="b"/>
              <a:pathLst>
                <a:path w="5519" h="7828" extrusionOk="0">
                  <a:moveTo>
                    <a:pt x="3490" y="1"/>
                  </a:moveTo>
                  <a:cubicBezTo>
                    <a:pt x="1" y="1"/>
                    <a:pt x="4485" y="6858"/>
                    <a:pt x="5332" y="7800"/>
                  </a:cubicBezTo>
                  <a:cubicBezTo>
                    <a:pt x="5350" y="7820"/>
                    <a:pt x="5371" y="7828"/>
                    <a:pt x="5392" y="7828"/>
                  </a:cubicBezTo>
                  <a:cubicBezTo>
                    <a:pt x="5456" y="7828"/>
                    <a:pt x="5519" y="7752"/>
                    <a:pt x="5478" y="7684"/>
                  </a:cubicBezTo>
                  <a:cubicBezTo>
                    <a:pt x="4938" y="6764"/>
                    <a:pt x="4374" y="5859"/>
                    <a:pt x="3889" y="4903"/>
                  </a:cubicBezTo>
                  <a:cubicBezTo>
                    <a:pt x="3539" y="4212"/>
                    <a:pt x="1540" y="553"/>
                    <a:pt x="3614" y="250"/>
                  </a:cubicBezTo>
                  <a:cubicBezTo>
                    <a:pt x="3760" y="228"/>
                    <a:pt x="3716" y="5"/>
                    <a:pt x="3581" y="2"/>
                  </a:cubicBezTo>
                  <a:cubicBezTo>
                    <a:pt x="3550" y="1"/>
                    <a:pt x="3520" y="1"/>
                    <a:pt x="3490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13"/>
            <p:cNvSpPr/>
            <p:nvPr/>
          </p:nvSpPr>
          <p:spPr>
            <a:xfrm>
              <a:off x="552547" y="-915144"/>
              <a:ext cx="56248" cy="91732"/>
            </a:xfrm>
            <a:custGeom>
              <a:avLst/>
              <a:gdLst/>
              <a:ahLst/>
              <a:cxnLst/>
              <a:rect l="l" t="t" r="r" b="b"/>
              <a:pathLst>
                <a:path w="1257" h="2050" extrusionOk="0">
                  <a:moveTo>
                    <a:pt x="155" y="1"/>
                  </a:moveTo>
                  <a:cubicBezTo>
                    <a:pt x="78" y="1"/>
                    <a:pt x="1" y="85"/>
                    <a:pt x="44" y="178"/>
                  </a:cubicBezTo>
                  <a:cubicBezTo>
                    <a:pt x="325" y="778"/>
                    <a:pt x="598" y="1381"/>
                    <a:pt x="909" y="1967"/>
                  </a:cubicBezTo>
                  <a:cubicBezTo>
                    <a:pt x="939" y="2025"/>
                    <a:pt x="987" y="2049"/>
                    <a:pt x="1036" y="2049"/>
                  </a:cubicBezTo>
                  <a:cubicBezTo>
                    <a:pt x="1145" y="2049"/>
                    <a:pt x="1257" y="1930"/>
                    <a:pt x="1192" y="1799"/>
                  </a:cubicBezTo>
                  <a:cubicBezTo>
                    <a:pt x="898" y="1210"/>
                    <a:pt x="567" y="637"/>
                    <a:pt x="248" y="59"/>
                  </a:cubicBezTo>
                  <a:cubicBezTo>
                    <a:pt x="225" y="18"/>
                    <a:pt x="190" y="1"/>
                    <a:pt x="15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13"/>
            <p:cNvSpPr/>
            <p:nvPr/>
          </p:nvSpPr>
          <p:spPr>
            <a:xfrm>
              <a:off x="326969" y="-1063306"/>
              <a:ext cx="452487" cy="386708"/>
            </a:xfrm>
            <a:custGeom>
              <a:avLst/>
              <a:gdLst/>
              <a:ahLst/>
              <a:cxnLst/>
              <a:rect l="l" t="t" r="r" b="b"/>
              <a:pathLst>
                <a:path w="10112" h="8642" extrusionOk="0">
                  <a:moveTo>
                    <a:pt x="3801" y="0"/>
                  </a:moveTo>
                  <a:cubicBezTo>
                    <a:pt x="1857" y="0"/>
                    <a:pt x="0" y="1620"/>
                    <a:pt x="1098" y="3698"/>
                  </a:cubicBezTo>
                  <a:cubicBezTo>
                    <a:pt x="1110" y="3719"/>
                    <a:pt x="1126" y="3727"/>
                    <a:pt x="1142" y="3727"/>
                  </a:cubicBezTo>
                  <a:cubicBezTo>
                    <a:pt x="1178" y="3727"/>
                    <a:pt x="1214" y="3686"/>
                    <a:pt x="1195" y="3643"/>
                  </a:cubicBezTo>
                  <a:cubicBezTo>
                    <a:pt x="387" y="1767"/>
                    <a:pt x="2014" y="356"/>
                    <a:pt x="3690" y="356"/>
                  </a:cubicBezTo>
                  <a:cubicBezTo>
                    <a:pt x="3923" y="356"/>
                    <a:pt x="4157" y="383"/>
                    <a:pt x="4386" y="441"/>
                  </a:cubicBezTo>
                  <a:cubicBezTo>
                    <a:pt x="5779" y="790"/>
                    <a:pt x="6767" y="1922"/>
                    <a:pt x="7486" y="3100"/>
                  </a:cubicBezTo>
                  <a:cubicBezTo>
                    <a:pt x="8535" y="4821"/>
                    <a:pt x="8967" y="6726"/>
                    <a:pt x="9749" y="8546"/>
                  </a:cubicBezTo>
                  <a:cubicBezTo>
                    <a:pt x="9777" y="8613"/>
                    <a:pt x="9836" y="8641"/>
                    <a:pt x="9898" y="8641"/>
                  </a:cubicBezTo>
                  <a:cubicBezTo>
                    <a:pt x="10001" y="8641"/>
                    <a:pt x="10111" y="8564"/>
                    <a:pt x="10104" y="8453"/>
                  </a:cubicBezTo>
                  <a:cubicBezTo>
                    <a:pt x="9939" y="5501"/>
                    <a:pt x="7786" y="1002"/>
                    <a:pt x="4719" y="127"/>
                  </a:cubicBezTo>
                  <a:cubicBezTo>
                    <a:pt x="4418" y="41"/>
                    <a:pt x="4108" y="0"/>
                    <a:pt x="380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13"/>
            <p:cNvSpPr/>
            <p:nvPr/>
          </p:nvSpPr>
          <p:spPr>
            <a:xfrm>
              <a:off x="175764" y="-1060353"/>
              <a:ext cx="632953" cy="735425"/>
            </a:xfrm>
            <a:custGeom>
              <a:avLst/>
              <a:gdLst/>
              <a:ahLst/>
              <a:cxnLst/>
              <a:rect l="l" t="t" r="r" b="b"/>
              <a:pathLst>
                <a:path w="14145" h="16435" extrusionOk="0">
                  <a:moveTo>
                    <a:pt x="1332" y="0"/>
                  </a:moveTo>
                  <a:cubicBezTo>
                    <a:pt x="1285" y="0"/>
                    <a:pt x="1241" y="26"/>
                    <a:pt x="1226" y="86"/>
                  </a:cubicBezTo>
                  <a:cubicBezTo>
                    <a:pt x="1" y="4915"/>
                    <a:pt x="2702" y="10777"/>
                    <a:pt x="6091" y="14119"/>
                  </a:cubicBezTo>
                  <a:cubicBezTo>
                    <a:pt x="7290" y="15303"/>
                    <a:pt x="8889" y="16435"/>
                    <a:pt x="10595" y="16435"/>
                  </a:cubicBezTo>
                  <a:cubicBezTo>
                    <a:pt x="11059" y="16435"/>
                    <a:pt x="11531" y="16351"/>
                    <a:pt x="12005" y="16162"/>
                  </a:cubicBezTo>
                  <a:cubicBezTo>
                    <a:pt x="14144" y="15308"/>
                    <a:pt x="14144" y="13045"/>
                    <a:pt x="13811" y="11110"/>
                  </a:cubicBezTo>
                  <a:lnTo>
                    <a:pt x="13811" y="11107"/>
                  </a:lnTo>
                  <a:cubicBezTo>
                    <a:pt x="13804" y="11064"/>
                    <a:pt x="13771" y="11045"/>
                    <a:pt x="13735" y="11045"/>
                  </a:cubicBezTo>
                  <a:cubicBezTo>
                    <a:pt x="13689" y="11045"/>
                    <a:pt x="13639" y="11077"/>
                    <a:pt x="13638" y="11132"/>
                  </a:cubicBezTo>
                  <a:cubicBezTo>
                    <a:pt x="13618" y="12219"/>
                    <a:pt x="13643" y="13563"/>
                    <a:pt x="13059" y="14510"/>
                  </a:cubicBezTo>
                  <a:cubicBezTo>
                    <a:pt x="12505" y="15414"/>
                    <a:pt x="11576" y="15784"/>
                    <a:pt x="10616" y="15784"/>
                  </a:cubicBezTo>
                  <a:cubicBezTo>
                    <a:pt x="9993" y="15784"/>
                    <a:pt x="9357" y="15629"/>
                    <a:pt x="8800" y="15364"/>
                  </a:cubicBezTo>
                  <a:cubicBezTo>
                    <a:pt x="6950" y="14482"/>
                    <a:pt x="5413" y="12643"/>
                    <a:pt x="4315" y="10964"/>
                  </a:cubicBezTo>
                  <a:cubicBezTo>
                    <a:pt x="3296" y="9405"/>
                    <a:pt x="2545" y="7690"/>
                    <a:pt x="2074" y="5892"/>
                  </a:cubicBezTo>
                  <a:cubicBezTo>
                    <a:pt x="1567" y="3965"/>
                    <a:pt x="1608" y="2076"/>
                    <a:pt x="1463" y="119"/>
                  </a:cubicBezTo>
                  <a:cubicBezTo>
                    <a:pt x="1456" y="45"/>
                    <a:pt x="1392" y="0"/>
                    <a:pt x="133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13"/>
            <p:cNvSpPr/>
            <p:nvPr/>
          </p:nvSpPr>
          <p:spPr>
            <a:xfrm>
              <a:off x="300434" y="-1225833"/>
              <a:ext cx="673226" cy="985474"/>
            </a:xfrm>
            <a:custGeom>
              <a:avLst/>
              <a:gdLst/>
              <a:ahLst/>
              <a:cxnLst/>
              <a:rect l="l" t="t" r="r" b="b"/>
              <a:pathLst>
                <a:path w="15045" h="22023" extrusionOk="0">
                  <a:moveTo>
                    <a:pt x="4196" y="0"/>
                  </a:moveTo>
                  <a:cubicBezTo>
                    <a:pt x="2522" y="0"/>
                    <a:pt x="912" y="716"/>
                    <a:pt x="23" y="2250"/>
                  </a:cubicBezTo>
                  <a:cubicBezTo>
                    <a:pt x="0" y="2289"/>
                    <a:pt x="37" y="2335"/>
                    <a:pt x="74" y="2335"/>
                  </a:cubicBezTo>
                  <a:cubicBezTo>
                    <a:pt x="87" y="2335"/>
                    <a:pt x="100" y="2330"/>
                    <a:pt x="111" y="2316"/>
                  </a:cubicBezTo>
                  <a:cubicBezTo>
                    <a:pt x="1146" y="1058"/>
                    <a:pt x="2622" y="459"/>
                    <a:pt x="4133" y="459"/>
                  </a:cubicBezTo>
                  <a:cubicBezTo>
                    <a:pt x="5109" y="459"/>
                    <a:pt x="6100" y="709"/>
                    <a:pt x="6997" y="1193"/>
                  </a:cubicBezTo>
                  <a:cubicBezTo>
                    <a:pt x="9183" y="2371"/>
                    <a:pt x="10725" y="4565"/>
                    <a:pt x="11865" y="6713"/>
                  </a:cubicBezTo>
                  <a:cubicBezTo>
                    <a:pt x="12980" y="8817"/>
                    <a:pt x="13759" y="11099"/>
                    <a:pt x="14158" y="13448"/>
                  </a:cubicBezTo>
                  <a:cubicBezTo>
                    <a:pt x="14648" y="16339"/>
                    <a:pt x="15045" y="20628"/>
                    <a:pt x="11570" y="21718"/>
                  </a:cubicBezTo>
                  <a:cubicBezTo>
                    <a:pt x="11415" y="21767"/>
                    <a:pt x="11429" y="22022"/>
                    <a:pt x="11596" y="22022"/>
                  </a:cubicBezTo>
                  <a:cubicBezTo>
                    <a:pt x="11601" y="22022"/>
                    <a:pt x="11606" y="22022"/>
                    <a:pt x="11611" y="22021"/>
                  </a:cubicBezTo>
                  <a:cubicBezTo>
                    <a:pt x="14472" y="21779"/>
                    <a:pt x="14946" y="18437"/>
                    <a:pt x="14902" y="16143"/>
                  </a:cubicBezTo>
                  <a:lnTo>
                    <a:pt x="14904" y="16143"/>
                  </a:lnTo>
                  <a:cubicBezTo>
                    <a:pt x="14841" y="12759"/>
                    <a:pt x="13974" y="9400"/>
                    <a:pt x="12341" y="6432"/>
                  </a:cubicBezTo>
                  <a:cubicBezTo>
                    <a:pt x="10973" y="3946"/>
                    <a:pt x="9029" y="1347"/>
                    <a:pt x="6254" y="358"/>
                  </a:cubicBezTo>
                  <a:cubicBezTo>
                    <a:pt x="5588" y="122"/>
                    <a:pt x="4886" y="0"/>
                    <a:pt x="419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13"/>
            <p:cNvSpPr/>
            <p:nvPr/>
          </p:nvSpPr>
          <p:spPr>
            <a:xfrm>
              <a:off x="690507" y="-259219"/>
              <a:ext cx="34187" cy="23179"/>
            </a:xfrm>
            <a:custGeom>
              <a:avLst/>
              <a:gdLst/>
              <a:ahLst/>
              <a:cxnLst/>
              <a:rect l="l" t="t" r="r" b="b"/>
              <a:pathLst>
                <a:path w="764" h="518" extrusionOk="0">
                  <a:moveTo>
                    <a:pt x="265" y="1"/>
                  </a:moveTo>
                  <a:cubicBezTo>
                    <a:pt x="127" y="1"/>
                    <a:pt x="1" y="99"/>
                    <a:pt x="1" y="258"/>
                  </a:cubicBezTo>
                  <a:cubicBezTo>
                    <a:pt x="1" y="419"/>
                    <a:pt x="127" y="518"/>
                    <a:pt x="266" y="518"/>
                  </a:cubicBezTo>
                  <a:cubicBezTo>
                    <a:pt x="310" y="518"/>
                    <a:pt x="355" y="508"/>
                    <a:pt x="397" y="486"/>
                  </a:cubicBezTo>
                  <a:cubicBezTo>
                    <a:pt x="405" y="484"/>
                    <a:pt x="414" y="478"/>
                    <a:pt x="422" y="473"/>
                  </a:cubicBezTo>
                  <a:cubicBezTo>
                    <a:pt x="427" y="469"/>
                    <a:pt x="431" y="468"/>
                    <a:pt x="432" y="468"/>
                  </a:cubicBezTo>
                  <a:lnTo>
                    <a:pt x="432" y="468"/>
                  </a:lnTo>
                  <a:cubicBezTo>
                    <a:pt x="433" y="468"/>
                    <a:pt x="428" y="471"/>
                    <a:pt x="416" y="478"/>
                  </a:cubicBezTo>
                  <a:cubicBezTo>
                    <a:pt x="419" y="479"/>
                    <a:pt x="421" y="479"/>
                    <a:pt x="424" y="479"/>
                  </a:cubicBezTo>
                  <a:cubicBezTo>
                    <a:pt x="441" y="479"/>
                    <a:pt x="466" y="472"/>
                    <a:pt x="483" y="470"/>
                  </a:cubicBezTo>
                  <a:cubicBezTo>
                    <a:pt x="524" y="464"/>
                    <a:pt x="568" y="456"/>
                    <a:pt x="612" y="451"/>
                  </a:cubicBezTo>
                  <a:cubicBezTo>
                    <a:pt x="695" y="440"/>
                    <a:pt x="763" y="338"/>
                    <a:pt x="758" y="258"/>
                  </a:cubicBezTo>
                  <a:cubicBezTo>
                    <a:pt x="755" y="181"/>
                    <a:pt x="700" y="79"/>
                    <a:pt x="612" y="68"/>
                  </a:cubicBezTo>
                  <a:cubicBezTo>
                    <a:pt x="568" y="60"/>
                    <a:pt x="527" y="54"/>
                    <a:pt x="483" y="49"/>
                  </a:cubicBezTo>
                  <a:cubicBezTo>
                    <a:pt x="461" y="46"/>
                    <a:pt x="439" y="43"/>
                    <a:pt x="416" y="40"/>
                  </a:cubicBezTo>
                  <a:lnTo>
                    <a:pt x="416" y="40"/>
                  </a:lnTo>
                  <a:cubicBezTo>
                    <a:pt x="422" y="43"/>
                    <a:pt x="427" y="46"/>
                    <a:pt x="433" y="51"/>
                  </a:cubicBezTo>
                  <a:cubicBezTo>
                    <a:pt x="422" y="43"/>
                    <a:pt x="408" y="35"/>
                    <a:pt x="397" y="32"/>
                  </a:cubicBezTo>
                  <a:cubicBezTo>
                    <a:pt x="355" y="11"/>
                    <a:pt x="309" y="1"/>
                    <a:pt x="26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13"/>
            <p:cNvSpPr/>
            <p:nvPr/>
          </p:nvSpPr>
          <p:spPr>
            <a:xfrm>
              <a:off x="558454" y="-298732"/>
              <a:ext cx="23313" cy="34321"/>
            </a:xfrm>
            <a:custGeom>
              <a:avLst/>
              <a:gdLst/>
              <a:ahLst/>
              <a:cxnLst/>
              <a:rect l="l" t="t" r="r" b="b"/>
              <a:pathLst>
                <a:path w="521" h="767" extrusionOk="0">
                  <a:moveTo>
                    <a:pt x="269" y="1"/>
                  </a:moveTo>
                  <a:cubicBezTo>
                    <a:pt x="267" y="1"/>
                    <a:pt x="264" y="1"/>
                    <a:pt x="262" y="1"/>
                  </a:cubicBezTo>
                  <a:cubicBezTo>
                    <a:pt x="108" y="7"/>
                    <a:pt x="25" y="114"/>
                    <a:pt x="6" y="254"/>
                  </a:cubicBezTo>
                  <a:cubicBezTo>
                    <a:pt x="0" y="304"/>
                    <a:pt x="14" y="342"/>
                    <a:pt x="31" y="384"/>
                  </a:cubicBezTo>
                  <a:cubicBezTo>
                    <a:pt x="36" y="439"/>
                    <a:pt x="42" y="494"/>
                    <a:pt x="47" y="552"/>
                  </a:cubicBezTo>
                  <a:cubicBezTo>
                    <a:pt x="58" y="659"/>
                    <a:pt x="134" y="767"/>
                    <a:pt x="253" y="767"/>
                  </a:cubicBezTo>
                  <a:cubicBezTo>
                    <a:pt x="256" y="767"/>
                    <a:pt x="259" y="767"/>
                    <a:pt x="262" y="766"/>
                  </a:cubicBezTo>
                  <a:cubicBezTo>
                    <a:pt x="386" y="761"/>
                    <a:pt x="463" y="670"/>
                    <a:pt x="474" y="552"/>
                  </a:cubicBezTo>
                  <a:cubicBezTo>
                    <a:pt x="479" y="494"/>
                    <a:pt x="485" y="439"/>
                    <a:pt x="493" y="381"/>
                  </a:cubicBezTo>
                  <a:cubicBezTo>
                    <a:pt x="510" y="342"/>
                    <a:pt x="521" y="301"/>
                    <a:pt x="515" y="254"/>
                  </a:cubicBezTo>
                  <a:cubicBezTo>
                    <a:pt x="507" y="185"/>
                    <a:pt x="493" y="128"/>
                    <a:pt x="441" y="75"/>
                  </a:cubicBezTo>
                  <a:cubicBezTo>
                    <a:pt x="398" y="33"/>
                    <a:pt x="331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13"/>
            <p:cNvSpPr/>
            <p:nvPr/>
          </p:nvSpPr>
          <p:spPr>
            <a:xfrm>
              <a:off x="133969" y="-1250535"/>
              <a:ext cx="307997" cy="880855"/>
            </a:xfrm>
            <a:custGeom>
              <a:avLst/>
              <a:gdLst/>
              <a:ahLst/>
              <a:cxnLst/>
              <a:rect l="l" t="t" r="r" b="b"/>
              <a:pathLst>
                <a:path w="6883" h="19685" extrusionOk="0">
                  <a:moveTo>
                    <a:pt x="5410" y="1"/>
                  </a:moveTo>
                  <a:cubicBezTo>
                    <a:pt x="1717" y="1"/>
                    <a:pt x="1" y="4285"/>
                    <a:pt x="362" y="7502"/>
                  </a:cubicBezTo>
                  <a:cubicBezTo>
                    <a:pt x="860" y="11968"/>
                    <a:pt x="3539" y="16453"/>
                    <a:pt x="6604" y="19641"/>
                  </a:cubicBezTo>
                  <a:cubicBezTo>
                    <a:pt x="6633" y="19671"/>
                    <a:pt x="6665" y="19684"/>
                    <a:pt x="6696" y="19684"/>
                  </a:cubicBezTo>
                  <a:cubicBezTo>
                    <a:pt x="6797" y="19684"/>
                    <a:pt x="6883" y="19549"/>
                    <a:pt x="6796" y="19446"/>
                  </a:cubicBezTo>
                  <a:cubicBezTo>
                    <a:pt x="4412" y="16571"/>
                    <a:pt x="2369" y="13394"/>
                    <a:pt x="1281" y="9790"/>
                  </a:cubicBezTo>
                  <a:cubicBezTo>
                    <a:pt x="98" y="5869"/>
                    <a:pt x="965" y="605"/>
                    <a:pt x="5912" y="219"/>
                  </a:cubicBezTo>
                  <a:cubicBezTo>
                    <a:pt x="6039" y="211"/>
                    <a:pt x="6036" y="38"/>
                    <a:pt x="5912" y="27"/>
                  </a:cubicBezTo>
                  <a:cubicBezTo>
                    <a:pt x="5741" y="9"/>
                    <a:pt x="5574" y="1"/>
                    <a:pt x="5410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13"/>
            <p:cNvSpPr/>
            <p:nvPr/>
          </p:nvSpPr>
          <p:spPr>
            <a:xfrm>
              <a:off x="490436" y="-1292151"/>
              <a:ext cx="36022" cy="26580"/>
            </a:xfrm>
            <a:custGeom>
              <a:avLst/>
              <a:gdLst/>
              <a:ahLst/>
              <a:cxnLst/>
              <a:rect l="l" t="t" r="r" b="b"/>
              <a:pathLst>
                <a:path w="805" h="594" extrusionOk="0">
                  <a:moveTo>
                    <a:pt x="288" y="1"/>
                  </a:moveTo>
                  <a:cubicBezTo>
                    <a:pt x="139" y="1"/>
                    <a:pt x="1" y="150"/>
                    <a:pt x="9" y="296"/>
                  </a:cubicBezTo>
                  <a:cubicBezTo>
                    <a:pt x="14" y="443"/>
                    <a:pt x="132" y="594"/>
                    <a:pt x="291" y="594"/>
                  </a:cubicBezTo>
                  <a:cubicBezTo>
                    <a:pt x="295" y="594"/>
                    <a:pt x="299" y="593"/>
                    <a:pt x="303" y="593"/>
                  </a:cubicBezTo>
                  <a:cubicBezTo>
                    <a:pt x="391" y="585"/>
                    <a:pt x="482" y="585"/>
                    <a:pt x="570" y="560"/>
                  </a:cubicBezTo>
                  <a:cubicBezTo>
                    <a:pt x="678" y="527"/>
                    <a:pt x="804" y="423"/>
                    <a:pt x="799" y="296"/>
                  </a:cubicBezTo>
                  <a:cubicBezTo>
                    <a:pt x="793" y="172"/>
                    <a:pt x="691" y="73"/>
                    <a:pt x="579" y="34"/>
                  </a:cubicBezTo>
                  <a:cubicBezTo>
                    <a:pt x="490" y="7"/>
                    <a:pt x="394" y="7"/>
                    <a:pt x="303" y="1"/>
                  </a:cubicBezTo>
                  <a:cubicBezTo>
                    <a:pt x="298" y="1"/>
                    <a:pt x="293" y="1"/>
                    <a:pt x="28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13"/>
            <p:cNvSpPr/>
            <p:nvPr/>
          </p:nvSpPr>
          <p:spPr>
            <a:xfrm>
              <a:off x="623742" y="-1264675"/>
              <a:ext cx="34053" cy="24477"/>
            </a:xfrm>
            <a:custGeom>
              <a:avLst/>
              <a:gdLst/>
              <a:ahLst/>
              <a:cxnLst/>
              <a:rect l="l" t="t" r="r" b="b"/>
              <a:pathLst>
                <a:path w="761" h="547" extrusionOk="0">
                  <a:moveTo>
                    <a:pt x="266" y="1"/>
                  </a:moveTo>
                  <a:cubicBezTo>
                    <a:pt x="128" y="1"/>
                    <a:pt x="1" y="135"/>
                    <a:pt x="6" y="274"/>
                  </a:cubicBezTo>
                  <a:cubicBezTo>
                    <a:pt x="14" y="412"/>
                    <a:pt x="123" y="547"/>
                    <a:pt x="270" y="547"/>
                  </a:cubicBezTo>
                  <a:cubicBezTo>
                    <a:pt x="273" y="547"/>
                    <a:pt x="276" y="546"/>
                    <a:pt x="279" y="546"/>
                  </a:cubicBezTo>
                  <a:cubicBezTo>
                    <a:pt x="367" y="541"/>
                    <a:pt x="455" y="541"/>
                    <a:pt x="540" y="519"/>
                  </a:cubicBezTo>
                  <a:cubicBezTo>
                    <a:pt x="642" y="491"/>
                    <a:pt x="760" y="392"/>
                    <a:pt x="758" y="274"/>
                  </a:cubicBezTo>
                  <a:cubicBezTo>
                    <a:pt x="752" y="158"/>
                    <a:pt x="656" y="65"/>
                    <a:pt x="551" y="29"/>
                  </a:cubicBezTo>
                  <a:cubicBezTo>
                    <a:pt x="463" y="1"/>
                    <a:pt x="369" y="4"/>
                    <a:pt x="279" y="1"/>
                  </a:cubicBezTo>
                  <a:cubicBezTo>
                    <a:pt x="274" y="1"/>
                    <a:pt x="270" y="1"/>
                    <a:pt x="26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3"/>
            <p:cNvSpPr/>
            <p:nvPr/>
          </p:nvSpPr>
          <p:spPr>
            <a:xfrm>
              <a:off x="768638" y="-1172762"/>
              <a:ext cx="26043" cy="36335"/>
            </a:xfrm>
            <a:custGeom>
              <a:avLst/>
              <a:gdLst/>
              <a:ahLst/>
              <a:cxnLst/>
              <a:rect l="l" t="t" r="r" b="b"/>
              <a:pathLst>
                <a:path w="582" h="812" extrusionOk="0">
                  <a:moveTo>
                    <a:pt x="305" y="1"/>
                  </a:moveTo>
                  <a:cubicBezTo>
                    <a:pt x="301" y="1"/>
                    <a:pt x="296" y="1"/>
                    <a:pt x="292" y="1"/>
                  </a:cubicBezTo>
                  <a:cubicBezTo>
                    <a:pt x="141" y="7"/>
                    <a:pt x="0" y="125"/>
                    <a:pt x="3" y="288"/>
                  </a:cubicBezTo>
                  <a:cubicBezTo>
                    <a:pt x="9" y="395"/>
                    <a:pt x="9" y="502"/>
                    <a:pt x="28" y="610"/>
                  </a:cubicBezTo>
                  <a:cubicBezTo>
                    <a:pt x="47" y="703"/>
                    <a:pt x="132" y="772"/>
                    <a:pt x="218" y="800"/>
                  </a:cubicBezTo>
                  <a:cubicBezTo>
                    <a:pt x="241" y="807"/>
                    <a:pt x="268" y="811"/>
                    <a:pt x="294" y="811"/>
                  </a:cubicBezTo>
                  <a:cubicBezTo>
                    <a:pt x="319" y="811"/>
                    <a:pt x="343" y="808"/>
                    <a:pt x="364" y="800"/>
                  </a:cubicBezTo>
                  <a:cubicBezTo>
                    <a:pt x="449" y="772"/>
                    <a:pt x="537" y="703"/>
                    <a:pt x="554" y="610"/>
                  </a:cubicBezTo>
                  <a:cubicBezTo>
                    <a:pt x="576" y="502"/>
                    <a:pt x="576" y="395"/>
                    <a:pt x="579" y="288"/>
                  </a:cubicBezTo>
                  <a:cubicBezTo>
                    <a:pt x="581" y="140"/>
                    <a:pt x="451" y="1"/>
                    <a:pt x="30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3"/>
            <p:cNvSpPr/>
            <p:nvPr/>
          </p:nvSpPr>
          <p:spPr>
            <a:xfrm>
              <a:off x="249241" y="-1033593"/>
              <a:ext cx="952227" cy="1039619"/>
            </a:xfrm>
            <a:custGeom>
              <a:avLst/>
              <a:gdLst/>
              <a:ahLst/>
              <a:cxnLst/>
              <a:rect l="l" t="t" r="r" b="b"/>
              <a:pathLst>
                <a:path w="21280" h="23233" extrusionOk="0">
                  <a:moveTo>
                    <a:pt x="14222" y="1"/>
                  </a:moveTo>
                  <a:cubicBezTo>
                    <a:pt x="14111" y="1"/>
                    <a:pt x="13996" y="132"/>
                    <a:pt x="14074" y="242"/>
                  </a:cubicBezTo>
                  <a:cubicBezTo>
                    <a:pt x="16147" y="3152"/>
                    <a:pt x="17692" y="6390"/>
                    <a:pt x="18496" y="9876"/>
                  </a:cubicBezTo>
                  <a:cubicBezTo>
                    <a:pt x="18964" y="11897"/>
                    <a:pt x="19248" y="13967"/>
                    <a:pt x="19438" y="16029"/>
                  </a:cubicBezTo>
                  <a:cubicBezTo>
                    <a:pt x="19622" y="18014"/>
                    <a:pt x="19666" y="20506"/>
                    <a:pt x="17899" y="21839"/>
                  </a:cubicBezTo>
                  <a:cubicBezTo>
                    <a:pt x="17228" y="22343"/>
                    <a:pt x="16435" y="22550"/>
                    <a:pt x="15582" y="22550"/>
                  </a:cubicBezTo>
                  <a:cubicBezTo>
                    <a:pt x="12809" y="22550"/>
                    <a:pt x="9400" y="20362"/>
                    <a:pt x="7505" y="19080"/>
                  </a:cubicBezTo>
                  <a:cubicBezTo>
                    <a:pt x="4666" y="17158"/>
                    <a:pt x="2455" y="14694"/>
                    <a:pt x="346" y="12026"/>
                  </a:cubicBezTo>
                  <a:cubicBezTo>
                    <a:pt x="313" y="11985"/>
                    <a:pt x="273" y="11968"/>
                    <a:pt x="233" y="11968"/>
                  </a:cubicBezTo>
                  <a:cubicBezTo>
                    <a:pt x="116" y="11968"/>
                    <a:pt x="1" y="12114"/>
                    <a:pt x="68" y="12241"/>
                  </a:cubicBezTo>
                  <a:cubicBezTo>
                    <a:pt x="1935" y="15633"/>
                    <a:pt x="4972" y="18392"/>
                    <a:pt x="8257" y="20385"/>
                  </a:cubicBezTo>
                  <a:cubicBezTo>
                    <a:pt x="10111" y="21510"/>
                    <a:pt x="13079" y="23233"/>
                    <a:pt x="15649" y="23233"/>
                  </a:cubicBezTo>
                  <a:cubicBezTo>
                    <a:pt x="16620" y="23233"/>
                    <a:pt x="17533" y="22987"/>
                    <a:pt x="18309" y="22370"/>
                  </a:cubicBezTo>
                  <a:cubicBezTo>
                    <a:pt x="21280" y="20005"/>
                    <a:pt x="20035" y="15063"/>
                    <a:pt x="19493" y="11908"/>
                  </a:cubicBezTo>
                  <a:cubicBezTo>
                    <a:pt x="18738" y="7522"/>
                    <a:pt x="17144" y="3516"/>
                    <a:pt x="14322" y="49"/>
                  </a:cubicBezTo>
                  <a:cubicBezTo>
                    <a:pt x="14294" y="15"/>
                    <a:pt x="14258" y="1"/>
                    <a:pt x="14222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3"/>
            <p:cNvSpPr/>
            <p:nvPr/>
          </p:nvSpPr>
          <p:spPr>
            <a:xfrm>
              <a:off x="708138" y="-277834"/>
              <a:ext cx="347330" cy="182436"/>
            </a:xfrm>
            <a:custGeom>
              <a:avLst/>
              <a:gdLst/>
              <a:ahLst/>
              <a:cxnLst/>
              <a:rect l="l" t="t" r="r" b="b"/>
              <a:pathLst>
                <a:path w="7762" h="4077" extrusionOk="0">
                  <a:moveTo>
                    <a:pt x="6789" y="1"/>
                  </a:moveTo>
                  <a:cubicBezTo>
                    <a:pt x="6705" y="1"/>
                    <a:pt x="6624" y="66"/>
                    <a:pt x="6658" y="167"/>
                  </a:cubicBezTo>
                  <a:cubicBezTo>
                    <a:pt x="7120" y="1566"/>
                    <a:pt x="6413" y="3055"/>
                    <a:pt x="4987" y="3543"/>
                  </a:cubicBezTo>
                  <a:cubicBezTo>
                    <a:pt x="4623" y="3667"/>
                    <a:pt x="4260" y="3721"/>
                    <a:pt x="3900" y="3721"/>
                  </a:cubicBezTo>
                  <a:cubicBezTo>
                    <a:pt x="2586" y="3721"/>
                    <a:pt x="1314" y="2999"/>
                    <a:pt x="218" y="2312"/>
                  </a:cubicBezTo>
                  <a:cubicBezTo>
                    <a:pt x="196" y="2298"/>
                    <a:pt x="175" y="2292"/>
                    <a:pt x="156" y="2292"/>
                  </a:cubicBezTo>
                  <a:cubicBezTo>
                    <a:pt x="59" y="2292"/>
                    <a:pt x="1" y="2442"/>
                    <a:pt x="100" y="2513"/>
                  </a:cubicBezTo>
                  <a:cubicBezTo>
                    <a:pt x="1180" y="3310"/>
                    <a:pt x="2625" y="4076"/>
                    <a:pt x="4026" y="4076"/>
                  </a:cubicBezTo>
                  <a:cubicBezTo>
                    <a:pt x="4620" y="4076"/>
                    <a:pt x="5207" y="3938"/>
                    <a:pt x="5755" y="3606"/>
                  </a:cubicBezTo>
                  <a:cubicBezTo>
                    <a:pt x="6925" y="2896"/>
                    <a:pt x="7762" y="1302"/>
                    <a:pt x="6911" y="63"/>
                  </a:cubicBezTo>
                  <a:cubicBezTo>
                    <a:pt x="6881" y="20"/>
                    <a:pt x="6834" y="1"/>
                    <a:pt x="6789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3"/>
            <p:cNvSpPr/>
            <p:nvPr/>
          </p:nvSpPr>
          <p:spPr>
            <a:xfrm>
              <a:off x="703215" y="-1045317"/>
              <a:ext cx="222529" cy="667140"/>
            </a:xfrm>
            <a:custGeom>
              <a:avLst/>
              <a:gdLst/>
              <a:ahLst/>
              <a:cxnLst/>
              <a:rect l="l" t="t" r="r" b="b"/>
              <a:pathLst>
                <a:path w="4973" h="14909" extrusionOk="0">
                  <a:moveTo>
                    <a:pt x="219" y="0"/>
                  </a:moveTo>
                  <a:cubicBezTo>
                    <a:pt x="109" y="0"/>
                    <a:pt x="1" y="120"/>
                    <a:pt x="77" y="231"/>
                  </a:cubicBezTo>
                  <a:cubicBezTo>
                    <a:pt x="1520" y="2365"/>
                    <a:pt x="2789" y="4367"/>
                    <a:pt x="3431" y="6905"/>
                  </a:cubicBezTo>
                  <a:cubicBezTo>
                    <a:pt x="4092" y="9526"/>
                    <a:pt x="4083" y="12236"/>
                    <a:pt x="3547" y="14876"/>
                  </a:cubicBezTo>
                  <a:cubicBezTo>
                    <a:pt x="3543" y="14896"/>
                    <a:pt x="3560" y="14909"/>
                    <a:pt x="3575" y="14909"/>
                  </a:cubicBezTo>
                  <a:cubicBezTo>
                    <a:pt x="3586" y="14909"/>
                    <a:pt x="3596" y="14903"/>
                    <a:pt x="3599" y="14890"/>
                  </a:cubicBezTo>
                  <a:cubicBezTo>
                    <a:pt x="4973" y="10011"/>
                    <a:pt x="3984" y="3764"/>
                    <a:pt x="322" y="44"/>
                  </a:cubicBezTo>
                  <a:cubicBezTo>
                    <a:pt x="292" y="13"/>
                    <a:pt x="256" y="0"/>
                    <a:pt x="21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3"/>
            <p:cNvSpPr/>
            <p:nvPr/>
          </p:nvSpPr>
          <p:spPr>
            <a:xfrm>
              <a:off x="580604" y="-1120943"/>
              <a:ext cx="31860" cy="43002"/>
            </a:xfrm>
            <a:custGeom>
              <a:avLst/>
              <a:gdLst/>
              <a:ahLst/>
              <a:cxnLst/>
              <a:rect l="l" t="t" r="r" b="b"/>
              <a:pathLst>
                <a:path w="712" h="961" extrusionOk="0">
                  <a:moveTo>
                    <a:pt x="356" y="1"/>
                  </a:moveTo>
                  <a:cubicBezTo>
                    <a:pt x="297" y="1"/>
                    <a:pt x="239" y="16"/>
                    <a:pt x="191" y="46"/>
                  </a:cubicBezTo>
                  <a:cubicBezTo>
                    <a:pt x="48" y="134"/>
                    <a:pt x="1" y="267"/>
                    <a:pt x="1" y="424"/>
                  </a:cubicBezTo>
                  <a:lnTo>
                    <a:pt x="1" y="605"/>
                  </a:lnTo>
                  <a:cubicBezTo>
                    <a:pt x="1" y="788"/>
                    <a:pt x="159" y="961"/>
                    <a:pt x="343" y="961"/>
                  </a:cubicBezTo>
                  <a:cubicBezTo>
                    <a:pt x="347" y="961"/>
                    <a:pt x="352" y="961"/>
                    <a:pt x="356" y="960"/>
                  </a:cubicBezTo>
                  <a:cubicBezTo>
                    <a:pt x="549" y="952"/>
                    <a:pt x="711" y="804"/>
                    <a:pt x="711" y="605"/>
                  </a:cubicBezTo>
                  <a:lnTo>
                    <a:pt x="711" y="424"/>
                  </a:lnTo>
                  <a:cubicBezTo>
                    <a:pt x="711" y="267"/>
                    <a:pt x="664" y="134"/>
                    <a:pt x="524" y="46"/>
                  </a:cubicBezTo>
                  <a:cubicBezTo>
                    <a:pt x="474" y="16"/>
                    <a:pt x="415" y="1"/>
                    <a:pt x="35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3"/>
            <p:cNvSpPr/>
            <p:nvPr/>
          </p:nvSpPr>
          <p:spPr>
            <a:xfrm>
              <a:off x="436022" y="-725544"/>
              <a:ext cx="137285" cy="165521"/>
            </a:xfrm>
            <a:custGeom>
              <a:avLst/>
              <a:gdLst/>
              <a:ahLst/>
              <a:cxnLst/>
              <a:rect l="l" t="t" r="r" b="b"/>
              <a:pathLst>
                <a:path w="3068" h="3699" extrusionOk="0">
                  <a:moveTo>
                    <a:pt x="52" y="0"/>
                  </a:moveTo>
                  <a:cubicBezTo>
                    <a:pt x="27" y="0"/>
                    <a:pt x="0" y="25"/>
                    <a:pt x="8" y="54"/>
                  </a:cubicBezTo>
                  <a:cubicBezTo>
                    <a:pt x="399" y="1565"/>
                    <a:pt x="1508" y="3014"/>
                    <a:pt x="2937" y="3691"/>
                  </a:cubicBezTo>
                  <a:cubicBezTo>
                    <a:pt x="2949" y="3696"/>
                    <a:pt x="2960" y="3699"/>
                    <a:pt x="2970" y="3699"/>
                  </a:cubicBezTo>
                  <a:cubicBezTo>
                    <a:pt x="3032" y="3699"/>
                    <a:pt x="3067" y="3618"/>
                    <a:pt x="3006" y="3575"/>
                  </a:cubicBezTo>
                  <a:cubicBezTo>
                    <a:pt x="1673" y="2620"/>
                    <a:pt x="729" y="1541"/>
                    <a:pt x="82" y="21"/>
                  </a:cubicBezTo>
                  <a:cubicBezTo>
                    <a:pt x="76" y="6"/>
                    <a:pt x="64" y="0"/>
                    <a:pt x="5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13"/>
            <p:cNvSpPr/>
            <p:nvPr/>
          </p:nvSpPr>
          <p:spPr>
            <a:xfrm>
              <a:off x="778124" y="-629021"/>
              <a:ext cx="33561" cy="39199"/>
            </a:xfrm>
            <a:custGeom>
              <a:avLst/>
              <a:gdLst/>
              <a:ahLst/>
              <a:cxnLst/>
              <a:rect l="l" t="t" r="r" b="b"/>
              <a:pathLst>
                <a:path w="750" h="876" extrusionOk="0">
                  <a:moveTo>
                    <a:pt x="375" y="0"/>
                  </a:moveTo>
                  <a:cubicBezTo>
                    <a:pt x="268" y="0"/>
                    <a:pt x="161" y="61"/>
                    <a:pt x="130" y="182"/>
                  </a:cubicBezTo>
                  <a:cubicBezTo>
                    <a:pt x="105" y="273"/>
                    <a:pt x="80" y="367"/>
                    <a:pt x="55" y="457"/>
                  </a:cubicBezTo>
                  <a:cubicBezTo>
                    <a:pt x="0" y="664"/>
                    <a:pt x="160" y="876"/>
                    <a:pt x="375" y="876"/>
                  </a:cubicBezTo>
                  <a:cubicBezTo>
                    <a:pt x="590" y="876"/>
                    <a:pt x="749" y="664"/>
                    <a:pt x="694" y="457"/>
                  </a:cubicBezTo>
                  <a:cubicBezTo>
                    <a:pt x="669" y="367"/>
                    <a:pt x="645" y="273"/>
                    <a:pt x="620" y="182"/>
                  </a:cubicBezTo>
                  <a:cubicBezTo>
                    <a:pt x="588" y="61"/>
                    <a:pt x="481" y="0"/>
                    <a:pt x="375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13"/>
            <p:cNvSpPr/>
            <p:nvPr/>
          </p:nvSpPr>
          <p:spPr>
            <a:xfrm>
              <a:off x="53198" y="-1377442"/>
              <a:ext cx="590846" cy="802681"/>
            </a:xfrm>
            <a:custGeom>
              <a:avLst/>
              <a:gdLst/>
              <a:ahLst/>
              <a:cxnLst/>
              <a:rect l="l" t="t" r="r" b="b"/>
              <a:pathLst>
                <a:path w="13204" h="17938" extrusionOk="0">
                  <a:moveTo>
                    <a:pt x="6947" y="0"/>
                  </a:moveTo>
                  <a:cubicBezTo>
                    <a:pt x="4565" y="0"/>
                    <a:pt x="2343" y="845"/>
                    <a:pt x="1195" y="3243"/>
                  </a:cubicBezTo>
                  <a:cubicBezTo>
                    <a:pt x="303" y="5101"/>
                    <a:pt x="372" y="7276"/>
                    <a:pt x="655" y="9270"/>
                  </a:cubicBezTo>
                  <a:cubicBezTo>
                    <a:pt x="1079" y="12249"/>
                    <a:pt x="1936" y="15159"/>
                    <a:pt x="3166" y="17904"/>
                  </a:cubicBezTo>
                  <a:cubicBezTo>
                    <a:pt x="3176" y="17928"/>
                    <a:pt x="3197" y="17938"/>
                    <a:pt x="3220" y="17938"/>
                  </a:cubicBezTo>
                  <a:cubicBezTo>
                    <a:pt x="3264" y="17938"/>
                    <a:pt x="3313" y="17898"/>
                    <a:pt x="3293" y="17849"/>
                  </a:cubicBezTo>
                  <a:cubicBezTo>
                    <a:pt x="1784" y="13953"/>
                    <a:pt x="0" y="8967"/>
                    <a:pt x="1027" y="4751"/>
                  </a:cubicBezTo>
                  <a:cubicBezTo>
                    <a:pt x="1669" y="2114"/>
                    <a:pt x="3855" y="577"/>
                    <a:pt x="6503" y="423"/>
                  </a:cubicBezTo>
                  <a:cubicBezTo>
                    <a:pt x="6652" y="415"/>
                    <a:pt x="6800" y="410"/>
                    <a:pt x="6946" y="410"/>
                  </a:cubicBezTo>
                  <a:cubicBezTo>
                    <a:pt x="9045" y="410"/>
                    <a:pt x="10975" y="1251"/>
                    <a:pt x="12987" y="1753"/>
                  </a:cubicBezTo>
                  <a:cubicBezTo>
                    <a:pt x="12997" y="1755"/>
                    <a:pt x="13006" y="1756"/>
                    <a:pt x="13015" y="1756"/>
                  </a:cubicBezTo>
                  <a:cubicBezTo>
                    <a:pt x="13132" y="1756"/>
                    <a:pt x="13204" y="1586"/>
                    <a:pt x="13084" y="1527"/>
                  </a:cubicBezTo>
                  <a:cubicBezTo>
                    <a:pt x="11350" y="680"/>
                    <a:pt x="9084" y="0"/>
                    <a:pt x="6947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3" name="Google Shape;1093;p13"/>
          <p:cNvSpPr/>
          <p:nvPr/>
        </p:nvSpPr>
        <p:spPr>
          <a:xfrm>
            <a:off x="3671877" y="62878"/>
            <a:ext cx="300424" cy="300541"/>
          </a:xfrm>
          <a:custGeom>
            <a:avLst/>
            <a:gdLst/>
            <a:ahLst/>
            <a:cxnLst/>
            <a:rect l="l" t="t" r="r" b="b"/>
            <a:pathLst>
              <a:path w="2093" h="2094" extrusionOk="0">
                <a:moveTo>
                  <a:pt x="1019" y="1"/>
                </a:moveTo>
                <a:cubicBezTo>
                  <a:pt x="1019" y="1"/>
                  <a:pt x="945" y="482"/>
                  <a:pt x="928" y="931"/>
                </a:cubicBezTo>
                <a:cubicBezTo>
                  <a:pt x="576" y="956"/>
                  <a:pt x="0" y="1074"/>
                  <a:pt x="0" y="1074"/>
                </a:cubicBezTo>
                <a:cubicBezTo>
                  <a:pt x="0" y="1074"/>
                  <a:pt x="479" y="1149"/>
                  <a:pt x="928" y="1165"/>
                </a:cubicBezTo>
                <a:cubicBezTo>
                  <a:pt x="936" y="1620"/>
                  <a:pt x="1019" y="2093"/>
                  <a:pt x="1019" y="2093"/>
                </a:cubicBezTo>
                <a:cubicBezTo>
                  <a:pt x="1019" y="2093"/>
                  <a:pt x="1137" y="1520"/>
                  <a:pt x="1162" y="1165"/>
                </a:cubicBezTo>
                <a:cubicBezTo>
                  <a:pt x="1619" y="1157"/>
                  <a:pt x="2093" y="1074"/>
                  <a:pt x="2093" y="1074"/>
                </a:cubicBezTo>
                <a:cubicBezTo>
                  <a:pt x="2093" y="1074"/>
                  <a:pt x="1517" y="956"/>
                  <a:pt x="1162" y="931"/>
                </a:cubicBezTo>
                <a:cubicBezTo>
                  <a:pt x="1137" y="579"/>
                  <a:pt x="1019" y="1"/>
                  <a:pt x="101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4" name="Google Shape;1094;p13"/>
          <p:cNvSpPr/>
          <p:nvPr/>
        </p:nvSpPr>
        <p:spPr>
          <a:xfrm>
            <a:off x="245048" y="2909206"/>
            <a:ext cx="300406" cy="300418"/>
          </a:xfrm>
          <a:custGeom>
            <a:avLst/>
            <a:gdLst/>
            <a:ahLst/>
            <a:cxnLst/>
            <a:rect l="l" t="t" r="r" b="b"/>
            <a:pathLst>
              <a:path w="4723" h="4723" extrusionOk="0">
                <a:moveTo>
                  <a:pt x="2297" y="1"/>
                </a:moveTo>
                <a:cubicBezTo>
                  <a:pt x="2297" y="1"/>
                  <a:pt x="2129" y="1089"/>
                  <a:pt x="2096" y="2102"/>
                </a:cubicBezTo>
                <a:cubicBezTo>
                  <a:pt x="1295" y="2160"/>
                  <a:pt x="1" y="2424"/>
                  <a:pt x="1" y="2424"/>
                </a:cubicBezTo>
                <a:cubicBezTo>
                  <a:pt x="1" y="2424"/>
                  <a:pt x="1083" y="2595"/>
                  <a:pt x="2091" y="2628"/>
                </a:cubicBezTo>
                <a:cubicBezTo>
                  <a:pt x="2115" y="3657"/>
                  <a:pt x="2297" y="4723"/>
                  <a:pt x="2297" y="4723"/>
                </a:cubicBezTo>
                <a:cubicBezTo>
                  <a:pt x="2297" y="4723"/>
                  <a:pt x="2564" y="3432"/>
                  <a:pt x="2622" y="2630"/>
                </a:cubicBezTo>
                <a:cubicBezTo>
                  <a:pt x="3652" y="2608"/>
                  <a:pt x="4723" y="2424"/>
                  <a:pt x="4723" y="2424"/>
                </a:cubicBezTo>
                <a:cubicBezTo>
                  <a:pt x="4723" y="2424"/>
                  <a:pt x="3421" y="2157"/>
                  <a:pt x="2622" y="2102"/>
                </a:cubicBezTo>
                <a:cubicBezTo>
                  <a:pt x="2564" y="1303"/>
                  <a:pt x="2297" y="1"/>
                  <a:pt x="229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5" name="Google Shape;1095;p13"/>
          <p:cNvGrpSpPr/>
          <p:nvPr/>
        </p:nvGrpSpPr>
        <p:grpSpPr>
          <a:xfrm>
            <a:off x="4699307" y="-1401006"/>
            <a:ext cx="1587045" cy="1764437"/>
            <a:chOff x="-2461806" y="-1519518"/>
            <a:chExt cx="1587045" cy="1764437"/>
          </a:xfrm>
        </p:grpSpPr>
        <p:sp>
          <p:nvSpPr>
            <p:cNvPr id="1096" name="Google Shape;1096;p13"/>
            <p:cNvSpPr/>
            <p:nvPr/>
          </p:nvSpPr>
          <p:spPr>
            <a:xfrm>
              <a:off x="-2460239" y="-1461569"/>
              <a:ext cx="1524279" cy="1417556"/>
            </a:xfrm>
            <a:custGeom>
              <a:avLst/>
              <a:gdLst/>
              <a:ahLst/>
              <a:cxnLst/>
              <a:rect l="l" t="t" r="r" b="b"/>
              <a:pathLst>
                <a:path w="34064" h="31679" extrusionOk="0">
                  <a:moveTo>
                    <a:pt x="35" y="1"/>
                  </a:moveTo>
                  <a:cubicBezTo>
                    <a:pt x="8" y="1"/>
                    <a:pt x="1" y="41"/>
                    <a:pt x="29" y="54"/>
                  </a:cubicBezTo>
                  <a:cubicBezTo>
                    <a:pt x="8594" y="3239"/>
                    <a:pt x="9814" y="13520"/>
                    <a:pt x="13448" y="20706"/>
                  </a:cubicBezTo>
                  <a:cubicBezTo>
                    <a:pt x="15238" y="24244"/>
                    <a:pt x="17793" y="27097"/>
                    <a:pt x="21405" y="28823"/>
                  </a:cubicBezTo>
                  <a:cubicBezTo>
                    <a:pt x="25020" y="30546"/>
                    <a:pt x="29348" y="31472"/>
                    <a:pt x="33341" y="31678"/>
                  </a:cubicBezTo>
                  <a:cubicBezTo>
                    <a:pt x="33350" y="31679"/>
                    <a:pt x="33359" y="31679"/>
                    <a:pt x="33368" y="31679"/>
                  </a:cubicBezTo>
                  <a:cubicBezTo>
                    <a:pt x="33945" y="31679"/>
                    <a:pt x="34064" y="30754"/>
                    <a:pt x="33484" y="30624"/>
                  </a:cubicBezTo>
                  <a:cubicBezTo>
                    <a:pt x="29260" y="29679"/>
                    <a:pt x="24990" y="29440"/>
                    <a:pt x="21097" y="27328"/>
                  </a:cubicBezTo>
                  <a:cubicBezTo>
                    <a:pt x="16892" y="25045"/>
                    <a:pt x="14516" y="21037"/>
                    <a:pt x="12765" y="16733"/>
                  </a:cubicBezTo>
                  <a:cubicBezTo>
                    <a:pt x="10186" y="10395"/>
                    <a:pt x="7669" y="1805"/>
                    <a:pt x="42" y="1"/>
                  </a:cubicBezTo>
                  <a:cubicBezTo>
                    <a:pt x="40" y="1"/>
                    <a:pt x="37" y="1"/>
                    <a:pt x="3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13"/>
            <p:cNvSpPr/>
            <p:nvPr/>
          </p:nvSpPr>
          <p:spPr>
            <a:xfrm>
              <a:off x="-2394459" y="-1519518"/>
              <a:ext cx="1134886" cy="1069107"/>
            </a:xfrm>
            <a:custGeom>
              <a:avLst/>
              <a:gdLst/>
              <a:ahLst/>
              <a:cxnLst/>
              <a:rect l="l" t="t" r="r" b="b"/>
              <a:pathLst>
                <a:path w="25362" h="23892" extrusionOk="0">
                  <a:moveTo>
                    <a:pt x="72" y="0"/>
                  </a:moveTo>
                  <a:cubicBezTo>
                    <a:pt x="26" y="0"/>
                    <a:pt x="1" y="71"/>
                    <a:pt x="48" y="93"/>
                  </a:cubicBezTo>
                  <a:cubicBezTo>
                    <a:pt x="3214" y="1539"/>
                    <a:pt x="6061" y="3133"/>
                    <a:pt x="8024" y="6123"/>
                  </a:cubicBezTo>
                  <a:cubicBezTo>
                    <a:pt x="9767" y="8783"/>
                    <a:pt x="10643" y="11899"/>
                    <a:pt x="12006" y="14749"/>
                  </a:cubicBezTo>
                  <a:cubicBezTo>
                    <a:pt x="14210" y="19351"/>
                    <a:pt x="19004" y="23891"/>
                    <a:pt x="24450" y="23891"/>
                  </a:cubicBezTo>
                  <a:cubicBezTo>
                    <a:pt x="24501" y="23891"/>
                    <a:pt x="24551" y="23891"/>
                    <a:pt x="24602" y="23890"/>
                  </a:cubicBezTo>
                  <a:cubicBezTo>
                    <a:pt x="25219" y="23882"/>
                    <a:pt x="25362" y="22965"/>
                    <a:pt x="24748" y="22802"/>
                  </a:cubicBezTo>
                  <a:cubicBezTo>
                    <a:pt x="21686" y="21987"/>
                    <a:pt x="19018" y="21250"/>
                    <a:pt x="16551" y="19121"/>
                  </a:cubicBezTo>
                  <a:cubicBezTo>
                    <a:pt x="14115" y="17021"/>
                    <a:pt x="12766" y="14174"/>
                    <a:pt x="11483" y="11291"/>
                  </a:cubicBezTo>
                  <a:cubicBezTo>
                    <a:pt x="10340" y="8722"/>
                    <a:pt x="9134" y="6120"/>
                    <a:pt x="7083" y="4135"/>
                  </a:cubicBezTo>
                  <a:cubicBezTo>
                    <a:pt x="5136" y="2252"/>
                    <a:pt x="2680" y="779"/>
                    <a:pt x="87" y="2"/>
                  </a:cubicBezTo>
                  <a:cubicBezTo>
                    <a:pt x="82" y="1"/>
                    <a:pt x="77" y="0"/>
                    <a:pt x="7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13"/>
            <p:cNvSpPr/>
            <p:nvPr/>
          </p:nvSpPr>
          <p:spPr>
            <a:xfrm>
              <a:off x="-2461806" y="-1423219"/>
              <a:ext cx="824159" cy="1573635"/>
            </a:xfrm>
            <a:custGeom>
              <a:avLst/>
              <a:gdLst/>
              <a:ahLst/>
              <a:cxnLst/>
              <a:rect l="l" t="t" r="r" b="b"/>
              <a:pathLst>
                <a:path w="18418" h="35167" extrusionOk="0">
                  <a:moveTo>
                    <a:pt x="88" y="1"/>
                  </a:moveTo>
                  <a:cubicBezTo>
                    <a:pt x="34" y="1"/>
                    <a:pt x="1" y="91"/>
                    <a:pt x="58" y="116"/>
                  </a:cubicBezTo>
                  <a:cubicBezTo>
                    <a:pt x="8100" y="3641"/>
                    <a:pt x="4381" y="14929"/>
                    <a:pt x="6016" y="21576"/>
                  </a:cubicBezTo>
                  <a:cubicBezTo>
                    <a:pt x="7429" y="27308"/>
                    <a:pt x="11897" y="33417"/>
                    <a:pt x="17770" y="35149"/>
                  </a:cubicBezTo>
                  <a:cubicBezTo>
                    <a:pt x="17811" y="35161"/>
                    <a:pt x="17850" y="35167"/>
                    <a:pt x="17887" y="35167"/>
                  </a:cubicBezTo>
                  <a:cubicBezTo>
                    <a:pt x="18248" y="35167"/>
                    <a:pt x="18418" y="34637"/>
                    <a:pt x="18076" y="34425"/>
                  </a:cubicBezTo>
                  <a:lnTo>
                    <a:pt x="18076" y="34425"/>
                  </a:lnTo>
                  <a:lnTo>
                    <a:pt x="18076" y="34428"/>
                  </a:lnTo>
                  <a:cubicBezTo>
                    <a:pt x="14970" y="32509"/>
                    <a:pt x="12175" y="30573"/>
                    <a:pt x="10066" y="27514"/>
                  </a:cubicBezTo>
                  <a:cubicBezTo>
                    <a:pt x="7891" y="24351"/>
                    <a:pt x="6820" y="20766"/>
                    <a:pt x="6644" y="16950"/>
                  </a:cubicBezTo>
                  <a:cubicBezTo>
                    <a:pt x="6374" y="11063"/>
                    <a:pt x="7040" y="2492"/>
                    <a:pt x="105" y="4"/>
                  </a:cubicBezTo>
                  <a:cubicBezTo>
                    <a:pt x="99" y="1"/>
                    <a:pt x="93" y="1"/>
                    <a:pt x="8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13"/>
            <p:cNvSpPr/>
            <p:nvPr/>
          </p:nvSpPr>
          <p:spPr>
            <a:xfrm>
              <a:off x="-2045018" y="-831867"/>
              <a:ext cx="976793" cy="1016305"/>
            </a:xfrm>
            <a:custGeom>
              <a:avLst/>
              <a:gdLst/>
              <a:ahLst/>
              <a:cxnLst/>
              <a:rect l="l" t="t" r="r" b="b"/>
              <a:pathLst>
                <a:path w="21829" h="22712" extrusionOk="0">
                  <a:moveTo>
                    <a:pt x="50" y="1"/>
                  </a:moveTo>
                  <a:cubicBezTo>
                    <a:pt x="25" y="1"/>
                    <a:pt x="1" y="17"/>
                    <a:pt x="1" y="48"/>
                  </a:cubicBezTo>
                  <a:cubicBezTo>
                    <a:pt x="136" y="5863"/>
                    <a:pt x="2278" y="11351"/>
                    <a:pt x="6278" y="15615"/>
                  </a:cubicBezTo>
                  <a:cubicBezTo>
                    <a:pt x="10031" y="19619"/>
                    <a:pt x="15775" y="22712"/>
                    <a:pt x="21364" y="22712"/>
                  </a:cubicBezTo>
                  <a:cubicBezTo>
                    <a:pt x="21425" y="22712"/>
                    <a:pt x="21487" y="22711"/>
                    <a:pt x="21548" y="22711"/>
                  </a:cubicBezTo>
                  <a:cubicBezTo>
                    <a:pt x="21765" y="22708"/>
                    <a:pt x="21829" y="22361"/>
                    <a:pt x="21600" y="22320"/>
                  </a:cubicBezTo>
                  <a:cubicBezTo>
                    <a:pt x="16017" y="21268"/>
                    <a:pt x="11008" y="19481"/>
                    <a:pt x="6898" y="15373"/>
                  </a:cubicBezTo>
                  <a:cubicBezTo>
                    <a:pt x="2870" y="11351"/>
                    <a:pt x="460" y="5717"/>
                    <a:pt x="103" y="48"/>
                  </a:cubicBezTo>
                  <a:cubicBezTo>
                    <a:pt x="100" y="17"/>
                    <a:pt x="74" y="1"/>
                    <a:pt x="50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13"/>
            <p:cNvSpPr/>
            <p:nvPr/>
          </p:nvSpPr>
          <p:spPr>
            <a:xfrm>
              <a:off x="-1645323" y="-474012"/>
              <a:ext cx="414362" cy="215191"/>
            </a:xfrm>
            <a:custGeom>
              <a:avLst/>
              <a:gdLst/>
              <a:ahLst/>
              <a:cxnLst/>
              <a:rect l="l" t="t" r="r" b="b"/>
              <a:pathLst>
                <a:path w="9260" h="4809" extrusionOk="0">
                  <a:moveTo>
                    <a:pt x="137" y="1"/>
                  </a:moveTo>
                  <a:cubicBezTo>
                    <a:pt x="64" y="1"/>
                    <a:pt x="1" y="89"/>
                    <a:pt x="69" y="152"/>
                  </a:cubicBezTo>
                  <a:cubicBezTo>
                    <a:pt x="2525" y="2393"/>
                    <a:pt x="5686" y="4326"/>
                    <a:pt x="9031" y="4807"/>
                  </a:cubicBezTo>
                  <a:cubicBezTo>
                    <a:pt x="9039" y="4808"/>
                    <a:pt x="9046" y="4809"/>
                    <a:pt x="9053" y="4809"/>
                  </a:cubicBezTo>
                  <a:cubicBezTo>
                    <a:pt x="9200" y="4809"/>
                    <a:pt x="9260" y="4604"/>
                    <a:pt x="9100" y="4551"/>
                  </a:cubicBezTo>
                  <a:cubicBezTo>
                    <a:pt x="5801" y="3500"/>
                    <a:pt x="2861" y="2307"/>
                    <a:pt x="199" y="25"/>
                  </a:cubicBezTo>
                  <a:cubicBezTo>
                    <a:pt x="179" y="8"/>
                    <a:pt x="157" y="1"/>
                    <a:pt x="137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13"/>
            <p:cNvSpPr/>
            <p:nvPr/>
          </p:nvSpPr>
          <p:spPr>
            <a:xfrm>
              <a:off x="-1135637" y="-269019"/>
              <a:ext cx="54860" cy="42421"/>
            </a:xfrm>
            <a:custGeom>
              <a:avLst/>
              <a:gdLst/>
              <a:ahLst/>
              <a:cxnLst/>
              <a:rect l="l" t="t" r="r" b="b"/>
              <a:pathLst>
                <a:path w="1226" h="948" extrusionOk="0">
                  <a:moveTo>
                    <a:pt x="612" y="1"/>
                  </a:moveTo>
                  <a:cubicBezTo>
                    <a:pt x="1" y="1"/>
                    <a:pt x="1" y="948"/>
                    <a:pt x="612" y="948"/>
                  </a:cubicBezTo>
                  <a:cubicBezTo>
                    <a:pt x="1226" y="948"/>
                    <a:pt x="1226" y="1"/>
                    <a:pt x="612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13"/>
            <p:cNvSpPr/>
            <p:nvPr/>
          </p:nvSpPr>
          <p:spPr>
            <a:xfrm>
              <a:off x="-1483334" y="-76823"/>
              <a:ext cx="36290" cy="28146"/>
            </a:xfrm>
            <a:custGeom>
              <a:avLst/>
              <a:gdLst/>
              <a:ahLst/>
              <a:cxnLst/>
              <a:rect l="l" t="t" r="r" b="b"/>
              <a:pathLst>
                <a:path w="811" h="629" extrusionOk="0">
                  <a:moveTo>
                    <a:pt x="406" y="1"/>
                  </a:moveTo>
                  <a:cubicBezTo>
                    <a:pt x="1" y="1"/>
                    <a:pt x="1" y="628"/>
                    <a:pt x="406" y="628"/>
                  </a:cubicBezTo>
                  <a:cubicBezTo>
                    <a:pt x="810" y="628"/>
                    <a:pt x="810" y="1"/>
                    <a:pt x="40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13"/>
            <p:cNvSpPr/>
            <p:nvPr/>
          </p:nvSpPr>
          <p:spPr>
            <a:xfrm>
              <a:off x="-1350744" y="-27197"/>
              <a:ext cx="46716" cy="34724"/>
            </a:xfrm>
            <a:custGeom>
              <a:avLst/>
              <a:gdLst/>
              <a:ahLst/>
              <a:cxnLst/>
              <a:rect l="l" t="t" r="r" b="b"/>
              <a:pathLst>
                <a:path w="1044" h="776" extrusionOk="0">
                  <a:moveTo>
                    <a:pt x="377" y="1"/>
                  </a:moveTo>
                  <a:cubicBezTo>
                    <a:pt x="181" y="1"/>
                    <a:pt x="1" y="195"/>
                    <a:pt x="9" y="389"/>
                  </a:cubicBezTo>
                  <a:cubicBezTo>
                    <a:pt x="19" y="578"/>
                    <a:pt x="168" y="776"/>
                    <a:pt x="372" y="776"/>
                  </a:cubicBezTo>
                  <a:cubicBezTo>
                    <a:pt x="381" y="776"/>
                    <a:pt x="389" y="776"/>
                    <a:pt x="397" y="775"/>
                  </a:cubicBezTo>
                  <a:cubicBezTo>
                    <a:pt x="540" y="764"/>
                    <a:pt x="697" y="769"/>
                    <a:pt x="821" y="687"/>
                  </a:cubicBezTo>
                  <a:cubicBezTo>
                    <a:pt x="1044" y="538"/>
                    <a:pt x="1044" y="238"/>
                    <a:pt x="821" y="89"/>
                  </a:cubicBezTo>
                  <a:cubicBezTo>
                    <a:pt x="697" y="7"/>
                    <a:pt x="540" y="12"/>
                    <a:pt x="397" y="1"/>
                  </a:cubicBezTo>
                  <a:cubicBezTo>
                    <a:pt x="390" y="1"/>
                    <a:pt x="384" y="1"/>
                    <a:pt x="377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13"/>
            <p:cNvSpPr/>
            <p:nvPr/>
          </p:nvSpPr>
          <p:spPr>
            <a:xfrm>
              <a:off x="-1206832" y="19028"/>
              <a:ext cx="332071" cy="61573"/>
            </a:xfrm>
            <a:custGeom>
              <a:avLst/>
              <a:gdLst/>
              <a:ahLst/>
              <a:cxnLst/>
              <a:rect l="l" t="t" r="r" b="b"/>
              <a:pathLst>
                <a:path w="7421" h="1376" extrusionOk="0">
                  <a:moveTo>
                    <a:pt x="167" y="0"/>
                  </a:moveTo>
                  <a:cubicBezTo>
                    <a:pt x="38" y="0"/>
                    <a:pt x="0" y="204"/>
                    <a:pt x="141" y="254"/>
                  </a:cubicBezTo>
                  <a:cubicBezTo>
                    <a:pt x="1903" y="889"/>
                    <a:pt x="3870" y="1376"/>
                    <a:pt x="5791" y="1376"/>
                  </a:cubicBezTo>
                  <a:cubicBezTo>
                    <a:pt x="6286" y="1376"/>
                    <a:pt x="6779" y="1343"/>
                    <a:pt x="7263" y="1273"/>
                  </a:cubicBezTo>
                  <a:cubicBezTo>
                    <a:pt x="7420" y="1251"/>
                    <a:pt x="7365" y="1028"/>
                    <a:pt x="7228" y="1014"/>
                  </a:cubicBezTo>
                  <a:cubicBezTo>
                    <a:pt x="4829" y="799"/>
                    <a:pt x="2542" y="684"/>
                    <a:pt x="207" y="6"/>
                  </a:cubicBezTo>
                  <a:cubicBezTo>
                    <a:pt x="193" y="2"/>
                    <a:pt x="179" y="0"/>
                    <a:pt x="167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13"/>
            <p:cNvSpPr/>
            <p:nvPr/>
          </p:nvSpPr>
          <p:spPr>
            <a:xfrm>
              <a:off x="-1549472" y="159673"/>
              <a:ext cx="45419" cy="39825"/>
            </a:xfrm>
            <a:custGeom>
              <a:avLst/>
              <a:gdLst/>
              <a:ahLst/>
              <a:cxnLst/>
              <a:rect l="l" t="t" r="r" b="b"/>
              <a:pathLst>
                <a:path w="1015" h="890" extrusionOk="0">
                  <a:moveTo>
                    <a:pt x="408" y="0"/>
                  </a:moveTo>
                  <a:cubicBezTo>
                    <a:pt x="317" y="0"/>
                    <a:pt x="225" y="33"/>
                    <a:pt x="157" y="101"/>
                  </a:cubicBezTo>
                  <a:cubicBezTo>
                    <a:pt x="0" y="258"/>
                    <a:pt x="28" y="542"/>
                    <a:pt x="229" y="652"/>
                  </a:cubicBezTo>
                  <a:cubicBezTo>
                    <a:pt x="347" y="718"/>
                    <a:pt x="463" y="784"/>
                    <a:pt x="579" y="856"/>
                  </a:cubicBezTo>
                  <a:cubicBezTo>
                    <a:pt x="617" y="879"/>
                    <a:pt x="657" y="889"/>
                    <a:pt x="695" y="889"/>
                  </a:cubicBezTo>
                  <a:cubicBezTo>
                    <a:pt x="866" y="889"/>
                    <a:pt x="1015" y="688"/>
                    <a:pt x="912" y="522"/>
                  </a:cubicBezTo>
                  <a:cubicBezTo>
                    <a:pt x="840" y="407"/>
                    <a:pt x="774" y="288"/>
                    <a:pt x="711" y="173"/>
                  </a:cubicBezTo>
                  <a:cubicBezTo>
                    <a:pt x="648" y="58"/>
                    <a:pt x="528" y="0"/>
                    <a:pt x="408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13"/>
            <p:cNvSpPr/>
            <p:nvPr/>
          </p:nvSpPr>
          <p:spPr>
            <a:xfrm>
              <a:off x="-1407530" y="211358"/>
              <a:ext cx="43271" cy="33561"/>
            </a:xfrm>
            <a:custGeom>
              <a:avLst/>
              <a:gdLst/>
              <a:ahLst/>
              <a:cxnLst/>
              <a:rect l="l" t="t" r="r" b="b"/>
              <a:pathLst>
                <a:path w="967" h="750" extrusionOk="0">
                  <a:moveTo>
                    <a:pt x="485" y="1"/>
                  </a:moveTo>
                  <a:cubicBezTo>
                    <a:pt x="0" y="1"/>
                    <a:pt x="0" y="750"/>
                    <a:pt x="485" y="750"/>
                  </a:cubicBezTo>
                  <a:cubicBezTo>
                    <a:pt x="967" y="750"/>
                    <a:pt x="967" y="1"/>
                    <a:pt x="48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7" name="Google Shape;1107;p13"/>
          <p:cNvSpPr/>
          <p:nvPr/>
        </p:nvSpPr>
        <p:spPr>
          <a:xfrm>
            <a:off x="8607002" y="990277"/>
            <a:ext cx="300406" cy="300418"/>
          </a:xfrm>
          <a:custGeom>
            <a:avLst/>
            <a:gdLst/>
            <a:ahLst/>
            <a:cxnLst/>
            <a:rect l="l" t="t" r="r" b="b"/>
            <a:pathLst>
              <a:path w="4723" h="4723" extrusionOk="0">
                <a:moveTo>
                  <a:pt x="2297" y="0"/>
                </a:moveTo>
                <a:cubicBezTo>
                  <a:pt x="2297" y="0"/>
                  <a:pt x="2129" y="1091"/>
                  <a:pt x="2096" y="2101"/>
                </a:cubicBezTo>
                <a:cubicBezTo>
                  <a:pt x="1294" y="2159"/>
                  <a:pt x="0" y="2423"/>
                  <a:pt x="0" y="2423"/>
                </a:cubicBezTo>
                <a:cubicBezTo>
                  <a:pt x="0" y="2423"/>
                  <a:pt x="1082" y="2594"/>
                  <a:pt x="2090" y="2627"/>
                </a:cubicBezTo>
                <a:cubicBezTo>
                  <a:pt x="2112" y="3657"/>
                  <a:pt x="2297" y="4722"/>
                  <a:pt x="2297" y="4722"/>
                </a:cubicBezTo>
                <a:cubicBezTo>
                  <a:pt x="2297" y="4722"/>
                  <a:pt x="2561" y="3431"/>
                  <a:pt x="2621" y="2630"/>
                </a:cubicBezTo>
                <a:cubicBezTo>
                  <a:pt x="3651" y="2608"/>
                  <a:pt x="4722" y="2423"/>
                  <a:pt x="4722" y="2423"/>
                </a:cubicBezTo>
                <a:cubicBezTo>
                  <a:pt x="4722" y="2423"/>
                  <a:pt x="3420" y="2156"/>
                  <a:pt x="2621" y="2101"/>
                </a:cubicBezTo>
                <a:cubicBezTo>
                  <a:pt x="2564" y="1303"/>
                  <a:pt x="2297" y="0"/>
                  <a:pt x="229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8" name="Google Shape;1108;p13"/>
          <p:cNvGrpSpPr/>
          <p:nvPr/>
        </p:nvGrpSpPr>
        <p:grpSpPr>
          <a:xfrm rot="1016838">
            <a:off x="-745477" y="4082473"/>
            <a:ext cx="1616765" cy="1763462"/>
            <a:chOff x="1798787" y="3873267"/>
            <a:chExt cx="1616720" cy="1763413"/>
          </a:xfrm>
        </p:grpSpPr>
        <p:sp>
          <p:nvSpPr>
            <p:cNvPr id="1109" name="Google Shape;1109;p13"/>
            <p:cNvSpPr/>
            <p:nvPr/>
          </p:nvSpPr>
          <p:spPr>
            <a:xfrm>
              <a:off x="1822951" y="3996952"/>
              <a:ext cx="1384935" cy="1639727"/>
            </a:xfrm>
            <a:custGeom>
              <a:avLst/>
              <a:gdLst/>
              <a:ahLst/>
              <a:cxnLst/>
              <a:rect l="l" t="t" r="r" b="b"/>
              <a:pathLst>
                <a:path w="30950" h="36644" extrusionOk="0">
                  <a:moveTo>
                    <a:pt x="27962" y="1"/>
                  </a:moveTo>
                  <a:cubicBezTo>
                    <a:pt x="27626" y="1"/>
                    <a:pt x="27285" y="277"/>
                    <a:pt x="27389" y="709"/>
                  </a:cubicBezTo>
                  <a:cubicBezTo>
                    <a:pt x="29727" y="10252"/>
                    <a:pt x="19138" y="15230"/>
                    <a:pt x="12673" y="19390"/>
                  </a:cubicBezTo>
                  <a:cubicBezTo>
                    <a:pt x="6492" y="23366"/>
                    <a:pt x="1638" y="29247"/>
                    <a:pt x="14" y="36540"/>
                  </a:cubicBezTo>
                  <a:cubicBezTo>
                    <a:pt x="0" y="36603"/>
                    <a:pt x="49" y="36643"/>
                    <a:pt x="96" y="36643"/>
                  </a:cubicBezTo>
                  <a:cubicBezTo>
                    <a:pt x="127" y="36643"/>
                    <a:pt x="158" y="36625"/>
                    <a:pt x="171" y="36584"/>
                  </a:cubicBezTo>
                  <a:cubicBezTo>
                    <a:pt x="1506" y="32424"/>
                    <a:pt x="3477" y="28666"/>
                    <a:pt x="6415" y="25403"/>
                  </a:cubicBezTo>
                  <a:cubicBezTo>
                    <a:pt x="9416" y="22069"/>
                    <a:pt x="13177" y="19910"/>
                    <a:pt x="17040" y="17733"/>
                  </a:cubicBezTo>
                  <a:cubicBezTo>
                    <a:pt x="23048" y="14343"/>
                    <a:pt x="30949" y="8424"/>
                    <a:pt x="28494" y="403"/>
                  </a:cubicBezTo>
                  <a:cubicBezTo>
                    <a:pt x="28407" y="123"/>
                    <a:pt x="28185" y="1"/>
                    <a:pt x="27962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13"/>
            <p:cNvSpPr/>
            <p:nvPr/>
          </p:nvSpPr>
          <p:spPr>
            <a:xfrm>
              <a:off x="1798787" y="3873267"/>
              <a:ext cx="1016708" cy="1680671"/>
            </a:xfrm>
            <a:custGeom>
              <a:avLst/>
              <a:gdLst/>
              <a:ahLst/>
              <a:cxnLst/>
              <a:rect l="l" t="t" r="r" b="b"/>
              <a:pathLst>
                <a:path w="22721" h="37559" extrusionOk="0">
                  <a:moveTo>
                    <a:pt x="21526" y="0"/>
                  </a:moveTo>
                  <a:cubicBezTo>
                    <a:pt x="21232" y="0"/>
                    <a:pt x="20921" y="199"/>
                    <a:pt x="20933" y="544"/>
                  </a:cubicBezTo>
                  <a:cubicBezTo>
                    <a:pt x="21077" y="4561"/>
                    <a:pt x="21768" y="8820"/>
                    <a:pt x="19521" y="12440"/>
                  </a:cubicBezTo>
                  <a:cubicBezTo>
                    <a:pt x="17489" y="15720"/>
                    <a:pt x="13679" y="17322"/>
                    <a:pt x="10727" y="19618"/>
                  </a:cubicBezTo>
                  <a:cubicBezTo>
                    <a:pt x="5265" y="23869"/>
                    <a:pt x="980" y="30579"/>
                    <a:pt x="6" y="37493"/>
                  </a:cubicBezTo>
                  <a:cubicBezTo>
                    <a:pt x="1" y="37531"/>
                    <a:pt x="33" y="37558"/>
                    <a:pt x="63" y="37558"/>
                  </a:cubicBezTo>
                  <a:cubicBezTo>
                    <a:pt x="83" y="37558"/>
                    <a:pt x="101" y="37547"/>
                    <a:pt x="108" y="37520"/>
                  </a:cubicBezTo>
                  <a:cubicBezTo>
                    <a:pt x="1096" y="33663"/>
                    <a:pt x="2456" y="29973"/>
                    <a:pt x="4805" y="26722"/>
                  </a:cubicBezTo>
                  <a:cubicBezTo>
                    <a:pt x="7291" y="23283"/>
                    <a:pt x="10438" y="20623"/>
                    <a:pt x="14031" y="18410"/>
                  </a:cubicBezTo>
                  <a:cubicBezTo>
                    <a:pt x="17004" y="16581"/>
                    <a:pt x="19953" y="14660"/>
                    <a:pt x="21338" y="11303"/>
                  </a:cubicBezTo>
                  <a:cubicBezTo>
                    <a:pt x="22720" y="7950"/>
                    <a:pt x="22572" y="3916"/>
                    <a:pt x="22021" y="398"/>
                  </a:cubicBezTo>
                  <a:cubicBezTo>
                    <a:pt x="21978" y="124"/>
                    <a:pt x="21757" y="0"/>
                    <a:pt x="2152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13"/>
            <p:cNvSpPr/>
            <p:nvPr/>
          </p:nvSpPr>
          <p:spPr>
            <a:xfrm>
              <a:off x="1990042" y="4320082"/>
              <a:ext cx="1385651" cy="1154396"/>
            </a:xfrm>
            <a:custGeom>
              <a:avLst/>
              <a:gdLst/>
              <a:ahLst/>
              <a:cxnLst/>
              <a:rect l="l" t="t" r="r" b="b"/>
              <a:pathLst>
                <a:path w="30966" h="25798" extrusionOk="0">
                  <a:moveTo>
                    <a:pt x="29516" y="1"/>
                  </a:moveTo>
                  <a:cubicBezTo>
                    <a:pt x="29334" y="1"/>
                    <a:pt x="29157" y="134"/>
                    <a:pt x="29126" y="380"/>
                  </a:cubicBezTo>
                  <a:cubicBezTo>
                    <a:pt x="28895" y="2227"/>
                    <a:pt x="28887" y="3722"/>
                    <a:pt x="27887" y="5385"/>
                  </a:cubicBezTo>
                  <a:cubicBezTo>
                    <a:pt x="26946" y="6949"/>
                    <a:pt x="25591" y="8259"/>
                    <a:pt x="24068" y="9253"/>
                  </a:cubicBezTo>
                  <a:cubicBezTo>
                    <a:pt x="20866" y="11340"/>
                    <a:pt x="17009" y="12120"/>
                    <a:pt x="13493" y="13510"/>
                  </a:cubicBezTo>
                  <a:cubicBezTo>
                    <a:pt x="7722" y="15795"/>
                    <a:pt x="2692" y="20046"/>
                    <a:pt x="21" y="25715"/>
                  </a:cubicBezTo>
                  <a:cubicBezTo>
                    <a:pt x="1" y="25759"/>
                    <a:pt x="36" y="25797"/>
                    <a:pt x="72" y="25797"/>
                  </a:cubicBezTo>
                  <a:cubicBezTo>
                    <a:pt x="89" y="25797"/>
                    <a:pt x="106" y="25789"/>
                    <a:pt x="118" y="25770"/>
                  </a:cubicBezTo>
                  <a:cubicBezTo>
                    <a:pt x="2136" y="22568"/>
                    <a:pt x="4589" y="19738"/>
                    <a:pt x="7700" y="17552"/>
                  </a:cubicBezTo>
                  <a:cubicBezTo>
                    <a:pt x="10993" y="15239"/>
                    <a:pt x="14721" y="14129"/>
                    <a:pt x="18501" y="12888"/>
                  </a:cubicBezTo>
                  <a:cubicBezTo>
                    <a:pt x="21701" y="11839"/>
                    <a:pt x="24897" y="10523"/>
                    <a:pt x="27257" y="8034"/>
                  </a:cubicBezTo>
                  <a:cubicBezTo>
                    <a:pt x="29016" y="6181"/>
                    <a:pt x="30965" y="2907"/>
                    <a:pt x="29892" y="275"/>
                  </a:cubicBezTo>
                  <a:cubicBezTo>
                    <a:pt x="29815" y="88"/>
                    <a:pt x="29664" y="1"/>
                    <a:pt x="2951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13"/>
            <p:cNvSpPr/>
            <p:nvPr/>
          </p:nvSpPr>
          <p:spPr>
            <a:xfrm>
              <a:off x="2048529" y="5087968"/>
              <a:ext cx="937013" cy="478977"/>
            </a:xfrm>
            <a:custGeom>
              <a:avLst/>
              <a:gdLst/>
              <a:ahLst/>
              <a:cxnLst/>
              <a:rect l="l" t="t" r="r" b="b"/>
              <a:pathLst>
                <a:path w="20940" h="10704" extrusionOk="0">
                  <a:moveTo>
                    <a:pt x="20596" y="1"/>
                  </a:moveTo>
                  <a:cubicBezTo>
                    <a:pt x="20569" y="1"/>
                    <a:pt x="20541" y="6"/>
                    <a:pt x="20512" y="17"/>
                  </a:cubicBezTo>
                  <a:cubicBezTo>
                    <a:pt x="19146" y="560"/>
                    <a:pt x="17888" y="1097"/>
                    <a:pt x="16393" y="1179"/>
                  </a:cubicBezTo>
                  <a:cubicBezTo>
                    <a:pt x="16150" y="1193"/>
                    <a:pt x="15908" y="1198"/>
                    <a:pt x="15664" y="1198"/>
                  </a:cubicBezTo>
                  <a:cubicBezTo>
                    <a:pt x="15072" y="1198"/>
                    <a:pt x="14479" y="1169"/>
                    <a:pt x="13887" y="1169"/>
                  </a:cubicBezTo>
                  <a:cubicBezTo>
                    <a:pt x="13644" y="1169"/>
                    <a:pt x="13401" y="1174"/>
                    <a:pt x="13158" y="1187"/>
                  </a:cubicBezTo>
                  <a:cubicBezTo>
                    <a:pt x="11253" y="1289"/>
                    <a:pt x="9389" y="1790"/>
                    <a:pt x="7668" y="2608"/>
                  </a:cubicBezTo>
                  <a:cubicBezTo>
                    <a:pt x="4248" y="4230"/>
                    <a:pt x="1371" y="7099"/>
                    <a:pt x="11" y="10651"/>
                  </a:cubicBezTo>
                  <a:cubicBezTo>
                    <a:pt x="0" y="10680"/>
                    <a:pt x="27" y="10703"/>
                    <a:pt x="53" y="10703"/>
                  </a:cubicBezTo>
                  <a:cubicBezTo>
                    <a:pt x="66" y="10703"/>
                    <a:pt x="78" y="10697"/>
                    <a:pt x="85" y="10684"/>
                  </a:cubicBezTo>
                  <a:cubicBezTo>
                    <a:pt x="2073" y="6843"/>
                    <a:pt x="5322" y="3919"/>
                    <a:pt x="9502" y="2666"/>
                  </a:cubicBezTo>
                  <a:cubicBezTo>
                    <a:pt x="11630" y="2027"/>
                    <a:pt x="13662" y="2137"/>
                    <a:pt x="15842" y="2115"/>
                  </a:cubicBezTo>
                  <a:cubicBezTo>
                    <a:pt x="17643" y="2096"/>
                    <a:pt x="19414" y="1705"/>
                    <a:pt x="20774" y="463"/>
                  </a:cubicBezTo>
                  <a:cubicBezTo>
                    <a:pt x="20939" y="310"/>
                    <a:pt x="20805" y="1"/>
                    <a:pt x="2059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13"/>
            <p:cNvSpPr/>
            <p:nvPr/>
          </p:nvSpPr>
          <p:spPr>
            <a:xfrm>
              <a:off x="2698681" y="4201408"/>
              <a:ext cx="241010" cy="395344"/>
            </a:xfrm>
            <a:custGeom>
              <a:avLst/>
              <a:gdLst/>
              <a:ahLst/>
              <a:cxnLst/>
              <a:rect l="l" t="t" r="r" b="b"/>
              <a:pathLst>
                <a:path w="5386" h="8835" extrusionOk="0">
                  <a:moveTo>
                    <a:pt x="5089" y="1"/>
                  </a:moveTo>
                  <a:cubicBezTo>
                    <a:pt x="4938" y="1"/>
                    <a:pt x="4780" y="98"/>
                    <a:pt x="4769" y="292"/>
                  </a:cubicBezTo>
                  <a:cubicBezTo>
                    <a:pt x="4554" y="3703"/>
                    <a:pt x="2800" y="6702"/>
                    <a:pt x="58" y="8709"/>
                  </a:cubicBezTo>
                  <a:cubicBezTo>
                    <a:pt x="0" y="8750"/>
                    <a:pt x="34" y="8835"/>
                    <a:pt x="91" y="8835"/>
                  </a:cubicBezTo>
                  <a:cubicBezTo>
                    <a:pt x="102" y="8835"/>
                    <a:pt x="114" y="8832"/>
                    <a:pt x="127" y="8824"/>
                  </a:cubicBezTo>
                  <a:cubicBezTo>
                    <a:pt x="3246" y="7029"/>
                    <a:pt x="5108" y="3855"/>
                    <a:pt x="5372" y="292"/>
                  </a:cubicBezTo>
                  <a:cubicBezTo>
                    <a:pt x="5386" y="98"/>
                    <a:pt x="5240" y="1"/>
                    <a:pt x="5089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13"/>
            <p:cNvSpPr/>
            <p:nvPr/>
          </p:nvSpPr>
          <p:spPr>
            <a:xfrm>
              <a:off x="2920947" y="4025949"/>
              <a:ext cx="45240" cy="52176"/>
            </a:xfrm>
            <a:custGeom>
              <a:avLst/>
              <a:gdLst/>
              <a:ahLst/>
              <a:cxnLst/>
              <a:rect l="l" t="t" r="r" b="b"/>
              <a:pathLst>
                <a:path w="1011" h="1166" extrusionOk="0">
                  <a:moveTo>
                    <a:pt x="517" y="0"/>
                  </a:moveTo>
                  <a:cubicBezTo>
                    <a:pt x="513" y="0"/>
                    <a:pt x="508" y="0"/>
                    <a:pt x="504" y="0"/>
                  </a:cubicBezTo>
                  <a:cubicBezTo>
                    <a:pt x="388" y="6"/>
                    <a:pt x="275" y="47"/>
                    <a:pt x="190" y="133"/>
                  </a:cubicBezTo>
                  <a:cubicBezTo>
                    <a:pt x="124" y="199"/>
                    <a:pt x="88" y="279"/>
                    <a:pt x="58" y="367"/>
                  </a:cubicBezTo>
                  <a:cubicBezTo>
                    <a:pt x="25" y="463"/>
                    <a:pt x="22" y="570"/>
                    <a:pt x="11" y="672"/>
                  </a:cubicBezTo>
                  <a:cubicBezTo>
                    <a:pt x="0" y="788"/>
                    <a:pt x="77" y="939"/>
                    <a:pt x="157" y="1019"/>
                  </a:cubicBezTo>
                  <a:cubicBezTo>
                    <a:pt x="239" y="1101"/>
                    <a:pt x="372" y="1165"/>
                    <a:pt x="490" y="1165"/>
                  </a:cubicBezTo>
                  <a:cubicBezTo>
                    <a:pt x="494" y="1165"/>
                    <a:pt x="499" y="1165"/>
                    <a:pt x="504" y="1165"/>
                  </a:cubicBezTo>
                  <a:cubicBezTo>
                    <a:pt x="631" y="1157"/>
                    <a:pt x="763" y="1116"/>
                    <a:pt x="854" y="1019"/>
                  </a:cubicBezTo>
                  <a:cubicBezTo>
                    <a:pt x="936" y="931"/>
                    <a:pt x="1011" y="799"/>
                    <a:pt x="997" y="672"/>
                  </a:cubicBezTo>
                  <a:cubicBezTo>
                    <a:pt x="986" y="576"/>
                    <a:pt x="986" y="469"/>
                    <a:pt x="955" y="378"/>
                  </a:cubicBezTo>
                  <a:cubicBezTo>
                    <a:pt x="928" y="303"/>
                    <a:pt x="900" y="237"/>
                    <a:pt x="851" y="177"/>
                  </a:cubicBezTo>
                  <a:cubicBezTo>
                    <a:pt x="776" y="78"/>
                    <a:pt x="648" y="0"/>
                    <a:pt x="517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13"/>
            <p:cNvSpPr/>
            <p:nvPr/>
          </p:nvSpPr>
          <p:spPr>
            <a:xfrm>
              <a:off x="2871634" y="4693464"/>
              <a:ext cx="58932" cy="41884"/>
            </a:xfrm>
            <a:custGeom>
              <a:avLst/>
              <a:gdLst/>
              <a:ahLst/>
              <a:cxnLst/>
              <a:rect l="l" t="t" r="r" b="b"/>
              <a:pathLst>
                <a:path w="1317" h="936" extrusionOk="0">
                  <a:moveTo>
                    <a:pt x="1024" y="1"/>
                  </a:moveTo>
                  <a:cubicBezTo>
                    <a:pt x="1002" y="1"/>
                    <a:pt x="981" y="3"/>
                    <a:pt x="959" y="6"/>
                  </a:cubicBezTo>
                  <a:cubicBezTo>
                    <a:pt x="901" y="15"/>
                    <a:pt x="846" y="23"/>
                    <a:pt x="788" y="37"/>
                  </a:cubicBezTo>
                  <a:lnTo>
                    <a:pt x="706" y="59"/>
                  </a:lnTo>
                  <a:cubicBezTo>
                    <a:pt x="678" y="67"/>
                    <a:pt x="664" y="71"/>
                    <a:pt x="662" y="71"/>
                  </a:cubicBezTo>
                  <a:cubicBezTo>
                    <a:pt x="660" y="71"/>
                    <a:pt x="665" y="69"/>
                    <a:pt x="675" y="64"/>
                  </a:cubicBezTo>
                  <a:lnTo>
                    <a:pt x="675" y="64"/>
                  </a:lnTo>
                  <a:cubicBezTo>
                    <a:pt x="518" y="89"/>
                    <a:pt x="386" y="152"/>
                    <a:pt x="249" y="232"/>
                  </a:cubicBezTo>
                  <a:cubicBezTo>
                    <a:pt x="75" y="328"/>
                    <a:pt x="1" y="582"/>
                    <a:pt x="111" y="752"/>
                  </a:cubicBezTo>
                  <a:cubicBezTo>
                    <a:pt x="191" y="876"/>
                    <a:pt x="309" y="935"/>
                    <a:pt x="436" y="935"/>
                  </a:cubicBezTo>
                  <a:cubicBezTo>
                    <a:pt x="501" y="935"/>
                    <a:pt x="568" y="920"/>
                    <a:pt x="634" y="890"/>
                  </a:cubicBezTo>
                  <a:cubicBezTo>
                    <a:pt x="686" y="865"/>
                    <a:pt x="741" y="841"/>
                    <a:pt x="791" y="813"/>
                  </a:cubicBezTo>
                  <a:cubicBezTo>
                    <a:pt x="816" y="796"/>
                    <a:pt x="841" y="780"/>
                    <a:pt x="865" y="766"/>
                  </a:cubicBezTo>
                  <a:cubicBezTo>
                    <a:pt x="923" y="733"/>
                    <a:pt x="967" y="686"/>
                    <a:pt x="1000" y="631"/>
                  </a:cubicBezTo>
                  <a:lnTo>
                    <a:pt x="1000" y="631"/>
                  </a:lnTo>
                  <a:cubicBezTo>
                    <a:pt x="996" y="640"/>
                    <a:pt x="995" y="645"/>
                    <a:pt x="998" y="645"/>
                  </a:cubicBezTo>
                  <a:cubicBezTo>
                    <a:pt x="1002" y="645"/>
                    <a:pt x="1013" y="636"/>
                    <a:pt x="1031" y="615"/>
                  </a:cubicBezTo>
                  <a:cubicBezTo>
                    <a:pt x="1053" y="598"/>
                    <a:pt x="1072" y="582"/>
                    <a:pt x="1094" y="562"/>
                  </a:cubicBezTo>
                  <a:cubicBezTo>
                    <a:pt x="1138" y="527"/>
                    <a:pt x="1176" y="485"/>
                    <a:pt x="1215" y="447"/>
                  </a:cubicBezTo>
                  <a:cubicBezTo>
                    <a:pt x="1298" y="364"/>
                    <a:pt x="1317" y="229"/>
                    <a:pt x="1256" y="127"/>
                  </a:cubicBezTo>
                  <a:cubicBezTo>
                    <a:pt x="1205" y="38"/>
                    <a:pt x="1118" y="1"/>
                    <a:pt x="1024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3"/>
            <p:cNvSpPr/>
            <p:nvPr/>
          </p:nvSpPr>
          <p:spPr>
            <a:xfrm>
              <a:off x="3057296" y="4560292"/>
              <a:ext cx="63273" cy="49088"/>
            </a:xfrm>
            <a:custGeom>
              <a:avLst/>
              <a:gdLst/>
              <a:ahLst/>
              <a:cxnLst/>
              <a:rect l="l" t="t" r="r" b="b"/>
              <a:pathLst>
                <a:path w="1414" h="1097" extrusionOk="0">
                  <a:moveTo>
                    <a:pt x="706" y="0"/>
                  </a:moveTo>
                  <a:cubicBezTo>
                    <a:pt x="1" y="0"/>
                    <a:pt x="1" y="1096"/>
                    <a:pt x="706" y="1096"/>
                  </a:cubicBezTo>
                  <a:cubicBezTo>
                    <a:pt x="1413" y="1096"/>
                    <a:pt x="1413" y="0"/>
                    <a:pt x="70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13"/>
            <p:cNvSpPr/>
            <p:nvPr/>
          </p:nvSpPr>
          <p:spPr>
            <a:xfrm>
              <a:off x="3169793" y="4168921"/>
              <a:ext cx="100592" cy="286831"/>
            </a:xfrm>
            <a:custGeom>
              <a:avLst/>
              <a:gdLst/>
              <a:ahLst/>
              <a:cxnLst/>
              <a:rect l="l" t="t" r="r" b="b"/>
              <a:pathLst>
                <a:path w="2248" h="6410" extrusionOk="0">
                  <a:moveTo>
                    <a:pt x="1801" y="1"/>
                  </a:moveTo>
                  <a:cubicBezTo>
                    <a:pt x="1738" y="1"/>
                    <a:pt x="1671" y="37"/>
                    <a:pt x="1653" y="101"/>
                  </a:cubicBezTo>
                  <a:cubicBezTo>
                    <a:pt x="1361" y="1123"/>
                    <a:pt x="1336" y="2202"/>
                    <a:pt x="1066" y="3234"/>
                  </a:cubicBezTo>
                  <a:cubicBezTo>
                    <a:pt x="799" y="4261"/>
                    <a:pt x="444" y="5275"/>
                    <a:pt x="37" y="6255"/>
                  </a:cubicBezTo>
                  <a:cubicBezTo>
                    <a:pt x="0" y="6344"/>
                    <a:pt x="82" y="6410"/>
                    <a:pt x="162" y="6410"/>
                  </a:cubicBezTo>
                  <a:cubicBezTo>
                    <a:pt x="204" y="6410"/>
                    <a:pt x="244" y="6392"/>
                    <a:pt x="268" y="6351"/>
                  </a:cubicBezTo>
                  <a:cubicBezTo>
                    <a:pt x="1284" y="4586"/>
                    <a:pt x="2247" y="2174"/>
                    <a:pt x="1923" y="101"/>
                  </a:cubicBezTo>
                  <a:lnTo>
                    <a:pt x="1925" y="101"/>
                  </a:lnTo>
                  <a:cubicBezTo>
                    <a:pt x="1915" y="32"/>
                    <a:pt x="1859" y="1"/>
                    <a:pt x="180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13"/>
            <p:cNvSpPr/>
            <p:nvPr/>
          </p:nvSpPr>
          <p:spPr>
            <a:xfrm>
              <a:off x="2659481" y="4800637"/>
              <a:ext cx="659623" cy="230718"/>
            </a:xfrm>
            <a:custGeom>
              <a:avLst/>
              <a:gdLst/>
              <a:ahLst/>
              <a:cxnLst/>
              <a:rect l="l" t="t" r="r" b="b"/>
              <a:pathLst>
                <a:path w="14741" h="5156" extrusionOk="0">
                  <a:moveTo>
                    <a:pt x="14441" y="1"/>
                  </a:moveTo>
                  <a:cubicBezTo>
                    <a:pt x="14402" y="1"/>
                    <a:pt x="14361" y="12"/>
                    <a:pt x="14320" y="37"/>
                  </a:cubicBezTo>
                  <a:cubicBezTo>
                    <a:pt x="13249" y="703"/>
                    <a:pt x="12418" y="1664"/>
                    <a:pt x="11306" y="2306"/>
                  </a:cubicBezTo>
                  <a:cubicBezTo>
                    <a:pt x="10218" y="2933"/>
                    <a:pt x="9051" y="3407"/>
                    <a:pt x="7847" y="3762"/>
                  </a:cubicBezTo>
                  <a:cubicBezTo>
                    <a:pt x="5328" y="4506"/>
                    <a:pt x="2685" y="4756"/>
                    <a:pt x="80" y="5031"/>
                  </a:cubicBezTo>
                  <a:cubicBezTo>
                    <a:pt x="4" y="5040"/>
                    <a:pt x="1" y="5155"/>
                    <a:pt x="78" y="5155"/>
                  </a:cubicBezTo>
                  <a:cubicBezTo>
                    <a:pt x="79" y="5155"/>
                    <a:pt x="80" y="5155"/>
                    <a:pt x="80" y="5155"/>
                  </a:cubicBezTo>
                  <a:cubicBezTo>
                    <a:pt x="2894" y="5062"/>
                    <a:pt x="5722" y="4850"/>
                    <a:pt x="8448" y="4104"/>
                  </a:cubicBezTo>
                  <a:cubicBezTo>
                    <a:pt x="10559" y="3528"/>
                    <a:pt x="13566" y="2432"/>
                    <a:pt x="14654" y="370"/>
                  </a:cubicBezTo>
                  <a:cubicBezTo>
                    <a:pt x="14741" y="203"/>
                    <a:pt x="14609" y="1"/>
                    <a:pt x="1444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13"/>
            <p:cNvSpPr/>
            <p:nvPr/>
          </p:nvSpPr>
          <p:spPr>
            <a:xfrm>
              <a:off x="3370491" y="4699639"/>
              <a:ext cx="45016" cy="34903"/>
            </a:xfrm>
            <a:custGeom>
              <a:avLst/>
              <a:gdLst/>
              <a:ahLst/>
              <a:cxnLst/>
              <a:rect l="l" t="t" r="r" b="b"/>
              <a:pathLst>
                <a:path w="1006" h="780" extrusionOk="0">
                  <a:moveTo>
                    <a:pt x="505" y="0"/>
                  </a:moveTo>
                  <a:cubicBezTo>
                    <a:pt x="4" y="0"/>
                    <a:pt x="1" y="780"/>
                    <a:pt x="505" y="780"/>
                  </a:cubicBezTo>
                  <a:cubicBezTo>
                    <a:pt x="1006" y="780"/>
                    <a:pt x="1006" y="0"/>
                    <a:pt x="505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13"/>
            <p:cNvSpPr/>
            <p:nvPr/>
          </p:nvSpPr>
          <p:spPr>
            <a:xfrm>
              <a:off x="3100209" y="5058836"/>
              <a:ext cx="40317" cy="30428"/>
            </a:xfrm>
            <a:custGeom>
              <a:avLst/>
              <a:gdLst/>
              <a:ahLst/>
              <a:cxnLst/>
              <a:rect l="l" t="t" r="r" b="b"/>
              <a:pathLst>
                <a:path w="901" h="680" extrusionOk="0">
                  <a:moveTo>
                    <a:pt x="341" y="1"/>
                  </a:moveTo>
                  <a:cubicBezTo>
                    <a:pt x="161" y="1"/>
                    <a:pt x="0" y="151"/>
                    <a:pt x="0" y="341"/>
                  </a:cubicBezTo>
                  <a:cubicBezTo>
                    <a:pt x="0" y="531"/>
                    <a:pt x="162" y="680"/>
                    <a:pt x="343" y="680"/>
                  </a:cubicBezTo>
                  <a:cubicBezTo>
                    <a:pt x="372" y="680"/>
                    <a:pt x="401" y="676"/>
                    <a:pt x="430" y="668"/>
                  </a:cubicBezTo>
                  <a:cubicBezTo>
                    <a:pt x="520" y="644"/>
                    <a:pt x="614" y="616"/>
                    <a:pt x="705" y="591"/>
                  </a:cubicBezTo>
                  <a:cubicBezTo>
                    <a:pt x="810" y="561"/>
                    <a:pt x="900" y="454"/>
                    <a:pt x="895" y="341"/>
                  </a:cubicBezTo>
                  <a:cubicBezTo>
                    <a:pt x="889" y="225"/>
                    <a:pt x="818" y="120"/>
                    <a:pt x="705" y="87"/>
                  </a:cubicBezTo>
                  <a:cubicBezTo>
                    <a:pt x="611" y="63"/>
                    <a:pt x="520" y="38"/>
                    <a:pt x="430" y="13"/>
                  </a:cubicBezTo>
                  <a:cubicBezTo>
                    <a:pt x="400" y="5"/>
                    <a:pt x="370" y="1"/>
                    <a:pt x="34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1" name="Google Shape;1121;p13"/>
          <p:cNvGrpSpPr/>
          <p:nvPr/>
        </p:nvGrpSpPr>
        <p:grpSpPr>
          <a:xfrm>
            <a:off x="3240300" y="4465199"/>
            <a:ext cx="1163607" cy="1127030"/>
            <a:chOff x="4825425" y="2214275"/>
            <a:chExt cx="1163607" cy="1127030"/>
          </a:xfrm>
        </p:grpSpPr>
        <p:sp>
          <p:nvSpPr>
            <p:cNvPr id="1122" name="Google Shape;1122;p13"/>
            <p:cNvSpPr/>
            <p:nvPr/>
          </p:nvSpPr>
          <p:spPr>
            <a:xfrm>
              <a:off x="4876030" y="2225343"/>
              <a:ext cx="1113002" cy="1113027"/>
            </a:xfrm>
            <a:custGeom>
              <a:avLst/>
              <a:gdLst/>
              <a:ahLst/>
              <a:cxnLst/>
              <a:rect l="l" t="t" r="r" b="b"/>
              <a:pathLst>
                <a:path w="45350" h="45351" extrusionOk="0">
                  <a:moveTo>
                    <a:pt x="22674" y="1"/>
                  </a:moveTo>
                  <a:cubicBezTo>
                    <a:pt x="16660" y="1"/>
                    <a:pt x="10895" y="2391"/>
                    <a:pt x="6641" y="6642"/>
                  </a:cubicBezTo>
                  <a:cubicBezTo>
                    <a:pt x="2390" y="10896"/>
                    <a:pt x="0" y="16664"/>
                    <a:pt x="0" y="22677"/>
                  </a:cubicBezTo>
                  <a:cubicBezTo>
                    <a:pt x="0" y="28690"/>
                    <a:pt x="2390" y="34458"/>
                    <a:pt x="6641" y="38709"/>
                  </a:cubicBezTo>
                  <a:cubicBezTo>
                    <a:pt x="10895" y="42963"/>
                    <a:pt x="16660" y="45350"/>
                    <a:pt x="22674" y="45350"/>
                  </a:cubicBezTo>
                  <a:cubicBezTo>
                    <a:pt x="28689" y="45350"/>
                    <a:pt x="34455" y="42963"/>
                    <a:pt x="38709" y="38709"/>
                  </a:cubicBezTo>
                  <a:cubicBezTo>
                    <a:pt x="42960" y="34458"/>
                    <a:pt x="45350" y="28690"/>
                    <a:pt x="45350" y="22677"/>
                  </a:cubicBezTo>
                  <a:cubicBezTo>
                    <a:pt x="45350" y="16664"/>
                    <a:pt x="42960" y="10896"/>
                    <a:pt x="38709" y="6642"/>
                  </a:cubicBezTo>
                  <a:cubicBezTo>
                    <a:pt x="34455" y="2391"/>
                    <a:pt x="28689" y="1"/>
                    <a:pt x="226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13"/>
            <p:cNvSpPr/>
            <p:nvPr/>
          </p:nvSpPr>
          <p:spPr>
            <a:xfrm>
              <a:off x="4951961" y="2947357"/>
              <a:ext cx="993014" cy="247487"/>
            </a:xfrm>
            <a:custGeom>
              <a:avLst/>
              <a:gdLst/>
              <a:ahLst/>
              <a:cxnLst/>
              <a:rect l="l" t="t" r="r" b="b"/>
              <a:pathLst>
                <a:path w="40461" h="10084" extrusionOk="0">
                  <a:moveTo>
                    <a:pt x="29566" y="0"/>
                  </a:moveTo>
                  <a:cubicBezTo>
                    <a:pt x="28767" y="0"/>
                    <a:pt x="27968" y="28"/>
                    <a:pt x="27170" y="82"/>
                  </a:cubicBezTo>
                  <a:cubicBezTo>
                    <a:pt x="24015" y="294"/>
                    <a:pt x="20901" y="889"/>
                    <a:pt x="17817" y="1572"/>
                  </a:cubicBezTo>
                  <a:cubicBezTo>
                    <a:pt x="14717" y="2258"/>
                    <a:pt x="11636" y="3037"/>
                    <a:pt x="8517" y="3642"/>
                  </a:cubicBezTo>
                  <a:cubicBezTo>
                    <a:pt x="5706" y="4188"/>
                    <a:pt x="2862" y="4584"/>
                    <a:pt x="1" y="4669"/>
                  </a:cubicBezTo>
                  <a:cubicBezTo>
                    <a:pt x="205" y="5016"/>
                    <a:pt x="414" y="5360"/>
                    <a:pt x="634" y="5696"/>
                  </a:cubicBezTo>
                  <a:cubicBezTo>
                    <a:pt x="1845" y="5446"/>
                    <a:pt x="3066" y="5334"/>
                    <a:pt x="4288" y="5334"/>
                  </a:cubicBezTo>
                  <a:cubicBezTo>
                    <a:pt x="6054" y="5334"/>
                    <a:pt x="7820" y="5569"/>
                    <a:pt x="9555" y="5961"/>
                  </a:cubicBezTo>
                  <a:cubicBezTo>
                    <a:pt x="12504" y="6627"/>
                    <a:pt x="15342" y="7682"/>
                    <a:pt x="18230" y="8560"/>
                  </a:cubicBezTo>
                  <a:cubicBezTo>
                    <a:pt x="21028" y="9409"/>
                    <a:pt x="23904" y="10084"/>
                    <a:pt x="26839" y="10084"/>
                  </a:cubicBezTo>
                  <a:cubicBezTo>
                    <a:pt x="26968" y="10084"/>
                    <a:pt x="27098" y="10082"/>
                    <a:pt x="27228" y="10080"/>
                  </a:cubicBezTo>
                  <a:cubicBezTo>
                    <a:pt x="28943" y="10041"/>
                    <a:pt x="30626" y="9719"/>
                    <a:pt x="32302" y="9389"/>
                  </a:cubicBezTo>
                  <a:cubicBezTo>
                    <a:pt x="33665" y="9119"/>
                    <a:pt x="35020" y="8821"/>
                    <a:pt x="36369" y="8491"/>
                  </a:cubicBezTo>
                  <a:cubicBezTo>
                    <a:pt x="38071" y="6619"/>
                    <a:pt x="39458" y="4457"/>
                    <a:pt x="40460" y="2095"/>
                  </a:cubicBezTo>
                  <a:cubicBezTo>
                    <a:pt x="39238" y="1624"/>
                    <a:pt x="38026" y="1159"/>
                    <a:pt x="36749" y="840"/>
                  </a:cubicBezTo>
                  <a:lnTo>
                    <a:pt x="36749" y="842"/>
                  </a:lnTo>
                  <a:cubicBezTo>
                    <a:pt x="34396" y="259"/>
                    <a:pt x="31984" y="0"/>
                    <a:pt x="29566" y="0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13"/>
            <p:cNvSpPr/>
            <p:nvPr/>
          </p:nvSpPr>
          <p:spPr>
            <a:xfrm>
              <a:off x="5205696" y="2236780"/>
              <a:ext cx="461399" cy="81849"/>
            </a:xfrm>
            <a:custGeom>
              <a:avLst/>
              <a:gdLst/>
              <a:ahLst/>
              <a:cxnLst/>
              <a:rect l="l" t="t" r="r" b="b"/>
              <a:pathLst>
                <a:path w="18800" h="3335" extrusionOk="0">
                  <a:moveTo>
                    <a:pt x="4698" y="0"/>
                  </a:moveTo>
                  <a:cubicBezTo>
                    <a:pt x="3062" y="333"/>
                    <a:pt x="1490" y="840"/>
                    <a:pt x="1" y="1506"/>
                  </a:cubicBezTo>
                  <a:cubicBezTo>
                    <a:pt x="956" y="1531"/>
                    <a:pt x="1911" y="1649"/>
                    <a:pt x="2853" y="1793"/>
                  </a:cubicBezTo>
                  <a:cubicBezTo>
                    <a:pt x="4596" y="2060"/>
                    <a:pt x="6319" y="2440"/>
                    <a:pt x="8054" y="2756"/>
                  </a:cubicBezTo>
                  <a:cubicBezTo>
                    <a:pt x="9747" y="3066"/>
                    <a:pt x="11464" y="3335"/>
                    <a:pt x="13187" y="3335"/>
                  </a:cubicBezTo>
                  <a:cubicBezTo>
                    <a:pt x="13196" y="3335"/>
                    <a:pt x="13205" y="3334"/>
                    <a:pt x="13214" y="3334"/>
                  </a:cubicBezTo>
                  <a:cubicBezTo>
                    <a:pt x="14780" y="3334"/>
                    <a:pt x="16383" y="3098"/>
                    <a:pt x="17776" y="2346"/>
                  </a:cubicBezTo>
                  <a:cubicBezTo>
                    <a:pt x="18142" y="2148"/>
                    <a:pt x="18483" y="1914"/>
                    <a:pt x="18800" y="1658"/>
                  </a:cubicBezTo>
                  <a:cubicBezTo>
                    <a:pt x="17514" y="1055"/>
                    <a:pt x="16160" y="578"/>
                    <a:pt x="14755" y="226"/>
                  </a:cubicBezTo>
                  <a:cubicBezTo>
                    <a:pt x="14274" y="375"/>
                    <a:pt x="13783" y="504"/>
                    <a:pt x="13288" y="600"/>
                  </a:cubicBezTo>
                  <a:cubicBezTo>
                    <a:pt x="12801" y="697"/>
                    <a:pt x="12302" y="768"/>
                    <a:pt x="11807" y="793"/>
                  </a:cubicBezTo>
                  <a:cubicBezTo>
                    <a:pt x="11689" y="799"/>
                    <a:pt x="11571" y="802"/>
                    <a:pt x="11453" y="802"/>
                  </a:cubicBezTo>
                  <a:cubicBezTo>
                    <a:pt x="11028" y="802"/>
                    <a:pt x="10599" y="768"/>
                    <a:pt x="10177" y="738"/>
                  </a:cubicBezTo>
                  <a:cubicBezTo>
                    <a:pt x="8335" y="600"/>
                    <a:pt x="6523" y="254"/>
                    <a:pt x="4698" y="0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13"/>
            <p:cNvSpPr/>
            <p:nvPr/>
          </p:nvSpPr>
          <p:spPr>
            <a:xfrm>
              <a:off x="4974957" y="2314086"/>
              <a:ext cx="874817" cy="191554"/>
            </a:xfrm>
            <a:custGeom>
              <a:avLst/>
              <a:gdLst/>
              <a:ahLst/>
              <a:cxnLst/>
              <a:rect l="l" t="t" r="r" b="b"/>
              <a:pathLst>
                <a:path w="35645" h="7805" extrusionOk="0">
                  <a:moveTo>
                    <a:pt x="30914" y="0"/>
                  </a:moveTo>
                  <a:cubicBezTo>
                    <a:pt x="30209" y="416"/>
                    <a:pt x="29490" y="801"/>
                    <a:pt x="28725" y="1110"/>
                  </a:cubicBezTo>
                  <a:cubicBezTo>
                    <a:pt x="27717" y="1517"/>
                    <a:pt x="26677" y="1748"/>
                    <a:pt x="25614" y="1969"/>
                  </a:cubicBezTo>
                  <a:cubicBezTo>
                    <a:pt x="24513" y="2197"/>
                    <a:pt x="23403" y="2409"/>
                    <a:pt x="22280" y="2478"/>
                  </a:cubicBezTo>
                  <a:cubicBezTo>
                    <a:pt x="22090" y="2490"/>
                    <a:pt x="21901" y="2495"/>
                    <a:pt x="21713" y="2495"/>
                  </a:cubicBezTo>
                  <a:cubicBezTo>
                    <a:pt x="20759" y="2495"/>
                    <a:pt x="19827" y="2357"/>
                    <a:pt x="18877" y="2216"/>
                  </a:cubicBezTo>
                  <a:cubicBezTo>
                    <a:pt x="17814" y="2062"/>
                    <a:pt x="16754" y="1869"/>
                    <a:pt x="15697" y="1669"/>
                  </a:cubicBezTo>
                  <a:cubicBezTo>
                    <a:pt x="13659" y="1280"/>
                    <a:pt x="11624" y="851"/>
                    <a:pt x="9562" y="617"/>
                  </a:cubicBezTo>
                  <a:cubicBezTo>
                    <a:pt x="8517" y="498"/>
                    <a:pt x="7466" y="433"/>
                    <a:pt x="6415" y="433"/>
                  </a:cubicBezTo>
                  <a:cubicBezTo>
                    <a:pt x="6179" y="433"/>
                    <a:pt x="5943" y="437"/>
                    <a:pt x="5708" y="443"/>
                  </a:cubicBezTo>
                  <a:cubicBezTo>
                    <a:pt x="3480" y="1996"/>
                    <a:pt x="1545" y="3940"/>
                    <a:pt x="0" y="6173"/>
                  </a:cubicBezTo>
                  <a:cubicBezTo>
                    <a:pt x="2506" y="7175"/>
                    <a:pt x="5242" y="7665"/>
                    <a:pt x="7924" y="7778"/>
                  </a:cubicBezTo>
                  <a:cubicBezTo>
                    <a:pt x="8320" y="7795"/>
                    <a:pt x="8718" y="7805"/>
                    <a:pt x="9117" y="7805"/>
                  </a:cubicBezTo>
                  <a:cubicBezTo>
                    <a:pt x="10122" y="7805"/>
                    <a:pt x="11130" y="7744"/>
                    <a:pt x="12117" y="7588"/>
                  </a:cubicBezTo>
                  <a:cubicBezTo>
                    <a:pt x="13615" y="7349"/>
                    <a:pt x="15083" y="6960"/>
                    <a:pt x="16528" y="6506"/>
                  </a:cubicBezTo>
                  <a:cubicBezTo>
                    <a:pt x="19400" y="5608"/>
                    <a:pt x="22200" y="4471"/>
                    <a:pt x="25140" y="3800"/>
                  </a:cubicBezTo>
                  <a:cubicBezTo>
                    <a:pt x="26668" y="3452"/>
                    <a:pt x="28248" y="3202"/>
                    <a:pt x="29817" y="3202"/>
                  </a:cubicBezTo>
                  <a:cubicBezTo>
                    <a:pt x="29826" y="3202"/>
                    <a:pt x="29834" y="3202"/>
                    <a:pt x="29843" y="3202"/>
                  </a:cubicBezTo>
                  <a:cubicBezTo>
                    <a:pt x="31448" y="3208"/>
                    <a:pt x="33042" y="3442"/>
                    <a:pt x="34603" y="3805"/>
                  </a:cubicBezTo>
                  <a:cubicBezTo>
                    <a:pt x="34950" y="3885"/>
                    <a:pt x="35297" y="3976"/>
                    <a:pt x="35644" y="4067"/>
                  </a:cubicBezTo>
                  <a:cubicBezTo>
                    <a:pt x="34265" y="2503"/>
                    <a:pt x="32670" y="1137"/>
                    <a:pt x="30914" y="0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13"/>
            <p:cNvSpPr/>
            <p:nvPr/>
          </p:nvSpPr>
          <p:spPr>
            <a:xfrm>
              <a:off x="4888791" y="2484846"/>
              <a:ext cx="1062469" cy="205617"/>
            </a:xfrm>
            <a:custGeom>
              <a:avLst/>
              <a:gdLst/>
              <a:ahLst/>
              <a:cxnLst/>
              <a:rect l="l" t="t" r="r" b="b"/>
              <a:pathLst>
                <a:path w="43291" h="8378" extrusionOk="0">
                  <a:moveTo>
                    <a:pt x="33098" y="1"/>
                  </a:moveTo>
                  <a:cubicBezTo>
                    <a:pt x="32058" y="1"/>
                    <a:pt x="31017" y="54"/>
                    <a:pt x="29981" y="151"/>
                  </a:cubicBezTo>
                  <a:cubicBezTo>
                    <a:pt x="26528" y="470"/>
                    <a:pt x="23142" y="1261"/>
                    <a:pt x="19758" y="1979"/>
                  </a:cubicBezTo>
                  <a:cubicBezTo>
                    <a:pt x="18059" y="2340"/>
                    <a:pt x="16361" y="2723"/>
                    <a:pt x="14626" y="2838"/>
                  </a:cubicBezTo>
                  <a:cubicBezTo>
                    <a:pt x="14206" y="2866"/>
                    <a:pt x="13785" y="2879"/>
                    <a:pt x="13365" y="2879"/>
                  </a:cubicBezTo>
                  <a:cubicBezTo>
                    <a:pt x="12268" y="2879"/>
                    <a:pt x="11173" y="2790"/>
                    <a:pt x="10086" y="2634"/>
                  </a:cubicBezTo>
                  <a:cubicBezTo>
                    <a:pt x="7479" y="2260"/>
                    <a:pt x="4935" y="1558"/>
                    <a:pt x="2349" y="1065"/>
                  </a:cubicBezTo>
                  <a:cubicBezTo>
                    <a:pt x="1281" y="2981"/>
                    <a:pt x="480" y="5068"/>
                    <a:pt x="1" y="7277"/>
                  </a:cubicBezTo>
                  <a:cubicBezTo>
                    <a:pt x="1413" y="6398"/>
                    <a:pt x="2971" y="5759"/>
                    <a:pt x="4604" y="5435"/>
                  </a:cubicBezTo>
                  <a:cubicBezTo>
                    <a:pt x="5559" y="5246"/>
                    <a:pt x="6529" y="5162"/>
                    <a:pt x="7500" y="5162"/>
                  </a:cubicBezTo>
                  <a:cubicBezTo>
                    <a:pt x="8099" y="5162"/>
                    <a:pt x="8699" y="5194"/>
                    <a:pt x="9296" y="5253"/>
                  </a:cubicBezTo>
                  <a:cubicBezTo>
                    <a:pt x="12809" y="5603"/>
                    <a:pt x="16110" y="6872"/>
                    <a:pt x="19524" y="7673"/>
                  </a:cubicBezTo>
                  <a:cubicBezTo>
                    <a:pt x="21303" y="8091"/>
                    <a:pt x="23117" y="8378"/>
                    <a:pt x="24947" y="8378"/>
                  </a:cubicBezTo>
                  <a:cubicBezTo>
                    <a:pt x="25045" y="8378"/>
                    <a:pt x="25144" y="8377"/>
                    <a:pt x="25243" y="8375"/>
                  </a:cubicBezTo>
                  <a:cubicBezTo>
                    <a:pt x="27129" y="8342"/>
                    <a:pt x="29001" y="7893"/>
                    <a:pt x="30799" y="7354"/>
                  </a:cubicBezTo>
                  <a:cubicBezTo>
                    <a:pt x="32553" y="6828"/>
                    <a:pt x="34271" y="6186"/>
                    <a:pt x="36011" y="5619"/>
                  </a:cubicBezTo>
                  <a:cubicBezTo>
                    <a:pt x="37762" y="5049"/>
                    <a:pt x="39554" y="4567"/>
                    <a:pt x="41363" y="4212"/>
                  </a:cubicBezTo>
                  <a:cubicBezTo>
                    <a:pt x="41999" y="4088"/>
                    <a:pt x="42643" y="3981"/>
                    <a:pt x="43290" y="3890"/>
                  </a:cubicBezTo>
                  <a:cubicBezTo>
                    <a:pt x="42908" y="2907"/>
                    <a:pt x="42459" y="1963"/>
                    <a:pt x="41950" y="1051"/>
                  </a:cubicBezTo>
                  <a:cubicBezTo>
                    <a:pt x="41206" y="914"/>
                    <a:pt x="40457" y="790"/>
                    <a:pt x="39711" y="674"/>
                  </a:cubicBezTo>
                  <a:cubicBezTo>
                    <a:pt x="38189" y="440"/>
                    <a:pt x="36661" y="184"/>
                    <a:pt x="35124" y="71"/>
                  </a:cubicBezTo>
                  <a:cubicBezTo>
                    <a:pt x="34450" y="23"/>
                    <a:pt x="33774" y="1"/>
                    <a:pt x="33098" y="1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13"/>
            <p:cNvSpPr/>
            <p:nvPr/>
          </p:nvSpPr>
          <p:spPr>
            <a:xfrm>
              <a:off x="4883049" y="2759614"/>
              <a:ext cx="1105787" cy="162889"/>
            </a:xfrm>
            <a:custGeom>
              <a:avLst/>
              <a:gdLst/>
              <a:ahLst/>
              <a:cxnLst/>
              <a:rect l="l" t="t" r="r" b="b"/>
              <a:pathLst>
                <a:path w="45056" h="6637" extrusionOk="0">
                  <a:moveTo>
                    <a:pt x="16300" y="0"/>
                  </a:moveTo>
                  <a:cubicBezTo>
                    <a:pt x="13910" y="0"/>
                    <a:pt x="11519" y="166"/>
                    <a:pt x="9172" y="615"/>
                  </a:cubicBezTo>
                  <a:cubicBezTo>
                    <a:pt x="5873" y="1248"/>
                    <a:pt x="2693" y="2482"/>
                    <a:pt x="1" y="4508"/>
                  </a:cubicBezTo>
                  <a:cubicBezTo>
                    <a:pt x="116" y="5230"/>
                    <a:pt x="268" y="5940"/>
                    <a:pt x="449" y="6637"/>
                  </a:cubicBezTo>
                  <a:cubicBezTo>
                    <a:pt x="626" y="6507"/>
                    <a:pt x="799" y="6375"/>
                    <a:pt x="981" y="6251"/>
                  </a:cubicBezTo>
                  <a:cubicBezTo>
                    <a:pt x="3605" y="4489"/>
                    <a:pt x="6705" y="3528"/>
                    <a:pt x="9797" y="2994"/>
                  </a:cubicBezTo>
                  <a:cubicBezTo>
                    <a:pt x="12361" y="2551"/>
                    <a:pt x="14965" y="2387"/>
                    <a:pt x="17565" y="2387"/>
                  </a:cubicBezTo>
                  <a:cubicBezTo>
                    <a:pt x="18181" y="2387"/>
                    <a:pt x="18797" y="2396"/>
                    <a:pt x="19411" y="2413"/>
                  </a:cubicBezTo>
                  <a:cubicBezTo>
                    <a:pt x="23285" y="2518"/>
                    <a:pt x="27093" y="3121"/>
                    <a:pt x="30917" y="3702"/>
                  </a:cubicBezTo>
                  <a:cubicBezTo>
                    <a:pt x="33999" y="4170"/>
                    <a:pt x="37103" y="4577"/>
                    <a:pt x="40217" y="4577"/>
                  </a:cubicBezTo>
                  <a:cubicBezTo>
                    <a:pt x="41001" y="4577"/>
                    <a:pt x="41785" y="4552"/>
                    <a:pt x="42569" y="4495"/>
                  </a:cubicBezTo>
                  <a:cubicBezTo>
                    <a:pt x="43312" y="4439"/>
                    <a:pt x="44064" y="4362"/>
                    <a:pt x="44816" y="4258"/>
                  </a:cubicBezTo>
                  <a:cubicBezTo>
                    <a:pt x="44953" y="3335"/>
                    <a:pt x="45030" y="2397"/>
                    <a:pt x="45055" y="1441"/>
                  </a:cubicBezTo>
                  <a:lnTo>
                    <a:pt x="45055" y="1441"/>
                  </a:lnTo>
                  <a:cubicBezTo>
                    <a:pt x="43869" y="1653"/>
                    <a:pt x="42671" y="1785"/>
                    <a:pt x="41476" y="1860"/>
                  </a:cubicBezTo>
                  <a:cubicBezTo>
                    <a:pt x="40784" y="1902"/>
                    <a:pt x="40093" y="1921"/>
                    <a:pt x="39403" y="1921"/>
                  </a:cubicBezTo>
                  <a:cubicBezTo>
                    <a:pt x="36472" y="1921"/>
                    <a:pt x="33563" y="1580"/>
                    <a:pt x="30650" y="1221"/>
                  </a:cubicBezTo>
                  <a:cubicBezTo>
                    <a:pt x="27074" y="780"/>
                    <a:pt x="23497" y="315"/>
                    <a:pt x="19899" y="111"/>
                  </a:cubicBezTo>
                  <a:cubicBezTo>
                    <a:pt x="18703" y="42"/>
                    <a:pt x="17501" y="0"/>
                    <a:pt x="16300" y="0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13"/>
            <p:cNvSpPr/>
            <p:nvPr/>
          </p:nvSpPr>
          <p:spPr>
            <a:xfrm>
              <a:off x="5052042" y="3170661"/>
              <a:ext cx="609930" cy="167748"/>
            </a:xfrm>
            <a:custGeom>
              <a:avLst/>
              <a:gdLst/>
              <a:ahLst/>
              <a:cxnLst/>
              <a:rect l="l" t="t" r="r" b="b"/>
              <a:pathLst>
                <a:path w="24852" h="6835" extrusionOk="0">
                  <a:moveTo>
                    <a:pt x="4013" y="1"/>
                  </a:moveTo>
                  <a:cubicBezTo>
                    <a:pt x="2640" y="1"/>
                    <a:pt x="1273" y="195"/>
                    <a:pt x="1" y="700"/>
                  </a:cubicBezTo>
                  <a:cubicBezTo>
                    <a:pt x="4056" y="4502"/>
                    <a:pt x="9505" y="6834"/>
                    <a:pt x="15502" y="6834"/>
                  </a:cubicBezTo>
                  <a:cubicBezTo>
                    <a:pt x="18836" y="6834"/>
                    <a:pt x="21999" y="6107"/>
                    <a:pt x="24852" y="4816"/>
                  </a:cubicBezTo>
                  <a:lnTo>
                    <a:pt x="24786" y="4816"/>
                  </a:lnTo>
                  <a:cubicBezTo>
                    <a:pt x="23629" y="4769"/>
                    <a:pt x="22484" y="4571"/>
                    <a:pt x="21358" y="4318"/>
                  </a:cubicBezTo>
                  <a:cubicBezTo>
                    <a:pt x="18770" y="3728"/>
                    <a:pt x="16259" y="2839"/>
                    <a:pt x="13734" y="2032"/>
                  </a:cubicBezTo>
                  <a:cubicBezTo>
                    <a:pt x="11187" y="1217"/>
                    <a:pt x="8594" y="424"/>
                    <a:pt x="5931" y="116"/>
                  </a:cubicBezTo>
                  <a:cubicBezTo>
                    <a:pt x="5296" y="43"/>
                    <a:pt x="4654" y="1"/>
                    <a:pt x="4013" y="1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13"/>
            <p:cNvSpPr/>
            <p:nvPr/>
          </p:nvSpPr>
          <p:spPr>
            <a:xfrm>
              <a:off x="4825425" y="2214275"/>
              <a:ext cx="1067059" cy="771469"/>
            </a:xfrm>
            <a:custGeom>
              <a:avLst/>
              <a:gdLst/>
              <a:ahLst/>
              <a:cxnLst/>
              <a:rect l="l" t="t" r="r" b="b"/>
              <a:pathLst>
                <a:path w="43478" h="31434" extrusionOk="0">
                  <a:moveTo>
                    <a:pt x="24750" y="1"/>
                  </a:moveTo>
                  <a:cubicBezTo>
                    <a:pt x="23585" y="1"/>
                    <a:pt x="22418" y="93"/>
                    <a:pt x="21261" y="281"/>
                  </a:cubicBezTo>
                  <a:cubicBezTo>
                    <a:pt x="12514" y="1707"/>
                    <a:pt x="5066" y="8208"/>
                    <a:pt x="2762" y="16798"/>
                  </a:cubicBezTo>
                  <a:cubicBezTo>
                    <a:pt x="1479" y="21581"/>
                    <a:pt x="1765" y="26853"/>
                    <a:pt x="3714" y="31421"/>
                  </a:cubicBezTo>
                  <a:cubicBezTo>
                    <a:pt x="3718" y="31430"/>
                    <a:pt x="3725" y="31433"/>
                    <a:pt x="3733" y="31433"/>
                  </a:cubicBezTo>
                  <a:cubicBezTo>
                    <a:pt x="3746" y="31433"/>
                    <a:pt x="3761" y="31421"/>
                    <a:pt x="3756" y="31404"/>
                  </a:cubicBezTo>
                  <a:cubicBezTo>
                    <a:pt x="0" y="20584"/>
                    <a:pt x="4169" y="8384"/>
                    <a:pt x="14524" y="3015"/>
                  </a:cubicBezTo>
                  <a:cubicBezTo>
                    <a:pt x="17771" y="1331"/>
                    <a:pt x="21219" y="542"/>
                    <a:pt x="24627" y="542"/>
                  </a:cubicBezTo>
                  <a:cubicBezTo>
                    <a:pt x="31717" y="542"/>
                    <a:pt x="38637" y="3956"/>
                    <a:pt x="43240" y="9835"/>
                  </a:cubicBezTo>
                  <a:cubicBezTo>
                    <a:pt x="43261" y="9861"/>
                    <a:pt x="43287" y="9871"/>
                    <a:pt x="43314" y="9871"/>
                  </a:cubicBezTo>
                  <a:cubicBezTo>
                    <a:pt x="43394" y="9871"/>
                    <a:pt x="43478" y="9775"/>
                    <a:pt x="43422" y="9695"/>
                  </a:cubicBezTo>
                  <a:cubicBezTo>
                    <a:pt x="39271" y="3616"/>
                    <a:pt x="32053" y="1"/>
                    <a:pt x="247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13"/>
            <p:cNvSpPr/>
            <p:nvPr/>
          </p:nvSpPr>
          <p:spPr>
            <a:xfrm>
              <a:off x="5361511" y="3163912"/>
              <a:ext cx="479683" cy="177393"/>
            </a:xfrm>
            <a:custGeom>
              <a:avLst/>
              <a:gdLst/>
              <a:ahLst/>
              <a:cxnLst/>
              <a:rect l="l" t="t" r="r" b="b"/>
              <a:pathLst>
                <a:path w="19545" h="7228" extrusionOk="0">
                  <a:moveTo>
                    <a:pt x="19318" y="1"/>
                  </a:moveTo>
                  <a:cubicBezTo>
                    <a:pt x="19282" y="1"/>
                    <a:pt x="19246" y="13"/>
                    <a:pt x="19216" y="41"/>
                  </a:cubicBezTo>
                  <a:lnTo>
                    <a:pt x="19218" y="41"/>
                  </a:lnTo>
                  <a:cubicBezTo>
                    <a:pt x="16680" y="2467"/>
                    <a:pt x="14119" y="4493"/>
                    <a:pt x="10777" y="5705"/>
                  </a:cubicBezTo>
                  <a:cubicBezTo>
                    <a:pt x="7264" y="6980"/>
                    <a:pt x="3687" y="6936"/>
                    <a:pt x="12" y="7046"/>
                  </a:cubicBezTo>
                  <a:cubicBezTo>
                    <a:pt x="1" y="7046"/>
                    <a:pt x="1" y="7060"/>
                    <a:pt x="12" y="7060"/>
                  </a:cubicBezTo>
                  <a:cubicBezTo>
                    <a:pt x="1084" y="7169"/>
                    <a:pt x="2175" y="7228"/>
                    <a:pt x="3268" y="7228"/>
                  </a:cubicBezTo>
                  <a:cubicBezTo>
                    <a:pt x="9395" y="7228"/>
                    <a:pt x="15630" y="5383"/>
                    <a:pt x="19464" y="231"/>
                  </a:cubicBezTo>
                  <a:cubicBezTo>
                    <a:pt x="19545" y="121"/>
                    <a:pt x="19432" y="1"/>
                    <a:pt x="193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1" name="Google Shape;1131;p13"/>
          <p:cNvGrpSpPr/>
          <p:nvPr/>
        </p:nvGrpSpPr>
        <p:grpSpPr>
          <a:xfrm>
            <a:off x="715100" y="-495362"/>
            <a:ext cx="972700" cy="858775"/>
            <a:chOff x="5640625" y="1824775"/>
            <a:chExt cx="972700" cy="858775"/>
          </a:xfrm>
        </p:grpSpPr>
        <p:sp>
          <p:nvSpPr>
            <p:cNvPr id="1132" name="Google Shape;1132;p13"/>
            <p:cNvSpPr/>
            <p:nvPr/>
          </p:nvSpPr>
          <p:spPr>
            <a:xfrm>
              <a:off x="5680625" y="1824775"/>
              <a:ext cx="858775" cy="858775"/>
            </a:xfrm>
            <a:custGeom>
              <a:avLst/>
              <a:gdLst/>
              <a:ahLst/>
              <a:cxnLst/>
              <a:rect l="l" t="t" r="r" b="b"/>
              <a:pathLst>
                <a:path w="34351" h="34351" extrusionOk="0">
                  <a:moveTo>
                    <a:pt x="17175" y="0"/>
                  </a:moveTo>
                  <a:cubicBezTo>
                    <a:pt x="12621" y="0"/>
                    <a:pt x="8252" y="1809"/>
                    <a:pt x="5031" y="5030"/>
                  </a:cubicBezTo>
                  <a:cubicBezTo>
                    <a:pt x="1812" y="8252"/>
                    <a:pt x="0" y="12618"/>
                    <a:pt x="0" y="17175"/>
                  </a:cubicBezTo>
                  <a:cubicBezTo>
                    <a:pt x="0" y="21729"/>
                    <a:pt x="1812" y="26098"/>
                    <a:pt x="5031" y="29320"/>
                  </a:cubicBezTo>
                  <a:cubicBezTo>
                    <a:pt x="8252" y="32538"/>
                    <a:pt x="12621" y="34350"/>
                    <a:pt x="17175" y="34350"/>
                  </a:cubicBezTo>
                  <a:cubicBezTo>
                    <a:pt x="21732" y="34350"/>
                    <a:pt x="26099" y="32538"/>
                    <a:pt x="29320" y="29320"/>
                  </a:cubicBezTo>
                  <a:cubicBezTo>
                    <a:pt x="32541" y="26098"/>
                    <a:pt x="34350" y="21729"/>
                    <a:pt x="34350" y="17175"/>
                  </a:cubicBezTo>
                  <a:cubicBezTo>
                    <a:pt x="34350" y="12618"/>
                    <a:pt x="32541" y="8252"/>
                    <a:pt x="29320" y="5030"/>
                  </a:cubicBezTo>
                  <a:cubicBezTo>
                    <a:pt x="26099" y="1809"/>
                    <a:pt x="21732" y="0"/>
                    <a:pt x="171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13"/>
            <p:cNvSpPr/>
            <p:nvPr/>
          </p:nvSpPr>
          <p:spPr>
            <a:xfrm>
              <a:off x="5685450" y="2297650"/>
              <a:ext cx="602975" cy="290850"/>
            </a:xfrm>
            <a:custGeom>
              <a:avLst/>
              <a:gdLst/>
              <a:ahLst/>
              <a:cxnLst/>
              <a:rect l="l" t="t" r="r" b="b"/>
              <a:pathLst>
                <a:path w="24119" h="11634" extrusionOk="0">
                  <a:moveTo>
                    <a:pt x="7222" y="0"/>
                  </a:moveTo>
                  <a:cubicBezTo>
                    <a:pt x="6299" y="0"/>
                    <a:pt x="5373" y="57"/>
                    <a:pt x="4458" y="149"/>
                  </a:cubicBezTo>
                  <a:cubicBezTo>
                    <a:pt x="2960" y="300"/>
                    <a:pt x="1479" y="545"/>
                    <a:pt x="0" y="818"/>
                  </a:cubicBezTo>
                  <a:cubicBezTo>
                    <a:pt x="639" y="5102"/>
                    <a:pt x="2861" y="8871"/>
                    <a:pt x="6055" y="11509"/>
                  </a:cubicBezTo>
                  <a:cubicBezTo>
                    <a:pt x="6689" y="11592"/>
                    <a:pt x="7332" y="11633"/>
                    <a:pt x="7977" y="11633"/>
                  </a:cubicBezTo>
                  <a:cubicBezTo>
                    <a:pt x="8017" y="11633"/>
                    <a:pt x="8057" y="11633"/>
                    <a:pt x="8098" y="11633"/>
                  </a:cubicBezTo>
                  <a:cubicBezTo>
                    <a:pt x="10124" y="11614"/>
                    <a:pt x="12131" y="11297"/>
                    <a:pt x="14149" y="11156"/>
                  </a:cubicBezTo>
                  <a:cubicBezTo>
                    <a:pt x="14734" y="11116"/>
                    <a:pt x="15322" y="11092"/>
                    <a:pt x="15908" y="11092"/>
                  </a:cubicBezTo>
                  <a:cubicBezTo>
                    <a:pt x="17085" y="11092"/>
                    <a:pt x="18258" y="11190"/>
                    <a:pt x="19402" y="11457"/>
                  </a:cubicBezTo>
                  <a:cubicBezTo>
                    <a:pt x="19017" y="11203"/>
                    <a:pt x="18607" y="10991"/>
                    <a:pt x="18180" y="10821"/>
                  </a:cubicBezTo>
                  <a:cubicBezTo>
                    <a:pt x="15606" y="9805"/>
                    <a:pt x="12748" y="9964"/>
                    <a:pt x="10132" y="9103"/>
                  </a:cubicBezTo>
                  <a:cubicBezTo>
                    <a:pt x="9939" y="9039"/>
                    <a:pt x="9981" y="8767"/>
                    <a:pt x="10179" y="8753"/>
                  </a:cubicBezTo>
                  <a:cubicBezTo>
                    <a:pt x="11517" y="8670"/>
                    <a:pt x="12858" y="8582"/>
                    <a:pt x="14191" y="8442"/>
                  </a:cubicBezTo>
                  <a:cubicBezTo>
                    <a:pt x="16253" y="8230"/>
                    <a:pt x="18298" y="7869"/>
                    <a:pt x="20259" y="7186"/>
                  </a:cubicBezTo>
                  <a:cubicBezTo>
                    <a:pt x="21602" y="6718"/>
                    <a:pt x="22885" y="6104"/>
                    <a:pt x="24119" y="5399"/>
                  </a:cubicBezTo>
                  <a:lnTo>
                    <a:pt x="24119" y="5399"/>
                  </a:lnTo>
                  <a:cubicBezTo>
                    <a:pt x="23271" y="5727"/>
                    <a:pt x="22406" y="6008"/>
                    <a:pt x="21528" y="6236"/>
                  </a:cubicBezTo>
                  <a:cubicBezTo>
                    <a:pt x="20009" y="6632"/>
                    <a:pt x="18432" y="6887"/>
                    <a:pt x="16860" y="6887"/>
                  </a:cubicBezTo>
                  <a:cubicBezTo>
                    <a:pt x="16811" y="6887"/>
                    <a:pt x="16762" y="6887"/>
                    <a:pt x="16713" y="6886"/>
                  </a:cubicBezTo>
                  <a:cubicBezTo>
                    <a:pt x="15184" y="6870"/>
                    <a:pt x="13706" y="6564"/>
                    <a:pt x="12274" y="6035"/>
                  </a:cubicBezTo>
                  <a:cubicBezTo>
                    <a:pt x="9381" y="4970"/>
                    <a:pt x="6655" y="3257"/>
                    <a:pt x="3480" y="3246"/>
                  </a:cubicBezTo>
                  <a:cubicBezTo>
                    <a:pt x="3271" y="3246"/>
                    <a:pt x="3249" y="2963"/>
                    <a:pt x="3433" y="2897"/>
                  </a:cubicBezTo>
                  <a:cubicBezTo>
                    <a:pt x="4394" y="2563"/>
                    <a:pt x="5386" y="2313"/>
                    <a:pt x="6388" y="2139"/>
                  </a:cubicBezTo>
                  <a:cubicBezTo>
                    <a:pt x="7633" y="1923"/>
                    <a:pt x="8917" y="1806"/>
                    <a:pt x="10203" y="1806"/>
                  </a:cubicBezTo>
                  <a:cubicBezTo>
                    <a:pt x="12227" y="1806"/>
                    <a:pt x="14257" y="2095"/>
                    <a:pt x="16154" y="2740"/>
                  </a:cubicBezTo>
                  <a:cubicBezTo>
                    <a:pt x="15113" y="1947"/>
                    <a:pt x="13962" y="1305"/>
                    <a:pt x="12723" y="865"/>
                  </a:cubicBezTo>
                  <a:cubicBezTo>
                    <a:pt x="10953" y="231"/>
                    <a:pt x="9090" y="0"/>
                    <a:pt x="72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13"/>
            <p:cNvSpPr/>
            <p:nvPr/>
          </p:nvSpPr>
          <p:spPr>
            <a:xfrm>
              <a:off x="5949950" y="1915625"/>
              <a:ext cx="589450" cy="439450"/>
            </a:xfrm>
            <a:custGeom>
              <a:avLst/>
              <a:gdLst/>
              <a:ahLst/>
              <a:cxnLst/>
              <a:rect l="l" t="t" r="r" b="b"/>
              <a:pathLst>
                <a:path w="23578" h="17578" extrusionOk="0">
                  <a:moveTo>
                    <a:pt x="16961" y="0"/>
                  </a:moveTo>
                  <a:cubicBezTo>
                    <a:pt x="14552" y="546"/>
                    <a:pt x="12228" y="1537"/>
                    <a:pt x="9847" y="2156"/>
                  </a:cubicBezTo>
                  <a:cubicBezTo>
                    <a:pt x="8104" y="2610"/>
                    <a:pt x="6329" y="2833"/>
                    <a:pt x="4553" y="2833"/>
                  </a:cubicBezTo>
                  <a:cubicBezTo>
                    <a:pt x="3030" y="2833"/>
                    <a:pt x="1506" y="2669"/>
                    <a:pt x="1" y="2343"/>
                  </a:cubicBezTo>
                  <a:lnTo>
                    <a:pt x="1" y="2343"/>
                  </a:lnTo>
                  <a:cubicBezTo>
                    <a:pt x="992" y="3227"/>
                    <a:pt x="2082" y="3995"/>
                    <a:pt x="3291" y="4557"/>
                  </a:cubicBezTo>
                  <a:cubicBezTo>
                    <a:pt x="5001" y="5348"/>
                    <a:pt x="6843" y="5619"/>
                    <a:pt x="8701" y="5619"/>
                  </a:cubicBezTo>
                  <a:cubicBezTo>
                    <a:pt x="9099" y="5619"/>
                    <a:pt x="9498" y="5606"/>
                    <a:pt x="9896" y="5584"/>
                  </a:cubicBezTo>
                  <a:cubicBezTo>
                    <a:pt x="11917" y="5471"/>
                    <a:pt x="13922" y="5171"/>
                    <a:pt x="15940" y="5036"/>
                  </a:cubicBezTo>
                  <a:cubicBezTo>
                    <a:pt x="16284" y="5003"/>
                    <a:pt x="16628" y="4984"/>
                    <a:pt x="16975" y="4984"/>
                  </a:cubicBezTo>
                  <a:cubicBezTo>
                    <a:pt x="16976" y="4984"/>
                    <a:pt x="16977" y="4984"/>
                    <a:pt x="16978" y="4984"/>
                  </a:cubicBezTo>
                  <a:cubicBezTo>
                    <a:pt x="17206" y="4984"/>
                    <a:pt x="17203" y="5331"/>
                    <a:pt x="16975" y="5336"/>
                  </a:cubicBezTo>
                  <a:cubicBezTo>
                    <a:pt x="16672" y="5347"/>
                    <a:pt x="16369" y="5364"/>
                    <a:pt x="16064" y="5383"/>
                  </a:cubicBezTo>
                  <a:cubicBezTo>
                    <a:pt x="15634" y="5422"/>
                    <a:pt x="15202" y="5482"/>
                    <a:pt x="14778" y="5573"/>
                  </a:cubicBezTo>
                  <a:cubicBezTo>
                    <a:pt x="12504" y="6055"/>
                    <a:pt x="10384" y="7200"/>
                    <a:pt x="8652" y="8750"/>
                  </a:cubicBezTo>
                  <a:cubicBezTo>
                    <a:pt x="10535" y="8205"/>
                    <a:pt x="12478" y="7812"/>
                    <a:pt x="14420" y="7812"/>
                  </a:cubicBezTo>
                  <a:cubicBezTo>
                    <a:pt x="15643" y="7812"/>
                    <a:pt x="16865" y="7968"/>
                    <a:pt x="18071" y="8340"/>
                  </a:cubicBezTo>
                  <a:cubicBezTo>
                    <a:pt x="18252" y="8397"/>
                    <a:pt x="18229" y="8687"/>
                    <a:pt x="18035" y="8687"/>
                  </a:cubicBezTo>
                  <a:cubicBezTo>
                    <a:pt x="18031" y="8687"/>
                    <a:pt x="18028" y="8687"/>
                    <a:pt x="18024" y="8687"/>
                  </a:cubicBezTo>
                  <a:cubicBezTo>
                    <a:pt x="17928" y="8682"/>
                    <a:pt x="17833" y="8680"/>
                    <a:pt x="17739" y="8680"/>
                  </a:cubicBezTo>
                  <a:cubicBezTo>
                    <a:pt x="16385" y="8680"/>
                    <a:pt x="15106" y="9179"/>
                    <a:pt x="13900" y="9764"/>
                  </a:cubicBezTo>
                  <a:cubicBezTo>
                    <a:pt x="12702" y="10342"/>
                    <a:pt x="11543" y="11003"/>
                    <a:pt x="10295" y="11471"/>
                  </a:cubicBezTo>
                  <a:cubicBezTo>
                    <a:pt x="9227" y="11870"/>
                    <a:pt x="8091" y="12054"/>
                    <a:pt x="6951" y="12054"/>
                  </a:cubicBezTo>
                  <a:cubicBezTo>
                    <a:pt x="6725" y="12054"/>
                    <a:pt x="6499" y="12046"/>
                    <a:pt x="6273" y="12032"/>
                  </a:cubicBezTo>
                  <a:cubicBezTo>
                    <a:pt x="4420" y="11914"/>
                    <a:pt x="2608" y="11440"/>
                    <a:pt x="877" y="10757"/>
                  </a:cubicBezTo>
                  <a:lnTo>
                    <a:pt x="877" y="10757"/>
                  </a:lnTo>
                  <a:cubicBezTo>
                    <a:pt x="1276" y="10986"/>
                    <a:pt x="1680" y="11212"/>
                    <a:pt x="2088" y="11427"/>
                  </a:cubicBezTo>
                  <a:cubicBezTo>
                    <a:pt x="3401" y="12115"/>
                    <a:pt x="4767" y="12704"/>
                    <a:pt x="6201" y="13092"/>
                  </a:cubicBezTo>
                  <a:cubicBezTo>
                    <a:pt x="7586" y="13467"/>
                    <a:pt x="9009" y="13642"/>
                    <a:pt x="10440" y="13642"/>
                  </a:cubicBezTo>
                  <a:cubicBezTo>
                    <a:pt x="10640" y="13642"/>
                    <a:pt x="10839" y="13639"/>
                    <a:pt x="11039" y="13632"/>
                  </a:cubicBezTo>
                  <a:cubicBezTo>
                    <a:pt x="14096" y="13528"/>
                    <a:pt x="17102" y="12710"/>
                    <a:pt x="20162" y="12710"/>
                  </a:cubicBezTo>
                  <a:cubicBezTo>
                    <a:pt x="20426" y="12710"/>
                    <a:pt x="20689" y="12716"/>
                    <a:pt x="20953" y="12729"/>
                  </a:cubicBezTo>
                  <a:cubicBezTo>
                    <a:pt x="21152" y="12740"/>
                    <a:pt x="21187" y="13015"/>
                    <a:pt x="21000" y="13079"/>
                  </a:cubicBezTo>
                  <a:cubicBezTo>
                    <a:pt x="20194" y="13346"/>
                    <a:pt x="19379" y="13591"/>
                    <a:pt x="18566" y="13844"/>
                  </a:cubicBezTo>
                  <a:cubicBezTo>
                    <a:pt x="17198" y="14268"/>
                    <a:pt x="15827" y="14714"/>
                    <a:pt x="14547" y="15358"/>
                  </a:cubicBezTo>
                  <a:cubicBezTo>
                    <a:pt x="13404" y="15934"/>
                    <a:pt x="12369" y="16672"/>
                    <a:pt x="11477" y="17577"/>
                  </a:cubicBezTo>
                  <a:cubicBezTo>
                    <a:pt x="12275" y="17343"/>
                    <a:pt x="13074" y="17101"/>
                    <a:pt x="13875" y="16870"/>
                  </a:cubicBezTo>
                  <a:cubicBezTo>
                    <a:pt x="15648" y="16360"/>
                    <a:pt x="17454" y="15909"/>
                    <a:pt x="19299" y="15796"/>
                  </a:cubicBezTo>
                  <a:cubicBezTo>
                    <a:pt x="19563" y="15780"/>
                    <a:pt x="19826" y="15771"/>
                    <a:pt x="20090" y="15771"/>
                  </a:cubicBezTo>
                  <a:cubicBezTo>
                    <a:pt x="21202" y="15771"/>
                    <a:pt x="22305" y="15921"/>
                    <a:pt x="23363" y="16250"/>
                  </a:cubicBezTo>
                  <a:cubicBezTo>
                    <a:pt x="23503" y="15366"/>
                    <a:pt x="23577" y="14463"/>
                    <a:pt x="23577" y="13541"/>
                  </a:cubicBezTo>
                  <a:cubicBezTo>
                    <a:pt x="23577" y="8037"/>
                    <a:pt x="20986" y="3145"/>
                    <a:pt x="169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13"/>
            <p:cNvSpPr/>
            <p:nvPr/>
          </p:nvSpPr>
          <p:spPr>
            <a:xfrm>
              <a:off x="5752625" y="1851000"/>
              <a:ext cx="423125" cy="200600"/>
            </a:xfrm>
            <a:custGeom>
              <a:avLst/>
              <a:gdLst/>
              <a:ahLst/>
              <a:cxnLst/>
              <a:rect l="l" t="t" r="r" b="b"/>
              <a:pathLst>
                <a:path w="16925" h="8024" extrusionOk="0">
                  <a:moveTo>
                    <a:pt x="8368" y="0"/>
                  </a:moveTo>
                  <a:cubicBezTo>
                    <a:pt x="4926" y="1267"/>
                    <a:pt x="2005" y="3604"/>
                    <a:pt x="0" y="6605"/>
                  </a:cubicBezTo>
                  <a:cubicBezTo>
                    <a:pt x="936" y="7076"/>
                    <a:pt x="1873" y="7569"/>
                    <a:pt x="2900" y="7726"/>
                  </a:cubicBezTo>
                  <a:cubicBezTo>
                    <a:pt x="2638" y="7511"/>
                    <a:pt x="2398" y="7274"/>
                    <a:pt x="2186" y="7007"/>
                  </a:cubicBezTo>
                  <a:cubicBezTo>
                    <a:pt x="1859" y="6600"/>
                    <a:pt x="1581" y="6159"/>
                    <a:pt x="1270" y="5741"/>
                  </a:cubicBezTo>
                  <a:cubicBezTo>
                    <a:pt x="1171" y="5611"/>
                    <a:pt x="1300" y="5483"/>
                    <a:pt x="1430" y="5483"/>
                  </a:cubicBezTo>
                  <a:cubicBezTo>
                    <a:pt x="1472" y="5483"/>
                    <a:pt x="1513" y="5496"/>
                    <a:pt x="1548" y="5526"/>
                  </a:cubicBezTo>
                  <a:cubicBezTo>
                    <a:pt x="3216" y="6993"/>
                    <a:pt x="5422" y="7616"/>
                    <a:pt x="7583" y="8023"/>
                  </a:cubicBezTo>
                  <a:cubicBezTo>
                    <a:pt x="6757" y="7528"/>
                    <a:pt x="5958" y="6982"/>
                    <a:pt x="5223" y="6357"/>
                  </a:cubicBezTo>
                  <a:cubicBezTo>
                    <a:pt x="4312" y="5584"/>
                    <a:pt x="3387" y="4601"/>
                    <a:pt x="3134" y="3392"/>
                  </a:cubicBezTo>
                  <a:cubicBezTo>
                    <a:pt x="3112" y="3279"/>
                    <a:pt x="3191" y="3180"/>
                    <a:pt x="3304" y="3172"/>
                  </a:cubicBezTo>
                  <a:cubicBezTo>
                    <a:pt x="4447" y="3078"/>
                    <a:pt x="5578" y="2916"/>
                    <a:pt x="6705" y="2715"/>
                  </a:cubicBezTo>
                  <a:cubicBezTo>
                    <a:pt x="10108" y="2106"/>
                    <a:pt x="13469" y="1223"/>
                    <a:pt x="16925" y="1085"/>
                  </a:cubicBezTo>
                  <a:cubicBezTo>
                    <a:pt x="16275" y="953"/>
                    <a:pt x="15628" y="823"/>
                    <a:pt x="14975" y="708"/>
                  </a:cubicBezTo>
                  <a:cubicBezTo>
                    <a:pt x="12798" y="317"/>
                    <a:pt x="10584" y="17"/>
                    <a:pt x="83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13"/>
            <p:cNvSpPr/>
            <p:nvPr/>
          </p:nvSpPr>
          <p:spPr>
            <a:xfrm>
              <a:off x="6121425" y="2408325"/>
              <a:ext cx="389200" cy="269300"/>
            </a:xfrm>
            <a:custGeom>
              <a:avLst/>
              <a:gdLst/>
              <a:ahLst/>
              <a:cxnLst/>
              <a:rect l="l" t="t" r="r" b="b"/>
              <a:pathLst>
                <a:path w="15568" h="10772" extrusionOk="0">
                  <a:moveTo>
                    <a:pt x="15567" y="0"/>
                  </a:moveTo>
                  <a:lnTo>
                    <a:pt x="15567" y="0"/>
                  </a:lnTo>
                  <a:cubicBezTo>
                    <a:pt x="13907" y="196"/>
                    <a:pt x="12195" y="634"/>
                    <a:pt x="10749" y="1517"/>
                  </a:cubicBezTo>
                  <a:cubicBezTo>
                    <a:pt x="11446" y="1741"/>
                    <a:pt x="12109" y="2065"/>
                    <a:pt x="12721" y="2467"/>
                  </a:cubicBezTo>
                  <a:cubicBezTo>
                    <a:pt x="12831" y="2542"/>
                    <a:pt x="12842" y="2767"/>
                    <a:pt x="12676" y="2790"/>
                  </a:cubicBezTo>
                  <a:cubicBezTo>
                    <a:pt x="9838" y="3178"/>
                    <a:pt x="7346" y="4681"/>
                    <a:pt x="4604" y="5389"/>
                  </a:cubicBezTo>
                  <a:cubicBezTo>
                    <a:pt x="6036" y="6008"/>
                    <a:pt x="7481" y="6619"/>
                    <a:pt x="9070" y="6630"/>
                  </a:cubicBezTo>
                  <a:cubicBezTo>
                    <a:pt x="9251" y="6630"/>
                    <a:pt x="9306" y="6867"/>
                    <a:pt x="9161" y="6961"/>
                  </a:cubicBezTo>
                  <a:cubicBezTo>
                    <a:pt x="8508" y="7376"/>
                    <a:pt x="7825" y="7751"/>
                    <a:pt x="7120" y="8076"/>
                  </a:cubicBezTo>
                  <a:cubicBezTo>
                    <a:pt x="4885" y="9103"/>
                    <a:pt x="2454" y="9618"/>
                    <a:pt x="0" y="9689"/>
                  </a:cubicBezTo>
                  <a:cubicBezTo>
                    <a:pt x="736" y="10163"/>
                    <a:pt x="1542" y="10518"/>
                    <a:pt x="2382" y="10771"/>
                  </a:cubicBezTo>
                  <a:cubicBezTo>
                    <a:pt x="8436" y="9761"/>
                    <a:pt x="13417" y="5587"/>
                    <a:pt x="155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13"/>
            <p:cNvSpPr/>
            <p:nvPr/>
          </p:nvSpPr>
          <p:spPr>
            <a:xfrm>
              <a:off x="5640625" y="1981150"/>
              <a:ext cx="400800" cy="695450"/>
            </a:xfrm>
            <a:custGeom>
              <a:avLst/>
              <a:gdLst/>
              <a:ahLst/>
              <a:cxnLst/>
              <a:rect l="l" t="t" r="r" b="b"/>
              <a:pathLst>
                <a:path w="16032" h="27818" extrusionOk="0">
                  <a:moveTo>
                    <a:pt x="5291" y="0"/>
                  </a:moveTo>
                  <a:cubicBezTo>
                    <a:pt x="5255" y="0"/>
                    <a:pt x="5218" y="17"/>
                    <a:pt x="5185" y="56"/>
                  </a:cubicBezTo>
                  <a:cubicBezTo>
                    <a:pt x="1176" y="4904"/>
                    <a:pt x="1" y="11848"/>
                    <a:pt x="2473" y="17685"/>
                  </a:cubicBezTo>
                  <a:cubicBezTo>
                    <a:pt x="4739" y="23032"/>
                    <a:pt x="10111" y="27291"/>
                    <a:pt x="15967" y="27817"/>
                  </a:cubicBezTo>
                  <a:cubicBezTo>
                    <a:pt x="15969" y="27817"/>
                    <a:pt x="15970" y="27817"/>
                    <a:pt x="15972" y="27817"/>
                  </a:cubicBezTo>
                  <a:cubicBezTo>
                    <a:pt x="16023" y="27817"/>
                    <a:pt x="16031" y="27734"/>
                    <a:pt x="15981" y="27723"/>
                  </a:cubicBezTo>
                  <a:cubicBezTo>
                    <a:pt x="10433" y="26473"/>
                    <a:pt x="5593" y="23194"/>
                    <a:pt x="3153" y="17916"/>
                  </a:cubicBezTo>
                  <a:cubicBezTo>
                    <a:pt x="491" y="12154"/>
                    <a:pt x="1556" y="5232"/>
                    <a:pt x="5414" y="284"/>
                  </a:cubicBezTo>
                  <a:cubicBezTo>
                    <a:pt x="5510" y="163"/>
                    <a:pt x="5406" y="0"/>
                    <a:pt x="52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13"/>
            <p:cNvSpPr/>
            <p:nvPr/>
          </p:nvSpPr>
          <p:spPr>
            <a:xfrm>
              <a:off x="6242025" y="1848400"/>
              <a:ext cx="371300" cy="596425"/>
            </a:xfrm>
            <a:custGeom>
              <a:avLst/>
              <a:gdLst/>
              <a:ahLst/>
              <a:cxnLst/>
              <a:rect l="l" t="t" r="r" b="b"/>
              <a:pathLst>
                <a:path w="14852" h="23857" extrusionOk="0">
                  <a:moveTo>
                    <a:pt x="48" y="1"/>
                  </a:moveTo>
                  <a:cubicBezTo>
                    <a:pt x="12" y="1"/>
                    <a:pt x="1" y="56"/>
                    <a:pt x="39" y="71"/>
                  </a:cubicBezTo>
                  <a:cubicBezTo>
                    <a:pt x="9441" y="3832"/>
                    <a:pt x="14502" y="14030"/>
                    <a:pt x="10179" y="23595"/>
                  </a:cubicBezTo>
                  <a:cubicBezTo>
                    <a:pt x="10117" y="23731"/>
                    <a:pt x="10234" y="23856"/>
                    <a:pt x="10344" y="23856"/>
                  </a:cubicBezTo>
                  <a:cubicBezTo>
                    <a:pt x="10395" y="23856"/>
                    <a:pt x="10444" y="23830"/>
                    <a:pt x="10474" y="23769"/>
                  </a:cubicBezTo>
                  <a:cubicBezTo>
                    <a:pt x="14851" y="14553"/>
                    <a:pt x="10322" y="2610"/>
                    <a:pt x="58" y="2"/>
                  </a:cubicBezTo>
                  <a:cubicBezTo>
                    <a:pt x="54" y="1"/>
                    <a:pt x="51" y="1"/>
                    <a:pt x="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9" name="Google Shape;1139;p13"/>
          <p:cNvGrpSpPr/>
          <p:nvPr/>
        </p:nvGrpSpPr>
        <p:grpSpPr>
          <a:xfrm rot="2056389">
            <a:off x="8914525" y="2084807"/>
            <a:ext cx="1478898" cy="2893484"/>
            <a:chOff x="1901850" y="-1534375"/>
            <a:chExt cx="983032" cy="1923316"/>
          </a:xfrm>
        </p:grpSpPr>
        <p:sp>
          <p:nvSpPr>
            <p:cNvPr id="1140" name="Google Shape;1140;p13"/>
            <p:cNvSpPr/>
            <p:nvPr/>
          </p:nvSpPr>
          <p:spPr>
            <a:xfrm>
              <a:off x="2212987" y="-1247715"/>
              <a:ext cx="486898" cy="958402"/>
            </a:xfrm>
            <a:custGeom>
              <a:avLst/>
              <a:gdLst/>
              <a:ahLst/>
              <a:cxnLst/>
              <a:rect l="l" t="t" r="r" b="b"/>
              <a:pathLst>
                <a:path w="10881" h="21418" extrusionOk="0">
                  <a:moveTo>
                    <a:pt x="9762" y="1"/>
                  </a:moveTo>
                  <a:cubicBezTo>
                    <a:pt x="9725" y="1"/>
                    <a:pt x="9690" y="46"/>
                    <a:pt x="9711" y="88"/>
                  </a:cubicBezTo>
                  <a:cubicBezTo>
                    <a:pt x="10515" y="1687"/>
                    <a:pt x="10308" y="3777"/>
                    <a:pt x="10005" y="5481"/>
                  </a:cubicBezTo>
                  <a:cubicBezTo>
                    <a:pt x="9727" y="7040"/>
                    <a:pt x="9246" y="8548"/>
                    <a:pt x="8676" y="10024"/>
                  </a:cubicBezTo>
                  <a:cubicBezTo>
                    <a:pt x="7525" y="13011"/>
                    <a:pt x="6277" y="16260"/>
                    <a:pt x="4309" y="18818"/>
                  </a:cubicBezTo>
                  <a:cubicBezTo>
                    <a:pt x="3816" y="19460"/>
                    <a:pt x="3238" y="20187"/>
                    <a:pt x="2544" y="20622"/>
                  </a:cubicBezTo>
                  <a:cubicBezTo>
                    <a:pt x="2224" y="20821"/>
                    <a:pt x="1959" y="20906"/>
                    <a:pt x="1741" y="20906"/>
                  </a:cubicBezTo>
                  <a:cubicBezTo>
                    <a:pt x="864" y="20906"/>
                    <a:pt x="733" y="19543"/>
                    <a:pt x="793" y="18749"/>
                  </a:cubicBezTo>
                  <a:cubicBezTo>
                    <a:pt x="917" y="17119"/>
                    <a:pt x="1253" y="15503"/>
                    <a:pt x="1759" y="13953"/>
                  </a:cubicBezTo>
                  <a:cubicBezTo>
                    <a:pt x="2021" y="13152"/>
                    <a:pt x="2332" y="12367"/>
                    <a:pt x="2687" y="11605"/>
                  </a:cubicBezTo>
                  <a:cubicBezTo>
                    <a:pt x="2943" y="11057"/>
                    <a:pt x="3409" y="9724"/>
                    <a:pt x="3965" y="9396"/>
                  </a:cubicBezTo>
                  <a:cubicBezTo>
                    <a:pt x="4126" y="9301"/>
                    <a:pt x="4263" y="9258"/>
                    <a:pt x="4379" y="9258"/>
                  </a:cubicBezTo>
                  <a:cubicBezTo>
                    <a:pt x="5265" y="9258"/>
                    <a:pt x="4917" y="11752"/>
                    <a:pt x="4854" y="12139"/>
                  </a:cubicBezTo>
                  <a:cubicBezTo>
                    <a:pt x="4708" y="13039"/>
                    <a:pt x="4425" y="13895"/>
                    <a:pt x="4042" y="14724"/>
                  </a:cubicBezTo>
                  <a:cubicBezTo>
                    <a:pt x="4038" y="14730"/>
                    <a:pt x="4044" y="14736"/>
                    <a:pt x="4049" y="14736"/>
                  </a:cubicBezTo>
                  <a:cubicBezTo>
                    <a:pt x="4052" y="14736"/>
                    <a:pt x="4054" y="14735"/>
                    <a:pt x="4056" y="14732"/>
                  </a:cubicBezTo>
                  <a:cubicBezTo>
                    <a:pt x="4780" y="13295"/>
                    <a:pt x="5151" y="11731"/>
                    <a:pt x="5085" y="10118"/>
                  </a:cubicBezTo>
                  <a:cubicBezTo>
                    <a:pt x="5061" y="9530"/>
                    <a:pt x="4857" y="8940"/>
                    <a:pt x="4418" y="8940"/>
                  </a:cubicBezTo>
                  <a:cubicBezTo>
                    <a:pt x="4254" y="8940"/>
                    <a:pt x="4058" y="9021"/>
                    <a:pt x="3827" y="9215"/>
                  </a:cubicBezTo>
                  <a:cubicBezTo>
                    <a:pt x="3378" y="9589"/>
                    <a:pt x="3108" y="10203"/>
                    <a:pt x="2836" y="10701"/>
                  </a:cubicBezTo>
                  <a:cubicBezTo>
                    <a:pt x="2417" y="11464"/>
                    <a:pt x="2048" y="12252"/>
                    <a:pt x="1729" y="13058"/>
                  </a:cubicBezTo>
                  <a:cubicBezTo>
                    <a:pt x="1093" y="14658"/>
                    <a:pt x="653" y="16332"/>
                    <a:pt x="424" y="18039"/>
                  </a:cubicBezTo>
                  <a:cubicBezTo>
                    <a:pt x="295" y="19008"/>
                    <a:pt x="0" y="20553"/>
                    <a:pt x="991" y="21200"/>
                  </a:cubicBezTo>
                  <a:cubicBezTo>
                    <a:pt x="1226" y="21353"/>
                    <a:pt x="1467" y="21418"/>
                    <a:pt x="1707" y="21418"/>
                  </a:cubicBezTo>
                  <a:cubicBezTo>
                    <a:pt x="2609" y="21418"/>
                    <a:pt x="3499" y="20498"/>
                    <a:pt x="4045" y="19897"/>
                  </a:cubicBezTo>
                  <a:cubicBezTo>
                    <a:pt x="6333" y="17370"/>
                    <a:pt x="7613" y="13956"/>
                    <a:pt x="8871" y="10836"/>
                  </a:cubicBezTo>
                  <a:cubicBezTo>
                    <a:pt x="9648" y="8906"/>
                    <a:pt x="10339" y="6907"/>
                    <a:pt x="10575" y="4831"/>
                  </a:cubicBezTo>
                  <a:cubicBezTo>
                    <a:pt x="10757" y="3254"/>
                    <a:pt x="10881" y="1310"/>
                    <a:pt x="9799" y="19"/>
                  </a:cubicBezTo>
                  <a:cubicBezTo>
                    <a:pt x="9788" y="6"/>
                    <a:pt x="9775" y="1"/>
                    <a:pt x="9762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13"/>
            <p:cNvSpPr/>
            <p:nvPr/>
          </p:nvSpPr>
          <p:spPr>
            <a:xfrm>
              <a:off x="2019360" y="-1270045"/>
              <a:ext cx="745851" cy="1380684"/>
            </a:xfrm>
            <a:custGeom>
              <a:avLst/>
              <a:gdLst/>
              <a:ahLst/>
              <a:cxnLst/>
              <a:rect l="l" t="t" r="r" b="b"/>
              <a:pathLst>
                <a:path w="16668" h="30855" extrusionOk="0">
                  <a:moveTo>
                    <a:pt x="11899" y="0"/>
                  </a:moveTo>
                  <a:cubicBezTo>
                    <a:pt x="11888" y="0"/>
                    <a:pt x="11877" y="3"/>
                    <a:pt x="11865" y="11"/>
                  </a:cubicBezTo>
                  <a:cubicBezTo>
                    <a:pt x="8738" y="2211"/>
                    <a:pt x="6813" y="5702"/>
                    <a:pt x="5348" y="9149"/>
                  </a:cubicBezTo>
                  <a:cubicBezTo>
                    <a:pt x="3597" y="13274"/>
                    <a:pt x="1965" y="17671"/>
                    <a:pt x="1274" y="22109"/>
                  </a:cubicBezTo>
                  <a:cubicBezTo>
                    <a:pt x="939" y="24267"/>
                    <a:pt x="0" y="30855"/>
                    <a:pt x="3610" y="30855"/>
                  </a:cubicBezTo>
                  <a:cubicBezTo>
                    <a:pt x="3718" y="30855"/>
                    <a:pt x="3829" y="30849"/>
                    <a:pt x="3944" y="30837"/>
                  </a:cubicBezTo>
                  <a:cubicBezTo>
                    <a:pt x="5847" y="30641"/>
                    <a:pt x="7036" y="28692"/>
                    <a:pt x="8052" y="27285"/>
                  </a:cubicBezTo>
                  <a:cubicBezTo>
                    <a:pt x="9332" y="25518"/>
                    <a:pt x="10494" y="23670"/>
                    <a:pt x="11546" y="21757"/>
                  </a:cubicBezTo>
                  <a:cubicBezTo>
                    <a:pt x="13878" y="17508"/>
                    <a:pt x="15808" y="12839"/>
                    <a:pt x="16656" y="8051"/>
                  </a:cubicBezTo>
                  <a:cubicBezTo>
                    <a:pt x="16668" y="7979"/>
                    <a:pt x="16610" y="7932"/>
                    <a:pt x="16556" y="7932"/>
                  </a:cubicBezTo>
                  <a:cubicBezTo>
                    <a:pt x="16520" y="7932"/>
                    <a:pt x="16486" y="7952"/>
                    <a:pt x="16474" y="7998"/>
                  </a:cubicBezTo>
                  <a:cubicBezTo>
                    <a:pt x="14434" y="15471"/>
                    <a:pt x="11502" y="22651"/>
                    <a:pt x="6436" y="28626"/>
                  </a:cubicBezTo>
                  <a:cubicBezTo>
                    <a:pt x="5761" y="29424"/>
                    <a:pt x="4935" y="30226"/>
                    <a:pt x="3840" y="30297"/>
                  </a:cubicBezTo>
                  <a:cubicBezTo>
                    <a:pt x="3786" y="30301"/>
                    <a:pt x="3733" y="30303"/>
                    <a:pt x="3681" y="30303"/>
                  </a:cubicBezTo>
                  <a:cubicBezTo>
                    <a:pt x="2364" y="30303"/>
                    <a:pt x="1839" y="29142"/>
                    <a:pt x="1656" y="27976"/>
                  </a:cubicBezTo>
                  <a:cubicBezTo>
                    <a:pt x="1323" y="25851"/>
                    <a:pt x="1497" y="23607"/>
                    <a:pt x="1868" y="21498"/>
                  </a:cubicBezTo>
                  <a:cubicBezTo>
                    <a:pt x="2554" y="17616"/>
                    <a:pt x="3917" y="13819"/>
                    <a:pt x="5376" y="10168"/>
                  </a:cubicBezTo>
                  <a:cubicBezTo>
                    <a:pt x="6896" y="6368"/>
                    <a:pt x="8878" y="2877"/>
                    <a:pt x="11945" y="116"/>
                  </a:cubicBezTo>
                  <a:cubicBezTo>
                    <a:pt x="11993" y="75"/>
                    <a:pt x="11951" y="0"/>
                    <a:pt x="1189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13"/>
            <p:cNvSpPr/>
            <p:nvPr/>
          </p:nvSpPr>
          <p:spPr>
            <a:xfrm>
              <a:off x="2136243" y="-1534375"/>
              <a:ext cx="683921" cy="782186"/>
            </a:xfrm>
            <a:custGeom>
              <a:avLst/>
              <a:gdLst/>
              <a:ahLst/>
              <a:cxnLst/>
              <a:rect l="l" t="t" r="r" b="b"/>
              <a:pathLst>
                <a:path w="15284" h="17480" extrusionOk="0">
                  <a:moveTo>
                    <a:pt x="11472" y="0"/>
                  </a:moveTo>
                  <a:cubicBezTo>
                    <a:pt x="10478" y="0"/>
                    <a:pt x="9626" y="687"/>
                    <a:pt x="8970" y="1383"/>
                  </a:cubicBezTo>
                  <a:cubicBezTo>
                    <a:pt x="6941" y="3537"/>
                    <a:pt x="5258" y="6158"/>
                    <a:pt x="3794" y="8715"/>
                  </a:cubicBezTo>
                  <a:cubicBezTo>
                    <a:pt x="2249" y="11414"/>
                    <a:pt x="875" y="14307"/>
                    <a:pt x="30" y="17308"/>
                  </a:cubicBezTo>
                  <a:cubicBezTo>
                    <a:pt x="1" y="17415"/>
                    <a:pt x="79" y="17480"/>
                    <a:pt x="161" y="17480"/>
                  </a:cubicBezTo>
                  <a:cubicBezTo>
                    <a:pt x="217" y="17480"/>
                    <a:pt x="274" y="17450"/>
                    <a:pt x="300" y="17383"/>
                  </a:cubicBezTo>
                  <a:cubicBezTo>
                    <a:pt x="2178" y="12628"/>
                    <a:pt x="4303" y="8115"/>
                    <a:pt x="7362" y="3991"/>
                  </a:cubicBezTo>
                  <a:cubicBezTo>
                    <a:pt x="8122" y="2967"/>
                    <a:pt x="8901" y="1824"/>
                    <a:pt x="9901" y="1017"/>
                  </a:cubicBezTo>
                  <a:cubicBezTo>
                    <a:pt x="10431" y="590"/>
                    <a:pt x="10976" y="393"/>
                    <a:pt x="11493" y="393"/>
                  </a:cubicBezTo>
                  <a:cubicBezTo>
                    <a:pt x="12351" y="393"/>
                    <a:pt x="13135" y="934"/>
                    <a:pt x="13664" y="1868"/>
                  </a:cubicBezTo>
                  <a:cubicBezTo>
                    <a:pt x="15044" y="4294"/>
                    <a:pt x="15090" y="7551"/>
                    <a:pt x="14628" y="10224"/>
                  </a:cubicBezTo>
                  <a:cubicBezTo>
                    <a:pt x="14625" y="10242"/>
                    <a:pt x="14639" y="10254"/>
                    <a:pt x="14653" y="10254"/>
                  </a:cubicBezTo>
                  <a:cubicBezTo>
                    <a:pt x="14662" y="10254"/>
                    <a:pt x="14671" y="10249"/>
                    <a:pt x="14675" y="10235"/>
                  </a:cubicBezTo>
                  <a:cubicBezTo>
                    <a:pt x="15283" y="7518"/>
                    <a:pt x="15184" y="4272"/>
                    <a:pt x="13849" y="1761"/>
                  </a:cubicBezTo>
                  <a:cubicBezTo>
                    <a:pt x="13411" y="935"/>
                    <a:pt x="12725" y="142"/>
                    <a:pt x="11748" y="18"/>
                  </a:cubicBezTo>
                  <a:cubicBezTo>
                    <a:pt x="11655" y="6"/>
                    <a:pt x="11563" y="0"/>
                    <a:pt x="1147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13"/>
            <p:cNvSpPr/>
            <p:nvPr/>
          </p:nvSpPr>
          <p:spPr>
            <a:xfrm>
              <a:off x="1901850" y="-586555"/>
              <a:ext cx="508779" cy="975496"/>
            </a:xfrm>
            <a:custGeom>
              <a:avLst/>
              <a:gdLst/>
              <a:ahLst/>
              <a:cxnLst/>
              <a:rect l="l" t="t" r="r" b="b"/>
              <a:pathLst>
                <a:path w="11370" h="21800" extrusionOk="0">
                  <a:moveTo>
                    <a:pt x="4281" y="0"/>
                  </a:moveTo>
                  <a:cubicBezTo>
                    <a:pt x="4274" y="0"/>
                    <a:pt x="4267" y="4"/>
                    <a:pt x="4263" y="12"/>
                  </a:cubicBezTo>
                  <a:cubicBezTo>
                    <a:pt x="1835" y="5494"/>
                    <a:pt x="1" y="12135"/>
                    <a:pt x="1380" y="18134"/>
                  </a:cubicBezTo>
                  <a:cubicBezTo>
                    <a:pt x="1765" y="19809"/>
                    <a:pt x="3035" y="21800"/>
                    <a:pt x="4837" y="21800"/>
                  </a:cubicBezTo>
                  <a:cubicBezTo>
                    <a:pt x="5165" y="21800"/>
                    <a:pt x="5512" y="21734"/>
                    <a:pt x="5874" y="21587"/>
                  </a:cubicBezTo>
                  <a:cubicBezTo>
                    <a:pt x="7077" y="21097"/>
                    <a:pt x="8085" y="19855"/>
                    <a:pt x="8900" y="18892"/>
                  </a:cubicBezTo>
                  <a:cubicBezTo>
                    <a:pt x="9858" y="17755"/>
                    <a:pt x="10656" y="16532"/>
                    <a:pt x="11328" y="15208"/>
                  </a:cubicBezTo>
                  <a:cubicBezTo>
                    <a:pt x="11370" y="15124"/>
                    <a:pt x="11300" y="15048"/>
                    <a:pt x="11229" y="15048"/>
                  </a:cubicBezTo>
                  <a:cubicBezTo>
                    <a:pt x="11198" y="15048"/>
                    <a:pt x="11166" y="15064"/>
                    <a:pt x="11144" y="15100"/>
                  </a:cubicBezTo>
                  <a:cubicBezTo>
                    <a:pt x="9907" y="17152"/>
                    <a:pt x="8291" y="19585"/>
                    <a:pt x="6251" y="20918"/>
                  </a:cubicBezTo>
                  <a:cubicBezTo>
                    <a:pt x="5800" y="21212"/>
                    <a:pt x="5338" y="21343"/>
                    <a:pt x="4890" y="21343"/>
                  </a:cubicBezTo>
                  <a:cubicBezTo>
                    <a:pt x="3817" y="21343"/>
                    <a:pt x="2826" y="20592"/>
                    <a:pt x="2278" y="19547"/>
                  </a:cubicBezTo>
                  <a:cubicBezTo>
                    <a:pt x="1634" y="18313"/>
                    <a:pt x="1455" y="16810"/>
                    <a:pt x="1331" y="15445"/>
                  </a:cubicBezTo>
                  <a:cubicBezTo>
                    <a:pt x="846" y="10095"/>
                    <a:pt x="2438" y="4968"/>
                    <a:pt x="4304" y="29"/>
                  </a:cubicBezTo>
                  <a:cubicBezTo>
                    <a:pt x="4310" y="13"/>
                    <a:pt x="4295" y="0"/>
                    <a:pt x="428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13"/>
            <p:cNvSpPr/>
            <p:nvPr/>
          </p:nvSpPr>
          <p:spPr>
            <a:xfrm>
              <a:off x="2717661" y="-1184172"/>
              <a:ext cx="167221" cy="707771"/>
            </a:xfrm>
            <a:custGeom>
              <a:avLst/>
              <a:gdLst/>
              <a:ahLst/>
              <a:cxnLst/>
              <a:rect l="l" t="t" r="r" b="b"/>
              <a:pathLst>
                <a:path w="3737" h="15817" extrusionOk="0">
                  <a:moveTo>
                    <a:pt x="3611" y="1"/>
                  </a:moveTo>
                  <a:cubicBezTo>
                    <a:pt x="3546" y="1"/>
                    <a:pt x="3478" y="44"/>
                    <a:pt x="3471" y="127"/>
                  </a:cubicBezTo>
                  <a:cubicBezTo>
                    <a:pt x="3039" y="5570"/>
                    <a:pt x="1985" y="10683"/>
                    <a:pt x="8" y="15782"/>
                  </a:cubicBezTo>
                  <a:cubicBezTo>
                    <a:pt x="0" y="15801"/>
                    <a:pt x="19" y="15817"/>
                    <a:pt x="37" y="15817"/>
                  </a:cubicBezTo>
                  <a:cubicBezTo>
                    <a:pt x="45" y="15817"/>
                    <a:pt x="53" y="15813"/>
                    <a:pt x="57" y="15804"/>
                  </a:cubicBezTo>
                  <a:cubicBezTo>
                    <a:pt x="2249" y="10958"/>
                    <a:pt x="3615" y="5457"/>
                    <a:pt x="3736" y="127"/>
                  </a:cubicBezTo>
                  <a:cubicBezTo>
                    <a:pt x="3737" y="42"/>
                    <a:pt x="3675" y="1"/>
                    <a:pt x="361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13"/>
            <p:cNvSpPr/>
            <p:nvPr/>
          </p:nvSpPr>
          <p:spPr>
            <a:xfrm>
              <a:off x="2452123" y="-1419103"/>
              <a:ext cx="289561" cy="195770"/>
            </a:xfrm>
            <a:custGeom>
              <a:avLst/>
              <a:gdLst/>
              <a:ahLst/>
              <a:cxnLst/>
              <a:rect l="l" t="t" r="r" b="b"/>
              <a:pathLst>
                <a:path w="6471" h="4375" extrusionOk="0">
                  <a:moveTo>
                    <a:pt x="3929" y="1"/>
                  </a:moveTo>
                  <a:cubicBezTo>
                    <a:pt x="3277" y="1"/>
                    <a:pt x="2734" y="502"/>
                    <a:pt x="2258" y="894"/>
                  </a:cubicBezTo>
                  <a:cubicBezTo>
                    <a:pt x="1385" y="1616"/>
                    <a:pt x="647" y="2442"/>
                    <a:pt x="11" y="3378"/>
                  </a:cubicBezTo>
                  <a:cubicBezTo>
                    <a:pt x="1" y="3390"/>
                    <a:pt x="15" y="3406"/>
                    <a:pt x="29" y="3406"/>
                  </a:cubicBezTo>
                  <a:cubicBezTo>
                    <a:pt x="34" y="3406"/>
                    <a:pt x="38" y="3404"/>
                    <a:pt x="41" y="3400"/>
                  </a:cubicBezTo>
                  <a:cubicBezTo>
                    <a:pt x="818" y="2411"/>
                    <a:pt x="1872" y="1087"/>
                    <a:pt x="3018" y="512"/>
                  </a:cubicBezTo>
                  <a:cubicBezTo>
                    <a:pt x="3374" y="333"/>
                    <a:pt x="3689" y="254"/>
                    <a:pt x="3970" y="254"/>
                  </a:cubicBezTo>
                  <a:cubicBezTo>
                    <a:pt x="5617" y="254"/>
                    <a:pt x="6047" y="2978"/>
                    <a:pt x="6214" y="4314"/>
                  </a:cubicBezTo>
                  <a:cubicBezTo>
                    <a:pt x="6220" y="4354"/>
                    <a:pt x="6251" y="4375"/>
                    <a:pt x="6282" y="4375"/>
                  </a:cubicBezTo>
                  <a:cubicBezTo>
                    <a:pt x="6312" y="4375"/>
                    <a:pt x="6341" y="4355"/>
                    <a:pt x="6344" y="4314"/>
                  </a:cubicBezTo>
                  <a:cubicBezTo>
                    <a:pt x="6470" y="2943"/>
                    <a:pt x="5757" y="154"/>
                    <a:pt x="4034" y="5"/>
                  </a:cubicBezTo>
                  <a:cubicBezTo>
                    <a:pt x="3998" y="2"/>
                    <a:pt x="3964" y="1"/>
                    <a:pt x="3929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13"/>
            <p:cNvSpPr/>
            <p:nvPr/>
          </p:nvSpPr>
          <p:spPr>
            <a:xfrm>
              <a:off x="2378915" y="-967276"/>
              <a:ext cx="217070" cy="510122"/>
            </a:xfrm>
            <a:custGeom>
              <a:avLst/>
              <a:gdLst/>
              <a:ahLst/>
              <a:cxnLst/>
              <a:rect l="l" t="t" r="r" b="b"/>
              <a:pathLst>
                <a:path w="4851" h="11400" extrusionOk="0">
                  <a:moveTo>
                    <a:pt x="4778" y="0"/>
                  </a:moveTo>
                  <a:cubicBezTo>
                    <a:pt x="4755" y="0"/>
                    <a:pt x="4731" y="13"/>
                    <a:pt x="4723" y="43"/>
                  </a:cubicBezTo>
                  <a:cubicBezTo>
                    <a:pt x="3503" y="3997"/>
                    <a:pt x="2005" y="7749"/>
                    <a:pt x="6" y="11378"/>
                  </a:cubicBezTo>
                  <a:cubicBezTo>
                    <a:pt x="1" y="11390"/>
                    <a:pt x="10" y="11399"/>
                    <a:pt x="20" y="11399"/>
                  </a:cubicBezTo>
                  <a:cubicBezTo>
                    <a:pt x="24" y="11399"/>
                    <a:pt x="28" y="11397"/>
                    <a:pt x="31" y="11392"/>
                  </a:cubicBezTo>
                  <a:cubicBezTo>
                    <a:pt x="2173" y="7928"/>
                    <a:pt x="3883" y="4044"/>
                    <a:pt x="4841" y="76"/>
                  </a:cubicBezTo>
                  <a:cubicBezTo>
                    <a:pt x="4851" y="30"/>
                    <a:pt x="4814" y="0"/>
                    <a:pt x="4778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13"/>
            <p:cNvSpPr/>
            <p:nvPr/>
          </p:nvSpPr>
          <p:spPr>
            <a:xfrm>
              <a:off x="2126220" y="-359098"/>
              <a:ext cx="165655" cy="276092"/>
            </a:xfrm>
            <a:custGeom>
              <a:avLst/>
              <a:gdLst/>
              <a:ahLst/>
              <a:cxnLst/>
              <a:rect l="l" t="t" r="r" b="b"/>
              <a:pathLst>
                <a:path w="3702" h="6170" extrusionOk="0">
                  <a:moveTo>
                    <a:pt x="1023" y="1"/>
                  </a:moveTo>
                  <a:cubicBezTo>
                    <a:pt x="1013" y="1"/>
                    <a:pt x="1003" y="7"/>
                    <a:pt x="1003" y="20"/>
                  </a:cubicBezTo>
                  <a:cubicBezTo>
                    <a:pt x="1036" y="1705"/>
                    <a:pt x="1" y="3762"/>
                    <a:pt x="1050" y="5323"/>
                  </a:cubicBezTo>
                  <a:cubicBezTo>
                    <a:pt x="1391" y="5831"/>
                    <a:pt x="2011" y="6169"/>
                    <a:pt x="2607" y="6169"/>
                  </a:cubicBezTo>
                  <a:cubicBezTo>
                    <a:pt x="2995" y="6169"/>
                    <a:pt x="3373" y="6026"/>
                    <a:pt x="3657" y="5692"/>
                  </a:cubicBezTo>
                  <a:cubicBezTo>
                    <a:pt x="3702" y="5641"/>
                    <a:pt x="3661" y="5581"/>
                    <a:pt x="3609" y="5581"/>
                  </a:cubicBezTo>
                  <a:cubicBezTo>
                    <a:pt x="3594" y="5581"/>
                    <a:pt x="3578" y="5587"/>
                    <a:pt x="3563" y="5598"/>
                  </a:cubicBezTo>
                  <a:cubicBezTo>
                    <a:pt x="3265" y="5841"/>
                    <a:pt x="2928" y="5952"/>
                    <a:pt x="2595" y="5952"/>
                  </a:cubicBezTo>
                  <a:cubicBezTo>
                    <a:pt x="2111" y="5952"/>
                    <a:pt x="1634" y="5718"/>
                    <a:pt x="1292" y="5312"/>
                  </a:cubicBezTo>
                  <a:cubicBezTo>
                    <a:pt x="807" y="4737"/>
                    <a:pt x="730" y="3944"/>
                    <a:pt x="763" y="3222"/>
                  </a:cubicBezTo>
                  <a:cubicBezTo>
                    <a:pt x="810" y="2140"/>
                    <a:pt x="1105" y="1110"/>
                    <a:pt x="1047" y="20"/>
                  </a:cubicBezTo>
                  <a:cubicBezTo>
                    <a:pt x="1046" y="7"/>
                    <a:pt x="1034" y="1"/>
                    <a:pt x="1023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13"/>
            <p:cNvSpPr/>
            <p:nvPr/>
          </p:nvSpPr>
          <p:spPr>
            <a:xfrm>
              <a:off x="2099729" y="42342"/>
              <a:ext cx="287324" cy="190893"/>
            </a:xfrm>
            <a:custGeom>
              <a:avLst/>
              <a:gdLst/>
              <a:ahLst/>
              <a:cxnLst/>
              <a:rect l="l" t="t" r="r" b="b"/>
              <a:pathLst>
                <a:path w="6421" h="4266" extrusionOk="0">
                  <a:moveTo>
                    <a:pt x="6359" y="0"/>
                  </a:moveTo>
                  <a:cubicBezTo>
                    <a:pt x="6348" y="0"/>
                    <a:pt x="6337" y="4"/>
                    <a:pt x="6328" y="14"/>
                  </a:cubicBezTo>
                  <a:lnTo>
                    <a:pt x="6325" y="14"/>
                  </a:lnTo>
                  <a:cubicBezTo>
                    <a:pt x="4489" y="1842"/>
                    <a:pt x="2669" y="3764"/>
                    <a:pt x="4" y="4259"/>
                  </a:cubicBezTo>
                  <a:cubicBezTo>
                    <a:pt x="1" y="4259"/>
                    <a:pt x="1" y="4266"/>
                    <a:pt x="4" y="4266"/>
                  </a:cubicBezTo>
                  <a:cubicBezTo>
                    <a:pt x="5" y="4266"/>
                    <a:pt x="5" y="4265"/>
                    <a:pt x="6" y="4265"/>
                  </a:cubicBezTo>
                  <a:cubicBezTo>
                    <a:pt x="2649" y="3937"/>
                    <a:pt x="4690" y="1985"/>
                    <a:pt x="6391" y="77"/>
                  </a:cubicBezTo>
                  <a:cubicBezTo>
                    <a:pt x="6421" y="43"/>
                    <a:pt x="6392" y="0"/>
                    <a:pt x="635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13"/>
            <p:cNvSpPr/>
            <p:nvPr/>
          </p:nvSpPr>
          <p:spPr>
            <a:xfrm>
              <a:off x="2582342" y="-1057579"/>
              <a:ext cx="16780" cy="20808"/>
            </a:xfrm>
            <a:custGeom>
              <a:avLst/>
              <a:gdLst/>
              <a:ahLst/>
              <a:cxnLst/>
              <a:rect l="l" t="t" r="r" b="b"/>
              <a:pathLst>
                <a:path w="375" h="465" extrusionOk="0">
                  <a:moveTo>
                    <a:pt x="188" y="1"/>
                  </a:moveTo>
                  <a:cubicBezTo>
                    <a:pt x="136" y="1"/>
                    <a:pt x="84" y="30"/>
                    <a:pt x="69" y="90"/>
                  </a:cubicBezTo>
                  <a:cubicBezTo>
                    <a:pt x="55" y="145"/>
                    <a:pt x="42" y="200"/>
                    <a:pt x="25" y="252"/>
                  </a:cubicBezTo>
                  <a:cubicBezTo>
                    <a:pt x="0" y="357"/>
                    <a:pt x="77" y="464"/>
                    <a:pt x="188" y="464"/>
                  </a:cubicBezTo>
                  <a:cubicBezTo>
                    <a:pt x="295" y="464"/>
                    <a:pt x="375" y="357"/>
                    <a:pt x="347" y="252"/>
                  </a:cubicBezTo>
                  <a:cubicBezTo>
                    <a:pt x="333" y="197"/>
                    <a:pt x="320" y="142"/>
                    <a:pt x="306" y="90"/>
                  </a:cubicBezTo>
                  <a:cubicBezTo>
                    <a:pt x="291" y="30"/>
                    <a:pt x="239" y="1"/>
                    <a:pt x="18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13"/>
            <p:cNvSpPr/>
            <p:nvPr/>
          </p:nvSpPr>
          <p:spPr>
            <a:xfrm>
              <a:off x="2571378" y="-1166094"/>
              <a:ext cx="43629" cy="38170"/>
            </a:xfrm>
            <a:custGeom>
              <a:avLst/>
              <a:gdLst/>
              <a:ahLst/>
              <a:cxnLst/>
              <a:rect l="l" t="t" r="r" b="b"/>
              <a:pathLst>
                <a:path w="975" h="853" extrusionOk="0">
                  <a:moveTo>
                    <a:pt x="413" y="0"/>
                  </a:moveTo>
                  <a:cubicBezTo>
                    <a:pt x="313" y="0"/>
                    <a:pt x="199" y="58"/>
                    <a:pt x="130" y="125"/>
                  </a:cubicBezTo>
                  <a:cubicBezTo>
                    <a:pt x="55" y="199"/>
                    <a:pt x="0" y="320"/>
                    <a:pt x="6" y="425"/>
                  </a:cubicBezTo>
                  <a:cubicBezTo>
                    <a:pt x="11" y="535"/>
                    <a:pt x="47" y="651"/>
                    <a:pt x="130" y="728"/>
                  </a:cubicBezTo>
                  <a:cubicBezTo>
                    <a:pt x="205" y="795"/>
                    <a:pt x="306" y="852"/>
                    <a:pt x="412" y="852"/>
                  </a:cubicBezTo>
                  <a:cubicBezTo>
                    <a:pt x="419" y="852"/>
                    <a:pt x="426" y="852"/>
                    <a:pt x="433" y="852"/>
                  </a:cubicBezTo>
                  <a:cubicBezTo>
                    <a:pt x="496" y="846"/>
                    <a:pt x="562" y="843"/>
                    <a:pt x="625" y="830"/>
                  </a:cubicBezTo>
                  <a:cubicBezTo>
                    <a:pt x="713" y="810"/>
                    <a:pt x="790" y="764"/>
                    <a:pt x="857" y="700"/>
                  </a:cubicBezTo>
                  <a:cubicBezTo>
                    <a:pt x="925" y="637"/>
                    <a:pt x="975" y="518"/>
                    <a:pt x="972" y="425"/>
                  </a:cubicBezTo>
                  <a:cubicBezTo>
                    <a:pt x="967" y="326"/>
                    <a:pt x="934" y="221"/>
                    <a:pt x="857" y="150"/>
                  </a:cubicBezTo>
                  <a:cubicBezTo>
                    <a:pt x="790" y="89"/>
                    <a:pt x="713" y="42"/>
                    <a:pt x="625" y="23"/>
                  </a:cubicBezTo>
                  <a:cubicBezTo>
                    <a:pt x="562" y="9"/>
                    <a:pt x="496" y="4"/>
                    <a:pt x="433" y="1"/>
                  </a:cubicBezTo>
                  <a:cubicBezTo>
                    <a:pt x="426" y="0"/>
                    <a:pt x="420" y="0"/>
                    <a:pt x="413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3"/>
            <p:cNvSpPr/>
            <p:nvPr/>
          </p:nvSpPr>
          <p:spPr>
            <a:xfrm>
              <a:off x="2729072" y="-1140453"/>
              <a:ext cx="23716" cy="18391"/>
            </a:xfrm>
            <a:custGeom>
              <a:avLst/>
              <a:gdLst/>
              <a:ahLst/>
              <a:cxnLst/>
              <a:rect l="l" t="t" r="r" b="b"/>
              <a:pathLst>
                <a:path w="530" h="411" extrusionOk="0">
                  <a:moveTo>
                    <a:pt x="265" y="1"/>
                  </a:moveTo>
                  <a:cubicBezTo>
                    <a:pt x="1" y="1"/>
                    <a:pt x="1" y="411"/>
                    <a:pt x="265" y="411"/>
                  </a:cubicBezTo>
                  <a:cubicBezTo>
                    <a:pt x="529" y="411"/>
                    <a:pt x="529" y="1"/>
                    <a:pt x="26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3"/>
            <p:cNvSpPr/>
            <p:nvPr/>
          </p:nvSpPr>
          <p:spPr>
            <a:xfrm>
              <a:off x="2760978" y="-1021690"/>
              <a:ext cx="36648" cy="33919"/>
            </a:xfrm>
            <a:custGeom>
              <a:avLst/>
              <a:gdLst/>
              <a:ahLst/>
              <a:cxnLst/>
              <a:rect l="l" t="t" r="r" b="b"/>
              <a:pathLst>
                <a:path w="819" h="758" extrusionOk="0">
                  <a:moveTo>
                    <a:pt x="451" y="0"/>
                  </a:moveTo>
                  <a:cubicBezTo>
                    <a:pt x="446" y="0"/>
                    <a:pt x="441" y="0"/>
                    <a:pt x="436" y="1"/>
                  </a:cubicBezTo>
                  <a:cubicBezTo>
                    <a:pt x="312" y="6"/>
                    <a:pt x="193" y="67"/>
                    <a:pt x="124" y="163"/>
                  </a:cubicBezTo>
                  <a:cubicBezTo>
                    <a:pt x="53" y="210"/>
                    <a:pt x="1" y="295"/>
                    <a:pt x="3" y="378"/>
                  </a:cubicBezTo>
                  <a:cubicBezTo>
                    <a:pt x="9" y="466"/>
                    <a:pt x="53" y="549"/>
                    <a:pt x="124" y="595"/>
                  </a:cubicBezTo>
                  <a:cubicBezTo>
                    <a:pt x="196" y="692"/>
                    <a:pt x="314" y="758"/>
                    <a:pt x="436" y="758"/>
                  </a:cubicBezTo>
                  <a:cubicBezTo>
                    <a:pt x="532" y="758"/>
                    <a:pt x="634" y="714"/>
                    <a:pt x="703" y="648"/>
                  </a:cubicBezTo>
                  <a:cubicBezTo>
                    <a:pt x="769" y="582"/>
                    <a:pt x="818" y="474"/>
                    <a:pt x="813" y="378"/>
                  </a:cubicBezTo>
                  <a:cubicBezTo>
                    <a:pt x="810" y="282"/>
                    <a:pt x="777" y="180"/>
                    <a:pt x="703" y="111"/>
                  </a:cubicBezTo>
                  <a:cubicBezTo>
                    <a:pt x="632" y="48"/>
                    <a:pt x="544" y="0"/>
                    <a:pt x="45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3"/>
            <p:cNvSpPr/>
            <p:nvPr/>
          </p:nvSpPr>
          <p:spPr>
            <a:xfrm>
              <a:off x="2475527" y="-44783"/>
              <a:ext cx="31100" cy="24701"/>
            </a:xfrm>
            <a:custGeom>
              <a:avLst/>
              <a:gdLst/>
              <a:ahLst/>
              <a:cxnLst/>
              <a:rect l="l" t="t" r="r" b="b"/>
              <a:pathLst>
                <a:path w="695" h="552" extrusionOk="0">
                  <a:moveTo>
                    <a:pt x="283" y="1"/>
                  </a:moveTo>
                  <a:cubicBezTo>
                    <a:pt x="134" y="1"/>
                    <a:pt x="0" y="118"/>
                    <a:pt x="0" y="276"/>
                  </a:cubicBezTo>
                  <a:cubicBezTo>
                    <a:pt x="0" y="435"/>
                    <a:pt x="132" y="552"/>
                    <a:pt x="280" y="552"/>
                  </a:cubicBezTo>
                  <a:cubicBezTo>
                    <a:pt x="303" y="552"/>
                    <a:pt x="326" y="549"/>
                    <a:pt x="350" y="543"/>
                  </a:cubicBezTo>
                  <a:cubicBezTo>
                    <a:pt x="405" y="529"/>
                    <a:pt x="460" y="518"/>
                    <a:pt x="515" y="504"/>
                  </a:cubicBezTo>
                  <a:cubicBezTo>
                    <a:pt x="611" y="480"/>
                    <a:pt x="694" y="378"/>
                    <a:pt x="689" y="276"/>
                  </a:cubicBezTo>
                  <a:cubicBezTo>
                    <a:pt x="683" y="174"/>
                    <a:pt x="620" y="75"/>
                    <a:pt x="515" y="50"/>
                  </a:cubicBezTo>
                  <a:cubicBezTo>
                    <a:pt x="460" y="36"/>
                    <a:pt x="405" y="23"/>
                    <a:pt x="350" y="9"/>
                  </a:cubicBezTo>
                  <a:cubicBezTo>
                    <a:pt x="328" y="3"/>
                    <a:pt x="305" y="1"/>
                    <a:pt x="283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3"/>
            <p:cNvSpPr/>
            <p:nvPr/>
          </p:nvSpPr>
          <p:spPr>
            <a:xfrm>
              <a:off x="2552763" y="-193617"/>
              <a:ext cx="28370" cy="22105"/>
            </a:xfrm>
            <a:custGeom>
              <a:avLst/>
              <a:gdLst/>
              <a:ahLst/>
              <a:cxnLst/>
              <a:rect l="l" t="t" r="r" b="b"/>
              <a:pathLst>
                <a:path w="634" h="494" extrusionOk="0">
                  <a:moveTo>
                    <a:pt x="317" y="1"/>
                  </a:moveTo>
                  <a:cubicBezTo>
                    <a:pt x="3" y="1"/>
                    <a:pt x="1" y="493"/>
                    <a:pt x="317" y="493"/>
                  </a:cubicBezTo>
                  <a:cubicBezTo>
                    <a:pt x="634" y="493"/>
                    <a:pt x="634" y="1"/>
                    <a:pt x="317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3"/>
            <p:cNvSpPr/>
            <p:nvPr/>
          </p:nvSpPr>
          <p:spPr>
            <a:xfrm>
              <a:off x="2625345" y="-306831"/>
              <a:ext cx="18615" cy="11366"/>
            </a:xfrm>
            <a:custGeom>
              <a:avLst/>
              <a:gdLst/>
              <a:ahLst/>
              <a:cxnLst/>
              <a:rect l="l" t="t" r="r" b="b"/>
              <a:pathLst>
                <a:path w="416" h="254" extrusionOk="0">
                  <a:moveTo>
                    <a:pt x="291" y="0"/>
                  </a:moveTo>
                  <a:cubicBezTo>
                    <a:pt x="289" y="0"/>
                    <a:pt x="288" y="0"/>
                    <a:pt x="287" y="0"/>
                  </a:cubicBezTo>
                  <a:cubicBezTo>
                    <a:pt x="248" y="3"/>
                    <a:pt x="209" y="0"/>
                    <a:pt x="171" y="9"/>
                  </a:cubicBezTo>
                  <a:cubicBezTo>
                    <a:pt x="141" y="14"/>
                    <a:pt x="113" y="28"/>
                    <a:pt x="86" y="42"/>
                  </a:cubicBezTo>
                  <a:cubicBezTo>
                    <a:pt x="0" y="75"/>
                    <a:pt x="0" y="179"/>
                    <a:pt x="86" y="212"/>
                  </a:cubicBezTo>
                  <a:cubicBezTo>
                    <a:pt x="113" y="223"/>
                    <a:pt x="141" y="240"/>
                    <a:pt x="171" y="245"/>
                  </a:cubicBezTo>
                  <a:cubicBezTo>
                    <a:pt x="209" y="254"/>
                    <a:pt x="248" y="251"/>
                    <a:pt x="287" y="254"/>
                  </a:cubicBezTo>
                  <a:cubicBezTo>
                    <a:pt x="288" y="254"/>
                    <a:pt x="289" y="254"/>
                    <a:pt x="291" y="254"/>
                  </a:cubicBezTo>
                  <a:cubicBezTo>
                    <a:pt x="355" y="254"/>
                    <a:pt x="416" y="192"/>
                    <a:pt x="413" y="127"/>
                  </a:cubicBezTo>
                  <a:cubicBezTo>
                    <a:pt x="408" y="62"/>
                    <a:pt x="358" y="0"/>
                    <a:pt x="29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3"/>
            <p:cNvSpPr/>
            <p:nvPr/>
          </p:nvSpPr>
          <p:spPr>
            <a:xfrm>
              <a:off x="2336046" y="-176121"/>
              <a:ext cx="25551" cy="18794"/>
            </a:xfrm>
            <a:custGeom>
              <a:avLst/>
              <a:gdLst/>
              <a:ahLst/>
              <a:cxnLst/>
              <a:rect l="l" t="t" r="r" b="b"/>
              <a:pathLst>
                <a:path w="571" h="420" extrusionOk="0">
                  <a:moveTo>
                    <a:pt x="211" y="0"/>
                  </a:moveTo>
                  <a:cubicBezTo>
                    <a:pt x="102" y="0"/>
                    <a:pt x="1" y="101"/>
                    <a:pt x="6" y="210"/>
                  </a:cubicBezTo>
                  <a:cubicBezTo>
                    <a:pt x="12" y="320"/>
                    <a:pt x="97" y="419"/>
                    <a:pt x="215" y="419"/>
                  </a:cubicBezTo>
                  <a:cubicBezTo>
                    <a:pt x="265" y="416"/>
                    <a:pt x="314" y="416"/>
                    <a:pt x="364" y="405"/>
                  </a:cubicBezTo>
                  <a:cubicBezTo>
                    <a:pt x="422" y="397"/>
                    <a:pt x="469" y="367"/>
                    <a:pt x="507" y="325"/>
                  </a:cubicBezTo>
                  <a:cubicBezTo>
                    <a:pt x="570" y="259"/>
                    <a:pt x="570" y="160"/>
                    <a:pt x="507" y="94"/>
                  </a:cubicBezTo>
                  <a:lnTo>
                    <a:pt x="507" y="91"/>
                  </a:lnTo>
                  <a:cubicBezTo>
                    <a:pt x="469" y="50"/>
                    <a:pt x="422" y="23"/>
                    <a:pt x="364" y="12"/>
                  </a:cubicBezTo>
                  <a:cubicBezTo>
                    <a:pt x="314" y="3"/>
                    <a:pt x="265" y="1"/>
                    <a:pt x="215" y="1"/>
                  </a:cubicBezTo>
                  <a:cubicBezTo>
                    <a:pt x="214" y="1"/>
                    <a:pt x="212" y="0"/>
                    <a:pt x="21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3"/>
            <p:cNvSpPr/>
            <p:nvPr/>
          </p:nvSpPr>
          <p:spPr>
            <a:xfrm>
              <a:off x="2396769" y="-255236"/>
              <a:ext cx="24208" cy="18794"/>
            </a:xfrm>
            <a:custGeom>
              <a:avLst/>
              <a:gdLst/>
              <a:ahLst/>
              <a:cxnLst/>
              <a:rect l="l" t="t" r="r" b="b"/>
              <a:pathLst>
                <a:path w="541" h="420" extrusionOk="0">
                  <a:moveTo>
                    <a:pt x="271" y="1"/>
                  </a:moveTo>
                  <a:cubicBezTo>
                    <a:pt x="1" y="1"/>
                    <a:pt x="1" y="419"/>
                    <a:pt x="271" y="419"/>
                  </a:cubicBezTo>
                  <a:cubicBezTo>
                    <a:pt x="541" y="419"/>
                    <a:pt x="541" y="1"/>
                    <a:pt x="27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3"/>
            <p:cNvSpPr/>
            <p:nvPr/>
          </p:nvSpPr>
          <p:spPr>
            <a:xfrm>
              <a:off x="2029384" y="111210"/>
              <a:ext cx="15930" cy="22463"/>
            </a:xfrm>
            <a:custGeom>
              <a:avLst/>
              <a:gdLst/>
              <a:ahLst/>
              <a:cxnLst/>
              <a:rect l="l" t="t" r="r" b="b"/>
              <a:pathLst>
                <a:path w="356" h="502" extrusionOk="0">
                  <a:moveTo>
                    <a:pt x="183" y="0"/>
                  </a:moveTo>
                  <a:cubicBezTo>
                    <a:pt x="181" y="0"/>
                    <a:pt x="179" y="0"/>
                    <a:pt x="177" y="0"/>
                  </a:cubicBezTo>
                  <a:cubicBezTo>
                    <a:pt x="130" y="3"/>
                    <a:pt x="89" y="22"/>
                    <a:pt x="56" y="53"/>
                  </a:cubicBezTo>
                  <a:cubicBezTo>
                    <a:pt x="17" y="88"/>
                    <a:pt x="3" y="143"/>
                    <a:pt x="3" y="196"/>
                  </a:cubicBezTo>
                  <a:cubicBezTo>
                    <a:pt x="1" y="237"/>
                    <a:pt x="1" y="281"/>
                    <a:pt x="1" y="325"/>
                  </a:cubicBezTo>
                  <a:cubicBezTo>
                    <a:pt x="1" y="413"/>
                    <a:pt x="79" y="502"/>
                    <a:pt x="169" y="502"/>
                  </a:cubicBezTo>
                  <a:cubicBezTo>
                    <a:pt x="171" y="502"/>
                    <a:pt x="174" y="501"/>
                    <a:pt x="177" y="501"/>
                  </a:cubicBezTo>
                  <a:cubicBezTo>
                    <a:pt x="273" y="496"/>
                    <a:pt x="356" y="424"/>
                    <a:pt x="356" y="325"/>
                  </a:cubicBezTo>
                  <a:cubicBezTo>
                    <a:pt x="353" y="284"/>
                    <a:pt x="356" y="242"/>
                    <a:pt x="353" y="201"/>
                  </a:cubicBezTo>
                  <a:cubicBezTo>
                    <a:pt x="350" y="154"/>
                    <a:pt x="345" y="110"/>
                    <a:pt x="315" y="69"/>
                  </a:cubicBezTo>
                  <a:cubicBezTo>
                    <a:pt x="283" y="32"/>
                    <a:pt x="233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3"/>
            <p:cNvSpPr/>
            <p:nvPr/>
          </p:nvSpPr>
          <p:spPr>
            <a:xfrm>
              <a:off x="2009560" y="-17934"/>
              <a:ext cx="23940" cy="18525"/>
            </a:xfrm>
            <a:custGeom>
              <a:avLst/>
              <a:gdLst/>
              <a:ahLst/>
              <a:cxnLst/>
              <a:rect l="l" t="t" r="r" b="b"/>
              <a:pathLst>
                <a:path w="535" h="414" extrusionOk="0">
                  <a:moveTo>
                    <a:pt x="267" y="1"/>
                  </a:moveTo>
                  <a:cubicBezTo>
                    <a:pt x="0" y="1"/>
                    <a:pt x="0" y="414"/>
                    <a:pt x="267" y="414"/>
                  </a:cubicBezTo>
                  <a:cubicBezTo>
                    <a:pt x="534" y="414"/>
                    <a:pt x="534" y="1"/>
                    <a:pt x="267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1" name="Google Shape;1161;p14"/>
          <p:cNvGrpSpPr/>
          <p:nvPr/>
        </p:nvGrpSpPr>
        <p:grpSpPr>
          <a:xfrm flipH="1">
            <a:off x="-1192799" y="-76612"/>
            <a:ext cx="11834400" cy="11810100"/>
            <a:chOff x="715101" y="-3451112"/>
            <a:chExt cx="11834400" cy="11810100"/>
          </a:xfrm>
        </p:grpSpPr>
        <p:sp>
          <p:nvSpPr>
            <p:cNvPr id="1162" name="Google Shape;1162;p14"/>
            <p:cNvSpPr/>
            <p:nvPr/>
          </p:nvSpPr>
          <p:spPr>
            <a:xfrm rot="-6776989">
              <a:off x="5404223" y="1095612"/>
              <a:ext cx="4500098" cy="4522828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4"/>
            <p:cNvSpPr/>
            <p:nvPr/>
          </p:nvSpPr>
          <p:spPr>
            <a:xfrm rot="-6776953">
              <a:off x="2134015" y="-2067137"/>
              <a:ext cx="8996572" cy="9042149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4"/>
            <p:cNvSpPr/>
            <p:nvPr/>
          </p:nvSpPr>
          <p:spPr>
            <a:xfrm rot="-6776992">
              <a:off x="4667612" y="174813"/>
              <a:ext cx="5861890" cy="5891474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4"/>
            <p:cNvSpPr/>
            <p:nvPr/>
          </p:nvSpPr>
          <p:spPr>
            <a:xfrm rot="-6777112">
              <a:off x="3332868" y="-797384"/>
              <a:ext cx="7455425" cy="7492969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4"/>
            <p:cNvSpPr/>
            <p:nvPr/>
          </p:nvSpPr>
          <p:spPr>
            <a:xfrm rot="-6777140">
              <a:off x="5722139" y="1845677"/>
              <a:ext cx="3941120" cy="3960896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7" name="Google Shape;1167;p14"/>
          <p:cNvGrpSpPr/>
          <p:nvPr/>
        </p:nvGrpSpPr>
        <p:grpSpPr>
          <a:xfrm rot="-1638481">
            <a:off x="8467975" y="3559586"/>
            <a:ext cx="1429663" cy="1722496"/>
            <a:chOff x="53198" y="-1377442"/>
            <a:chExt cx="1148270" cy="1383467"/>
          </a:xfrm>
        </p:grpSpPr>
        <p:sp>
          <p:nvSpPr>
            <p:cNvPr id="1168" name="Google Shape;1168;p14"/>
            <p:cNvSpPr/>
            <p:nvPr/>
          </p:nvSpPr>
          <p:spPr>
            <a:xfrm>
              <a:off x="354042" y="-817681"/>
              <a:ext cx="389840" cy="348359"/>
            </a:xfrm>
            <a:custGeom>
              <a:avLst/>
              <a:gdLst/>
              <a:ahLst/>
              <a:cxnLst/>
              <a:rect l="l" t="t" r="r" b="b"/>
              <a:pathLst>
                <a:path w="8712" h="7785" extrusionOk="0">
                  <a:moveTo>
                    <a:pt x="36" y="1"/>
                  </a:moveTo>
                  <a:cubicBezTo>
                    <a:pt x="18" y="1"/>
                    <a:pt x="1" y="13"/>
                    <a:pt x="1" y="37"/>
                  </a:cubicBezTo>
                  <a:cubicBezTo>
                    <a:pt x="127" y="3090"/>
                    <a:pt x="1724" y="6546"/>
                    <a:pt x="4813" y="7578"/>
                  </a:cubicBezTo>
                  <a:cubicBezTo>
                    <a:pt x="5237" y="7720"/>
                    <a:pt x="5603" y="7785"/>
                    <a:pt x="5917" y="7785"/>
                  </a:cubicBezTo>
                  <a:cubicBezTo>
                    <a:pt x="8712" y="7785"/>
                    <a:pt x="7395" y="2647"/>
                    <a:pt x="6237" y="954"/>
                  </a:cubicBezTo>
                  <a:cubicBezTo>
                    <a:pt x="6213" y="919"/>
                    <a:pt x="6181" y="905"/>
                    <a:pt x="6151" y="905"/>
                  </a:cubicBezTo>
                  <a:cubicBezTo>
                    <a:pt x="6084" y="905"/>
                    <a:pt x="6023" y="975"/>
                    <a:pt x="6061" y="1058"/>
                  </a:cubicBezTo>
                  <a:cubicBezTo>
                    <a:pt x="6674" y="2435"/>
                    <a:pt x="7222" y="3806"/>
                    <a:pt x="7255" y="5340"/>
                  </a:cubicBezTo>
                  <a:cubicBezTo>
                    <a:pt x="7279" y="6501"/>
                    <a:pt x="6824" y="7434"/>
                    <a:pt x="5640" y="7434"/>
                  </a:cubicBezTo>
                  <a:cubicBezTo>
                    <a:pt x="5415" y="7434"/>
                    <a:pt x="5162" y="7400"/>
                    <a:pt x="4882" y="7328"/>
                  </a:cubicBezTo>
                  <a:cubicBezTo>
                    <a:pt x="4268" y="7168"/>
                    <a:pt x="3706" y="6802"/>
                    <a:pt x="3211" y="6416"/>
                  </a:cubicBezTo>
                  <a:cubicBezTo>
                    <a:pt x="1256" y="4894"/>
                    <a:pt x="367" y="2427"/>
                    <a:pt x="78" y="37"/>
                  </a:cubicBezTo>
                  <a:cubicBezTo>
                    <a:pt x="75" y="13"/>
                    <a:pt x="55" y="1"/>
                    <a:pt x="3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4"/>
            <p:cNvSpPr/>
            <p:nvPr/>
          </p:nvSpPr>
          <p:spPr>
            <a:xfrm>
              <a:off x="329117" y="-963607"/>
              <a:ext cx="246961" cy="350283"/>
            </a:xfrm>
            <a:custGeom>
              <a:avLst/>
              <a:gdLst/>
              <a:ahLst/>
              <a:cxnLst/>
              <a:rect l="l" t="t" r="r" b="b"/>
              <a:pathLst>
                <a:path w="5519" h="7828" extrusionOk="0">
                  <a:moveTo>
                    <a:pt x="3490" y="1"/>
                  </a:moveTo>
                  <a:cubicBezTo>
                    <a:pt x="1" y="1"/>
                    <a:pt x="4485" y="6858"/>
                    <a:pt x="5332" y="7800"/>
                  </a:cubicBezTo>
                  <a:cubicBezTo>
                    <a:pt x="5350" y="7820"/>
                    <a:pt x="5371" y="7828"/>
                    <a:pt x="5392" y="7828"/>
                  </a:cubicBezTo>
                  <a:cubicBezTo>
                    <a:pt x="5456" y="7828"/>
                    <a:pt x="5519" y="7752"/>
                    <a:pt x="5478" y="7684"/>
                  </a:cubicBezTo>
                  <a:cubicBezTo>
                    <a:pt x="4938" y="6764"/>
                    <a:pt x="4374" y="5859"/>
                    <a:pt x="3889" y="4903"/>
                  </a:cubicBezTo>
                  <a:cubicBezTo>
                    <a:pt x="3539" y="4212"/>
                    <a:pt x="1540" y="553"/>
                    <a:pt x="3614" y="250"/>
                  </a:cubicBezTo>
                  <a:cubicBezTo>
                    <a:pt x="3760" y="228"/>
                    <a:pt x="3716" y="5"/>
                    <a:pt x="3581" y="2"/>
                  </a:cubicBezTo>
                  <a:cubicBezTo>
                    <a:pt x="3550" y="1"/>
                    <a:pt x="3520" y="1"/>
                    <a:pt x="3490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4"/>
            <p:cNvSpPr/>
            <p:nvPr/>
          </p:nvSpPr>
          <p:spPr>
            <a:xfrm>
              <a:off x="552547" y="-915144"/>
              <a:ext cx="56248" cy="91732"/>
            </a:xfrm>
            <a:custGeom>
              <a:avLst/>
              <a:gdLst/>
              <a:ahLst/>
              <a:cxnLst/>
              <a:rect l="l" t="t" r="r" b="b"/>
              <a:pathLst>
                <a:path w="1257" h="2050" extrusionOk="0">
                  <a:moveTo>
                    <a:pt x="155" y="1"/>
                  </a:moveTo>
                  <a:cubicBezTo>
                    <a:pt x="78" y="1"/>
                    <a:pt x="1" y="85"/>
                    <a:pt x="44" y="178"/>
                  </a:cubicBezTo>
                  <a:cubicBezTo>
                    <a:pt x="325" y="778"/>
                    <a:pt x="598" y="1381"/>
                    <a:pt x="909" y="1967"/>
                  </a:cubicBezTo>
                  <a:cubicBezTo>
                    <a:pt x="939" y="2025"/>
                    <a:pt x="987" y="2049"/>
                    <a:pt x="1036" y="2049"/>
                  </a:cubicBezTo>
                  <a:cubicBezTo>
                    <a:pt x="1145" y="2049"/>
                    <a:pt x="1257" y="1930"/>
                    <a:pt x="1192" y="1799"/>
                  </a:cubicBezTo>
                  <a:cubicBezTo>
                    <a:pt x="898" y="1210"/>
                    <a:pt x="567" y="637"/>
                    <a:pt x="248" y="59"/>
                  </a:cubicBezTo>
                  <a:cubicBezTo>
                    <a:pt x="225" y="18"/>
                    <a:pt x="190" y="1"/>
                    <a:pt x="15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4"/>
            <p:cNvSpPr/>
            <p:nvPr/>
          </p:nvSpPr>
          <p:spPr>
            <a:xfrm>
              <a:off x="326969" y="-1063306"/>
              <a:ext cx="452487" cy="386708"/>
            </a:xfrm>
            <a:custGeom>
              <a:avLst/>
              <a:gdLst/>
              <a:ahLst/>
              <a:cxnLst/>
              <a:rect l="l" t="t" r="r" b="b"/>
              <a:pathLst>
                <a:path w="10112" h="8642" extrusionOk="0">
                  <a:moveTo>
                    <a:pt x="3801" y="0"/>
                  </a:moveTo>
                  <a:cubicBezTo>
                    <a:pt x="1857" y="0"/>
                    <a:pt x="0" y="1620"/>
                    <a:pt x="1098" y="3698"/>
                  </a:cubicBezTo>
                  <a:cubicBezTo>
                    <a:pt x="1110" y="3719"/>
                    <a:pt x="1126" y="3727"/>
                    <a:pt x="1142" y="3727"/>
                  </a:cubicBezTo>
                  <a:cubicBezTo>
                    <a:pt x="1178" y="3727"/>
                    <a:pt x="1214" y="3686"/>
                    <a:pt x="1195" y="3643"/>
                  </a:cubicBezTo>
                  <a:cubicBezTo>
                    <a:pt x="387" y="1767"/>
                    <a:pt x="2014" y="356"/>
                    <a:pt x="3690" y="356"/>
                  </a:cubicBezTo>
                  <a:cubicBezTo>
                    <a:pt x="3923" y="356"/>
                    <a:pt x="4157" y="383"/>
                    <a:pt x="4386" y="441"/>
                  </a:cubicBezTo>
                  <a:cubicBezTo>
                    <a:pt x="5779" y="790"/>
                    <a:pt x="6767" y="1922"/>
                    <a:pt x="7486" y="3100"/>
                  </a:cubicBezTo>
                  <a:cubicBezTo>
                    <a:pt x="8535" y="4821"/>
                    <a:pt x="8967" y="6726"/>
                    <a:pt x="9749" y="8546"/>
                  </a:cubicBezTo>
                  <a:cubicBezTo>
                    <a:pt x="9777" y="8613"/>
                    <a:pt x="9836" y="8641"/>
                    <a:pt x="9898" y="8641"/>
                  </a:cubicBezTo>
                  <a:cubicBezTo>
                    <a:pt x="10001" y="8641"/>
                    <a:pt x="10111" y="8564"/>
                    <a:pt x="10104" y="8453"/>
                  </a:cubicBezTo>
                  <a:cubicBezTo>
                    <a:pt x="9939" y="5501"/>
                    <a:pt x="7786" y="1002"/>
                    <a:pt x="4719" y="127"/>
                  </a:cubicBezTo>
                  <a:cubicBezTo>
                    <a:pt x="4418" y="41"/>
                    <a:pt x="4108" y="0"/>
                    <a:pt x="380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4"/>
            <p:cNvSpPr/>
            <p:nvPr/>
          </p:nvSpPr>
          <p:spPr>
            <a:xfrm>
              <a:off x="175764" y="-1060353"/>
              <a:ext cx="632953" cy="735425"/>
            </a:xfrm>
            <a:custGeom>
              <a:avLst/>
              <a:gdLst/>
              <a:ahLst/>
              <a:cxnLst/>
              <a:rect l="l" t="t" r="r" b="b"/>
              <a:pathLst>
                <a:path w="14145" h="16435" extrusionOk="0">
                  <a:moveTo>
                    <a:pt x="1332" y="0"/>
                  </a:moveTo>
                  <a:cubicBezTo>
                    <a:pt x="1285" y="0"/>
                    <a:pt x="1241" y="26"/>
                    <a:pt x="1226" y="86"/>
                  </a:cubicBezTo>
                  <a:cubicBezTo>
                    <a:pt x="1" y="4915"/>
                    <a:pt x="2702" y="10777"/>
                    <a:pt x="6091" y="14119"/>
                  </a:cubicBezTo>
                  <a:cubicBezTo>
                    <a:pt x="7290" y="15303"/>
                    <a:pt x="8889" y="16435"/>
                    <a:pt x="10595" y="16435"/>
                  </a:cubicBezTo>
                  <a:cubicBezTo>
                    <a:pt x="11059" y="16435"/>
                    <a:pt x="11531" y="16351"/>
                    <a:pt x="12005" y="16162"/>
                  </a:cubicBezTo>
                  <a:cubicBezTo>
                    <a:pt x="14144" y="15308"/>
                    <a:pt x="14144" y="13045"/>
                    <a:pt x="13811" y="11110"/>
                  </a:cubicBezTo>
                  <a:lnTo>
                    <a:pt x="13811" y="11107"/>
                  </a:lnTo>
                  <a:cubicBezTo>
                    <a:pt x="13804" y="11064"/>
                    <a:pt x="13771" y="11045"/>
                    <a:pt x="13735" y="11045"/>
                  </a:cubicBezTo>
                  <a:cubicBezTo>
                    <a:pt x="13689" y="11045"/>
                    <a:pt x="13639" y="11077"/>
                    <a:pt x="13638" y="11132"/>
                  </a:cubicBezTo>
                  <a:cubicBezTo>
                    <a:pt x="13618" y="12219"/>
                    <a:pt x="13643" y="13563"/>
                    <a:pt x="13059" y="14510"/>
                  </a:cubicBezTo>
                  <a:cubicBezTo>
                    <a:pt x="12505" y="15414"/>
                    <a:pt x="11576" y="15784"/>
                    <a:pt x="10616" y="15784"/>
                  </a:cubicBezTo>
                  <a:cubicBezTo>
                    <a:pt x="9993" y="15784"/>
                    <a:pt x="9357" y="15629"/>
                    <a:pt x="8800" y="15364"/>
                  </a:cubicBezTo>
                  <a:cubicBezTo>
                    <a:pt x="6950" y="14482"/>
                    <a:pt x="5413" y="12643"/>
                    <a:pt x="4315" y="10964"/>
                  </a:cubicBezTo>
                  <a:cubicBezTo>
                    <a:pt x="3296" y="9405"/>
                    <a:pt x="2545" y="7690"/>
                    <a:pt x="2074" y="5892"/>
                  </a:cubicBezTo>
                  <a:cubicBezTo>
                    <a:pt x="1567" y="3965"/>
                    <a:pt x="1608" y="2076"/>
                    <a:pt x="1463" y="119"/>
                  </a:cubicBezTo>
                  <a:cubicBezTo>
                    <a:pt x="1456" y="45"/>
                    <a:pt x="1392" y="0"/>
                    <a:pt x="133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4"/>
            <p:cNvSpPr/>
            <p:nvPr/>
          </p:nvSpPr>
          <p:spPr>
            <a:xfrm>
              <a:off x="300434" y="-1225833"/>
              <a:ext cx="673226" cy="985474"/>
            </a:xfrm>
            <a:custGeom>
              <a:avLst/>
              <a:gdLst/>
              <a:ahLst/>
              <a:cxnLst/>
              <a:rect l="l" t="t" r="r" b="b"/>
              <a:pathLst>
                <a:path w="15045" h="22023" extrusionOk="0">
                  <a:moveTo>
                    <a:pt x="4196" y="0"/>
                  </a:moveTo>
                  <a:cubicBezTo>
                    <a:pt x="2522" y="0"/>
                    <a:pt x="912" y="716"/>
                    <a:pt x="23" y="2250"/>
                  </a:cubicBezTo>
                  <a:cubicBezTo>
                    <a:pt x="0" y="2289"/>
                    <a:pt x="37" y="2335"/>
                    <a:pt x="74" y="2335"/>
                  </a:cubicBezTo>
                  <a:cubicBezTo>
                    <a:pt x="87" y="2335"/>
                    <a:pt x="100" y="2330"/>
                    <a:pt x="111" y="2316"/>
                  </a:cubicBezTo>
                  <a:cubicBezTo>
                    <a:pt x="1146" y="1058"/>
                    <a:pt x="2622" y="459"/>
                    <a:pt x="4133" y="459"/>
                  </a:cubicBezTo>
                  <a:cubicBezTo>
                    <a:pt x="5109" y="459"/>
                    <a:pt x="6100" y="709"/>
                    <a:pt x="6997" y="1193"/>
                  </a:cubicBezTo>
                  <a:cubicBezTo>
                    <a:pt x="9183" y="2371"/>
                    <a:pt x="10725" y="4565"/>
                    <a:pt x="11865" y="6713"/>
                  </a:cubicBezTo>
                  <a:cubicBezTo>
                    <a:pt x="12980" y="8817"/>
                    <a:pt x="13759" y="11099"/>
                    <a:pt x="14158" y="13448"/>
                  </a:cubicBezTo>
                  <a:cubicBezTo>
                    <a:pt x="14648" y="16339"/>
                    <a:pt x="15045" y="20628"/>
                    <a:pt x="11570" y="21718"/>
                  </a:cubicBezTo>
                  <a:cubicBezTo>
                    <a:pt x="11415" y="21767"/>
                    <a:pt x="11429" y="22022"/>
                    <a:pt x="11596" y="22022"/>
                  </a:cubicBezTo>
                  <a:cubicBezTo>
                    <a:pt x="11601" y="22022"/>
                    <a:pt x="11606" y="22022"/>
                    <a:pt x="11611" y="22021"/>
                  </a:cubicBezTo>
                  <a:cubicBezTo>
                    <a:pt x="14472" y="21779"/>
                    <a:pt x="14946" y="18437"/>
                    <a:pt x="14902" y="16143"/>
                  </a:cubicBezTo>
                  <a:lnTo>
                    <a:pt x="14904" y="16143"/>
                  </a:lnTo>
                  <a:cubicBezTo>
                    <a:pt x="14841" y="12759"/>
                    <a:pt x="13974" y="9400"/>
                    <a:pt x="12341" y="6432"/>
                  </a:cubicBezTo>
                  <a:cubicBezTo>
                    <a:pt x="10973" y="3946"/>
                    <a:pt x="9029" y="1347"/>
                    <a:pt x="6254" y="358"/>
                  </a:cubicBezTo>
                  <a:cubicBezTo>
                    <a:pt x="5588" y="122"/>
                    <a:pt x="4886" y="0"/>
                    <a:pt x="419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4"/>
            <p:cNvSpPr/>
            <p:nvPr/>
          </p:nvSpPr>
          <p:spPr>
            <a:xfrm>
              <a:off x="690507" y="-259219"/>
              <a:ext cx="34187" cy="23179"/>
            </a:xfrm>
            <a:custGeom>
              <a:avLst/>
              <a:gdLst/>
              <a:ahLst/>
              <a:cxnLst/>
              <a:rect l="l" t="t" r="r" b="b"/>
              <a:pathLst>
                <a:path w="764" h="518" extrusionOk="0">
                  <a:moveTo>
                    <a:pt x="265" y="1"/>
                  </a:moveTo>
                  <a:cubicBezTo>
                    <a:pt x="127" y="1"/>
                    <a:pt x="1" y="99"/>
                    <a:pt x="1" y="258"/>
                  </a:cubicBezTo>
                  <a:cubicBezTo>
                    <a:pt x="1" y="419"/>
                    <a:pt x="127" y="518"/>
                    <a:pt x="266" y="518"/>
                  </a:cubicBezTo>
                  <a:cubicBezTo>
                    <a:pt x="310" y="518"/>
                    <a:pt x="355" y="508"/>
                    <a:pt x="397" y="486"/>
                  </a:cubicBezTo>
                  <a:cubicBezTo>
                    <a:pt x="405" y="484"/>
                    <a:pt x="414" y="478"/>
                    <a:pt x="422" y="473"/>
                  </a:cubicBezTo>
                  <a:cubicBezTo>
                    <a:pt x="427" y="469"/>
                    <a:pt x="431" y="468"/>
                    <a:pt x="432" y="468"/>
                  </a:cubicBezTo>
                  <a:lnTo>
                    <a:pt x="432" y="468"/>
                  </a:lnTo>
                  <a:cubicBezTo>
                    <a:pt x="433" y="468"/>
                    <a:pt x="428" y="471"/>
                    <a:pt x="416" y="478"/>
                  </a:cubicBezTo>
                  <a:cubicBezTo>
                    <a:pt x="419" y="479"/>
                    <a:pt x="421" y="479"/>
                    <a:pt x="424" y="479"/>
                  </a:cubicBezTo>
                  <a:cubicBezTo>
                    <a:pt x="441" y="479"/>
                    <a:pt x="466" y="472"/>
                    <a:pt x="483" y="470"/>
                  </a:cubicBezTo>
                  <a:cubicBezTo>
                    <a:pt x="524" y="464"/>
                    <a:pt x="568" y="456"/>
                    <a:pt x="612" y="451"/>
                  </a:cubicBezTo>
                  <a:cubicBezTo>
                    <a:pt x="695" y="440"/>
                    <a:pt x="763" y="338"/>
                    <a:pt x="758" y="258"/>
                  </a:cubicBezTo>
                  <a:cubicBezTo>
                    <a:pt x="755" y="181"/>
                    <a:pt x="700" y="79"/>
                    <a:pt x="612" y="68"/>
                  </a:cubicBezTo>
                  <a:cubicBezTo>
                    <a:pt x="568" y="60"/>
                    <a:pt x="527" y="54"/>
                    <a:pt x="483" y="49"/>
                  </a:cubicBezTo>
                  <a:cubicBezTo>
                    <a:pt x="461" y="46"/>
                    <a:pt x="439" y="43"/>
                    <a:pt x="416" y="40"/>
                  </a:cubicBezTo>
                  <a:lnTo>
                    <a:pt x="416" y="40"/>
                  </a:lnTo>
                  <a:cubicBezTo>
                    <a:pt x="422" y="43"/>
                    <a:pt x="427" y="46"/>
                    <a:pt x="433" y="51"/>
                  </a:cubicBezTo>
                  <a:cubicBezTo>
                    <a:pt x="422" y="43"/>
                    <a:pt x="408" y="35"/>
                    <a:pt x="397" y="32"/>
                  </a:cubicBezTo>
                  <a:cubicBezTo>
                    <a:pt x="355" y="11"/>
                    <a:pt x="309" y="1"/>
                    <a:pt x="26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4"/>
            <p:cNvSpPr/>
            <p:nvPr/>
          </p:nvSpPr>
          <p:spPr>
            <a:xfrm>
              <a:off x="558454" y="-298732"/>
              <a:ext cx="23313" cy="34321"/>
            </a:xfrm>
            <a:custGeom>
              <a:avLst/>
              <a:gdLst/>
              <a:ahLst/>
              <a:cxnLst/>
              <a:rect l="l" t="t" r="r" b="b"/>
              <a:pathLst>
                <a:path w="521" h="767" extrusionOk="0">
                  <a:moveTo>
                    <a:pt x="269" y="1"/>
                  </a:moveTo>
                  <a:cubicBezTo>
                    <a:pt x="267" y="1"/>
                    <a:pt x="264" y="1"/>
                    <a:pt x="262" y="1"/>
                  </a:cubicBezTo>
                  <a:cubicBezTo>
                    <a:pt x="108" y="7"/>
                    <a:pt x="25" y="114"/>
                    <a:pt x="6" y="254"/>
                  </a:cubicBezTo>
                  <a:cubicBezTo>
                    <a:pt x="0" y="304"/>
                    <a:pt x="14" y="342"/>
                    <a:pt x="31" y="384"/>
                  </a:cubicBezTo>
                  <a:cubicBezTo>
                    <a:pt x="36" y="439"/>
                    <a:pt x="42" y="494"/>
                    <a:pt x="47" y="552"/>
                  </a:cubicBezTo>
                  <a:cubicBezTo>
                    <a:pt x="58" y="659"/>
                    <a:pt x="134" y="767"/>
                    <a:pt x="253" y="767"/>
                  </a:cubicBezTo>
                  <a:cubicBezTo>
                    <a:pt x="256" y="767"/>
                    <a:pt x="259" y="767"/>
                    <a:pt x="262" y="766"/>
                  </a:cubicBezTo>
                  <a:cubicBezTo>
                    <a:pt x="386" y="761"/>
                    <a:pt x="463" y="670"/>
                    <a:pt x="474" y="552"/>
                  </a:cubicBezTo>
                  <a:cubicBezTo>
                    <a:pt x="479" y="494"/>
                    <a:pt x="485" y="439"/>
                    <a:pt x="493" y="381"/>
                  </a:cubicBezTo>
                  <a:cubicBezTo>
                    <a:pt x="510" y="342"/>
                    <a:pt x="521" y="301"/>
                    <a:pt x="515" y="254"/>
                  </a:cubicBezTo>
                  <a:cubicBezTo>
                    <a:pt x="507" y="185"/>
                    <a:pt x="493" y="128"/>
                    <a:pt x="441" y="75"/>
                  </a:cubicBezTo>
                  <a:cubicBezTo>
                    <a:pt x="398" y="33"/>
                    <a:pt x="331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4"/>
            <p:cNvSpPr/>
            <p:nvPr/>
          </p:nvSpPr>
          <p:spPr>
            <a:xfrm>
              <a:off x="133969" y="-1250535"/>
              <a:ext cx="307997" cy="880855"/>
            </a:xfrm>
            <a:custGeom>
              <a:avLst/>
              <a:gdLst/>
              <a:ahLst/>
              <a:cxnLst/>
              <a:rect l="l" t="t" r="r" b="b"/>
              <a:pathLst>
                <a:path w="6883" h="19685" extrusionOk="0">
                  <a:moveTo>
                    <a:pt x="5410" y="1"/>
                  </a:moveTo>
                  <a:cubicBezTo>
                    <a:pt x="1717" y="1"/>
                    <a:pt x="1" y="4285"/>
                    <a:pt x="362" y="7502"/>
                  </a:cubicBezTo>
                  <a:cubicBezTo>
                    <a:pt x="860" y="11968"/>
                    <a:pt x="3539" y="16453"/>
                    <a:pt x="6604" y="19641"/>
                  </a:cubicBezTo>
                  <a:cubicBezTo>
                    <a:pt x="6633" y="19671"/>
                    <a:pt x="6665" y="19684"/>
                    <a:pt x="6696" y="19684"/>
                  </a:cubicBezTo>
                  <a:cubicBezTo>
                    <a:pt x="6797" y="19684"/>
                    <a:pt x="6883" y="19549"/>
                    <a:pt x="6796" y="19446"/>
                  </a:cubicBezTo>
                  <a:cubicBezTo>
                    <a:pt x="4412" y="16571"/>
                    <a:pt x="2369" y="13394"/>
                    <a:pt x="1281" y="9790"/>
                  </a:cubicBezTo>
                  <a:cubicBezTo>
                    <a:pt x="98" y="5869"/>
                    <a:pt x="965" y="605"/>
                    <a:pt x="5912" y="219"/>
                  </a:cubicBezTo>
                  <a:cubicBezTo>
                    <a:pt x="6039" y="211"/>
                    <a:pt x="6036" y="38"/>
                    <a:pt x="5912" y="27"/>
                  </a:cubicBezTo>
                  <a:cubicBezTo>
                    <a:pt x="5741" y="9"/>
                    <a:pt x="5574" y="1"/>
                    <a:pt x="5410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4"/>
            <p:cNvSpPr/>
            <p:nvPr/>
          </p:nvSpPr>
          <p:spPr>
            <a:xfrm>
              <a:off x="490436" y="-1292151"/>
              <a:ext cx="36022" cy="26580"/>
            </a:xfrm>
            <a:custGeom>
              <a:avLst/>
              <a:gdLst/>
              <a:ahLst/>
              <a:cxnLst/>
              <a:rect l="l" t="t" r="r" b="b"/>
              <a:pathLst>
                <a:path w="805" h="594" extrusionOk="0">
                  <a:moveTo>
                    <a:pt x="288" y="1"/>
                  </a:moveTo>
                  <a:cubicBezTo>
                    <a:pt x="139" y="1"/>
                    <a:pt x="1" y="150"/>
                    <a:pt x="9" y="296"/>
                  </a:cubicBezTo>
                  <a:cubicBezTo>
                    <a:pt x="14" y="443"/>
                    <a:pt x="132" y="594"/>
                    <a:pt x="291" y="594"/>
                  </a:cubicBezTo>
                  <a:cubicBezTo>
                    <a:pt x="295" y="594"/>
                    <a:pt x="299" y="593"/>
                    <a:pt x="303" y="593"/>
                  </a:cubicBezTo>
                  <a:cubicBezTo>
                    <a:pt x="391" y="585"/>
                    <a:pt x="482" y="585"/>
                    <a:pt x="570" y="560"/>
                  </a:cubicBezTo>
                  <a:cubicBezTo>
                    <a:pt x="678" y="527"/>
                    <a:pt x="804" y="423"/>
                    <a:pt x="799" y="296"/>
                  </a:cubicBezTo>
                  <a:cubicBezTo>
                    <a:pt x="793" y="172"/>
                    <a:pt x="691" y="73"/>
                    <a:pt x="579" y="34"/>
                  </a:cubicBezTo>
                  <a:cubicBezTo>
                    <a:pt x="490" y="7"/>
                    <a:pt x="394" y="7"/>
                    <a:pt x="303" y="1"/>
                  </a:cubicBezTo>
                  <a:cubicBezTo>
                    <a:pt x="298" y="1"/>
                    <a:pt x="293" y="1"/>
                    <a:pt x="28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4"/>
            <p:cNvSpPr/>
            <p:nvPr/>
          </p:nvSpPr>
          <p:spPr>
            <a:xfrm>
              <a:off x="623742" y="-1264675"/>
              <a:ext cx="34053" cy="24477"/>
            </a:xfrm>
            <a:custGeom>
              <a:avLst/>
              <a:gdLst/>
              <a:ahLst/>
              <a:cxnLst/>
              <a:rect l="l" t="t" r="r" b="b"/>
              <a:pathLst>
                <a:path w="761" h="547" extrusionOk="0">
                  <a:moveTo>
                    <a:pt x="266" y="1"/>
                  </a:moveTo>
                  <a:cubicBezTo>
                    <a:pt x="128" y="1"/>
                    <a:pt x="1" y="135"/>
                    <a:pt x="6" y="274"/>
                  </a:cubicBezTo>
                  <a:cubicBezTo>
                    <a:pt x="14" y="412"/>
                    <a:pt x="123" y="547"/>
                    <a:pt x="270" y="547"/>
                  </a:cubicBezTo>
                  <a:cubicBezTo>
                    <a:pt x="273" y="547"/>
                    <a:pt x="276" y="546"/>
                    <a:pt x="279" y="546"/>
                  </a:cubicBezTo>
                  <a:cubicBezTo>
                    <a:pt x="367" y="541"/>
                    <a:pt x="455" y="541"/>
                    <a:pt x="540" y="519"/>
                  </a:cubicBezTo>
                  <a:cubicBezTo>
                    <a:pt x="642" y="491"/>
                    <a:pt x="760" y="392"/>
                    <a:pt x="758" y="274"/>
                  </a:cubicBezTo>
                  <a:cubicBezTo>
                    <a:pt x="752" y="158"/>
                    <a:pt x="656" y="65"/>
                    <a:pt x="551" y="29"/>
                  </a:cubicBezTo>
                  <a:cubicBezTo>
                    <a:pt x="463" y="1"/>
                    <a:pt x="369" y="4"/>
                    <a:pt x="279" y="1"/>
                  </a:cubicBezTo>
                  <a:cubicBezTo>
                    <a:pt x="274" y="1"/>
                    <a:pt x="270" y="1"/>
                    <a:pt x="26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4"/>
            <p:cNvSpPr/>
            <p:nvPr/>
          </p:nvSpPr>
          <p:spPr>
            <a:xfrm>
              <a:off x="768638" y="-1172762"/>
              <a:ext cx="26043" cy="36335"/>
            </a:xfrm>
            <a:custGeom>
              <a:avLst/>
              <a:gdLst/>
              <a:ahLst/>
              <a:cxnLst/>
              <a:rect l="l" t="t" r="r" b="b"/>
              <a:pathLst>
                <a:path w="582" h="812" extrusionOk="0">
                  <a:moveTo>
                    <a:pt x="305" y="1"/>
                  </a:moveTo>
                  <a:cubicBezTo>
                    <a:pt x="301" y="1"/>
                    <a:pt x="296" y="1"/>
                    <a:pt x="292" y="1"/>
                  </a:cubicBezTo>
                  <a:cubicBezTo>
                    <a:pt x="141" y="7"/>
                    <a:pt x="0" y="125"/>
                    <a:pt x="3" y="288"/>
                  </a:cubicBezTo>
                  <a:cubicBezTo>
                    <a:pt x="9" y="395"/>
                    <a:pt x="9" y="502"/>
                    <a:pt x="28" y="610"/>
                  </a:cubicBezTo>
                  <a:cubicBezTo>
                    <a:pt x="47" y="703"/>
                    <a:pt x="132" y="772"/>
                    <a:pt x="218" y="800"/>
                  </a:cubicBezTo>
                  <a:cubicBezTo>
                    <a:pt x="241" y="807"/>
                    <a:pt x="268" y="811"/>
                    <a:pt x="294" y="811"/>
                  </a:cubicBezTo>
                  <a:cubicBezTo>
                    <a:pt x="319" y="811"/>
                    <a:pt x="343" y="808"/>
                    <a:pt x="364" y="800"/>
                  </a:cubicBezTo>
                  <a:cubicBezTo>
                    <a:pt x="449" y="772"/>
                    <a:pt x="537" y="703"/>
                    <a:pt x="554" y="610"/>
                  </a:cubicBezTo>
                  <a:cubicBezTo>
                    <a:pt x="576" y="502"/>
                    <a:pt x="576" y="395"/>
                    <a:pt x="579" y="288"/>
                  </a:cubicBezTo>
                  <a:cubicBezTo>
                    <a:pt x="581" y="140"/>
                    <a:pt x="451" y="1"/>
                    <a:pt x="30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4"/>
            <p:cNvSpPr/>
            <p:nvPr/>
          </p:nvSpPr>
          <p:spPr>
            <a:xfrm>
              <a:off x="249241" y="-1033593"/>
              <a:ext cx="952227" cy="1039619"/>
            </a:xfrm>
            <a:custGeom>
              <a:avLst/>
              <a:gdLst/>
              <a:ahLst/>
              <a:cxnLst/>
              <a:rect l="l" t="t" r="r" b="b"/>
              <a:pathLst>
                <a:path w="21280" h="23233" extrusionOk="0">
                  <a:moveTo>
                    <a:pt x="14222" y="1"/>
                  </a:moveTo>
                  <a:cubicBezTo>
                    <a:pt x="14111" y="1"/>
                    <a:pt x="13996" y="132"/>
                    <a:pt x="14074" y="242"/>
                  </a:cubicBezTo>
                  <a:cubicBezTo>
                    <a:pt x="16147" y="3152"/>
                    <a:pt x="17692" y="6390"/>
                    <a:pt x="18496" y="9876"/>
                  </a:cubicBezTo>
                  <a:cubicBezTo>
                    <a:pt x="18964" y="11897"/>
                    <a:pt x="19248" y="13967"/>
                    <a:pt x="19438" y="16029"/>
                  </a:cubicBezTo>
                  <a:cubicBezTo>
                    <a:pt x="19622" y="18014"/>
                    <a:pt x="19666" y="20506"/>
                    <a:pt x="17899" y="21839"/>
                  </a:cubicBezTo>
                  <a:cubicBezTo>
                    <a:pt x="17228" y="22343"/>
                    <a:pt x="16435" y="22550"/>
                    <a:pt x="15582" y="22550"/>
                  </a:cubicBezTo>
                  <a:cubicBezTo>
                    <a:pt x="12809" y="22550"/>
                    <a:pt x="9400" y="20362"/>
                    <a:pt x="7505" y="19080"/>
                  </a:cubicBezTo>
                  <a:cubicBezTo>
                    <a:pt x="4666" y="17158"/>
                    <a:pt x="2455" y="14694"/>
                    <a:pt x="346" y="12026"/>
                  </a:cubicBezTo>
                  <a:cubicBezTo>
                    <a:pt x="313" y="11985"/>
                    <a:pt x="273" y="11968"/>
                    <a:pt x="233" y="11968"/>
                  </a:cubicBezTo>
                  <a:cubicBezTo>
                    <a:pt x="116" y="11968"/>
                    <a:pt x="1" y="12114"/>
                    <a:pt x="68" y="12241"/>
                  </a:cubicBezTo>
                  <a:cubicBezTo>
                    <a:pt x="1935" y="15633"/>
                    <a:pt x="4972" y="18392"/>
                    <a:pt x="8257" y="20385"/>
                  </a:cubicBezTo>
                  <a:cubicBezTo>
                    <a:pt x="10111" y="21510"/>
                    <a:pt x="13079" y="23233"/>
                    <a:pt x="15649" y="23233"/>
                  </a:cubicBezTo>
                  <a:cubicBezTo>
                    <a:pt x="16620" y="23233"/>
                    <a:pt x="17533" y="22987"/>
                    <a:pt x="18309" y="22370"/>
                  </a:cubicBezTo>
                  <a:cubicBezTo>
                    <a:pt x="21280" y="20005"/>
                    <a:pt x="20035" y="15063"/>
                    <a:pt x="19493" y="11908"/>
                  </a:cubicBezTo>
                  <a:cubicBezTo>
                    <a:pt x="18738" y="7522"/>
                    <a:pt x="17144" y="3516"/>
                    <a:pt x="14322" y="49"/>
                  </a:cubicBezTo>
                  <a:cubicBezTo>
                    <a:pt x="14294" y="15"/>
                    <a:pt x="14258" y="1"/>
                    <a:pt x="14222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4"/>
            <p:cNvSpPr/>
            <p:nvPr/>
          </p:nvSpPr>
          <p:spPr>
            <a:xfrm>
              <a:off x="708138" y="-277834"/>
              <a:ext cx="347330" cy="182436"/>
            </a:xfrm>
            <a:custGeom>
              <a:avLst/>
              <a:gdLst/>
              <a:ahLst/>
              <a:cxnLst/>
              <a:rect l="l" t="t" r="r" b="b"/>
              <a:pathLst>
                <a:path w="7762" h="4077" extrusionOk="0">
                  <a:moveTo>
                    <a:pt x="6789" y="1"/>
                  </a:moveTo>
                  <a:cubicBezTo>
                    <a:pt x="6705" y="1"/>
                    <a:pt x="6624" y="66"/>
                    <a:pt x="6658" y="167"/>
                  </a:cubicBezTo>
                  <a:cubicBezTo>
                    <a:pt x="7120" y="1566"/>
                    <a:pt x="6413" y="3055"/>
                    <a:pt x="4987" y="3543"/>
                  </a:cubicBezTo>
                  <a:cubicBezTo>
                    <a:pt x="4623" y="3667"/>
                    <a:pt x="4260" y="3721"/>
                    <a:pt x="3900" y="3721"/>
                  </a:cubicBezTo>
                  <a:cubicBezTo>
                    <a:pt x="2586" y="3721"/>
                    <a:pt x="1314" y="2999"/>
                    <a:pt x="218" y="2312"/>
                  </a:cubicBezTo>
                  <a:cubicBezTo>
                    <a:pt x="196" y="2298"/>
                    <a:pt x="175" y="2292"/>
                    <a:pt x="156" y="2292"/>
                  </a:cubicBezTo>
                  <a:cubicBezTo>
                    <a:pt x="59" y="2292"/>
                    <a:pt x="1" y="2442"/>
                    <a:pt x="100" y="2513"/>
                  </a:cubicBezTo>
                  <a:cubicBezTo>
                    <a:pt x="1180" y="3310"/>
                    <a:pt x="2625" y="4076"/>
                    <a:pt x="4026" y="4076"/>
                  </a:cubicBezTo>
                  <a:cubicBezTo>
                    <a:pt x="4620" y="4076"/>
                    <a:pt x="5207" y="3938"/>
                    <a:pt x="5755" y="3606"/>
                  </a:cubicBezTo>
                  <a:cubicBezTo>
                    <a:pt x="6925" y="2896"/>
                    <a:pt x="7762" y="1302"/>
                    <a:pt x="6911" y="63"/>
                  </a:cubicBezTo>
                  <a:cubicBezTo>
                    <a:pt x="6881" y="20"/>
                    <a:pt x="6834" y="1"/>
                    <a:pt x="6789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4"/>
            <p:cNvSpPr/>
            <p:nvPr/>
          </p:nvSpPr>
          <p:spPr>
            <a:xfrm>
              <a:off x="703215" y="-1045317"/>
              <a:ext cx="222529" cy="667140"/>
            </a:xfrm>
            <a:custGeom>
              <a:avLst/>
              <a:gdLst/>
              <a:ahLst/>
              <a:cxnLst/>
              <a:rect l="l" t="t" r="r" b="b"/>
              <a:pathLst>
                <a:path w="4973" h="14909" extrusionOk="0">
                  <a:moveTo>
                    <a:pt x="219" y="0"/>
                  </a:moveTo>
                  <a:cubicBezTo>
                    <a:pt x="109" y="0"/>
                    <a:pt x="1" y="120"/>
                    <a:pt x="77" y="231"/>
                  </a:cubicBezTo>
                  <a:cubicBezTo>
                    <a:pt x="1520" y="2365"/>
                    <a:pt x="2789" y="4367"/>
                    <a:pt x="3431" y="6905"/>
                  </a:cubicBezTo>
                  <a:cubicBezTo>
                    <a:pt x="4092" y="9526"/>
                    <a:pt x="4083" y="12236"/>
                    <a:pt x="3547" y="14876"/>
                  </a:cubicBezTo>
                  <a:cubicBezTo>
                    <a:pt x="3543" y="14896"/>
                    <a:pt x="3560" y="14909"/>
                    <a:pt x="3575" y="14909"/>
                  </a:cubicBezTo>
                  <a:cubicBezTo>
                    <a:pt x="3586" y="14909"/>
                    <a:pt x="3596" y="14903"/>
                    <a:pt x="3599" y="14890"/>
                  </a:cubicBezTo>
                  <a:cubicBezTo>
                    <a:pt x="4973" y="10011"/>
                    <a:pt x="3984" y="3764"/>
                    <a:pt x="322" y="44"/>
                  </a:cubicBezTo>
                  <a:cubicBezTo>
                    <a:pt x="292" y="13"/>
                    <a:pt x="256" y="0"/>
                    <a:pt x="21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4"/>
            <p:cNvSpPr/>
            <p:nvPr/>
          </p:nvSpPr>
          <p:spPr>
            <a:xfrm>
              <a:off x="580604" y="-1120943"/>
              <a:ext cx="31860" cy="43002"/>
            </a:xfrm>
            <a:custGeom>
              <a:avLst/>
              <a:gdLst/>
              <a:ahLst/>
              <a:cxnLst/>
              <a:rect l="l" t="t" r="r" b="b"/>
              <a:pathLst>
                <a:path w="712" h="961" extrusionOk="0">
                  <a:moveTo>
                    <a:pt x="356" y="1"/>
                  </a:moveTo>
                  <a:cubicBezTo>
                    <a:pt x="297" y="1"/>
                    <a:pt x="239" y="16"/>
                    <a:pt x="191" y="46"/>
                  </a:cubicBezTo>
                  <a:cubicBezTo>
                    <a:pt x="48" y="134"/>
                    <a:pt x="1" y="267"/>
                    <a:pt x="1" y="424"/>
                  </a:cubicBezTo>
                  <a:lnTo>
                    <a:pt x="1" y="605"/>
                  </a:lnTo>
                  <a:cubicBezTo>
                    <a:pt x="1" y="788"/>
                    <a:pt x="159" y="961"/>
                    <a:pt x="343" y="961"/>
                  </a:cubicBezTo>
                  <a:cubicBezTo>
                    <a:pt x="347" y="961"/>
                    <a:pt x="352" y="961"/>
                    <a:pt x="356" y="960"/>
                  </a:cubicBezTo>
                  <a:cubicBezTo>
                    <a:pt x="549" y="952"/>
                    <a:pt x="711" y="804"/>
                    <a:pt x="711" y="605"/>
                  </a:cubicBezTo>
                  <a:lnTo>
                    <a:pt x="711" y="424"/>
                  </a:lnTo>
                  <a:cubicBezTo>
                    <a:pt x="711" y="267"/>
                    <a:pt x="664" y="134"/>
                    <a:pt x="524" y="46"/>
                  </a:cubicBezTo>
                  <a:cubicBezTo>
                    <a:pt x="474" y="16"/>
                    <a:pt x="415" y="1"/>
                    <a:pt x="35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4"/>
            <p:cNvSpPr/>
            <p:nvPr/>
          </p:nvSpPr>
          <p:spPr>
            <a:xfrm>
              <a:off x="436022" y="-725544"/>
              <a:ext cx="137285" cy="165521"/>
            </a:xfrm>
            <a:custGeom>
              <a:avLst/>
              <a:gdLst/>
              <a:ahLst/>
              <a:cxnLst/>
              <a:rect l="l" t="t" r="r" b="b"/>
              <a:pathLst>
                <a:path w="3068" h="3699" extrusionOk="0">
                  <a:moveTo>
                    <a:pt x="52" y="0"/>
                  </a:moveTo>
                  <a:cubicBezTo>
                    <a:pt x="27" y="0"/>
                    <a:pt x="0" y="25"/>
                    <a:pt x="8" y="54"/>
                  </a:cubicBezTo>
                  <a:cubicBezTo>
                    <a:pt x="399" y="1565"/>
                    <a:pt x="1508" y="3014"/>
                    <a:pt x="2937" y="3691"/>
                  </a:cubicBezTo>
                  <a:cubicBezTo>
                    <a:pt x="2949" y="3696"/>
                    <a:pt x="2960" y="3699"/>
                    <a:pt x="2970" y="3699"/>
                  </a:cubicBezTo>
                  <a:cubicBezTo>
                    <a:pt x="3032" y="3699"/>
                    <a:pt x="3067" y="3618"/>
                    <a:pt x="3006" y="3575"/>
                  </a:cubicBezTo>
                  <a:cubicBezTo>
                    <a:pt x="1673" y="2620"/>
                    <a:pt x="729" y="1541"/>
                    <a:pt x="82" y="21"/>
                  </a:cubicBezTo>
                  <a:cubicBezTo>
                    <a:pt x="76" y="6"/>
                    <a:pt x="64" y="0"/>
                    <a:pt x="5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4"/>
            <p:cNvSpPr/>
            <p:nvPr/>
          </p:nvSpPr>
          <p:spPr>
            <a:xfrm>
              <a:off x="778124" y="-629021"/>
              <a:ext cx="33561" cy="39199"/>
            </a:xfrm>
            <a:custGeom>
              <a:avLst/>
              <a:gdLst/>
              <a:ahLst/>
              <a:cxnLst/>
              <a:rect l="l" t="t" r="r" b="b"/>
              <a:pathLst>
                <a:path w="750" h="876" extrusionOk="0">
                  <a:moveTo>
                    <a:pt x="375" y="0"/>
                  </a:moveTo>
                  <a:cubicBezTo>
                    <a:pt x="268" y="0"/>
                    <a:pt x="161" y="61"/>
                    <a:pt x="130" y="182"/>
                  </a:cubicBezTo>
                  <a:cubicBezTo>
                    <a:pt x="105" y="273"/>
                    <a:pt x="80" y="367"/>
                    <a:pt x="55" y="457"/>
                  </a:cubicBezTo>
                  <a:cubicBezTo>
                    <a:pt x="0" y="664"/>
                    <a:pt x="160" y="876"/>
                    <a:pt x="375" y="876"/>
                  </a:cubicBezTo>
                  <a:cubicBezTo>
                    <a:pt x="590" y="876"/>
                    <a:pt x="749" y="664"/>
                    <a:pt x="694" y="457"/>
                  </a:cubicBezTo>
                  <a:cubicBezTo>
                    <a:pt x="669" y="367"/>
                    <a:pt x="645" y="273"/>
                    <a:pt x="620" y="182"/>
                  </a:cubicBezTo>
                  <a:cubicBezTo>
                    <a:pt x="588" y="61"/>
                    <a:pt x="481" y="0"/>
                    <a:pt x="375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4"/>
            <p:cNvSpPr/>
            <p:nvPr/>
          </p:nvSpPr>
          <p:spPr>
            <a:xfrm>
              <a:off x="53198" y="-1377442"/>
              <a:ext cx="590846" cy="802681"/>
            </a:xfrm>
            <a:custGeom>
              <a:avLst/>
              <a:gdLst/>
              <a:ahLst/>
              <a:cxnLst/>
              <a:rect l="l" t="t" r="r" b="b"/>
              <a:pathLst>
                <a:path w="13204" h="17938" extrusionOk="0">
                  <a:moveTo>
                    <a:pt x="6947" y="0"/>
                  </a:moveTo>
                  <a:cubicBezTo>
                    <a:pt x="4565" y="0"/>
                    <a:pt x="2343" y="845"/>
                    <a:pt x="1195" y="3243"/>
                  </a:cubicBezTo>
                  <a:cubicBezTo>
                    <a:pt x="303" y="5101"/>
                    <a:pt x="372" y="7276"/>
                    <a:pt x="655" y="9270"/>
                  </a:cubicBezTo>
                  <a:cubicBezTo>
                    <a:pt x="1079" y="12249"/>
                    <a:pt x="1936" y="15159"/>
                    <a:pt x="3166" y="17904"/>
                  </a:cubicBezTo>
                  <a:cubicBezTo>
                    <a:pt x="3176" y="17928"/>
                    <a:pt x="3197" y="17938"/>
                    <a:pt x="3220" y="17938"/>
                  </a:cubicBezTo>
                  <a:cubicBezTo>
                    <a:pt x="3264" y="17938"/>
                    <a:pt x="3313" y="17898"/>
                    <a:pt x="3293" y="17849"/>
                  </a:cubicBezTo>
                  <a:cubicBezTo>
                    <a:pt x="1784" y="13953"/>
                    <a:pt x="0" y="8967"/>
                    <a:pt x="1027" y="4751"/>
                  </a:cubicBezTo>
                  <a:cubicBezTo>
                    <a:pt x="1669" y="2114"/>
                    <a:pt x="3855" y="577"/>
                    <a:pt x="6503" y="423"/>
                  </a:cubicBezTo>
                  <a:cubicBezTo>
                    <a:pt x="6652" y="415"/>
                    <a:pt x="6800" y="410"/>
                    <a:pt x="6946" y="410"/>
                  </a:cubicBezTo>
                  <a:cubicBezTo>
                    <a:pt x="9045" y="410"/>
                    <a:pt x="10975" y="1251"/>
                    <a:pt x="12987" y="1753"/>
                  </a:cubicBezTo>
                  <a:cubicBezTo>
                    <a:pt x="12997" y="1755"/>
                    <a:pt x="13006" y="1756"/>
                    <a:pt x="13015" y="1756"/>
                  </a:cubicBezTo>
                  <a:cubicBezTo>
                    <a:pt x="13132" y="1756"/>
                    <a:pt x="13204" y="1586"/>
                    <a:pt x="13084" y="1527"/>
                  </a:cubicBezTo>
                  <a:cubicBezTo>
                    <a:pt x="11350" y="680"/>
                    <a:pt x="9084" y="0"/>
                    <a:pt x="6947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7" name="Google Shape;1187;p14"/>
          <p:cNvGrpSpPr/>
          <p:nvPr/>
        </p:nvGrpSpPr>
        <p:grpSpPr>
          <a:xfrm>
            <a:off x="3000973" y="4556657"/>
            <a:ext cx="1755539" cy="1736248"/>
            <a:chOff x="3331298" y="-1225296"/>
            <a:chExt cx="2219673" cy="2195282"/>
          </a:xfrm>
        </p:grpSpPr>
        <p:sp>
          <p:nvSpPr>
            <p:cNvPr id="1188" name="Google Shape;1188;p14"/>
            <p:cNvSpPr/>
            <p:nvPr/>
          </p:nvSpPr>
          <p:spPr>
            <a:xfrm>
              <a:off x="4069963" y="-625844"/>
              <a:ext cx="534017" cy="680073"/>
            </a:xfrm>
            <a:custGeom>
              <a:avLst/>
              <a:gdLst/>
              <a:ahLst/>
              <a:cxnLst/>
              <a:rect l="l" t="t" r="r" b="b"/>
              <a:pathLst>
                <a:path w="11934" h="15198" extrusionOk="0">
                  <a:moveTo>
                    <a:pt x="10679" y="0"/>
                  </a:moveTo>
                  <a:cubicBezTo>
                    <a:pt x="10672" y="0"/>
                    <a:pt x="10665" y="2"/>
                    <a:pt x="10657" y="4"/>
                  </a:cubicBezTo>
                  <a:cubicBezTo>
                    <a:pt x="5641" y="1526"/>
                    <a:pt x="589" y="5665"/>
                    <a:pt x="203" y="11243"/>
                  </a:cubicBezTo>
                  <a:cubicBezTo>
                    <a:pt x="0" y="14163"/>
                    <a:pt x="1298" y="15198"/>
                    <a:pt x="3116" y="15198"/>
                  </a:cubicBezTo>
                  <a:cubicBezTo>
                    <a:pt x="6015" y="15198"/>
                    <a:pt x="10236" y="12569"/>
                    <a:pt x="11817" y="10755"/>
                  </a:cubicBezTo>
                  <a:cubicBezTo>
                    <a:pt x="11934" y="10623"/>
                    <a:pt x="11826" y="10463"/>
                    <a:pt x="11690" y="10463"/>
                  </a:cubicBezTo>
                  <a:cubicBezTo>
                    <a:pt x="11650" y="10463"/>
                    <a:pt x="11608" y="10476"/>
                    <a:pt x="11569" y="10508"/>
                  </a:cubicBezTo>
                  <a:cubicBezTo>
                    <a:pt x="9548" y="12124"/>
                    <a:pt x="7502" y="13624"/>
                    <a:pt x="4969" y="14337"/>
                  </a:cubicBezTo>
                  <a:cubicBezTo>
                    <a:pt x="4449" y="14484"/>
                    <a:pt x="3940" y="14564"/>
                    <a:pt x="3466" y="14564"/>
                  </a:cubicBezTo>
                  <a:cubicBezTo>
                    <a:pt x="1861" y="14564"/>
                    <a:pt x="644" y="13644"/>
                    <a:pt x="646" y="11251"/>
                  </a:cubicBezTo>
                  <a:cubicBezTo>
                    <a:pt x="649" y="10158"/>
                    <a:pt x="1013" y="9070"/>
                    <a:pt x="1442" y="8082"/>
                  </a:cubicBezTo>
                  <a:cubicBezTo>
                    <a:pt x="3130" y="4178"/>
                    <a:pt x="6847" y="1639"/>
                    <a:pt x="10690" y="130"/>
                  </a:cubicBezTo>
                  <a:cubicBezTo>
                    <a:pt x="10760" y="103"/>
                    <a:pt x="10744" y="0"/>
                    <a:pt x="1067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14"/>
            <p:cNvSpPr/>
            <p:nvPr/>
          </p:nvSpPr>
          <p:spPr>
            <a:xfrm>
              <a:off x="4300821" y="-549011"/>
              <a:ext cx="550797" cy="375611"/>
            </a:xfrm>
            <a:custGeom>
              <a:avLst/>
              <a:gdLst/>
              <a:ahLst/>
              <a:cxnLst/>
              <a:rect l="l" t="t" r="r" b="b"/>
              <a:pathLst>
                <a:path w="12309" h="8394" extrusionOk="0">
                  <a:moveTo>
                    <a:pt x="10340" y="0"/>
                  </a:moveTo>
                  <a:cubicBezTo>
                    <a:pt x="7066" y="0"/>
                    <a:pt x="1019" y="6731"/>
                    <a:pt x="77" y="8152"/>
                  </a:cubicBezTo>
                  <a:cubicBezTo>
                    <a:pt x="1" y="8268"/>
                    <a:pt x="109" y="8393"/>
                    <a:pt x="223" y="8393"/>
                  </a:cubicBezTo>
                  <a:cubicBezTo>
                    <a:pt x="260" y="8393"/>
                    <a:pt x="298" y="8379"/>
                    <a:pt x="330" y="8347"/>
                  </a:cubicBezTo>
                  <a:cubicBezTo>
                    <a:pt x="1625" y="7053"/>
                    <a:pt x="2888" y="5726"/>
                    <a:pt x="4265" y="4515"/>
                  </a:cubicBezTo>
                  <a:cubicBezTo>
                    <a:pt x="5015" y="3852"/>
                    <a:pt x="8155" y="914"/>
                    <a:pt x="10259" y="914"/>
                  </a:cubicBezTo>
                  <a:cubicBezTo>
                    <a:pt x="10951" y="914"/>
                    <a:pt x="11532" y="1232"/>
                    <a:pt x="11878" y="2053"/>
                  </a:cubicBezTo>
                  <a:cubicBezTo>
                    <a:pt x="11910" y="2132"/>
                    <a:pt x="11972" y="2164"/>
                    <a:pt x="12038" y="2164"/>
                  </a:cubicBezTo>
                  <a:cubicBezTo>
                    <a:pt x="12166" y="2164"/>
                    <a:pt x="12309" y="2040"/>
                    <a:pt x="12274" y="1891"/>
                  </a:cubicBezTo>
                  <a:cubicBezTo>
                    <a:pt x="11971" y="539"/>
                    <a:pt x="11266" y="0"/>
                    <a:pt x="10340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14"/>
            <p:cNvSpPr/>
            <p:nvPr/>
          </p:nvSpPr>
          <p:spPr>
            <a:xfrm>
              <a:off x="4658854" y="-334083"/>
              <a:ext cx="145027" cy="121937"/>
            </a:xfrm>
            <a:custGeom>
              <a:avLst/>
              <a:gdLst/>
              <a:ahLst/>
              <a:cxnLst/>
              <a:rect l="l" t="t" r="r" b="b"/>
              <a:pathLst>
                <a:path w="3241" h="2725" extrusionOk="0">
                  <a:moveTo>
                    <a:pt x="2942" y="0"/>
                  </a:moveTo>
                  <a:cubicBezTo>
                    <a:pt x="2897" y="0"/>
                    <a:pt x="2851" y="15"/>
                    <a:pt x="2808" y="50"/>
                  </a:cubicBezTo>
                  <a:cubicBezTo>
                    <a:pt x="1933" y="774"/>
                    <a:pt x="1049" y="1488"/>
                    <a:pt x="209" y="2253"/>
                  </a:cubicBezTo>
                  <a:cubicBezTo>
                    <a:pt x="0" y="2445"/>
                    <a:pt x="196" y="2725"/>
                    <a:pt x="422" y="2725"/>
                  </a:cubicBezTo>
                  <a:cubicBezTo>
                    <a:pt x="485" y="2725"/>
                    <a:pt x="549" y="2703"/>
                    <a:pt x="609" y="2652"/>
                  </a:cubicBezTo>
                  <a:cubicBezTo>
                    <a:pt x="1462" y="1909"/>
                    <a:pt x="2272" y="1116"/>
                    <a:pt x="3092" y="334"/>
                  </a:cubicBezTo>
                  <a:cubicBezTo>
                    <a:pt x="3241" y="194"/>
                    <a:pt x="3103" y="0"/>
                    <a:pt x="294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14"/>
            <p:cNvSpPr/>
            <p:nvPr/>
          </p:nvSpPr>
          <p:spPr>
            <a:xfrm>
              <a:off x="4487780" y="-677215"/>
              <a:ext cx="542698" cy="814494"/>
            </a:xfrm>
            <a:custGeom>
              <a:avLst/>
              <a:gdLst/>
              <a:ahLst/>
              <a:cxnLst/>
              <a:rect l="l" t="t" r="r" b="b"/>
              <a:pathLst>
                <a:path w="12128" h="18202" extrusionOk="0">
                  <a:moveTo>
                    <a:pt x="7345" y="1"/>
                  </a:moveTo>
                  <a:cubicBezTo>
                    <a:pt x="6431" y="1"/>
                    <a:pt x="5475" y="355"/>
                    <a:pt x="4566" y="1185"/>
                  </a:cubicBezTo>
                  <a:cubicBezTo>
                    <a:pt x="4492" y="1252"/>
                    <a:pt x="4561" y="1344"/>
                    <a:pt x="4640" y="1344"/>
                  </a:cubicBezTo>
                  <a:cubicBezTo>
                    <a:pt x="4660" y="1344"/>
                    <a:pt x="4682" y="1337"/>
                    <a:pt x="4701" y="1322"/>
                  </a:cubicBezTo>
                  <a:cubicBezTo>
                    <a:pt x="5498" y="704"/>
                    <a:pt x="6318" y="437"/>
                    <a:pt x="7099" y="437"/>
                  </a:cubicBezTo>
                  <a:cubicBezTo>
                    <a:pt x="9406" y="437"/>
                    <a:pt x="11371" y="2768"/>
                    <a:pt x="11392" y="5243"/>
                  </a:cubicBezTo>
                  <a:cubicBezTo>
                    <a:pt x="11411" y="7707"/>
                    <a:pt x="9957" y="9833"/>
                    <a:pt x="8308" y="11534"/>
                  </a:cubicBezTo>
                  <a:cubicBezTo>
                    <a:pt x="5905" y="14018"/>
                    <a:pt x="2923" y="15557"/>
                    <a:pt x="236" y="17638"/>
                  </a:cubicBezTo>
                  <a:cubicBezTo>
                    <a:pt x="1" y="17821"/>
                    <a:pt x="205" y="18202"/>
                    <a:pt x="465" y="18202"/>
                  </a:cubicBezTo>
                  <a:cubicBezTo>
                    <a:pt x="492" y="18202"/>
                    <a:pt x="519" y="18198"/>
                    <a:pt x="547" y="18189"/>
                  </a:cubicBezTo>
                  <a:cubicBezTo>
                    <a:pt x="5376" y="16642"/>
                    <a:pt x="11923" y="11132"/>
                    <a:pt x="12055" y="5659"/>
                  </a:cubicBezTo>
                  <a:lnTo>
                    <a:pt x="12058" y="5659"/>
                  </a:lnTo>
                  <a:cubicBezTo>
                    <a:pt x="12127" y="2771"/>
                    <a:pt x="9901" y="1"/>
                    <a:pt x="734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14"/>
            <p:cNvSpPr/>
            <p:nvPr/>
          </p:nvSpPr>
          <p:spPr>
            <a:xfrm>
              <a:off x="3797489" y="-934207"/>
              <a:ext cx="1107277" cy="1205990"/>
            </a:xfrm>
            <a:custGeom>
              <a:avLst/>
              <a:gdLst/>
              <a:ahLst/>
              <a:cxnLst/>
              <a:rect l="l" t="t" r="r" b="b"/>
              <a:pathLst>
                <a:path w="24745" h="26951" extrusionOk="0">
                  <a:moveTo>
                    <a:pt x="24486" y="1"/>
                  </a:moveTo>
                  <a:cubicBezTo>
                    <a:pt x="15937" y="45"/>
                    <a:pt x="7363" y="7052"/>
                    <a:pt x="3269" y="14117"/>
                  </a:cubicBezTo>
                  <a:cubicBezTo>
                    <a:pt x="1424" y="17299"/>
                    <a:pt x="1" y="21520"/>
                    <a:pt x="2421" y="24819"/>
                  </a:cubicBezTo>
                  <a:cubicBezTo>
                    <a:pt x="3573" y="26389"/>
                    <a:pt x="5068" y="26951"/>
                    <a:pt x="6656" y="26951"/>
                  </a:cubicBezTo>
                  <a:cubicBezTo>
                    <a:pt x="8295" y="26951"/>
                    <a:pt x="10033" y="26352"/>
                    <a:pt x="11592" y="25647"/>
                  </a:cubicBezTo>
                  <a:cubicBezTo>
                    <a:pt x="11740" y="25581"/>
                    <a:pt x="11654" y="25368"/>
                    <a:pt x="11513" y="25368"/>
                  </a:cubicBezTo>
                  <a:cubicBezTo>
                    <a:pt x="11502" y="25368"/>
                    <a:pt x="11491" y="25369"/>
                    <a:pt x="11479" y="25372"/>
                  </a:cubicBezTo>
                  <a:cubicBezTo>
                    <a:pt x="10179" y="25683"/>
                    <a:pt x="8674" y="26088"/>
                    <a:pt x="7253" y="26088"/>
                  </a:cubicBezTo>
                  <a:cubicBezTo>
                    <a:pt x="6689" y="26088"/>
                    <a:pt x="6138" y="26024"/>
                    <a:pt x="5618" y="25865"/>
                  </a:cubicBezTo>
                  <a:cubicBezTo>
                    <a:pt x="2751" y="24987"/>
                    <a:pt x="1857" y="21801"/>
                    <a:pt x="2369" y="19152"/>
                  </a:cubicBezTo>
                  <a:cubicBezTo>
                    <a:pt x="3035" y="15703"/>
                    <a:pt x="5430" y="12357"/>
                    <a:pt x="7746" y="9811"/>
                  </a:cubicBezTo>
                  <a:cubicBezTo>
                    <a:pt x="9896" y="7451"/>
                    <a:pt x="12421" y="5463"/>
                    <a:pt x="15205" y="3907"/>
                  </a:cubicBezTo>
                  <a:cubicBezTo>
                    <a:pt x="18192" y="2239"/>
                    <a:pt x="21344" y="1496"/>
                    <a:pt x="24535" y="408"/>
                  </a:cubicBezTo>
                  <a:cubicBezTo>
                    <a:pt x="24745" y="336"/>
                    <a:pt x="24731" y="1"/>
                    <a:pt x="2448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4"/>
            <p:cNvSpPr/>
            <p:nvPr/>
          </p:nvSpPr>
          <p:spPr>
            <a:xfrm>
              <a:off x="3788137" y="-846141"/>
              <a:ext cx="1526292" cy="1407667"/>
            </a:xfrm>
            <a:custGeom>
              <a:avLst/>
              <a:gdLst/>
              <a:ahLst/>
              <a:cxnLst/>
              <a:rect l="l" t="t" r="r" b="b"/>
              <a:pathLst>
                <a:path w="34109" h="31458" extrusionOk="0">
                  <a:moveTo>
                    <a:pt x="27899" y="0"/>
                  </a:moveTo>
                  <a:cubicBezTo>
                    <a:pt x="27811" y="0"/>
                    <a:pt x="27757" y="135"/>
                    <a:pt x="27850" y="177"/>
                  </a:cubicBezTo>
                  <a:cubicBezTo>
                    <a:pt x="32027" y="2118"/>
                    <a:pt x="33745" y="6807"/>
                    <a:pt x="32682" y="11133"/>
                  </a:cubicBezTo>
                  <a:cubicBezTo>
                    <a:pt x="31663" y="15268"/>
                    <a:pt x="28682" y="18776"/>
                    <a:pt x="25606" y="21590"/>
                  </a:cubicBezTo>
                  <a:cubicBezTo>
                    <a:pt x="22589" y="24351"/>
                    <a:pt x="19136" y="26625"/>
                    <a:pt x="15403" y="28299"/>
                  </a:cubicBezTo>
                  <a:cubicBezTo>
                    <a:pt x="12850" y="29444"/>
                    <a:pt x="9565" y="30727"/>
                    <a:pt x="6584" y="30727"/>
                  </a:cubicBezTo>
                  <a:cubicBezTo>
                    <a:pt x="4207" y="30727"/>
                    <a:pt x="2023" y="29911"/>
                    <a:pt x="557" y="27559"/>
                  </a:cubicBezTo>
                  <a:cubicBezTo>
                    <a:pt x="504" y="27474"/>
                    <a:pt x="416" y="27437"/>
                    <a:pt x="328" y="27437"/>
                  </a:cubicBezTo>
                  <a:cubicBezTo>
                    <a:pt x="164" y="27437"/>
                    <a:pt x="0" y="27566"/>
                    <a:pt x="67" y="27760"/>
                  </a:cubicBezTo>
                  <a:cubicBezTo>
                    <a:pt x="1065" y="30597"/>
                    <a:pt x="3599" y="31458"/>
                    <a:pt x="6284" y="31458"/>
                  </a:cubicBezTo>
                  <a:cubicBezTo>
                    <a:pt x="7998" y="31458"/>
                    <a:pt x="9773" y="31107"/>
                    <a:pt x="11251" y="30695"/>
                  </a:cubicBezTo>
                  <a:cubicBezTo>
                    <a:pt x="16845" y="29136"/>
                    <a:pt x="22049" y="26251"/>
                    <a:pt x="26275" y="22261"/>
                  </a:cubicBezTo>
                  <a:cubicBezTo>
                    <a:pt x="29816" y="18919"/>
                    <a:pt x="33299" y="14572"/>
                    <a:pt x="33745" y="9539"/>
                  </a:cubicBezTo>
                  <a:cubicBezTo>
                    <a:pt x="34108" y="5403"/>
                    <a:pt x="32060" y="1155"/>
                    <a:pt x="27924" y="4"/>
                  </a:cubicBezTo>
                  <a:cubicBezTo>
                    <a:pt x="27916" y="1"/>
                    <a:pt x="27907" y="0"/>
                    <a:pt x="2789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4"/>
            <p:cNvSpPr/>
            <p:nvPr/>
          </p:nvSpPr>
          <p:spPr>
            <a:xfrm>
              <a:off x="3728397" y="177035"/>
              <a:ext cx="46493" cy="57635"/>
            </a:xfrm>
            <a:custGeom>
              <a:avLst/>
              <a:gdLst/>
              <a:ahLst/>
              <a:cxnLst/>
              <a:rect l="l" t="t" r="r" b="b"/>
              <a:pathLst>
                <a:path w="1039" h="1288" extrusionOk="0">
                  <a:moveTo>
                    <a:pt x="546" y="0"/>
                  </a:moveTo>
                  <a:cubicBezTo>
                    <a:pt x="508" y="0"/>
                    <a:pt x="468" y="5"/>
                    <a:pt x="427" y="16"/>
                  </a:cubicBezTo>
                  <a:cubicBezTo>
                    <a:pt x="80" y="107"/>
                    <a:pt x="0" y="520"/>
                    <a:pt x="221" y="773"/>
                  </a:cubicBezTo>
                  <a:cubicBezTo>
                    <a:pt x="232" y="787"/>
                    <a:pt x="243" y="798"/>
                    <a:pt x="254" y="809"/>
                  </a:cubicBezTo>
                  <a:cubicBezTo>
                    <a:pt x="263" y="817"/>
                    <a:pt x="268" y="822"/>
                    <a:pt x="267" y="822"/>
                  </a:cubicBezTo>
                  <a:cubicBezTo>
                    <a:pt x="266" y="822"/>
                    <a:pt x="257" y="815"/>
                    <a:pt x="240" y="801"/>
                  </a:cubicBezTo>
                  <a:lnTo>
                    <a:pt x="240" y="801"/>
                  </a:lnTo>
                  <a:cubicBezTo>
                    <a:pt x="245" y="831"/>
                    <a:pt x="273" y="875"/>
                    <a:pt x="284" y="905"/>
                  </a:cubicBezTo>
                  <a:cubicBezTo>
                    <a:pt x="314" y="974"/>
                    <a:pt x="342" y="1046"/>
                    <a:pt x="372" y="1115"/>
                  </a:cubicBezTo>
                  <a:cubicBezTo>
                    <a:pt x="417" y="1222"/>
                    <a:pt x="556" y="1288"/>
                    <a:pt x="676" y="1288"/>
                  </a:cubicBezTo>
                  <a:cubicBezTo>
                    <a:pt x="704" y="1288"/>
                    <a:pt x="731" y="1284"/>
                    <a:pt x="755" y="1277"/>
                  </a:cubicBezTo>
                  <a:cubicBezTo>
                    <a:pt x="884" y="1236"/>
                    <a:pt x="1027" y="1101"/>
                    <a:pt x="1011" y="949"/>
                  </a:cubicBezTo>
                  <a:lnTo>
                    <a:pt x="983" y="724"/>
                  </a:lnTo>
                  <a:cubicBezTo>
                    <a:pt x="981" y="685"/>
                    <a:pt x="975" y="649"/>
                    <a:pt x="972" y="611"/>
                  </a:cubicBezTo>
                  <a:cubicBezTo>
                    <a:pt x="967" y="622"/>
                    <a:pt x="964" y="633"/>
                    <a:pt x="958" y="641"/>
                  </a:cubicBezTo>
                  <a:cubicBezTo>
                    <a:pt x="967" y="622"/>
                    <a:pt x="972" y="600"/>
                    <a:pt x="978" y="578"/>
                  </a:cubicBezTo>
                  <a:cubicBezTo>
                    <a:pt x="1039" y="286"/>
                    <a:pt x="835" y="0"/>
                    <a:pt x="54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4"/>
            <p:cNvSpPr/>
            <p:nvPr/>
          </p:nvSpPr>
          <p:spPr>
            <a:xfrm>
              <a:off x="3721014" y="-58566"/>
              <a:ext cx="61036" cy="41123"/>
            </a:xfrm>
            <a:custGeom>
              <a:avLst/>
              <a:gdLst/>
              <a:ahLst/>
              <a:cxnLst/>
              <a:rect l="l" t="t" r="r" b="b"/>
              <a:pathLst>
                <a:path w="1364" h="919" extrusionOk="0">
                  <a:moveTo>
                    <a:pt x="885" y="0"/>
                  </a:moveTo>
                  <a:cubicBezTo>
                    <a:pt x="856" y="0"/>
                    <a:pt x="828" y="2"/>
                    <a:pt x="799" y="6"/>
                  </a:cubicBezTo>
                  <a:cubicBezTo>
                    <a:pt x="716" y="17"/>
                    <a:pt x="655" y="55"/>
                    <a:pt x="598" y="102"/>
                  </a:cubicBezTo>
                  <a:cubicBezTo>
                    <a:pt x="507" y="135"/>
                    <a:pt x="416" y="168"/>
                    <a:pt x="325" y="201"/>
                  </a:cubicBezTo>
                  <a:cubicBezTo>
                    <a:pt x="146" y="267"/>
                    <a:pt x="0" y="446"/>
                    <a:pt x="61" y="650"/>
                  </a:cubicBezTo>
                  <a:cubicBezTo>
                    <a:pt x="116" y="826"/>
                    <a:pt x="259" y="918"/>
                    <a:pt x="429" y="918"/>
                  </a:cubicBezTo>
                  <a:cubicBezTo>
                    <a:pt x="455" y="918"/>
                    <a:pt x="482" y="916"/>
                    <a:pt x="510" y="912"/>
                  </a:cubicBezTo>
                  <a:cubicBezTo>
                    <a:pt x="606" y="898"/>
                    <a:pt x="699" y="881"/>
                    <a:pt x="796" y="867"/>
                  </a:cubicBezTo>
                  <a:cubicBezTo>
                    <a:pt x="829" y="872"/>
                    <a:pt x="862" y="876"/>
                    <a:pt x="895" y="876"/>
                  </a:cubicBezTo>
                  <a:cubicBezTo>
                    <a:pt x="935" y="876"/>
                    <a:pt x="975" y="870"/>
                    <a:pt x="1016" y="854"/>
                  </a:cubicBezTo>
                  <a:cubicBezTo>
                    <a:pt x="1129" y="807"/>
                    <a:pt x="1220" y="760"/>
                    <a:pt x="1283" y="653"/>
                  </a:cubicBezTo>
                  <a:cubicBezTo>
                    <a:pt x="1338" y="559"/>
                    <a:pt x="1363" y="424"/>
                    <a:pt x="1330" y="320"/>
                  </a:cubicBezTo>
                  <a:cubicBezTo>
                    <a:pt x="1262" y="99"/>
                    <a:pt x="1090" y="0"/>
                    <a:pt x="885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4"/>
            <p:cNvSpPr/>
            <p:nvPr/>
          </p:nvSpPr>
          <p:spPr>
            <a:xfrm>
              <a:off x="3836062" y="-1048047"/>
              <a:ext cx="1450535" cy="754174"/>
            </a:xfrm>
            <a:custGeom>
              <a:avLst/>
              <a:gdLst/>
              <a:ahLst/>
              <a:cxnLst/>
              <a:rect l="l" t="t" r="r" b="b"/>
              <a:pathLst>
                <a:path w="32416" h="16854" extrusionOk="0">
                  <a:moveTo>
                    <a:pt x="22731" y="1"/>
                  </a:moveTo>
                  <a:cubicBezTo>
                    <a:pt x="20938" y="1"/>
                    <a:pt x="19145" y="326"/>
                    <a:pt x="17591" y="920"/>
                  </a:cubicBezTo>
                  <a:cubicBezTo>
                    <a:pt x="10386" y="3671"/>
                    <a:pt x="4092" y="10045"/>
                    <a:pt x="114" y="16509"/>
                  </a:cubicBezTo>
                  <a:cubicBezTo>
                    <a:pt x="1" y="16691"/>
                    <a:pt x="157" y="16853"/>
                    <a:pt x="322" y="16853"/>
                  </a:cubicBezTo>
                  <a:cubicBezTo>
                    <a:pt x="394" y="16853"/>
                    <a:pt x="468" y="16822"/>
                    <a:pt x="521" y="16749"/>
                  </a:cubicBezTo>
                  <a:cubicBezTo>
                    <a:pt x="4271" y="11548"/>
                    <a:pt x="8665" y="6790"/>
                    <a:pt x="14186" y="3428"/>
                  </a:cubicBezTo>
                  <a:cubicBezTo>
                    <a:pt x="16822" y="1825"/>
                    <a:pt x="20060" y="767"/>
                    <a:pt x="23097" y="767"/>
                  </a:cubicBezTo>
                  <a:cubicBezTo>
                    <a:pt x="26974" y="767"/>
                    <a:pt x="30524" y="2491"/>
                    <a:pt x="32074" y="7008"/>
                  </a:cubicBezTo>
                  <a:cubicBezTo>
                    <a:pt x="32103" y="7090"/>
                    <a:pt x="32167" y="7127"/>
                    <a:pt x="32230" y="7127"/>
                  </a:cubicBezTo>
                  <a:cubicBezTo>
                    <a:pt x="32323" y="7127"/>
                    <a:pt x="32415" y="7048"/>
                    <a:pt x="32396" y="6922"/>
                  </a:cubicBezTo>
                  <a:cubicBezTo>
                    <a:pt x="31640" y="2014"/>
                    <a:pt x="27187" y="1"/>
                    <a:pt x="2273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14"/>
            <p:cNvSpPr/>
            <p:nvPr/>
          </p:nvSpPr>
          <p:spPr>
            <a:xfrm>
              <a:off x="5354202" y="-598547"/>
              <a:ext cx="51191" cy="60230"/>
            </a:xfrm>
            <a:custGeom>
              <a:avLst/>
              <a:gdLst/>
              <a:ahLst/>
              <a:cxnLst/>
              <a:rect l="l" t="t" r="r" b="b"/>
              <a:pathLst>
                <a:path w="1144" h="1346" extrusionOk="0">
                  <a:moveTo>
                    <a:pt x="578" y="1"/>
                  </a:moveTo>
                  <a:cubicBezTo>
                    <a:pt x="536" y="1"/>
                    <a:pt x="495" y="7"/>
                    <a:pt x="455" y="19"/>
                  </a:cubicBezTo>
                  <a:cubicBezTo>
                    <a:pt x="204" y="96"/>
                    <a:pt x="1" y="366"/>
                    <a:pt x="89" y="638"/>
                  </a:cubicBezTo>
                  <a:cubicBezTo>
                    <a:pt x="138" y="781"/>
                    <a:pt x="177" y="933"/>
                    <a:pt x="259" y="1065"/>
                  </a:cubicBezTo>
                  <a:cubicBezTo>
                    <a:pt x="344" y="1205"/>
                    <a:pt x="520" y="1346"/>
                    <a:pt x="699" y="1346"/>
                  </a:cubicBezTo>
                  <a:cubicBezTo>
                    <a:pt x="731" y="1346"/>
                    <a:pt x="762" y="1342"/>
                    <a:pt x="794" y="1332"/>
                  </a:cubicBezTo>
                  <a:cubicBezTo>
                    <a:pt x="1000" y="1269"/>
                    <a:pt x="1118" y="1062"/>
                    <a:pt x="1132" y="856"/>
                  </a:cubicBezTo>
                  <a:cubicBezTo>
                    <a:pt x="1143" y="696"/>
                    <a:pt x="1102" y="536"/>
                    <a:pt x="1072" y="382"/>
                  </a:cubicBezTo>
                  <a:cubicBezTo>
                    <a:pt x="1030" y="162"/>
                    <a:pt x="799" y="1"/>
                    <a:pt x="57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14"/>
            <p:cNvSpPr/>
            <p:nvPr/>
          </p:nvSpPr>
          <p:spPr>
            <a:xfrm>
              <a:off x="5369506" y="-365855"/>
              <a:ext cx="47343" cy="57143"/>
            </a:xfrm>
            <a:custGeom>
              <a:avLst/>
              <a:gdLst/>
              <a:ahLst/>
              <a:cxnLst/>
              <a:rect l="l" t="t" r="r" b="b"/>
              <a:pathLst>
                <a:path w="1058" h="1277" extrusionOk="0">
                  <a:moveTo>
                    <a:pt x="525" y="0"/>
                  </a:moveTo>
                  <a:cubicBezTo>
                    <a:pt x="486" y="0"/>
                    <a:pt x="448" y="6"/>
                    <a:pt x="410" y="17"/>
                  </a:cubicBezTo>
                  <a:cubicBezTo>
                    <a:pt x="179" y="89"/>
                    <a:pt x="0" y="336"/>
                    <a:pt x="77" y="587"/>
                  </a:cubicBezTo>
                  <a:cubicBezTo>
                    <a:pt x="121" y="730"/>
                    <a:pt x="157" y="879"/>
                    <a:pt x="234" y="1008"/>
                  </a:cubicBezTo>
                  <a:cubicBezTo>
                    <a:pt x="309" y="1142"/>
                    <a:pt x="479" y="1276"/>
                    <a:pt x="649" y="1276"/>
                  </a:cubicBezTo>
                  <a:cubicBezTo>
                    <a:pt x="678" y="1276"/>
                    <a:pt x="707" y="1273"/>
                    <a:pt x="735" y="1264"/>
                  </a:cubicBezTo>
                  <a:cubicBezTo>
                    <a:pt x="925" y="1204"/>
                    <a:pt x="1038" y="1008"/>
                    <a:pt x="1049" y="818"/>
                  </a:cubicBezTo>
                  <a:cubicBezTo>
                    <a:pt x="1057" y="661"/>
                    <a:pt x="1013" y="504"/>
                    <a:pt x="983" y="353"/>
                  </a:cubicBezTo>
                  <a:cubicBezTo>
                    <a:pt x="939" y="151"/>
                    <a:pt x="731" y="0"/>
                    <a:pt x="525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14"/>
            <p:cNvSpPr/>
            <p:nvPr/>
          </p:nvSpPr>
          <p:spPr>
            <a:xfrm>
              <a:off x="5262288" y="-85505"/>
              <a:ext cx="64481" cy="47925"/>
            </a:xfrm>
            <a:custGeom>
              <a:avLst/>
              <a:gdLst/>
              <a:ahLst/>
              <a:cxnLst/>
              <a:rect l="l" t="t" r="r" b="b"/>
              <a:pathLst>
                <a:path w="1441" h="1071" extrusionOk="0">
                  <a:moveTo>
                    <a:pt x="890" y="0"/>
                  </a:moveTo>
                  <a:cubicBezTo>
                    <a:pt x="848" y="0"/>
                    <a:pt x="806" y="6"/>
                    <a:pt x="763" y="18"/>
                  </a:cubicBezTo>
                  <a:cubicBezTo>
                    <a:pt x="584" y="68"/>
                    <a:pt x="408" y="118"/>
                    <a:pt x="240" y="197"/>
                  </a:cubicBezTo>
                  <a:cubicBezTo>
                    <a:pt x="89" y="266"/>
                    <a:pt x="14" y="440"/>
                    <a:pt x="3" y="594"/>
                  </a:cubicBezTo>
                  <a:cubicBezTo>
                    <a:pt x="1" y="674"/>
                    <a:pt x="23" y="767"/>
                    <a:pt x="67" y="836"/>
                  </a:cubicBezTo>
                  <a:cubicBezTo>
                    <a:pt x="146" y="960"/>
                    <a:pt x="287" y="1071"/>
                    <a:pt x="444" y="1071"/>
                  </a:cubicBezTo>
                  <a:cubicBezTo>
                    <a:pt x="451" y="1071"/>
                    <a:pt x="459" y="1071"/>
                    <a:pt x="466" y="1070"/>
                  </a:cubicBezTo>
                  <a:cubicBezTo>
                    <a:pt x="653" y="1056"/>
                    <a:pt x="829" y="1012"/>
                    <a:pt x="1011" y="971"/>
                  </a:cubicBezTo>
                  <a:cubicBezTo>
                    <a:pt x="1264" y="913"/>
                    <a:pt x="1441" y="621"/>
                    <a:pt x="1366" y="371"/>
                  </a:cubicBezTo>
                  <a:lnTo>
                    <a:pt x="1364" y="371"/>
                  </a:lnTo>
                  <a:cubicBezTo>
                    <a:pt x="1301" y="160"/>
                    <a:pt x="1108" y="0"/>
                    <a:pt x="890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14"/>
            <p:cNvSpPr/>
            <p:nvPr/>
          </p:nvSpPr>
          <p:spPr>
            <a:xfrm>
              <a:off x="3331298" y="-656094"/>
              <a:ext cx="1809992" cy="1626079"/>
            </a:xfrm>
            <a:custGeom>
              <a:avLst/>
              <a:gdLst/>
              <a:ahLst/>
              <a:cxnLst/>
              <a:rect l="l" t="t" r="r" b="b"/>
              <a:pathLst>
                <a:path w="40449" h="36339" extrusionOk="0">
                  <a:moveTo>
                    <a:pt x="14130" y="1"/>
                  </a:moveTo>
                  <a:cubicBezTo>
                    <a:pt x="14060" y="1"/>
                    <a:pt x="13990" y="24"/>
                    <a:pt x="13932" y="80"/>
                  </a:cubicBezTo>
                  <a:cubicBezTo>
                    <a:pt x="9100" y="4639"/>
                    <a:pt x="5824" y="10870"/>
                    <a:pt x="3924" y="17180"/>
                  </a:cubicBezTo>
                  <a:cubicBezTo>
                    <a:pt x="2448" y="22092"/>
                    <a:pt x="1" y="31007"/>
                    <a:pt x="4954" y="34732"/>
                  </a:cubicBezTo>
                  <a:cubicBezTo>
                    <a:pt x="6493" y="35890"/>
                    <a:pt x="8248" y="36339"/>
                    <a:pt x="10086" y="36339"/>
                  </a:cubicBezTo>
                  <a:cubicBezTo>
                    <a:pt x="14465" y="36339"/>
                    <a:pt x="19316" y="33790"/>
                    <a:pt x="22842" y="32199"/>
                  </a:cubicBezTo>
                  <a:cubicBezTo>
                    <a:pt x="29802" y="29058"/>
                    <a:pt x="35768" y="24683"/>
                    <a:pt x="40311" y="18510"/>
                  </a:cubicBezTo>
                  <a:cubicBezTo>
                    <a:pt x="40448" y="18324"/>
                    <a:pt x="40250" y="18097"/>
                    <a:pt x="40058" y="18097"/>
                  </a:cubicBezTo>
                  <a:cubicBezTo>
                    <a:pt x="39996" y="18097"/>
                    <a:pt x="39934" y="18121"/>
                    <a:pt x="39885" y="18180"/>
                  </a:cubicBezTo>
                  <a:cubicBezTo>
                    <a:pt x="35945" y="22874"/>
                    <a:pt x="31231" y="26831"/>
                    <a:pt x="25785" y="29669"/>
                  </a:cubicBezTo>
                  <a:cubicBezTo>
                    <a:pt x="22630" y="31316"/>
                    <a:pt x="19312" y="32676"/>
                    <a:pt x="15970" y="33882"/>
                  </a:cubicBezTo>
                  <a:cubicBezTo>
                    <a:pt x="14131" y="34545"/>
                    <a:pt x="11996" y="35203"/>
                    <a:pt x="9949" y="35203"/>
                  </a:cubicBezTo>
                  <a:cubicBezTo>
                    <a:pt x="8416" y="35203"/>
                    <a:pt x="6933" y="34834"/>
                    <a:pt x="5661" y="33821"/>
                  </a:cubicBezTo>
                  <a:cubicBezTo>
                    <a:pt x="876" y="30008"/>
                    <a:pt x="4053" y="20209"/>
                    <a:pt x="5771" y="15374"/>
                  </a:cubicBezTo>
                  <a:cubicBezTo>
                    <a:pt x="7743" y="9832"/>
                    <a:pt x="10881" y="5096"/>
                    <a:pt x="14406" y="446"/>
                  </a:cubicBezTo>
                  <a:cubicBezTo>
                    <a:pt x="14566" y="233"/>
                    <a:pt x="14349" y="1"/>
                    <a:pt x="14130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14"/>
            <p:cNvSpPr/>
            <p:nvPr/>
          </p:nvSpPr>
          <p:spPr>
            <a:xfrm>
              <a:off x="3529669" y="243800"/>
              <a:ext cx="410111" cy="517818"/>
            </a:xfrm>
            <a:custGeom>
              <a:avLst/>
              <a:gdLst/>
              <a:ahLst/>
              <a:cxnLst/>
              <a:rect l="l" t="t" r="r" b="b"/>
              <a:pathLst>
                <a:path w="9165" h="11572" extrusionOk="0">
                  <a:moveTo>
                    <a:pt x="2225" y="1"/>
                  </a:moveTo>
                  <a:cubicBezTo>
                    <a:pt x="2145" y="1"/>
                    <a:pt x="2063" y="43"/>
                    <a:pt x="2024" y="137"/>
                  </a:cubicBezTo>
                  <a:cubicBezTo>
                    <a:pt x="804" y="3177"/>
                    <a:pt x="0" y="7425"/>
                    <a:pt x="2646" y="10000"/>
                  </a:cubicBezTo>
                  <a:cubicBezTo>
                    <a:pt x="3612" y="10939"/>
                    <a:pt x="5014" y="11572"/>
                    <a:pt x="6353" y="11572"/>
                  </a:cubicBezTo>
                  <a:cubicBezTo>
                    <a:pt x="7347" y="11572"/>
                    <a:pt x="8306" y="11224"/>
                    <a:pt x="9028" y="10393"/>
                  </a:cubicBezTo>
                  <a:lnTo>
                    <a:pt x="9028" y="10391"/>
                  </a:lnTo>
                  <a:cubicBezTo>
                    <a:pt x="9164" y="10234"/>
                    <a:pt x="9047" y="9980"/>
                    <a:pt x="8868" y="9980"/>
                  </a:cubicBezTo>
                  <a:cubicBezTo>
                    <a:pt x="8829" y="9980"/>
                    <a:pt x="8787" y="9992"/>
                    <a:pt x="8745" y="10019"/>
                  </a:cubicBezTo>
                  <a:cubicBezTo>
                    <a:pt x="7959" y="10526"/>
                    <a:pt x="7084" y="10772"/>
                    <a:pt x="6221" y="10772"/>
                  </a:cubicBezTo>
                  <a:cubicBezTo>
                    <a:pt x="4750" y="10772"/>
                    <a:pt x="3315" y="10056"/>
                    <a:pt x="2418" y="8692"/>
                  </a:cubicBezTo>
                  <a:cubicBezTo>
                    <a:pt x="738" y="6134"/>
                    <a:pt x="1559" y="2940"/>
                    <a:pt x="2412" y="245"/>
                  </a:cubicBezTo>
                  <a:cubicBezTo>
                    <a:pt x="2460" y="95"/>
                    <a:pt x="2346" y="1"/>
                    <a:pt x="222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14"/>
            <p:cNvSpPr/>
            <p:nvPr/>
          </p:nvSpPr>
          <p:spPr>
            <a:xfrm>
              <a:off x="4037744" y="-137905"/>
              <a:ext cx="1048300" cy="547888"/>
            </a:xfrm>
            <a:custGeom>
              <a:avLst/>
              <a:gdLst/>
              <a:ahLst/>
              <a:cxnLst/>
              <a:rect l="l" t="t" r="r" b="b"/>
              <a:pathLst>
                <a:path w="23427" h="12244" extrusionOk="0">
                  <a:moveTo>
                    <a:pt x="23068" y="0"/>
                  </a:moveTo>
                  <a:cubicBezTo>
                    <a:pt x="23007" y="0"/>
                    <a:pt x="22945" y="25"/>
                    <a:pt x="22894" y="83"/>
                  </a:cubicBezTo>
                  <a:cubicBezTo>
                    <a:pt x="19970" y="3395"/>
                    <a:pt x="17192" y="6368"/>
                    <a:pt x="13250" y="8524"/>
                  </a:cubicBezTo>
                  <a:cubicBezTo>
                    <a:pt x="9180" y="10749"/>
                    <a:pt x="4676" y="11900"/>
                    <a:pt x="61" y="12148"/>
                  </a:cubicBezTo>
                  <a:cubicBezTo>
                    <a:pt x="4" y="12150"/>
                    <a:pt x="1" y="12238"/>
                    <a:pt x="59" y="12238"/>
                  </a:cubicBezTo>
                  <a:cubicBezTo>
                    <a:pt x="234" y="12242"/>
                    <a:pt x="410" y="12244"/>
                    <a:pt x="587" y="12244"/>
                  </a:cubicBezTo>
                  <a:cubicBezTo>
                    <a:pt x="9153" y="12244"/>
                    <a:pt x="18800" y="7934"/>
                    <a:pt x="23313" y="408"/>
                  </a:cubicBezTo>
                  <a:cubicBezTo>
                    <a:pt x="23426" y="218"/>
                    <a:pt x="23249" y="0"/>
                    <a:pt x="23068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14"/>
            <p:cNvSpPr/>
            <p:nvPr/>
          </p:nvSpPr>
          <p:spPr>
            <a:xfrm>
              <a:off x="5081817" y="-373865"/>
              <a:ext cx="78129" cy="58709"/>
            </a:xfrm>
            <a:custGeom>
              <a:avLst/>
              <a:gdLst/>
              <a:ahLst/>
              <a:cxnLst/>
              <a:rect l="l" t="t" r="r" b="b"/>
              <a:pathLst>
                <a:path w="1746" h="1312" extrusionOk="0">
                  <a:moveTo>
                    <a:pt x="1088" y="1"/>
                  </a:moveTo>
                  <a:cubicBezTo>
                    <a:pt x="1007" y="1"/>
                    <a:pt x="923" y="14"/>
                    <a:pt x="837" y="36"/>
                  </a:cubicBezTo>
                  <a:lnTo>
                    <a:pt x="534" y="113"/>
                  </a:lnTo>
                  <a:cubicBezTo>
                    <a:pt x="226" y="193"/>
                    <a:pt x="0" y="540"/>
                    <a:pt x="99" y="857"/>
                  </a:cubicBezTo>
                  <a:cubicBezTo>
                    <a:pt x="181" y="1122"/>
                    <a:pt x="418" y="1311"/>
                    <a:pt x="689" y="1311"/>
                  </a:cubicBezTo>
                  <a:cubicBezTo>
                    <a:pt x="739" y="1311"/>
                    <a:pt x="789" y="1305"/>
                    <a:pt x="840" y="1292"/>
                  </a:cubicBezTo>
                  <a:lnTo>
                    <a:pt x="1143" y="1215"/>
                  </a:lnTo>
                  <a:cubicBezTo>
                    <a:pt x="1404" y="1146"/>
                    <a:pt x="1603" y="1014"/>
                    <a:pt x="1688" y="741"/>
                  </a:cubicBezTo>
                  <a:cubicBezTo>
                    <a:pt x="1746" y="551"/>
                    <a:pt x="1685" y="323"/>
                    <a:pt x="1542" y="185"/>
                  </a:cubicBezTo>
                  <a:cubicBezTo>
                    <a:pt x="1405" y="54"/>
                    <a:pt x="1253" y="1"/>
                    <a:pt x="108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4"/>
            <p:cNvSpPr/>
            <p:nvPr/>
          </p:nvSpPr>
          <p:spPr>
            <a:xfrm>
              <a:off x="4213337" y="-449400"/>
              <a:ext cx="220963" cy="294618"/>
            </a:xfrm>
            <a:custGeom>
              <a:avLst/>
              <a:gdLst/>
              <a:ahLst/>
              <a:cxnLst/>
              <a:rect l="l" t="t" r="r" b="b"/>
              <a:pathLst>
                <a:path w="4938" h="6584" extrusionOk="0">
                  <a:moveTo>
                    <a:pt x="4831" y="0"/>
                  </a:moveTo>
                  <a:cubicBezTo>
                    <a:pt x="4820" y="0"/>
                    <a:pt x="4810" y="3"/>
                    <a:pt x="4799" y="9"/>
                  </a:cubicBezTo>
                  <a:cubicBezTo>
                    <a:pt x="2453" y="1311"/>
                    <a:pt x="526" y="3773"/>
                    <a:pt x="17" y="6441"/>
                  </a:cubicBezTo>
                  <a:cubicBezTo>
                    <a:pt x="0" y="6528"/>
                    <a:pt x="64" y="6583"/>
                    <a:pt x="130" y="6583"/>
                  </a:cubicBezTo>
                  <a:cubicBezTo>
                    <a:pt x="173" y="6583"/>
                    <a:pt x="218" y="6559"/>
                    <a:pt x="240" y="6504"/>
                  </a:cubicBezTo>
                  <a:cubicBezTo>
                    <a:pt x="1250" y="3880"/>
                    <a:pt x="2635" y="1845"/>
                    <a:pt x="4885" y="119"/>
                  </a:cubicBezTo>
                  <a:cubicBezTo>
                    <a:pt x="4938" y="77"/>
                    <a:pt x="4888" y="0"/>
                    <a:pt x="483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4"/>
            <p:cNvSpPr/>
            <p:nvPr/>
          </p:nvSpPr>
          <p:spPr>
            <a:xfrm>
              <a:off x="4356622" y="172068"/>
              <a:ext cx="77279" cy="50699"/>
            </a:xfrm>
            <a:custGeom>
              <a:avLst/>
              <a:gdLst/>
              <a:ahLst/>
              <a:cxnLst/>
              <a:rect l="l" t="t" r="r" b="b"/>
              <a:pathLst>
                <a:path w="1727" h="1133" extrusionOk="0">
                  <a:moveTo>
                    <a:pt x="646" y="0"/>
                  </a:moveTo>
                  <a:cubicBezTo>
                    <a:pt x="279" y="0"/>
                    <a:pt x="1" y="354"/>
                    <a:pt x="91" y="711"/>
                  </a:cubicBezTo>
                  <a:cubicBezTo>
                    <a:pt x="159" y="969"/>
                    <a:pt x="399" y="1133"/>
                    <a:pt x="649" y="1133"/>
                  </a:cubicBezTo>
                  <a:cubicBezTo>
                    <a:pt x="743" y="1133"/>
                    <a:pt x="838" y="1110"/>
                    <a:pt x="925" y="1060"/>
                  </a:cubicBezTo>
                  <a:lnTo>
                    <a:pt x="1352" y="821"/>
                  </a:lnTo>
                  <a:cubicBezTo>
                    <a:pt x="1727" y="609"/>
                    <a:pt x="1570" y="6"/>
                    <a:pt x="1140" y="3"/>
                  </a:cubicBezTo>
                  <a:cubicBezTo>
                    <a:pt x="978" y="3"/>
                    <a:pt x="813" y="0"/>
                    <a:pt x="650" y="0"/>
                  </a:cubicBezTo>
                  <a:cubicBezTo>
                    <a:pt x="649" y="0"/>
                    <a:pt x="647" y="0"/>
                    <a:pt x="64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4"/>
            <p:cNvSpPr/>
            <p:nvPr/>
          </p:nvSpPr>
          <p:spPr>
            <a:xfrm>
              <a:off x="4076273" y="-1225296"/>
              <a:ext cx="1474699" cy="866893"/>
            </a:xfrm>
            <a:custGeom>
              <a:avLst/>
              <a:gdLst/>
              <a:ahLst/>
              <a:cxnLst/>
              <a:rect l="l" t="t" r="r" b="b"/>
              <a:pathLst>
                <a:path w="32956" h="19373" extrusionOk="0">
                  <a:moveTo>
                    <a:pt x="21325" y="1"/>
                  </a:moveTo>
                  <a:cubicBezTo>
                    <a:pt x="18586" y="1"/>
                    <a:pt x="15845" y="868"/>
                    <a:pt x="13347" y="1910"/>
                  </a:cubicBezTo>
                  <a:cubicBezTo>
                    <a:pt x="8581" y="3895"/>
                    <a:pt x="4115" y="6569"/>
                    <a:pt x="87" y="9793"/>
                  </a:cubicBezTo>
                  <a:cubicBezTo>
                    <a:pt x="0" y="9864"/>
                    <a:pt x="82" y="10003"/>
                    <a:pt x="175" y="10003"/>
                  </a:cubicBezTo>
                  <a:cubicBezTo>
                    <a:pt x="194" y="10003"/>
                    <a:pt x="214" y="9997"/>
                    <a:pt x="233" y="9983"/>
                  </a:cubicBezTo>
                  <a:cubicBezTo>
                    <a:pt x="6053" y="5801"/>
                    <a:pt x="13570" y="691"/>
                    <a:pt x="21015" y="583"/>
                  </a:cubicBezTo>
                  <a:cubicBezTo>
                    <a:pt x="21065" y="583"/>
                    <a:pt x="21116" y="582"/>
                    <a:pt x="21167" y="582"/>
                  </a:cubicBezTo>
                  <a:cubicBezTo>
                    <a:pt x="25744" y="582"/>
                    <a:pt x="29180" y="3533"/>
                    <a:pt x="30558" y="7816"/>
                  </a:cubicBezTo>
                  <a:cubicBezTo>
                    <a:pt x="31750" y="11533"/>
                    <a:pt x="31103" y="15352"/>
                    <a:pt x="31138" y="19162"/>
                  </a:cubicBezTo>
                  <a:cubicBezTo>
                    <a:pt x="31140" y="19293"/>
                    <a:pt x="31259" y="19373"/>
                    <a:pt x="31370" y="19373"/>
                  </a:cubicBezTo>
                  <a:cubicBezTo>
                    <a:pt x="31454" y="19373"/>
                    <a:pt x="31533" y="19327"/>
                    <a:pt x="31554" y="19223"/>
                  </a:cubicBezTo>
                  <a:cubicBezTo>
                    <a:pt x="32956" y="12359"/>
                    <a:pt x="32080" y="1875"/>
                    <a:pt x="23592" y="214"/>
                  </a:cubicBezTo>
                  <a:cubicBezTo>
                    <a:pt x="22840" y="67"/>
                    <a:pt x="22083" y="1"/>
                    <a:pt x="2132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7" name="Google Shape;1207;p14"/>
          <p:cNvGrpSpPr/>
          <p:nvPr/>
        </p:nvGrpSpPr>
        <p:grpSpPr>
          <a:xfrm rot="4829491">
            <a:off x="3763610" y="-1148709"/>
            <a:ext cx="1616783" cy="1763482"/>
            <a:chOff x="1798787" y="3873267"/>
            <a:chExt cx="1616720" cy="1763413"/>
          </a:xfrm>
        </p:grpSpPr>
        <p:sp>
          <p:nvSpPr>
            <p:cNvPr id="1208" name="Google Shape;1208;p14"/>
            <p:cNvSpPr/>
            <p:nvPr/>
          </p:nvSpPr>
          <p:spPr>
            <a:xfrm>
              <a:off x="1822951" y="3996952"/>
              <a:ext cx="1384935" cy="1639727"/>
            </a:xfrm>
            <a:custGeom>
              <a:avLst/>
              <a:gdLst/>
              <a:ahLst/>
              <a:cxnLst/>
              <a:rect l="l" t="t" r="r" b="b"/>
              <a:pathLst>
                <a:path w="30950" h="36644" extrusionOk="0">
                  <a:moveTo>
                    <a:pt x="27962" y="1"/>
                  </a:moveTo>
                  <a:cubicBezTo>
                    <a:pt x="27626" y="1"/>
                    <a:pt x="27285" y="277"/>
                    <a:pt x="27389" y="709"/>
                  </a:cubicBezTo>
                  <a:cubicBezTo>
                    <a:pt x="29727" y="10252"/>
                    <a:pt x="19138" y="15230"/>
                    <a:pt x="12673" y="19390"/>
                  </a:cubicBezTo>
                  <a:cubicBezTo>
                    <a:pt x="6492" y="23366"/>
                    <a:pt x="1638" y="29247"/>
                    <a:pt x="14" y="36540"/>
                  </a:cubicBezTo>
                  <a:cubicBezTo>
                    <a:pt x="0" y="36603"/>
                    <a:pt x="49" y="36643"/>
                    <a:pt x="96" y="36643"/>
                  </a:cubicBezTo>
                  <a:cubicBezTo>
                    <a:pt x="127" y="36643"/>
                    <a:pt x="158" y="36625"/>
                    <a:pt x="171" y="36584"/>
                  </a:cubicBezTo>
                  <a:cubicBezTo>
                    <a:pt x="1506" y="32424"/>
                    <a:pt x="3477" y="28666"/>
                    <a:pt x="6415" y="25403"/>
                  </a:cubicBezTo>
                  <a:cubicBezTo>
                    <a:pt x="9416" y="22069"/>
                    <a:pt x="13177" y="19910"/>
                    <a:pt x="17040" y="17733"/>
                  </a:cubicBezTo>
                  <a:cubicBezTo>
                    <a:pt x="23048" y="14343"/>
                    <a:pt x="30949" y="8424"/>
                    <a:pt x="28494" y="403"/>
                  </a:cubicBezTo>
                  <a:cubicBezTo>
                    <a:pt x="28407" y="123"/>
                    <a:pt x="28185" y="1"/>
                    <a:pt x="27962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4"/>
            <p:cNvSpPr/>
            <p:nvPr/>
          </p:nvSpPr>
          <p:spPr>
            <a:xfrm>
              <a:off x="1798787" y="3873267"/>
              <a:ext cx="1016708" cy="1680671"/>
            </a:xfrm>
            <a:custGeom>
              <a:avLst/>
              <a:gdLst/>
              <a:ahLst/>
              <a:cxnLst/>
              <a:rect l="l" t="t" r="r" b="b"/>
              <a:pathLst>
                <a:path w="22721" h="37559" extrusionOk="0">
                  <a:moveTo>
                    <a:pt x="21526" y="0"/>
                  </a:moveTo>
                  <a:cubicBezTo>
                    <a:pt x="21232" y="0"/>
                    <a:pt x="20921" y="199"/>
                    <a:pt x="20933" y="544"/>
                  </a:cubicBezTo>
                  <a:cubicBezTo>
                    <a:pt x="21077" y="4561"/>
                    <a:pt x="21768" y="8820"/>
                    <a:pt x="19521" y="12440"/>
                  </a:cubicBezTo>
                  <a:cubicBezTo>
                    <a:pt x="17489" y="15720"/>
                    <a:pt x="13679" y="17322"/>
                    <a:pt x="10727" y="19618"/>
                  </a:cubicBezTo>
                  <a:cubicBezTo>
                    <a:pt x="5265" y="23869"/>
                    <a:pt x="980" y="30579"/>
                    <a:pt x="6" y="37493"/>
                  </a:cubicBezTo>
                  <a:cubicBezTo>
                    <a:pt x="1" y="37531"/>
                    <a:pt x="33" y="37558"/>
                    <a:pt x="63" y="37558"/>
                  </a:cubicBezTo>
                  <a:cubicBezTo>
                    <a:pt x="83" y="37558"/>
                    <a:pt x="101" y="37547"/>
                    <a:pt x="108" y="37520"/>
                  </a:cubicBezTo>
                  <a:cubicBezTo>
                    <a:pt x="1096" y="33663"/>
                    <a:pt x="2456" y="29973"/>
                    <a:pt x="4805" y="26722"/>
                  </a:cubicBezTo>
                  <a:cubicBezTo>
                    <a:pt x="7291" y="23283"/>
                    <a:pt x="10438" y="20623"/>
                    <a:pt x="14031" y="18410"/>
                  </a:cubicBezTo>
                  <a:cubicBezTo>
                    <a:pt x="17004" y="16581"/>
                    <a:pt x="19953" y="14660"/>
                    <a:pt x="21338" y="11303"/>
                  </a:cubicBezTo>
                  <a:cubicBezTo>
                    <a:pt x="22720" y="7950"/>
                    <a:pt x="22572" y="3916"/>
                    <a:pt x="22021" y="398"/>
                  </a:cubicBezTo>
                  <a:cubicBezTo>
                    <a:pt x="21978" y="124"/>
                    <a:pt x="21757" y="0"/>
                    <a:pt x="2152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4"/>
            <p:cNvSpPr/>
            <p:nvPr/>
          </p:nvSpPr>
          <p:spPr>
            <a:xfrm>
              <a:off x="1990042" y="4320082"/>
              <a:ext cx="1385651" cy="1154396"/>
            </a:xfrm>
            <a:custGeom>
              <a:avLst/>
              <a:gdLst/>
              <a:ahLst/>
              <a:cxnLst/>
              <a:rect l="l" t="t" r="r" b="b"/>
              <a:pathLst>
                <a:path w="30966" h="25798" extrusionOk="0">
                  <a:moveTo>
                    <a:pt x="29516" y="1"/>
                  </a:moveTo>
                  <a:cubicBezTo>
                    <a:pt x="29334" y="1"/>
                    <a:pt x="29157" y="134"/>
                    <a:pt x="29126" y="380"/>
                  </a:cubicBezTo>
                  <a:cubicBezTo>
                    <a:pt x="28895" y="2227"/>
                    <a:pt x="28887" y="3722"/>
                    <a:pt x="27887" y="5385"/>
                  </a:cubicBezTo>
                  <a:cubicBezTo>
                    <a:pt x="26946" y="6949"/>
                    <a:pt x="25591" y="8259"/>
                    <a:pt x="24068" y="9253"/>
                  </a:cubicBezTo>
                  <a:cubicBezTo>
                    <a:pt x="20866" y="11340"/>
                    <a:pt x="17009" y="12120"/>
                    <a:pt x="13493" y="13510"/>
                  </a:cubicBezTo>
                  <a:cubicBezTo>
                    <a:pt x="7722" y="15795"/>
                    <a:pt x="2692" y="20046"/>
                    <a:pt x="21" y="25715"/>
                  </a:cubicBezTo>
                  <a:cubicBezTo>
                    <a:pt x="1" y="25759"/>
                    <a:pt x="36" y="25797"/>
                    <a:pt x="72" y="25797"/>
                  </a:cubicBezTo>
                  <a:cubicBezTo>
                    <a:pt x="89" y="25797"/>
                    <a:pt x="106" y="25789"/>
                    <a:pt x="118" y="25770"/>
                  </a:cubicBezTo>
                  <a:cubicBezTo>
                    <a:pt x="2136" y="22568"/>
                    <a:pt x="4589" y="19738"/>
                    <a:pt x="7700" y="17552"/>
                  </a:cubicBezTo>
                  <a:cubicBezTo>
                    <a:pt x="10993" y="15239"/>
                    <a:pt x="14721" y="14129"/>
                    <a:pt x="18501" y="12888"/>
                  </a:cubicBezTo>
                  <a:cubicBezTo>
                    <a:pt x="21701" y="11839"/>
                    <a:pt x="24897" y="10523"/>
                    <a:pt x="27257" y="8034"/>
                  </a:cubicBezTo>
                  <a:cubicBezTo>
                    <a:pt x="29016" y="6181"/>
                    <a:pt x="30965" y="2907"/>
                    <a:pt x="29892" y="275"/>
                  </a:cubicBezTo>
                  <a:cubicBezTo>
                    <a:pt x="29815" y="88"/>
                    <a:pt x="29664" y="1"/>
                    <a:pt x="2951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4"/>
            <p:cNvSpPr/>
            <p:nvPr/>
          </p:nvSpPr>
          <p:spPr>
            <a:xfrm>
              <a:off x="2048529" y="5087968"/>
              <a:ext cx="937013" cy="478977"/>
            </a:xfrm>
            <a:custGeom>
              <a:avLst/>
              <a:gdLst/>
              <a:ahLst/>
              <a:cxnLst/>
              <a:rect l="l" t="t" r="r" b="b"/>
              <a:pathLst>
                <a:path w="20940" h="10704" extrusionOk="0">
                  <a:moveTo>
                    <a:pt x="20596" y="1"/>
                  </a:moveTo>
                  <a:cubicBezTo>
                    <a:pt x="20569" y="1"/>
                    <a:pt x="20541" y="6"/>
                    <a:pt x="20512" y="17"/>
                  </a:cubicBezTo>
                  <a:cubicBezTo>
                    <a:pt x="19146" y="560"/>
                    <a:pt x="17888" y="1097"/>
                    <a:pt x="16393" y="1179"/>
                  </a:cubicBezTo>
                  <a:cubicBezTo>
                    <a:pt x="16150" y="1193"/>
                    <a:pt x="15908" y="1198"/>
                    <a:pt x="15664" y="1198"/>
                  </a:cubicBezTo>
                  <a:cubicBezTo>
                    <a:pt x="15072" y="1198"/>
                    <a:pt x="14479" y="1169"/>
                    <a:pt x="13887" y="1169"/>
                  </a:cubicBezTo>
                  <a:cubicBezTo>
                    <a:pt x="13644" y="1169"/>
                    <a:pt x="13401" y="1174"/>
                    <a:pt x="13158" y="1187"/>
                  </a:cubicBezTo>
                  <a:cubicBezTo>
                    <a:pt x="11253" y="1289"/>
                    <a:pt x="9389" y="1790"/>
                    <a:pt x="7668" y="2608"/>
                  </a:cubicBezTo>
                  <a:cubicBezTo>
                    <a:pt x="4248" y="4230"/>
                    <a:pt x="1371" y="7099"/>
                    <a:pt x="11" y="10651"/>
                  </a:cubicBezTo>
                  <a:cubicBezTo>
                    <a:pt x="0" y="10680"/>
                    <a:pt x="27" y="10703"/>
                    <a:pt x="53" y="10703"/>
                  </a:cubicBezTo>
                  <a:cubicBezTo>
                    <a:pt x="66" y="10703"/>
                    <a:pt x="78" y="10697"/>
                    <a:pt x="85" y="10684"/>
                  </a:cubicBezTo>
                  <a:cubicBezTo>
                    <a:pt x="2073" y="6843"/>
                    <a:pt x="5322" y="3919"/>
                    <a:pt x="9502" y="2666"/>
                  </a:cubicBezTo>
                  <a:cubicBezTo>
                    <a:pt x="11630" y="2027"/>
                    <a:pt x="13662" y="2137"/>
                    <a:pt x="15842" y="2115"/>
                  </a:cubicBezTo>
                  <a:cubicBezTo>
                    <a:pt x="17643" y="2096"/>
                    <a:pt x="19414" y="1705"/>
                    <a:pt x="20774" y="463"/>
                  </a:cubicBezTo>
                  <a:cubicBezTo>
                    <a:pt x="20939" y="310"/>
                    <a:pt x="20805" y="1"/>
                    <a:pt x="2059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4"/>
            <p:cNvSpPr/>
            <p:nvPr/>
          </p:nvSpPr>
          <p:spPr>
            <a:xfrm>
              <a:off x="2698681" y="4201408"/>
              <a:ext cx="241010" cy="395344"/>
            </a:xfrm>
            <a:custGeom>
              <a:avLst/>
              <a:gdLst/>
              <a:ahLst/>
              <a:cxnLst/>
              <a:rect l="l" t="t" r="r" b="b"/>
              <a:pathLst>
                <a:path w="5386" h="8835" extrusionOk="0">
                  <a:moveTo>
                    <a:pt x="5089" y="1"/>
                  </a:moveTo>
                  <a:cubicBezTo>
                    <a:pt x="4938" y="1"/>
                    <a:pt x="4780" y="98"/>
                    <a:pt x="4769" y="292"/>
                  </a:cubicBezTo>
                  <a:cubicBezTo>
                    <a:pt x="4554" y="3703"/>
                    <a:pt x="2800" y="6702"/>
                    <a:pt x="58" y="8709"/>
                  </a:cubicBezTo>
                  <a:cubicBezTo>
                    <a:pt x="0" y="8750"/>
                    <a:pt x="34" y="8835"/>
                    <a:pt x="91" y="8835"/>
                  </a:cubicBezTo>
                  <a:cubicBezTo>
                    <a:pt x="102" y="8835"/>
                    <a:pt x="114" y="8832"/>
                    <a:pt x="127" y="8824"/>
                  </a:cubicBezTo>
                  <a:cubicBezTo>
                    <a:pt x="3246" y="7029"/>
                    <a:pt x="5108" y="3855"/>
                    <a:pt x="5372" y="292"/>
                  </a:cubicBezTo>
                  <a:cubicBezTo>
                    <a:pt x="5386" y="98"/>
                    <a:pt x="5240" y="1"/>
                    <a:pt x="5089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4"/>
            <p:cNvSpPr/>
            <p:nvPr/>
          </p:nvSpPr>
          <p:spPr>
            <a:xfrm>
              <a:off x="2920947" y="4025949"/>
              <a:ext cx="45240" cy="52176"/>
            </a:xfrm>
            <a:custGeom>
              <a:avLst/>
              <a:gdLst/>
              <a:ahLst/>
              <a:cxnLst/>
              <a:rect l="l" t="t" r="r" b="b"/>
              <a:pathLst>
                <a:path w="1011" h="1166" extrusionOk="0">
                  <a:moveTo>
                    <a:pt x="517" y="0"/>
                  </a:moveTo>
                  <a:cubicBezTo>
                    <a:pt x="513" y="0"/>
                    <a:pt x="508" y="0"/>
                    <a:pt x="504" y="0"/>
                  </a:cubicBezTo>
                  <a:cubicBezTo>
                    <a:pt x="388" y="6"/>
                    <a:pt x="275" y="47"/>
                    <a:pt x="190" y="133"/>
                  </a:cubicBezTo>
                  <a:cubicBezTo>
                    <a:pt x="124" y="199"/>
                    <a:pt x="88" y="279"/>
                    <a:pt x="58" y="367"/>
                  </a:cubicBezTo>
                  <a:cubicBezTo>
                    <a:pt x="25" y="463"/>
                    <a:pt x="22" y="570"/>
                    <a:pt x="11" y="672"/>
                  </a:cubicBezTo>
                  <a:cubicBezTo>
                    <a:pt x="0" y="788"/>
                    <a:pt x="77" y="939"/>
                    <a:pt x="157" y="1019"/>
                  </a:cubicBezTo>
                  <a:cubicBezTo>
                    <a:pt x="239" y="1101"/>
                    <a:pt x="372" y="1165"/>
                    <a:pt x="490" y="1165"/>
                  </a:cubicBezTo>
                  <a:cubicBezTo>
                    <a:pt x="494" y="1165"/>
                    <a:pt x="499" y="1165"/>
                    <a:pt x="504" y="1165"/>
                  </a:cubicBezTo>
                  <a:cubicBezTo>
                    <a:pt x="631" y="1157"/>
                    <a:pt x="763" y="1116"/>
                    <a:pt x="854" y="1019"/>
                  </a:cubicBezTo>
                  <a:cubicBezTo>
                    <a:pt x="936" y="931"/>
                    <a:pt x="1011" y="799"/>
                    <a:pt x="997" y="672"/>
                  </a:cubicBezTo>
                  <a:cubicBezTo>
                    <a:pt x="986" y="576"/>
                    <a:pt x="986" y="469"/>
                    <a:pt x="955" y="378"/>
                  </a:cubicBezTo>
                  <a:cubicBezTo>
                    <a:pt x="928" y="303"/>
                    <a:pt x="900" y="237"/>
                    <a:pt x="851" y="177"/>
                  </a:cubicBezTo>
                  <a:cubicBezTo>
                    <a:pt x="776" y="78"/>
                    <a:pt x="648" y="0"/>
                    <a:pt x="517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14"/>
            <p:cNvSpPr/>
            <p:nvPr/>
          </p:nvSpPr>
          <p:spPr>
            <a:xfrm>
              <a:off x="2871634" y="4693464"/>
              <a:ext cx="58932" cy="41884"/>
            </a:xfrm>
            <a:custGeom>
              <a:avLst/>
              <a:gdLst/>
              <a:ahLst/>
              <a:cxnLst/>
              <a:rect l="l" t="t" r="r" b="b"/>
              <a:pathLst>
                <a:path w="1317" h="936" extrusionOk="0">
                  <a:moveTo>
                    <a:pt x="1024" y="1"/>
                  </a:moveTo>
                  <a:cubicBezTo>
                    <a:pt x="1002" y="1"/>
                    <a:pt x="981" y="3"/>
                    <a:pt x="959" y="6"/>
                  </a:cubicBezTo>
                  <a:cubicBezTo>
                    <a:pt x="901" y="15"/>
                    <a:pt x="846" y="23"/>
                    <a:pt x="788" y="37"/>
                  </a:cubicBezTo>
                  <a:lnTo>
                    <a:pt x="706" y="59"/>
                  </a:lnTo>
                  <a:cubicBezTo>
                    <a:pt x="678" y="67"/>
                    <a:pt x="664" y="71"/>
                    <a:pt x="662" y="71"/>
                  </a:cubicBezTo>
                  <a:cubicBezTo>
                    <a:pt x="660" y="71"/>
                    <a:pt x="665" y="69"/>
                    <a:pt x="675" y="64"/>
                  </a:cubicBezTo>
                  <a:lnTo>
                    <a:pt x="675" y="64"/>
                  </a:lnTo>
                  <a:cubicBezTo>
                    <a:pt x="518" y="89"/>
                    <a:pt x="386" y="152"/>
                    <a:pt x="249" y="232"/>
                  </a:cubicBezTo>
                  <a:cubicBezTo>
                    <a:pt x="75" y="328"/>
                    <a:pt x="1" y="582"/>
                    <a:pt x="111" y="752"/>
                  </a:cubicBezTo>
                  <a:cubicBezTo>
                    <a:pt x="191" y="876"/>
                    <a:pt x="309" y="935"/>
                    <a:pt x="436" y="935"/>
                  </a:cubicBezTo>
                  <a:cubicBezTo>
                    <a:pt x="501" y="935"/>
                    <a:pt x="568" y="920"/>
                    <a:pt x="634" y="890"/>
                  </a:cubicBezTo>
                  <a:cubicBezTo>
                    <a:pt x="686" y="865"/>
                    <a:pt x="741" y="841"/>
                    <a:pt x="791" y="813"/>
                  </a:cubicBezTo>
                  <a:cubicBezTo>
                    <a:pt x="816" y="796"/>
                    <a:pt x="841" y="780"/>
                    <a:pt x="865" y="766"/>
                  </a:cubicBezTo>
                  <a:cubicBezTo>
                    <a:pt x="923" y="733"/>
                    <a:pt x="967" y="686"/>
                    <a:pt x="1000" y="631"/>
                  </a:cubicBezTo>
                  <a:lnTo>
                    <a:pt x="1000" y="631"/>
                  </a:lnTo>
                  <a:cubicBezTo>
                    <a:pt x="996" y="640"/>
                    <a:pt x="995" y="645"/>
                    <a:pt x="998" y="645"/>
                  </a:cubicBezTo>
                  <a:cubicBezTo>
                    <a:pt x="1002" y="645"/>
                    <a:pt x="1013" y="636"/>
                    <a:pt x="1031" y="615"/>
                  </a:cubicBezTo>
                  <a:cubicBezTo>
                    <a:pt x="1053" y="598"/>
                    <a:pt x="1072" y="582"/>
                    <a:pt x="1094" y="562"/>
                  </a:cubicBezTo>
                  <a:cubicBezTo>
                    <a:pt x="1138" y="527"/>
                    <a:pt x="1176" y="485"/>
                    <a:pt x="1215" y="447"/>
                  </a:cubicBezTo>
                  <a:cubicBezTo>
                    <a:pt x="1298" y="364"/>
                    <a:pt x="1317" y="229"/>
                    <a:pt x="1256" y="127"/>
                  </a:cubicBezTo>
                  <a:cubicBezTo>
                    <a:pt x="1205" y="38"/>
                    <a:pt x="1118" y="1"/>
                    <a:pt x="1024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14"/>
            <p:cNvSpPr/>
            <p:nvPr/>
          </p:nvSpPr>
          <p:spPr>
            <a:xfrm>
              <a:off x="3057296" y="4560292"/>
              <a:ext cx="63273" cy="49088"/>
            </a:xfrm>
            <a:custGeom>
              <a:avLst/>
              <a:gdLst/>
              <a:ahLst/>
              <a:cxnLst/>
              <a:rect l="l" t="t" r="r" b="b"/>
              <a:pathLst>
                <a:path w="1414" h="1097" extrusionOk="0">
                  <a:moveTo>
                    <a:pt x="706" y="0"/>
                  </a:moveTo>
                  <a:cubicBezTo>
                    <a:pt x="1" y="0"/>
                    <a:pt x="1" y="1096"/>
                    <a:pt x="706" y="1096"/>
                  </a:cubicBezTo>
                  <a:cubicBezTo>
                    <a:pt x="1413" y="1096"/>
                    <a:pt x="1413" y="0"/>
                    <a:pt x="70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4"/>
            <p:cNvSpPr/>
            <p:nvPr/>
          </p:nvSpPr>
          <p:spPr>
            <a:xfrm>
              <a:off x="3169793" y="4168921"/>
              <a:ext cx="100592" cy="286831"/>
            </a:xfrm>
            <a:custGeom>
              <a:avLst/>
              <a:gdLst/>
              <a:ahLst/>
              <a:cxnLst/>
              <a:rect l="l" t="t" r="r" b="b"/>
              <a:pathLst>
                <a:path w="2248" h="6410" extrusionOk="0">
                  <a:moveTo>
                    <a:pt x="1801" y="1"/>
                  </a:moveTo>
                  <a:cubicBezTo>
                    <a:pt x="1738" y="1"/>
                    <a:pt x="1671" y="37"/>
                    <a:pt x="1653" y="101"/>
                  </a:cubicBezTo>
                  <a:cubicBezTo>
                    <a:pt x="1361" y="1123"/>
                    <a:pt x="1336" y="2202"/>
                    <a:pt x="1066" y="3234"/>
                  </a:cubicBezTo>
                  <a:cubicBezTo>
                    <a:pt x="799" y="4261"/>
                    <a:pt x="444" y="5275"/>
                    <a:pt x="37" y="6255"/>
                  </a:cubicBezTo>
                  <a:cubicBezTo>
                    <a:pt x="0" y="6344"/>
                    <a:pt x="82" y="6410"/>
                    <a:pt x="162" y="6410"/>
                  </a:cubicBezTo>
                  <a:cubicBezTo>
                    <a:pt x="204" y="6410"/>
                    <a:pt x="244" y="6392"/>
                    <a:pt x="268" y="6351"/>
                  </a:cubicBezTo>
                  <a:cubicBezTo>
                    <a:pt x="1284" y="4586"/>
                    <a:pt x="2247" y="2174"/>
                    <a:pt x="1923" y="101"/>
                  </a:cubicBezTo>
                  <a:lnTo>
                    <a:pt x="1925" y="101"/>
                  </a:lnTo>
                  <a:cubicBezTo>
                    <a:pt x="1915" y="32"/>
                    <a:pt x="1859" y="1"/>
                    <a:pt x="180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4"/>
            <p:cNvSpPr/>
            <p:nvPr/>
          </p:nvSpPr>
          <p:spPr>
            <a:xfrm>
              <a:off x="2659481" y="4800637"/>
              <a:ext cx="659623" cy="230718"/>
            </a:xfrm>
            <a:custGeom>
              <a:avLst/>
              <a:gdLst/>
              <a:ahLst/>
              <a:cxnLst/>
              <a:rect l="l" t="t" r="r" b="b"/>
              <a:pathLst>
                <a:path w="14741" h="5156" extrusionOk="0">
                  <a:moveTo>
                    <a:pt x="14441" y="1"/>
                  </a:moveTo>
                  <a:cubicBezTo>
                    <a:pt x="14402" y="1"/>
                    <a:pt x="14361" y="12"/>
                    <a:pt x="14320" y="37"/>
                  </a:cubicBezTo>
                  <a:cubicBezTo>
                    <a:pt x="13249" y="703"/>
                    <a:pt x="12418" y="1664"/>
                    <a:pt x="11306" y="2306"/>
                  </a:cubicBezTo>
                  <a:cubicBezTo>
                    <a:pt x="10218" y="2933"/>
                    <a:pt x="9051" y="3407"/>
                    <a:pt x="7847" y="3762"/>
                  </a:cubicBezTo>
                  <a:cubicBezTo>
                    <a:pt x="5328" y="4506"/>
                    <a:pt x="2685" y="4756"/>
                    <a:pt x="80" y="5031"/>
                  </a:cubicBezTo>
                  <a:cubicBezTo>
                    <a:pt x="4" y="5040"/>
                    <a:pt x="1" y="5155"/>
                    <a:pt x="78" y="5155"/>
                  </a:cubicBezTo>
                  <a:cubicBezTo>
                    <a:pt x="79" y="5155"/>
                    <a:pt x="80" y="5155"/>
                    <a:pt x="80" y="5155"/>
                  </a:cubicBezTo>
                  <a:cubicBezTo>
                    <a:pt x="2894" y="5062"/>
                    <a:pt x="5722" y="4850"/>
                    <a:pt x="8448" y="4104"/>
                  </a:cubicBezTo>
                  <a:cubicBezTo>
                    <a:pt x="10559" y="3528"/>
                    <a:pt x="13566" y="2432"/>
                    <a:pt x="14654" y="370"/>
                  </a:cubicBezTo>
                  <a:cubicBezTo>
                    <a:pt x="14741" y="203"/>
                    <a:pt x="14609" y="1"/>
                    <a:pt x="1444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4"/>
            <p:cNvSpPr/>
            <p:nvPr/>
          </p:nvSpPr>
          <p:spPr>
            <a:xfrm>
              <a:off x="3370491" y="4699639"/>
              <a:ext cx="45016" cy="34903"/>
            </a:xfrm>
            <a:custGeom>
              <a:avLst/>
              <a:gdLst/>
              <a:ahLst/>
              <a:cxnLst/>
              <a:rect l="l" t="t" r="r" b="b"/>
              <a:pathLst>
                <a:path w="1006" h="780" extrusionOk="0">
                  <a:moveTo>
                    <a:pt x="505" y="0"/>
                  </a:moveTo>
                  <a:cubicBezTo>
                    <a:pt x="4" y="0"/>
                    <a:pt x="1" y="780"/>
                    <a:pt x="505" y="780"/>
                  </a:cubicBezTo>
                  <a:cubicBezTo>
                    <a:pt x="1006" y="780"/>
                    <a:pt x="1006" y="0"/>
                    <a:pt x="505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4"/>
            <p:cNvSpPr/>
            <p:nvPr/>
          </p:nvSpPr>
          <p:spPr>
            <a:xfrm>
              <a:off x="3100209" y="5058836"/>
              <a:ext cx="40317" cy="30428"/>
            </a:xfrm>
            <a:custGeom>
              <a:avLst/>
              <a:gdLst/>
              <a:ahLst/>
              <a:cxnLst/>
              <a:rect l="l" t="t" r="r" b="b"/>
              <a:pathLst>
                <a:path w="901" h="680" extrusionOk="0">
                  <a:moveTo>
                    <a:pt x="341" y="1"/>
                  </a:moveTo>
                  <a:cubicBezTo>
                    <a:pt x="161" y="1"/>
                    <a:pt x="0" y="151"/>
                    <a:pt x="0" y="341"/>
                  </a:cubicBezTo>
                  <a:cubicBezTo>
                    <a:pt x="0" y="531"/>
                    <a:pt x="162" y="680"/>
                    <a:pt x="343" y="680"/>
                  </a:cubicBezTo>
                  <a:cubicBezTo>
                    <a:pt x="372" y="680"/>
                    <a:pt x="401" y="676"/>
                    <a:pt x="430" y="668"/>
                  </a:cubicBezTo>
                  <a:cubicBezTo>
                    <a:pt x="520" y="644"/>
                    <a:pt x="614" y="616"/>
                    <a:pt x="705" y="591"/>
                  </a:cubicBezTo>
                  <a:cubicBezTo>
                    <a:pt x="810" y="561"/>
                    <a:pt x="900" y="454"/>
                    <a:pt x="895" y="341"/>
                  </a:cubicBezTo>
                  <a:cubicBezTo>
                    <a:pt x="889" y="225"/>
                    <a:pt x="818" y="120"/>
                    <a:pt x="705" y="87"/>
                  </a:cubicBezTo>
                  <a:cubicBezTo>
                    <a:pt x="611" y="63"/>
                    <a:pt x="520" y="38"/>
                    <a:pt x="430" y="13"/>
                  </a:cubicBezTo>
                  <a:cubicBezTo>
                    <a:pt x="400" y="5"/>
                    <a:pt x="370" y="1"/>
                    <a:pt x="34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0" name="Google Shape;1220;p14"/>
          <p:cNvSpPr/>
          <p:nvPr/>
        </p:nvSpPr>
        <p:spPr>
          <a:xfrm>
            <a:off x="420120" y="2933769"/>
            <a:ext cx="930" cy="1173"/>
          </a:xfrm>
          <a:custGeom>
            <a:avLst/>
            <a:gdLst/>
            <a:ahLst/>
            <a:cxnLst/>
            <a:rect l="l" t="t" r="r" b="b"/>
            <a:pathLst>
              <a:path w="23" h="29" extrusionOk="0">
                <a:moveTo>
                  <a:pt x="0" y="1"/>
                </a:moveTo>
                <a:cubicBezTo>
                  <a:pt x="6" y="9"/>
                  <a:pt x="14" y="20"/>
                  <a:pt x="22" y="29"/>
                </a:cubicBezTo>
                <a:cubicBezTo>
                  <a:pt x="14" y="20"/>
                  <a:pt x="9" y="12"/>
                  <a:pt x="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1" name="Google Shape;1221;p14"/>
          <p:cNvGrpSpPr/>
          <p:nvPr/>
        </p:nvGrpSpPr>
        <p:grpSpPr>
          <a:xfrm rot="2056389">
            <a:off x="8211475" y="-1274256"/>
            <a:ext cx="1478898" cy="2893484"/>
            <a:chOff x="1901850" y="-1534375"/>
            <a:chExt cx="983032" cy="1923316"/>
          </a:xfrm>
        </p:grpSpPr>
        <p:sp>
          <p:nvSpPr>
            <p:cNvPr id="1222" name="Google Shape;1222;p14"/>
            <p:cNvSpPr/>
            <p:nvPr/>
          </p:nvSpPr>
          <p:spPr>
            <a:xfrm>
              <a:off x="2212987" y="-1247715"/>
              <a:ext cx="486898" cy="958402"/>
            </a:xfrm>
            <a:custGeom>
              <a:avLst/>
              <a:gdLst/>
              <a:ahLst/>
              <a:cxnLst/>
              <a:rect l="l" t="t" r="r" b="b"/>
              <a:pathLst>
                <a:path w="10881" h="21418" extrusionOk="0">
                  <a:moveTo>
                    <a:pt x="9762" y="1"/>
                  </a:moveTo>
                  <a:cubicBezTo>
                    <a:pt x="9725" y="1"/>
                    <a:pt x="9690" y="46"/>
                    <a:pt x="9711" y="88"/>
                  </a:cubicBezTo>
                  <a:cubicBezTo>
                    <a:pt x="10515" y="1687"/>
                    <a:pt x="10308" y="3777"/>
                    <a:pt x="10005" y="5481"/>
                  </a:cubicBezTo>
                  <a:cubicBezTo>
                    <a:pt x="9727" y="7040"/>
                    <a:pt x="9246" y="8548"/>
                    <a:pt x="8676" y="10024"/>
                  </a:cubicBezTo>
                  <a:cubicBezTo>
                    <a:pt x="7525" y="13011"/>
                    <a:pt x="6277" y="16260"/>
                    <a:pt x="4309" y="18818"/>
                  </a:cubicBezTo>
                  <a:cubicBezTo>
                    <a:pt x="3816" y="19460"/>
                    <a:pt x="3238" y="20187"/>
                    <a:pt x="2544" y="20622"/>
                  </a:cubicBezTo>
                  <a:cubicBezTo>
                    <a:pt x="2224" y="20821"/>
                    <a:pt x="1959" y="20906"/>
                    <a:pt x="1741" y="20906"/>
                  </a:cubicBezTo>
                  <a:cubicBezTo>
                    <a:pt x="864" y="20906"/>
                    <a:pt x="733" y="19543"/>
                    <a:pt x="793" y="18749"/>
                  </a:cubicBezTo>
                  <a:cubicBezTo>
                    <a:pt x="917" y="17119"/>
                    <a:pt x="1253" y="15503"/>
                    <a:pt x="1759" y="13953"/>
                  </a:cubicBezTo>
                  <a:cubicBezTo>
                    <a:pt x="2021" y="13152"/>
                    <a:pt x="2332" y="12367"/>
                    <a:pt x="2687" y="11605"/>
                  </a:cubicBezTo>
                  <a:cubicBezTo>
                    <a:pt x="2943" y="11057"/>
                    <a:pt x="3409" y="9724"/>
                    <a:pt x="3965" y="9396"/>
                  </a:cubicBezTo>
                  <a:cubicBezTo>
                    <a:pt x="4126" y="9301"/>
                    <a:pt x="4263" y="9258"/>
                    <a:pt x="4379" y="9258"/>
                  </a:cubicBezTo>
                  <a:cubicBezTo>
                    <a:pt x="5265" y="9258"/>
                    <a:pt x="4917" y="11752"/>
                    <a:pt x="4854" y="12139"/>
                  </a:cubicBezTo>
                  <a:cubicBezTo>
                    <a:pt x="4708" y="13039"/>
                    <a:pt x="4425" y="13895"/>
                    <a:pt x="4042" y="14724"/>
                  </a:cubicBezTo>
                  <a:cubicBezTo>
                    <a:pt x="4038" y="14730"/>
                    <a:pt x="4044" y="14736"/>
                    <a:pt x="4049" y="14736"/>
                  </a:cubicBezTo>
                  <a:cubicBezTo>
                    <a:pt x="4052" y="14736"/>
                    <a:pt x="4054" y="14735"/>
                    <a:pt x="4056" y="14732"/>
                  </a:cubicBezTo>
                  <a:cubicBezTo>
                    <a:pt x="4780" y="13295"/>
                    <a:pt x="5151" y="11731"/>
                    <a:pt x="5085" y="10118"/>
                  </a:cubicBezTo>
                  <a:cubicBezTo>
                    <a:pt x="5061" y="9530"/>
                    <a:pt x="4857" y="8940"/>
                    <a:pt x="4418" y="8940"/>
                  </a:cubicBezTo>
                  <a:cubicBezTo>
                    <a:pt x="4254" y="8940"/>
                    <a:pt x="4058" y="9021"/>
                    <a:pt x="3827" y="9215"/>
                  </a:cubicBezTo>
                  <a:cubicBezTo>
                    <a:pt x="3378" y="9589"/>
                    <a:pt x="3108" y="10203"/>
                    <a:pt x="2836" y="10701"/>
                  </a:cubicBezTo>
                  <a:cubicBezTo>
                    <a:pt x="2417" y="11464"/>
                    <a:pt x="2048" y="12252"/>
                    <a:pt x="1729" y="13058"/>
                  </a:cubicBezTo>
                  <a:cubicBezTo>
                    <a:pt x="1093" y="14658"/>
                    <a:pt x="653" y="16332"/>
                    <a:pt x="424" y="18039"/>
                  </a:cubicBezTo>
                  <a:cubicBezTo>
                    <a:pt x="295" y="19008"/>
                    <a:pt x="0" y="20553"/>
                    <a:pt x="991" y="21200"/>
                  </a:cubicBezTo>
                  <a:cubicBezTo>
                    <a:pt x="1226" y="21353"/>
                    <a:pt x="1467" y="21418"/>
                    <a:pt x="1707" y="21418"/>
                  </a:cubicBezTo>
                  <a:cubicBezTo>
                    <a:pt x="2609" y="21418"/>
                    <a:pt x="3499" y="20498"/>
                    <a:pt x="4045" y="19897"/>
                  </a:cubicBezTo>
                  <a:cubicBezTo>
                    <a:pt x="6333" y="17370"/>
                    <a:pt x="7613" y="13956"/>
                    <a:pt x="8871" y="10836"/>
                  </a:cubicBezTo>
                  <a:cubicBezTo>
                    <a:pt x="9648" y="8906"/>
                    <a:pt x="10339" y="6907"/>
                    <a:pt x="10575" y="4831"/>
                  </a:cubicBezTo>
                  <a:cubicBezTo>
                    <a:pt x="10757" y="3254"/>
                    <a:pt x="10881" y="1310"/>
                    <a:pt x="9799" y="19"/>
                  </a:cubicBezTo>
                  <a:cubicBezTo>
                    <a:pt x="9788" y="6"/>
                    <a:pt x="9775" y="1"/>
                    <a:pt x="9762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14"/>
            <p:cNvSpPr/>
            <p:nvPr/>
          </p:nvSpPr>
          <p:spPr>
            <a:xfrm>
              <a:off x="2019360" y="-1270045"/>
              <a:ext cx="745851" cy="1380684"/>
            </a:xfrm>
            <a:custGeom>
              <a:avLst/>
              <a:gdLst/>
              <a:ahLst/>
              <a:cxnLst/>
              <a:rect l="l" t="t" r="r" b="b"/>
              <a:pathLst>
                <a:path w="16668" h="30855" extrusionOk="0">
                  <a:moveTo>
                    <a:pt x="11899" y="0"/>
                  </a:moveTo>
                  <a:cubicBezTo>
                    <a:pt x="11888" y="0"/>
                    <a:pt x="11877" y="3"/>
                    <a:pt x="11865" y="11"/>
                  </a:cubicBezTo>
                  <a:cubicBezTo>
                    <a:pt x="8738" y="2211"/>
                    <a:pt x="6813" y="5702"/>
                    <a:pt x="5348" y="9149"/>
                  </a:cubicBezTo>
                  <a:cubicBezTo>
                    <a:pt x="3597" y="13274"/>
                    <a:pt x="1965" y="17671"/>
                    <a:pt x="1274" y="22109"/>
                  </a:cubicBezTo>
                  <a:cubicBezTo>
                    <a:pt x="939" y="24267"/>
                    <a:pt x="0" y="30855"/>
                    <a:pt x="3610" y="30855"/>
                  </a:cubicBezTo>
                  <a:cubicBezTo>
                    <a:pt x="3718" y="30855"/>
                    <a:pt x="3829" y="30849"/>
                    <a:pt x="3944" y="30837"/>
                  </a:cubicBezTo>
                  <a:cubicBezTo>
                    <a:pt x="5847" y="30641"/>
                    <a:pt x="7036" y="28692"/>
                    <a:pt x="8052" y="27285"/>
                  </a:cubicBezTo>
                  <a:cubicBezTo>
                    <a:pt x="9332" y="25518"/>
                    <a:pt x="10494" y="23670"/>
                    <a:pt x="11546" y="21757"/>
                  </a:cubicBezTo>
                  <a:cubicBezTo>
                    <a:pt x="13878" y="17508"/>
                    <a:pt x="15808" y="12839"/>
                    <a:pt x="16656" y="8051"/>
                  </a:cubicBezTo>
                  <a:cubicBezTo>
                    <a:pt x="16668" y="7979"/>
                    <a:pt x="16610" y="7932"/>
                    <a:pt x="16556" y="7932"/>
                  </a:cubicBezTo>
                  <a:cubicBezTo>
                    <a:pt x="16520" y="7932"/>
                    <a:pt x="16486" y="7952"/>
                    <a:pt x="16474" y="7998"/>
                  </a:cubicBezTo>
                  <a:cubicBezTo>
                    <a:pt x="14434" y="15471"/>
                    <a:pt x="11502" y="22651"/>
                    <a:pt x="6436" y="28626"/>
                  </a:cubicBezTo>
                  <a:cubicBezTo>
                    <a:pt x="5761" y="29424"/>
                    <a:pt x="4935" y="30226"/>
                    <a:pt x="3840" y="30297"/>
                  </a:cubicBezTo>
                  <a:cubicBezTo>
                    <a:pt x="3786" y="30301"/>
                    <a:pt x="3733" y="30303"/>
                    <a:pt x="3681" y="30303"/>
                  </a:cubicBezTo>
                  <a:cubicBezTo>
                    <a:pt x="2364" y="30303"/>
                    <a:pt x="1839" y="29142"/>
                    <a:pt x="1656" y="27976"/>
                  </a:cubicBezTo>
                  <a:cubicBezTo>
                    <a:pt x="1323" y="25851"/>
                    <a:pt x="1497" y="23607"/>
                    <a:pt x="1868" y="21498"/>
                  </a:cubicBezTo>
                  <a:cubicBezTo>
                    <a:pt x="2554" y="17616"/>
                    <a:pt x="3917" y="13819"/>
                    <a:pt x="5376" y="10168"/>
                  </a:cubicBezTo>
                  <a:cubicBezTo>
                    <a:pt x="6896" y="6368"/>
                    <a:pt x="8878" y="2877"/>
                    <a:pt x="11945" y="116"/>
                  </a:cubicBezTo>
                  <a:cubicBezTo>
                    <a:pt x="11993" y="75"/>
                    <a:pt x="11951" y="0"/>
                    <a:pt x="1189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14"/>
            <p:cNvSpPr/>
            <p:nvPr/>
          </p:nvSpPr>
          <p:spPr>
            <a:xfrm>
              <a:off x="2136243" y="-1534375"/>
              <a:ext cx="683921" cy="782186"/>
            </a:xfrm>
            <a:custGeom>
              <a:avLst/>
              <a:gdLst/>
              <a:ahLst/>
              <a:cxnLst/>
              <a:rect l="l" t="t" r="r" b="b"/>
              <a:pathLst>
                <a:path w="15284" h="17480" extrusionOk="0">
                  <a:moveTo>
                    <a:pt x="11472" y="0"/>
                  </a:moveTo>
                  <a:cubicBezTo>
                    <a:pt x="10478" y="0"/>
                    <a:pt x="9626" y="687"/>
                    <a:pt x="8970" y="1383"/>
                  </a:cubicBezTo>
                  <a:cubicBezTo>
                    <a:pt x="6941" y="3537"/>
                    <a:pt x="5258" y="6158"/>
                    <a:pt x="3794" y="8715"/>
                  </a:cubicBezTo>
                  <a:cubicBezTo>
                    <a:pt x="2249" y="11414"/>
                    <a:pt x="875" y="14307"/>
                    <a:pt x="30" y="17308"/>
                  </a:cubicBezTo>
                  <a:cubicBezTo>
                    <a:pt x="1" y="17415"/>
                    <a:pt x="79" y="17480"/>
                    <a:pt x="161" y="17480"/>
                  </a:cubicBezTo>
                  <a:cubicBezTo>
                    <a:pt x="217" y="17480"/>
                    <a:pt x="274" y="17450"/>
                    <a:pt x="300" y="17383"/>
                  </a:cubicBezTo>
                  <a:cubicBezTo>
                    <a:pt x="2178" y="12628"/>
                    <a:pt x="4303" y="8115"/>
                    <a:pt x="7362" y="3991"/>
                  </a:cubicBezTo>
                  <a:cubicBezTo>
                    <a:pt x="8122" y="2967"/>
                    <a:pt x="8901" y="1824"/>
                    <a:pt x="9901" y="1017"/>
                  </a:cubicBezTo>
                  <a:cubicBezTo>
                    <a:pt x="10431" y="590"/>
                    <a:pt x="10976" y="393"/>
                    <a:pt x="11493" y="393"/>
                  </a:cubicBezTo>
                  <a:cubicBezTo>
                    <a:pt x="12351" y="393"/>
                    <a:pt x="13135" y="934"/>
                    <a:pt x="13664" y="1868"/>
                  </a:cubicBezTo>
                  <a:cubicBezTo>
                    <a:pt x="15044" y="4294"/>
                    <a:pt x="15090" y="7551"/>
                    <a:pt x="14628" y="10224"/>
                  </a:cubicBezTo>
                  <a:cubicBezTo>
                    <a:pt x="14625" y="10242"/>
                    <a:pt x="14639" y="10254"/>
                    <a:pt x="14653" y="10254"/>
                  </a:cubicBezTo>
                  <a:cubicBezTo>
                    <a:pt x="14662" y="10254"/>
                    <a:pt x="14671" y="10249"/>
                    <a:pt x="14675" y="10235"/>
                  </a:cubicBezTo>
                  <a:cubicBezTo>
                    <a:pt x="15283" y="7518"/>
                    <a:pt x="15184" y="4272"/>
                    <a:pt x="13849" y="1761"/>
                  </a:cubicBezTo>
                  <a:cubicBezTo>
                    <a:pt x="13411" y="935"/>
                    <a:pt x="12725" y="142"/>
                    <a:pt x="11748" y="18"/>
                  </a:cubicBezTo>
                  <a:cubicBezTo>
                    <a:pt x="11655" y="6"/>
                    <a:pt x="11563" y="0"/>
                    <a:pt x="1147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14"/>
            <p:cNvSpPr/>
            <p:nvPr/>
          </p:nvSpPr>
          <p:spPr>
            <a:xfrm>
              <a:off x="1901850" y="-586555"/>
              <a:ext cx="508779" cy="975496"/>
            </a:xfrm>
            <a:custGeom>
              <a:avLst/>
              <a:gdLst/>
              <a:ahLst/>
              <a:cxnLst/>
              <a:rect l="l" t="t" r="r" b="b"/>
              <a:pathLst>
                <a:path w="11370" h="21800" extrusionOk="0">
                  <a:moveTo>
                    <a:pt x="4281" y="0"/>
                  </a:moveTo>
                  <a:cubicBezTo>
                    <a:pt x="4274" y="0"/>
                    <a:pt x="4267" y="4"/>
                    <a:pt x="4263" y="12"/>
                  </a:cubicBezTo>
                  <a:cubicBezTo>
                    <a:pt x="1835" y="5494"/>
                    <a:pt x="1" y="12135"/>
                    <a:pt x="1380" y="18134"/>
                  </a:cubicBezTo>
                  <a:cubicBezTo>
                    <a:pt x="1765" y="19809"/>
                    <a:pt x="3035" y="21800"/>
                    <a:pt x="4837" y="21800"/>
                  </a:cubicBezTo>
                  <a:cubicBezTo>
                    <a:pt x="5165" y="21800"/>
                    <a:pt x="5512" y="21734"/>
                    <a:pt x="5874" y="21587"/>
                  </a:cubicBezTo>
                  <a:cubicBezTo>
                    <a:pt x="7077" y="21097"/>
                    <a:pt x="8085" y="19855"/>
                    <a:pt x="8900" y="18892"/>
                  </a:cubicBezTo>
                  <a:cubicBezTo>
                    <a:pt x="9858" y="17755"/>
                    <a:pt x="10656" y="16532"/>
                    <a:pt x="11328" y="15208"/>
                  </a:cubicBezTo>
                  <a:cubicBezTo>
                    <a:pt x="11370" y="15124"/>
                    <a:pt x="11300" y="15048"/>
                    <a:pt x="11229" y="15048"/>
                  </a:cubicBezTo>
                  <a:cubicBezTo>
                    <a:pt x="11198" y="15048"/>
                    <a:pt x="11166" y="15064"/>
                    <a:pt x="11144" y="15100"/>
                  </a:cubicBezTo>
                  <a:cubicBezTo>
                    <a:pt x="9907" y="17152"/>
                    <a:pt x="8291" y="19585"/>
                    <a:pt x="6251" y="20918"/>
                  </a:cubicBezTo>
                  <a:cubicBezTo>
                    <a:pt x="5800" y="21212"/>
                    <a:pt x="5338" y="21343"/>
                    <a:pt x="4890" y="21343"/>
                  </a:cubicBezTo>
                  <a:cubicBezTo>
                    <a:pt x="3817" y="21343"/>
                    <a:pt x="2826" y="20592"/>
                    <a:pt x="2278" y="19547"/>
                  </a:cubicBezTo>
                  <a:cubicBezTo>
                    <a:pt x="1634" y="18313"/>
                    <a:pt x="1455" y="16810"/>
                    <a:pt x="1331" y="15445"/>
                  </a:cubicBezTo>
                  <a:cubicBezTo>
                    <a:pt x="846" y="10095"/>
                    <a:pt x="2438" y="4968"/>
                    <a:pt x="4304" y="29"/>
                  </a:cubicBezTo>
                  <a:cubicBezTo>
                    <a:pt x="4310" y="13"/>
                    <a:pt x="4295" y="0"/>
                    <a:pt x="428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14"/>
            <p:cNvSpPr/>
            <p:nvPr/>
          </p:nvSpPr>
          <p:spPr>
            <a:xfrm>
              <a:off x="2717661" y="-1184172"/>
              <a:ext cx="167221" cy="707771"/>
            </a:xfrm>
            <a:custGeom>
              <a:avLst/>
              <a:gdLst/>
              <a:ahLst/>
              <a:cxnLst/>
              <a:rect l="l" t="t" r="r" b="b"/>
              <a:pathLst>
                <a:path w="3737" h="15817" extrusionOk="0">
                  <a:moveTo>
                    <a:pt x="3611" y="1"/>
                  </a:moveTo>
                  <a:cubicBezTo>
                    <a:pt x="3546" y="1"/>
                    <a:pt x="3478" y="44"/>
                    <a:pt x="3471" y="127"/>
                  </a:cubicBezTo>
                  <a:cubicBezTo>
                    <a:pt x="3039" y="5570"/>
                    <a:pt x="1985" y="10683"/>
                    <a:pt x="8" y="15782"/>
                  </a:cubicBezTo>
                  <a:cubicBezTo>
                    <a:pt x="0" y="15801"/>
                    <a:pt x="19" y="15817"/>
                    <a:pt x="37" y="15817"/>
                  </a:cubicBezTo>
                  <a:cubicBezTo>
                    <a:pt x="45" y="15817"/>
                    <a:pt x="53" y="15813"/>
                    <a:pt x="57" y="15804"/>
                  </a:cubicBezTo>
                  <a:cubicBezTo>
                    <a:pt x="2249" y="10958"/>
                    <a:pt x="3615" y="5457"/>
                    <a:pt x="3736" y="127"/>
                  </a:cubicBezTo>
                  <a:cubicBezTo>
                    <a:pt x="3737" y="42"/>
                    <a:pt x="3675" y="1"/>
                    <a:pt x="361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14"/>
            <p:cNvSpPr/>
            <p:nvPr/>
          </p:nvSpPr>
          <p:spPr>
            <a:xfrm>
              <a:off x="2452123" y="-1419103"/>
              <a:ext cx="289561" cy="195770"/>
            </a:xfrm>
            <a:custGeom>
              <a:avLst/>
              <a:gdLst/>
              <a:ahLst/>
              <a:cxnLst/>
              <a:rect l="l" t="t" r="r" b="b"/>
              <a:pathLst>
                <a:path w="6471" h="4375" extrusionOk="0">
                  <a:moveTo>
                    <a:pt x="3929" y="1"/>
                  </a:moveTo>
                  <a:cubicBezTo>
                    <a:pt x="3277" y="1"/>
                    <a:pt x="2734" y="502"/>
                    <a:pt x="2258" y="894"/>
                  </a:cubicBezTo>
                  <a:cubicBezTo>
                    <a:pt x="1385" y="1616"/>
                    <a:pt x="647" y="2442"/>
                    <a:pt x="11" y="3378"/>
                  </a:cubicBezTo>
                  <a:cubicBezTo>
                    <a:pt x="1" y="3390"/>
                    <a:pt x="15" y="3406"/>
                    <a:pt x="29" y="3406"/>
                  </a:cubicBezTo>
                  <a:cubicBezTo>
                    <a:pt x="34" y="3406"/>
                    <a:pt x="38" y="3404"/>
                    <a:pt x="41" y="3400"/>
                  </a:cubicBezTo>
                  <a:cubicBezTo>
                    <a:pt x="818" y="2411"/>
                    <a:pt x="1872" y="1087"/>
                    <a:pt x="3018" y="512"/>
                  </a:cubicBezTo>
                  <a:cubicBezTo>
                    <a:pt x="3374" y="333"/>
                    <a:pt x="3689" y="254"/>
                    <a:pt x="3970" y="254"/>
                  </a:cubicBezTo>
                  <a:cubicBezTo>
                    <a:pt x="5617" y="254"/>
                    <a:pt x="6047" y="2978"/>
                    <a:pt x="6214" y="4314"/>
                  </a:cubicBezTo>
                  <a:cubicBezTo>
                    <a:pt x="6220" y="4354"/>
                    <a:pt x="6251" y="4375"/>
                    <a:pt x="6282" y="4375"/>
                  </a:cubicBezTo>
                  <a:cubicBezTo>
                    <a:pt x="6312" y="4375"/>
                    <a:pt x="6341" y="4355"/>
                    <a:pt x="6344" y="4314"/>
                  </a:cubicBezTo>
                  <a:cubicBezTo>
                    <a:pt x="6470" y="2943"/>
                    <a:pt x="5757" y="154"/>
                    <a:pt x="4034" y="5"/>
                  </a:cubicBezTo>
                  <a:cubicBezTo>
                    <a:pt x="3998" y="2"/>
                    <a:pt x="3964" y="1"/>
                    <a:pt x="3929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14"/>
            <p:cNvSpPr/>
            <p:nvPr/>
          </p:nvSpPr>
          <p:spPr>
            <a:xfrm>
              <a:off x="2378915" y="-967276"/>
              <a:ext cx="217070" cy="510122"/>
            </a:xfrm>
            <a:custGeom>
              <a:avLst/>
              <a:gdLst/>
              <a:ahLst/>
              <a:cxnLst/>
              <a:rect l="l" t="t" r="r" b="b"/>
              <a:pathLst>
                <a:path w="4851" h="11400" extrusionOk="0">
                  <a:moveTo>
                    <a:pt x="4778" y="0"/>
                  </a:moveTo>
                  <a:cubicBezTo>
                    <a:pt x="4755" y="0"/>
                    <a:pt x="4731" y="13"/>
                    <a:pt x="4723" y="43"/>
                  </a:cubicBezTo>
                  <a:cubicBezTo>
                    <a:pt x="3503" y="3997"/>
                    <a:pt x="2005" y="7749"/>
                    <a:pt x="6" y="11378"/>
                  </a:cubicBezTo>
                  <a:cubicBezTo>
                    <a:pt x="1" y="11390"/>
                    <a:pt x="10" y="11399"/>
                    <a:pt x="20" y="11399"/>
                  </a:cubicBezTo>
                  <a:cubicBezTo>
                    <a:pt x="24" y="11399"/>
                    <a:pt x="28" y="11397"/>
                    <a:pt x="31" y="11392"/>
                  </a:cubicBezTo>
                  <a:cubicBezTo>
                    <a:pt x="2173" y="7928"/>
                    <a:pt x="3883" y="4044"/>
                    <a:pt x="4841" y="76"/>
                  </a:cubicBezTo>
                  <a:cubicBezTo>
                    <a:pt x="4851" y="30"/>
                    <a:pt x="4814" y="0"/>
                    <a:pt x="4778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14"/>
            <p:cNvSpPr/>
            <p:nvPr/>
          </p:nvSpPr>
          <p:spPr>
            <a:xfrm>
              <a:off x="2126220" y="-359098"/>
              <a:ext cx="165655" cy="276092"/>
            </a:xfrm>
            <a:custGeom>
              <a:avLst/>
              <a:gdLst/>
              <a:ahLst/>
              <a:cxnLst/>
              <a:rect l="l" t="t" r="r" b="b"/>
              <a:pathLst>
                <a:path w="3702" h="6170" extrusionOk="0">
                  <a:moveTo>
                    <a:pt x="1023" y="1"/>
                  </a:moveTo>
                  <a:cubicBezTo>
                    <a:pt x="1013" y="1"/>
                    <a:pt x="1003" y="7"/>
                    <a:pt x="1003" y="20"/>
                  </a:cubicBezTo>
                  <a:cubicBezTo>
                    <a:pt x="1036" y="1705"/>
                    <a:pt x="1" y="3762"/>
                    <a:pt x="1050" y="5323"/>
                  </a:cubicBezTo>
                  <a:cubicBezTo>
                    <a:pt x="1391" y="5831"/>
                    <a:pt x="2011" y="6169"/>
                    <a:pt x="2607" y="6169"/>
                  </a:cubicBezTo>
                  <a:cubicBezTo>
                    <a:pt x="2995" y="6169"/>
                    <a:pt x="3373" y="6026"/>
                    <a:pt x="3657" y="5692"/>
                  </a:cubicBezTo>
                  <a:cubicBezTo>
                    <a:pt x="3702" y="5641"/>
                    <a:pt x="3661" y="5581"/>
                    <a:pt x="3609" y="5581"/>
                  </a:cubicBezTo>
                  <a:cubicBezTo>
                    <a:pt x="3594" y="5581"/>
                    <a:pt x="3578" y="5587"/>
                    <a:pt x="3563" y="5598"/>
                  </a:cubicBezTo>
                  <a:cubicBezTo>
                    <a:pt x="3265" y="5841"/>
                    <a:pt x="2928" y="5952"/>
                    <a:pt x="2595" y="5952"/>
                  </a:cubicBezTo>
                  <a:cubicBezTo>
                    <a:pt x="2111" y="5952"/>
                    <a:pt x="1634" y="5718"/>
                    <a:pt x="1292" y="5312"/>
                  </a:cubicBezTo>
                  <a:cubicBezTo>
                    <a:pt x="807" y="4737"/>
                    <a:pt x="730" y="3944"/>
                    <a:pt x="763" y="3222"/>
                  </a:cubicBezTo>
                  <a:cubicBezTo>
                    <a:pt x="810" y="2140"/>
                    <a:pt x="1105" y="1110"/>
                    <a:pt x="1047" y="20"/>
                  </a:cubicBezTo>
                  <a:cubicBezTo>
                    <a:pt x="1046" y="7"/>
                    <a:pt x="1034" y="1"/>
                    <a:pt x="1023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4"/>
            <p:cNvSpPr/>
            <p:nvPr/>
          </p:nvSpPr>
          <p:spPr>
            <a:xfrm>
              <a:off x="2099729" y="42342"/>
              <a:ext cx="287324" cy="190893"/>
            </a:xfrm>
            <a:custGeom>
              <a:avLst/>
              <a:gdLst/>
              <a:ahLst/>
              <a:cxnLst/>
              <a:rect l="l" t="t" r="r" b="b"/>
              <a:pathLst>
                <a:path w="6421" h="4266" extrusionOk="0">
                  <a:moveTo>
                    <a:pt x="6359" y="0"/>
                  </a:moveTo>
                  <a:cubicBezTo>
                    <a:pt x="6348" y="0"/>
                    <a:pt x="6337" y="4"/>
                    <a:pt x="6328" y="14"/>
                  </a:cubicBezTo>
                  <a:lnTo>
                    <a:pt x="6325" y="14"/>
                  </a:lnTo>
                  <a:cubicBezTo>
                    <a:pt x="4489" y="1842"/>
                    <a:pt x="2669" y="3764"/>
                    <a:pt x="4" y="4259"/>
                  </a:cubicBezTo>
                  <a:cubicBezTo>
                    <a:pt x="1" y="4259"/>
                    <a:pt x="1" y="4266"/>
                    <a:pt x="4" y="4266"/>
                  </a:cubicBezTo>
                  <a:cubicBezTo>
                    <a:pt x="5" y="4266"/>
                    <a:pt x="5" y="4265"/>
                    <a:pt x="6" y="4265"/>
                  </a:cubicBezTo>
                  <a:cubicBezTo>
                    <a:pt x="2649" y="3937"/>
                    <a:pt x="4690" y="1985"/>
                    <a:pt x="6391" y="77"/>
                  </a:cubicBezTo>
                  <a:cubicBezTo>
                    <a:pt x="6421" y="43"/>
                    <a:pt x="6392" y="0"/>
                    <a:pt x="635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4"/>
            <p:cNvSpPr/>
            <p:nvPr/>
          </p:nvSpPr>
          <p:spPr>
            <a:xfrm>
              <a:off x="2582342" y="-1057579"/>
              <a:ext cx="16780" cy="20808"/>
            </a:xfrm>
            <a:custGeom>
              <a:avLst/>
              <a:gdLst/>
              <a:ahLst/>
              <a:cxnLst/>
              <a:rect l="l" t="t" r="r" b="b"/>
              <a:pathLst>
                <a:path w="375" h="465" extrusionOk="0">
                  <a:moveTo>
                    <a:pt x="188" y="1"/>
                  </a:moveTo>
                  <a:cubicBezTo>
                    <a:pt x="136" y="1"/>
                    <a:pt x="84" y="30"/>
                    <a:pt x="69" y="90"/>
                  </a:cubicBezTo>
                  <a:cubicBezTo>
                    <a:pt x="55" y="145"/>
                    <a:pt x="42" y="200"/>
                    <a:pt x="25" y="252"/>
                  </a:cubicBezTo>
                  <a:cubicBezTo>
                    <a:pt x="0" y="357"/>
                    <a:pt x="77" y="464"/>
                    <a:pt x="188" y="464"/>
                  </a:cubicBezTo>
                  <a:cubicBezTo>
                    <a:pt x="295" y="464"/>
                    <a:pt x="375" y="357"/>
                    <a:pt x="347" y="252"/>
                  </a:cubicBezTo>
                  <a:cubicBezTo>
                    <a:pt x="333" y="197"/>
                    <a:pt x="320" y="142"/>
                    <a:pt x="306" y="90"/>
                  </a:cubicBezTo>
                  <a:cubicBezTo>
                    <a:pt x="291" y="30"/>
                    <a:pt x="239" y="1"/>
                    <a:pt x="18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4"/>
            <p:cNvSpPr/>
            <p:nvPr/>
          </p:nvSpPr>
          <p:spPr>
            <a:xfrm>
              <a:off x="2571378" y="-1166094"/>
              <a:ext cx="43629" cy="38170"/>
            </a:xfrm>
            <a:custGeom>
              <a:avLst/>
              <a:gdLst/>
              <a:ahLst/>
              <a:cxnLst/>
              <a:rect l="l" t="t" r="r" b="b"/>
              <a:pathLst>
                <a:path w="975" h="853" extrusionOk="0">
                  <a:moveTo>
                    <a:pt x="413" y="0"/>
                  </a:moveTo>
                  <a:cubicBezTo>
                    <a:pt x="313" y="0"/>
                    <a:pt x="199" y="58"/>
                    <a:pt x="130" y="125"/>
                  </a:cubicBezTo>
                  <a:cubicBezTo>
                    <a:pt x="55" y="199"/>
                    <a:pt x="0" y="320"/>
                    <a:pt x="6" y="425"/>
                  </a:cubicBezTo>
                  <a:cubicBezTo>
                    <a:pt x="11" y="535"/>
                    <a:pt x="47" y="651"/>
                    <a:pt x="130" y="728"/>
                  </a:cubicBezTo>
                  <a:cubicBezTo>
                    <a:pt x="205" y="795"/>
                    <a:pt x="306" y="852"/>
                    <a:pt x="412" y="852"/>
                  </a:cubicBezTo>
                  <a:cubicBezTo>
                    <a:pt x="419" y="852"/>
                    <a:pt x="426" y="852"/>
                    <a:pt x="433" y="852"/>
                  </a:cubicBezTo>
                  <a:cubicBezTo>
                    <a:pt x="496" y="846"/>
                    <a:pt x="562" y="843"/>
                    <a:pt x="625" y="830"/>
                  </a:cubicBezTo>
                  <a:cubicBezTo>
                    <a:pt x="713" y="810"/>
                    <a:pt x="790" y="764"/>
                    <a:pt x="857" y="700"/>
                  </a:cubicBezTo>
                  <a:cubicBezTo>
                    <a:pt x="925" y="637"/>
                    <a:pt x="975" y="518"/>
                    <a:pt x="972" y="425"/>
                  </a:cubicBezTo>
                  <a:cubicBezTo>
                    <a:pt x="967" y="326"/>
                    <a:pt x="934" y="221"/>
                    <a:pt x="857" y="150"/>
                  </a:cubicBezTo>
                  <a:cubicBezTo>
                    <a:pt x="790" y="89"/>
                    <a:pt x="713" y="42"/>
                    <a:pt x="625" y="23"/>
                  </a:cubicBezTo>
                  <a:cubicBezTo>
                    <a:pt x="562" y="9"/>
                    <a:pt x="496" y="4"/>
                    <a:pt x="433" y="1"/>
                  </a:cubicBezTo>
                  <a:cubicBezTo>
                    <a:pt x="426" y="0"/>
                    <a:pt x="420" y="0"/>
                    <a:pt x="413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4"/>
            <p:cNvSpPr/>
            <p:nvPr/>
          </p:nvSpPr>
          <p:spPr>
            <a:xfrm>
              <a:off x="2729072" y="-1140453"/>
              <a:ext cx="23716" cy="18391"/>
            </a:xfrm>
            <a:custGeom>
              <a:avLst/>
              <a:gdLst/>
              <a:ahLst/>
              <a:cxnLst/>
              <a:rect l="l" t="t" r="r" b="b"/>
              <a:pathLst>
                <a:path w="530" h="411" extrusionOk="0">
                  <a:moveTo>
                    <a:pt x="265" y="1"/>
                  </a:moveTo>
                  <a:cubicBezTo>
                    <a:pt x="1" y="1"/>
                    <a:pt x="1" y="411"/>
                    <a:pt x="265" y="411"/>
                  </a:cubicBezTo>
                  <a:cubicBezTo>
                    <a:pt x="529" y="411"/>
                    <a:pt x="529" y="1"/>
                    <a:pt x="26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4"/>
            <p:cNvSpPr/>
            <p:nvPr/>
          </p:nvSpPr>
          <p:spPr>
            <a:xfrm>
              <a:off x="2760978" y="-1021690"/>
              <a:ext cx="36648" cy="33919"/>
            </a:xfrm>
            <a:custGeom>
              <a:avLst/>
              <a:gdLst/>
              <a:ahLst/>
              <a:cxnLst/>
              <a:rect l="l" t="t" r="r" b="b"/>
              <a:pathLst>
                <a:path w="819" h="758" extrusionOk="0">
                  <a:moveTo>
                    <a:pt x="451" y="0"/>
                  </a:moveTo>
                  <a:cubicBezTo>
                    <a:pt x="446" y="0"/>
                    <a:pt x="441" y="0"/>
                    <a:pt x="436" y="1"/>
                  </a:cubicBezTo>
                  <a:cubicBezTo>
                    <a:pt x="312" y="6"/>
                    <a:pt x="193" y="67"/>
                    <a:pt x="124" y="163"/>
                  </a:cubicBezTo>
                  <a:cubicBezTo>
                    <a:pt x="53" y="210"/>
                    <a:pt x="1" y="295"/>
                    <a:pt x="3" y="378"/>
                  </a:cubicBezTo>
                  <a:cubicBezTo>
                    <a:pt x="9" y="466"/>
                    <a:pt x="53" y="549"/>
                    <a:pt x="124" y="595"/>
                  </a:cubicBezTo>
                  <a:cubicBezTo>
                    <a:pt x="196" y="692"/>
                    <a:pt x="314" y="758"/>
                    <a:pt x="436" y="758"/>
                  </a:cubicBezTo>
                  <a:cubicBezTo>
                    <a:pt x="532" y="758"/>
                    <a:pt x="634" y="714"/>
                    <a:pt x="703" y="648"/>
                  </a:cubicBezTo>
                  <a:cubicBezTo>
                    <a:pt x="769" y="582"/>
                    <a:pt x="818" y="474"/>
                    <a:pt x="813" y="378"/>
                  </a:cubicBezTo>
                  <a:cubicBezTo>
                    <a:pt x="810" y="282"/>
                    <a:pt x="777" y="180"/>
                    <a:pt x="703" y="111"/>
                  </a:cubicBezTo>
                  <a:cubicBezTo>
                    <a:pt x="632" y="48"/>
                    <a:pt x="544" y="0"/>
                    <a:pt x="45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4"/>
            <p:cNvSpPr/>
            <p:nvPr/>
          </p:nvSpPr>
          <p:spPr>
            <a:xfrm>
              <a:off x="2475527" y="-44783"/>
              <a:ext cx="31100" cy="24701"/>
            </a:xfrm>
            <a:custGeom>
              <a:avLst/>
              <a:gdLst/>
              <a:ahLst/>
              <a:cxnLst/>
              <a:rect l="l" t="t" r="r" b="b"/>
              <a:pathLst>
                <a:path w="695" h="552" extrusionOk="0">
                  <a:moveTo>
                    <a:pt x="283" y="1"/>
                  </a:moveTo>
                  <a:cubicBezTo>
                    <a:pt x="134" y="1"/>
                    <a:pt x="0" y="118"/>
                    <a:pt x="0" y="276"/>
                  </a:cubicBezTo>
                  <a:cubicBezTo>
                    <a:pt x="0" y="435"/>
                    <a:pt x="132" y="552"/>
                    <a:pt x="280" y="552"/>
                  </a:cubicBezTo>
                  <a:cubicBezTo>
                    <a:pt x="303" y="552"/>
                    <a:pt x="326" y="549"/>
                    <a:pt x="350" y="543"/>
                  </a:cubicBezTo>
                  <a:cubicBezTo>
                    <a:pt x="405" y="529"/>
                    <a:pt x="460" y="518"/>
                    <a:pt x="515" y="504"/>
                  </a:cubicBezTo>
                  <a:cubicBezTo>
                    <a:pt x="611" y="480"/>
                    <a:pt x="694" y="378"/>
                    <a:pt x="689" y="276"/>
                  </a:cubicBezTo>
                  <a:cubicBezTo>
                    <a:pt x="683" y="174"/>
                    <a:pt x="620" y="75"/>
                    <a:pt x="515" y="50"/>
                  </a:cubicBezTo>
                  <a:cubicBezTo>
                    <a:pt x="460" y="36"/>
                    <a:pt x="405" y="23"/>
                    <a:pt x="350" y="9"/>
                  </a:cubicBezTo>
                  <a:cubicBezTo>
                    <a:pt x="328" y="3"/>
                    <a:pt x="305" y="1"/>
                    <a:pt x="283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4"/>
            <p:cNvSpPr/>
            <p:nvPr/>
          </p:nvSpPr>
          <p:spPr>
            <a:xfrm>
              <a:off x="2552763" y="-193617"/>
              <a:ext cx="28370" cy="22105"/>
            </a:xfrm>
            <a:custGeom>
              <a:avLst/>
              <a:gdLst/>
              <a:ahLst/>
              <a:cxnLst/>
              <a:rect l="l" t="t" r="r" b="b"/>
              <a:pathLst>
                <a:path w="634" h="494" extrusionOk="0">
                  <a:moveTo>
                    <a:pt x="317" y="1"/>
                  </a:moveTo>
                  <a:cubicBezTo>
                    <a:pt x="3" y="1"/>
                    <a:pt x="1" y="493"/>
                    <a:pt x="317" y="493"/>
                  </a:cubicBezTo>
                  <a:cubicBezTo>
                    <a:pt x="634" y="493"/>
                    <a:pt x="634" y="1"/>
                    <a:pt x="317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14"/>
            <p:cNvSpPr/>
            <p:nvPr/>
          </p:nvSpPr>
          <p:spPr>
            <a:xfrm>
              <a:off x="2625345" y="-306831"/>
              <a:ext cx="18615" cy="11366"/>
            </a:xfrm>
            <a:custGeom>
              <a:avLst/>
              <a:gdLst/>
              <a:ahLst/>
              <a:cxnLst/>
              <a:rect l="l" t="t" r="r" b="b"/>
              <a:pathLst>
                <a:path w="416" h="254" extrusionOk="0">
                  <a:moveTo>
                    <a:pt x="291" y="0"/>
                  </a:moveTo>
                  <a:cubicBezTo>
                    <a:pt x="289" y="0"/>
                    <a:pt x="288" y="0"/>
                    <a:pt x="287" y="0"/>
                  </a:cubicBezTo>
                  <a:cubicBezTo>
                    <a:pt x="248" y="3"/>
                    <a:pt x="209" y="0"/>
                    <a:pt x="171" y="9"/>
                  </a:cubicBezTo>
                  <a:cubicBezTo>
                    <a:pt x="141" y="14"/>
                    <a:pt x="113" y="28"/>
                    <a:pt x="86" y="42"/>
                  </a:cubicBezTo>
                  <a:cubicBezTo>
                    <a:pt x="0" y="75"/>
                    <a:pt x="0" y="179"/>
                    <a:pt x="86" y="212"/>
                  </a:cubicBezTo>
                  <a:cubicBezTo>
                    <a:pt x="113" y="223"/>
                    <a:pt x="141" y="240"/>
                    <a:pt x="171" y="245"/>
                  </a:cubicBezTo>
                  <a:cubicBezTo>
                    <a:pt x="209" y="254"/>
                    <a:pt x="248" y="251"/>
                    <a:pt x="287" y="254"/>
                  </a:cubicBezTo>
                  <a:cubicBezTo>
                    <a:pt x="288" y="254"/>
                    <a:pt x="289" y="254"/>
                    <a:pt x="291" y="254"/>
                  </a:cubicBezTo>
                  <a:cubicBezTo>
                    <a:pt x="355" y="254"/>
                    <a:pt x="416" y="192"/>
                    <a:pt x="413" y="127"/>
                  </a:cubicBezTo>
                  <a:cubicBezTo>
                    <a:pt x="408" y="62"/>
                    <a:pt x="358" y="0"/>
                    <a:pt x="29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14"/>
            <p:cNvSpPr/>
            <p:nvPr/>
          </p:nvSpPr>
          <p:spPr>
            <a:xfrm>
              <a:off x="2336046" y="-176121"/>
              <a:ext cx="25551" cy="18794"/>
            </a:xfrm>
            <a:custGeom>
              <a:avLst/>
              <a:gdLst/>
              <a:ahLst/>
              <a:cxnLst/>
              <a:rect l="l" t="t" r="r" b="b"/>
              <a:pathLst>
                <a:path w="571" h="420" extrusionOk="0">
                  <a:moveTo>
                    <a:pt x="211" y="0"/>
                  </a:moveTo>
                  <a:cubicBezTo>
                    <a:pt x="102" y="0"/>
                    <a:pt x="1" y="101"/>
                    <a:pt x="6" y="210"/>
                  </a:cubicBezTo>
                  <a:cubicBezTo>
                    <a:pt x="12" y="320"/>
                    <a:pt x="97" y="419"/>
                    <a:pt x="215" y="419"/>
                  </a:cubicBezTo>
                  <a:cubicBezTo>
                    <a:pt x="265" y="416"/>
                    <a:pt x="314" y="416"/>
                    <a:pt x="364" y="405"/>
                  </a:cubicBezTo>
                  <a:cubicBezTo>
                    <a:pt x="422" y="397"/>
                    <a:pt x="469" y="367"/>
                    <a:pt x="507" y="325"/>
                  </a:cubicBezTo>
                  <a:cubicBezTo>
                    <a:pt x="570" y="259"/>
                    <a:pt x="570" y="160"/>
                    <a:pt x="507" y="94"/>
                  </a:cubicBezTo>
                  <a:lnTo>
                    <a:pt x="507" y="91"/>
                  </a:lnTo>
                  <a:cubicBezTo>
                    <a:pt x="469" y="50"/>
                    <a:pt x="422" y="23"/>
                    <a:pt x="364" y="12"/>
                  </a:cubicBezTo>
                  <a:cubicBezTo>
                    <a:pt x="314" y="3"/>
                    <a:pt x="265" y="1"/>
                    <a:pt x="215" y="1"/>
                  </a:cubicBezTo>
                  <a:cubicBezTo>
                    <a:pt x="214" y="1"/>
                    <a:pt x="212" y="0"/>
                    <a:pt x="21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4"/>
            <p:cNvSpPr/>
            <p:nvPr/>
          </p:nvSpPr>
          <p:spPr>
            <a:xfrm>
              <a:off x="2396769" y="-255236"/>
              <a:ext cx="24208" cy="18794"/>
            </a:xfrm>
            <a:custGeom>
              <a:avLst/>
              <a:gdLst/>
              <a:ahLst/>
              <a:cxnLst/>
              <a:rect l="l" t="t" r="r" b="b"/>
              <a:pathLst>
                <a:path w="541" h="420" extrusionOk="0">
                  <a:moveTo>
                    <a:pt x="271" y="1"/>
                  </a:moveTo>
                  <a:cubicBezTo>
                    <a:pt x="1" y="1"/>
                    <a:pt x="1" y="419"/>
                    <a:pt x="271" y="419"/>
                  </a:cubicBezTo>
                  <a:cubicBezTo>
                    <a:pt x="541" y="419"/>
                    <a:pt x="541" y="1"/>
                    <a:pt x="27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4"/>
            <p:cNvSpPr/>
            <p:nvPr/>
          </p:nvSpPr>
          <p:spPr>
            <a:xfrm>
              <a:off x="2029384" y="111210"/>
              <a:ext cx="15930" cy="22463"/>
            </a:xfrm>
            <a:custGeom>
              <a:avLst/>
              <a:gdLst/>
              <a:ahLst/>
              <a:cxnLst/>
              <a:rect l="l" t="t" r="r" b="b"/>
              <a:pathLst>
                <a:path w="356" h="502" extrusionOk="0">
                  <a:moveTo>
                    <a:pt x="183" y="0"/>
                  </a:moveTo>
                  <a:cubicBezTo>
                    <a:pt x="181" y="0"/>
                    <a:pt x="179" y="0"/>
                    <a:pt x="177" y="0"/>
                  </a:cubicBezTo>
                  <a:cubicBezTo>
                    <a:pt x="130" y="3"/>
                    <a:pt x="89" y="22"/>
                    <a:pt x="56" y="53"/>
                  </a:cubicBezTo>
                  <a:cubicBezTo>
                    <a:pt x="17" y="88"/>
                    <a:pt x="3" y="143"/>
                    <a:pt x="3" y="196"/>
                  </a:cubicBezTo>
                  <a:cubicBezTo>
                    <a:pt x="1" y="237"/>
                    <a:pt x="1" y="281"/>
                    <a:pt x="1" y="325"/>
                  </a:cubicBezTo>
                  <a:cubicBezTo>
                    <a:pt x="1" y="413"/>
                    <a:pt x="79" y="502"/>
                    <a:pt x="169" y="502"/>
                  </a:cubicBezTo>
                  <a:cubicBezTo>
                    <a:pt x="171" y="502"/>
                    <a:pt x="174" y="501"/>
                    <a:pt x="177" y="501"/>
                  </a:cubicBezTo>
                  <a:cubicBezTo>
                    <a:pt x="273" y="496"/>
                    <a:pt x="356" y="424"/>
                    <a:pt x="356" y="325"/>
                  </a:cubicBezTo>
                  <a:cubicBezTo>
                    <a:pt x="353" y="284"/>
                    <a:pt x="356" y="242"/>
                    <a:pt x="353" y="201"/>
                  </a:cubicBezTo>
                  <a:cubicBezTo>
                    <a:pt x="350" y="154"/>
                    <a:pt x="345" y="110"/>
                    <a:pt x="315" y="69"/>
                  </a:cubicBezTo>
                  <a:cubicBezTo>
                    <a:pt x="283" y="32"/>
                    <a:pt x="233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4"/>
            <p:cNvSpPr/>
            <p:nvPr/>
          </p:nvSpPr>
          <p:spPr>
            <a:xfrm>
              <a:off x="2009560" y="-17934"/>
              <a:ext cx="23940" cy="18525"/>
            </a:xfrm>
            <a:custGeom>
              <a:avLst/>
              <a:gdLst/>
              <a:ahLst/>
              <a:cxnLst/>
              <a:rect l="l" t="t" r="r" b="b"/>
              <a:pathLst>
                <a:path w="535" h="414" extrusionOk="0">
                  <a:moveTo>
                    <a:pt x="267" y="1"/>
                  </a:moveTo>
                  <a:cubicBezTo>
                    <a:pt x="0" y="1"/>
                    <a:pt x="0" y="414"/>
                    <a:pt x="267" y="414"/>
                  </a:cubicBezTo>
                  <a:cubicBezTo>
                    <a:pt x="534" y="414"/>
                    <a:pt x="534" y="1"/>
                    <a:pt x="267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2" name="Google Shape;1242;p14"/>
          <p:cNvSpPr/>
          <p:nvPr/>
        </p:nvSpPr>
        <p:spPr>
          <a:xfrm>
            <a:off x="1520515" y="105853"/>
            <a:ext cx="300424" cy="300541"/>
          </a:xfrm>
          <a:custGeom>
            <a:avLst/>
            <a:gdLst/>
            <a:ahLst/>
            <a:cxnLst/>
            <a:rect l="l" t="t" r="r" b="b"/>
            <a:pathLst>
              <a:path w="2093" h="2094" extrusionOk="0">
                <a:moveTo>
                  <a:pt x="1019" y="1"/>
                </a:moveTo>
                <a:cubicBezTo>
                  <a:pt x="1019" y="1"/>
                  <a:pt x="945" y="482"/>
                  <a:pt x="928" y="931"/>
                </a:cubicBezTo>
                <a:cubicBezTo>
                  <a:pt x="576" y="956"/>
                  <a:pt x="0" y="1074"/>
                  <a:pt x="0" y="1074"/>
                </a:cubicBezTo>
                <a:cubicBezTo>
                  <a:pt x="0" y="1074"/>
                  <a:pt x="479" y="1149"/>
                  <a:pt x="928" y="1165"/>
                </a:cubicBezTo>
                <a:cubicBezTo>
                  <a:pt x="936" y="1620"/>
                  <a:pt x="1019" y="2093"/>
                  <a:pt x="1019" y="2093"/>
                </a:cubicBezTo>
                <a:cubicBezTo>
                  <a:pt x="1019" y="2093"/>
                  <a:pt x="1137" y="1520"/>
                  <a:pt x="1162" y="1165"/>
                </a:cubicBezTo>
                <a:cubicBezTo>
                  <a:pt x="1619" y="1157"/>
                  <a:pt x="2093" y="1074"/>
                  <a:pt x="2093" y="1074"/>
                </a:cubicBezTo>
                <a:cubicBezTo>
                  <a:pt x="2093" y="1074"/>
                  <a:pt x="1517" y="956"/>
                  <a:pt x="1162" y="931"/>
                </a:cubicBezTo>
                <a:cubicBezTo>
                  <a:pt x="1137" y="579"/>
                  <a:pt x="1019" y="1"/>
                  <a:pt x="101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3" name="Google Shape;1243;p14"/>
          <p:cNvSpPr/>
          <p:nvPr/>
        </p:nvSpPr>
        <p:spPr>
          <a:xfrm>
            <a:off x="6739173" y="234581"/>
            <a:ext cx="300406" cy="300418"/>
          </a:xfrm>
          <a:custGeom>
            <a:avLst/>
            <a:gdLst/>
            <a:ahLst/>
            <a:cxnLst/>
            <a:rect l="l" t="t" r="r" b="b"/>
            <a:pathLst>
              <a:path w="4723" h="4723" extrusionOk="0">
                <a:moveTo>
                  <a:pt x="2297" y="1"/>
                </a:moveTo>
                <a:cubicBezTo>
                  <a:pt x="2297" y="1"/>
                  <a:pt x="2129" y="1089"/>
                  <a:pt x="2096" y="2102"/>
                </a:cubicBezTo>
                <a:cubicBezTo>
                  <a:pt x="1295" y="2160"/>
                  <a:pt x="1" y="2424"/>
                  <a:pt x="1" y="2424"/>
                </a:cubicBezTo>
                <a:cubicBezTo>
                  <a:pt x="1" y="2424"/>
                  <a:pt x="1083" y="2595"/>
                  <a:pt x="2091" y="2628"/>
                </a:cubicBezTo>
                <a:cubicBezTo>
                  <a:pt x="2115" y="3657"/>
                  <a:pt x="2297" y="4723"/>
                  <a:pt x="2297" y="4723"/>
                </a:cubicBezTo>
                <a:cubicBezTo>
                  <a:pt x="2297" y="4723"/>
                  <a:pt x="2564" y="3432"/>
                  <a:pt x="2622" y="2630"/>
                </a:cubicBezTo>
                <a:cubicBezTo>
                  <a:pt x="3652" y="2608"/>
                  <a:pt x="4723" y="2424"/>
                  <a:pt x="4723" y="2424"/>
                </a:cubicBezTo>
                <a:cubicBezTo>
                  <a:pt x="4723" y="2424"/>
                  <a:pt x="3421" y="2157"/>
                  <a:pt x="2622" y="2102"/>
                </a:cubicBezTo>
                <a:cubicBezTo>
                  <a:pt x="2564" y="1303"/>
                  <a:pt x="2297" y="1"/>
                  <a:pt x="229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4" name="Google Shape;1244;p14"/>
          <p:cNvSpPr/>
          <p:nvPr/>
        </p:nvSpPr>
        <p:spPr>
          <a:xfrm>
            <a:off x="8571477" y="2253815"/>
            <a:ext cx="391241" cy="391265"/>
          </a:xfrm>
          <a:custGeom>
            <a:avLst/>
            <a:gdLst/>
            <a:ahLst/>
            <a:cxnLst/>
            <a:rect l="l" t="t" r="r" b="b"/>
            <a:pathLst>
              <a:path w="9444" h="9444" extrusionOk="0">
                <a:moveTo>
                  <a:pt x="4595" y="0"/>
                </a:moveTo>
                <a:cubicBezTo>
                  <a:pt x="4595" y="0"/>
                  <a:pt x="4257" y="2178"/>
                  <a:pt x="4191" y="4202"/>
                </a:cubicBezTo>
                <a:cubicBezTo>
                  <a:pt x="2591" y="4314"/>
                  <a:pt x="0" y="4846"/>
                  <a:pt x="0" y="4846"/>
                </a:cubicBezTo>
                <a:cubicBezTo>
                  <a:pt x="0" y="4846"/>
                  <a:pt x="2164" y="5184"/>
                  <a:pt x="4182" y="5253"/>
                </a:cubicBezTo>
                <a:cubicBezTo>
                  <a:pt x="4229" y="7310"/>
                  <a:pt x="4595" y="9444"/>
                  <a:pt x="4595" y="9444"/>
                </a:cubicBezTo>
                <a:cubicBezTo>
                  <a:pt x="4595" y="9444"/>
                  <a:pt x="5127" y="6858"/>
                  <a:pt x="5242" y="5259"/>
                </a:cubicBezTo>
                <a:cubicBezTo>
                  <a:pt x="7305" y="5215"/>
                  <a:pt x="9444" y="4846"/>
                  <a:pt x="9444" y="4846"/>
                </a:cubicBezTo>
                <a:cubicBezTo>
                  <a:pt x="9444" y="4846"/>
                  <a:pt x="6842" y="4312"/>
                  <a:pt x="5242" y="4199"/>
                </a:cubicBezTo>
                <a:cubicBezTo>
                  <a:pt x="5130" y="2602"/>
                  <a:pt x="4595" y="0"/>
                  <a:pt x="459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5" name="Google Shape;1245;p14"/>
          <p:cNvSpPr/>
          <p:nvPr/>
        </p:nvSpPr>
        <p:spPr>
          <a:xfrm>
            <a:off x="217238" y="2871306"/>
            <a:ext cx="300406" cy="300609"/>
          </a:xfrm>
          <a:custGeom>
            <a:avLst/>
            <a:gdLst/>
            <a:ahLst/>
            <a:cxnLst/>
            <a:rect l="l" t="t" r="r" b="b"/>
            <a:pathLst>
              <a:path w="4723" h="4726" extrusionOk="0">
                <a:moveTo>
                  <a:pt x="2300" y="1"/>
                </a:moveTo>
                <a:cubicBezTo>
                  <a:pt x="2300" y="1"/>
                  <a:pt x="2129" y="1091"/>
                  <a:pt x="2096" y="2101"/>
                </a:cubicBezTo>
                <a:cubicBezTo>
                  <a:pt x="1297" y="2159"/>
                  <a:pt x="1" y="2426"/>
                  <a:pt x="1" y="2426"/>
                </a:cubicBezTo>
                <a:cubicBezTo>
                  <a:pt x="1" y="2426"/>
                  <a:pt x="1083" y="2594"/>
                  <a:pt x="2093" y="2627"/>
                </a:cubicBezTo>
                <a:cubicBezTo>
                  <a:pt x="2115" y="3657"/>
                  <a:pt x="2300" y="4725"/>
                  <a:pt x="2300" y="4725"/>
                </a:cubicBezTo>
                <a:cubicBezTo>
                  <a:pt x="2300" y="4725"/>
                  <a:pt x="2564" y="3431"/>
                  <a:pt x="2622" y="2633"/>
                </a:cubicBezTo>
                <a:cubicBezTo>
                  <a:pt x="3651" y="2608"/>
                  <a:pt x="4722" y="2426"/>
                  <a:pt x="4722" y="2426"/>
                </a:cubicBezTo>
                <a:cubicBezTo>
                  <a:pt x="4722" y="2426"/>
                  <a:pt x="3420" y="2159"/>
                  <a:pt x="2622" y="2101"/>
                </a:cubicBezTo>
                <a:cubicBezTo>
                  <a:pt x="2567" y="1303"/>
                  <a:pt x="2300" y="1"/>
                  <a:pt x="230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6" name="Google Shape;1246;p14"/>
          <p:cNvGrpSpPr/>
          <p:nvPr/>
        </p:nvGrpSpPr>
        <p:grpSpPr>
          <a:xfrm>
            <a:off x="-867056" y="406394"/>
            <a:ext cx="1587045" cy="1764437"/>
            <a:chOff x="-2461806" y="-1519518"/>
            <a:chExt cx="1587045" cy="1764437"/>
          </a:xfrm>
        </p:grpSpPr>
        <p:sp>
          <p:nvSpPr>
            <p:cNvPr id="1247" name="Google Shape;1247;p14"/>
            <p:cNvSpPr/>
            <p:nvPr/>
          </p:nvSpPr>
          <p:spPr>
            <a:xfrm>
              <a:off x="-2460239" y="-1461569"/>
              <a:ext cx="1524279" cy="1417556"/>
            </a:xfrm>
            <a:custGeom>
              <a:avLst/>
              <a:gdLst/>
              <a:ahLst/>
              <a:cxnLst/>
              <a:rect l="l" t="t" r="r" b="b"/>
              <a:pathLst>
                <a:path w="34064" h="31679" extrusionOk="0">
                  <a:moveTo>
                    <a:pt x="35" y="1"/>
                  </a:moveTo>
                  <a:cubicBezTo>
                    <a:pt x="8" y="1"/>
                    <a:pt x="1" y="41"/>
                    <a:pt x="29" y="54"/>
                  </a:cubicBezTo>
                  <a:cubicBezTo>
                    <a:pt x="8594" y="3239"/>
                    <a:pt x="9814" y="13520"/>
                    <a:pt x="13448" y="20706"/>
                  </a:cubicBezTo>
                  <a:cubicBezTo>
                    <a:pt x="15238" y="24244"/>
                    <a:pt x="17793" y="27097"/>
                    <a:pt x="21405" y="28823"/>
                  </a:cubicBezTo>
                  <a:cubicBezTo>
                    <a:pt x="25020" y="30546"/>
                    <a:pt x="29348" y="31472"/>
                    <a:pt x="33341" y="31678"/>
                  </a:cubicBezTo>
                  <a:cubicBezTo>
                    <a:pt x="33350" y="31679"/>
                    <a:pt x="33359" y="31679"/>
                    <a:pt x="33368" y="31679"/>
                  </a:cubicBezTo>
                  <a:cubicBezTo>
                    <a:pt x="33945" y="31679"/>
                    <a:pt x="34064" y="30754"/>
                    <a:pt x="33484" y="30624"/>
                  </a:cubicBezTo>
                  <a:cubicBezTo>
                    <a:pt x="29260" y="29679"/>
                    <a:pt x="24990" y="29440"/>
                    <a:pt x="21097" y="27328"/>
                  </a:cubicBezTo>
                  <a:cubicBezTo>
                    <a:pt x="16892" y="25045"/>
                    <a:pt x="14516" y="21037"/>
                    <a:pt x="12765" y="16733"/>
                  </a:cubicBezTo>
                  <a:cubicBezTo>
                    <a:pt x="10186" y="10395"/>
                    <a:pt x="7669" y="1805"/>
                    <a:pt x="42" y="1"/>
                  </a:cubicBezTo>
                  <a:cubicBezTo>
                    <a:pt x="40" y="1"/>
                    <a:pt x="37" y="1"/>
                    <a:pt x="3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4"/>
            <p:cNvSpPr/>
            <p:nvPr/>
          </p:nvSpPr>
          <p:spPr>
            <a:xfrm>
              <a:off x="-2394459" y="-1519518"/>
              <a:ext cx="1134886" cy="1069107"/>
            </a:xfrm>
            <a:custGeom>
              <a:avLst/>
              <a:gdLst/>
              <a:ahLst/>
              <a:cxnLst/>
              <a:rect l="l" t="t" r="r" b="b"/>
              <a:pathLst>
                <a:path w="25362" h="23892" extrusionOk="0">
                  <a:moveTo>
                    <a:pt x="72" y="0"/>
                  </a:moveTo>
                  <a:cubicBezTo>
                    <a:pt x="26" y="0"/>
                    <a:pt x="1" y="71"/>
                    <a:pt x="48" y="93"/>
                  </a:cubicBezTo>
                  <a:cubicBezTo>
                    <a:pt x="3214" y="1539"/>
                    <a:pt x="6061" y="3133"/>
                    <a:pt x="8024" y="6123"/>
                  </a:cubicBezTo>
                  <a:cubicBezTo>
                    <a:pt x="9767" y="8783"/>
                    <a:pt x="10643" y="11899"/>
                    <a:pt x="12006" y="14749"/>
                  </a:cubicBezTo>
                  <a:cubicBezTo>
                    <a:pt x="14210" y="19351"/>
                    <a:pt x="19004" y="23891"/>
                    <a:pt x="24450" y="23891"/>
                  </a:cubicBezTo>
                  <a:cubicBezTo>
                    <a:pt x="24501" y="23891"/>
                    <a:pt x="24551" y="23891"/>
                    <a:pt x="24602" y="23890"/>
                  </a:cubicBezTo>
                  <a:cubicBezTo>
                    <a:pt x="25219" y="23882"/>
                    <a:pt x="25362" y="22965"/>
                    <a:pt x="24748" y="22802"/>
                  </a:cubicBezTo>
                  <a:cubicBezTo>
                    <a:pt x="21686" y="21987"/>
                    <a:pt x="19018" y="21250"/>
                    <a:pt x="16551" y="19121"/>
                  </a:cubicBezTo>
                  <a:cubicBezTo>
                    <a:pt x="14115" y="17021"/>
                    <a:pt x="12766" y="14174"/>
                    <a:pt x="11483" y="11291"/>
                  </a:cubicBezTo>
                  <a:cubicBezTo>
                    <a:pt x="10340" y="8722"/>
                    <a:pt x="9134" y="6120"/>
                    <a:pt x="7083" y="4135"/>
                  </a:cubicBezTo>
                  <a:cubicBezTo>
                    <a:pt x="5136" y="2252"/>
                    <a:pt x="2680" y="779"/>
                    <a:pt x="87" y="2"/>
                  </a:cubicBezTo>
                  <a:cubicBezTo>
                    <a:pt x="82" y="1"/>
                    <a:pt x="77" y="0"/>
                    <a:pt x="7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4"/>
            <p:cNvSpPr/>
            <p:nvPr/>
          </p:nvSpPr>
          <p:spPr>
            <a:xfrm>
              <a:off x="-2461806" y="-1423219"/>
              <a:ext cx="824159" cy="1573635"/>
            </a:xfrm>
            <a:custGeom>
              <a:avLst/>
              <a:gdLst/>
              <a:ahLst/>
              <a:cxnLst/>
              <a:rect l="l" t="t" r="r" b="b"/>
              <a:pathLst>
                <a:path w="18418" h="35167" extrusionOk="0">
                  <a:moveTo>
                    <a:pt x="88" y="1"/>
                  </a:moveTo>
                  <a:cubicBezTo>
                    <a:pt x="34" y="1"/>
                    <a:pt x="1" y="91"/>
                    <a:pt x="58" y="116"/>
                  </a:cubicBezTo>
                  <a:cubicBezTo>
                    <a:pt x="8100" y="3641"/>
                    <a:pt x="4381" y="14929"/>
                    <a:pt x="6016" y="21576"/>
                  </a:cubicBezTo>
                  <a:cubicBezTo>
                    <a:pt x="7429" y="27308"/>
                    <a:pt x="11897" y="33417"/>
                    <a:pt x="17770" y="35149"/>
                  </a:cubicBezTo>
                  <a:cubicBezTo>
                    <a:pt x="17811" y="35161"/>
                    <a:pt x="17850" y="35167"/>
                    <a:pt x="17887" y="35167"/>
                  </a:cubicBezTo>
                  <a:cubicBezTo>
                    <a:pt x="18248" y="35167"/>
                    <a:pt x="18418" y="34637"/>
                    <a:pt x="18076" y="34425"/>
                  </a:cubicBezTo>
                  <a:lnTo>
                    <a:pt x="18076" y="34425"/>
                  </a:lnTo>
                  <a:lnTo>
                    <a:pt x="18076" y="34428"/>
                  </a:lnTo>
                  <a:cubicBezTo>
                    <a:pt x="14970" y="32509"/>
                    <a:pt x="12175" y="30573"/>
                    <a:pt x="10066" y="27514"/>
                  </a:cubicBezTo>
                  <a:cubicBezTo>
                    <a:pt x="7891" y="24351"/>
                    <a:pt x="6820" y="20766"/>
                    <a:pt x="6644" y="16950"/>
                  </a:cubicBezTo>
                  <a:cubicBezTo>
                    <a:pt x="6374" y="11063"/>
                    <a:pt x="7040" y="2492"/>
                    <a:pt x="105" y="4"/>
                  </a:cubicBezTo>
                  <a:cubicBezTo>
                    <a:pt x="99" y="1"/>
                    <a:pt x="93" y="1"/>
                    <a:pt x="8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4"/>
            <p:cNvSpPr/>
            <p:nvPr/>
          </p:nvSpPr>
          <p:spPr>
            <a:xfrm>
              <a:off x="-2045018" y="-831867"/>
              <a:ext cx="976793" cy="1016305"/>
            </a:xfrm>
            <a:custGeom>
              <a:avLst/>
              <a:gdLst/>
              <a:ahLst/>
              <a:cxnLst/>
              <a:rect l="l" t="t" r="r" b="b"/>
              <a:pathLst>
                <a:path w="21829" h="22712" extrusionOk="0">
                  <a:moveTo>
                    <a:pt x="50" y="1"/>
                  </a:moveTo>
                  <a:cubicBezTo>
                    <a:pt x="25" y="1"/>
                    <a:pt x="1" y="17"/>
                    <a:pt x="1" y="48"/>
                  </a:cubicBezTo>
                  <a:cubicBezTo>
                    <a:pt x="136" y="5863"/>
                    <a:pt x="2278" y="11351"/>
                    <a:pt x="6278" y="15615"/>
                  </a:cubicBezTo>
                  <a:cubicBezTo>
                    <a:pt x="10031" y="19619"/>
                    <a:pt x="15775" y="22712"/>
                    <a:pt x="21364" y="22712"/>
                  </a:cubicBezTo>
                  <a:cubicBezTo>
                    <a:pt x="21425" y="22712"/>
                    <a:pt x="21487" y="22711"/>
                    <a:pt x="21548" y="22711"/>
                  </a:cubicBezTo>
                  <a:cubicBezTo>
                    <a:pt x="21765" y="22708"/>
                    <a:pt x="21829" y="22361"/>
                    <a:pt x="21600" y="22320"/>
                  </a:cubicBezTo>
                  <a:cubicBezTo>
                    <a:pt x="16017" y="21268"/>
                    <a:pt x="11008" y="19481"/>
                    <a:pt x="6898" y="15373"/>
                  </a:cubicBezTo>
                  <a:cubicBezTo>
                    <a:pt x="2870" y="11351"/>
                    <a:pt x="460" y="5717"/>
                    <a:pt x="103" y="48"/>
                  </a:cubicBezTo>
                  <a:cubicBezTo>
                    <a:pt x="100" y="17"/>
                    <a:pt x="74" y="1"/>
                    <a:pt x="50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4"/>
            <p:cNvSpPr/>
            <p:nvPr/>
          </p:nvSpPr>
          <p:spPr>
            <a:xfrm>
              <a:off x="-1645323" y="-474012"/>
              <a:ext cx="414362" cy="215191"/>
            </a:xfrm>
            <a:custGeom>
              <a:avLst/>
              <a:gdLst/>
              <a:ahLst/>
              <a:cxnLst/>
              <a:rect l="l" t="t" r="r" b="b"/>
              <a:pathLst>
                <a:path w="9260" h="4809" extrusionOk="0">
                  <a:moveTo>
                    <a:pt x="137" y="1"/>
                  </a:moveTo>
                  <a:cubicBezTo>
                    <a:pt x="64" y="1"/>
                    <a:pt x="1" y="89"/>
                    <a:pt x="69" y="152"/>
                  </a:cubicBezTo>
                  <a:cubicBezTo>
                    <a:pt x="2525" y="2393"/>
                    <a:pt x="5686" y="4326"/>
                    <a:pt x="9031" y="4807"/>
                  </a:cubicBezTo>
                  <a:cubicBezTo>
                    <a:pt x="9039" y="4808"/>
                    <a:pt x="9046" y="4809"/>
                    <a:pt x="9053" y="4809"/>
                  </a:cubicBezTo>
                  <a:cubicBezTo>
                    <a:pt x="9200" y="4809"/>
                    <a:pt x="9260" y="4604"/>
                    <a:pt x="9100" y="4551"/>
                  </a:cubicBezTo>
                  <a:cubicBezTo>
                    <a:pt x="5801" y="3500"/>
                    <a:pt x="2861" y="2307"/>
                    <a:pt x="199" y="25"/>
                  </a:cubicBezTo>
                  <a:cubicBezTo>
                    <a:pt x="179" y="8"/>
                    <a:pt x="157" y="1"/>
                    <a:pt x="137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14"/>
            <p:cNvSpPr/>
            <p:nvPr/>
          </p:nvSpPr>
          <p:spPr>
            <a:xfrm>
              <a:off x="-1135637" y="-269019"/>
              <a:ext cx="54860" cy="42421"/>
            </a:xfrm>
            <a:custGeom>
              <a:avLst/>
              <a:gdLst/>
              <a:ahLst/>
              <a:cxnLst/>
              <a:rect l="l" t="t" r="r" b="b"/>
              <a:pathLst>
                <a:path w="1226" h="948" extrusionOk="0">
                  <a:moveTo>
                    <a:pt x="612" y="1"/>
                  </a:moveTo>
                  <a:cubicBezTo>
                    <a:pt x="1" y="1"/>
                    <a:pt x="1" y="948"/>
                    <a:pt x="612" y="948"/>
                  </a:cubicBezTo>
                  <a:cubicBezTo>
                    <a:pt x="1226" y="948"/>
                    <a:pt x="1226" y="1"/>
                    <a:pt x="612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14"/>
            <p:cNvSpPr/>
            <p:nvPr/>
          </p:nvSpPr>
          <p:spPr>
            <a:xfrm>
              <a:off x="-1483334" y="-76823"/>
              <a:ext cx="36290" cy="28146"/>
            </a:xfrm>
            <a:custGeom>
              <a:avLst/>
              <a:gdLst/>
              <a:ahLst/>
              <a:cxnLst/>
              <a:rect l="l" t="t" r="r" b="b"/>
              <a:pathLst>
                <a:path w="811" h="629" extrusionOk="0">
                  <a:moveTo>
                    <a:pt x="406" y="1"/>
                  </a:moveTo>
                  <a:cubicBezTo>
                    <a:pt x="1" y="1"/>
                    <a:pt x="1" y="628"/>
                    <a:pt x="406" y="628"/>
                  </a:cubicBezTo>
                  <a:cubicBezTo>
                    <a:pt x="810" y="628"/>
                    <a:pt x="810" y="1"/>
                    <a:pt x="40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4"/>
            <p:cNvSpPr/>
            <p:nvPr/>
          </p:nvSpPr>
          <p:spPr>
            <a:xfrm>
              <a:off x="-1350744" y="-27197"/>
              <a:ext cx="46716" cy="34724"/>
            </a:xfrm>
            <a:custGeom>
              <a:avLst/>
              <a:gdLst/>
              <a:ahLst/>
              <a:cxnLst/>
              <a:rect l="l" t="t" r="r" b="b"/>
              <a:pathLst>
                <a:path w="1044" h="776" extrusionOk="0">
                  <a:moveTo>
                    <a:pt x="377" y="1"/>
                  </a:moveTo>
                  <a:cubicBezTo>
                    <a:pt x="181" y="1"/>
                    <a:pt x="1" y="195"/>
                    <a:pt x="9" y="389"/>
                  </a:cubicBezTo>
                  <a:cubicBezTo>
                    <a:pt x="19" y="578"/>
                    <a:pt x="168" y="776"/>
                    <a:pt x="372" y="776"/>
                  </a:cubicBezTo>
                  <a:cubicBezTo>
                    <a:pt x="381" y="776"/>
                    <a:pt x="389" y="776"/>
                    <a:pt x="397" y="775"/>
                  </a:cubicBezTo>
                  <a:cubicBezTo>
                    <a:pt x="540" y="764"/>
                    <a:pt x="697" y="769"/>
                    <a:pt x="821" y="687"/>
                  </a:cubicBezTo>
                  <a:cubicBezTo>
                    <a:pt x="1044" y="538"/>
                    <a:pt x="1044" y="238"/>
                    <a:pt x="821" y="89"/>
                  </a:cubicBezTo>
                  <a:cubicBezTo>
                    <a:pt x="697" y="7"/>
                    <a:pt x="540" y="12"/>
                    <a:pt x="397" y="1"/>
                  </a:cubicBezTo>
                  <a:cubicBezTo>
                    <a:pt x="390" y="1"/>
                    <a:pt x="384" y="1"/>
                    <a:pt x="377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4"/>
            <p:cNvSpPr/>
            <p:nvPr/>
          </p:nvSpPr>
          <p:spPr>
            <a:xfrm>
              <a:off x="-1206832" y="19028"/>
              <a:ext cx="332071" cy="61573"/>
            </a:xfrm>
            <a:custGeom>
              <a:avLst/>
              <a:gdLst/>
              <a:ahLst/>
              <a:cxnLst/>
              <a:rect l="l" t="t" r="r" b="b"/>
              <a:pathLst>
                <a:path w="7421" h="1376" extrusionOk="0">
                  <a:moveTo>
                    <a:pt x="167" y="0"/>
                  </a:moveTo>
                  <a:cubicBezTo>
                    <a:pt x="38" y="0"/>
                    <a:pt x="0" y="204"/>
                    <a:pt x="141" y="254"/>
                  </a:cubicBezTo>
                  <a:cubicBezTo>
                    <a:pt x="1903" y="889"/>
                    <a:pt x="3870" y="1376"/>
                    <a:pt x="5791" y="1376"/>
                  </a:cubicBezTo>
                  <a:cubicBezTo>
                    <a:pt x="6286" y="1376"/>
                    <a:pt x="6779" y="1343"/>
                    <a:pt x="7263" y="1273"/>
                  </a:cubicBezTo>
                  <a:cubicBezTo>
                    <a:pt x="7420" y="1251"/>
                    <a:pt x="7365" y="1028"/>
                    <a:pt x="7228" y="1014"/>
                  </a:cubicBezTo>
                  <a:cubicBezTo>
                    <a:pt x="4829" y="799"/>
                    <a:pt x="2542" y="684"/>
                    <a:pt x="207" y="6"/>
                  </a:cubicBezTo>
                  <a:cubicBezTo>
                    <a:pt x="193" y="2"/>
                    <a:pt x="179" y="0"/>
                    <a:pt x="167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4"/>
            <p:cNvSpPr/>
            <p:nvPr/>
          </p:nvSpPr>
          <p:spPr>
            <a:xfrm>
              <a:off x="-1549472" y="159673"/>
              <a:ext cx="45419" cy="39825"/>
            </a:xfrm>
            <a:custGeom>
              <a:avLst/>
              <a:gdLst/>
              <a:ahLst/>
              <a:cxnLst/>
              <a:rect l="l" t="t" r="r" b="b"/>
              <a:pathLst>
                <a:path w="1015" h="890" extrusionOk="0">
                  <a:moveTo>
                    <a:pt x="408" y="0"/>
                  </a:moveTo>
                  <a:cubicBezTo>
                    <a:pt x="317" y="0"/>
                    <a:pt x="225" y="33"/>
                    <a:pt x="157" y="101"/>
                  </a:cubicBezTo>
                  <a:cubicBezTo>
                    <a:pt x="0" y="258"/>
                    <a:pt x="28" y="542"/>
                    <a:pt x="229" y="652"/>
                  </a:cubicBezTo>
                  <a:cubicBezTo>
                    <a:pt x="347" y="718"/>
                    <a:pt x="463" y="784"/>
                    <a:pt x="579" y="856"/>
                  </a:cubicBezTo>
                  <a:cubicBezTo>
                    <a:pt x="617" y="879"/>
                    <a:pt x="657" y="889"/>
                    <a:pt x="695" y="889"/>
                  </a:cubicBezTo>
                  <a:cubicBezTo>
                    <a:pt x="866" y="889"/>
                    <a:pt x="1015" y="688"/>
                    <a:pt x="912" y="522"/>
                  </a:cubicBezTo>
                  <a:cubicBezTo>
                    <a:pt x="840" y="407"/>
                    <a:pt x="774" y="288"/>
                    <a:pt x="711" y="173"/>
                  </a:cubicBezTo>
                  <a:cubicBezTo>
                    <a:pt x="648" y="58"/>
                    <a:pt x="528" y="0"/>
                    <a:pt x="408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14"/>
            <p:cNvSpPr/>
            <p:nvPr/>
          </p:nvSpPr>
          <p:spPr>
            <a:xfrm>
              <a:off x="-1407530" y="211358"/>
              <a:ext cx="43271" cy="33561"/>
            </a:xfrm>
            <a:custGeom>
              <a:avLst/>
              <a:gdLst/>
              <a:ahLst/>
              <a:cxnLst/>
              <a:rect l="l" t="t" r="r" b="b"/>
              <a:pathLst>
                <a:path w="967" h="750" extrusionOk="0">
                  <a:moveTo>
                    <a:pt x="485" y="1"/>
                  </a:moveTo>
                  <a:cubicBezTo>
                    <a:pt x="0" y="1"/>
                    <a:pt x="0" y="750"/>
                    <a:pt x="485" y="750"/>
                  </a:cubicBezTo>
                  <a:cubicBezTo>
                    <a:pt x="967" y="750"/>
                    <a:pt x="967" y="1"/>
                    <a:pt x="48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8" name="Google Shape;1258;p14"/>
          <p:cNvSpPr/>
          <p:nvPr/>
        </p:nvSpPr>
        <p:spPr>
          <a:xfrm>
            <a:off x="8616902" y="1484002"/>
            <a:ext cx="300406" cy="300418"/>
          </a:xfrm>
          <a:custGeom>
            <a:avLst/>
            <a:gdLst/>
            <a:ahLst/>
            <a:cxnLst/>
            <a:rect l="l" t="t" r="r" b="b"/>
            <a:pathLst>
              <a:path w="4723" h="4723" extrusionOk="0">
                <a:moveTo>
                  <a:pt x="2297" y="0"/>
                </a:moveTo>
                <a:cubicBezTo>
                  <a:pt x="2297" y="0"/>
                  <a:pt x="2129" y="1091"/>
                  <a:pt x="2096" y="2101"/>
                </a:cubicBezTo>
                <a:cubicBezTo>
                  <a:pt x="1294" y="2159"/>
                  <a:pt x="0" y="2423"/>
                  <a:pt x="0" y="2423"/>
                </a:cubicBezTo>
                <a:cubicBezTo>
                  <a:pt x="0" y="2423"/>
                  <a:pt x="1082" y="2594"/>
                  <a:pt x="2090" y="2627"/>
                </a:cubicBezTo>
                <a:cubicBezTo>
                  <a:pt x="2112" y="3657"/>
                  <a:pt x="2297" y="4722"/>
                  <a:pt x="2297" y="4722"/>
                </a:cubicBezTo>
                <a:cubicBezTo>
                  <a:pt x="2297" y="4722"/>
                  <a:pt x="2561" y="3431"/>
                  <a:pt x="2621" y="2630"/>
                </a:cubicBezTo>
                <a:cubicBezTo>
                  <a:pt x="3651" y="2608"/>
                  <a:pt x="4722" y="2423"/>
                  <a:pt x="4722" y="2423"/>
                </a:cubicBezTo>
                <a:cubicBezTo>
                  <a:pt x="4722" y="2423"/>
                  <a:pt x="3420" y="2156"/>
                  <a:pt x="2621" y="2101"/>
                </a:cubicBezTo>
                <a:cubicBezTo>
                  <a:pt x="2564" y="1303"/>
                  <a:pt x="2297" y="0"/>
                  <a:pt x="229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9" name="Google Shape;1259;p14"/>
          <p:cNvSpPr/>
          <p:nvPr/>
        </p:nvSpPr>
        <p:spPr>
          <a:xfrm>
            <a:off x="1637690" y="4556640"/>
            <a:ext cx="341633" cy="343700"/>
          </a:xfrm>
          <a:custGeom>
            <a:avLst/>
            <a:gdLst/>
            <a:ahLst/>
            <a:cxnLst/>
            <a:rect l="l" t="t" r="r" b="b"/>
            <a:pathLst>
              <a:path w="8924" h="8978" extrusionOk="0">
                <a:moveTo>
                  <a:pt x="4719" y="1"/>
                </a:moveTo>
                <a:cubicBezTo>
                  <a:pt x="4134" y="1"/>
                  <a:pt x="3100" y="2977"/>
                  <a:pt x="3100" y="2977"/>
                </a:cubicBezTo>
                <a:cubicBezTo>
                  <a:pt x="3100" y="2977"/>
                  <a:pt x="2095" y="2751"/>
                  <a:pt x="1248" y="2751"/>
                </a:cubicBezTo>
                <a:cubicBezTo>
                  <a:pt x="660" y="2751"/>
                  <a:pt x="149" y="2860"/>
                  <a:pt x="105" y="3231"/>
                </a:cubicBezTo>
                <a:cubicBezTo>
                  <a:pt x="0" y="4136"/>
                  <a:pt x="2489" y="5092"/>
                  <a:pt x="2489" y="5092"/>
                </a:cubicBezTo>
                <a:cubicBezTo>
                  <a:pt x="2489" y="5092"/>
                  <a:pt x="933" y="7941"/>
                  <a:pt x="1495" y="8421"/>
                </a:cubicBezTo>
                <a:cubicBezTo>
                  <a:pt x="1548" y="8466"/>
                  <a:pt x="1617" y="8486"/>
                  <a:pt x="1698" y="8486"/>
                </a:cubicBezTo>
                <a:cubicBezTo>
                  <a:pt x="2473" y="8486"/>
                  <a:pt x="4367" y="6603"/>
                  <a:pt x="4367" y="6603"/>
                </a:cubicBezTo>
                <a:cubicBezTo>
                  <a:pt x="4367" y="6603"/>
                  <a:pt x="5556" y="8978"/>
                  <a:pt x="6375" y="8978"/>
                </a:cubicBezTo>
                <a:cubicBezTo>
                  <a:pt x="6454" y="8978"/>
                  <a:pt x="6529" y="8956"/>
                  <a:pt x="6600" y="8908"/>
                </a:cubicBezTo>
                <a:cubicBezTo>
                  <a:pt x="7404" y="8360"/>
                  <a:pt x="6415" y="5786"/>
                  <a:pt x="6415" y="5786"/>
                </a:cubicBezTo>
                <a:cubicBezTo>
                  <a:pt x="6415" y="5786"/>
                  <a:pt x="8725" y="4916"/>
                  <a:pt x="8824" y="4142"/>
                </a:cubicBezTo>
                <a:cubicBezTo>
                  <a:pt x="8923" y="3368"/>
                  <a:pt x="5823" y="3098"/>
                  <a:pt x="5823" y="3098"/>
                </a:cubicBezTo>
                <a:cubicBezTo>
                  <a:pt x="5823" y="3098"/>
                  <a:pt x="5311" y="26"/>
                  <a:pt x="4727" y="1"/>
                </a:cubicBezTo>
                <a:cubicBezTo>
                  <a:pt x="4725" y="1"/>
                  <a:pt x="4722" y="1"/>
                  <a:pt x="4719" y="1"/>
                </a:cubicBezTo>
                <a:close/>
              </a:path>
            </a:pathLst>
          </a:custGeom>
          <a:solidFill>
            <a:srgbClr val="F7CE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0" name="Google Shape;1260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12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2_1"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2" name="Google Shape;1262;p15"/>
          <p:cNvGrpSpPr/>
          <p:nvPr/>
        </p:nvGrpSpPr>
        <p:grpSpPr>
          <a:xfrm flipH="1">
            <a:off x="-907049" y="-1734712"/>
            <a:ext cx="11834400" cy="11810100"/>
            <a:chOff x="715101" y="-3451112"/>
            <a:chExt cx="11834400" cy="11810100"/>
          </a:xfrm>
        </p:grpSpPr>
        <p:sp>
          <p:nvSpPr>
            <p:cNvPr id="1263" name="Google Shape;1263;p15"/>
            <p:cNvSpPr/>
            <p:nvPr/>
          </p:nvSpPr>
          <p:spPr>
            <a:xfrm rot="-6776989">
              <a:off x="5404223" y="1095612"/>
              <a:ext cx="4500098" cy="4522828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5"/>
            <p:cNvSpPr/>
            <p:nvPr/>
          </p:nvSpPr>
          <p:spPr>
            <a:xfrm rot="-6776953">
              <a:off x="2134015" y="-2067137"/>
              <a:ext cx="8996572" cy="9042149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15"/>
            <p:cNvSpPr/>
            <p:nvPr/>
          </p:nvSpPr>
          <p:spPr>
            <a:xfrm rot="-6776992">
              <a:off x="4667612" y="174813"/>
              <a:ext cx="5861890" cy="5891474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15"/>
            <p:cNvSpPr/>
            <p:nvPr/>
          </p:nvSpPr>
          <p:spPr>
            <a:xfrm rot="-6777112">
              <a:off x="3332868" y="-797384"/>
              <a:ext cx="7455425" cy="7492969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5"/>
            <p:cNvSpPr/>
            <p:nvPr/>
          </p:nvSpPr>
          <p:spPr>
            <a:xfrm rot="-6777140">
              <a:off x="5722139" y="1845677"/>
              <a:ext cx="3941120" cy="3960896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8" name="Google Shape;1268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16"/>
          <p:cNvSpPr txBox="1">
            <a:spLocks noGrp="1"/>
          </p:cNvSpPr>
          <p:nvPr>
            <p:ph type="title"/>
          </p:nvPr>
        </p:nvSpPr>
        <p:spPr>
          <a:xfrm>
            <a:off x="4419175" y="2385825"/>
            <a:ext cx="4008300" cy="15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71" name="Google Shape;1271;p16"/>
          <p:cNvSpPr txBox="1">
            <a:spLocks noGrp="1"/>
          </p:cNvSpPr>
          <p:nvPr>
            <p:ph type="title" idx="2" hasCustomPrompt="1"/>
          </p:nvPr>
        </p:nvSpPr>
        <p:spPr>
          <a:xfrm>
            <a:off x="4419175" y="1200975"/>
            <a:ext cx="1375500" cy="108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1272" name="Google Shape;1272;p16"/>
          <p:cNvGrpSpPr/>
          <p:nvPr/>
        </p:nvGrpSpPr>
        <p:grpSpPr>
          <a:xfrm flipH="1">
            <a:off x="-3539865" y="-3679712"/>
            <a:ext cx="11834400" cy="11810100"/>
            <a:chOff x="715101" y="-3451112"/>
            <a:chExt cx="11834400" cy="11810100"/>
          </a:xfrm>
        </p:grpSpPr>
        <p:sp>
          <p:nvSpPr>
            <p:cNvPr id="1273" name="Google Shape;1273;p16"/>
            <p:cNvSpPr/>
            <p:nvPr/>
          </p:nvSpPr>
          <p:spPr>
            <a:xfrm rot="-6776989">
              <a:off x="5404223" y="1095612"/>
              <a:ext cx="4500098" cy="4522828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16"/>
            <p:cNvSpPr/>
            <p:nvPr/>
          </p:nvSpPr>
          <p:spPr>
            <a:xfrm rot="-6776953">
              <a:off x="2134015" y="-2067137"/>
              <a:ext cx="8996572" cy="9042149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16"/>
            <p:cNvSpPr/>
            <p:nvPr/>
          </p:nvSpPr>
          <p:spPr>
            <a:xfrm rot="-6776992">
              <a:off x="4667612" y="174813"/>
              <a:ext cx="5861890" cy="5891474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16"/>
            <p:cNvSpPr/>
            <p:nvPr/>
          </p:nvSpPr>
          <p:spPr>
            <a:xfrm rot="-6777112">
              <a:off x="3332868" y="-797384"/>
              <a:ext cx="7455425" cy="7492969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16"/>
            <p:cNvSpPr/>
            <p:nvPr/>
          </p:nvSpPr>
          <p:spPr>
            <a:xfrm rot="-6777140">
              <a:off x="6026939" y="1845677"/>
              <a:ext cx="3941120" cy="3960896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8" name="Google Shape;1278;p16"/>
          <p:cNvSpPr/>
          <p:nvPr/>
        </p:nvSpPr>
        <p:spPr>
          <a:xfrm flipH="1">
            <a:off x="967631" y="216800"/>
            <a:ext cx="346916" cy="346380"/>
          </a:xfrm>
          <a:custGeom>
            <a:avLst/>
            <a:gdLst/>
            <a:ahLst/>
            <a:cxnLst/>
            <a:rect l="l" t="t" r="r" b="b"/>
            <a:pathLst>
              <a:path w="9062" h="9048" extrusionOk="0">
                <a:moveTo>
                  <a:pt x="6163" y="0"/>
                </a:moveTo>
                <a:cubicBezTo>
                  <a:pt x="5534" y="0"/>
                  <a:pt x="3707" y="2272"/>
                  <a:pt x="3707" y="2272"/>
                </a:cubicBezTo>
                <a:cubicBezTo>
                  <a:pt x="3707" y="2272"/>
                  <a:pt x="2125" y="1273"/>
                  <a:pt x="1274" y="1273"/>
                </a:cubicBezTo>
                <a:cubicBezTo>
                  <a:pt x="1055" y="1273"/>
                  <a:pt x="884" y="1339"/>
                  <a:pt x="802" y="1506"/>
                </a:cubicBezTo>
                <a:cubicBezTo>
                  <a:pt x="400" y="2321"/>
                  <a:pt x="2421" y="4056"/>
                  <a:pt x="2421" y="4056"/>
                </a:cubicBezTo>
                <a:cubicBezTo>
                  <a:pt x="2421" y="4056"/>
                  <a:pt x="1" y="6220"/>
                  <a:pt x="370" y="6859"/>
                </a:cubicBezTo>
                <a:cubicBezTo>
                  <a:pt x="439" y="6979"/>
                  <a:pt x="599" y="7028"/>
                  <a:pt x="813" y="7028"/>
                </a:cubicBezTo>
                <a:cubicBezTo>
                  <a:pt x="1741" y="7028"/>
                  <a:pt x="3685" y="6113"/>
                  <a:pt x="3685" y="6113"/>
                </a:cubicBezTo>
                <a:cubicBezTo>
                  <a:pt x="3685" y="6113"/>
                  <a:pt x="4044" y="9048"/>
                  <a:pt x="4908" y="9048"/>
                </a:cubicBezTo>
                <a:cubicBezTo>
                  <a:pt x="4942" y="9048"/>
                  <a:pt x="4976" y="9043"/>
                  <a:pt x="5012" y="9034"/>
                </a:cubicBezTo>
                <a:cubicBezTo>
                  <a:pt x="5953" y="8789"/>
                  <a:pt x="5887" y="6030"/>
                  <a:pt x="5887" y="6030"/>
                </a:cubicBezTo>
                <a:cubicBezTo>
                  <a:pt x="5887" y="6030"/>
                  <a:pt x="8357" y="5986"/>
                  <a:pt x="8709" y="5292"/>
                </a:cubicBezTo>
                <a:cubicBezTo>
                  <a:pt x="9062" y="4595"/>
                  <a:pt x="6231" y="3301"/>
                  <a:pt x="6231" y="3301"/>
                </a:cubicBezTo>
                <a:cubicBezTo>
                  <a:pt x="6231" y="3301"/>
                  <a:pt x="6782" y="234"/>
                  <a:pt x="6240" y="14"/>
                </a:cubicBezTo>
                <a:cubicBezTo>
                  <a:pt x="6217" y="5"/>
                  <a:pt x="6191" y="0"/>
                  <a:pt x="616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79" name="Google Shape;1279;p16"/>
          <p:cNvGrpSpPr/>
          <p:nvPr/>
        </p:nvGrpSpPr>
        <p:grpSpPr>
          <a:xfrm rot="1638481" flipH="1">
            <a:off x="8625060" y="576274"/>
            <a:ext cx="1429663" cy="1722496"/>
            <a:chOff x="53198" y="-1377442"/>
            <a:chExt cx="1148270" cy="1383467"/>
          </a:xfrm>
        </p:grpSpPr>
        <p:sp>
          <p:nvSpPr>
            <p:cNvPr id="1280" name="Google Shape;1280;p16"/>
            <p:cNvSpPr/>
            <p:nvPr/>
          </p:nvSpPr>
          <p:spPr>
            <a:xfrm>
              <a:off x="354042" y="-817681"/>
              <a:ext cx="389840" cy="348359"/>
            </a:xfrm>
            <a:custGeom>
              <a:avLst/>
              <a:gdLst/>
              <a:ahLst/>
              <a:cxnLst/>
              <a:rect l="l" t="t" r="r" b="b"/>
              <a:pathLst>
                <a:path w="8712" h="7785" extrusionOk="0">
                  <a:moveTo>
                    <a:pt x="36" y="1"/>
                  </a:moveTo>
                  <a:cubicBezTo>
                    <a:pt x="18" y="1"/>
                    <a:pt x="1" y="13"/>
                    <a:pt x="1" y="37"/>
                  </a:cubicBezTo>
                  <a:cubicBezTo>
                    <a:pt x="127" y="3090"/>
                    <a:pt x="1724" y="6546"/>
                    <a:pt x="4813" y="7578"/>
                  </a:cubicBezTo>
                  <a:cubicBezTo>
                    <a:pt x="5237" y="7720"/>
                    <a:pt x="5603" y="7785"/>
                    <a:pt x="5917" y="7785"/>
                  </a:cubicBezTo>
                  <a:cubicBezTo>
                    <a:pt x="8712" y="7785"/>
                    <a:pt x="7395" y="2647"/>
                    <a:pt x="6237" y="954"/>
                  </a:cubicBezTo>
                  <a:cubicBezTo>
                    <a:pt x="6213" y="919"/>
                    <a:pt x="6181" y="905"/>
                    <a:pt x="6151" y="905"/>
                  </a:cubicBezTo>
                  <a:cubicBezTo>
                    <a:pt x="6084" y="905"/>
                    <a:pt x="6023" y="975"/>
                    <a:pt x="6061" y="1058"/>
                  </a:cubicBezTo>
                  <a:cubicBezTo>
                    <a:pt x="6674" y="2435"/>
                    <a:pt x="7222" y="3806"/>
                    <a:pt x="7255" y="5340"/>
                  </a:cubicBezTo>
                  <a:cubicBezTo>
                    <a:pt x="7279" y="6501"/>
                    <a:pt x="6824" y="7434"/>
                    <a:pt x="5640" y="7434"/>
                  </a:cubicBezTo>
                  <a:cubicBezTo>
                    <a:pt x="5415" y="7434"/>
                    <a:pt x="5162" y="7400"/>
                    <a:pt x="4882" y="7328"/>
                  </a:cubicBezTo>
                  <a:cubicBezTo>
                    <a:pt x="4268" y="7168"/>
                    <a:pt x="3706" y="6802"/>
                    <a:pt x="3211" y="6416"/>
                  </a:cubicBezTo>
                  <a:cubicBezTo>
                    <a:pt x="1256" y="4894"/>
                    <a:pt x="367" y="2427"/>
                    <a:pt x="78" y="37"/>
                  </a:cubicBezTo>
                  <a:cubicBezTo>
                    <a:pt x="75" y="13"/>
                    <a:pt x="55" y="1"/>
                    <a:pt x="3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16"/>
            <p:cNvSpPr/>
            <p:nvPr/>
          </p:nvSpPr>
          <p:spPr>
            <a:xfrm>
              <a:off x="329117" y="-963607"/>
              <a:ext cx="246961" cy="350283"/>
            </a:xfrm>
            <a:custGeom>
              <a:avLst/>
              <a:gdLst/>
              <a:ahLst/>
              <a:cxnLst/>
              <a:rect l="l" t="t" r="r" b="b"/>
              <a:pathLst>
                <a:path w="5519" h="7828" extrusionOk="0">
                  <a:moveTo>
                    <a:pt x="3490" y="1"/>
                  </a:moveTo>
                  <a:cubicBezTo>
                    <a:pt x="1" y="1"/>
                    <a:pt x="4485" y="6858"/>
                    <a:pt x="5332" y="7800"/>
                  </a:cubicBezTo>
                  <a:cubicBezTo>
                    <a:pt x="5350" y="7820"/>
                    <a:pt x="5371" y="7828"/>
                    <a:pt x="5392" y="7828"/>
                  </a:cubicBezTo>
                  <a:cubicBezTo>
                    <a:pt x="5456" y="7828"/>
                    <a:pt x="5519" y="7752"/>
                    <a:pt x="5478" y="7684"/>
                  </a:cubicBezTo>
                  <a:cubicBezTo>
                    <a:pt x="4938" y="6764"/>
                    <a:pt x="4374" y="5859"/>
                    <a:pt x="3889" y="4903"/>
                  </a:cubicBezTo>
                  <a:cubicBezTo>
                    <a:pt x="3539" y="4212"/>
                    <a:pt x="1540" y="553"/>
                    <a:pt x="3614" y="250"/>
                  </a:cubicBezTo>
                  <a:cubicBezTo>
                    <a:pt x="3760" y="228"/>
                    <a:pt x="3716" y="5"/>
                    <a:pt x="3581" y="2"/>
                  </a:cubicBezTo>
                  <a:cubicBezTo>
                    <a:pt x="3550" y="1"/>
                    <a:pt x="3520" y="1"/>
                    <a:pt x="3490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16"/>
            <p:cNvSpPr/>
            <p:nvPr/>
          </p:nvSpPr>
          <p:spPr>
            <a:xfrm>
              <a:off x="552547" y="-915144"/>
              <a:ext cx="56248" cy="91732"/>
            </a:xfrm>
            <a:custGeom>
              <a:avLst/>
              <a:gdLst/>
              <a:ahLst/>
              <a:cxnLst/>
              <a:rect l="l" t="t" r="r" b="b"/>
              <a:pathLst>
                <a:path w="1257" h="2050" extrusionOk="0">
                  <a:moveTo>
                    <a:pt x="155" y="1"/>
                  </a:moveTo>
                  <a:cubicBezTo>
                    <a:pt x="78" y="1"/>
                    <a:pt x="1" y="85"/>
                    <a:pt x="44" y="178"/>
                  </a:cubicBezTo>
                  <a:cubicBezTo>
                    <a:pt x="325" y="778"/>
                    <a:pt x="598" y="1381"/>
                    <a:pt x="909" y="1967"/>
                  </a:cubicBezTo>
                  <a:cubicBezTo>
                    <a:pt x="939" y="2025"/>
                    <a:pt x="987" y="2049"/>
                    <a:pt x="1036" y="2049"/>
                  </a:cubicBezTo>
                  <a:cubicBezTo>
                    <a:pt x="1145" y="2049"/>
                    <a:pt x="1257" y="1930"/>
                    <a:pt x="1192" y="1799"/>
                  </a:cubicBezTo>
                  <a:cubicBezTo>
                    <a:pt x="898" y="1210"/>
                    <a:pt x="567" y="637"/>
                    <a:pt x="248" y="59"/>
                  </a:cubicBezTo>
                  <a:cubicBezTo>
                    <a:pt x="225" y="18"/>
                    <a:pt x="190" y="1"/>
                    <a:pt x="15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16"/>
            <p:cNvSpPr/>
            <p:nvPr/>
          </p:nvSpPr>
          <p:spPr>
            <a:xfrm>
              <a:off x="326969" y="-1063306"/>
              <a:ext cx="452487" cy="386708"/>
            </a:xfrm>
            <a:custGeom>
              <a:avLst/>
              <a:gdLst/>
              <a:ahLst/>
              <a:cxnLst/>
              <a:rect l="l" t="t" r="r" b="b"/>
              <a:pathLst>
                <a:path w="10112" h="8642" extrusionOk="0">
                  <a:moveTo>
                    <a:pt x="3801" y="0"/>
                  </a:moveTo>
                  <a:cubicBezTo>
                    <a:pt x="1857" y="0"/>
                    <a:pt x="0" y="1620"/>
                    <a:pt x="1098" y="3698"/>
                  </a:cubicBezTo>
                  <a:cubicBezTo>
                    <a:pt x="1110" y="3719"/>
                    <a:pt x="1126" y="3727"/>
                    <a:pt x="1142" y="3727"/>
                  </a:cubicBezTo>
                  <a:cubicBezTo>
                    <a:pt x="1178" y="3727"/>
                    <a:pt x="1214" y="3686"/>
                    <a:pt x="1195" y="3643"/>
                  </a:cubicBezTo>
                  <a:cubicBezTo>
                    <a:pt x="387" y="1767"/>
                    <a:pt x="2014" y="356"/>
                    <a:pt x="3690" y="356"/>
                  </a:cubicBezTo>
                  <a:cubicBezTo>
                    <a:pt x="3923" y="356"/>
                    <a:pt x="4157" y="383"/>
                    <a:pt x="4386" y="441"/>
                  </a:cubicBezTo>
                  <a:cubicBezTo>
                    <a:pt x="5779" y="790"/>
                    <a:pt x="6767" y="1922"/>
                    <a:pt x="7486" y="3100"/>
                  </a:cubicBezTo>
                  <a:cubicBezTo>
                    <a:pt x="8535" y="4821"/>
                    <a:pt x="8967" y="6726"/>
                    <a:pt x="9749" y="8546"/>
                  </a:cubicBezTo>
                  <a:cubicBezTo>
                    <a:pt x="9777" y="8613"/>
                    <a:pt x="9836" y="8641"/>
                    <a:pt x="9898" y="8641"/>
                  </a:cubicBezTo>
                  <a:cubicBezTo>
                    <a:pt x="10001" y="8641"/>
                    <a:pt x="10111" y="8564"/>
                    <a:pt x="10104" y="8453"/>
                  </a:cubicBezTo>
                  <a:cubicBezTo>
                    <a:pt x="9939" y="5501"/>
                    <a:pt x="7786" y="1002"/>
                    <a:pt x="4719" y="127"/>
                  </a:cubicBezTo>
                  <a:cubicBezTo>
                    <a:pt x="4418" y="41"/>
                    <a:pt x="4108" y="0"/>
                    <a:pt x="380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16"/>
            <p:cNvSpPr/>
            <p:nvPr/>
          </p:nvSpPr>
          <p:spPr>
            <a:xfrm>
              <a:off x="175764" y="-1060353"/>
              <a:ext cx="632953" cy="735425"/>
            </a:xfrm>
            <a:custGeom>
              <a:avLst/>
              <a:gdLst/>
              <a:ahLst/>
              <a:cxnLst/>
              <a:rect l="l" t="t" r="r" b="b"/>
              <a:pathLst>
                <a:path w="14145" h="16435" extrusionOk="0">
                  <a:moveTo>
                    <a:pt x="1332" y="0"/>
                  </a:moveTo>
                  <a:cubicBezTo>
                    <a:pt x="1285" y="0"/>
                    <a:pt x="1241" y="26"/>
                    <a:pt x="1226" y="86"/>
                  </a:cubicBezTo>
                  <a:cubicBezTo>
                    <a:pt x="1" y="4915"/>
                    <a:pt x="2702" y="10777"/>
                    <a:pt x="6091" y="14119"/>
                  </a:cubicBezTo>
                  <a:cubicBezTo>
                    <a:pt x="7290" y="15303"/>
                    <a:pt x="8889" y="16435"/>
                    <a:pt x="10595" y="16435"/>
                  </a:cubicBezTo>
                  <a:cubicBezTo>
                    <a:pt x="11059" y="16435"/>
                    <a:pt x="11531" y="16351"/>
                    <a:pt x="12005" y="16162"/>
                  </a:cubicBezTo>
                  <a:cubicBezTo>
                    <a:pt x="14144" y="15308"/>
                    <a:pt x="14144" y="13045"/>
                    <a:pt x="13811" y="11110"/>
                  </a:cubicBezTo>
                  <a:lnTo>
                    <a:pt x="13811" y="11107"/>
                  </a:lnTo>
                  <a:cubicBezTo>
                    <a:pt x="13804" y="11064"/>
                    <a:pt x="13771" y="11045"/>
                    <a:pt x="13735" y="11045"/>
                  </a:cubicBezTo>
                  <a:cubicBezTo>
                    <a:pt x="13689" y="11045"/>
                    <a:pt x="13639" y="11077"/>
                    <a:pt x="13638" y="11132"/>
                  </a:cubicBezTo>
                  <a:cubicBezTo>
                    <a:pt x="13618" y="12219"/>
                    <a:pt x="13643" y="13563"/>
                    <a:pt x="13059" y="14510"/>
                  </a:cubicBezTo>
                  <a:cubicBezTo>
                    <a:pt x="12505" y="15414"/>
                    <a:pt x="11576" y="15784"/>
                    <a:pt x="10616" y="15784"/>
                  </a:cubicBezTo>
                  <a:cubicBezTo>
                    <a:pt x="9993" y="15784"/>
                    <a:pt x="9357" y="15629"/>
                    <a:pt x="8800" y="15364"/>
                  </a:cubicBezTo>
                  <a:cubicBezTo>
                    <a:pt x="6950" y="14482"/>
                    <a:pt x="5413" y="12643"/>
                    <a:pt x="4315" y="10964"/>
                  </a:cubicBezTo>
                  <a:cubicBezTo>
                    <a:pt x="3296" y="9405"/>
                    <a:pt x="2545" y="7690"/>
                    <a:pt x="2074" y="5892"/>
                  </a:cubicBezTo>
                  <a:cubicBezTo>
                    <a:pt x="1567" y="3965"/>
                    <a:pt x="1608" y="2076"/>
                    <a:pt x="1463" y="119"/>
                  </a:cubicBezTo>
                  <a:cubicBezTo>
                    <a:pt x="1456" y="45"/>
                    <a:pt x="1392" y="0"/>
                    <a:pt x="133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16"/>
            <p:cNvSpPr/>
            <p:nvPr/>
          </p:nvSpPr>
          <p:spPr>
            <a:xfrm>
              <a:off x="300434" y="-1225833"/>
              <a:ext cx="673226" cy="985474"/>
            </a:xfrm>
            <a:custGeom>
              <a:avLst/>
              <a:gdLst/>
              <a:ahLst/>
              <a:cxnLst/>
              <a:rect l="l" t="t" r="r" b="b"/>
              <a:pathLst>
                <a:path w="15045" h="22023" extrusionOk="0">
                  <a:moveTo>
                    <a:pt x="4196" y="0"/>
                  </a:moveTo>
                  <a:cubicBezTo>
                    <a:pt x="2522" y="0"/>
                    <a:pt x="912" y="716"/>
                    <a:pt x="23" y="2250"/>
                  </a:cubicBezTo>
                  <a:cubicBezTo>
                    <a:pt x="0" y="2289"/>
                    <a:pt x="37" y="2335"/>
                    <a:pt x="74" y="2335"/>
                  </a:cubicBezTo>
                  <a:cubicBezTo>
                    <a:pt x="87" y="2335"/>
                    <a:pt x="100" y="2330"/>
                    <a:pt x="111" y="2316"/>
                  </a:cubicBezTo>
                  <a:cubicBezTo>
                    <a:pt x="1146" y="1058"/>
                    <a:pt x="2622" y="459"/>
                    <a:pt x="4133" y="459"/>
                  </a:cubicBezTo>
                  <a:cubicBezTo>
                    <a:pt x="5109" y="459"/>
                    <a:pt x="6100" y="709"/>
                    <a:pt x="6997" y="1193"/>
                  </a:cubicBezTo>
                  <a:cubicBezTo>
                    <a:pt x="9183" y="2371"/>
                    <a:pt x="10725" y="4565"/>
                    <a:pt x="11865" y="6713"/>
                  </a:cubicBezTo>
                  <a:cubicBezTo>
                    <a:pt x="12980" y="8817"/>
                    <a:pt x="13759" y="11099"/>
                    <a:pt x="14158" y="13448"/>
                  </a:cubicBezTo>
                  <a:cubicBezTo>
                    <a:pt x="14648" y="16339"/>
                    <a:pt x="15045" y="20628"/>
                    <a:pt x="11570" y="21718"/>
                  </a:cubicBezTo>
                  <a:cubicBezTo>
                    <a:pt x="11415" y="21767"/>
                    <a:pt x="11429" y="22022"/>
                    <a:pt x="11596" y="22022"/>
                  </a:cubicBezTo>
                  <a:cubicBezTo>
                    <a:pt x="11601" y="22022"/>
                    <a:pt x="11606" y="22022"/>
                    <a:pt x="11611" y="22021"/>
                  </a:cubicBezTo>
                  <a:cubicBezTo>
                    <a:pt x="14472" y="21779"/>
                    <a:pt x="14946" y="18437"/>
                    <a:pt x="14902" y="16143"/>
                  </a:cubicBezTo>
                  <a:lnTo>
                    <a:pt x="14904" y="16143"/>
                  </a:lnTo>
                  <a:cubicBezTo>
                    <a:pt x="14841" y="12759"/>
                    <a:pt x="13974" y="9400"/>
                    <a:pt x="12341" y="6432"/>
                  </a:cubicBezTo>
                  <a:cubicBezTo>
                    <a:pt x="10973" y="3946"/>
                    <a:pt x="9029" y="1347"/>
                    <a:pt x="6254" y="358"/>
                  </a:cubicBezTo>
                  <a:cubicBezTo>
                    <a:pt x="5588" y="122"/>
                    <a:pt x="4886" y="0"/>
                    <a:pt x="419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16"/>
            <p:cNvSpPr/>
            <p:nvPr/>
          </p:nvSpPr>
          <p:spPr>
            <a:xfrm>
              <a:off x="690507" y="-259219"/>
              <a:ext cx="34187" cy="23179"/>
            </a:xfrm>
            <a:custGeom>
              <a:avLst/>
              <a:gdLst/>
              <a:ahLst/>
              <a:cxnLst/>
              <a:rect l="l" t="t" r="r" b="b"/>
              <a:pathLst>
                <a:path w="764" h="518" extrusionOk="0">
                  <a:moveTo>
                    <a:pt x="265" y="1"/>
                  </a:moveTo>
                  <a:cubicBezTo>
                    <a:pt x="127" y="1"/>
                    <a:pt x="1" y="99"/>
                    <a:pt x="1" y="258"/>
                  </a:cubicBezTo>
                  <a:cubicBezTo>
                    <a:pt x="1" y="419"/>
                    <a:pt x="127" y="518"/>
                    <a:pt x="266" y="518"/>
                  </a:cubicBezTo>
                  <a:cubicBezTo>
                    <a:pt x="310" y="518"/>
                    <a:pt x="355" y="508"/>
                    <a:pt x="397" y="486"/>
                  </a:cubicBezTo>
                  <a:cubicBezTo>
                    <a:pt x="405" y="484"/>
                    <a:pt x="414" y="478"/>
                    <a:pt x="422" y="473"/>
                  </a:cubicBezTo>
                  <a:cubicBezTo>
                    <a:pt x="427" y="469"/>
                    <a:pt x="431" y="468"/>
                    <a:pt x="432" y="468"/>
                  </a:cubicBezTo>
                  <a:lnTo>
                    <a:pt x="432" y="468"/>
                  </a:lnTo>
                  <a:cubicBezTo>
                    <a:pt x="433" y="468"/>
                    <a:pt x="428" y="471"/>
                    <a:pt x="416" y="478"/>
                  </a:cubicBezTo>
                  <a:cubicBezTo>
                    <a:pt x="419" y="479"/>
                    <a:pt x="421" y="479"/>
                    <a:pt x="424" y="479"/>
                  </a:cubicBezTo>
                  <a:cubicBezTo>
                    <a:pt x="441" y="479"/>
                    <a:pt x="466" y="472"/>
                    <a:pt x="483" y="470"/>
                  </a:cubicBezTo>
                  <a:cubicBezTo>
                    <a:pt x="524" y="464"/>
                    <a:pt x="568" y="456"/>
                    <a:pt x="612" y="451"/>
                  </a:cubicBezTo>
                  <a:cubicBezTo>
                    <a:pt x="695" y="440"/>
                    <a:pt x="763" y="338"/>
                    <a:pt x="758" y="258"/>
                  </a:cubicBezTo>
                  <a:cubicBezTo>
                    <a:pt x="755" y="181"/>
                    <a:pt x="700" y="79"/>
                    <a:pt x="612" y="68"/>
                  </a:cubicBezTo>
                  <a:cubicBezTo>
                    <a:pt x="568" y="60"/>
                    <a:pt x="527" y="54"/>
                    <a:pt x="483" y="49"/>
                  </a:cubicBezTo>
                  <a:cubicBezTo>
                    <a:pt x="461" y="46"/>
                    <a:pt x="439" y="43"/>
                    <a:pt x="416" y="40"/>
                  </a:cubicBezTo>
                  <a:lnTo>
                    <a:pt x="416" y="40"/>
                  </a:lnTo>
                  <a:cubicBezTo>
                    <a:pt x="422" y="43"/>
                    <a:pt x="427" y="46"/>
                    <a:pt x="433" y="51"/>
                  </a:cubicBezTo>
                  <a:cubicBezTo>
                    <a:pt x="422" y="43"/>
                    <a:pt x="408" y="35"/>
                    <a:pt x="397" y="32"/>
                  </a:cubicBezTo>
                  <a:cubicBezTo>
                    <a:pt x="355" y="11"/>
                    <a:pt x="309" y="1"/>
                    <a:pt x="26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16"/>
            <p:cNvSpPr/>
            <p:nvPr/>
          </p:nvSpPr>
          <p:spPr>
            <a:xfrm>
              <a:off x="558454" y="-298732"/>
              <a:ext cx="23313" cy="34321"/>
            </a:xfrm>
            <a:custGeom>
              <a:avLst/>
              <a:gdLst/>
              <a:ahLst/>
              <a:cxnLst/>
              <a:rect l="l" t="t" r="r" b="b"/>
              <a:pathLst>
                <a:path w="521" h="767" extrusionOk="0">
                  <a:moveTo>
                    <a:pt x="269" y="1"/>
                  </a:moveTo>
                  <a:cubicBezTo>
                    <a:pt x="267" y="1"/>
                    <a:pt x="264" y="1"/>
                    <a:pt x="262" y="1"/>
                  </a:cubicBezTo>
                  <a:cubicBezTo>
                    <a:pt x="108" y="7"/>
                    <a:pt x="25" y="114"/>
                    <a:pt x="6" y="254"/>
                  </a:cubicBezTo>
                  <a:cubicBezTo>
                    <a:pt x="0" y="304"/>
                    <a:pt x="14" y="342"/>
                    <a:pt x="31" y="384"/>
                  </a:cubicBezTo>
                  <a:cubicBezTo>
                    <a:pt x="36" y="439"/>
                    <a:pt x="42" y="494"/>
                    <a:pt x="47" y="552"/>
                  </a:cubicBezTo>
                  <a:cubicBezTo>
                    <a:pt x="58" y="659"/>
                    <a:pt x="134" y="767"/>
                    <a:pt x="253" y="767"/>
                  </a:cubicBezTo>
                  <a:cubicBezTo>
                    <a:pt x="256" y="767"/>
                    <a:pt x="259" y="767"/>
                    <a:pt x="262" y="766"/>
                  </a:cubicBezTo>
                  <a:cubicBezTo>
                    <a:pt x="386" y="761"/>
                    <a:pt x="463" y="670"/>
                    <a:pt x="474" y="552"/>
                  </a:cubicBezTo>
                  <a:cubicBezTo>
                    <a:pt x="479" y="494"/>
                    <a:pt x="485" y="439"/>
                    <a:pt x="493" y="381"/>
                  </a:cubicBezTo>
                  <a:cubicBezTo>
                    <a:pt x="510" y="342"/>
                    <a:pt x="521" y="301"/>
                    <a:pt x="515" y="254"/>
                  </a:cubicBezTo>
                  <a:cubicBezTo>
                    <a:pt x="507" y="185"/>
                    <a:pt x="493" y="128"/>
                    <a:pt x="441" y="75"/>
                  </a:cubicBezTo>
                  <a:cubicBezTo>
                    <a:pt x="398" y="33"/>
                    <a:pt x="331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16"/>
            <p:cNvSpPr/>
            <p:nvPr/>
          </p:nvSpPr>
          <p:spPr>
            <a:xfrm>
              <a:off x="133969" y="-1250535"/>
              <a:ext cx="307997" cy="880855"/>
            </a:xfrm>
            <a:custGeom>
              <a:avLst/>
              <a:gdLst/>
              <a:ahLst/>
              <a:cxnLst/>
              <a:rect l="l" t="t" r="r" b="b"/>
              <a:pathLst>
                <a:path w="6883" h="19685" extrusionOk="0">
                  <a:moveTo>
                    <a:pt x="5410" y="1"/>
                  </a:moveTo>
                  <a:cubicBezTo>
                    <a:pt x="1717" y="1"/>
                    <a:pt x="1" y="4285"/>
                    <a:pt x="362" y="7502"/>
                  </a:cubicBezTo>
                  <a:cubicBezTo>
                    <a:pt x="860" y="11968"/>
                    <a:pt x="3539" y="16453"/>
                    <a:pt x="6604" y="19641"/>
                  </a:cubicBezTo>
                  <a:cubicBezTo>
                    <a:pt x="6633" y="19671"/>
                    <a:pt x="6665" y="19684"/>
                    <a:pt x="6696" y="19684"/>
                  </a:cubicBezTo>
                  <a:cubicBezTo>
                    <a:pt x="6797" y="19684"/>
                    <a:pt x="6883" y="19549"/>
                    <a:pt x="6796" y="19446"/>
                  </a:cubicBezTo>
                  <a:cubicBezTo>
                    <a:pt x="4412" y="16571"/>
                    <a:pt x="2369" y="13394"/>
                    <a:pt x="1281" y="9790"/>
                  </a:cubicBezTo>
                  <a:cubicBezTo>
                    <a:pt x="98" y="5869"/>
                    <a:pt x="965" y="605"/>
                    <a:pt x="5912" y="219"/>
                  </a:cubicBezTo>
                  <a:cubicBezTo>
                    <a:pt x="6039" y="211"/>
                    <a:pt x="6036" y="38"/>
                    <a:pt x="5912" y="27"/>
                  </a:cubicBezTo>
                  <a:cubicBezTo>
                    <a:pt x="5741" y="9"/>
                    <a:pt x="5574" y="1"/>
                    <a:pt x="5410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16"/>
            <p:cNvSpPr/>
            <p:nvPr/>
          </p:nvSpPr>
          <p:spPr>
            <a:xfrm>
              <a:off x="490436" y="-1292151"/>
              <a:ext cx="36022" cy="26580"/>
            </a:xfrm>
            <a:custGeom>
              <a:avLst/>
              <a:gdLst/>
              <a:ahLst/>
              <a:cxnLst/>
              <a:rect l="l" t="t" r="r" b="b"/>
              <a:pathLst>
                <a:path w="805" h="594" extrusionOk="0">
                  <a:moveTo>
                    <a:pt x="288" y="1"/>
                  </a:moveTo>
                  <a:cubicBezTo>
                    <a:pt x="139" y="1"/>
                    <a:pt x="1" y="150"/>
                    <a:pt x="9" y="296"/>
                  </a:cubicBezTo>
                  <a:cubicBezTo>
                    <a:pt x="14" y="443"/>
                    <a:pt x="132" y="594"/>
                    <a:pt x="291" y="594"/>
                  </a:cubicBezTo>
                  <a:cubicBezTo>
                    <a:pt x="295" y="594"/>
                    <a:pt x="299" y="593"/>
                    <a:pt x="303" y="593"/>
                  </a:cubicBezTo>
                  <a:cubicBezTo>
                    <a:pt x="391" y="585"/>
                    <a:pt x="482" y="585"/>
                    <a:pt x="570" y="560"/>
                  </a:cubicBezTo>
                  <a:cubicBezTo>
                    <a:pt x="678" y="527"/>
                    <a:pt x="804" y="423"/>
                    <a:pt x="799" y="296"/>
                  </a:cubicBezTo>
                  <a:cubicBezTo>
                    <a:pt x="793" y="172"/>
                    <a:pt x="691" y="73"/>
                    <a:pt x="579" y="34"/>
                  </a:cubicBezTo>
                  <a:cubicBezTo>
                    <a:pt x="490" y="7"/>
                    <a:pt x="394" y="7"/>
                    <a:pt x="303" y="1"/>
                  </a:cubicBezTo>
                  <a:cubicBezTo>
                    <a:pt x="298" y="1"/>
                    <a:pt x="293" y="1"/>
                    <a:pt x="28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16"/>
            <p:cNvSpPr/>
            <p:nvPr/>
          </p:nvSpPr>
          <p:spPr>
            <a:xfrm>
              <a:off x="623742" y="-1264675"/>
              <a:ext cx="34053" cy="24477"/>
            </a:xfrm>
            <a:custGeom>
              <a:avLst/>
              <a:gdLst/>
              <a:ahLst/>
              <a:cxnLst/>
              <a:rect l="l" t="t" r="r" b="b"/>
              <a:pathLst>
                <a:path w="761" h="547" extrusionOk="0">
                  <a:moveTo>
                    <a:pt x="266" y="1"/>
                  </a:moveTo>
                  <a:cubicBezTo>
                    <a:pt x="128" y="1"/>
                    <a:pt x="1" y="135"/>
                    <a:pt x="6" y="274"/>
                  </a:cubicBezTo>
                  <a:cubicBezTo>
                    <a:pt x="14" y="412"/>
                    <a:pt x="123" y="547"/>
                    <a:pt x="270" y="547"/>
                  </a:cubicBezTo>
                  <a:cubicBezTo>
                    <a:pt x="273" y="547"/>
                    <a:pt x="276" y="546"/>
                    <a:pt x="279" y="546"/>
                  </a:cubicBezTo>
                  <a:cubicBezTo>
                    <a:pt x="367" y="541"/>
                    <a:pt x="455" y="541"/>
                    <a:pt x="540" y="519"/>
                  </a:cubicBezTo>
                  <a:cubicBezTo>
                    <a:pt x="642" y="491"/>
                    <a:pt x="760" y="392"/>
                    <a:pt x="758" y="274"/>
                  </a:cubicBezTo>
                  <a:cubicBezTo>
                    <a:pt x="752" y="158"/>
                    <a:pt x="656" y="65"/>
                    <a:pt x="551" y="29"/>
                  </a:cubicBezTo>
                  <a:cubicBezTo>
                    <a:pt x="463" y="1"/>
                    <a:pt x="369" y="4"/>
                    <a:pt x="279" y="1"/>
                  </a:cubicBezTo>
                  <a:cubicBezTo>
                    <a:pt x="274" y="1"/>
                    <a:pt x="270" y="1"/>
                    <a:pt x="26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6"/>
            <p:cNvSpPr/>
            <p:nvPr/>
          </p:nvSpPr>
          <p:spPr>
            <a:xfrm>
              <a:off x="768638" y="-1172762"/>
              <a:ext cx="26043" cy="36335"/>
            </a:xfrm>
            <a:custGeom>
              <a:avLst/>
              <a:gdLst/>
              <a:ahLst/>
              <a:cxnLst/>
              <a:rect l="l" t="t" r="r" b="b"/>
              <a:pathLst>
                <a:path w="582" h="812" extrusionOk="0">
                  <a:moveTo>
                    <a:pt x="305" y="1"/>
                  </a:moveTo>
                  <a:cubicBezTo>
                    <a:pt x="301" y="1"/>
                    <a:pt x="296" y="1"/>
                    <a:pt x="292" y="1"/>
                  </a:cubicBezTo>
                  <a:cubicBezTo>
                    <a:pt x="141" y="7"/>
                    <a:pt x="0" y="125"/>
                    <a:pt x="3" y="288"/>
                  </a:cubicBezTo>
                  <a:cubicBezTo>
                    <a:pt x="9" y="395"/>
                    <a:pt x="9" y="502"/>
                    <a:pt x="28" y="610"/>
                  </a:cubicBezTo>
                  <a:cubicBezTo>
                    <a:pt x="47" y="703"/>
                    <a:pt x="132" y="772"/>
                    <a:pt x="218" y="800"/>
                  </a:cubicBezTo>
                  <a:cubicBezTo>
                    <a:pt x="241" y="807"/>
                    <a:pt x="268" y="811"/>
                    <a:pt x="294" y="811"/>
                  </a:cubicBezTo>
                  <a:cubicBezTo>
                    <a:pt x="319" y="811"/>
                    <a:pt x="343" y="808"/>
                    <a:pt x="364" y="800"/>
                  </a:cubicBezTo>
                  <a:cubicBezTo>
                    <a:pt x="449" y="772"/>
                    <a:pt x="537" y="703"/>
                    <a:pt x="554" y="610"/>
                  </a:cubicBezTo>
                  <a:cubicBezTo>
                    <a:pt x="576" y="502"/>
                    <a:pt x="576" y="395"/>
                    <a:pt x="579" y="288"/>
                  </a:cubicBezTo>
                  <a:cubicBezTo>
                    <a:pt x="581" y="140"/>
                    <a:pt x="451" y="1"/>
                    <a:pt x="30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16"/>
            <p:cNvSpPr/>
            <p:nvPr/>
          </p:nvSpPr>
          <p:spPr>
            <a:xfrm>
              <a:off x="249241" y="-1033593"/>
              <a:ext cx="952227" cy="1039619"/>
            </a:xfrm>
            <a:custGeom>
              <a:avLst/>
              <a:gdLst/>
              <a:ahLst/>
              <a:cxnLst/>
              <a:rect l="l" t="t" r="r" b="b"/>
              <a:pathLst>
                <a:path w="21280" h="23233" extrusionOk="0">
                  <a:moveTo>
                    <a:pt x="14222" y="1"/>
                  </a:moveTo>
                  <a:cubicBezTo>
                    <a:pt x="14111" y="1"/>
                    <a:pt x="13996" y="132"/>
                    <a:pt x="14074" y="242"/>
                  </a:cubicBezTo>
                  <a:cubicBezTo>
                    <a:pt x="16147" y="3152"/>
                    <a:pt x="17692" y="6390"/>
                    <a:pt x="18496" y="9876"/>
                  </a:cubicBezTo>
                  <a:cubicBezTo>
                    <a:pt x="18964" y="11897"/>
                    <a:pt x="19248" y="13967"/>
                    <a:pt x="19438" y="16029"/>
                  </a:cubicBezTo>
                  <a:cubicBezTo>
                    <a:pt x="19622" y="18014"/>
                    <a:pt x="19666" y="20506"/>
                    <a:pt x="17899" y="21839"/>
                  </a:cubicBezTo>
                  <a:cubicBezTo>
                    <a:pt x="17228" y="22343"/>
                    <a:pt x="16435" y="22550"/>
                    <a:pt x="15582" y="22550"/>
                  </a:cubicBezTo>
                  <a:cubicBezTo>
                    <a:pt x="12809" y="22550"/>
                    <a:pt x="9400" y="20362"/>
                    <a:pt x="7505" y="19080"/>
                  </a:cubicBezTo>
                  <a:cubicBezTo>
                    <a:pt x="4666" y="17158"/>
                    <a:pt x="2455" y="14694"/>
                    <a:pt x="346" y="12026"/>
                  </a:cubicBezTo>
                  <a:cubicBezTo>
                    <a:pt x="313" y="11985"/>
                    <a:pt x="273" y="11968"/>
                    <a:pt x="233" y="11968"/>
                  </a:cubicBezTo>
                  <a:cubicBezTo>
                    <a:pt x="116" y="11968"/>
                    <a:pt x="1" y="12114"/>
                    <a:pt x="68" y="12241"/>
                  </a:cubicBezTo>
                  <a:cubicBezTo>
                    <a:pt x="1935" y="15633"/>
                    <a:pt x="4972" y="18392"/>
                    <a:pt x="8257" y="20385"/>
                  </a:cubicBezTo>
                  <a:cubicBezTo>
                    <a:pt x="10111" y="21510"/>
                    <a:pt x="13079" y="23233"/>
                    <a:pt x="15649" y="23233"/>
                  </a:cubicBezTo>
                  <a:cubicBezTo>
                    <a:pt x="16620" y="23233"/>
                    <a:pt x="17533" y="22987"/>
                    <a:pt x="18309" y="22370"/>
                  </a:cubicBezTo>
                  <a:cubicBezTo>
                    <a:pt x="21280" y="20005"/>
                    <a:pt x="20035" y="15063"/>
                    <a:pt x="19493" y="11908"/>
                  </a:cubicBezTo>
                  <a:cubicBezTo>
                    <a:pt x="18738" y="7522"/>
                    <a:pt x="17144" y="3516"/>
                    <a:pt x="14322" y="49"/>
                  </a:cubicBezTo>
                  <a:cubicBezTo>
                    <a:pt x="14294" y="15"/>
                    <a:pt x="14258" y="1"/>
                    <a:pt x="14222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16"/>
            <p:cNvSpPr/>
            <p:nvPr/>
          </p:nvSpPr>
          <p:spPr>
            <a:xfrm>
              <a:off x="708138" y="-277834"/>
              <a:ext cx="347330" cy="182436"/>
            </a:xfrm>
            <a:custGeom>
              <a:avLst/>
              <a:gdLst/>
              <a:ahLst/>
              <a:cxnLst/>
              <a:rect l="l" t="t" r="r" b="b"/>
              <a:pathLst>
                <a:path w="7762" h="4077" extrusionOk="0">
                  <a:moveTo>
                    <a:pt x="6789" y="1"/>
                  </a:moveTo>
                  <a:cubicBezTo>
                    <a:pt x="6705" y="1"/>
                    <a:pt x="6624" y="66"/>
                    <a:pt x="6658" y="167"/>
                  </a:cubicBezTo>
                  <a:cubicBezTo>
                    <a:pt x="7120" y="1566"/>
                    <a:pt x="6413" y="3055"/>
                    <a:pt x="4987" y="3543"/>
                  </a:cubicBezTo>
                  <a:cubicBezTo>
                    <a:pt x="4623" y="3667"/>
                    <a:pt x="4260" y="3721"/>
                    <a:pt x="3900" y="3721"/>
                  </a:cubicBezTo>
                  <a:cubicBezTo>
                    <a:pt x="2586" y="3721"/>
                    <a:pt x="1314" y="2999"/>
                    <a:pt x="218" y="2312"/>
                  </a:cubicBezTo>
                  <a:cubicBezTo>
                    <a:pt x="196" y="2298"/>
                    <a:pt x="175" y="2292"/>
                    <a:pt x="156" y="2292"/>
                  </a:cubicBezTo>
                  <a:cubicBezTo>
                    <a:pt x="59" y="2292"/>
                    <a:pt x="1" y="2442"/>
                    <a:pt x="100" y="2513"/>
                  </a:cubicBezTo>
                  <a:cubicBezTo>
                    <a:pt x="1180" y="3310"/>
                    <a:pt x="2625" y="4076"/>
                    <a:pt x="4026" y="4076"/>
                  </a:cubicBezTo>
                  <a:cubicBezTo>
                    <a:pt x="4620" y="4076"/>
                    <a:pt x="5207" y="3938"/>
                    <a:pt x="5755" y="3606"/>
                  </a:cubicBezTo>
                  <a:cubicBezTo>
                    <a:pt x="6925" y="2896"/>
                    <a:pt x="7762" y="1302"/>
                    <a:pt x="6911" y="63"/>
                  </a:cubicBezTo>
                  <a:cubicBezTo>
                    <a:pt x="6881" y="20"/>
                    <a:pt x="6834" y="1"/>
                    <a:pt x="6789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6"/>
            <p:cNvSpPr/>
            <p:nvPr/>
          </p:nvSpPr>
          <p:spPr>
            <a:xfrm>
              <a:off x="703215" y="-1045317"/>
              <a:ext cx="222529" cy="667140"/>
            </a:xfrm>
            <a:custGeom>
              <a:avLst/>
              <a:gdLst/>
              <a:ahLst/>
              <a:cxnLst/>
              <a:rect l="l" t="t" r="r" b="b"/>
              <a:pathLst>
                <a:path w="4973" h="14909" extrusionOk="0">
                  <a:moveTo>
                    <a:pt x="219" y="0"/>
                  </a:moveTo>
                  <a:cubicBezTo>
                    <a:pt x="109" y="0"/>
                    <a:pt x="1" y="120"/>
                    <a:pt x="77" y="231"/>
                  </a:cubicBezTo>
                  <a:cubicBezTo>
                    <a:pt x="1520" y="2365"/>
                    <a:pt x="2789" y="4367"/>
                    <a:pt x="3431" y="6905"/>
                  </a:cubicBezTo>
                  <a:cubicBezTo>
                    <a:pt x="4092" y="9526"/>
                    <a:pt x="4083" y="12236"/>
                    <a:pt x="3547" y="14876"/>
                  </a:cubicBezTo>
                  <a:cubicBezTo>
                    <a:pt x="3543" y="14896"/>
                    <a:pt x="3560" y="14909"/>
                    <a:pt x="3575" y="14909"/>
                  </a:cubicBezTo>
                  <a:cubicBezTo>
                    <a:pt x="3586" y="14909"/>
                    <a:pt x="3596" y="14903"/>
                    <a:pt x="3599" y="14890"/>
                  </a:cubicBezTo>
                  <a:cubicBezTo>
                    <a:pt x="4973" y="10011"/>
                    <a:pt x="3984" y="3764"/>
                    <a:pt x="322" y="44"/>
                  </a:cubicBezTo>
                  <a:cubicBezTo>
                    <a:pt x="292" y="13"/>
                    <a:pt x="256" y="0"/>
                    <a:pt x="21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16"/>
            <p:cNvSpPr/>
            <p:nvPr/>
          </p:nvSpPr>
          <p:spPr>
            <a:xfrm>
              <a:off x="580604" y="-1120943"/>
              <a:ext cx="31860" cy="43002"/>
            </a:xfrm>
            <a:custGeom>
              <a:avLst/>
              <a:gdLst/>
              <a:ahLst/>
              <a:cxnLst/>
              <a:rect l="l" t="t" r="r" b="b"/>
              <a:pathLst>
                <a:path w="712" h="961" extrusionOk="0">
                  <a:moveTo>
                    <a:pt x="356" y="1"/>
                  </a:moveTo>
                  <a:cubicBezTo>
                    <a:pt x="297" y="1"/>
                    <a:pt x="239" y="16"/>
                    <a:pt x="191" y="46"/>
                  </a:cubicBezTo>
                  <a:cubicBezTo>
                    <a:pt x="48" y="134"/>
                    <a:pt x="1" y="267"/>
                    <a:pt x="1" y="424"/>
                  </a:cubicBezTo>
                  <a:lnTo>
                    <a:pt x="1" y="605"/>
                  </a:lnTo>
                  <a:cubicBezTo>
                    <a:pt x="1" y="788"/>
                    <a:pt x="159" y="961"/>
                    <a:pt x="343" y="961"/>
                  </a:cubicBezTo>
                  <a:cubicBezTo>
                    <a:pt x="347" y="961"/>
                    <a:pt x="352" y="961"/>
                    <a:pt x="356" y="960"/>
                  </a:cubicBezTo>
                  <a:cubicBezTo>
                    <a:pt x="549" y="952"/>
                    <a:pt x="711" y="804"/>
                    <a:pt x="711" y="605"/>
                  </a:cubicBezTo>
                  <a:lnTo>
                    <a:pt x="711" y="424"/>
                  </a:lnTo>
                  <a:cubicBezTo>
                    <a:pt x="711" y="267"/>
                    <a:pt x="664" y="134"/>
                    <a:pt x="524" y="46"/>
                  </a:cubicBezTo>
                  <a:cubicBezTo>
                    <a:pt x="474" y="16"/>
                    <a:pt x="415" y="1"/>
                    <a:pt x="35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16"/>
            <p:cNvSpPr/>
            <p:nvPr/>
          </p:nvSpPr>
          <p:spPr>
            <a:xfrm>
              <a:off x="436022" y="-725544"/>
              <a:ext cx="137285" cy="165521"/>
            </a:xfrm>
            <a:custGeom>
              <a:avLst/>
              <a:gdLst/>
              <a:ahLst/>
              <a:cxnLst/>
              <a:rect l="l" t="t" r="r" b="b"/>
              <a:pathLst>
                <a:path w="3068" h="3699" extrusionOk="0">
                  <a:moveTo>
                    <a:pt x="52" y="0"/>
                  </a:moveTo>
                  <a:cubicBezTo>
                    <a:pt x="27" y="0"/>
                    <a:pt x="0" y="25"/>
                    <a:pt x="8" y="54"/>
                  </a:cubicBezTo>
                  <a:cubicBezTo>
                    <a:pt x="399" y="1565"/>
                    <a:pt x="1508" y="3014"/>
                    <a:pt x="2937" y="3691"/>
                  </a:cubicBezTo>
                  <a:cubicBezTo>
                    <a:pt x="2949" y="3696"/>
                    <a:pt x="2960" y="3699"/>
                    <a:pt x="2970" y="3699"/>
                  </a:cubicBezTo>
                  <a:cubicBezTo>
                    <a:pt x="3032" y="3699"/>
                    <a:pt x="3067" y="3618"/>
                    <a:pt x="3006" y="3575"/>
                  </a:cubicBezTo>
                  <a:cubicBezTo>
                    <a:pt x="1673" y="2620"/>
                    <a:pt x="729" y="1541"/>
                    <a:pt x="82" y="21"/>
                  </a:cubicBezTo>
                  <a:cubicBezTo>
                    <a:pt x="76" y="6"/>
                    <a:pt x="64" y="0"/>
                    <a:pt x="5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16"/>
            <p:cNvSpPr/>
            <p:nvPr/>
          </p:nvSpPr>
          <p:spPr>
            <a:xfrm>
              <a:off x="778124" y="-629021"/>
              <a:ext cx="33561" cy="39199"/>
            </a:xfrm>
            <a:custGeom>
              <a:avLst/>
              <a:gdLst/>
              <a:ahLst/>
              <a:cxnLst/>
              <a:rect l="l" t="t" r="r" b="b"/>
              <a:pathLst>
                <a:path w="750" h="876" extrusionOk="0">
                  <a:moveTo>
                    <a:pt x="375" y="0"/>
                  </a:moveTo>
                  <a:cubicBezTo>
                    <a:pt x="268" y="0"/>
                    <a:pt x="161" y="61"/>
                    <a:pt x="130" y="182"/>
                  </a:cubicBezTo>
                  <a:cubicBezTo>
                    <a:pt x="105" y="273"/>
                    <a:pt x="80" y="367"/>
                    <a:pt x="55" y="457"/>
                  </a:cubicBezTo>
                  <a:cubicBezTo>
                    <a:pt x="0" y="664"/>
                    <a:pt x="160" y="876"/>
                    <a:pt x="375" y="876"/>
                  </a:cubicBezTo>
                  <a:cubicBezTo>
                    <a:pt x="590" y="876"/>
                    <a:pt x="749" y="664"/>
                    <a:pt x="694" y="457"/>
                  </a:cubicBezTo>
                  <a:cubicBezTo>
                    <a:pt x="669" y="367"/>
                    <a:pt x="645" y="273"/>
                    <a:pt x="620" y="182"/>
                  </a:cubicBezTo>
                  <a:cubicBezTo>
                    <a:pt x="588" y="61"/>
                    <a:pt x="481" y="0"/>
                    <a:pt x="375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16"/>
            <p:cNvSpPr/>
            <p:nvPr/>
          </p:nvSpPr>
          <p:spPr>
            <a:xfrm>
              <a:off x="53198" y="-1377442"/>
              <a:ext cx="590846" cy="802681"/>
            </a:xfrm>
            <a:custGeom>
              <a:avLst/>
              <a:gdLst/>
              <a:ahLst/>
              <a:cxnLst/>
              <a:rect l="l" t="t" r="r" b="b"/>
              <a:pathLst>
                <a:path w="13204" h="17938" extrusionOk="0">
                  <a:moveTo>
                    <a:pt x="6947" y="0"/>
                  </a:moveTo>
                  <a:cubicBezTo>
                    <a:pt x="4565" y="0"/>
                    <a:pt x="2343" y="845"/>
                    <a:pt x="1195" y="3243"/>
                  </a:cubicBezTo>
                  <a:cubicBezTo>
                    <a:pt x="303" y="5101"/>
                    <a:pt x="372" y="7276"/>
                    <a:pt x="655" y="9270"/>
                  </a:cubicBezTo>
                  <a:cubicBezTo>
                    <a:pt x="1079" y="12249"/>
                    <a:pt x="1936" y="15159"/>
                    <a:pt x="3166" y="17904"/>
                  </a:cubicBezTo>
                  <a:cubicBezTo>
                    <a:pt x="3176" y="17928"/>
                    <a:pt x="3197" y="17938"/>
                    <a:pt x="3220" y="17938"/>
                  </a:cubicBezTo>
                  <a:cubicBezTo>
                    <a:pt x="3264" y="17938"/>
                    <a:pt x="3313" y="17898"/>
                    <a:pt x="3293" y="17849"/>
                  </a:cubicBezTo>
                  <a:cubicBezTo>
                    <a:pt x="1784" y="13953"/>
                    <a:pt x="0" y="8967"/>
                    <a:pt x="1027" y="4751"/>
                  </a:cubicBezTo>
                  <a:cubicBezTo>
                    <a:pt x="1669" y="2114"/>
                    <a:pt x="3855" y="577"/>
                    <a:pt x="6503" y="423"/>
                  </a:cubicBezTo>
                  <a:cubicBezTo>
                    <a:pt x="6652" y="415"/>
                    <a:pt x="6800" y="410"/>
                    <a:pt x="6946" y="410"/>
                  </a:cubicBezTo>
                  <a:cubicBezTo>
                    <a:pt x="9045" y="410"/>
                    <a:pt x="10975" y="1251"/>
                    <a:pt x="12987" y="1753"/>
                  </a:cubicBezTo>
                  <a:cubicBezTo>
                    <a:pt x="12997" y="1755"/>
                    <a:pt x="13006" y="1756"/>
                    <a:pt x="13015" y="1756"/>
                  </a:cubicBezTo>
                  <a:cubicBezTo>
                    <a:pt x="13132" y="1756"/>
                    <a:pt x="13204" y="1586"/>
                    <a:pt x="13084" y="1527"/>
                  </a:cubicBezTo>
                  <a:cubicBezTo>
                    <a:pt x="11350" y="680"/>
                    <a:pt x="9084" y="0"/>
                    <a:pt x="6947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9" name="Google Shape;1299;p16"/>
          <p:cNvSpPr/>
          <p:nvPr/>
        </p:nvSpPr>
        <p:spPr>
          <a:xfrm flipH="1">
            <a:off x="8428906" y="3603731"/>
            <a:ext cx="300406" cy="300418"/>
          </a:xfrm>
          <a:custGeom>
            <a:avLst/>
            <a:gdLst/>
            <a:ahLst/>
            <a:cxnLst/>
            <a:rect l="l" t="t" r="r" b="b"/>
            <a:pathLst>
              <a:path w="4723" h="4723" extrusionOk="0">
                <a:moveTo>
                  <a:pt x="2297" y="1"/>
                </a:moveTo>
                <a:cubicBezTo>
                  <a:pt x="2297" y="1"/>
                  <a:pt x="2129" y="1089"/>
                  <a:pt x="2096" y="2102"/>
                </a:cubicBezTo>
                <a:cubicBezTo>
                  <a:pt x="1295" y="2160"/>
                  <a:pt x="1" y="2424"/>
                  <a:pt x="1" y="2424"/>
                </a:cubicBezTo>
                <a:cubicBezTo>
                  <a:pt x="1" y="2424"/>
                  <a:pt x="1083" y="2595"/>
                  <a:pt x="2091" y="2628"/>
                </a:cubicBezTo>
                <a:cubicBezTo>
                  <a:pt x="2115" y="3657"/>
                  <a:pt x="2297" y="4723"/>
                  <a:pt x="2297" y="4723"/>
                </a:cubicBezTo>
                <a:cubicBezTo>
                  <a:pt x="2297" y="4723"/>
                  <a:pt x="2564" y="3432"/>
                  <a:pt x="2622" y="2630"/>
                </a:cubicBezTo>
                <a:cubicBezTo>
                  <a:pt x="3652" y="2608"/>
                  <a:pt x="4723" y="2424"/>
                  <a:pt x="4723" y="2424"/>
                </a:cubicBezTo>
                <a:cubicBezTo>
                  <a:pt x="4723" y="2424"/>
                  <a:pt x="3421" y="2157"/>
                  <a:pt x="2622" y="2102"/>
                </a:cubicBezTo>
                <a:cubicBezTo>
                  <a:pt x="2564" y="1303"/>
                  <a:pt x="2297" y="1"/>
                  <a:pt x="229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0" name="Google Shape;1300;p16"/>
          <p:cNvGrpSpPr/>
          <p:nvPr/>
        </p:nvGrpSpPr>
        <p:grpSpPr>
          <a:xfrm flipH="1">
            <a:off x="6835609" y="-1112906"/>
            <a:ext cx="1587045" cy="1764437"/>
            <a:chOff x="-2461806" y="-1519518"/>
            <a:chExt cx="1587045" cy="1764437"/>
          </a:xfrm>
        </p:grpSpPr>
        <p:sp>
          <p:nvSpPr>
            <p:cNvPr id="1301" name="Google Shape;1301;p16"/>
            <p:cNvSpPr/>
            <p:nvPr/>
          </p:nvSpPr>
          <p:spPr>
            <a:xfrm>
              <a:off x="-2460239" y="-1461569"/>
              <a:ext cx="1524279" cy="1417556"/>
            </a:xfrm>
            <a:custGeom>
              <a:avLst/>
              <a:gdLst/>
              <a:ahLst/>
              <a:cxnLst/>
              <a:rect l="l" t="t" r="r" b="b"/>
              <a:pathLst>
                <a:path w="34064" h="31679" extrusionOk="0">
                  <a:moveTo>
                    <a:pt x="35" y="1"/>
                  </a:moveTo>
                  <a:cubicBezTo>
                    <a:pt x="8" y="1"/>
                    <a:pt x="1" y="41"/>
                    <a:pt x="29" y="54"/>
                  </a:cubicBezTo>
                  <a:cubicBezTo>
                    <a:pt x="8594" y="3239"/>
                    <a:pt x="9814" y="13520"/>
                    <a:pt x="13448" y="20706"/>
                  </a:cubicBezTo>
                  <a:cubicBezTo>
                    <a:pt x="15238" y="24244"/>
                    <a:pt x="17793" y="27097"/>
                    <a:pt x="21405" y="28823"/>
                  </a:cubicBezTo>
                  <a:cubicBezTo>
                    <a:pt x="25020" y="30546"/>
                    <a:pt x="29348" y="31472"/>
                    <a:pt x="33341" y="31678"/>
                  </a:cubicBezTo>
                  <a:cubicBezTo>
                    <a:pt x="33350" y="31679"/>
                    <a:pt x="33359" y="31679"/>
                    <a:pt x="33368" y="31679"/>
                  </a:cubicBezTo>
                  <a:cubicBezTo>
                    <a:pt x="33945" y="31679"/>
                    <a:pt x="34064" y="30754"/>
                    <a:pt x="33484" y="30624"/>
                  </a:cubicBezTo>
                  <a:cubicBezTo>
                    <a:pt x="29260" y="29679"/>
                    <a:pt x="24990" y="29440"/>
                    <a:pt x="21097" y="27328"/>
                  </a:cubicBezTo>
                  <a:cubicBezTo>
                    <a:pt x="16892" y="25045"/>
                    <a:pt x="14516" y="21037"/>
                    <a:pt x="12765" y="16733"/>
                  </a:cubicBezTo>
                  <a:cubicBezTo>
                    <a:pt x="10186" y="10395"/>
                    <a:pt x="7669" y="1805"/>
                    <a:pt x="42" y="1"/>
                  </a:cubicBezTo>
                  <a:cubicBezTo>
                    <a:pt x="40" y="1"/>
                    <a:pt x="37" y="1"/>
                    <a:pt x="3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16"/>
            <p:cNvSpPr/>
            <p:nvPr/>
          </p:nvSpPr>
          <p:spPr>
            <a:xfrm>
              <a:off x="-2394459" y="-1519518"/>
              <a:ext cx="1134886" cy="1069107"/>
            </a:xfrm>
            <a:custGeom>
              <a:avLst/>
              <a:gdLst/>
              <a:ahLst/>
              <a:cxnLst/>
              <a:rect l="l" t="t" r="r" b="b"/>
              <a:pathLst>
                <a:path w="25362" h="23892" extrusionOk="0">
                  <a:moveTo>
                    <a:pt x="72" y="0"/>
                  </a:moveTo>
                  <a:cubicBezTo>
                    <a:pt x="26" y="0"/>
                    <a:pt x="1" y="71"/>
                    <a:pt x="48" y="93"/>
                  </a:cubicBezTo>
                  <a:cubicBezTo>
                    <a:pt x="3214" y="1539"/>
                    <a:pt x="6061" y="3133"/>
                    <a:pt x="8024" y="6123"/>
                  </a:cubicBezTo>
                  <a:cubicBezTo>
                    <a:pt x="9767" y="8783"/>
                    <a:pt x="10643" y="11899"/>
                    <a:pt x="12006" y="14749"/>
                  </a:cubicBezTo>
                  <a:cubicBezTo>
                    <a:pt x="14210" y="19351"/>
                    <a:pt x="19004" y="23891"/>
                    <a:pt x="24450" y="23891"/>
                  </a:cubicBezTo>
                  <a:cubicBezTo>
                    <a:pt x="24501" y="23891"/>
                    <a:pt x="24551" y="23891"/>
                    <a:pt x="24602" y="23890"/>
                  </a:cubicBezTo>
                  <a:cubicBezTo>
                    <a:pt x="25219" y="23882"/>
                    <a:pt x="25362" y="22965"/>
                    <a:pt x="24748" y="22802"/>
                  </a:cubicBezTo>
                  <a:cubicBezTo>
                    <a:pt x="21686" y="21987"/>
                    <a:pt x="19018" y="21250"/>
                    <a:pt x="16551" y="19121"/>
                  </a:cubicBezTo>
                  <a:cubicBezTo>
                    <a:pt x="14115" y="17021"/>
                    <a:pt x="12766" y="14174"/>
                    <a:pt x="11483" y="11291"/>
                  </a:cubicBezTo>
                  <a:cubicBezTo>
                    <a:pt x="10340" y="8722"/>
                    <a:pt x="9134" y="6120"/>
                    <a:pt x="7083" y="4135"/>
                  </a:cubicBezTo>
                  <a:cubicBezTo>
                    <a:pt x="5136" y="2252"/>
                    <a:pt x="2680" y="779"/>
                    <a:pt x="87" y="2"/>
                  </a:cubicBezTo>
                  <a:cubicBezTo>
                    <a:pt x="82" y="1"/>
                    <a:pt x="77" y="0"/>
                    <a:pt x="7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16"/>
            <p:cNvSpPr/>
            <p:nvPr/>
          </p:nvSpPr>
          <p:spPr>
            <a:xfrm>
              <a:off x="-2461806" y="-1423219"/>
              <a:ext cx="824159" cy="1573635"/>
            </a:xfrm>
            <a:custGeom>
              <a:avLst/>
              <a:gdLst/>
              <a:ahLst/>
              <a:cxnLst/>
              <a:rect l="l" t="t" r="r" b="b"/>
              <a:pathLst>
                <a:path w="18418" h="35167" extrusionOk="0">
                  <a:moveTo>
                    <a:pt x="88" y="1"/>
                  </a:moveTo>
                  <a:cubicBezTo>
                    <a:pt x="34" y="1"/>
                    <a:pt x="1" y="91"/>
                    <a:pt x="58" y="116"/>
                  </a:cubicBezTo>
                  <a:cubicBezTo>
                    <a:pt x="8100" y="3641"/>
                    <a:pt x="4381" y="14929"/>
                    <a:pt x="6016" y="21576"/>
                  </a:cubicBezTo>
                  <a:cubicBezTo>
                    <a:pt x="7429" y="27308"/>
                    <a:pt x="11897" y="33417"/>
                    <a:pt x="17770" y="35149"/>
                  </a:cubicBezTo>
                  <a:cubicBezTo>
                    <a:pt x="17811" y="35161"/>
                    <a:pt x="17850" y="35167"/>
                    <a:pt x="17887" y="35167"/>
                  </a:cubicBezTo>
                  <a:cubicBezTo>
                    <a:pt x="18248" y="35167"/>
                    <a:pt x="18418" y="34637"/>
                    <a:pt x="18076" y="34425"/>
                  </a:cubicBezTo>
                  <a:lnTo>
                    <a:pt x="18076" y="34425"/>
                  </a:lnTo>
                  <a:lnTo>
                    <a:pt x="18076" y="34428"/>
                  </a:lnTo>
                  <a:cubicBezTo>
                    <a:pt x="14970" y="32509"/>
                    <a:pt x="12175" y="30573"/>
                    <a:pt x="10066" y="27514"/>
                  </a:cubicBezTo>
                  <a:cubicBezTo>
                    <a:pt x="7891" y="24351"/>
                    <a:pt x="6820" y="20766"/>
                    <a:pt x="6644" y="16950"/>
                  </a:cubicBezTo>
                  <a:cubicBezTo>
                    <a:pt x="6374" y="11063"/>
                    <a:pt x="7040" y="2492"/>
                    <a:pt x="105" y="4"/>
                  </a:cubicBezTo>
                  <a:cubicBezTo>
                    <a:pt x="99" y="1"/>
                    <a:pt x="93" y="1"/>
                    <a:pt x="8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16"/>
            <p:cNvSpPr/>
            <p:nvPr/>
          </p:nvSpPr>
          <p:spPr>
            <a:xfrm>
              <a:off x="-2045018" y="-831867"/>
              <a:ext cx="976793" cy="1016305"/>
            </a:xfrm>
            <a:custGeom>
              <a:avLst/>
              <a:gdLst/>
              <a:ahLst/>
              <a:cxnLst/>
              <a:rect l="l" t="t" r="r" b="b"/>
              <a:pathLst>
                <a:path w="21829" h="22712" extrusionOk="0">
                  <a:moveTo>
                    <a:pt x="50" y="1"/>
                  </a:moveTo>
                  <a:cubicBezTo>
                    <a:pt x="25" y="1"/>
                    <a:pt x="1" y="17"/>
                    <a:pt x="1" y="48"/>
                  </a:cubicBezTo>
                  <a:cubicBezTo>
                    <a:pt x="136" y="5863"/>
                    <a:pt x="2278" y="11351"/>
                    <a:pt x="6278" y="15615"/>
                  </a:cubicBezTo>
                  <a:cubicBezTo>
                    <a:pt x="10031" y="19619"/>
                    <a:pt x="15775" y="22712"/>
                    <a:pt x="21364" y="22712"/>
                  </a:cubicBezTo>
                  <a:cubicBezTo>
                    <a:pt x="21425" y="22712"/>
                    <a:pt x="21487" y="22711"/>
                    <a:pt x="21548" y="22711"/>
                  </a:cubicBezTo>
                  <a:cubicBezTo>
                    <a:pt x="21765" y="22708"/>
                    <a:pt x="21829" y="22361"/>
                    <a:pt x="21600" y="22320"/>
                  </a:cubicBezTo>
                  <a:cubicBezTo>
                    <a:pt x="16017" y="21268"/>
                    <a:pt x="11008" y="19481"/>
                    <a:pt x="6898" y="15373"/>
                  </a:cubicBezTo>
                  <a:cubicBezTo>
                    <a:pt x="2870" y="11351"/>
                    <a:pt x="460" y="5717"/>
                    <a:pt x="103" y="48"/>
                  </a:cubicBezTo>
                  <a:cubicBezTo>
                    <a:pt x="100" y="17"/>
                    <a:pt x="74" y="1"/>
                    <a:pt x="50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16"/>
            <p:cNvSpPr/>
            <p:nvPr/>
          </p:nvSpPr>
          <p:spPr>
            <a:xfrm>
              <a:off x="-1645323" y="-474012"/>
              <a:ext cx="414362" cy="215191"/>
            </a:xfrm>
            <a:custGeom>
              <a:avLst/>
              <a:gdLst/>
              <a:ahLst/>
              <a:cxnLst/>
              <a:rect l="l" t="t" r="r" b="b"/>
              <a:pathLst>
                <a:path w="9260" h="4809" extrusionOk="0">
                  <a:moveTo>
                    <a:pt x="137" y="1"/>
                  </a:moveTo>
                  <a:cubicBezTo>
                    <a:pt x="64" y="1"/>
                    <a:pt x="1" y="89"/>
                    <a:pt x="69" y="152"/>
                  </a:cubicBezTo>
                  <a:cubicBezTo>
                    <a:pt x="2525" y="2393"/>
                    <a:pt x="5686" y="4326"/>
                    <a:pt x="9031" y="4807"/>
                  </a:cubicBezTo>
                  <a:cubicBezTo>
                    <a:pt x="9039" y="4808"/>
                    <a:pt x="9046" y="4809"/>
                    <a:pt x="9053" y="4809"/>
                  </a:cubicBezTo>
                  <a:cubicBezTo>
                    <a:pt x="9200" y="4809"/>
                    <a:pt x="9260" y="4604"/>
                    <a:pt x="9100" y="4551"/>
                  </a:cubicBezTo>
                  <a:cubicBezTo>
                    <a:pt x="5801" y="3500"/>
                    <a:pt x="2861" y="2307"/>
                    <a:pt x="199" y="25"/>
                  </a:cubicBezTo>
                  <a:cubicBezTo>
                    <a:pt x="179" y="8"/>
                    <a:pt x="157" y="1"/>
                    <a:pt x="137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6"/>
            <p:cNvSpPr/>
            <p:nvPr/>
          </p:nvSpPr>
          <p:spPr>
            <a:xfrm>
              <a:off x="-1135637" y="-269019"/>
              <a:ext cx="54860" cy="42421"/>
            </a:xfrm>
            <a:custGeom>
              <a:avLst/>
              <a:gdLst/>
              <a:ahLst/>
              <a:cxnLst/>
              <a:rect l="l" t="t" r="r" b="b"/>
              <a:pathLst>
                <a:path w="1226" h="948" extrusionOk="0">
                  <a:moveTo>
                    <a:pt x="612" y="1"/>
                  </a:moveTo>
                  <a:cubicBezTo>
                    <a:pt x="1" y="1"/>
                    <a:pt x="1" y="948"/>
                    <a:pt x="612" y="948"/>
                  </a:cubicBezTo>
                  <a:cubicBezTo>
                    <a:pt x="1226" y="948"/>
                    <a:pt x="1226" y="1"/>
                    <a:pt x="612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6"/>
            <p:cNvSpPr/>
            <p:nvPr/>
          </p:nvSpPr>
          <p:spPr>
            <a:xfrm>
              <a:off x="-1483334" y="-76823"/>
              <a:ext cx="36290" cy="28146"/>
            </a:xfrm>
            <a:custGeom>
              <a:avLst/>
              <a:gdLst/>
              <a:ahLst/>
              <a:cxnLst/>
              <a:rect l="l" t="t" r="r" b="b"/>
              <a:pathLst>
                <a:path w="811" h="629" extrusionOk="0">
                  <a:moveTo>
                    <a:pt x="406" y="1"/>
                  </a:moveTo>
                  <a:cubicBezTo>
                    <a:pt x="1" y="1"/>
                    <a:pt x="1" y="628"/>
                    <a:pt x="406" y="628"/>
                  </a:cubicBezTo>
                  <a:cubicBezTo>
                    <a:pt x="810" y="628"/>
                    <a:pt x="810" y="1"/>
                    <a:pt x="40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6"/>
            <p:cNvSpPr/>
            <p:nvPr/>
          </p:nvSpPr>
          <p:spPr>
            <a:xfrm>
              <a:off x="-1350744" y="-27197"/>
              <a:ext cx="46716" cy="34724"/>
            </a:xfrm>
            <a:custGeom>
              <a:avLst/>
              <a:gdLst/>
              <a:ahLst/>
              <a:cxnLst/>
              <a:rect l="l" t="t" r="r" b="b"/>
              <a:pathLst>
                <a:path w="1044" h="776" extrusionOk="0">
                  <a:moveTo>
                    <a:pt x="377" y="1"/>
                  </a:moveTo>
                  <a:cubicBezTo>
                    <a:pt x="181" y="1"/>
                    <a:pt x="1" y="195"/>
                    <a:pt x="9" y="389"/>
                  </a:cubicBezTo>
                  <a:cubicBezTo>
                    <a:pt x="19" y="578"/>
                    <a:pt x="168" y="776"/>
                    <a:pt x="372" y="776"/>
                  </a:cubicBezTo>
                  <a:cubicBezTo>
                    <a:pt x="381" y="776"/>
                    <a:pt x="389" y="776"/>
                    <a:pt x="397" y="775"/>
                  </a:cubicBezTo>
                  <a:cubicBezTo>
                    <a:pt x="540" y="764"/>
                    <a:pt x="697" y="769"/>
                    <a:pt x="821" y="687"/>
                  </a:cubicBezTo>
                  <a:cubicBezTo>
                    <a:pt x="1044" y="538"/>
                    <a:pt x="1044" y="238"/>
                    <a:pt x="821" y="89"/>
                  </a:cubicBezTo>
                  <a:cubicBezTo>
                    <a:pt x="697" y="7"/>
                    <a:pt x="540" y="12"/>
                    <a:pt x="397" y="1"/>
                  </a:cubicBezTo>
                  <a:cubicBezTo>
                    <a:pt x="390" y="1"/>
                    <a:pt x="384" y="1"/>
                    <a:pt x="377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6"/>
            <p:cNvSpPr/>
            <p:nvPr/>
          </p:nvSpPr>
          <p:spPr>
            <a:xfrm>
              <a:off x="-1206832" y="19028"/>
              <a:ext cx="332071" cy="61573"/>
            </a:xfrm>
            <a:custGeom>
              <a:avLst/>
              <a:gdLst/>
              <a:ahLst/>
              <a:cxnLst/>
              <a:rect l="l" t="t" r="r" b="b"/>
              <a:pathLst>
                <a:path w="7421" h="1376" extrusionOk="0">
                  <a:moveTo>
                    <a:pt x="167" y="0"/>
                  </a:moveTo>
                  <a:cubicBezTo>
                    <a:pt x="38" y="0"/>
                    <a:pt x="0" y="204"/>
                    <a:pt x="141" y="254"/>
                  </a:cubicBezTo>
                  <a:cubicBezTo>
                    <a:pt x="1903" y="889"/>
                    <a:pt x="3870" y="1376"/>
                    <a:pt x="5791" y="1376"/>
                  </a:cubicBezTo>
                  <a:cubicBezTo>
                    <a:pt x="6286" y="1376"/>
                    <a:pt x="6779" y="1343"/>
                    <a:pt x="7263" y="1273"/>
                  </a:cubicBezTo>
                  <a:cubicBezTo>
                    <a:pt x="7420" y="1251"/>
                    <a:pt x="7365" y="1028"/>
                    <a:pt x="7228" y="1014"/>
                  </a:cubicBezTo>
                  <a:cubicBezTo>
                    <a:pt x="4829" y="799"/>
                    <a:pt x="2542" y="684"/>
                    <a:pt x="207" y="6"/>
                  </a:cubicBezTo>
                  <a:cubicBezTo>
                    <a:pt x="193" y="2"/>
                    <a:pt x="179" y="0"/>
                    <a:pt x="167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6"/>
            <p:cNvSpPr/>
            <p:nvPr/>
          </p:nvSpPr>
          <p:spPr>
            <a:xfrm>
              <a:off x="-1549472" y="159673"/>
              <a:ext cx="45419" cy="39825"/>
            </a:xfrm>
            <a:custGeom>
              <a:avLst/>
              <a:gdLst/>
              <a:ahLst/>
              <a:cxnLst/>
              <a:rect l="l" t="t" r="r" b="b"/>
              <a:pathLst>
                <a:path w="1015" h="890" extrusionOk="0">
                  <a:moveTo>
                    <a:pt x="408" y="0"/>
                  </a:moveTo>
                  <a:cubicBezTo>
                    <a:pt x="317" y="0"/>
                    <a:pt x="225" y="33"/>
                    <a:pt x="157" y="101"/>
                  </a:cubicBezTo>
                  <a:cubicBezTo>
                    <a:pt x="0" y="258"/>
                    <a:pt x="28" y="542"/>
                    <a:pt x="229" y="652"/>
                  </a:cubicBezTo>
                  <a:cubicBezTo>
                    <a:pt x="347" y="718"/>
                    <a:pt x="463" y="784"/>
                    <a:pt x="579" y="856"/>
                  </a:cubicBezTo>
                  <a:cubicBezTo>
                    <a:pt x="617" y="879"/>
                    <a:pt x="657" y="889"/>
                    <a:pt x="695" y="889"/>
                  </a:cubicBezTo>
                  <a:cubicBezTo>
                    <a:pt x="866" y="889"/>
                    <a:pt x="1015" y="688"/>
                    <a:pt x="912" y="522"/>
                  </a:cubicBezTo>
                  <a:cubicBezTo>
                    <a:pt x="840" y="407"/>
                    <a:pt x="774" y="288"/>
                    <a:pt x="711" y="173"/>
                  </a:cubicBezTo>
                  <a:cubicBezTo>
                    <a:pt x="648" y="58"/>
                    <a:pt x="528" y="0"/>
                    <a:pt x="408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6"/>
            <p:cNvSpPr/>
            <p:nvPr/>
          </p:nvSpPr>
          <p:spPr>
            <a:xfrm>
              <a:off x="-1407530" y="211358"/>
              <a:ext cx="43271" cy="33561"/>
            </a:xfrm>
            <a:custGeom>
              <a:avLst/>
              <a:gdLst/>
              <a:ahLst/>
              <a:cxnLst/>
              <a:rect l="l" t="t" r="r" b="b"/>
              <a:pathLst>
                <a:path w="967" h="750" extrusionOk="0">
                  <a:moveTo>
                    <a:pt x="485" y="1"/>
                  </a:moveTo>
                  <a:cubicBezTo>
                    <a:pt x="0" y="1"/>
                    <a:pt x="0" y="750"/>
                    <a:pt x="485" y="750"/>
                  </a:cubicBezTo>
                  <a:cubicBezTo>
                    <a:pt x="967" y="750"/>
                    <a:pt x="967" y="1"/>
                    <a:pt x="48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2" name="Google Shape;1312;p16"/>
          <p:cNvGrpSpPr/>
          <p:nvPr/>
        </p:nvGrpSpPr>
        <p:grpSpPr>
          <a:xfrm flipH="1">
            <a:off x="4229160" y="4608507"/>
            <a:ext cx="1755539" cy="1736248"/>
            <a:chOff x="3331298" y="-1225296"/>
            <a:chExt cx="2219673" cy="2195282"/>
          </a:xfrm>
        </p:grpSpPr>
        <p:sp>
          <p:nvSpPr>
            <p:cNvPr id="1313" name="Google Shape;1313;p16"/>
            <p:cNvSpPr/>
            <p:nvPr/>
          </p:nvSpPr>
          <p:spPr>
            <a:xfrm>
              <a:off x="4069963" y="-625844"/>
              <a:ext cx="534017" cy="680073"/>
            </a:xfrm>
            <a:custGeom>
              <a:avLst/>
              <a:gdLst/>
              <a:ahLst/>
              <a:cxnLst/>
              <a:rect l="l" t="t" r="r" b="b"/>
              <a:pathLst>
                <a:path w="11934" h="15198" extrusionOk="0">
                  <a:moveTo>
                    <a:pt x="10679" y="0"/>
                  </a:moveTo>
                  <a:cubicBezTo>
                    <a:pt x="10672" y="0"/>
                    <a:pt x="10665" y="2"/>
                    <a:pt x="10657" y="4"/>
                  </a:cubicBezTo>
                  <a:cubicBezTo>
                    <a:pt x="5641" y="1526"/>
                    <a:pt x="589" y="5665"/>
                    <a:pt x="203" y="11243"/>
                  </a:cubicBezTo>
                  <a:cubicBezTo>
                    <a:pt x="0" y="14163"/>
                    <a:pt x="1298" y="15198"/>
                    <a:pt x="3116" y="15198"/>
                  </a:cubicBezTo>
                  <a:cubicBezTo>
                    <a:pt x="6015" y="15198"/>
                    <a:pt x="10236" y="12569"/>
                    <a:pt x="11817" y="10755"/>
                  </a:cubicBezTo>
                  <a:cubicBezTo>
                    <a:pt x="11934" y="10623"/>
                    <a:pt x="11826" y="10463"/>
                    <a:pt x="11690" y="10463"/>
                  </a:cubicBezTo>
                  <a:cubicBezTo>
                    <a:pt x="11650" y="10463"/>
                    <a:pt x="11608" y="10476"/>
                    <a:pt x="11569" y="10508"/>
                  </a:cubicBezTo>
                  <a:cubicBezTo>
                    <a:pt x="9548" y="12124"/>
                    <a:pt x="7502" y="13624"/>
                    <a:pt x="4969" y="14337"/>
                  </a:cubicBezTo>
                  <a:cubicBezTo>
                    <a:pt x="4449" y="14484"/>
                    <a:pt x="3940" y="14564"/>
                    <a:pt x="3466" y="14564"/>
                  </a:cubicBezTo>
                  <a:cubicBezTo>
                    <a:pt x="1861" y="14564"/>
                    <a:pt x="644" y="13644"/>
                    <a:pt x="646" y="11251"/>
                  </a:cubicBezTo>
                  <a:cubicBezTo>
                    <a:pt x="649" y="10158"/>
                    <a:pt x="1013" y="9070"/>
                    <a:pt x="1442" y="8082"/>
                  </a:cubicBezTo>
                  <a:cubicBezTo>
                    <a:pt x="3130" y="4178"/>
                    <a:pt x="6847" y="1639"/>
                    <a:pt x="10690" y="130"/>
                  </a:cubicBezTo>
                  <a:cubicBezTo>
                    <a:pt x="10760" y="103"/>
                    <a:pt x="10744" y="0"/>
                    <a:pt x="1067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6"/>
            <p:cNvSpPr/>
            <p:nvPr/>
          </p:nvSpPr>
          <p:spPr>
            <a:xfrm>
              <a:off x="4300821" y="-549011"/>
              <a:ext cx="550797" cy="375611"/>
            </a:xfrm>
            <a:custGeom>
              <a:avLst/>
              <a:gdLst/>
              <a:ahLst/>
              <a:cxnLst/>
              <a:rect l="l" t="t" r="r" b="b"/>
              <a:pathLst>
                <a:path w="12309" h="8394" extrusionOk="0">
                  <a:moveTo>
                    <a:pt x="10340" y="0"/>
                  </a:moveTo>
                  <a:cubicBezTo>
                    <a:pt x="7066" y="0"/>
                    <a:pt x="1019" y="6731"/>
                    <a:pt x="77" y="8152"/>
                  </a:cubicBezTo>
                  <a:cubicBezTo>
                    <a:pt x="1" y="8268"/>
                    <a:pt x="109" y="8393"/>
                    <a:pt x="223" y="8393"/>
                  </a:cubicBezTo>
                  <a:cubicBezTo>
                    <a:pt x="260" y="8393"/>
                    <a:pt x="298" y="8379"/>
                    <a:pt x="330" y="8347"/>
                  </a:cubicBezTo>
                  <a:cubicBezTo>
                    <a:pt x="1625" y="7053"/>
                    <a:pt x="2888" y="5726"/>
                    <a:pt x="4265" y="4515"/>
                  </a:cubicBezTo>
                  <a:cubicBezTo>
                    <a:pt x="5015" y="3852"/>
                    <a:pt x="8155" y="914"/>
                    <a:pt x="10259" y="914"/>
                  </a:cubicBezTo>
                  <a:cubicBezTo>
                    <a:pt x="10951" y="914"/>
                    <a:pt x="11532" y="1232"/>
                    <a:pt x="11878" y="2053"/>
                  </a:cubicBezTo>
                  <a:cubicBezTo>
                    <a:pt x="11910" y="2132"/>
                    <a:pt x="11972" y="2164"/>
                    <a:pt x="12038" y="2164"/>
                  </a:cubicBezTo>
                  <a:cubicBezTo>
                    <a:pt x="12166" y="2164"/>
                    <a:pt x="12309" y="2040"/>
                    <a:pt x="12274" y="1891"/>
                  </a:cubicBezTo>
                  <a:cubicBezTo>
                    <a:pt x="11971" y="539"/>
                    <a:pt x="11266" y="0"/>
                    <a:pt x="10340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6"/>
            <p:cNvSpPr/>
            <p:nvPr/>
          </p:nvSpPr>
          <p:spPr>
            <a:xfrm>
              <a:off x="4658854" y="-334083"/>
              <a:ext cx="145027" cy="121937"/>
            </a:xfrm>
            <a:custGeom>
              <a:avLst/>
              <a:gdLst/>
              <a:ahLst/>
              <a:cxnLst/>
              <a:rect l="l" t="t" r="r" b="b"/>
              <a:pathLst>
                <a:path w="3241" h="2725" extrusionOk="0">
                  <a:moveTo>
                    <a:pt x="2942" y="0"/>
                  </a:moveTo>
                  <a:cubicBezTo>
                    <a:pt x="2897" y="0"/>
                    <a:pt x="2851" y="15"/>
                    <a:pt x="2808" y="50"/>
                  </a:cubicBezTo>
                  <a:cubicBezTo>
                    <a:pt x="1933" y="774"/>
                    <a:pt x="1049" y="1488"/>
                    <a:pt x="209" y="2253"/>
                  </a:cubicBezTo>
                  <a:cubicBezTo>
                    <a:pt x="0" y="2445"/>
                    <a:pt x="196" y="2725"/>
                    <a:pt x="422" y="2725"/>
                  </a:cubicBezTo>
                  <a:cubicBezTo>
                    <a:pt x="485" y="2725"/>
                    <a:pt x="549" y="2703"/>
                    <a:pt x="609" y="2652"/>
                  </a:cubicBezTo>
                  <a:cubicBezTo>
                    <a:pt x="1462" y="1909"/>
                    <a:pt x="2272" y="1116"/>
                    <a:pt x="3092" y="334"/>
                  </a:cubicBezTo>
                  <a:cubicBezTo>
                    <a:pt x="3241" y="194"/>
                    <a:pt x="3103" y="0"/>
                    <a:pt x="294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6"/>
            <p:cNvSpPr/>
            <p:nvPr/>
          </p:nvSpPr>
          <p:spPr>
            <a:xfrm>
              <a:off x="4487780" y="-677215"/>
              <a:ext cx="542698" cy="814494"/>
            </a:xfrm>
            <a:custGeom>
              <a:avLst/>
              <a:gdLst/>
              <a:ahLst/>
              <a:cxnLst/>
              <a:rect l="l" t="t" r="r" b="b"/>
              <a:pathLst>
                <a:path w="12128" h="18202" extrusionOk="0">
                  <a:moveTo>
                    <a:pt x="7345" y="1"/>
                  </a:moveTo>
                  <a:cubicBezTo>
                    <a:pt x="6431" y="1"/>
                    <a:pt x="5475" y="355"/>
                    <a:pt x="4566" y="1185"/>
                  </a:cubicBezTo>
                  <a:cubicBezTo>
                    <a:pt x="4492" y="1252"/>
                    <a:pt x="4561" y="1344"/>
                    <a:pt x="4640" y="1344"/>
                  </a:cubicBezTo>
                  <a:cubicBezTo>
                    <a:pt x="4660" y="1344"/>
                    <a:pt x="4682" y="1337"/>
                    <a:pt x="4701" y="1322"/>
                  </a:cubicBezTo>
                  <a:cubicBezTo>
                    <a:pt x="5498" y="704"/>
                    <a:pt x="6318" y="437"/>
                    <a:pt x="7099" y="437"/>
                  </a:cubicBezTo>
                  <a:cubicBezTo>
                    <a:pt x="9406" y="437"/>
                    <a:pt x="11371" y="2768"/>
                    <a:pt x="11392" y="5243"/>
                  </a:cubicBezTo>
                  <a:cubicBezTo>
                    <a:pt x="11411" y="7707"/>
                    <a:pt x="9957" y="9833"/>
                    <a:pt x="8308" y="11534"/>
                  </a:cubicBezTo>
                  <a:cubicBezTo>
                    <a:pt x="5905" y="14018"/>
                    <a:pt x="2923" y="15557"/>
                    <a:pt x="236" y="17638"/>
                  </a:cubicBezTo>
                  <a:cubicBezTo>
                    <a:pt x="1" y="17821"/>
                    <a:pt x="205" y="18202"/>
                    <a:pt x="465" y="18202"/>
                  </a:cubicBezTo>
                  <a:cubicBezTo>
                    <a:pt x="492" y="18202"/>
                    <a:pt x="519" y="18198"/>
                    <a:pt x="547" y="18189"/>
                  </a:cubicBezTo>
                  <a:cubicBezTo>
                    <a:pt x="5376" y="16642"/>
                    <a:pt x="11923" y="11132"/>
                    <a:pt x="12055" y="5659"/>
                  </a:cubicBezTo>
                  <a:lnTo>
                    <a:pt x="12058" y="5659"/>
                  </a:lnTo>
                  <a:cubicBezTo>
                    <a:pt x="12127" y="2771"/>
                    <a:pt x="9901" y="1"/>
                    <a:pt x="734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6"/>
            <p:cNvSpPr/>
            <p:nvPr/>
          </p:nvSpPr>
          <p:spPr>
            <a:xfrm>
              <a:off x="3797489" y="-934207"/>
              <a:ext cx="1107277" cy="1205990"/>
            </a:xfrm>
            <a:custGeom>
              <a:avLst/>
              <a:gdLst/>
              <a:ahLst/>
              <a:cxnLst/>
              <a:rect l="l" t="t" r="r" b="b"/>
              <a:pathLst>
                <a:path w="24745" h="26951" extrusionOk="0">
                  <a:moveTo>
                    <a:pt x="24486" y="1"/>
                  </a:moveTo>
                  <a:cubicBezTo>
                    <a:pt x="15937" y="45"/>
                    <a:pt x="7363" y="7052"/>
                    <a:pt x="3269" y="14117"/>
                  </a:cubicBezTo>
                  <a:cubicBezTo>
                    <a:pt x="1424" y="17299"/>
                    <a:pt x="1" y="21520"/>
                    <a:pt x="2421" y="24819"/>
                  </a:cubicBezTo>
                  <a:cubicBezTo>
                    <a:pt x="3573" y="26389"/>
                    <a:pt x="5068" y="26951"/>
                    <a:pt x="6656" y="26951"/>
                  </a:cubicBezTo>
                  <a:cubicBezTo>
                    <a:pt x="8295" y="26951"/>
                    <a:pt x="10033" y="26352"/>
                    <a:pt x="11592" y="25647"/>
                  </a:cubicBezTo>
                  <a:cubicBezTo>
                    <a:pt x="11740" y="25581"/>
                    <a:pt x="11654" y="25368"/>
                    <a:pt x="11513" y="25368"/>
                  </a:cubicBezTo>
                  <a:cubicBezTo>
                    <a:pt x="11502" y="25368"/>
                    <a:pt x="11491" y="25369"/>
                    <a:pt x="11479" y="25372"/>
                  </a:cubicBezTo>
                  <a:cubicBezTo>
                    <a:pt x="10179" y="25683"/>
                    <a:pt x="8674" y="26088"/>
                    <a:pt x="7253" y="26088"/>
                  </a:cubicBezTo>
                  <a:cubicBezTo>
                    <a:pt x="6689" y="26088"/>
                    <a:pt x="6138" y="26024"/>
                    <a:pt x="5618" y="25865"/>
                  </a:cubicBezTo>
                  <a:cubicBezTo>
                    <a:pt x="2751" y="24987"/>
                    <a:pt x="1857" y="21801"/>
                    <a:pt x="2369" y="19152"/>
                  </a:cubicBezTo>
                  <a:cubicBezTo>
                    <a:pt x="3035" y="15703"/>
                    <a:pt x="5430" y="12357"/>
                    <a:pt x="7746" y="9811"/>
                  </a:cubicBezTo>
                  <a:cubicBezTo>
                    <a:pt x="9896" y="7451"/>
                    <a:pt x="12421" y="5463"/>
                    <a:pt x="15205" y="3907"/>
                  </a:cubicBezTo>
                  <a:cubicBezTo>
                    <a:pt x="18192" y="2239"/>
                    <a:pt x="21344" y="1496"/>
                    <a:pt x="24535" y="408"/>
                  </a:cubicBezTo>
                  <a:cubicBezTo>
                    <a:pt x="24745" y="336"/>
                    <a:pt x="24731" y="1"/>
                    <a:pt x="2448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6"/>
            <p:cNvSpPr/>
            <p:nvPr/>
          </p:nvSpPr>
          <p:spPr>
            <a:xfrm>
              <a:off x="3788137" y="-846141"/>
              <a:ext cx="1526292" cy="1407667"/>
            </a:xfrm>
            <a:custGeom>
              <a:avLst/>
              <a:gdLst/>
              <a:ahLst/>
              <a:cxnLst/>
              <a:rect l="l" t="t" r="r" b="b"/>
              <a:pathLst>
                <a:path w="34109" h="31458" extrusionOk="0">
                  <a:moveTo>
                    <a:pt x="27899" y="0"/>
                  </a:moveTo>
                  <a:cubicBezTo>
                    <a:pt x="27811" y="0"/>
                    <a:pt x="27757" y="135"/>
                    <a:pt x="27850" y="177"/>
                  </a:cubicBezTo>
                  <a:cubicBezTo>
                    <a:pt x="32027" y="2118"/>
                    <a:pt x="33745" y="6807"/>
                    <a:pt x="32682" y="11133"/>
                  </a:cubicBezTo>
                  <a:cubicBezTo>
                    <a:pt x="31663" y="15268"/>
                    <a:pt x="28682" y="18776"/>
                    <a:pt x="25606" y="21590"/>
                  </a:cubicBezTo>
                  <a:cubicBezTo>
                    <a:pt x="22589" y="24351"/>
                    <a:pt x="19136" y="26625"/>
                    <a:pt x="15403" y="28299"/>
                  </a:cubicBezTo>
                  <a:cubicBezTo>
                    <a:pt x="12850" y="29444"/>
                    <a:pt x="9565" y="30727"/>
                    <a:pt x="6584" y="30727"/>
                  </a:cubicBezTo>
                  <a:cubicBezTo>
                    <a:pt x="4207" y="30727"/>
                    <a:pt x="2023" y="29911"/>
                    <a:pt x="557" y="27559"/>
                  </a:cubicBezTo>
                  <a:cubicBezTo>
                    <a:pt x="504" y="27474"/>
                    <a:pt x="416" y="27437"/>
                    <a:pt x="328" y="27437"/>
                  </a:cubicBezTo>
                  <a:cubicBezTo>
                    <a:pt x="164" y="27437"/>
                    <a:pt x="0" y="27566"/>
                    <a:pt x="67" y="27760"/>
                  </a:cubicBezTo>
                  <a:cubicBezTo>
                    <a:pt x="1065" y="30597"/>
                    <a:pt x="3599" y="31458"/>
                    <a:pt x="6284" y="31458"/>
                  </a:cubicBezTo>
                  <a:cubicBezTo>
                    <a:pt x="7998" y="31458"/>
                    <a:pt x="9773" y="31107"/>
                    <a:pt x="11251" y="30695"/>
                  </a:cubicBezTo>
                  <a:cubicBezTo>
                    <a:pt x="16845" y="29136"/>
                    <a:pt x="22049" y="26251"/>
                    <a:pt x="26275" y="22261"/>
                  </a:cubicBezTo>
                  <a:cubicBezTo>
                    <a:pt x="29816" y="18919"/>
                    <a:pt x="33299" y="14572"/>
                    <a:pt x="33745" y="9539"/>
                  </a:cubicBezTo>
                  <a:cubicBezTo>
                    <a:pt x="34108" y="5403"/>
                    <a:pt x="32060" y="1155"/>
                    <a:pt x="27924" y="4"/>
                  </a:cubicBezTo>
                  <a:cubicBezTo>
                    <a:pt x="27916" y="1"/>
                    <a:pt x="27907" y="0"/>
                    <a:pt x="2789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16"/>
            <p:cNvSpPr/>
            <p:nvPr/>
          </p:nvSpPr>
          <p:spPr>
            <a:xfrm>
              <a:off x="3728397" y="177035"/>
              <a:ext cx="46493" cy="57635"/>
            </a:xfrm>
            <a:custGeom>
              <a:avLst/>
              <a:gdLst/>
              <a:ahLst/>
              <a:cxnLst/>
              <a:rect l="l" t="t" r="r" b="b"/>
              <a:pathLst>
                <a:path w="1039" h="1288" extrusionOk="0">
                  <a:moveTo>
                    <a:pt x="546" y="0"/>
                  </a:moveTo>
                  <a:cubicBezTo>
                    <a:pt x="508" y="0"/>
                    <a:pt x="468" y="5"/>
                    <a:pt x="427" y="16"/>
                  </a:cubicBezTo>
                  <a:cubicBezTo>
                    <a:pt x="80" y="107"/>
                    <a:pt x="0" y="520"/>
                    <a:pt x="221" y="773"/>
                  </a:cubicBezTo>
                  <a:cubicBezTo>
                    <a:pt x="232" y="787"/>
                    <a:pt x="243" y="798"/>
                    <a:pt x="254" y="809"/>
                  </a:cubicBezTo>
                  <a:cubicBezTo>
                    <a:pt x="263" y="817"/>
                    <a:pt x="268" y="822"/>
                    <a:pt x="267" y="822"/>
                  </a:cubicBezTo>
                  <a:cubicBezTo>
                    <a:pt x="266" y="822"/>
                    <a:pt x="257" y="815"/>
                    <a:pt x="240" y="801"/>
                  </a:cubicBezTo>
                  <a:lnTo>
                    <a:pt x="240" y="801"/>
                  </a:lnTo>
                  <a:cubicBezTo>
                    <a:pt x="245" y="831"/>
                    <a:pt x="273" y="875"/>
                    <a:pt x="284" y="905"/>
                  </a:cubicBezTo>
                  <a:cubicBezTo>
                    <a:pt x="314" y="974"/>
                    <a:pt x="342" y="1046"/>
                    <a:pt x="372" y="1115"/>
                  </a:cubicBezTo>
                  <a:cubicBezTo>
                    <a:pt x="417" y="1222"/>
                    <a:pt x="556" y="1288"/>
                    <a:pt x="676" y="1288"/>
                  </a:cubicBezTo>
                  <a:cubicBezTo>
                    <a:pt x="704" y="1288"/>
                    <a:pt x="731" y="1284"/>
                    <a:pt x="755" y="1277"/>
                  </a:cubicBezTo>
                  <a:cubicBezTo>
                    <a:pt x="884" y="1236"/>
                    <a:pt x="1027" y="1101"/>
                    <a:pt x="1011" y="949"/>
                  </a:cubicBezTo>
                  <a:lnTo>
                    <a:pt x="983" y="724"/>
                  </a:lnTo>
                  <a:cubicBezTo>
                    <a:pt x="981" y="685"/>
                    <a:pt x="975" y="649"/>
                    <a:pt x="972" y="611"/>
                  </a:cubicBezTo>
                  <a:cubicBezTo>
                    <a:pt x="967" y="622"/>
                    <a:pt x="964" y="633"/>
                    <a:pt x="958" y="641"/>
                  </a:cubicBezTo>
                  <a:cubicBezTo>
                    <a:pt x="967" y="622"/>
                    <a:pt x="972" y="600"/>
                    <a:pt x="978" y="578"/>
                  </a:cubicBezTo>
                  <a:cubicBezTo>
                    <a:pt x="1039" y="286"/>
                    <a:pt x="835" y="0"/>
                    <a:pt x="54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16"/>
            <p:cNvSpPr/>
            <p:nvPr/>
          </p:nvSpPr>
          <p:spPr>
            <a:xfrm>
              <a:off x="3721014" y="-58566"/>
              <a:ext cx="61036" cy="41123"/>
            </a:xfrm>
            <a:custGeom>
              <a:avLst/>
              <a:gdLst/>
              <a:ahLst/>
              <a:cxnLst/>
              <a:rect l="l" t="t" r="r" b="b"/>
              <a:pathLst>
                <a:path w="1364" h="919" extrusionOk="0">
                  <a:moveTo>
                    <a:pt x="885" y="0"/>
                  </a:moveTo>
                  <a:cubicBezTo>
                    <a:pt x="856" y="0"/>
                    <a:pt x="828" y="2"/>
                    <a:pt x="799" y="6"/>
                  </a:cubicBezTo>
                  <a:cubicBezTo>
                    <a:pt x="716" y="17"/>
                    <a:pt x="655" y="55"/>
                    <a:pt x="598" y="102"/>
                  </a:cubicBezTo>
                  <a:cubicBezTo>
                    <a:pt x="507" y="135"/>
                    <a:pt x="416" y="168"/>
                    <a:pt x="325" y="201"/>
                  </a:cubicBezTo>
                  <a:cubicBezTo>
                    <a:pt x="146" y="267"/>
                    <a:pt x="0" y="446"/>
                    <a:pt x="61" y="650"/>
                  </a:cubicBezTo>
                  <a:cubicBezTo>
                    <a:pt x="116" y="826"/>
                    <a:pt x="259" y="918"/>
                    <a:pt x="429" y="918"/>
                  </a:cubicBezTo>
                  <a:cubicBezTo>
                    <a:pt x="455" y="918"/>
                    <a:pt x="482" y="916"/>
                    <a:pt x="510" y="912"/>
                  </a:cubicBezTo>
                  <a:cubicBezTo>
                    <a:pt x="606" y="898"/>
                    <a:pt x="699" y="881"/>
                    <a:pt x="796" y="867"/>
                  </a:cubicBezTo>
                  <a:cubicBezTo>
                    <a:pt x="829" y="872"/>
                    <a:pt x="862" y="876"/>
                    <a:pt x="895" y="876"/>
                  </a:cubicBezTo>
                  <a:cubicBezTo>
                    <a:pt x="935" y="876"/>
                    <a:pt x="975" y="870"/>
                    <a:pt x="1016" y="854"/>
                  </a:cubicBezTo>
                  <a:cubicBezTo>
                    <a:pt x="1129" y="807"/>
                    <a:pt x="1220" y="760"/>
                    <a:pt x="1283" y="653"/>
                  </a:cubicBezTo>
                  <a:cubicBezTo>
                    <a:pt x="1338" y="559"/>
                    <a:pt x="1363" y="424"/>
                    <a:pt x="1330" y="320"/>
                  </a:cubicBezTo>
                  <a:cubicBezTo>
                    <a:pt x="1262" y="99"/>
                    <a:pt x="1090" y="0"/>
                    <a:pt x="885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16"/>
            <p:cNvSpPr/>
            <p:nvPr/>
          </p:nvSpPr>
          <p:spPr>
            <a:xfrm>
              <a:off x="3836062" y="-1048047"/>
              <a:ext cx="1450535" cy="754174"/>
            </a:xfrm>
            <a:custGeom>
              <a:avLst/>
              <a:gdLst/>
              <a:ahLst/>
              <a:cxnLst/>
              <a:rect l="l" t="t" r="r" b="b"/>
              <a:pathLst>
                <a:path w="32416" h="16854" extrusionOk="0">
                  <a:moveTo>
                    <a:pt x="22731" y="1"/>
                  </a:moveTo>
                  <a:cubicBezTo>
                    <a:pt x="20938" y="1"/>
                    <a:pt x="19145" y="326"/>
                    <a:pt x="17591" y="920"/>
                  </a:cubicBezTo>
                  <a:cubicBezTo>
                    <a:pt x="10386" y="3671"/>
                    <a:pt x="4092" y="10045"/>
                    <a:pt x="114" y="16509"/>
                  </a:cubicBezTo>
                  <a:cubicBezTo>
                    <a:pt x="1" y="16691"/>
                    <a:pt x="157" y="16853"/>
                    <a:pt x="322" y="16853"/>
                  </a:cubicBezTo>
                  <a:cubicBezTo>
                    <a:pt x="394" y="16853"/>
                    <a:pt x="468" y="16822"/>
                    <a:pt x="521" y="16749"/>
                  </a:cubicBezTo>
                  <a:cubicBezTo>
                    <a:pt x="4271" y="11548"/>
                    <a:pt x="8665" y="6790"/>
                    <a:pt x="14186" y="3428"/>
                  </a:cubicBezTo>
                  <a:cubicBezTo>
                    <a:pt x="16822" y="1825"/>
                    <a:pt x="20060" y="767"/>
                    <a:pt x="23097" y="767"/>
                  </a:cubicBezTo>
                  <a:cubicBezTo>
                    <a:pt x="26974" y="767"/>
                    <a:pt x="30524" y="2491"/>
                    <a:pt x="32074" y="7008"/>
                  </a:cubicBezTo>
                  <a:cubicBezTo>
                    <a:pt x="32103" y="7090"/>
                    <a:pt x="32167" y="7127"/>
                    <a:pt x="32230" y="7127"/>
                  </a:cubicBezTo>
                  <a:cubicBezTo>
                    <a:pt x="32323" y="7127"/>
                    <a:pt x="32415" y="7048"/>
                    <a:pt x="32396" y="6922"/>
                  </a:cubicBezTo>
                  <a:cubicBezTo>
                    <a:pt x="31640" y="2014"/>
                    <a:pt x="27187" y="1"/>
                    <a:pt x="2273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16"/>
            <p:cNvSpPr/>
            <p:nvPr/>
          </p:nvSpPr>
          <p:spPr>
            <a:xfrm>
              <a:off x="5354202" y="-598547"/>
              <a:ext cx="51191" cy="60230"/>
            </a:xfrm>
            <a:custGeom>
              <a:avLst/>
              <a:gdLst/>
              <a:ahLst/>
              <a:cxnLst/>
              <a:rect l="l" t="t" r="r" b="b"/>
              <a:pathLst>
                <a:path w="1144" h="1346" extrusionOk="0">
                  <a:moveTo>
                    <a:pt x="578" y="1"/>
                  </a:moveTo>
                  <a:cubicBezTo>
                    <a:pt x="536" y="1"/>
                    <a:pt x="495" y="7"/>
                    <a:pt x="455" y="19"/>
                  </a:cubicBezTo>
                  <a:cubicBezTo>
                    <a:pt x="204" y="96"/>
                    <a:pt x="1" y="366"/>
                    <a:pt x="89" y="638"/>
                  </a:cubicBezTo>
                  <a:cubicBezTo>
                    <a:pt x="138" y="781"/>
                    <a:pt x="177" y="933"/>
                    <a:pt x="259" y="1065"/>
                  </a:cubicBezTo>
                  <a:cubicBezTo>
                    <a:pt x="344" y="1205"/>
                    <a:pt x="520" y="1346"/>
                    <a:pt x="699" y="1346"/>
                  </a:cubicBezTo>
                  <a:cubicBezTo>
                    <a:pt x="731" y="1346"/>
                    <a:pt x="762" y="1342"/>
                    <a:pt x="794" y="1332"/>
                  </a:cubicBezTo>
                  <a:cubicBezTo>
                    <a:pt x="1000" y="1269"/>
                    <a:pt x="1118" y="1062"/>
                    <a:pt x="1132" y="856"/>
                  </a:cubicBezTo>
                  <a:cubicBezTo>
                    <a:pt x="1143" y="696"/>
                    <a:pt x="1102" y="536"/>
                    <a:pt x="1072" y="382"/>
                  </a:cubicBezTo>
                  <a:cubicBezTo>
                    <a:pt x="1030" y="162"/>
                    <a:pt x="799" y="1"/>
                    <a:pt x="57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16"/>
            <p:cNvSpPr/>
            <p:nvPr/>
          </p:nvSpPr>
          <p:spPr>
            <a:xfrm>
              <a:off x="5369506" y="-365855"/>
              <a:ext cx="47343" cy="57143"/>
            </a:xfrm>
            <a:custGeom>
              <a:avLst/>
              <a:gdLst/>
              <a:ahLst/>
              <a:cxnLst/>
              <a:rect l="l" t="t" r="r" b="b"/>
              <a:pathLst>
                <a:path w="1058" h="1277" extrusionOk="0">
                  <a:moveTo>
                    <a:pt x="525" y="0"/>
                  </a:moveTo>
                  <a:cubicBezTo>
                    <a:pt x="486" y="0"/>
                    <a:pt x="448" y="6"/>
                    <a:pt x="410" y="17"/>
                  </a:cubicBezTo>
                  <a:cubicBezTo>
                    <a:pt x="179" y="89"/>
                    <a:pt x="0" y="336"/>
                    <a:pt x="77" y="587"/>
                  </a:cubicBezTo>
                  <a:cubicBezTo>
                    <a:pt x="121" y="730"/>
                    <a:pt x="157" y="879"/>
                    <a:pt x="234" y="1008"/>
                  </a:cubicBezTo>
                  <a:cubicBezTo>
                    <a:pt x="309" y="1142"/>
                    <a:pt x="479" y="1276"/>
                    <a:pt x="649" y="1276"/>
                  </a:cubicBezTo>
                  <a:cubicBezTo>
                    <a:pt x="678" y="1276"/>
                    <a:pt x="707" y="1273"/>
                    <a:pt x="735" y="1264"/>
                  </a:cubicBezTo>
                  <a:cubicBezTo>
                    <a:pt x="925" y="1204"/>
                    <a:pt x="1038" y="1008"/>
                    <a:pt x="1049" y="818"/>
                  </a:cubicBezTo>
                  <a:cubicBezTo>
                    <a:pt x="1057" y="661"/>
                    <a:pt x="1013" y="504"/>
                    <a:pt x="983" y="353"/>
                  </a:cubicBezTo>
                  <a:cubicBezTo>
                    <a:pt x="939" y="151"/>
                    <a:pt x="731" y="0"/>
                    <a:pt x="525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16"/>
            <p:cNvSpPr/>
            <p:nvPr/>
          </p:nvSpPr>
          <p:spPr>
            <a:xfrm>
              <a:off x="5262288" y="-85505"/>
              <a:ext cx="64481" cy="47925"/>
            </a:xfrm>
            <a:custGeom>
              <a:avLst/>
              <a:gdLst/>
              <a:ahLst/>
              <a:cxnLst/>
              <a:rect l="l" t="t" r="r" b="b"/>
              <a:pathLst>
                <a:path w="1441" h="1071" extrusionOk="0">
                  <a:moveTo>
                    <a:pt x="890" y="0"/>
                  </a:moveTo>
                  <a:cubicBezTo>
                    <a:pt x="848" y="0"/>
                    <a:pt x="806" y="6"/>
                    <a:pt x="763" y="18"/>
                  </a:cubicBezTo>
                  <a:cubicBezTo>
                    <a:pt x="584" y="68"/>
                    <a:pt x="408" y="118"/>
                    <a:pt x="240" y="197"/>
                  </a:cubicBezTo>
                  <a:cubicBezTo>
                    <a:pt x="89" y="266"/>
                    <a:pt x="14" y="440"/>
                    <a:pt x="3" y="594"/>
                  </a:cubicBezTo>
                  <a:cubicBezTo>
                    <a:pt x="1" y="674"/>
                    <a:pt x="23" y="767"/>
                    <a:pt x="67" y="836"/>
                  </a:cubicBezTo>
                  <a:cubicBezTo>
                    <a:pt x="146" y="960"/>
                    <a:pt x="287" y="1071"/>
                    <a:pt x="444" y="1071"/>
                  </a:cubicBezTo>
                  <a:cubicBezTo>
                    <a:pt x="451" y="1071"/>
                    <a:pt x="459" y="1071"/>
                    <a:pt x="466" y="1070"/>
                  </a:cubicBezTo>
                  <a:cubicBezTo>
                    <a:pt x="653" y="1056"/>
                    <a:pt x="829" y="1012"/>
                    <a:pt x="1011" y="971"/>
                  </a:cubicBezTo>
                  <a:cubicBezTo>
                    <a:pt x="1264" y="913"/>
                    <a:pt x="1441" y="621"/>
                    <a:pt x="1366" y="371"/>
                  </a:cubicBezTo>
                  <a:lnTo>
                    <a:pt x="1364" y="371"/>
                  </a:lnTo>
                  <a:cubicBezTo>
                    <a:pt x="1301" y="160"/>
                    <a:pt x="1108" y="0"/>
                    <a:pt x="890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16"/>
            <p:cNvSpPr/>
            <p:nvPr/>
          </p:nvSpPr>
          <p:spPr>
            <a:xfrm>
              <a:off x="3331298" y="-656094"/>
              <a:ext cx="1809992" cy="1626079"/>
            </a:xfrm>
            <a:custGeom>
              <a:avLst/>
              <a:gdLst/>
              <a:ahLst/>
              <a:cxnLst/>
              <a:rect l="l" t="t" r="r" b="b"/>
              <a:pathLst>
                <a:path w="40449" h="36339" extrusionOk="0">
                  <a:moveTo>
                    <a:pt x="14130" y="1"/>
                  </a:moveTo>
                  <a:cubicBezTo>
                    <a:pt x="14060" y="1"/>
                    <a:pt x="13990" y="24"/>
                    <a:pt x="13932" y="80"/>
                  </a:cubicBezTo>
                  <a:cubicBezTo>
                    <a:pt x="9100" y="4639"/>
                    <a:pt x="5824" y="10870"/>
                    <a:pt x="3924" y="17180"/>
                  </a:cubicBezTo>
                  <a:cubicBezTo>
                    <a:pt x="2448" y="22092"/>
                    <a:pt x="1" y="31007"/>
                    <a:pt x="4954" y="34732"/>
                  </a:cubicBezTo>
                  <a:cubicBezTo>
                    <a:pt x="6493" y="35890"/>
                    <a:pt x="8248" y="36339"/>
                    <a:pt x="10086" y="36339"/>
                  </a:cubicBezTo>
                  <a:cubicBezTo>
                    <a:pt x="14465" y="36339"/>
                    <a:pt x="19316" y="33790"/>
                    <a:pt x="22842" y="32199"/>
                  </a:cubicBezTo>
                  <a:cubicBezTo>
                    <a:pt x="29802" y="29058"/>
                    <a:pt x="35768" y="24683"/>
                    <a:pt x="40311" y="18510"/>
                  </a:cubicBezTo>
                  <a:cubicBezTo>
                    <a:pt x="40448" y="18324"/>
                    <a:pt x="40250" y="18097"/>
                    <a:pt x="40058" y="18097"/>
                  </a:cubicBezTo>
                  <a:cubicBezTo>
                    <a:pt x="39996" y="18097"/>
                    <a:pt x="39934" y="18121"/>
                    <a:pt x="39885" y="18180"/>
                  </a:cubicBezTo>
                  <a:cubicBezTo>
                    <a:pt x="35945" y="22874"/>
                    <a:pt x="31231" y="26831"/>
                    <a:pt x="25785" y="29669"/>
                  </a:cubicBezTo>
                  <a:cubicBezTo>
                    <a:pt x="22630" y="31316"/>
                    <a:pt x="19312" y="32676"/>
                    <a:pt x="15970" y="33882"/>
                  </a:cubicBezTo>
                  <a:cubicBezTo>
                    <a:pt x="14131" y="34545"/>
                    <a:pt x="11996" y="35203"/>
                    <a:pt x="9949" y="35203"/>
                  </a:cubicBezTo>
                  <a:cubicBezTo>
                    <a:pt x="8416" y="35203"/>
                    <a:pt x="6933" y="34834"/>
                    <a:pt x="5661" y="33821"/>
                  </a:cubicBezTo>
                  <a:cubicBezTo>
                    <a:pt x="876" y="30008"/>
                    <a:pt x="4053" y="20209"/>
                    <a:pt x="5771" y="15374"/>
                  </a:cubicBezTo>
                  <a:cubicBezTo>
                    <a:pt x="7743" y="9832"/>
                    <a:pt x="10881" y="5096"/>
                    <a:pt x="14406" y="446"/>
                  </a:cubicBezTo>
                  <a:cubicBezTo>
                    <a:pt x="14566" y="233"/>
                    <a:pt x="14349" y="1"/>
                    <a:pt x="14130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16"/>
            <p:cNvSpPr/>
            <p:nvPr/>
          </p:nvSpPr>
          <p:spPr>
            <a:xfrm>
              <a:off x="3529669" y="243800"/>
              <a:ext cx="410111" cy="517818"/>
            </a:xfrm>
            <a:custGeom>
              <a:avLst/>
              <a:gdLst/>
              <a:ahLst/>
              <a:cxnLst/>
              <a:rect l="l" t="t" r="r" b="b"/>
              <a:pathLst>
                <a:path w="9165" h="11572" extrusionOk="0">
                  <a:moveTo>
                    <a:pt x="2225" y="1"/>
                  </a:moveTo>
                  <a:cubicBezTo>
                    <a:pt x="2145" y="1"/>
                    <a:pt x="2063" y="43"/>
                    <a:pt x="2024" y="137"/>
                  </a:cubicBezTo>
                  <a:cubicBezTo>
                    <a:pt x="804" y="3177"/>
                    <a:pt x="0" y="7425"/>
                    <a:pt x="2646" y="10000"/>
                  </a:cubicBezTo>
                  <a:cubicBezTo>
                    <a:pt x="3612" y="10939"/>
                    <a:pt x="5014" y="11572"/>
                    <a:pt x="6353" y="11572"/>
                  </a:cubicBezTo>
                  <a:cubicBezTo>
                    <a:pt x="7347" y="11572"/>
                    <a:pt x="8306" y="11224"/>
                    <a:pt x="9028" y="10393"/>
                  </a:cubicBezTo>
                  <a:lnTo>
                    <a:pt x="9028" y="10391"/>
                  </a:lnTo>
                  <a:cubicBezTo>
                    <a:pt x="9164" y="10234"/>
                    <a:pt x="9047" y="9980"/>
                    <a:pt x="8868" y="9980"/>
                  </a:cubicBezTo>
                  <a:cubicBezTo>
                    <a:pt x="8829" y="9980"/>
                    <a:pt x="8787" y="9992"/>
                    <a:pt x="8745" y="10019"/>
                  </a:cubicBezTo>
                  <a:cubicBezTo>
                    <a:pt x="7959" y="10526"/>
                    <a:pt x="7084" y="10772"/>
                    <a:pt x="6221" y="10772"/>
                  </a:cubicBezTo>
                  <a:cubicBezTo>
                    <a:pt x="4750" y="10772"/>
                    <a:pt x="3315" y="10056"/>
                    <a:pt x="2418" y="8692"/>
                  </a:cubicBezTo>
                  <a:cubicBezTo>
                    <a:pt x="738" y="6134"/>
                    <a:pt x="1559" y="2940"/>
                    <a:pt x="2412" y="245"/>
                  </a:cubicBezTo>
                  <a:cubicBezTo>
                    <a:pt x="2460" y="95"/>
                    <a:pt x="2346" y="1"/>
                    <a:pt x="222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6"/>
            <p:cNvSpPr/>
            <p:nvPr/>
          </p:nvSpPr>
          <p:spPr>
            <a:xfrm>
              <a:off x="4037744" y="-137905"/>
              <a:ext cx="1048300" cy="547888"/>
            </a:xfrm>
            <a:custGeom>
              <a:avLst/>
              <a:gdLst/>
              <a:ahLst/>
              <a:cxnLst/>
              <a:rect l="l" t="t" r="r" b="b"/>
              <a:pathLst>
                <a:path w="23427" h="12244" extrusionOk="0">
                  <a:moveTo>
                    <a:pt x="23068" y="0"/>
                  </a:moveTo>
                  <a:cubicBezTo>
                    <a:pt x="23007" y="0"/>
                    <a:pt x="22945" y="25"/>
                    <a:pt x="22894" y="83"/>
                  </a:cubicBezTo>
                  <a:cubicBezTo>
                    <a:pt x="19970" y="3395"/>
                    <a:pt x="17192" y="6368"/>
                    <a:pt x="13250" y="8524"/>
                  </a:cubicBezTo>
                  <a:cubicBezTo>
                    <a:pt x="9180" y="10749"/>
                    <a:pt x="4676" y="11900"/>
                    <a:pt x="61" y="12148"/>
                  </a:cubicBezTo>
                  <a:cubicBezTo>
                    <a:pt x="4" y="12150"/>
                    <a:pt x="1" y="12238"/>
                    <a:pt x="59" y="12238"/>
                  </a:cubicBezTo>
                  <a:cubicBezTo>
                    <a:pt x="234" y="12242"/>
                    <a:pt x="410" y="12244"/>
                    <a:pt x="587" y="12244"/>
                  </a:cubicBezTo>
                  <a:cubicBezTo>
                    <a:pt x="9153" y="12244"/>
                    <a:pt x="18800" y="7934"/>
                    <a:pt x="23313" y="408"/>
                  </a:cubicBezTo>
                  <a:cubicBezTo>
                    <a:pt x="23426" y="218"/>
                    <a:pt x="23249" y="0"/>
                    <a:pt x="23068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16"/>
            <p:cNvSpPr/>
            <p:nvPr/>
          </p:nvSpPr>
          <p:spPr>
            <a:xfrm>
              <a:off x="5081817" y="-373865"/>
              <a:ext cx="78129" cy="58709"/>
            </a:xfrm>
            <a:custGeom>
              <a:avLst/>
              <a:gdLst/>
              <a:ahLst/>
              <a:cxnLst/>
              <a:rect l="l" t="t" r="r" b="b"/>
              <a:pathLst>
                <a:path w="1746" h="1312" extrusionOk="0">
                  <a:moveTo>
                    <a:pt x="1088" y="1"/>
                  </a:moveTo>
                  <a:cubicBezTo>
                    <a:pt x="1007" y="1"/>
                    <a:pt x="923" y="14"/>
                    <a:pt x="837" y="36"/>
                  </a:cubicBezTo>
                  <a:lnTo>
                    <a:pt x="534" y="113"/>
                  </a:lnTo>
                  <a:cubicBezTo>
                    <a:pt x="226" y="193"/>
                    <a:pt x="0" y="540"/>
                    <a:pt x="99" y="857"/>
                  </a:cubicBezTo>
                  <a:cubicBezTo>
                    <a:pt x="181" y="1122"/>
                    <a:pt x="418" y="1311"/>
                    <a:pt x="689" y="1311"/>
                  </a:cubicBezTo>
                  <a:cubicBezTo>
                    <a:pt x="739" y="1311"/>
                    <a:pt x="789" y="1305"/>
                    <a:pt x="840" y="1292"/>
                  </a:cubicBezTo>
                  <a:lnTo>
                    <a:pt x="1143" y="1215"/>
                  </a:lnTo>
                  <a:cubicBezTo>
                    <a:pt x="1404" y="1146"/>
                    <a:pt x="1603" y="1014"/>
                    <a:pt x="1688" y="741"/>
                  </a:cubicBezTo>
                  <a:cubicBezTo>
                    <a:pt x="1746" y="551"/>
                    <a:pt x="1685" y="323"/>
                    <a:pt x="1542" y="185"/>
                  </a:cubicBezTo>
                  <a:cubicBezTo>
                    <a:pt x="1405" y="54"/>
                    <a:pt x="1253" y="1"/>
                    <a:pt x="108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6"/>
            <p:cNvSpPr/>
            <p:nvPr/>
          </p:nvSpPr>
          <p:spPr>
            <a:xfrm>
              <a:off x="4213337" y="-449400"/>
              <a:ext cx="220963" cy="294618"/>
            </a:xfrm>
            <a:custGeom>
              <a:avLst/>
              <a:gdLst/>
              <a:ahLst/>
              <a:cxnLst/>
              <a:rect l="l" t="t" r="r" b="b"/>
              <a:pathLst>
                <a:path w="4938" h="6584" extrusionOk="0">
                  <a:moveTo>
                    <a:pt x="4831" y="0"/>
                  </a:moveTo>
                  <a:cubicBezTo>
                    <a:pt x="4820" y="0"/>
                    <a:pt x="4810" y="3"/>
                    <a:pt x="4799" y="9"/>
                  </a:cubicBezTo>
                  <a:cubicBezTo>
                    <a:pt x="2453" y="1311"/>
                    <a:pt x="526" y="3773"/>
                    <a:pt x="17" y="6441"/>
                  </a:cubicBezTo>
                  <a:cubicBezTo>
                    <a:pt x="0" y="6528"/>
                    <a:pt x="64" y="6583"/>
                    <a:pt x="130" y="6583"/>
                  </a:cubicBezTo>
                  <a:cubicBezTo>
                    <a:pt x="173" y="6583"/>
                    <a:pt x="218" y="6559"/>
                    <a:pt x="240" y="6504"/>
                  </a:cubicBezTo>
                  <a:cubicBezTo>
                    <a:pt x="1250" y="3880"/>
                    <a:pt x="2635" y="1845"/>
                    <a:pt x="4885" y="119"/>
                  </a:cubicBezTo>
                  <a:cubicBezTo>
                    <a:pt x="4938" y="77"/>
                    <a:pt x="4888" y="0"/>
                    <a:pt x="483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6"/>
            <p:cNvSpPr/>
            <p:nvPr/>
          </p:nvSpPr>
          <p:spPr>
            <a:xfrm>
              <a:off x="4356622" y="172068"/>
              <a:ext cx="77279" cy="50699"/>
            </a:xfrm>
            <a:custGeom>
              <a:avLst/>
              <a:gdLst/>
              <a:ahLst/>
              <a:cxnLst/>
              <a:rect l="l" t="t" r="r" b="b"/>
              <a:pathLst>
                <a:path w="1727" h="1133" extrusionOk="0">
                  <a:moveTo>
                    <a:pt x="646" y="0"/>
                  </a:moveTo>
                  <a:cubicBezTo>
                    <a:pt x="279" y="0"/>
                    <a:pt x="1" y="354"/>
                    <a:pt x="91" y="711"/>
                  </a:cubicBezTo>
                  <a:cubicBezTo>
                    <a:pt x="159" y="969"/>
                    <a:pt x="399" y="1133"/>
                    <a:pt x="649" y="1133"/>
                  </a:cubicBezTo>
                  <a:cubicBezTo>
                    <a:pt x="743" y="1133"/>
                    <a:pt x="838" y="1110"/>
                    <a:pt x="925" y="1060"/>
                  </a:cubicBezTo>
                  <a:lnTo>
                    <a:pt x="1352" y="821"/>
                  </a:lnTo>
                  <a:cubicBezTo>
                    <a:pt x="1727" y="609"/>
                    <a:pt x="1570" y="6"/>
                    <a:pt x="1140" y="3"/>
                  </a:cubicBezTo>
                  <a:cubicBezTo>
                    <a:pt x="978" y="3"/>
                    <a:pt x="813" y="0"/>
                    <a:pt x="650" y="0"/>
                  </a:cubicBezTo>
                  <a:cubicBezTo>
                    <a:pt x="649" y="0"/>
                    <a:pt x="647" y="0"/>
                    <a:pt x="64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6"/>
            <p:cNvSpPr/>
            <p:nvPr/>
          </p:nvSpPr>
          <p:spPr>
            <a:xfrm>
              <a:off x="4076273" y="-1225296"/>
              <a:ext cx="1474699" cy="866893"/>
            </a:xfrm>
            <a:custGeom>
              <a:avLst/>
              <a:gdLst/>
              <a:ahLst/>
              <a:cxnLst/>
              <a:rect l="l" t="t" r="r" b="b"/>
              <a:pathLst>
                <a:path w="32956" h="19373" extrusionOk="0">
                  <a:moveTo>
                    <a:pt x="21325" y="1"/>
                  </a:moveTo>
                  <a:cubicBezTo>
                    <a:pt x="18586" y="1"/>
                    <a:pt x="15845" y="868"/>
                    <a:pt x="13347" y="1910"/>
                  </a:cubicBezTo>
                  <a:cubicBezTo>
                    <a:pt x="8581" y="3895"/>
                    <a:pt x="4115" y="6569"/>
                    <a:pt x="87" y="9793"/>
                  </a:cubicBezTo>
                  <a:cubicBezTo>
                    <a:pt x="0" y="9864"/>
                    <a:pt x="82" y="10003"/>
                    <a:pt x="175" y="10003"/>
                  </a:cubicBezTo>
                  <a:cubicBezTo>
                    <a:pt x="194" y="10003"/>
                    <a:pt x="214" y="9997"/>
                    <a:pt x="233" y="9983"/>
                  </a:cubicBezTo>
                  <a:cubicBezTo>
                    <a:pt x="6053" y="5801"/>
                    <a:pt x="13570" y="691"/>
                    <a:pt x="21015" y="583"/>
                  </a:cubicBezTo>
                  <a:cubicBezTo>
                    <a:pt x="21065" y="583"/>
                    <a:pt x="21116" y="582"/>
                    <a:pt x="21167" y="582"/>
                  </a:cubicBezTo>
                  <a:cubicBezTo>
                    <a:pt x="25744" y="582"/>
                    <a:pt x="29180" y="3533"/>
                    <a:pt x="30558" y="7816"/>
                  </a:cubicBezTo>
                  <a:cubicBezTo>
                    <a:pt x="31750" y="11533"/>
                    <a:pt x="31103" y="15352"/>
                    <a:pt x="31138" y="19162"/>
                  </a:cubicBezTo>
                  <a:cubicBezTo>
                    <a:pt x="31140" y="19293"/>
                    <a:pt x="31259" y="19373"/>
                    <a:pt x="31370" y="19373"/>
                  </a:cubicBezTo>
                  <a:cubicBezTo>
                    <a:pt x="31454" y="19373"/>
                    <a:pt x="31533" y="19327"/>
                    <a:pt x="31554" y="19223"/>
                  </a:cubicBezTo>
                  <a:cubicBezTo>
                    <a:pt x="32956" y="12359"/>
                    <a:pt x="32080" y="1875"/>
                    <a:pt x="23592" y="214"/>
                  </a:cubicBezTo>
                  <a:cubicBezTo>
                    <a:pt x="22840" y="67"/>
                    <a:pt x="22083" y="1"/>
                    <a:pt x="2132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2" name="Google Shape;1332;p16"/>
          <p:cNvGrpSpPr/>
          <p:nvPr/>
        </p:nvGrpSpPr>
        <p:grpSpPr>
          <a:xfrm rot="-2056389" flipH="1">
            <a:off x="-1151738" y="178407"/>
            <a:ext cx="1478898" cy="2893484"/>
            <a:chOff x="1901850" y="-1534375"/>
            <a:chExt cx="983032" cy="1923316"/>
          </a:xfrm>
        </p:grpSpPr>
        <p:sp>
          <p:nvSpPr>
            <p:cNvPr id="1333" name="Google Shape;1333;p16"/>
            <p:cNvSpPr/>
            <p:nvPr/>
          </p:nvSpPr>
          <p:spPr>
            <a:xfrm>
              <a:off x="2212987" y="-1247715"/>
              <a:ext cx="486898" cy="958402"/>
            </a:xfrm>
            <a:custGeom>
              <a:avLst/>
              <a:gdLst/>
              <a:ahLst/>
              <a:cxnLst/>
              <a:rect l="l" t="t" r="r" b="b"/>
              <a:pathLst>
                <a:path w="10881" h="21418" extrusionOk="0">
                  <a:moveTo>
                    <a:pt x="9762" y="1"/>
                  </a:moveTo>
                  <a:cubicBezTo>
                    <a:pt x="9725" y="1"/>
                    <a:pt x="9690" y="46"/>
                    <a:pt x="9711" y="88"/>
                  </a:cubicBezTo>
                  <a:cubicBezTo>
                    <a:pt x="10515" y="1687"/>
                    <a:pt x="10308" y="3777"/>
                    <a:pt x="10005" y="5481"/>
                  </a:cubicBezTo>
                  <a:cubicBezTo>
                    <a:pt x="9727" y="7040"/>
                    <a:pt x="9246" y="8548"/>
                    <a:pt x="8676" y="10024"/>
                  </a:cubicBezTo>
                  <a:cubicBezTo>
                    <a:pt x="7525" y="13011"/>
                    <a:pt x="6277" y="16260"/>
                    <a:pt x="4309" y="18818"/>
                  </a:cubicBezTo>
                  <a:cubicBezTo>
                    <a:pt x="3816" y="19460"/>
                    <a:pt x="3238" y="20187"/>
                    <a:pt x="2544" y="20622"/>
                  </a:cubicBezTo>
                  <a:cubicBezTo>
                    <a:pt x="2224" y="20821"/>
                    <a:pt x="1959" y="20906"/>
                    <a:pt x="1741" y="20906"/>
                  </a:cubicBezTo>
                  <a:cubicBezTo>
                    <a:pt x="864" y="20906"/>
                    <a:pt x="733" y="19543"/>
                    <a:pt x="793" y="18749"/>
                  </a:cubicBezTo>
                  <a:cubicBezTo>
                    <a:pt x="917" y="17119"/>
                    <a:pt x="1253" y="15503"/>
                    <a:pt x="1759" y="13953"/>
                  </a:cubicBezTo>
                  <a:cubicBezTo>
                    <a:pt x="2021" y="13152"/>
                    <a:pt x="2332" y="12367"/>
                    <a:pt x="2687" y="11605"/>
                  </a:cubicBezTo>
                  <a:cubicBezTo>
                    <a:pt x="2943" y="11057"/>
                    <a:pt x="3409" y="9724"/>
                    <a:pt x="3965" y="9396"/>
                  </a:cubicBezTo>
                  <a:cubicBezTo>
                    <a:pt x="4126" y="9301"/>
                    <a:pt x="4263" y="9258"/>
                    <a:pt x="4379" y="9258"/>
                  </a:cubicBezTo>
                  <a:cubicBezTo>
                    <a:pt x="5265" y="9258"/>
                    <a:pt x="4917" y="11752"/>
                    <a:pt x="4854" y="12139"/>
                  </a:cubicBezTo>
                  <a:cubicBezTo>
                    <a:pt x="4708" y="13039"/>
                    <a:pt x="4425" y="13895"/>
                    <a:pt x="4042" y="14724"/>
                  </a:cubicBezTo>
                  <a:cubicBezTo>
                    <a:pt x="4038" y="14730"/>
                    <a:pt x="4044" y="14736"/>
                    <a:pt x="4049" y="14736"/>
                  </a:cubicBezTo>
                  <a:cubicBezTo>
                    <a:pt x="4052" y="14736"/>
                    <a:pt x="4054" y="14735"/>
                    <a:pt x="4056" y="14732"/>
                  </a:cubicBezTo>
                  <a:cubicBezTo>
                    <a:pt x="4780" y="13295"/>
                    <a:pt x="5151" y="11731"/>
                    <a:pt x="5085" y="10118"/>
                  </a:cubicBezTo>
                  <a:cubicBezTo>
                    <a:pt x="5061" y="9530"/>
                    <a:pt x="4857" y="8940"/>
                    <a:pt x="4418" y="8940"/>
                  </a:cubicBezTo>
                  <a:cubicBezTo>
                    <a:pt x="4254" y="8940"/>
                    <a:pt x="4058" y="9021"/>
                    <a:pt x="3827" y="9215"/>
                  </a:cubicBezTo>
                  <a:cubicBezTo>
                    <a:pt x="3378" y="9589"/>
                    <a:pt x="3108" y="10203"/>
                    <a:pt x="2836" y="10701"/>
                  </a:cubicBezTo>
                  <a:cubicBezTo>
                    <a:pt x="2417" y="11464"/>
                    <a:pt x="2048" y="12252"/>
                    <a:pt x="1729" y="13058"/>
                  </a:cubicBezTo>
                  <a:cubicBezTo>
                    <a:pt x="1093" y="14658"/>
                    <a:pt x="653" y="16332"/>
                    <a:pt x="424" y="18039"/>
                  </a:cubicBezTo>
                  <a:cubicBezTo>
                    <a:pt x="295" y="19008"/>
                    <a:pt x="0" y="20553"/>
                    <a:pt x="991" y="21200"/>
                  </a:cubicBezTo>
                  <a:cubicBezTo>
                    <a:pt x="1226" y="21353"/>
                    <a:pt x="1467" y="21418"/>
                    <a:pt x="1707" y="21418"/>
                  </a:cubicBezTo>
                  <a:cubicBezTo>
                    <a:pt x="2609" y="21418"/>
                    <a:pt x="3499" y="20498"/>
                    <a:pt x="4045" y="19897"/>
                  </a:cubicBezTo>
                  <a:cubicBezTo>
                    <a:pt x="6333" y="17370"/>
                    <a:pt x="7613" y="13956"/>
                    <a:pt x="8871" y="10836"/>
                  </a:cubicBezTo>
                  <a:cubicBezTo>
                    <a:pt x="9648" y="8906"/>
                    <a:pt x="10339" y="6907"/>
                    <a:pt x="10575" y="4831"/>
                  </a:cubicBezTo>
                  <a:cubicBezTo>
                    <a:pt x="10757" y="3254"/>
                    <a:pt x="10881" y="1310"/>
                    <a:pt x="9799" y="19"/>
                  </a:cubicBezTo>
                  <a:cubicBezTo>
                    <a:pt x="9788" y="6"/>
                    <a:pt x="9775" y="1"/>
                    <a:pt x="9762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16"/>
            <p:cNvSpPr/>
            <p:nvPr/>
          </p:nvSpPr>
          <p:spPr>
            <a:xfrm>
              <a:off x="2019360" y="-1270045"/>
              <a:ext cx="745851" cy="1380684"/>
            </a:xfrm>
            <a:custGeom>
              <a:avLst/>
              <a:gdLst/>
              <a:ahLst/>
              <a:cxnLst/>
              <a:rect l="l" t="t" r="r" b="b"/>
              <a:pathLst>
                <a:path w="16668" h="30855" extrusionOk="0">
                  <a:moveTo>
                    <a:pt x="11899" y="0"/>
                  </a:moveTo>
                  <a:cubicBezTo>
                    <a:pt x="11888" y="0"/>
                    <a:pt x="11877" y="3"/>
                    <a:pt x="11865" y="11"/>
                  </a:cubicBezTo>
                  <a:cubicBezTo>
                    <a:pt x="8738" y="2211"/>
                    <a:pt x="6813" y="5702"/>
                    <a:pt x="5348" y="9149"/>
                  </a:cubicBezTo>
                  <a:cubicBezTo>
                    <a:pt x="3597" y="13274"/>
                    <a:pt x="1965" y="17671"/>
                    <a:pt x="1274" y="22109"/>
                  </a:cubicBezTo>
                  <a:cubicBezTo>
                    <a:pt x="939" y="24267"/>
                    <a:pt x="0" y="30855"/>
                    <a:pt x="3610" y="30855"/>
                  </a:cubicBezTo>
                  <a:cubicBezTo>
                    <a:pt x="3718" y="30855"/>
                    <a:pt x="3829" y="30849"/>
                    <a:pt x="3944" y="30837"/>
                  </a:cubicBezTo>
                  <a:cubicBezTo>
                    <a:pt x="5847" y="30641"/>
                    <a:pt x="7036" y="28692"/>
                    <a:pt x="8052" y="27285"/>
                  </a:cubicBezTo>
                  <a:cubicBezTo>
                    <a:pt x="9332" y="25518"/>
                    <a:pt x="10494" y="23670"/>
                    <a:pt x="11546" y="21757"/>
                  </a:cubicBezTo>
                  <a:cubicBezTo>
                    <a:pt x="13878" y="17508"/>
                    <a:pt x="15808" y="12839"/>
                    <a:pt x="16656" y="8051"/>
                  </a:cubicBezTo>
                  <a:cubicBezTo>
                    <a:pt x="16668" y="7979"/>
                    <a:pt x="16610" y="7932"/>
                    <a:pt x="16556" y="7932"/>
                  </a:cubicBezTo>
                  <a:cubicBezTo>
                    <a:pt x="16520" y="7932"/>
                    <a:pt x="16486" y="7952"/>
                    <a:pt x="16474" y="7998"/>
                  </a:cubicBezTo>
                  <a:cubicBezTo>
                    <a:pt x="14434" y="15471"/>
                    <a:pt x="11502" y="22651"/>
                    <a:pt x="6436" y="28626"/>
                  </a:cubicBezTo>
                  <a:cubicBezTo>
                    <a:pt x="5761" y="29424"/>
                    <a:pt x="4935" y="30226"/>
                    <a:pt x="3840" y="30297"/>
                  </a:cubicBezTo>
                  <a:cubicBezTo>
                    <a:pt x="3786" y="30301"/>
                    <a:pt x="3733" y="30303"/>
                    <a:pt x="3681" y="30303"/>
                  </a:cubicBezTo>
                  <a:cubicBezTo>
                    <a:pt x="2364" y="30303"/>
                    <a:pt x="1839" y="29142"/>
                    <a:pt x="1656" y="27976"/>
                  </a:cubicBezTo>
                  <a:cubicBezTo>
                    <a:pt x="1323" y="25851"/>
                    <a:pt x="1497" y="23607"/>
                    <a:pt x="1868" y="21498"/>
                  </a:cubicBezTo>
                  <a:cubicBezTo>
                    <a:pt x="2554" y="17616"/>
                    <a:pt x="3917" y="13819"/>
                    <a:pt x="5376" y="10168"/>
                  </a:cubicBezTo>
                  <a:cubicBezTo>
                    <a:pt x="6896" y="6368"/>
                    <a:pt x="8878" y="2877"/>
                    <a:pt x="11945" y="116"/>
                  </a:cubicBezTo>
                  <a:cubicBezTo>
                    <a:pt x="11993" y="75"/>
                    <a:pt x="11951" y="0"/>
                    <a:pt x="1189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16"/>
            <p:cNvSpPr/>
            <p:nvPr/>
          </p:nvSpPr>
          <p:spPr>
            <a:xfrm>
              <a:off x="2136243" y="-1534375"/>
              <a:ext cx="683921" cy="782186"/>
            </a:xfrm>
            <a:custGeom>
              <a:avLst/>
              <a:gdLst/>
              <a:ahLst/>
              <a:cxnLst/>
              <a:rect l="l" t="t" r="r" b="b"/>
              <a:pathLst>
                <a:path w="15284" h="17480" extrusionOk="0">
                  <a:moveTo>
                    <a:pt x="11472" y="0"/>
                  </a:moveTo>
                  <a:cubicBezTo>
                    <a:pt x="10478" y="0"/>
                    <a:pt x="9626" y="687"/>
                    <a:pt x="8970" y="1383"/>
                  </a:cubicBezTo>
                  <a:cubicBezTo>
                    <a:pt x="6941" y="3537"/>
                    <a:pt x="5258" y="6158"/>
                    <a:pt x="3794" y="8715"/>
                  </a:cubicBezTo>
                  <a:cubicBezTo>
                    <a:pt x="2249" y="11414"/>
                    <a:pt x="875" y="14307"/>
                    <a:pt x="30" y="17308"/>
                  </a:cubicBezTo>
                  <a:cubicBezTo>
                    <a:pt x="1" y="17415"/>
                    <a:pt x="79" y="17480"/>
                    <a:pt x="161" y="17480"/>
                  </a:cubicBezTo>
                  <a:cubicBezTo>
                    <a:pt x="217" y="17480"/>
                    <a:pt x="274" y="17450"/>
                    <a:pt x="300" y="17383"/>
                  </a:cubicBezTo>
                  <a:cubicBezTo>
                    <a:pt x="2178" y="12628"/>
                    <a:pt x="4303" y="8115"/>
                    <a:pt x="7362" y="3991"/>
                  </a:cubicBezTo>
                  <a:cubicBezTo>
                    <a:pt x="8122" y="2967"/>
                    <a:pt x="8901" y="1824"/>
                    <a:pt x="9901" y="1017"/>
                  </a:cubicBezTo>
                  <a:cubicBezTo>
                    <a:pt x="10431" y="590"/>
                    <a:pt x="10976" y="393"/>
                    <a:pt x="11493" y="393"/>
                  </a:cubicBezTo>
                  <a:cubicBezTo>
                    <a:pt x="12351" y="393"/>
                    <a:pt x="13135" y="934"/>
                    <a:pt x="13664" y="1868"/>
                  </a:cubicBezTo>
                  <a:cubicBezTo>
                    <a:pt x="15044" y="4294"/>
                    <a:pt x="15090" y="7551"/>
                    <a:pt x="14628" y="10224"/>
                  </a:cubicBezTo>
                  <a:cubicBezTo>
                    <a:pt x="14625" y="10242"/>
                    <a:pt x="14639" y="10254"/>
                    <a:pt x="14653" y="10254"/>
                  </a:cubicBezTo>
                  <a:cubicBezTo>
                    <a:pt x="14662" y="10254"/>
                    <a:pt x="14671" y="10249"/>
                    <a:pt x="14675" y="10235"/>
                  </a:cubicBezTo>
                  <a:cubicBezTo>
                    <a:pt x="15283" y="7518"/>
                    <a:pt x="15184" y="4272"/>
                    <a:pt x="13849" y="1761"/>
                  </a:cubicBezTo>
                  <a:cubicBezTo>
                    <a:pt x="13411" y="935"/>
                    <a:pt x="12725" y="142"/>
                    <a:pt x="11748" y="18"/>
                  </a:cubicBezTo>
                  <a:cubicBezTo>
                    <a:pt x="11655" y="6"/>
                    <a:pt x="11563" y="0"/>
                    <a:pt x="1147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6"/>
            <p:cNvSpPr/>
            <p:nvPr/>
          </p:nvSpPr>
          <p:spPr>
            <a:xfrm>
              <a:off x="1901850" y="-586555"/>
              <a:ext cx="508779" cy="975496"/>
            </a:xfrm>
            <a:custGeom>
              <a:avLst/>
              <a:gdLst/>
              <a:ahLst/>
              <a:cxnLst/>
              <a:rect l="l" t="t" r="r" b="b"/>
              <a:pathLst>
                <a:path w="11370" h="21800" extrusionOk="0">
                  <a:moveTo>
                    <a:pt x="4281" y="0"/>
                  </a:moveTo>
                  <a:cubicBezTo>
                    <a:pt x="4274" y="0"/>
                    <a:pt x="4267" y="4"/>
                    <a:pt x="4263" y="12"/>
                  </a:cubicBezTo>
                  <a:cubicBezTo>
                    <a:pt x="1835" y="5494"/>
                    <a:pt x="1" y="12135"/>
                    <a:pt x="1380" y="18134"/>
                  </a:cubicBezTo>
                  <a:cubicBezTo>
                    <a:pt x="1765" y="19809"/>
                    <a:pt x="3035" y="21800"/>
                    <a:pt x="4837" y="21800"/>
                  </a:cubicBezTo>
                  <a:cubicBezTo>
                    <a:pt x="5165" y="21800"/>
                    <a:pt x="5512" y="21734"/>
                    <a:pt x="5874" y="21587"/>
                  </a:cubicBezTo>
                  <a:cubicBezTo>
                    <a:pt x="7077" y="21097"/>
                    <a:pt x="8085" y="19855"/>
                    <a:pt x="8900" y="18892"/>
                  </a:cubicBezTo>
                  <a:cubicBezTo>
                    <a:pt x="9858" y="17755"/>
                    <a:pt x="10656" y="16532"/>
                    <a:pt x="11328" y="15208"/>
                  </a:cubicBezTo>
                  <a:cubicBezTo>
                    <a:pt x="11370" y="15124"/>
                    <a:pt x="11300" y="15048"/>
                    <a:pt x="11229" y="15048"/>
                  </a:cubicBezTo>
                  <a:cubicBezTo>
                    <a:pt x="11198" y="15048"/>
                    <a:pt x="11166" y="15064"/>
                    <a:pt x="11144" y="15100"/>
                  </a:cubicBezTo>
                  <a:cubicBezTo>
                    <a:pt x="9907" y="17152"/>
                    <a:pt x="8291" y="19585"/>
                    <a:pt x="6251" y="20918"/>
                  </a:cubicBezTo>
                  <a:cubicBezTo>
                    <a:pt x="5800" y="21212"/>
                    <a:pt x="5338" y="21343"/>
                    <a:pt x="4890" y="21343"/>
                  </a:cubicBezTo>
                  <a:cubicBezTo>
                    <a:pt x="3817" y="21343"/>
                    <a:pt x="2826" y="20592"/>
                    <a:pt x="2278" y="19547"/>
                  </a:cubicBezTo>
                  <a:cubicBezTo>
                    <a:pt x="1634" y="18313"/>
                    <a:pt x="1455" y="16810"/>
                    <a:pt x="1331" y="15445"/>
                  </a:cubicBezTo>
                  <a:cubicBezTo>
                    <a:pt x="846" y="10095"/>
                    <a:pt x="2438" y="4968"/>
                    <a:pt x="4304" y="29"/>
                  </a:cubicBezTo>
                  <a:cubicBezTo>
                    <a:pt x="4310" y="13"/>
                    <a:pt x="4295" y="0"/>
                    <a:pt x="428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6"/>
            <p:cNvSpPr/>
            <p:nvPr/>
          </p:nvSpPr>
          <p:spPr>
            <a:xfrm>
              <a:off x="2717661" y="-1184172"/>
              <a:ext cx="167221" cy="707771"/>
            </a:xfrm>
            <a:custGeom>
              <a:avLst/>
              <a:gdLst/>
              <a:ahLst/>
              <a:cxnLst/>
              <a:rect l="l" t="t" r="r" b="b"/>
              <a:pathLst>
                <a:path w="3737" h="15817" extrusionOk="0">
                  <a:moveTo>
                    <a:pt x="3611" y="1"/>
                  </a:moveTo>
                  <a:cubicBezTo>
                    <a:pt x="3546" y="1"/>
                    <a:pt x="3478" y="44"/>
                    <a:pt x="3471" y="127"/>
                  </a:cubicBezTo>
                  <a:cubicBezTo>
                    <a:pt x="3039" y="5570"/>
                    <a:pt x="1985" y="10683"/>
                    <a:pt x="8" y="15782"/>
                  </a:cubicBezTo>
                  <a:cubicBezTo>
                    <a:pt x="0" y="15801"/>
                    <a:pt x="19" y="15817"/>
                    <a:pt x="37" y="15817"/>
                  </a:cubicBezTo>
                  <a:cubicBezTo>
                    <a:pt x="45" y="15817"/>
                    <a:pt x="53" y="15813"/>
                    <a:pt x="57" y="15804"/>
                  </a:cubicBezTo>
                  <a:cubicBezTo>
                    <a:pt x="2249" y="10958"/>
                    <a:pt x="3615" y="5457"/>
                    <a:pt x="3736" y="127"/>
                  </a:cubicBezTo>
                  <a:cubicBezTo>
                    <a:pt x="3737" y="42"/>
                    <a:pt x="3675" y="1"/>
                    <a:pt x="361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6"/>
            <p:cNvSpPr/>
            <p:nvPr/>
          </p:nvSpPr>
          <p:spPr>
            <a:xfrm>
              <a:off x="2452123" y="-1419103"/>
              <a:ext cx="289561" cy="195770"/>
            </a:xfrm>
            <a:custGeom>
              <a:avLst/>
              <a:gdLst/>
              <a:ahLst/>
              <a:cxnLst/>
              <a:rect l="l" t="t" r="r" b="b"/>
              <a:pathLst>
                <a:path w="6471" h="4375" extrusionOk="0">
                  <a:moveTo>
                    <a:pt x="3929" y="1"/>
                  </a:moveTo>
                  <a:cubicBezTo>
                    <a:pt x="3277" y="1"/>
                    <a:pt x="2734" y="502"/>
                    <a:pt x="2258" y="894"/>
                  </a:cubicBezTo>
                  <a:cubicBezTo>
                    <a:pt x="1385" y="1616"/>
                    <a:pt x="647" y="2442"/>
                    <a:pt x="11" y="3378"/>
                  </a:cubicBezTo>
                  <a:cubicBezTo>
                    <a:pt x="1" y="3390"/>
                    <a:pt x="15" y="3406"/>
                    <a:pt x="29" y="3406"/>
                  </a:cubicBezTo>
                  <a:cubicBezTo>
                    <a:pt x="34" y="3406"/>
                    <a:pt x="38" y="3404"/>
                    <a:pt x="41" y="3400"/>
                  </a:cubicBezTo>
                  <a:cubicBezTo>
                    <a:pt x="818" y="2411"/>
                    <a:pt x="1872" y="1087"/>
                    <a:pt x="3018" y="512"/>
                  </a:cubicBezTo>
                  <a:cubicBezTo>
                    <a:pt x="3374" y="333"/>
                    <a:pt x="3689" y="254"/>
                    <a:pt x="3970" y="254"/>
                  </a:cubicBezTo>
                  <a:cubicBezTo>
                    <a:pt x="5617" y="254"/>
                    <a:pt x="6047" y="2978"/>
                    <a:pt x="6214" y="4314"/>
                  </a:cubicBezTo>
                  <a:cubicBezTo>
                    <a:pt x="6220" y="4354"/>
                    <a:pt x="6251" y="4375"/>
                    <a:pt x="6282" y="4375"/>
                  </a:cubicBezTo>
                  <a:cubicBezTo>
                    <a:pt x="6312" y="4375"/>
                    <a:pt x="6341" y="4355"/>
                    <a:pt x="6344" y="4314"/>
                  </a:cubicBezTo>
                  <a:cubicBezTo>
                    <a:pt x="6470" y="2943"/>
                    <a:pt x="5757" y="154"/>
                    <a:pt x="4034" y="5"/>
                  </a:cubicBezTo>
                  <a:cubicBezTo>
                    <a:pt x="3998" y="2"/>
                    <a:pt x="3964" y="1"/>
                    <a:pt x="3929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6"/>
            <p:cNvSpPr/>
            <p:nvPr/>
          </p:nvSpPr>
          <p:spPr>
            <a:xfrm>
              <a:off x="2378915" y="-967276"/>
              <a:ext cx="217070" cy="510122"/>
            </a:xfrm>
            <a:custGeom>
              <a:avLst/>
              <a:gdLst/>
              <a:ahLst/>
              <a:cxnLst/>
              <a:rect l="l" t="t" r="r" b="b"/>
              <a:pathLst>
                <a:path w="4851" h="11400" extrusionOk="0">
                  <a:moveTo>
                    <a:pt x="4778" y="0"/>
                  </a:moveTo>
                  <a:cubicBezTo>
                    <a:pt x="4755" y="0"/>
                    <a:pt x="4731" y="13"/>
                    <a:pt x="4723" y="43"/>
                  </a:cubicBezTo>
                  <a:cubicBezTo>
                    <a:pt x="3503" y="3997"/>
                    <a:pt x="2005" y="7749"/>
                    <a:pt x="6" y="11378"/>
                  </a:cubicBezTo>
                  <a:cubicBezTo>
                    <a:pt x="1" y="11390"/>
                    <a:pt x="10" y="11399"/>
                    <a:pt x="20" y="11399"/>
                  </a:cubicBezTo>
                  <a:cubicBezTo>
                    <a:pt x="24" y="11399"/>
                    <a:pt x="28" y="11397"/>
                    <a:pt x="31" y="11392"/>
                  </a:cubicBezTo>
                  <a:cubicBezTo>
                    <a:pt x="2173" y="7928"/>
                    <a:pt x="3883" y="4044"/>
                    <a:pt x="4841" y="76"/>
                  </a:cubicBezTo>
                  <a:cubicBezTo>
                    <a:pt x="4851" y="30"/>
                    <a:pt x="4814" y="0"/>
                    <a:pt x="4778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6"/>
            <p:cNvSpPr/>
            <p:nvPr/>
          </p:nvSpPr>
          <p:spPr>
            <a:xfrm>
              <a:off x="2126220" y="-359098"/>
              <a:ext cx="165655" cy="276092"/>
            </a:xfrm>
            <a:custGeom>
              <a:avLst/>
              <a:gdLst/>
              <a:ahLst/>
              <a:cxnLst/>
              <a:rect l="l" t="t" r="r" b="b"/>
              <a:pathLst>
                <a:path w="3702" h="6170" extrusionOk="0">
                  <a:moveTo>
                    <a:pt x="1023" y="1"/>
                  </a:moveTo>
                  <a:cubicBezTo>
                    <a:pt x="1013" y="1"/>
                    <a:pt x="1003" y="7"/>
                    <a:pt x="1003" y="20"/>
                  </a:cubicBezTo>
                  <a:cubicBezTo>
                    <a:pt x="1036" y="1705"/>
                    <a:pt x="1" y="3762"/>
                    <a:pt x="1050" y="5323"/>
                  </a:cubicBezTo>
                  <a:cubicBezTo>
                    <a:pt x="1391" y="5831"/>
                    <a:pt x="2011" y="6169"/>
                    <a:pt x="2607" y="6169"/>
                  </a:cubicBezTo>
                  <a:cubicBezTo>
                    <a:pt x="2995" y="6169"/>
                    <a:pt x="3373" y="6026"/>
                    <a:pt x="3657" y="5692"/>
                  </a:cubicBezTo>
                  <a:cubicBezTo>
                    <a:pt x="3702" y="5641"/>
                    <a:pt x="3661" y="5581"/>
                    <a:pt x="3609" y="5581"/>
                  </a:cubicBezTo>
                  <a:cubicBezTo>
                    <a:pt x="3594" y="5581"/>
                    <a:pt x="3578" y="5587"/>
                    <a:pt x="3563" y="5598"/>
                  </a:cubicBezTo>
                  <a:cubicBezTo>
                    <a:pt x="3265" y="5841"/>
                    <a:pt x="2928" y="5952"/>
                    <a:pt x="2595" y="5952"/>
                  </a:cubicBezTo>
                  <a:cubicBezTo>
                    <a:pt x="2111" y="5952"/>
                    <a:pt x="1634" y="5718"/>
                    <a:pt x="1292" y="5312"/>
                  </a:cubicBezTo>
                  <a:cubicBezTo>
                    <a:pt x="807" y="4737"/>
                    <a:pt x="730" y="3944"/>
                    <a:pt x="763" y="3222"/>
                  </a:cubicBezTo>
                  <a:cubicBezTo>
                    <a:pt x="810" y="2140"/>
                    <a:pt x="1105" y="1110"/>
                    <a:pt x="1047" y="20"/>
                  </a:cubicBezTo>
                  <a:cubicBezTo>
                    <a:pt x="1046" y="7"/>
                    <a:pt x="1034" y="1"/>
                    <a:pt x="1023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16"/>
            <p:cNvSpPr/>
            <p:nvPr/>
          </p:nvSpPr>
          <p:spPr>
            <a:xfrm>
              <a:off x="2099729" y="42342"/>
              <a:ext cx="287324" cy="190893"/>
            </a:xfrm>
            <a:custGeom>
              <a:avLst/>
              <a:gdLst/>
              <a:ahLst/>
              <a:cxnLst/>
              <a:rect l="l" t="t" r="r" b="b"/>
              <a:pathLst>
                <a:path w="6421" h="4266" extrusionOk="0">
                  <a:moveTo>
                    <a:pt x="6359" y="0"/>
                  </a:moveTo>
                  <a:cubicBezTo>
                    <a:pt x="6348" y="0"/>
                    <a:pt x="6337" y="4"/>
                    <a:pt x="6328" y="14"/>
                  </a:cubicBezTo>
                  <a:lnTo>
                    <a:pt x="6325" y="14"/>
                  </a:lnTo>
                  <a:cubicBezTo>
                    <a:pt x="4489" y="1842"/>
                    <a:pt x="2669" y="3764"/>
                    <a:pt x="4" y="4259"/>
                  </a:cubicBezTo>
                  <a:cubicBezTo>
                    <a:pt x="1" y="4259"/>
                    <a:pt x="1" y="4266"/>
                    <a:pt x="4" y="4266"/>
                  </a:cubicBezTo>
                  <a:cubicBezTo>
                    <a:pt x="5" y="4266"/>
                    <a:pt x="5" y="4265"/>
                    <a:pt x="6" y="4265"/>
                  </a:cubicBezTo>
                  <a:cubicBezTo>
                    <a:pt x="2649" y="3937"/>
                    <a:pt x="4690" y="1985"/>
                    <a:pt x="6391" y="77"/>
                  </a:cubicBezTo>
                  <a:cubicBezTo>
                    <a:pt x="6421" y="43"/>
                    <a:pt x="6392" y="0"/>
                    <a:pt x="635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16"/>
            <p:cNvSpPr/>
            <p:nvPr/>
          </p:nvSpPr>
          <p:spPr>
            <a:xfrm>
              <a:off x="2582342" y="-1057579"/>
              <a:ext cx="16780" cy="20808"/>
            </a:xfrm>
            <a:custGeom>
              <a:avLst/>
              <a:gdLst/>
              <a:ahLst/>
              <a:cxnLst/>
              <a:rect l="l" t="t" r="r" b="b"/>
              <a:pathLst>
                <a:path w="375" h="465" extrusionOk="0">
                  <a:moveTo>
                    <a:pt x="188" y="1"/>
                  </a:moveTo>
                  <a:cubicBezTo>
                    <a:pt x="136" y="1"/>
                    <a:pt x="84" y="30"/>
                    <a:pt x="69" y="90"/>
                  </a:cubicBezTo>
                  <a:cubicBezTo>
                    <a:pt x="55" y="145"/>
                    <a:pt x="42" y="200"/>
                    <a:pt x="25" y="252"/>
                  </a:cubicBezTo>
                  <a:cubicBezTo>
                    <a:pt x="0" y="357"/>
                    <a:pt x="77" y="464"/>
                    <a:pt x="188" y="464"/>
                  </a:cubicBezTo>
                  <a:cubicBezTo>
                    <a:pt x="295" y="464"/>
                    <a:pt x="375" y="357"/>
                    <a:pt x="347" y="252"/>
                  </a:cubicBezTo>
                  <a:cubicBezTo>
                    <a:pt x="333" y="197"/>
                    <a:pt x="320" y="142"/>
                    <a:pt x="306" y="90"/>
                  </a:cubicBezTo>
                  <a:cubicBezTo>
                    <a:pt x="291" y="30"/>
                    <a:pt x="239" y="1"/>
                    <a:pt x="18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16"/>
            <p:cNvSpPr/>
            <p:nvPr/>
          </p:nvSpPr>
          <p:spPr>
            <a:xfrm>
              <a:off x="2571378" y="-1166094"/>
              <a:ext cx="43629" cy="38170"/>
            </a:xfrm>
            <a:custGeom>
              <a:avLst/>
              <a:gdLst/>
              <a:ahLst/>
              <a:cxnLst/>
              <a:rect l="l" t="t" r="r" b="b"/>
              <a:pathLst>
                <a:path w="975" h="853" extrusionOk="0">
                  <a:moveTo>
                    <a:pt x="413" y="0"/>
                  </a:moveTo>
                  <a:cubicBezTo>
                    <a:pt x="313" y="0"/>
                    <a:pt x="199" y="58"/>
                    <a:pt x="130" y="125"/>
                  </a:cubicBezTo>
                  <a:cubicBezTo>
                    <a:pt x="55" y="199"/>
                    <a:pt x="0" y="320"/>
                    <a:pt x="6" y="425"/>
                  </a:cubicBezTo>
                  <a:cubicBezTo>
                    <a:pt x="11" y="535"/>
                    <a:pt x="47" y="651"/>
                    <a:pt x="130" y="728"/>
                  </a:cubicBezTo>
                  <a:cubicBezTo>
                    <a:pt x="205" y="795"/>
                    <a:pt x="306" y="852"/>
                    <a:pt x="412" y="852"/>
                  </a:cubicBezTo>
                  <a:cubicBezTo>
                    <a:pt x="419" y="852"/>
                    <a:pt x="426" y="852"/>
                    <a:pt x="433" y="852"/>
                  </a:cubicBezTo>
                  <a:cubicBezTo>
                    <a:pt x="496" y="846"/>
                    <a:pt x="562" y="843"/>
                    <a:pt x="625" y="830"/>
                  </a:cubicBezTo>
                  <a:cubicBezTo>
                    <a:pt x="713" y="810"/>
                    <a:pt x="790" y="764"/>
                    <a:pt x="857" y="700"/>
                  </a:cubicBezTo>
                  <a:cubicBezTo>
                    <a:pt x="925" y="637"/>
                    <a:pt x="975" y="518"/>
                    <a:pt x="972" y="425"/>
                  </a:cubicBezTo>
                  <a:cubicBezTo>
                    <a:pt x="967" y="326"/>
                    <a:pt x="934" y="221"/>
                    <a:pt x="857" y="150"/>
                  </a:cubicBezTo>
                  <a:cubicBezTo>
                    <a:pt x="790" y="89"/>
                    <a:pt x="713" y="42"/>
                    <a:pt x="625" y="23"/>
                  </a:cubicBezTo>
                  <a:cubicBezTo>
                    <a:pt x="562" y="9"/>
                    <a:pt x="496" y="4"/>
                    <a:pt x="433" y="1"/>
                  </a:cubicBezTo>
                  <a:cubicBezTo>
                    <a:pt x="426" y="0"/>
                    <a:pt x="420" y="0"/>
                    <a:pt x="413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16"/>
            <p:cNvSpPr/>
            <p:nvPr/>
          </p:nvSpPr>
          <p:spPr>
            <a:xfrm>
              <a:off x="2729072" y="-1140453"/>
              <a:ext cx="23716" cy="18391"/>
            </a:xfrm>
            <a:custGeom>
              <a:avLst/>
              <a:gdLst/>
              <a:ahLst/>
              <a:cxnLst/>
              <a:rect l="l" t="t" r="r" b="b"/>
              <a:pathLst>
                <a:path w="530" h="411" extrusionOk="0">
                  <a:moveTo>
                    <a:pt x="265" y="1"/>
                  </a:moveTo>
                  <a:cubicBezTo>
                    <a:pt x="1" y="1"/>
                    <a:pt x="1" y="411"/>
                    <a:pt x="265" y="411"/>
                  </a:cubicBezTo>
                  <a:cubicBezTo>
                    <a:pt x="529" y="411"/>
                    <a:pt x="529" y="1"/>
                    <a:pt x="26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16"/>
            <p:cNvSpPr/>
            <p:nvPr/>
          </p:nvSpPr>
          <p:spPr>
            <a:xfrm>
              <a:off x="2760978" y="-1021690"/>
              <a:ext cx="36648" cy="33919"/>
            </a:xfrm>
            <a:custGeom>
              <a:avLst/>
              <a:gdLst/>
              <a:ahLst/>
              <a:cxnLst/>
              <a:rect l="l" t="t" r="r" b="b"/>
              <a:pathLst>
                <a:path w="819" h="758" extrusionOk="0">
                  <a:moveTo>
                    <a:pt x="451" y="0"/>
                  </a:moveTo>
                  <a:cubicBezTo>
                    <a:pt x="446" y="0"/>
                    <a:pt x="441" y="0"/>
                    <a:pt x="436" y="1"/>
                  </a:cubicBezTo>
                  <a:cubicBezTo>
                    <a:pt x="312" y="6"/>
                    <a:pt x="193" y="67"/>
                    <a:pt x="124" y="163"/>
                  </a:cubicBezTo>
                  <a:cubicBezTo>
                    <a:pt x="53" y="210"/>
                    <a:pt x="1" y="295"/>
                    <a:pt x="3" y="378"/>
                  </a:cubicBezTo>
                  <a:cubicBezTo>
                    <a:pt x="9" y="466"/>
                    <a:pt x="53" y="549"/>
                    <a:pt x="124" y="595"/>
                  </a:cubicBezTo>
                  <a:cubicBezTo>
                    <a:pt x="196" y="692"/>
                    <a:pt x="314" y="758"/>
                    <a:pt x="436" y="758"/>
                  </a:cubicBezTo>
                  <a:cubicBezTo>
                    <a:pt x="532" y="758"/>
                    <a:pt x="634" y="714"/>
                    <a:pt x="703" y="648"/>
                  </a:cubicBezTo>
                  <a:cubicBezTo>
                    <a:pt x="769" y="582"/>
                    <a:pt x="818" y="474"/>
                    <a:pt x="813" y="378"/>
                  </a:cubicBezTo>
                  <a:cubicBezTo>
                    <a:pt x="810" y="282"/>
                    <a:pt x="777" y="180"/>
                    <a:pt x="703" y="111"/>
                  </a:cubicBezTo>
                  <a:cubicBezTo>
                    <a:pt x="632" y="48"/>
                    <a:pt x="544" y="0"/>
                    <a:pt x="45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16"/>
            <p:cNvSpPr/>
            <p:nvPr/>
          </p:nvSpPr>
          <p:spPr>
            <a:xfrm>
              <a:off x="2475527" y="-44783"/>
              <a:ext cx="31100" cy="24701"/>
            </a:xfrm>
            <a:custGeom>
              <a:avLst/>
              <a:gdLst/>
              <a:ahLst/>
              <a:cxnLst/>
              <a:rect l="l" t="t" r="r" b="b"/>
              <a:pathLst>
                <a:path w="695" h="552" extrusionOk="0">
                  <a:moveTo>
                    <a:pt x="283" y="1"/>
                  </a:moveTo>
                  <a:cubicBezTo>
                    <a:pt x="134" y="1"/>
                    <a:pt x="0" y="118"/>
                    <a:pt x="0" y="276"/>
                  </a:cubicBezTo>
                  <a:cubicBezTo>
                    <a:pt x="0" y="435"/>
                    <a:pt x="132" y="552"/>
                    <a:pt x="280" y="552"/>
                  </a:cubicBezTo>
                  <a:cubicBezTo>
                    <a:pt x="303" y="552"/>
                    <a:pt x="326" y="549"/>
                    <a:pt x="350" y="543"/>
                  </a:cubicBezTo>
                  <a:cubicBezTo>
                    <a:pt x="405" y="529"/>
                    <a:pt x="460" y="518"/>
                    <a:pt x="515" y="504"/>
                  </a:cubicBezTo>
                  <a:cubicBezTo>
                    <a:pt x="611" y="480"/>
                    <a:pt x="694" y="378"/>
                    <a:pt x="689" y="276"/>
                  </a:cubicBezTo>
                  <a:cubicBezTo>
                    <a:pt x="683" y="174"/>
                    <a:pt x="620" y="75"/>
                    <a:pt x="515" y="50"/>
                  </a:cubicBezTo>
                  <a:cubicBezTo>
                    <a:pt x="460" y="36"/>
                    <a:pt x="405" y="23"/>
                    <a:pt x="350" y="9"/>
                  </a:cubicBezTo>
                  <a:cubicBezTo>
                    <a:pt x="328" y="3"/>
                    <a:pt x="305" y="1"/>
                    <a:pt x="283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16"/>
            <p:cNvSpPr/>
            <p:nvPr/>
          </p:nvSpPr>
          <p:spPr>
            <a:xfrm>
              <a:off x="2552763" y="-193617"/>
              <a:ext cx="28370" cy="22105"/>
            </a:xfrm>
            <a:custGeom>
              <a:avLst/>
              <a:gdLst/>
              <a:ahLst/>
              <a:cxnLst/>
              <a:rect l="l" t="t" r="r" b="b"/>
              <a:pathLst>
                <a:path w="634" h="494" extrusionOk="0">
                  <a:moveTo>
                    <a:pt x="317" y="1"/>
                  </a:moveTo>
                  <a:cubicBezTo>
                    <a:pt x="3" y="1"/>
                    <a:pt x="1" y="493"/>
                    <a:pt x="317" y="493"/>
                  </a:cubicBezTo>
                  <a:cubicBezTo>
                    <a:pt x="634" y="493"/>
                    <a:pt x="634" y="1"/>
                    <a:pt x="317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16"/>
            <p:cNvSpPr/>
            <p:nvPr/>
          </p:nvSpPr>
          <p:spPr>
            <a:xfrm>
              <a:off x="2625345" y="-306831"/>
              <a:ext cx="18615" cy="11366"/>
            </a:xfrm>
            <a:custGeom>
              <a:avLst/>
              <a:gdLst/>
              <a:ahLst/>
              <a:cxnLst/>
              <a:rect l="l" t="t" r="r" b="b"/>
              <a:pathLst>
                <a:path w="416" h="254" extrusionOk="0">
                  <a:moveTo>
                    <a:pt x="291" y="0"/>
                  </a:moveTo>
                  <a:cubicBezTo>
                    <a:pt x="289" y="0"/>
                    <a:pt x="288" y="0"/>
                    <a:pt x="287" y="0"/>
                  </a:cubicBezTo>
                  <a:cubicBezTo>
                    <a:pt x="248" y="3"/>
                    <a:pt x="209" y="0"/>
                    <a:pt x="171" y="9"/>
                  </a:cubicBezTo>
                  <a:cubicBezTo>
                    <a:pt x="141" y="14"/>
                    <a:pt x="113" y="28"/>
                    <a:pt x="86" y="42"/>
                  </a:cubicBezTo>
                  <a:cubicBezTo>
                    <a:pt x="0" y="75"/>
                    <a:pt x="0" y="179"/>
                    <a:pt x="86" y="212"/>
                  </a:cubicBezTo>
                  <a:cubicBezTo>
                    <a:pt x="113" y="223"/>
                    <a:pt x="141" y="240"/>
                    <a:pt x="171" y="245"/>
                  </a:cubicBezTo>
                  <a:cubicBezTo>
                    <a:pt x="209" y="254"/>
                    <a:pt x="248" y="251"/>
                    <a:pt x="287" y="254"/>
                  </a:cubicBezTo>
                  <a:cubicBezTo>
                    <a:pt x="288" y="254"/>
                    <a:pt x="289" y="254"/>
                    <a:pt x="291" y="254"/>
                  </a:cubicBezTo>
                  <a:cubicBezTo>
                    <a:pt x="355" y="254"/>
                    <a:pt x="416" y="192"/>
                    <a:pt x="413" y="127"/>
                  </a:cubicBezTo>
                  <a:cubicBezTo>
                    <a:pt x="408" y="62"/>
                    <a:pt x="358" y="0"/>
                    <a:pt x="29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16"/>
            <p:cNvSpPr/>
            <p:nvPr/>
          </p:nvSpPr>
          <p:spPr>
            <a:xfrm>
              <a:off x="2336046" y="-176121"/>
              <a:ext cx="25551" cy="18794"/>
            </a:xfrm>
            <a:custGeom>
              <a:avLst/>
              <a:gdLst/>
              <a:ahLst/>
              <a:cxnLst/>
              <a:rect l="l" t="t" r="r" b="b"/>
              <a:pathLst>
                <a:path w="571" h="420" extrusionOk="0">
                  <a:moveTo>
                    <a:pt x="211" y="0"/>
                  </a:moveTo>
                  <a:cubicBezTo>
                    <a:pt x="102" y="0"/>
                    <a:pt x="1" y="101"/>
                    <a:pt x="6" y="210"/>
                  </a:cubicBezTo>
                  <a:cubicBezTo>
                    <a:pt x="12" y="320"/>
                    <a:pt x="97" y="419"/>
                    <a:pt x="215" y="419"/>
                  </a:cubicBezTo>
                  <a:cubicBezTo>
                    <a:pt x="265" y="416"/>
                    <a:pt x="314" y="416"/>
                    <a:pt x="364" y="405"/>
                  </a:cubicBezTo>
                  <a:cubicBezTo>
                    <a:pt x="422" y="397"/>
                    <a:pt x="469" y="367"/>
                    <a:pt x="507" y="325"/>
                  </a:cubicBezTo>
                  <a:cubicBezTo>
                    <a:pt x="570" y="259"/>
                    <a:pt x="570" y="160"/>
                    <a:pt x="507" y="94"/>
                  </a:cubicBezTo>
                  <a:lnTo>
                    <a:pt x="507" y="91"/>
                  </a:lnTo>
                  <a:cubicBezTo>
                    <a:pt x="469" y="50"/>
                    <a:pt x="422" y="23"/>
                    <a:pt x="364" y="12"/>
                  </a:cubicBezTo>
                  <a:cubicBezTo>
                    <a:pt x="314" y="3"/>
                    <a:pt x="265" y="1"/>
                    <a:pt x="215" y="1"/>
                  </a:cubicBezTo>
                  <a:cubicBezTo>
                    <a:pt x="214" y="1"/>
                    <a:pt x="212" y="0"/>
                    <a:pt x="21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16"/>
            <p:cNvSpPr/>
            <p:nvPr/>
          </p:nvSpPr>
          <p:spPr>
            <a:xfrm>
              <a:off x="2396769" y="-255236"/>
              <a:ext cx="24208" cy="18794"/>
            </a:xfrm>
            <a:custGeom>
              <a:avLst/>
              <a:gdLst/>
              <a:ahLst/>
              <a:cxnLst/>
              <a:rect l="l" t="t" r="r" b="b"/>
              <a:pathLst>
                <a:path w="541" h="420" extrusionOk="0">
                  <a:moveTo>
                    <a:pt x="271" y="1"/>
                  </a:moveTo>
                  <a:cubicBezTo>
                    <a:pt x="1" y="1"/>
                    <a:pt x="1" y="419"/>
                    <a:pt x="271" y="419"/>
                  </a:cubicBezTo>
                  <a:cubicBezTo>
                    <a:pt x="541" y="419"/>
                    <a:pt x="541" y="1"/>
                    <a:pt x="27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16"/>
            <p:cNvSpPr/>
            <p:nvPr/>
          </p:nvSpPr>
          <p:spPr>
            <a:xfrm>
              <a:off x="2029384" y="111210"/>
              <a:ext cx="15930" cy="22463"/>
            </a:xfrm>
            <a:custGeom>
              <a:avLst/>
              <a:gdLst/>
              <a:ahLst/>
              <a:cxnLst/>
              <a:rect l="l" t="t" r="r" b="b"/>
              <a:pathLst>
                <a:path w="356" h="502" extrusionOk="0">
                  <a:moveTo>
                    <a:pt x="183" y="0"/>
                  </a:moveTo>
                  <a:cubicBezTo>
                    <a:pt x="181" y="0"/>
                    <a:pt x="179" y="0"/>
                    <a:pt x="177" y="0"/>
                  </a:cubicBezTo>
                  <a:cubicBezTo>
                    <a:pt x="130" y="3"/>
                    <a:pt x="89" y="22"/>
                    <a:pt x="56" y="53"/>
                  </a:cubicBezTo>
                  <a:cubicBezTo>
                    <a:pt x="17" y="88"/>
                    <a:pt x="3" y="143"/>
                    <a:pt x="3" y="196"/>
                  </a:cubicBezTo>
                  <a:cubicBezTo>
                    <a:pt x="1" y="237"/>
                    <a:pt x="1" y="281"/>
                    <a:pt x="1" y="325"/>
                  </a:cubicBezTo>
                  <a:cubicBezTo>
                    <a:pt x="1" y="413"/>
                    <a:pt x="79" y="502"/>
                    <a:pt x="169" y="502"/>
                  </a:cubicBezTo>
                  <a:cubicBezTo>
                    <a:pt x="171" y="502"/>
                    <a:pt x="174" y="501"/>
                    <a:pt x="177" y="501"/>
                  </a:cubicBezTo>
                  <a:cubicBezTo>
                    <a:pt x="273" y="496"/>
                    <a:pt x="356" y="424"/>
                    <a:pt x="356" y="325"/>
                  </a:cubicBezTo>
                  <a:cubicBezTo>
                    <a:pt x="353" y="284"/>
                    <a:pt x="356" y="242"/>
                    <a:pt x="353" y="201"/>
                  </a:cubicBezTo>
                  <a:cubicBezTo>
                    <a:pt x="350" y="154"/>
                    <a:pt x="345" y="110"/>
                    <a:pt x="315" y="69"/>
                  </a:cubicBezTo>
                  <a:cubicBezTo>
                    <a:pt x="283" y="32"/>
                    <a:pt x="233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16"/>
            <p:cNvSpPr/>
            <p:nvPr/>
          </p:nvSpPr>
          <p:spPr>
            <a:xfrm>
              <a:off x="2009560" y="-17934"/>
              <a:ext cx="23940" cy="18525"/>
            </a:xfrm>
            <a:custGeom>
              <a:avLst/>
              <a:gdLst/>
              <a:ahLst/>
              <a:cxnLst/>
              <a:rect l="l" t="t" r="r" b="b"/>
              <a:pathLst>
                <a:path w="535" h="414" extrusionOk="0">
                  <a:moveTo>
                    <a:pt x="267" y="1"/>
                  </a:moveTo>
                  <a:cubicBezTo>
                    <a:pt x="0" y="1"/>
                    <a:pt x="0" y="414"/>
                    <a:pt x="267" y="414"/>
                  </a:cubicBezTo>
                  <a:cubicBezTo>
                    <a:pt x="534" y="414"/>
                    <a:pt x="534" y="1"/>
                    <a:pt x="267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3" name="Google Shape;1353;p16"/>
          <p:cNvSpPr/>
          <p:nvPr/>
        </p:nvSpPr>
        <p:spPr>
          <a:xfrm flipH="1">
            <a:off x="4616454" y="260265"/>
            <a:ext cx="391241" cy="391265"/>
          </a:xfrm>
          <a:custGeom>
            <a:avLst/>
            <a:gdLst/>
            <a:ahLst/>
            <a:cxnLst/>
            <a:rect l="l" t="t" r="r" b="b"/>
            <a:pathLst>
              <a:path w="9444" h="9444" extrusionOk="0">
                <a:moveTo>
                  <a:pt x="4595" y="0"/>
                </a:moveTo>
                <a:cubicBezTo>
                  <a:pt x="4595" y="0"/>
                  <a:pt x="4257" y="2178"/>
                  <a:pt x="4191" y="4202"/>
                </a:cubicBezTo>
                <a:cubicBezTo>
                  <a:pt x="2591" y="4314"/>
                  <a:pt x="0" y="4846"/>
                  <a:pt x="0" y="4846"/>
                </a:cubicBezTo>
                <a:cubicBezTo>
                  <a:pt x="0" y="4846"/>
                  <a:pt x="2164" y="5184"/>
                  <a:pt x="4182" y="5253"/>
                </a:cubicBezTo>
                <a:cubicBezTo>
                  <a:pt x="4229" y="7310"/>
                  <a:pt x="4595" y="9444"/>
                  <a:pt x="4595" y="9444"/>
                </a:cubicBezTo>
                <a:cubicBezTo>
                  <a:pt x="4595" y="9444"/>
                  <a:pt x="5127" y="6858"/>
                  <a:pt x="5242" y="5259"/>
                </a:cubicBezTo>
                <a:cubicBezTo>
                  <a:pt x="7305" y="5215"/>
                  <a:pt x="9444" y="4846"/>
                  <a:pt x="9444" y="4846"/>
                </a:cubicBezTo>
                <a:cubicBezTo>
                  <a:pt x="9444" y="4846"/>
                  <a:pt x="6842" y="4312"/>
                  <a:pt x="5242" y="4199"/>
                </a:cubicBezTo>
                <a:cubicBezTo>
                  <a:pt x="5130" y="2602"/>
                  <a:pt x="4595" y="0"/>
                  <a:pt x="459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4" name="Google Shape;1354;p16"/>
          <p:cNvGrpSpPr/>
          <p:nvPr/>
        </p:nvGrpSpPr>
        <p:grpSpPr>
          <a:xfrm rot="1016838">
            <a:off x="6832873" y="4015248"/>
            <a:ext cx="1616765" cy="1763462"/>
            <a:chOff x="1798787" y="3873267"/>
            <a:chExt cx="1616720" cy="1763413"/>
          </a:xfrm>
        </p:grpSpPr>
        <p:sp>
          <p:nvSpPr>
            <p:cNvPr id="1355" name="Google Shape;1355;p16"/>
            <p:cNvSpPr/>
            <p:nvPr/>
          </p:nvSpPr>
          <p:spPr>
            <a:xfrm>
              <a:off x="1822951" y="3996952"/>
              <a:ext cx="1384935" cy="1639727"/>
            </a:xfrm>
            <a:custGeom>
              <a:avLst/>
              <a:gdLst/>
              <a:ahLst/>
              <a:cxnLst/>
              <a:rect l="l" t="t" r="r" b="b"/>
              <a:pathLst>
                <a:path w="30950" h="36644" extrusionOk="0">
                  <a:moveTo>
                    <a:pt x="27962" y="1"/>
                  </a:moveTo>
                  <a:cubicBezTo>
                    <a:pt x="27626" y="1"/>
                    <a:pt x="27285" y="277"/>
                    <a:pt x="27389" y="709"/>
                  </a:cubicBezTo>
                  <a:cubicBezTo>
                    <a:pt x="29727" y="10252"/>
                    <a:pt x="19138" y="15230"/>
                    <a:pt x="12673" y="19390"/>
                  </a:cubicBezTo>
                  <a:cubicBezTo>
                    <a:pt x="6492" y="23366"/>
                    <a:pt x="1638" y="29247"/>
                    <a:pt x="14" y="36540"/>
                  </a:cubicBezTo>
                  <a:cubicBezTo>
                    <a:pt x="0" y="36603"/>
                    <a:pt x="49" y="36643"/>
                    <a:pt x="96" y="36643"/>
                  </a:cubicBezTo>
                  <a:cubicBezTo>
                    <a:pt x="127" y="36643"/>
                    <a:pt x="158" y="36625"/>
                    <a:pt x="171" y="36584"/>
                  </a:cubicBezTo>
                  <a:cubicBezTo>
                    <a:pt x="1506" y="32424"/>
                    <a:pt x="3477" y="28666"/>
                    <a:pt x="6415" y="25403"/>
                  </a:cubicBezTo>
                  <a:cubicBezTo>
                    <a:pt x="9416" y="22069"/>
                    <a:pt x="13177" y="19910"/>
                    <a:pt x="17040" y="17733"/>
                  </a:cubicBezTo>
                  <a:cubicBezTo>
                    <a:pt x="23048" y="14343"/>
                    <a:pt x="30949" y="8424"/>
                    <a:pt x="28494" y="403"/>
                  </a:cubicBezTo>
                  <a:cubicBezTo>
                    <a:pt x="28407" y="123"/>
                    <a:pt x="28185" y="1"/>
                    <a:pt x="27962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6"/>
            <p:cNvSpPr/>
            <p:nvPr/>
          </p:nvSpPr>
          <p:spPr>
            <a:xfrm>
              <a:off x="1798787" y="3873267"/>
              <a:ext cx="1016708" cy="1680671"/>
            </a:xfrm>
            <a:custGeom>
              <a:avLst/>
              <a:gdLst/>
              <a:ahLst/>
              <a:cxnLst/>
              <a:rect l="l" t="t" r="r" b="b"/>
              <a:pathLst>
                <a:path w="22721" h="37559" extrusionOk="0">
                  <a:moveTo>
                    <a:pt x="21526" y="0"/>
                  </a:moveTo>
                  <a:cubicBezTo>
                    <a:pt x="21232" y="0"/>
                    <a:pt x="20921" y="199"/>
                    <a:pt x="20933" y="544"/>
                  </a:cubicBezTo>
                  <a:cubicBezTo>
                    <a:pt x="21077" y="4561"/>
                    <a:pt x="21768" y="8820"/>
                    <a:pt x="19521" y="12440"/>
                  </a:cubicBezTo>
                  <a:cubicBezTo>
                    <a:pt x="17489" y="15720"/>
                    <a:pt x="13679" y="17322"/>
                    <a:pt x="10727" y="19618"/>
                  </a:cubicBezTo>
                  <a:cubicBezTo>
                    <a:pt x="5265" y="23869"/>
                    <a:pt x="980" y="30579"/>
                    <a:pt x="6" y="37493"/>
                  </a:cubicBezTo>
                  <a:cubicBezTo>
                    <a:pt x="1" y="37531"/>
                    <a:pt x="33" y="37558"/>
                    <a:pt x="63" y="37558"/>
                  </a:cubicBezTo>
                  <a:cubicBezTo>
                    <a:pt x="83" y="37558"/>
                    <a:pt x="101" y="37547"/>
                    <a:pt x="108" y="37520"/>
                  </a:cubicBezTo>
                  <a:cubicBezTo>
                    <a:pt x="1096" y="33663"/>
                    <a:pt x="2456" y="29973"/>
                    <a:pt x="4805" y="26722"/>
                  </a:cubicBezTo>
                  <a:cubicBezTo>
                    <a:pt x="7291" y="23283"/>
                    <a:pt x="10438" y="20623"/>
                    <a:pt x="14031" y="18410"/>
                  </a:cubicBezTo>
                  <a:cubicBezTo>
                    <a:pt x="17004" y="16581"/>
                    <a:pt x="19953" y="14660"/>
                    <a:pt x="21338" y="11303"/>
                  </a:cubicBezTo>
                  <a:cubicBezTo>
                    <a:pt x="22720" y="7950"/>
                    <a:pt x="22572" y="3916"/>
                    <a:pt x="22021" y="398"/>
                  </a:cubicBezTo>
                  <a:cubicBezTo>
                    <a:pt x="21978" y="124"/>
                    <a:pt x="21757" y="0"/>
                    <a:pt x="2152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6"/>
            <p:cNvSpPr/>
            <p:nvPr/>
          </p:nvSpPr>
          <p:spPr>
            <a:xfrm>
              <a:off x="1990042" y="4320082"/>
              <a:ext cx="1385651" cy="1154396"/>
            </a:xfrm>
            <a:custGeom>
              <a:avLst/>
              <a:gdLst/>
              <a:ahLst/>
              <a:cxnLst/>
              <a:rect l="l" t="t" r="r" b="b"/>
              <a:pathLst>
                <a:path w="30966" h="25798" extrusionOk="0">
                  <a:moveTo>
                    <a:pt x="29516" y="1"/>
                  </a:moveTo>
                  <a:cubicBezTo>
                    <a:pt x="29334" y="1"/>
                    <a:pt x="29157" y="134"/>
                    <a:pt x="29126" y="380"/>
                  </a:cubicBezTo>
                  <a:cubicBezTo>
                    <a:pt x="28895" y="2227"/>
                    <a:pt x="28887" y="3722"/>
                    <a:pt x="27887" y="5385"/>
                  </a:cubicBezTo>
                  <a:cubicBezTo>
                    <a:pt x="26946" y="6949"/>
                    <a:pt x="25591" y="8259"/>
                    <a:pt x="24068" y="9253"/>
                  </a:cubicBezTo>
                  <a:cubicBezTo>
                    <a:pt x="20866" y="11340"/>
                    <a:pt x="17009" y="12120"/>
                    <a:pt x="13493" y="13510"/>
                  </a:cubicBezTo>
                  <a:cubicBezTo>
                    <a:pt x="7722" y="15795"/>
                    <a:pt x="2692" y="20046"/>
                    <a:pt x="21" y="25715"/>
                  </a:cubicBezTo>
                  <a:cubicBezTo>
                    <a:pt x="1" y="25759"/>
                    <a:pt x="36" y="25797"/>
                    <a:pt x="72" y="25797"/>
                  </a:cubicBezTo>
                  <a:cubicBezTo>
                    <a:pt x="89" y="25797"/>
                    <a:pt x="106" y="25789"/>
                    <a:pt x="118" y="25770"/>
                  </a:cubicBezTo>
                  <a:cubicBezTo>
                    <a:pt x="2136" y="22568"/>
                    <a:pt x="4589" y="19738"/>
                    <a:pt x="7700" y="17552"/>
                  </a:cubicBezTo>
                  <a:cubicBezTo>
                    <a:pt x="10993" y="15239"/>
                    <a:pt x="14721" y="14129"/>
                    <a:pt x="18501" y="12888"/>
                  </a:cubicBezTo>
                  <a:cubicBezTo>
                    <a:pt x="21701" y="11839"/>
                    <a:pt x="24897" y="10523"/>
                    <a:pt x="27257" y="8034"/>
                  </a:cubicBezTo>
                  <a:cubicBezTo>
                    <a:pt x="29016" y="6181"/>
                    <a:pt x="30965" y="2907"/>
                    <a:pt x="29892" y="275"/>
                  </a:cubicBezTo>
                  <a:cubicBezTo>
                    <a:pt x="29815" y="88"/>
                    <a:pt x="29664" y="1"/>
                    <a:pt x="2951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6"/>
            <p:cNvSpPr/>
            <p:nvPr/>
          </p:nvSpPr>
          <p:spPr>
            <a:xfrm>
              <a:off x="2048529" y="5087968"/>
              <a:ext cx="937013" cy="478977"/>
            </a:xfrm>
            <a:custGeom>
              <a:avLst/>
              <a:gdLst/>
              <a:ahLst/>
              <a:cxnLst/>
              <a:rect l="l" t="t" r="r" b="b"/>
              <a:pathLst>
                <a:path w="20940" h="10704" extrusionOk="0">
                  <a:moveTo>
                    <a:pt x="20596" y="1"/>
                  </a:moveTo>
                  <a:cubicBezTo>
                    <a:pt x="20569" y="1"/>
                    <a:pt x="20541" y="6"/>
                    <a:pt x="20512" y="17"/>
                  </a:cubicBezTo>
                  <a:cubicBezTo>
                    <a:pt x="19146" y="560"/>
                    <a:pt x="17888" y="1097"/>
                    <a:pt x="16393" y="1179"/>
                  </a:cubicBezTo>
                  <a:cubicBezTo>
                    <a:pt x="16150" y="1193"/>
                    <a:pt x="15908" y="1198"/>
                    <a:pt x="15664" y="1198"/>
                  </a:cubicBezTo>
                  <a:cubicBezTo>
                    <a:pt x="15072" y="1198"/>
                    <a:pt x="14479" y="1169"/>
                    <a:pt x="13887" y="1169"/>
                  </a:cubicBezTo>
                  <a:cubicBezTo>
                    <a:pt x="13644" y="1169"/>
                    <a:pt x="13401" y="1174"/>
                    <a:pt x="13158" y="1187"/>
                  </a:cubicBezTo>
                  <a:cubicBezTo>
                    <a:pt x="11253" y="1289"/>
                    <a:pt x="9389" y="1790"/>
                    <a:pt x="7668" y="2608"/>
                  </a:cubicBezTo>
                  <a:cubicBezTo>
                    <a:pt x="4248" y="4230"/>
                    <a:pt x="1371" y="7099"/>
                    <a:pt x="11" y="10651"/>
                  </a:cubicBezTo>
                  <a:cubicBezTo>
                    <a:pt x="0" y="10680"/>
                    <a:pt x="27" y="10703"/>
                    <a:pt x="53" y="10703"/>
                  </a:cubicBezTo>
                  <a:cubicBezTo>
                    <a:pt x="66" y="10703"/>
                    <a:pt x="78" y="10697"/>
                    <a:pt x="85" y="10684"/>
                  </a:cubicBezTo>
                  <a:cubicBezTo>
                    <a:pt x="2073" y="6843"/>
                    <a:pt x="5322" y="3919"/>
                    <a:pt x="9502" y="2666"/>
                  </a:cubicBezTo>
                  <a:cubicBezTo>
                    <a:pt x="11630" y="2027"/>
                    <a:pt x="13662" y="2137"/>
                    <a:pt x="15842" y="2115"/>
                  </a:cubicBezTo>
                  <a:cubicBezTo>
                    <a:pt x="17643" y="2096"/>
                    <a:pt x="19414" y="1705"/>
                    <a:pt x="20774" y="463"/>
                  </a:cubicBezTo>
                  <a:cubicBezTo>
                    <a:pt x="20939" y="310"/>
                    <a:pt x="20805" y="1"/>
                    <a:pt x="2059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16"/>
            <p:cNvSpPr/>
            <p:nvPr/>
          </p:nvSpPr>
          <p:spPr>
            <a:xfrm>
              <a:off x="2698681" y="4201408"/>
              <a:ext cx="241010" cy="395344"/>
            </a:xfrm>
            <a:custGeom>
              <a:avLst/>
              <a:gdLst/>
              <a:ahLst/>
              <a:cxnLst/>
              <a:rect l="l" t="t" r="r" b="b"/>
              <a:pathLst>
                <a:path w="5386" h="8835" extrusionOk="0">
                  <a:moveTo>
                    <a:pt x="5089" y="1"/>
                  </a:moveTo>
                  <a:cubicBezTo>
                    <a:pt x="4938" y="1"/>
                    <a:pt x="4780" y="98"/>
                    <a:pt x="4769" y="292"/>
                  </a:cubicBezTo>
                  <a:cubicBezTo>
                    <a:pt x="4554" y="3703"/>
                    <a:pt x="2800" y="6702"/>
                    <a:pt x="58" y="8709"/>
                  </a:cubicBezTo>
                  <a:cubicBezTo>
                    <a:pt x="0" y="8750"/>
                    <a:pt x="34" y="8835"/>
                    <a:pt x="91" y="8835"/>
                  </a:cubicBezTo>
                  <a:cubicBezTo>
                    <a:pt x="102" y="8835"/>
                    <a:pt x="114" y="8832"/>
                    <a:pt x="127" y="8824"/>
                  </a:cubicBezTo>
                  <a:cubicBezTo>
                    <a:pt x="3246" y="7029"/>
                    <a:pt x="5108" y="3855"/>
                    <a:pt x="5372" y="292"/>
                  </a:cubicBezTo>
                  <a:cubicBezTo>
                    <a:pt x="5386" y="98"/>
                    <a:pt x="5240" y="1"/>
                    <a:pt x="5089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16"/>
            <p:cNvSpPr/>
            <p:nvPr/>
          </p:nvSpPr>
          <p:spPr>
            <a:xfrm>
              <a:off x="2920947" y="4025949"/>
              <a:ext cx="45240" cy="52176"/>
            </a:xfrm>
            <a:custGeom>
              <a:avLst/>
              <a:gdLst/>
              <a:ahLst/>
              <a:cxnLst/>
              <a:rect l="l" t="t" r="r" b="b"/>
              <a:pathLst>
                <a:path w="1011" h="1166" extrusionOk="0">
                  <a:moveTo>
                    <a:pt x="517" y="0"/>
                  </a:moveTo>
                  <a:cubicBezTo>
                    <a:pt x="513" y="0"/>
                    <a:pt x="508" y="0"/>
                    <a:pt x="504" y="0"/>
                  </a:cubicBezTo>
                  <a:cubicBezTo>
                    <a:pt x="388" y="6"/>
                    <a:pt x="275" y="47"/>
                    <a:pt x="190" y="133"/>
                  </a:cubicBezTo>
                  <a:cubicBezTo>
                    <a:pt x="124" y="199"/>
                    <a:pt x="88" y="279"/>
                    <a:pt x="58" y="367"/>
                  </a:cubicBezTo>
                  <a:cubicBezTo>
                    <a:pt x="25" y="463"/>
                    <a:pt x="22" y="570"/>
                    <a:pt x="11" y="672"/>
                  </a:cubicBezTo>
                  <a:cubicBezTo>
                    <a:pt x="0" y="788"/>
                    <a:pt x="77" y="939"/>
                    <a:pt x="157" y="1019"/>
                  </a:cubicBezTo>
                  <a:cubicBezTo>
                    <a:pt x="239" y="1101"/>
                    <a:pt x="372" y="1165"/>
                    <a:pt x="490" y="1165"/>
                  </a:cubicBezTo>
                  <a:cubicBezTo>
                    <a:pt x="494" y="1165"/>
                    <a:pt x="499" y="1165"/>
                    <a:pt x="504" y="1165"/>
                  </a:cubicBezTo>
                  <a:cubicBezTo>
                    <a:pt x="631" y="1157"/>
                    <a:pt x="763" y="1116"/>
                    <a:pt x="854" y="1019"/>
                  </a:cubicBezTo>
                  <a:cubicBezTo>
                    <a:pt x="936" y="931"/>
                    <a:pt x="1011" y="799"/>
                    <a:pt x="997" y="672"/>
                  </a:cubicBezTo>
                  <a:cubicBezTo>
                    <a:pt x="986" y="576"/>
                    <a:pt x="986" y="469"/>
                    <a:pt x="955" y="378"/>
                  </a:cubicBezTo>
                  <a:cubicBezTo>
                    <a:pt x="928" y="303"/>
                    <a:pt x="900" y="237"/>
                    <a:pt x="851" y="177"/>
                  </a:cubicBezTo>
                  <a:cubicBezTo>
                    <a:pt x="776" y="78"/>
                    <a:pt x="648" y="0"/>
                    <a:pt x="517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16"/>
            <p:cNvSpPr/>
            <p:nvPr/>
          </p:nvSpPr>
          <p:spPr>
            <a:xfrm>
              <a:off x="2871634" y="4693464"/>
              <a:ext cx="58932" cy="41884"/>
            </a:xfrm>
            <a:custGeom>
              <a:avLst/>
              <a:gdLst/>
              <a:ahLst/>
              <a:cxnLst/>
              <a:rect l="l" t="t" r="r" b="b"/>
              <a:pathLst>
                <a:path w="1317" h="936" extrusionOk="0">
                  <a:moveTo>
                    <a:pt x="1024" y="1"/>
                  </a:moveTo>
                  <a:cubicBezTo>
                    <a:pt x="1002" y="1"/>
                    <a:pt x="981" y="3"/>
                    <a:pt x="959" y="6"/>
                  </a:cubicBezTo>
                  <a:cubicBezTo>
                    <a:pt x="901" y="15"/>
                    <a:pt x="846" y="23"/>
                    <a:pt x="788" y="37"/>
                  </a:cubicBezTo>
                  <a:lnTo>
                    <a:pt x="706" y="59"/>
                  </a:lnTo>
                  <a:cubicBezTo>
                    <a:pt x="678" y="67"/>
                    <a:pt x="664" y="71"/>
                    <a:pt x="662" y="71"/>
                  </a:cubicBezTo>
                  <a:cubicBezTo>
                    <a:pt x="660" y="71"/>
                    <a:pt x="665" y="69"/>
                    <a:pt x="675" y="64"/>
                  </a:cubicBezTo>
                  <a:lnTo>
                    <a:pt x="675" y="64"/>
                  </a:lnTo>
                  <a:cubicBezTo>
                    <a:pt x="518" y="89"/>
                    <a:pt x="386" y="152"/>
                    <a:pt x="249" y="232"/>
                  </a:cubicBezTo>
                  <a:cubicBezTo>
                    <a:pt x="75" y="328"/>
                    <a:pt x="1" y="582"/>
                    <a:pt x="111" y="752"/>
                  </a:cubicBezTo>
                  <a:cubicBezTo>
                    <a:pt x="191" y="876"/>
                    <a:pt x="309" y="935"/>
                    <a:pt x="436" y="935"/>
                  </a:cubicBezTo>
                  <a:cubicBezTo>
                    <a:pt x="501" y="935"/>
                    <a:pt x="568" y="920"/>
                    <a:pt x="634" y="890"/>
                  </a:cubicBezTo>
                  <a:cubicBezTo>
                    <a:pt x="686" y="865"/>
                    <a:pt x="741" y="841"/>
                    <a:pt x="791" y="813"/>
                  </a:cubicBezTo>
                  <a:cubicBezTo>
                    <a:pt x="816" y="796"/>
                    <a:pt x="841" y="780"/>
                    <a:pt x="865" y="766"/>
                  </a:cubicBezTo>
                  <a:cubicBezTo>
                    <a:pt x="923" y="733"/>
                    <a:pt x="967" y="686"/>
                    <a:pt x="1000" y="631"/>
                  </a:cubicBezTo>
                  <a:lnTo>
                    <a:pt x="1000" y="631"/>
                  </a:lnTo>
                  <a:cubicBezTo>
                    <a:pt x="996" y="640"/>
                    <a:pt x="995" y="645"/>
                    <a:pt x="998" y="645"/>
                  </a:cubicBezTo>
                  <a:cubicBezTo>
                    <a:pt x="1002" y="645"/>
                    <a:pt x="1013" y="636"/>
                    <a:pt x="1031" y="615"/>
                  </a:cubicBezTo>
                  <a:cubicBezTo>
                    <a:pt x="1053" y="598"/>
                    <a:pt x="1072" y="582"/>
                    <a:pt x="1094" y="562"/>
                  </a:cubicBezTo>
                  <a:cubicBezTo>
                    <a:pt x="1138" y="527"/>
                    <a:pt x="1176" y="485"/>
                    <a:pt x="1215" y="447"/>
                  </a:cubicBezTo>
                  <a:cubicBezTo>
                    <a:pt x="1298" y="364"/>
                    <a:pt x="1317" y="229"/>
                    <a:pt x="1256" y="127"/>
                  </a:cubicBezTo>
                  <a:cubicBezTo>
                    <a:pt x="1205" y="38"/>
                    <a:pt x="1118" y="1"/>
                    <a:pt x="1024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16"/>
            <p:cNvSpPr/>
            <p:nvPr/>
          </p:nvSpPr>
          <p:spPr>
            <a:xfrm>
              <a:off x="3057296" y="4560292"/>
              <a:ext cx="63273" cy="49088"/>
            </a:xfrm>
            <a:custGeom>
              <a:avLst/>
              <a:gdLst/>
              <a:ahLst/>
              <a:cxnLst/>
              <a:rect l="l" t="t" r="r" b="b"/>
              <a:pathLst>
                <a:path w="1414" h="1097" extrusionOk="0">
                  <a:moveTo>
                    <a:pt x="706" y="0"/>
                  </a:moveTo>
                  <a:cubicBezTo>
                    <a:pt x="1" y="0"/>
                    <a:pt x="1" y="1096"/>
                    <a:pt x="706" y="1096"/>
                  </a:cubicBezTo>
                  <a:cubicBezTo>
                    <a:pt x="1413" y="1096"/>
                    <a:pt x="1413" y="0"/>
                    <a:pt x="70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6"/>
            <p:cNvSpPr/>
            <p:nvPr/>
          </p:nvSpPr>
          <p:spPr>
            <a:xfrm>
              <a:off x="3169793" y="4168921"/>
              <a:ext cx="100592" cy="286831"/>
            </a:xfrm>
            <a:custGeom>
              <a:avLst/>
              <a:gdLst/>
              <a:ahLst/>
              <a:cxnLst/>
              <a:rect l="l" t="t" r="r" b="b"/>
              <a:pathLst>
                <a:path w="2248" h="6410" extrusionOk="0">
                  <a:moveTo>
                    <a:pt x="1801" y="1"/>
                  </a:moveTo>
                  <a:cubicBezTo>
                    <a:pt x="1738" y="1"/>
                    <a:pt x="1671" y="37"/>
                    <a:pt x="1653" y="101"/>
                  </a:cubicBezTo>
                  <a:cubicBezTo>
                    <a:pt x="1361" y="1123"/>
                    <a:pt x="1336" y="2202"/>
                    <a:pt x="1066" y="3234"/>
                  </a:cubicBezTo>
                  <a:cubicBezTo>
                    <a:pt x="799" y="4261"/>
                    <a:pt x="444" y="5275"/>
                    <a:pt x="37" y="6255"/>
                  </a:cubicBezTo>
                  <a:cubicBezTo>
                    <a:pt x="0" y="6344"/>
                    <a:pt x="82" y="6410"/>
                    <a:pt x="162" y="6410"/>
                  </a:cubicBezTo>
                  <a:cubicBezTo>
                    <a:pt x="204" y="6410"/>
                    <a:pt x="244" y="6392"/>
                    <a:pt x="268" y="6351"/>
                  </a:cubicBezTo>
                  <a:cubicBezTo>
                    <a:pt x="1284" y="4586"/>
                    <a:pt x="2247" y="2174"/>
                    <a:pt x="1923" y="101"/>
                  </a:cubicBezTo>
                  <a:lnTo>
                    <a:pt x="1925" y="101"/>
                  </a:lnTo>
                  <a:cubicBezTo>
                    <a:pt x="1915" y="32"/>
                    <a:pt x="1859" y="1"/>
                    <a:pt x="180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6"/>
            <p:cNvSpPr/>
            <p:nvPr/>
          </p:nvSpPr>
          <p:spPr>
            <a:xfrm>
              <a:off x="2659481" y="4800637"/>
              <a:ext cx="659623" cy="230718"/>
            </a:xfrm>
            <a:custGeom>
              <a:avLst/>
              <a:gdLst/>
              <a:ahLst/>
              <a:cxnLst/>
              <a:rect l="l" t="t" r="r" b="b"/>
              <a:pathLst>
                <a:path w="14741" h="5156" extrusionOk="0">
                  <a:moveTo>
                    <a:pt x="14441" y="1"/>
                  </a:moveTo>
                  <a:cubicBezTo>
                    <a:pt x="14402" y="1"/>
                    <a:pt x="14361" y="12"/>
                    <a:pt x="14320" y="37"/>
                  </a:cubicBezTo>
                  <a:cubicBezTo>
                    <a:pt x="13249" y="703"/>
                    <a:pt x="12418" y="1664"/>
                    <a:pt x="11306" y="2306"/>
                  </a:cubicBezTo>
                  <a:cubicBezTo>
                    <a:pt x="10218" y="2933"/>
                    <a:pt x="9051" y="3407"/>
                    <a:pt x="7847" y="3762"/>
                  </a:cubicBezTo>
                  <a:cubicBezTo>
                    <a:pt x="5328" y="4506"/>
                    <a:pt x="2685" y="4756"/>
                    <a:pt x="80" y="5031"/>
                  </a:cubicBezTo>
                  <a:cubicBezTo>
                    <a:pt x="4" y="5040"/>
                    <a:pt x="1" y="5155"/>
                    <a:pt x="78" y="5155"/>
                  </a:cubicBezTo>
                  <a:cubicBezTo>
                    <a:pt x="79" y="5155"/>
                    <a:pt x="80" y="5155"/>
                    <a:pt x="80" y="5155"/>
                  </a:cubicBezTo>
                  <a:cubicBezTo>
                    <a:pt x="2894" y="5062"/>
                    <a:pt x="5722" y="4850"/>
                    <a:pt x="8448" y="4104"/>
                  </a:cubicBezTo>
                  <a:cubicBezTo>
                    <a:pt x="10559" y="3528"/>
                    <a:pt x="13566" y="2432"/>
                    <a:pt x="14654" y="370"/>
                  </a:cubicBezTo>
                  <a:cubicBezTo>
                    <a:pt x="14741" y="203"/>
                    <a:pt x="14609" y="1"/>
                    <a:pt x="1444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6"/>
            <p:cNvSpPr/>
            <p:nvPr/>
          </p:nvSpPr>
          <p:spPr>
            <a:xfrm>
              <a:off x="3370491" y="4699639"/>
              <a:ext cx="45016" cy="34903"/>
            </a:xfrm>
            <a:custGeom>
              <a:avLst/>
              <a:gdLst/>
              <a:ahLst/>
              <a:cxnLst/>
              <a:rect l="l" t="t" r="r" b="b"/>
              <a:pathLst>
                <a:path w="1006" h="780" extrusionOk="0">
                  <a:moveTo>
                    <a:pt x="505" y="0"/>
                  </a:moveTo>
                  <a:cubicBezTo>
                    <a:pt x="4" y="0"/>
                    <a:pt x="1" y="780"/>
                    <a:pt x="505" y="780"/>
                  </a:cubicBezTo>
                  <a:cubicBezTo>
                    <a:pt x="1006" y="780"/>
                    <a:pt x="1006" y="0"/>
                    <a:pt x="505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6"/>
            <p:cNvSpPr/>
            <p:nvPr/>
          </p:nvSpPr>
          <p:spPr>
            <a:xfrm>
              <a:off x="3100209" y="5058836"/>
              <a:ext cx="40317" cy="30428"/>
            </a:xfrm>
            <a:custGeom>
              <a:avLst/>
              <a:gdLst/>
              <a:ahLst/>
              <a:cxnLst/>
              <a:rect l="l" t="t" r="r" b="b"/>
              <a:pathLst>
                <a:path w="901" h="680" extrusionOk="0">
                  <a:moveTo>
                    <a:pt x="341" y="1"/>
                  </a:moveTo>
                  <a:cubicBezTo>
                    <a:pt x="161" y="1"/>
                    <a:pt x="0" y="151"/>
                    <a:pt x="0" y="341"/>
                  </a:cubicBezTo>
                  <a:cubicBezTo>
                    <a:pt x="0" y="531"/>
                    <a:pt x="162" y="680"/>
                    <a:pt x="343" y="680"/>
                  </a:cubicBezTo>
                  <a:cubicBezTo>
                    <a:pt x="372" y="680"/>
                    <a:pt x="401" y="676"/>
                    <a:pt x="430" y="668"/>
                  </a:cubicBezTo>
                  <a:cubicBezTo>
                    <a:pt x="520" y="644"/>
                    <a:pt x="614" y="616"/>
                    <a:pt x="705" y="591"/>
                  </a:cubicBezTo>
                  <a:cubicBezTo>
                    <a:pt x="810" y="561"/>
                    <a:pt x="900" y="454"/>
                    <a:pt x="895" y="341"/>
                  </a:cubicBezTo>
                  <a:cubicBezTo>
                    <a:pt x="889" y="225"/>
                    <a:pt x="818" y="120"/>
                    <a:pt x="705" y="87"/>
                  </a:cubicBezTo>
                  <a:cubicBezTo>
                    <a:pt x="611" y="63"/>
                    <a:pt x="520" y="38"/>
                    <a:pt x="430" y="13"/>
                  </a:cubicBezTo>
                  <a:cubicBezTo>
                    <a:pt x="400" y="5"/>
                    <a:pt x="370" y="1"/>
                    <a:pt x="34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2">
    <p:spTree>
      <p:nvGrpSpPr>
        <p:cNvPr id="1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8" name="Google Shape;1368;p17"/>
          <p:cNvGrpSpPr/>
          <p:nvPr/>
        </p:nvGrpSpPr>
        <p:grpSpPr>
          <a:xfrm>
            <a:off x="1096101" y="-3222512"/>
            <a:ext cx="11834400" cy="11810100"/>
            <a:chOff x="715101" y="-3451112"/>
            <a:chExt cx="11834400" cy="11810100"/>
          </a:xfrm>
        </p:grpSpPr>
        <p:sp>
          <p:nvSpPr>
            <p:cNvPr id="1369" name="Google Shape;1369;p17"/>
            <p:cNvSpPr/>
            <p:nvPr/>
          </p:nvSpPr>
          <p:spPr>
            <a:xfrm rot="-6776989">
              <a:off x="5404223" y="1095612"/>
              <a:ext cx="4500098" cy="4522828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7"/>
            <p:cNvSpPr/>
            <p:nvPr/>
          </p:nvSpPr>
          <p:spPr>
            <a:xfrm rot="-6776953">
              <a:off x="2134015" y="-2067137"/>
              <a:ext cx="8996572" cy="9042149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7"/>
            <p:cNvSpPr/>
            <p:nvPr/>
          </p:nvSpPr>
          <p:spPr>
            <a:xfrm rot="-6776992">
              <a:off x="4667612" y="174813"/>
              <a:ext cx="5861890" cy="5891474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7"/>
            <p:cNvSpPr/>
            <p:nvPr/>
          </p:nvSpPr>
          <p:spPr>
            <a:xfrm rot="-6777112">
              <a:off x="3332868" y="-797384"/>
              <a:ext cx="7455425" cy="7492969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7"/>
            <p:cNvSpPr/>
            <p:nvPr/>
          </p:nvSpPr>
          <p:spPr>
            <a:xfrm rot="-6777140">
              <a:off x="6026939" y="1845677"/>
              <a:ext cx="3941120" cy="3960896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17"/>
          <p:cNvGrpSpPr/>
          <p:nvPr/>
        </p:nvGrpSpPr>
        <p:grpSpPr>
          <a:xfrm rot="-1638481">
            <a:off x="-1075938" y="2762461"/>
            <a:ext cx="1429663" cy="1722496"/>
            <a:chOff x="53198" y="-1377442"/>
            <a:chExt cx="1148270" cy="1383467"/>
          </a:xfrm>
        </p:grpSpPr>
        <p:sp>
          <p:nvSpPr>
            <p:cNvPr id="1375" name="Google Shape;1375;p17"/>
            <p:cNvSpPr/>
            <p:nvPr/>
          </p:nvSpPr>
          <p:spPr>
            <a:xfrm>
              <a:off x="354042" y="-817681"/>
              <a:ext cx="389840" cy="348359"/>
            </a:xfrm>
            <a:custGeom>
              <a:avLst/>
              <a:gdLst/>
              <a:ahLst/>
              <a:cxnLst/>
              <a:rect l="l" t="t" r="r" b="b"/>
              <a:pathLst>
                <a:path w="8712" h="7785" extrusionOk="0">
                  <a:moveTo>
                    <a:pt x="36" y="1"/>
                  </a:moveTo>
                  <a:cubicBezTo>
                    <a:pt x="18" y="1"/>
                    <a:pt x="1" y="13"/>
                    <a:pt x="1" y="37"/>
                  </a:cubicBezTo>
                  <a:cubicBezTo>
                    <a:pt x="127" y="3090"/>
                    <a:pt x="1724" y="6546"/>
                    <a:pt x="4813" y="7578"/>
                  </a:cubicBezTo>
                  <a:cubicBezTo>
                    <a:pt x="5237" y="7720"/>
                    <a:pt x="5603" y="7785"/>
                    <a:pt x="5917" y="7785"/>
                  </a:cubicBezTo>
                  <a:cubicBezTo>
                    <a:pt x="8712" y="7785"/>
                    <a:pt x="7395" y="2647"/>
                    <a:pt x="6237" y="954"/>
                  </a:cubicBezTo>
                  <a:cubicBezTo>
                    <a:pt x="6213" y="919"/>
                    <a:pt x="6181" y="905"/>
                    <a:pt x="6151" y="905"/>
                  </a:cubicBezTo>
                  <a:cubicBezTo>
                    <a:pt x="6084" y="905"/>
                    <a:pt x="6023" y="975"/>
                    <a:pt x="6061" y="1058"/>
                  </a:cubicBezTo>
                  <a:cubicBezTo>
                    <a:pt x="6674" y="2435"/>
                    <a:pt x="7222" y="3806"/>
                    <a:pt x="7255" y="5340"/>
                  </a:cubicBezTo>
                  <a:cubicBezTo>
                    <a:pt x="7279" y="6501"/>
                    <a:pt x="6824" y="7434"/>
                    <a:pt x="5640" y="7434"/>
                  </a:cubicBezTo>
                  <a:cubicBezTo>
                    <a:pt x="5415" y="7434"/>
                    <a:pt x="5162" y="7400"/>
                    <a:pt x="4882" y="7328"/>
                  </a:cubicBezTo>
                  <a:cubicBezTo>
                    <a:pt x="4268" y="7168"/>
                    <a:pt x="3706" y="6802"/>
                    <a:pt x="3211" y="6416"/>
                  </a:cubicBezTo>
                  <a:cubicBezTo>
                    <a:pt x="1256" y="4894"/>
                    <a:pt x="367" y="2427"/>
                    <a:pt x="78" y="37"/>
                  </a:cubicBezTo>
                  <a:cubicBezTo>
                    <a:pt x="75" y="13"/>
                    <a:pt x="55" y="1"/>
                    <a:pt x="3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17"/>
            <p:cNvSpPr/>
            <p:nvPr/>
          </p:nvSpPr>
          <p:spPr>
            <a:xfrm>
              <a:off x="329117" y="-963607"/>
              <a:ext cx="246961" cy="350283"/>
            </a:xfrm>
            <a:custGeom>
              <a:avLst/>
              <a:gdLst/>
              <a:ahLst/>
              <a:cxnLst/>
              <a:rect l="l" t="t" r="r" b="b"/>
              <a:pathLst>
                <a:path w="5519" h="7828" extrusionOk="0">
                  <a:moveTo>
                    <a:pt x="3490" y="1"/>
                  </a:moveTo>
                  <a:cubicBezTo>
                    <a:pt x="1" y="1"/>
                    <a:pt x="4485" y="6858"/>
                    <a:pt x="5332" y="7800"/>
                  </a:cubicBezTo>
                  <a:cubicBezTo>
                    <a:pt x="5350" y="7820"/>
                    <a:pt x="5371" y="7828"/>
                    <a:pt x="5392" y="7828"/>
                  </a:cubicBezTo>
                  <a:cubicBezTo>
                    <a:pt x="5456" y="7828"/>
                    <a:pt x="5519" y="7752"/>
                    <a:pt x="5478" y="7684"/>
                  </a:cubicBezTo>
                  <a:cubicBezTo>
                    <a:pt x="4938" y="6764"/>
                    <a:pt x="4374" y="5859"/>
                    <a:pt x="3889" y="4903"/>
                  </a:cubicBezTo>
                  <a:cubicBezTo>
                    <a:pt x="3539" y="4212"/>
                    <a:pt x="1540" y="553"/>
                    <a:pt x="3614" y="250"/>
                  </a:cubicBezTo>
                  <a:cubicBezTo>
                    <a:pt x="3760" y="228"/>
                    <a:pt x="3716" y="5"/>
                    <a:pt x="3581" y="2"/>
                  </a:cubicBezTo>
                  <a:cubicBezTo>
                    <a:pt x="3550" y="1"/>
                    <a:pt x="3520" y="1"/>
                    <a:pt x="3490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17"/>
            <p:cNvSpPr/>
            <p:nvPr/>
          </p:nvSpPr>
          <p:spPr>
            <a:xfrm>
              <a:off x="552547" y="-915144"/>
              <a:ext cx="56248" cy="91732"/>
            </a:xfrm>
            <a:custGeom>
              <a:avLst/>
              <a:gdLst/>
              <a:ahLst/>
              <a:cxnLst/>
              <a:rect l="l" t="t" r="r" b="b"/>
              <a:pathLst>
                <a:path w="1257" h="2050" extrusionOk="0">
                  <a:moveTo>
                    <a:pt x="155" y="1"/>
                  </a:moveTo>
                  <a:cubicBezTo>
                    <a:pt x="78" y="1"/>
                    <a:pt x="1" y="85"/>
                    <a:pt x="44" y="178"/>
                  </a:cubicBezTo>
                  <a:cubicBezTo>
                    <a:pt x="325" y="778"/>
                    <a:pt x="598" y="1381"/>
                    <a:pt x="909" y="1967"/>
                  </a:cubicBezTo>
                  <a:cubicBezTo>
                    <a:pt x="939" y="2025"/>
                    <a:pt x="987" y="2049"/>
                    <a:pt x="1036" y="2049"/>
                  </a:cubicBezTo>
                  <a:cubicBezTo>
                    <a:pt x="1145" y="2049"/>
                    <a:pt x="1257" y="1930"/>
                    <a:pt x="1192" y="1799"/>
                  </a:cubicBezTo>
                  <a:cubicBezTo>
                    <a:pt x="898" y="1210"/>
                    <a:pt x="567" y="637"/>
                    <a:pt x="248" y="59"/>
                  </a:cubicBezTo>
                  <a:cubicBezTo>
                    <a:pt x="225" y="18"/>
                    <a:pt x="190" y="1"/>
                    <a:pt x="15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17"/>
            <p:cNvSpPr/>
            <p:nvPr/>
          </p:nvSpPr>
          <p:spPr>
            <a:xfrm>
              <a:off x="326969" y="-1063306"/>
              <a:ext cx="452487" cy="386708"/>
            </a:xfrm>
            <a:custGeom>
              <a:avLst/>
              <a:gdLst/>
              <a:ahLst/>
              <a:cxnLst/>
              <a:rect l="l" t="t" r="r" b="b"/>
              <a:pathLst>
                <a:path w="10112" h="8642" extrusionOk="0">
                  <a:moveTo>
                    <a:pt x="3801" y="0"/>
                  </a:moveTo>
                  <a:cubicBezTo>
                    <a:pt x="1857" y="0"/>
                    <a:pt x="0" y="1620"/>
                    <a:pt x="1098" y="3698"/>
                  </a:cubicBezTo>
                  <a:cubicBezTo>
                    <a:pt x="1110" y="3719"/>
                    <a:pt x="1126" y="3727"/>
                    <a:pt x="1142" y="3727"/>
                  </a:cubicBezTo>
                  <a:cubicBezTo>
                    <a:pt x="1178" y="3727"/>
                    <a:pt x="1214" y="3686"/>
                    <a:pt x="1195" y="3643"/>
                  </a:cubicBezTo>
                  <a:cubicBezTo>
                    <a:pt x="387" y="1767"/>
                    <a:pt x="2014" y="356"/>
                    <a:pt x="3690" y="356"/>
                  </a:cubicBezTo>
                  <a:cubicBezTo>
                    <a:pt x="3923" y="356"/>
                    <a:pt x="4157" y="383"/>
                    <a:pt x="4386" y="441"/>
                  </a:cubicBezTo>
                  <a:cubicBezTo>
                    <a:pt x="5779" y="790"/>
                    <a:pt x="6767" y="1922"/>
                    <a:pt x="7486" y="3100"/>
                  </a:cubicBezTo>
                  <a:cubicBezTo>
                    <a:pt x="8535" y="4821"/>
                    <a:pt x="8967" y="6726"/>
                    <a:pt x="9749" y="8546"/>
                  </a:cubicBezTo>
                  <a:cubicBezTo>
                    <a:pt x="9777" y="8613"/>
                    <a:pt x="9836" y="8641"/>
                    <a:pt x="9898" y="8641"/>
                  </a:cubicBezTo>
                  <a:cubicBezTo>
                    <a:pt x="10001" y="8641"/>
                    <a:pt x="10111" y="8564"/>
                    <a:pt x="10104" y="8453"/>
                  </a:cubicBezTo>
                  <a:cubicBezTo>
                    <a:pt x="9939" y="5501"/>
                    <a:pt x="7786" y="1002"/>
                    <a:pt x="4719" y="127"/>
                  </a:cubicBezTo>
                  <a:cubicBezTo>
                    <a:pt x="4418" y="41"/>
                    <a:pt x="4108" y="0"/>
                    <a:pt x="380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17"/>
            <p:cNvSpPr/>
            <p:nvPr/>
          </p:nvSpPr>
          <p:spPr>
            <a:xfrm>
              <a:off x="175764" y="-1060353"/>
              <a:ext cx="632953" cy="735425"/>
            </a:xfrm>
            <a:custGeom>
              <a:avLst/>
              <a:gdLst/>
              <a:ahLst/>
              <a:cxnLst/>
              <a:rect l="l" t="t" r="r" b="b"/>
              <a:pathLst>
                <a:path w="14145" h="16435" extrusionOk="0">
                  <a:moveTo>
                    <a:pt x="1332" y="0"/>
                  </a:moveTo>
                  <a:cubicBezTo>
                    <a:pt x="1285" y="0"/>
                    <a:pt x="1241" y="26"/>
                    <a:pt x="1226" y="86"/>
                  </a:cubicBezTo>
                  <a:cubicBezTo>
                    <a:pt x="1" y="4915"/>
                    <a:pt x="2702" y="10777"/>
                    <a:pt x="6091" y="14119"/>
                  </a:cubicBezTo>
                  <a:cubicBezTo>
                    <a:pt x="7290" y="15303"/>
                    <a:pt x="8889" y="16435"/>
                    <a:pt x="10595" y="16435"/>
                  </a:cubicBezTo>
                  <a:cubicBezTo>
                    <a:pt x="11059" y="16435"/>
                    <a:pt x="11531" y="16351"/>
                    <a:pt x="12005" y="16162"/>
                  </a:cubicBezTo>
                  <a:cubicBezTo>
                    <a:pt x="14144" y="15308"/>
                    <a:pt x="14144" y="13045"/>
                    <a:pt x="13811" y="11110"/>
                  </a:cubicBezTo>
                  <a:lnTo>
                    <a:pt x="13811" y="11107"/>
                  </a:lnTo>
                  <a:cubicBezTo>
                    <a:pt x="13804" y="11064"/>
                    <a:pt x="13771" y="11045"/>
                    <a:pt x="13735" y="11045"/>
                  </a:cubicBezTo>
                  <a:cubicBezTo>
                    <a:pt x="13689" y="11045"/>
                    <a:pt x="13639" y="11077"/>
                    <a:pt x="13638" y="11132"/>
                  </a:cubicBezTo>
                  <a:cubicBezTo>
                    <a:pt x="13618" y="12219"/>
                    <a:pt x="13643" y="13563"/>
                    <a:pt x="13059" y="14510"/>
                  </a:cubicBezTo>
                  <a:cubicBezTo>
                    <a:pt x="12505" y="15414"/>
                    <a:pt x="11576" y="15784"/>
                    <a:pt x="10616" y="15784"/>
                  </a:cubicBezTo>
                  <a:cubicBezTo>
                    <a:pt x="9993" y="15784"/>
                    <a:pt x="9357" y="15629"/>
                    <a:pt x="8800" y="15364"/>
                  </a:cubicBezTo>
                  <a:cubicBezTo>
                    <a:pt x="6950" y="14482"/>
                    <a:pt x="5413" y="12643"/>
                    <a:pt x="4315" y="10964"/>
                  </a:cubicBezTo>
                  <a:cubicBezTo>
                    <a:pt x="3296" y="9405"/>
                    <a:pt x="2545" y="7690"/>
                    <a:pt x="2074" y="5892"/>
                  </a:cubicBezTo>
                  <a:cubicBezTo>
                    <a:pt x="1567" y="3965"/>
                    <a:pt x="1608" y="2076"/>
                    <a:pt x="1463" y="119"/>
                  </a:cubicBezTo>
                  <a:cubicBezTo>
                    <a:pt x="1456" y="45"/>
                    <a:pt x="1392" y="0"/>
                    <a:pt x="133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7"/>
            <p:cNvSpPr/>
            <p:nvPr/>
          </p:nvSpPr>
          <p:spPr>
            <a:xfrm>
              <a:off x="300434" y="-1225833"/>
              <a:ext cx="673226" cy="985474"/>
            </a:xfrm>
            <a:custGeom>
              <a:avLst/>
              <a:gdLst/>
              <a:ahLst/>
              <a:cxnLst/>
              <a:rect l="l" t="t" r="r" b="b"/>
              <a:pathLst>
                <a:path w="15045" h="22023" extrusionOk="0">
                  <a:moveTo>
                    <a:pt x="4196" y="0"/>
                  </a:moveTo>
                  <a:cubicBezTo>
                    <a:pt x="2522" y="0"/>
                    <a:pt x="912" y="716"/>
                    <a:pt x="23" y="2250"/>
                  </a:cubicBezTo>
                  <a:cubicBezTo>
                    <a:pt x="0" y="2289"/>
                    <a:pt x="37" y="2335"/>
                    <a:pt x="74" y="2335"/>
                  </a:cubicBezTo>
                  <a:cubicBezTo>
                    <a:pt x="87" y="2335"/>
                    <a:pt x="100" y="2330"/>
                    <a:pt x="111" y="2316"/>
                  </a:cubicBezTo>
                  <a:cubicBezTo>
                    <a:pt x="1146" y="1058"/>
                    <a:pt x="2622" y="459"/>
                    <a:pt x="4133" y="459"/>
                  </a:cubicBezTo>
                  <a:cubicBezTo>
                    <a:pt x="5109" y="459"/>
                    <a:pt x="6100" y="709"/>
                    <a:pt x="6997" y="1193"/>
                  </a:cubicBezTo>
                  <a:cubicBezTo>
                    <a:pt x="9183" y="2371"/>
                    <a:pt x="10725" y="4565"/>
                    <a:pt x="11865" y="6713"/>
                  </a:cubicBezTo>
                  <a:cubicBezTo>
                    <a:pt x="12980" y="8817"/>
                    <a:pt x="13759" y="11099"/>
                    <a:pt x="14158" y="13448"/>
                  </a:cubicBezTo>
                  <a:cubicBezTo>
                    <a:pt x="14648" y="16339"/>
                    <a:pt x="15045" y="20628"/>
                    <a:pt x="11570" y="21718"/>
                  </a:cubicBezTo>
                  <a:cubicBezTo>
                    <a:pt x="11415" y="21767"/>
                    <a:pt x="11429" y="22022"/>
                    <a:pt x="11596" y="22022"/>
                  </a:cubicBezTo>
                  <a:cubicBezTo>
                    <a:pt x="11601" y="22022"/>
                    <a:pt x="11606" y="22022"/>
                    <a:pt x="11611" y="22021"/>
                  </a:cubicBezTo>
                  <a:cubicBezTo>
                    <a:pt x="14472" y="21779"/>
                    <a:pt x="14946" y="18437"/>
                    <a:pt x="14902" y="16143"/>
                  </a:cubicBezTo>
                  <a:lnTo>
                    <a:pt x="14904" y="16143"/>
                  </a:lnTo>
                  <a:cubicBezTo>
                    <a:pt x="14841" y="12759"/>
                    <a:pt x="13974" y="9400"/>
                    <a:pt x="12341" y="6432"/>
                  </a:cubicBezTo>
                  <a:cubicBezTo>
                    <a:pt x="10973" y="3946"/>
                    <a:pt x="9029" y="1347"/>
                    <a:pt x="6254" y="358"/>
                  </a:cubicBezTo>
                  <a:cubicBezTo>
                    <a:pt x="5588" y="122"/>
                    <a:pt x="4886" y="0"/>
                    <a:pt x="419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7"/>
            <p:cNvSpPr/>
            <p:nvPr/>
          </p:nvSpPr>
          <p:spPr>
            <a:xfrm>
              <a:off x="690507" y="-259219"/>
              <a:ext cx="34187" cy="23179"/>
            </a:xfrm>
            <a:custGeom>
              <a:avLst/>
              <a:gdLst/>
              <a:ahLst/>
              <a:cxnLst/>
              <a:rect l="l" t="t" r="r" b="b"/>
              <a:pathLst>
                <a:path w="764" h="518" extrusionOk="0">
                  <a:moveTo>
                    <a:pt x="265" y="1"/>
                  </a:moveTo>
                  <a:cubicBezTo>
                    <a:pt x="127" y="1"/>
                    <a:pt x="1" y="99"/>
                    <a:pt x="1" y="258"/>
                  </a:cubicBezTo>
                  <a:cubicBezTo>
                    <a:pt x="1" y="419"/>
                    <a:pt x="127" y="518"/>
                    <a:pt x="266" y="518"/>
                  </a:cubicBezTo>
                  <a:cubicBezTo>
                    <a:pt x="310" y="518"/>
                    <a:pt x="355" y="508"/>
                    <a:pt x="397" y="486"/>
                  </a:cubicBezTo>
                  <a:cubicBezTo>
                    <a:pt x="405" y="484"/>
                    <a:pt x="414" y="478"/>
                    <a:pt x="422" y="473"/>
                  </a:cubicBezTo>
                  <a:cubicBezTo>
                    <a:pt x="427" y="469"/>
                    <a:pt x="431" y="468"/>
                    <a:pt x="432" y="468"/>
                  </a:cubicBezTo>
                  <a:lnTo>
                    <a:pt x="432" y="468"/>
                  </a:lnTo>
                  <a:cubicBezTo>
                    <a:pt x="433" y="468"/>
                    <a:pt x="428" y="471"/>
                    <a:pt x="416" y="478"/>
                  </a:cubicBezTo>
                  <a:cubicBezTo>
                    <a:pt x="419" y="479"/>
                    <a:pt x="421" y="479"/>
                    <a:pt x="424" y="479"/>
                  </a:cubicBezTo>
                  <a:cubicBezTo>
                    <a:pt x="441" y="479"/>
                    <a:pt x="466" y="472"/>
                    <a:pt x="483" y="470"/>
                  </a:cubicBezTo>
                  <a:cubicBezTo>
                    <a:pt x="524" y="464"/>
                    <a:pt x="568" y="456"/>
                    <a:pt x="612" y="451"/>
                  </a:cubicBezTo>
                  <a:cubicBezTo>
                    <a:pt x="695" y="440"/>
                    <a:pt x="763" y="338"/>
                    <a:pt x="758" y="258"/>
                  </a:cubicBezTo>
                  <a:cubicBezTo>
                    <a:pt x="755" y="181"/>
                    <a:pt x="700" y="79"/>
                    <a:pt x="612" y="68"/>
                  </a:cubicBezTo>
                  <a:cubicBezTo>
                    <a:pt x="568" y="60"/>
                    <a:pt x="527" y="54"/>
                    <a:pt x="483" y="49"/>
                  </a:cubicBezTo>
                  <a:cubicBezTo>
                    <a:pt x="461" y="46"/>
                    <a:pt x="439" y="43"/>
                    <a:pt x="416" y="40"/>
                  </a:cubicBezTo>
                  <a:lnTo>
                    <a:pt x="416" y="40"/>
                  </a:lnTo>
                  <a:cubicBezTo>
                    <a:pt x="422" y="43"/>
                    <a:pt x="427" y="46"/>
                    <a:pt x="433" y="51"/>
                  </a:cubicBezTo>
                  <a:cubicBezTo>
                    <a:pt x="422" y="43"/>
                    <a:pt x="408" y="35"/>
                    <a:pt x="397" y="32"/>
                  </a:cubicBezTo>
                  <a:cubicBezTo>
                    <a:pt x="355" y="11"/>
                    <a:pt x="309" y="1"/>
                    <a:pt x="26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17"/>
            <p:cNvSpPr/>
            <p:nvPr/>
          </p:nvSpPr>
          <p:spPr>
            <a:xfrm>
              <a:off x="558454" y="-298732"/>
              <a:ext cx="23313" cy="34321"/>
            </a:xfrm>
            <a:custGeom>
              <a:avLst/>
              <a:gdLst/>
              <a:ahLst/>
              <a:cxnLst/>
              <a:rect l="l" t="t" r="r" b="b"/>
              <a:pathLst>
                <a:path w="521" h="767" extrusionOk="0">
                  <a:moveTo>
                    <a:pt x="269" y="1"/>
                  </a:moveTo>
                  <a:cubicBezTo>
                    <a:pt x="267" y="1"/>
                    <a:pt x="264" y="1"/>
                    <a:pt x="262" y="1"/>
                  </a:cubicBezTo>
                  <a:cubicBezTo>
                    <a:pt x="108" y="7"/>
                    <a:pt x="25" y="114"/>
                    <a:pt x="6" y="254"/>
                  </a:cubicBezTo>
                  <a:cubicBezTo>
                    <a:pt x="0" y="304"/>
                    <a:pt x="14" y="342"/>
                    <a:pt x="31" y="384"/>
                  </a:cubicBezTo>
                  <a:cubicBezTo>
                    <a:pt x="36" y="439"/>
                    <a:pt x="42" y="494"/>
                    <a:pt x="47" y="552"/>
                  </a:cubicBezTo>
                  <a:cubicBezTo>
                    <a:pt x="58" y="659"/>
                    <a:pt x="134" y="767"/>
                    <a:pt x="253" y="767"/>
                  </a:cubicBezTo>
                  <a:cubicBezTo>
                    <a:pt x="256" y="767"/>
                    <a:pt x="259" y="767"/>
                    <a:pt x="262" y="766"/>
                  </a:cubicBezTo>
                  <a:cubicBezTo>
                    <a:pt x="386" y="761"/>
                    <a:pt x="463" y="670"/>
                    <a:pt x="474" y="552"/>
                  </a:cubicBezTo>
                  <a:cubicBezTo>
                    <a:pt x="479" y="494"/>
                    <a:pt x="485" y="439"/>
                    <a:pt x="493" y="381"/>
                  </a:cubicBezTo>
                  <a:cubicBezTo>
                    <a:pt x="510" y="342"/>
                    <a:pt x="521" y="301"/>
                    <a:pt x="515" y="254"/>
                  </a:cubicBezTo>
                  <a:cubicBezTo>
                    <a:pt x="507" y="185"/>
                    <a:pt x="493" y="128"/>
                    <a:pt x="441" y="75"/>
                  </a:cubicBezTo>
                  <a:cubicBezTo>
                    <a:pt x="398" y="33"/>
                    <a:pt x="331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17"/>
            <p:cNvSpPr/>
            <p:nvPr/>
          </p:nvSpPr>
          <p:spPr>
            <a:xfrm>
              <a:off x="133969" y="-1250535"/>
              <a:ext cx="307997" cy="880855"/>
            </a:xfrm>
            <a:custGeom>
              <a:avLst/>
              <a:gdLst/>
              <a:ahLst/>
              <a:cxnLst/>
              <a:rect l="l" t="t" r="r" b="b"/>
              <a:pathLst>
                <a:path w="6883" h="19685" extrusionOk="0">
                  <a:moveTo>
                    <a:pt x="5410" y="1"/>
                  </a:moveTo>
                  <a:cubicBezTo>
                    <a:pt x="1717" y="1"/>
                    <a:pt x="1" y="4285"/>
                    <a:pt x="362" y="7502"/>
                  </a:cubicBezTo>
                  <a:cubicBezTo>
                    <a:pt x="860" y="11968"/>
                    <a:pt x="3539" y="16453"/>
                    <a:pt x="6604" y="19641"/>
                  </a:cubicBezTo>
                  <a:cubicBezTo>
                    <a:pt x="6633" y="19671"/>
                    <a:pt x="6665" y="19684"/>
                    <a:pt x="6696" y="19684"/>
                  </a:cubicBezTo>
                  <a:cubicBezTo>
                    <a:pt x="6797" y="19684"/>
                    <a:pt x="6883" y="19549"/>
                    <a:pt x="6796" y="19446"/>
                  </a:cubicBezTo>
                  <a:cubicBezTo>
                    <a:pt x="4412" y="16571"/>
                    <a:pt x="2369" y="13394"/>
                    <a:pt x="1281" y="9790"/>
                  </a:cubicBezTo>
                  <a:cubicBezTo>
                    <a:pt x="98" y="5869"/>
                    <a:pt x="965" y="605"/>
                    <a:pt x="5912" y="219"/>
                  </a:cubicBezTo>
                  <a:cubicBezTo>
                    <a:pt x="6039" y="211"/>
                    <a:pt x="6036" y="38"/>
                    <a:pt x="5912" y="27"/>
                  </a:cubicBezTo>
                  <a:cubicBezTo>
                    <a:pt x="5741" y="9"/>
                    <a:pt x="5574" y="1"/>
                    <a:pt x="5410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17"/>
            <p:cNvSpPr/>
            <p:nvPr/>
          </p:nvSpPr>
          <p:spPr>
            <a:xfrm>
              <a:off x="490436" y="-1292151"/>
              <a:ext cx="36022" cy="26580"/>
            </a:xfrm>
            <a:custGeom>
              <a:avLst/>
              <a:gdLst/>
              <a:ahLst/>
              <a:cxnLst/>
              <a:rect l="l" t="t" r="r" b="b"/>
              <a:pathLst>
                <a:path w="805" h="594" extrusionOk="0">
                  <a:moveTo>
                    <a:pt x="288" y="1"/>
                  </a:moveTo>
                  <a:cubicBezTo>
                    <a:pt x="139" y="1"/>
                    <a:pt x="1" y="150"/>
                    <a:pt x="9" y="296"/>
                  </a:cubicBezTo>
                  <a:cubicBezTo>
                    <a:pt x="14" y="443"/>
                    <a:pt x="132" y="594"/>
                    <a:pt x="291" y="594"/>
                  </a:cubicBezTo>
                  <a:cubicBezTo>
                    <a:pt x="295" y="594"/>
                    <a:pt x="299" y="593"/>
                    <a:pt x="303" y="593"/>
                  </a:cubicBezTo>
                  <a:cubicBezTo>
                    <a:pt x="391" y="585"/>
                    <a:pt x="482" y="585"/>
                    <a:pt x="570" y="560"/>
                  </a:cubicBezTo>
                  <a:cubicBezTo>
                    <a:pt x="678" y="527"/>
                    <a:pt x="804" y="423"/>
                    <a:pt x="799" y="296"/>
                  </a:cubicBezTo>
                  <a:cubicBezTo>
                    <a:pt x="793" y="172"/>
                    <a:pt x="691" y="73"/>
                    <a:pt x="579" y="34"/>
                  </a:cubicBezTo>
                  <a:cubicBezTo>
                    <a:pt x="490" y="7"/>
                    <a:pt x="394" y="7"/>
                    <a:pt x="303" y="1"/>
                  </a:cubicBezTo>
                  <a:cubicBezTo>
                    <a:pt x="298" y="1"/>
                    <a:pt x="293" y="1"/>
                    <a:pt x="28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17"/>
            <p:cNvSpPr/>
            <p:nvPr/>
          </p:nvSpPr>
          <p:spPr>
            <a:xfrm>
              <a:off x="623742" y="-1264675"/>
              <a:ext cx="34053" cy="24477"/>
            </a:xfrm>
            <a:custGeom>
              <a:avLst/>
              <a:gdLst/>
              <a:ahLst/>
              <a:cxnLst/>
              <a:rect l="l" t="t" r="r" b="b"/>
              <a:pathLst>
                <a:path w="761" h="547" extrusionOk="0">
                  <a:moveTo>
                    <a:pt x="266" y="1"/>
                  </a:moveTo>
                  <a:cubicBezTo>
                    <a:pt x="128" y="1"/>
                    <a:pt x="1" y="135"/>
                    <a:pt x="6" y="274"/>
                  </a:cubicBezTo>
                  <a:cubicBezTo>
                    <a:pt x="14" y="412"/>
                    <a:pt x="123" y="547"/>
                    <a:pt x="270" y="547"/>
                  </a:cubicBezTo>
                  <a:cubicBezTo>
                    <a:pt x="273" y="547"/>
                    <a:pt x="276" y="546"/>
                    <a:pt x="279" y="546"/>
                  </a:cubicBezTo>
                  <a:cubicBezTo>
                    <a:pt x="367" y="541"/>
                    <a:pt x="455" y="541"/>
                    <a:pt x="540" y="519"/>
                  </a:cubicBezTo>
                  <a:cubicBezTo>
                    <a:pt x="642" y="491"/>
                    <a:pt x="760" y="392"/>
                    <a:pt x="758" y="274"/>
                  </a:cubicBezTo>
                  <a:cubicBezTo>
                    <a:pt x="752" y="158"/>
                    <a:pt x="656" y="65"/>
                    <a:pt x="551" y="29"/>
                  </a:cubicBezTo>
                  <a:cubicBezTo>
                    <a:pt x="463" y="1"/>
                    <a:pt x="369" y="4"/>
                    <a:pt x="279" y="1"/>
                  </a:cubicBezTo>
                  <a:cubicBezTo>
                    <a:pt x="274" y="1"/>
                    <a:pt x="270" y="1"/>
                    <a:pt x="26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7"/>
            <p:cNvSpPr/>
            <p:nvPr/>
          </p:nvSpPr>
          <p:spPr>
            <a:xfrm>
              <a:off x="768638" y="-1172762"/>
              <a:ext cx="26043" cy="36335"/>
            </a:xfrm>
            <a:custGeom>
              <a:avLst/>
              <a:gdLst/>
              <a:ahLst/>
              <a:cxnLst/>
              <a:rect l="l" t="t" r="r" b="b"/>
              <a:pathLst>
                <a:path w="582" h="812" extrusionOk="0">
                  <a:moveTo>
                    <a:pt x="305" y="1"/>
                  </a:moveTo>
                  <a:cubicBezTo>
                    <a:pt x="301" y="1"/>
                    <a:pt x="296" y="1"/>
                    <a:pt x="292" y="1"/>
                  </a:cubicBezTo>
                  <a:cubicBezTo>
                    <a:pt x="141" y="7"/>
                    <a:pt x="0" y="125"/>
                    <a:pt x="3" y="288"/>
                  </a:cubicBezTo>
                  <a:cubicBezTo>
                    <a:pt x="9" y="395"/>
                    <a:pt x="9" y="502"/>
                    <a:pt x="28" y="610"/>
                  </a:cubicBezTo>
                  <a:cubicBezTo>
                    <a:pt x="47" y="703"/>
                    <a:pt x="132" y="772"/>
                    <a:pt x="218" y="800"/>
                  </a:cubicBezTo>
                  <a:cubicBezTo>
                    <a:pt x="241" y="807"/>
                    <a:pt x="268" y="811"/>
                    <a:pt x="294" y="811"/>
                  </a:cubicBezTo>
                  <a:cubicBezTo>
                    <a:pt x="319" y="811"/>
                    <a:pt x="343" y="808"/>
                    <a:pt x="364" y="800"/>
                  </a:cubicBezTo>
                  <a:cubicBezTo>
                    <a:pt x="449" y="772"/>
                    <a:pt x="537" y="703"/>
                    <a:pt x="554" y="610"/>
                  </a:cubicBezTo>
                  <a:cubicBezTo>
                    <a:pt x="576" y="502"/>
                    <a:pt x="576" y="395"/>
                    <a:pt x="579" y="288"/>
                  </a:cubicBezTo>
                  <a:cubicBezTo>
                    <a:pt x="581" y="140"/>
                    <a:pt x="451" y="1"/>
                    <a:pt x="30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7"/>
            <p:cNvSpPr/>
            <p:nvPr/>
          </p:nvSpPr>
          <p:spPr>
            <a:xfrm>
              <a:off x="249241" y="-1033593"/>
              <a:ext cx="952227" cy="1039619"/>
            </a:xfrm>
            <a:custGeom>
              <a:avLst/>
              <a:gdLst/>
              <a:ahLst/>
              <a:cxnLst/>
              <a:rect l="l" t="t" r="r" b="b"/>
              <a:pathLst>
                <a:path w="21280" h="23233" extrusionOk="0">
                  <a:moveTo>
                    <a:pt x="14222" y="1"/>
                  </a:moveTo>
                  <a:cubicBezTo>
                    <a:pt x="14111" y="1"/>
                    <a:pt x="13996" y="132"/>
                    <a:pt x="14074" y="242"/>
                  </a:cubicBezTo>
                  <a:cubicBezTo>
                    <a:pt x="16147" y="3152"/>
                    <a:pt x="17692" y="6390"/>
                    <a:pt x="18496" y="9876"/>
                  </a:cubicBezTo>
                  <a:cubicBezTo>
                    <a:pt x="18964" y="11897"/>
                    <a:pt x="19248" y="13967"/>
                    <a:pt x="19438" y="16029"/>
                  </a:cubicBezTo>
                  <a:cubicBezTo>
                    <a:pt x="19622" y="18014"/>
                    <a:pt x="19666" y="20506"/>
                    <a:pt x="17899" y="21839"/>
                  </a:cubicBezTo>
                  <a:cubicBezTo>
                    <a:pt x="17228" y="22343"/>
                    <a:pt x="16435" y="22550"/>
                    <a:pt x="15582" y="22550"/>
                  </a:cubicBezTo>
                  <a:cubicBezTo>
                    <a:pt x="12809" y="22550"/>
                    <a:pt x="9400" y="20362"/>
                    <a:pt x="7505" y="19080"/>
                  </a:cubicBezTo>
                  <a:cubicBezTo>
                    <a:pt x="4666" y="17158"/>
                    <a:pt x="2455" y="14694"/>
                    <a:pt x="346" y="12026"/>
                  </a:cubicBezTo>
                  <a:cubicBezTo>
                    <a:pt x="313" y="11985"/>
                    <a:pt x="273" y="11968"/>
                    <a:pt x="233" y="11968"/>
                  </a:cubicBezTo>
                  <a:cubicBezTo>
                    <a:pt x="116" y="11968"/>
                    <a:pt x="1" y="12114"/>
                    <a:pt x="68" y="12241"/>
                  </a:cubicBezTo>
                  <a:cubicBezTo>
                    <a:pt x="1935" y="15633"/>
                    <a:pt x="4972" y="18392"/>
                    <a:pt x="8257" y="20385"/>
                  </a:cubicBezTo>
                  <a:cubicBezTo>
                    <a:pt x="10111" y="21510"/>
                    <a:pt x="13079" y="23233"/>
                    <a:pt x="15649" y="23233"/>
                  </a:cubicBezTo>
                  <a:cubicBezTo>
                    <a:pt x="16620" y="23233"/>
                    <a:pt x="17533" y="22987"/>
                    <a:pt x="18309" y="22370"/>
                  </a:cubicBezTo>
                  <a:cubicBezTo>
                    <a:pt x="21280" y="20005"/>
                    <a:pt x="20035" y="15063"/>
                    <a:pt x="19493" y="11908"/>
                  </a:cubicBezTo>
                  <a:cubicBezTo>
                    <a:pt x="18738" y="7522"/>
                    <a:pt x="17144" y="3516"/>
                    <a:pt x="14322" y="49"/>
                  </a:cubicBezTo>
                  <a:cubicBezTo>
                    <a:pt x="14294" y="15"/>
                    <a:pt x="14258" y="1"/>
                    <a:pt x="14222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17"/>
            <p:cNvSpPr/>
            <p:nvPr/>
          </p:nvSpPr>
          <p:spPr>
            <a:xfrm>
              <a:off x="708138" y="-277834"/>
              <a:ext cx="347330" cy="182436"/>
            </a:xfrm>
            <a:custGeom>
              <a:avLst/>
              <a:gdLst/>
              <a:ahLst/>
              <a:cxnLst/>
              <a:rect l="l" t="t" r="r" b="b"/>
              <a:pathLst>
                <a:path w="7762" h="4077" extrusionOk="0">
                  <a:moveTo>
                    <a:pt x="6789" y="1"/>
                  </a:moveTo>
                  <a:cubicBezTo>
                    <a:pt x="6705" y="1"/>
                    <a:pt x="6624" y="66"/>
                    <a:pt x="6658" y="167"/>
                  </a:cubicBezTo>
                  <a:cubicBezTo>
                    <a:pt x="7120" y="1566"/>
                    <a:pt x="6413" y="3055"/>
                    <a:pt x="4987" y="3543"/>
                  </a:cubicBezTo>
                  <a:cubicBezTo>
                    <a:pt x="4623" y="3667"/>
                    <a:pt x="4260" y="3721"/>
                    <a:pt x="3900" y="3721"/>
                  </a:cubicBezTo>
                  <a:cubicBezTo>
                    <a:pt x="2586" y="3721"/>
                    <a:pt x="1314" y="2999"/>
                    <a:pt x="218" y="2312"/>
                  </a:cubicBezTo>
                  <a:cubicBezTo>
                    <a:pt x="196" y="2298"/>
                    <a:pt x="175" y="2292"/>
                    <a:pt x="156" y="2292"/>
                  </a:cubicBezTo>
                  <a:cubicBezTo>
                    <a:pt x="59" y="2292"/>
                    <a:pt x="1" y="2442"/>
                    <a:pt x="100" y="2513"/>
                  </a:cubicBezTo>
                  <a:cubicBezTo>
                    <a:pt x="1180" y="3310"/>
                    <a:pt x="2625" y="4076"/>
                    <a:pt x="4026" y="4076"/>
                  </a:cubicBezTo>
                  <a:cubicBezTo>
                    <a:pt x="4620" y="4076"/>
                    <a:pt x="5207" y="3938"/>
                    <a:pt x="5755" y="3606"/>
                  </a:cubicBezTo>
                  <a:cubicBezTo>
                    <a:pt x="6925" y="2896"/>
                    <a:pt x="7762" y="1302"/>
                    <a:pt x="6911" y="63"/>
                  </a:cubicBezTo>
                  <a:cubicBezTo>
                    <a:pt x="6881" y="20"/>
                    <a:pt x="6834" y="1"/>
                    <a:pt x="6789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17"/>
            <p:cNvSpPr/>
            <p:nvPr/>
          </p:nvSpPr>
          <p:spPr>
            <a:xfrm>
              <a:off x="703215" y="-1045317"/>
              <a:ext cx="222529" cy="667140"/>
            </a:xfrm>
            <a:custGeom>
              <a:avLst/>
              <a:gdLst/>
              <a:ahLst/>
              <a:cxnLst/>
              <a:rect l="l" t="t" r="r" b="b"/>
              <a:pathLst>
                <a:path w="4973" h="14909" extrusionOk="0">
                  <a:moveTo>
                    <a:pt x="219" y="0"/>
                  </a:moveTo>
                  <a:cubicBezTo>
                    <a:pt x="109" y="0"/>
                    <a:pt x="1" y="120"/>
                    <a:pt x="77" y="231"/>
                  </a:cubicBezTo>
                  <a:cubicBezTo>
                    <a:pt x="1520" y="2365"/>
                    <a:pt x="2789" y="4367"/>
                    <a:pt x="3431" y="6905"/>
                  </a:cubicBezTo>
                  <a:cubicBezTo>
                    <a:pt x="4092" y="9526"/>
                    <a:pt x="4083" y="12236"/>
                    <a:pt x="3547" y="14876"/>
                  </a:cubicBezTo>
                  <a:cubicBezTo>
                    <a:pt x="3543" y="14896"/>
                    <a:pt x="3560" y="14909"/>
                    <a:pt x="3575" y="14909"/>
                  </a:cubicBezTo>
                  <a:cubicBezTo>
                    <a:pt x="3586" y="14909"/>
                    <a:pt x="3596" y="14903"/>
                    <a:pt x="3599" y="14890"/>
                  </a:cubicBezTo>
                  <a:cubicBezTo>
                    <a:pt x="4973" y="10011"/>
                    <a:pt x="3984" y="3764"/>
                    <a:pt x="322" y="44"/>
                  </a:cubicBezTo>
                  <a:cubicBezTo>
                    <a:pt x="292" y="13"/>
                    <a:pt x="256" y="0"/>
                    <a:pt x="21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17"/>
            <p:cNvSpPr/>
            <p:nvPr/>
          </p:nvSpPr>
          <p:spPr>
            <a:xfrm>
              <a:off x="580604" y="-1120943"/>
              <a:ext cx="31860" cy="43002"/>
            </a:xfrm>
            <a:custGeom>
              <a:avLst/>
              <a:gdLst/>
              <a:ahLst/>
              <a:cxnLst/>
              <a:rect l="l" t="t" r="r" b="b"/>
              <a:pathLst>
                <a:path w="712" h="961" extrusionOk="0">
                  <a:moveTo>
                    <a:pt x="356" y="1"/>
                  </a:moveTo>
                  <a:cubicBezTo>
                    <a:pt x="297" y="1"/>
                    <a:pt x="239" y="16"/>
                    <a:pt x="191" y="46"/>
                  </a:cubicBezTo>
                  <a:cubicBezTo>
                    <a:pt x="48" y="134"/>
                    <a:pt x="1" y="267"/>
                    <a:pt x="1" y="424"/>
                  </a:cubicBezTo>
                  <a:lnTo>
                    <a:pt x="1" y="605"/>
                  </a:lnTo>
                  <a:cubicBezTo>
                    <a:pt x="1" y="788"/>
                    <a:pt x="159" y="961"/>
                    <a:pt x="343" y="961"/>
                  </a:cubicBezTo>
                  <a:cubicBezTo>
                    <a:pt x="347" y="961"/>
                    <a:pt x="352" y="961"/>
                    <a:pt x="356" y="960"/>
                  </a:cubicBezTo>
                  <a:cubicBezTo>
                    <a:pt x="549" y="952"/>
                    <a:pt x="711" y="804"/>
                    <a:pt x="711" y="605"/>
                  </a:cubicBezTo>
                  <a:lnTo>
                    <a:pt x="711" y="424"/>
                  </a:lnTo>
                  <a:cubicBezTo>
                    <a:pt x="711" y="267"/>
                    <a:pt x="664" y="134"/>
                    <a:pt x="524" y="46"/>
                  </a:cubicBezTo>
                  <a:cubicBezTo>
                    <a:pt x="474" y="16"/>
                    <a:pt x="415" y="1"/>
                    <a:pt x="35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17"/>
            <p:cNvSpPr/>
            <p:nvPr/>
          </p:nvSpPr>
          <p:spPr>
            <a:xfrm>
              <a:off x="436022" y="-725544"/>
              <a:ext cx="137285" cy="165521"/>
            </a:xfrm>
            <a:custGeom>
              <a:avLst/>
              <a:gdLst/>
              <a:ahLst/>
              <a:cxnLst/>
              <a:rect l="l" t="t" r="r" b="b"/>
              <a:pathLst>
                <a:path w="3068" h="3699" extrusionOk="0">
                  <a:moveTo>
                    <a:pt x="52" y="0"/>
                  </a:moveTo>
                  <a:cubicBezTo>
                    <a:pt x="27" y="0"/>
                    <a:pt x="0" y="25"/>
                    <a:pt x="8" y="54"/>
                  </a:cubicBezTo>
                  <a:cubicBezTo>
                    <a:pt x="399" y="1565"/>
                    <a:pt x="1508" y="3014"/>
                    <a:pt x="2937" y="3691"/>
                  </a:cubicBezTo>
                  <a:cubicBezTo>
                    <a:pt x="2949" y="3696"/>
                    <a:pt x="2960" y="3699"/>
                    <a:pt x="2970" y="3699"/>
                  </a:cubicBezTo>
                  <a:cubicBezTo>
                    <a:pt x="3032" y="3699"/>
                    <a:pt x="3067" y="3618"/>
                    <a:pt x="3006" y="3575"/>
                  </a:cubicBezTo>
                  <a:cubicBezTo>
                    <a:pt x="1673" y="2620"/>
                    <a:pt x="729" y="1541"/>
                    <a:pt x="82" y="21"/>
                  </a:cubicBezTo>
                  <a:cubicBezTo>
                    <a:pt x="76" y="6"/>
                    <a:pt x="64" y="0"/>
                    <a:pt x="5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17"/>
            <p:cNvSpPr/>
            <p:nvPr/>
          </p:nvSpPr>
          <p:spPr>
            <a:xfrm>
              <a:off x="778124" y="-629021"/>
              <a:ext cx="33561" cy="39199"/>
            </a:xfrm>
            <a:custGeom>
              <a:avLst/>
              <a:gdLst/>
              <a:ahLst/>
              <a:cxnLst/>
              <a:rect l="l" t="t" r="r" b="b"/>
              <a:pathLst>
                <a:path w="750" h="876" extrusionOk="0">
                  <a:moveTo>
                    <a:pt x="375" y="0"/>
                  </a:moveTo>
                  <a:cubicBezTo>
                    <a:pt x="268" y="0"/>
                    <a:pt x="161" y="61"/>
                    <a:pt x="130" y="182"/>
                  </a:cubicBezTo>
                  <a:cubicBezTo>
                    <a:pt x="105" y="273"/>
                    <a:pt x="80" y="367"/>
                    <a:pt x="55" y="457"/>
                  </a:cubicBezTo>
                  <a:cubicBezTo>
                    <a:pt x="0" y="664"/>
                    <a:pt x="160" y="876"/>
                    <a:pt x="375" y="876"/>
                  </a:cubicBezTo>
                  <a:cubicBezTo>
                    <a:pt x="590" y="876"/>
                    <a:pt x="749" y="664"/>
                    <a:pt x="694" y="457"/>
                  </a:cubicBezTo>
                  <a:cubicBezTo>
                    <a:pt x="669" y="367"/>
                    <a:pt x="645" y="273"/>
                    <a:pt x="620" y="182"/>
                  </a:cubicBezTo>
                  <a:cubicBezTo>
                    <a:pt x="588" y="61"/>
                    <a:pt x="481" y="0"/>
                    <a:pt x="375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17"/>
            <p:cNvSpPr/>
            <p:nvPr/>
          </p:nvSpPr>
          <p:spPr>
            <a:xfrm>
              <a:off x="53198" y="-1377442"/>
              <a:ext cx="590846" cy="802681"/>
            </a:xfrm>
            <a:custGeom>
              <a:avLst/>
              <a:gdLst/>
              <a:ahLst/>
              <a:cxnLst/>
              <a:rect l="l" t="t" r="r" b="b"/>
              <a:pathLst>
                <a:path w="13204" h="17938" extrusionOk="0">
                  <a:moveTo>
                    <a:pt x="6947" y="0"/>
                  </a:moveTo>
                  <a:cubicBezTo>
                    <a:pt x="4565" y="0"/>
                    <a:pt x="2343" y="845"/>
                    <a:pt x="1195" y="3243"/>
                  </a:cubicBezTo>
                  <a:cubicBezTo>
                    <a:pt x="303" y="5101"/>
                    <a:pt x="372" y="7276"/>
                    <a:pt x="655" y="9270"/>
                  </a:cubicBezTo>
                  <a:cubicBezTo>
                    <a:pt x="1079" y="12249"/>
                    <a:pt x="1936" y="15159"/>
                    <a:pt x="3166" y="17904"/>
                  </a:cubicBezTo>
                  <a:cubicBezTo>
                    <a:pt x="3176" y="17928"/>
                    <a:pt x="3197" y="17938"/>
                    <a:pt x="3220" y="17938"/>
                  </a:cubicBezTo>
                  <a:cubicBezTo>
                    <a:pt x="3264" y="17938"/>
                    <a:pt x="3313" y="17898"/>
                    <a:pt x="3293" y="17849"/>
                  </a:cubicBezTo>
                  <a:cubicBezTo>
                    <a:pt x="1784" y="13953"/>
                    <a:pt x="0" y="8967"/>
                    <a:pt x="1027" y="4751"/>
                  </a:cubicBezTo>
                  <a:cubicBezTo>
                    <a:pt x="1669" y="2114"/>
                    <a:pt x="3855" y="577"/>
                    <a:pt x="6503" y="423"/>
                  </a:cubicBezTo>
                  <a:cubicBezTo>
                    <a:pt x="6652" y="415"/>
                    <a:pt x="6800" y="410"/>
                    <a:pt x="6946" y="410"/>
                  </a:cubicBezTo>
                  <a:cubicBezTo>
                    <a:pt x="9045" y="410"/>
                    <a:pt x="10975" y="1251"/>
                    <a:pt x="12987" y="1753"/>
                  </a:cubicBezTo>
                  <a:cubicBezTo>
                    <a:pt x="12997" y="1755"/>
                    <a:pt x="13006" y="1756"/>
                    <a:pt x="13015" y="1756"/>
                  </a:cubicBezTo>
                  <a:cubicBezTo>
                    <a:pt x="13132" y="1756"/>
                    <a:pt x="13204" y="1586"/>
                    <a:pt x="13084" y="1527"/>
                  </a:cubicBezTo>
                  <a:cubicBezTo>
                    <a:pt x="11350" y="680"/>
                    <a:pt x="9084" y="0"/>
                    <a:pt x="6947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4" name="Google Shape;1394;p17"/>
          <p:cNvSpPr/>
          <p:nvPr/>
        </p:nvSpPr>
        <p:spPr>
          <a:xfrm>
            <a:off x="1966352" y="280028"/>
            <a:ext cx="300424" cy="300541"/>
          </a:xfrm>
          <a:custGeom>
            <a:avLst/>
            <a:gdLst/>
            <a:ahLst/>
            <a:cxnLst/>
            <a:rect l="l" t="t" r="r" b="b"/>
            <a:pathLst>
              <a:path w="2093" h="2094" extrusionOk="0">
                <a:moveTo>
                  <a:pt x="1019" y="1"/>
                </a:moveTo>
                <a:cubicBezTo>
                  <a:pt x="1019" y="1"/>
                  <a:pt x="945" y="482"/>
                  <a:pt x="928" y="931"/>
                </a:cubicBezTo>
                <a:cubicBezTo>
                  <a:pt x="576" y="956"/>
                  <a:pt x="0" y="1074"/>
                  <a:pt x="0" y="1074"/>
                </a:cubicBezTo>
                <a:cubicBezTo>
                  <a:pt x="0" y="1074"/>
                  <a:pt x="479" y="1149"/>
                  <a:pt x="928" y="1165"/>
                </a:cubicBezTo>
                <a:cubicBezTo>
                  <a:pt x="936" y="1620"/>
                  <a:pt x="1019" y="2093"/>
                  <a:pt x="1019" y="2093"/>
                </a:cubicBezTo>
                <a:cubicBezTo>
                  <a:pt x="1019" y="2093"/>
                  <a:pt x="1137" y="1520"/>
                  <a:pt x="1162" y="1165"/>
                </a:cubicBezTo>
                <a:cubicBezTo>
                  <a:pt x="1619" y="1157"/>
                  <a:pt x="2093" y="1074"/>
                  <a:pt x="2093" y="1074"/>
                </a:cubicBezTo>
                <a:cubicBezTo>
                  <a:pt x="2093" y="1074"/>
                  <a:pt x="1517" y="956"/>
                  <a:pt x="1162" y="931"/>
                </a:cubicBezTo>
                <a:cubicBezTo>
                  <a:pt x="1137" y="579"/>
                  <a:pt x="1019" y="1"/>
                  <a:pt x="101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95" name="Google Shape;1395;p17"/>
          <p:cNvGrpSpPr/>
          <p:nvPr/>
        </p:nvGrpSpPr>
        <p:grpSpPr>
          <a:xfrm>
            <a:off x="2630094" y="-606693"/>
            <a:ext cx="1587045" cy="1764437"/>
            <a:chOff x="-2461806" y="-1519518"/>
            <a:chExt cx="1587045" cy="1764437"/>
          </a:xfrm>
        </p:grpSpPr>
        <p:sp>
          <p:nvSpPr>
            <p:cNvPr id="1396" name="Google Shape;1396;p17"/>
            <p:cNvSpPr/>
            <p:nvPr/>
          </p:nvSpPr>
          <p:spPr>
            <a:xfrm>
              <a:off x="-2460239" y="-1461569"/>
              <a:ext cx="1524279" cy="1417556"/>
            </a:xfrm>
            <a:custGeom>
              <a:avLst/>
              <a:gdLst/>
              <a:ahLst/>
              <a:cxnLst/>
              <a:rect l="l" t="t" r="r" b="b"/>
              <a:pathLst>
                <a:path w="34064" h="31679" extrusionOk="0">
                  <a:moveTo>
                    <a:pt x="35" y="1"/>
                  </a:moveTo>
                  <a:cubicBezTo>
                    <a:pt x="8" y="1"/>
                    <a:pt x="1" y="41"/>
                    <a:pt x="29" y="54"/>
                  </a:cubicBezTo>
                  <a:cubicBezTo>
                    <a:pt x="8594" y="3239"/>
                    <a:pt x="9814" y="13520"/>
                    <a:pt x="13448" y="20706"/>
                  </a:cubicBezTo>
                  <a:cubicBezTo>
                    <a:pt x="15238" y="24244"/>
                    <a:pt x="17793" y="27097"/>
                    <a:pt x="21405" y="28823"/>
                  </a:cubicBezTo>
                  <a:cubicBezTo>
                    <a:pt x="25020" y="30546"/>
                    <a:pt x="29348" y="31472"/>
                    <a:pt x="33341" y="31678"/>
                  </a:cubicBezTo>
                  <a:cubicBezTo>
                    <a:pt x="33350" y="31679"/>
                    <a:pt x="33359" y="31679"/>
                    <a:pt x="33368" y="31679"/>
                  </a:cubicBezTo>
                  <a:cubicBezTo>
                    <a:pt x="33945" y="31679"/>
                    <a:pt x="34064" y="30754"/>
                    <a:pt x="33484" y="30624"/>
                  </a:cubicBezTo>
                  <a:cubicBezTo>
                    <a:pt x="29260" y="29679"/>
                    <a:pt x="24990" y="29440"/>
                    <a:pt x="21097" y="27328"/>
                  </a:cubicBezTo>
                  <a:cubicBezTo>
                    <a:pt x="16892" y="25045"/>
                    <a:pt x="14516" y="21037"/>
                    <a:pt x="12765" y="16733"/>
                  </a:cubicBezTo>
                  <a:cubicBezTo>
                    <a:pt x="10186" y="10395"/>
                    <a:pt x="7669" y="1805"/>
                    <a:pt x="42" y="1"/>
                  </a:cubicBezTo>
                  <a:cubicBezTo>
                    <a:pt x="40" y="1"/>
                    <a:pt x="37" y="1"/>
                    <a:pt x="3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17"/>
            <p:cNvSpPr/>
            <p:nvPr/>
          </p:nvSpPr>
          <p:spPr>
            <a:xfrm>
              <a:off x="-2394459" y="-1519518"/>
              <a:ext cx="1134886" cy="1069107"/>
            </a:xfrm>
            <a:custGeom>
              <a:avLst/>
              <a:gdLst/>
              <a:ahLst/>
              <a:cxnLst/>
              <a:rect l="l" t="t" r="r" b="b"/>
              <a:pathLst>
                <a:path w="25362" h="23892" extrusionOk="0">
                  <a:moveTo>
                    <a:pt x="72" y="0"/>
                  </a:moveTo>
                  <a:cubicBezTo>
                    <a:pt x="26" y="0"/>
                    <a:pt x="1" y="71"/>
                    <a:pt x="48" y="93"/>
                  </a:cubicBezTo>
                  <a:cubicBezTo>
                    <a:pt x="3214" y="1539"/>
                    <a:pt x="6061" y="3133"/>
                    <a:pt x="8024" y="6123"/>
                  </a:cubicBezTo>
                  <a:cubicBezTo>
                    <a:pt x="9767" y="8783"/>
                    <a:pt x="10643" y="11899"/>
                    <a:pt x="12006" y="14749"/>
                  </a:cubicBezTo>
                  <a:cubicBezTo>
                    <a:pt x="14210" y="19351"/>
                    <a:pt x="19004" y="23891"/>
                    <a:pt x="24450" y="23891"/>
                  </a:cubicBezTo>
                  <a:cubicBezTo>
                    <a:pt x="24501" y="23891"/>
                    <a:pt x="24551" y="23891"/>
                    <a:pt x="24602" y="23890"/>
                  </a:cubicBezTo>
                  <a:cubicBezTo>
                    <a:pt x="25219" y="23882"/>
                    <a:pt x="25362" y="22965"/>
                    <a:pt x="24748" y="22802"/>
                  </a:cubicBezTo>
                  <a:cubicBezTo>
                    <a:pt x="21686" y="21987"/>
                    <a:pt x="19018" y="21250"/>
                    <a:pt x="16551" y="19121"/>
                  </a:cubicBezTo>
                  <a:cubicBezTo>
                    <a:pt x="14115" y="17021"/>
                    <a:pt x="12766" y="14174"/>
                    <a:pt x="11483" y="11291"/>
                  </a:cubicBezTo>
                  <a:cubicBezTo>
                    <a:pt x="10340" y="8722"/>
                    <a:pt x="9134" y="6120"/>
                    <a:pt x="7083" y="4135"/>
                  </a:cubicBezTo>
                  <a:cubicBezTo>
                    <a:pt x="5136" y="2252"/>
                    <a:pt x="2680" y="779"/>
                    <a:pt x="87" y="2"/>
                  </a:cubicBezTo>
                  <a:cubicBezTo>
                    <a:pt x="82" y="1"/>
                    <a:pt x="77" y="0"/>
                    <a:pt x="7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17"/>
            <p:cNvSpPr/>
            <p:nvPr/>
          </p:nvSpPr>
          <p:spPr>
            <a:xfrm>
              <a:off x="-2461806" y="-1423219"/>
              <a:ext cx="824159" cy="1573635"/>
            </a:xfrm>
            <a:custGeom>
              <a:avLst/>
              <a:gdLst/>
              <a:ahLst/>
              <a:cxnLst/>
              <a:rect l="l" t="t" r="r" b="b"/>
              <a:pathLst>
                <a:path w="18418" h="35167" extrusionOk="0">
                  <a:moveTo>
                    <a:pt x="88" y="1"/>
                  </a:moveTo>
                  <a:cubicBezTo>
                    <a:pt x="34" y="1"/>
                    <a:pt x="1" y="91"/>
                    <a:pt x="58" y="116"/>
                  </a:cubicBezTo>
                  <a:cubicBezTo>
                    <a:pt x="8100" y="3641"/>
                    <a:pt x="4381" y="14929"/>
                    <a:pt x="6016" y="21576"/>
                  </a:cubicBezTo>
                  <a:cubicBezTo>
                    <a:pt x="7429" y="27308"/>
                    <a:pt x="11897" y="33417"/>
                    <a:pt x="17770" y="35149"/>
                  </a:cubicBezTo>
                  <a:cubicBezTo>
                    <a:pt x="17811" y="35161"/>
                    <a:pt x="17850" y="35167"/>
                    <a:pt x="17887" y="35167"/>
                  </a:cubicBezTo>
                  <a:cubicBezTo>
                    <a:pt x="18248" y="35167"/>
                    <a:pt x="18418" y="34637"/>
                    <a:pt x="18076" y="34425"/>
                  </a:cubicBezTo>
                  <a:lnTo>
                    <a:pt x="18076" y="34425"/>
                  </a:lnTo>
                  <a:lnTo>
                    <a:pt x="18076" y="34428"/>
                  </a:lnTo>
                  <a:cubicBezTo>
                    <a:pt x="14970" y="32509"/>
                    <a:pt x="12175" y="30573"/>
                    <a:pt x="10066" y="27514"/>
                  </a:cubicBezTo>
                  <a:cubicBezTo>
                    <a:pt x="7891" y="24351"/>
                    <a:pt x="6820" y="20766"/>
                    <a:pt x="6644" y="16950"/>
                  </a:cubicBezTo>
                  <a:cubicBezTo>
                    <a:pt x="6374" y="11063"/>
                    <a:pt x="7040" y="2492"/>
                    <a:pt x="105" y="4"/>
                  </a:cubicBezTo>
                  <a:cubicBezTo>
                    <a:pt x="99" y="1"/>
                    <a:pt x="93" y="1"/>
                    <a:pt x="8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17"/>
            <p:cNvSpPr/>
            <p:nvPr/>
          </p:nvSpPr>
          <p:spPr>
            <a:xfrm>
              <a:off x="-2045018" y="-831867"/>
              <a:ext cx="976793" cy="1016305"/>
            </a:xfrm>
            <a:custGeom>
              <a:avLst/>
              <a:gdLst/>
              <a:ahLst/>
              <a:cxnLst/>
              <a:rect l="l" t="t" r="r" b="b"/>
              <a:pathLst>
                <a:path w="21829" h="22712" extrusionOk="0">
                  <a:moveTo>
                    <a:pt x="50" y="1"/>
                  </a:moveTo>
                  <a:cubicBezTo>
                    <a:pt x="25" y="1"/>
                    <a:pt x="1" y="17"/>
                    <a:pt x="1" y="48"/>
                  </a:cubicBezTo>
                  <a:cubicBezTo>
                    <a:pt x="136" y="5863"/>
                    <a:pt x="2278" y="11351"/>
                    <a:pt x="6278" y="15615"/>
                  </a:cubicBezTo>
                  <a:cubicBezTo>
                    <a:pt x="10031" y="19619"/>
                    <a:pt x="15775" y="22712"/>
                    <a:pt x="21364" y="22712"/>
                  </a:cubicBezTo>
                  <a:cubicBezTo>
                    <a:pt x="21425" y="22712"/>
                    <a:pt x="21487" y="22711"/>
                    <a:pt x="21548" y="22711"/>
                  </a:cubicBezTo>
                  <a:cubicBezTo>
                    <a:pt x="21765" y="22708"/>
                    <a:pt x="21829" y="22361"/>
                    <a:pt x="21600" y="22320"/>
                  </a:cubicBezTo>
                  <a:cubicBezTo>
                    <a:pt x="16017" y="21268"/>
                    <a:pt x="11008" y="19481"/>
                    <a:pt x="6898" y="15373"/>
                  </a:cubicBezTo>
                  <a:cubicBezTo>
                    <a:pt x="2870" y="11351"/>
                    <a:pt x="460" y="5717"/>
                    <a:pt x="103" y="48"/>
                  </a:cubicBezTo>
                  <a:cubicBezTo>
                    <a:pt x="100" y="17"/>
                    <a:pt x="74" y="1"/>
                    <a:pt x="50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17"/>
            <p:cNvSpPr/>
            <p:nvPr/>
          </p:nvSpPr>
          <p:spPr>
            <a:xfrm>
              <a:off x="-1645323" y="-474012"/>
              <a:ext cx="414362" cy="215191"/>
            </a:xfrm>
            <a:custGeom>
              <a:avLst/>
              <a:gdLst/>
              <a:ahLst/>
              <a:cxnLst/>
              <a:rect l="l" t="t" r="r" b="b"/>
              <a:pathLst>
                <a:path w="9260" h="4809" extrusionOk="0">
                  <a:moveTo>
                    <a:pt x="137" y="1"/>
                  </a:moveTo>
                  <a:cubicBezTo>
                    <a:pt x="64" y="1"/>
                    <a:pt x="1" y="89"/>
                    <a:pt x="69" y="152"/>
                  </a:cubicBezTo>
                  <a:cubicBezTo>
                    <a:pt x="2525" y="2393"/>
                    <a:pt x="5686" y="4326"/>
                    <a:pt x="9031" y="4807"/>
                  </a:cubicBezTo>
                  <a:cubicBezTo>
                    <a:pt x="9039" y="4808"/>
                    <a:pt x="9046" y="4809"/>
                    <a:pt x="9053" y="4809"/>
                  </a:cubicBezTo>
                  <a:cubicBezTo>
                    <a:pt x="9200" y="4809"/>
                    <a:pt x="9260" y="4604"/>
                    <a:pt x="9100" y="4551"/>
                  </a:cubicBezTo>
                  <a:cubicBezTo>
                    <a:pt x="5801" y="3500"/>
                    <a:pt x="2861" y="2307"/>
                    <a:pt x="199" y="25"/>
                  </a:cubicBezTo>
                  <a:cubicBezTo>
                    <a:pt x="179" y="8"/>
                    <a:pt x="157" y="1"/>
                    <a:pt x="137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17"/>
            <p:cNvSpPr/>
            <p:nvPr/>
          </p:nvSpPr>
          <p:spPr>
            <a:xfrm>
              <a:off x="-1135637" y="-269019"/>
              <a:ext cx="54860" cy="42421"/>
            </a:xfrm>
            <a:custGeom>
              <a:avLst/>
              <a:gdLst/>
              <a:ahLst/>
              <a:cxnLst/>
              <a:rect l="l" t="t" r="r" b="b"/>
              <a:pathLst>
                <a:path w="1226" h="948" extrusionOk="0">
                  <a:moveTo>
                    <a:pt x="612" y="1"/>
                  </a:moveTo>
                  <a:cubicBezTo>
                    <a:pt x="1" y="1"/>
                    <a:pt x="1" y="948"/>
                    <a:pt x="612" y="948"/>
                  </a:cubicBezTo>
                  <a:cubicBezTo>
                    <a:pt x="1226" y="948"/>
                    <a:pt x="1226" y="1"/>
                    <a:pt x="612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17"/>
            <p:cNvSpPr/>
            <p:nvPr/>
          </p:nvSpPr>
          <p:spPr>
            <a:xfrm>
              <a:off x="-1483334" y="-76823"/>
              <a:ext cx="36290" cy="28146"/>
            </a:xfrm>
            <a:custGeom>
              <a:avLst/>
              <a:gdLst/>
              <a:ahLst/>
              <a:cxnLst/>
              <a:rect l="l" t="t" r="r" b="b"/>
              <a:pathLst>
                <a:path w="811" h="629" extrusionOk="0">
                  <a:moveTo>
                    <a:pt x="406" y="1"/>
                  </a:moveTo>
                  <a:cubicBezTo>
                    <a:pt x="1" y="1"/>
                    <a:pt x="1" y="628"/>
                    <a:pt x="406" y="628"/>
                  </a:cubicBezTo>
                  <a:cubicBezTo>
                    <a:pt x="810" y="628"/>
                    <a:pt x="810" y="1"/>
                    <a:pt x="40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17"/>
            <p:cNvSpPr/>
            <p:nvPr/>
          </p:nvSpPr>
          <p:spPr>
            <a:xfrm>
              <a:off x="-1350744" y="-27197"/>
              <a:ext cx="46716" cy="34724"/>
            </a:xfrm>
            <a:custGeom>
              <a:avLst/>
              <a:gdLst/>
              <a:ahLst/>
              <a:cxnLst/>
              <a:rect l="l" t="t" r="r" b="b"/>
              <a:pathLst>
                <a:path w="1044" h="776" extrusionOk="0">
                  <a:moveTo>
                    <a:pt x="377" y="1"/>
                  </a:moveTo>
                  <a:cubicBezTo>
                    <a:pt x="181" y="1"/>
                    <a:pt x="1" y="195"/>
                    <a:pt x="9" y="389"/>
                  </a:cubicBezTo>
                  <a:cubicBezTo>
                    <a:pt x="19" y="578"/>
                    <a:pt x="168" y="776"/>
                    <a:pt x="372" y="776"/>
                  </a:cubicBezTo>
                  <a:cubicBezTo>
                    <a:pt x="381" y="776"/>
                    <a:pt x="389" y="776"/>
                    <a:pt x="397" y="775"/>
                  </a:cubicBezTo>
                  <a:cubicBezTo>
                    <a:pt x="540" y="764"/>
                    <a:pt x="697" y="769"/>
                    <a:pt x="821" y="687"/>
                  </a:cubicBezTo>
                  <a:cubicBezTo>
                    <a:pt x="1044" y="538"/>
                    <a:pt x="1044" y="238"/>
                    <a:pt x="821" y="89"/>
                  </a:cubicBezTo>
                  <a:cubicBezTo>
                    <a:pt x="697" y="7"/>
                    <a:pt x="540" y="12"/>
                    <a:pt x="397" y="1"/>
                  </a:cubicBezTo>
                  <a:cubicBezTo>
                    <a:pt x="390" y="1"/>
                    <a:pt x="384" y="1"/>
                    <a:pt x="377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17"/>
            <p:cNvSpPr/>
            <p:nvPr/>
          </p:nvSpPr>
          <p:spPr>
            <a:xfrm>
              <a:off x="-1206832" y="19028"/>
              <a:ext cx="332071" cy="61573"/>
            </a:xfrm>
            <a:custGeom>
              <a:avLst/>
              <a:gdLst/>
              <a:ahLst/>
              <a:cxnLst/>
              <a:rect l="l" t="t" r="r" b="b"/>
              <a:pathLst>
                <a:path w="7421" h="1376" extrusionOk="0">
                  <a:moveTo>
                    <a:pt x="167" y="0"/>
                  </a:moveTo>
                  <a:cubicBezTo>
                    <a:pt x="38" y="0"/>
                    <a:pt x="0" y="204"/>
                    <a:pt x="141" y="254"/>
                  </a:cubicBezTo>
                  <a:cubicBezTo>
                    <a:pt x="1903" y="889"/>
                    <a:pt x="3870" y="1376"/>
                    <a:pt x="5791" y="1376"/>
                  </a:cubicBezTo>
                  <a:cubicBezTo>
                    <a:pt x="6286" y="1376"/>
                    <a:pt x="6779" y="1343"/>
                    <a:pt x="7263" y="1273"/>
                  </a:cubicBezTo>
                  <a:cubicBezTo>
                    <a:pt x="7420" y="1251"/>
                    <a:pt x="7365" y="1028"/>
                    <a:pt x="7228" y="1014"/>
                  </a:cubicBezTo>
                  <a:cubicBezTo>
                    <a:pt x="4829" y="799"/>
                    <a:pt x="2542" y="684"/>
                    <a:pt x="207" y="6"/>
                  </a:cubicBezTo>
                  <a:cubicBezTo>
                    <a:pt x="193" y="2"/>
                    <a:pt x="179" y="0"/>
                    <a:pt x="167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17"/>
            <p:cNvSpPr/>
            <p:nvPr/>
          </p:nvSpPr>
          <p:spPr>
            <a:xfrm>
              <a:off x="-1549472" y="159673"/>
              <a:ext cx="45419" cy="39825"/>
            </a:xfrm>
            <a:custGeom>
              <a:avLst/>
              <a:gdLst/>
              <a:ahLst/>
              <a:cxnLst/>
              <a:rect l="l" t="t" r="r" b="b"/>
              <a:pathLst>
                <a:path w="1015" h="890" extrusionOk="0">
                  <a:moveTo>
                    <a:pt x="408" y="0"/>
                  </a:moveTo>
                  <a:cubicBezTo>
                    <a:pt x="317" y="0"/>
                    <a:pt x="225" y="33"/>
                    <a:pt x="157" y="101"/>
                  </a:cubicBezTo>
                  <a:cubicBezTo>
                    <a:pt x="0" y="258"/>
                    <a:pt x="28" y="542"/>
                    <a:pt x="229" y="652"/>
                  </a:cubicBezTo>
                  <a:cubicBezTo>
                    <a:pt x="347" y="718"/>
                    <a:pt x="463" y="784"/>
                    <a:pt x="579" y="856"/>
                  </a:cubicBezTo>
                  <a:cubicBezTo>
                    <a:pt x="617" y="879"/>
                    <a:pt x="657" y="889"/>
                    <a:pt x="695" y="889"/>
                  </a:cubicBezTo>
                  <a:cubicBezTo>
                    <a:pt x="866" y="889"/>
                    <a:pt x="1015" y="688"/>
                    <a:pt x="912" y="522"/>
                  </a:cubicBezTo>
                  <a:cubicBezTo>
                    <a:pt x="840" y="407"/>
                    <a:pt x="774" y="288"/>
                    <a:pt x="711" y="173"/>
                  </a:cubicBezTo>
                  <a:cubicBezTo>
                    <a:pt x="648" y="58"/>
                    <a:pt x="528" y="0"/>
                    <a:pt x="408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17"/>
            <p:cNvSpPr/>
            <p:nvPr/>
          </p:nvSpPr>
          <p:spPr>
            <a:xfrm>
              <a:off x="-1407530" y="211358"/>
              <a:ext cx="43271" cy="33561"/>
            </a:xfrm>
            <a:custGeom>
              <a:avLst/>
              <a:gdLst/>
              <a:ahLst/>
              <a:cxnLst/>
              <a:rect l="l" t="t" r="r" b="b"/>
              <a:pathLst>
                <a:path w="967" h="750" extrusionOk="0">
                  <a:moveTo>
                    <a:pt x="485" y="1"/>
                  </a:moveTo>
                  <a:cubicBezTo>
                    <a:pt x="0" y="1"/>
                    <a:pt x="0" y="750"/>
                    <a:pt x="485" y="750"/>
                  </a:cubicBezTo>
                  <a:cubicBezTo>
                    <a:pt x="967" y="750"/>
                    <a:pt x="967" y="1"/>
                    <a:pt x="48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7" name="Google Shape;1407;p17"/>
          <p:cNvGrpSpPr/>
          <p:nvPr/>
        </p:nvGrpSpPr>
        <p:grpSpPr>
          <a:xfrm>
            <a:off x="5391936" y="-1159918"/>
            <a:ext cx="1755539" cy="1736248"/>
            <a:chOff x="3331298" y="-1225296"/>
            <a:chExt cx="2219673" cy="2195282"/>
          </a:xfrm>
        </p:grpSpPr>
        <p:sp>
          <p:nvSpPr>
            <p:cNvPr id="1408" name="Google Shape;1408;p17"/>
            <p:cNvSpPr/>
            <p:nvPr/>
          </p:nvSpPr>
          <p:spPr>
            <a:xfrm>
              <a:off x="4069963" y="-625844"/>
              <a:ext cx="534017" cy="680073"/>
            </a:xfrm>
            <a:custGeom>
              <a:avLst/>
              <a:gdLst/>
              <a:ahLst/>
              <a:cxnLst/>
              <a:rect l="l" t="t" r="r" b="b"/>
              <a:pathLst>
                <a:path w="11934" h="15198" extrusionOk="0">
                  <a:moveTo>
                    <a:pt x="10679" y="0"/>
                  </a:moveTo>
                  <a:cubicBezTo>
                    <a:pt x="10672" y="0"/>
                    <a:pt x="10665" y="2"/>
                    <a:pt x="10657" y="4"/>
                  </a:cubicBezTo>
                  <a:cubicBezTo>
                    <a:pt x="5641" y="1526"/>
                    <a:pt x="589" y="5665"/>
                    <a:pt x="203" y="11243"/>
                  </a:cubicBezTo>
                  <a:cubicBezTo>
                    <a:pt x="0" y="14163"/>
                    <a:pt x="1298" y="15198"/>
                    <a:pt x="3116" y="15198"/>
                  </a:cubicBezTo>
                  <a:cubicBezTo>
                    <a:pt x="6015" y="15198"/>
                    <a:pt x="10236" y="12569"/>
                    <a:pt x="11817" y="10755"/>
                  </a:cubicBezTo>
                  <a:cubicBezTo>
                    <a:pt x="11934" y="10623"/>
                    <a:pt x="11826" y="10463"/>
                    <a:pt x="11690" y="10463"/>
                  </a:cubicBezTo>
                  <a:cubicBezTo>
                    <a:pt x="11650" y="10463"/>
                    <a:pt x="11608" y="10476"/>
                    <a:pt x="11569" y="10508"/>
                  </a:cubicBezTo>
                  <a:cubicBezTo>
                    <a:pt x="9548" y="12124"/>
                    <a:pt x="7502" y="13624"/>
                    <a:pt x="4969" y="14337"/>
                  </a:cubicBezTo>
                  <a:cubicBezTo>
                    <a:pt x="4449" y="14484"/>
                    <a:pt x="3940" y="14564"/>
                    <a:pt x="3466" y="14564"/>
                  </a:cubicBezTo>
                  <a:cubicBezTo>
                    <a:pt x="1861" y="14564"/>
                    <a:pt x="644" y="13644"/>
                    <a:pt x="646" y="11251"/>
                  </a:cubicBezTo>
                  <a:cubicBezTo>
                    <a:pt x="649" y="10158"/>
                    <a:pt x="1013" y="9070"/>
                    <a:pt x="1442" y="8082"/>
                  </a:cubicBezTo>
                  <a:cubicBezTo>
                    <a:pt x="3130" y="4178"/>
                    <a:pt x="6847" y="1639"/>
                    <a:pt x="10690" y="130"/>
                  </a:cubicBezTo>
                  <a:cubicBezTo>
                    <a:pt x="10760" y="103"/>
                    <a:pt x="10744" y="0"/>
                    <a:pt x="1067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17"/>
            <p:cNvSpPr/>
            <p:nvPr/>
          </p:nvSpPr>
          <p:spPr>
            <a:xfrm>
              <a:off x="4300821" y="-549011"/>
              <a:ext cx="550797" cy="375611"/>
            </a:xfrm>
            <a:custGeom>
              <a:avLst/>
              <a:gdLst/>
              <a:ahLst/>
              <a:cxnLst/>
              <a:rect l="l" t="t" r="r" b="b"/>
              <a:pathLst>
                <a:path w="12309" h="8394" extrusionOk="0">
                  <a:moveTo>
                    <a:pt x="10340" y="0"/>
                  </a:moveTo>
                  <a:cubicBezTo>
                    <a:pt x="7066" y="0"/>
                    <a:pt x="1019" y="6731"/>
                    <a:pt x="77" y="8152"/>
                  </a:cubicBezTo>
                  <a:cubicBezTo>
                    <a:pt x="1" y="8268"/>
                    <a:pt x="109" y="8393"/>
                    <a:pt x="223" y="8393"/>
                  </a:cubicBezTo>
                  <a:cubicBezTo>
                    <a:pt x="260" y="8393"/>
                    <a:pt x="298" y="8379"/>
                    <a:pt x="330" y="8347"/>
                  </a:cubicBezTo>
                  <a:cubicBezTo>
                    <a:pt x="1625" y="7053"/>
                    <a:pt x="2888" y="5726"/>
                    <a:pt x="4265" y="4515"/>
                  </a:cubicBezTo>
                  <a:cubicBezTo>
                    <a:pt x="5015" y="3852"/>
                    <a:pt x="8155" y="914"/>
                    <a:pt x="10259" y="914"/>
                  </a:cubicBezTo>
                  <a:cubicBezTo>
                    <a:pt x="10951" y="914"/>
                    <a:pt x="11532" y="1232"/>
                    <a:pt x="11878" y="2053"/>
                  </a:cubicBezTo>
                  <a:cubicBezTo>
                    <a:pt x="11910" y="2132"/>
                    <a:pt x="11972" y="2164"/>
                    <a:pt x="12038" y="2164"/>
                  </a:cubicBezTo>
                  <a:cubicBezTo>
                    <a:pt x="12166" y="2164"/>
                    <a:pt x="12309" y="2040"/>
                    <a:pt x="12274" y="1891"/>
                  </a:cubicBezTo>
                  <a:cubicBezTo>
                    <a:pt x="11971" y="539"/>
                    <a:pt x="11266" y="0"/>
                    <a:pt x="10340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17"/>
            <p:cNvSpPr/>
            <p:nvPr/>
          </p:nvSpPr>
          <p:spPr>
            <a:xfrm>
              <a:off x="4658854" y="-334083"/>
              <a:ext cx="145027" cy="121937"/>
            </a:xfrm>
            <a:custGeom>
              <a:avLst/>
              <a:gdLst/>
              <a:ahLst/>
              <a:cxnLst/>
              <a:rect l="l" t="t" r="r" b="b"/>
              <a:pathLst>
                <a:path w="3241" h="2725" extrusionOk="0">
                  <a:moveTo>
                    <a:pt x="2942" y="0"/>
                  </a:moveTo>
                  <a:cubicBezTo>
                    <a:pt x="2897" y="0"/>
                    <a:pt x="2851" y="15"/>
                    <a:pt x="2808" y="50"/>
                  </a:cubicBezTo>
                  <a:cubicBezTo>
                    <a:pt x="1933" y="774"/>
                    <a:pt x="1049" y="1488"/>
                    <a:pt x="209" y="2253"/>
                  </a:cubicBezTo>
                  <a:cubicBezTo>
                    <a:pt x="0" y="2445"/>
                    <a:pt x="196" y="2725"/>
                    <a:pt x="422" y="2725"/>
                  </a:cubicBezTo>
                  <a:cubicBezTo>
                    <a:pt x="485" y="2725"/>
                    <a:pt x="549" y="2703"/>
                    <a:pt x="609" y="2652"/>
                  </a:cubicBezTo>
                  <a:cubicBezTo>
                    <a:pt x="1462" y="1909"/>
                    <a:pt x="2272" y="1116"/>
                    <a:pt x="3092" y="334"/>
                  </a:cubicBezTo>
                  <a:cubicBezTo>
                    <a:pt x="3241" y="194"/>
                    <a:pt x="3103" y="0"/>
                    <a:pt x="294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17"/>
            <p:cNvSpPr/>
            <p:nvPr/>
          </p:nvSpPr>
          <p:spPr>
            <a:xfrm>
              <a:off x="4487780" y="-677215"/>
              <a:ext cx="542698" cy="814494"/>
            </a:xfrm>
            <a:custGeom>
              <a:avLst/>
              <a:gdLst/>
              <a:ahLst/>
              <a:cxnLst/>
              <a:rect l="l" t="t" r="r" b="b"/>
              <a:pathLst>
                <a:path w="12128" h="18202" extrusionOk="0">
                  <a:moveTo>
                    <a:pt x="7345" y="1"/>
                  </a:moveTo>
                  <a:cubicBezTo>
                    <a:pt x="6431" y="1"/>
                    <a:pt x="5475" y="355"/>
                    <a:pt x="4566" y="1185"/>
                  </a:cubicBezTo>
                  <a:cubicBezTo>
                    <a:pt x="4492" y="1252"/>
                    <a:pt x="4561" y="1344"/>
                    <a:pt x="4640" y="1344"/>
                  </a:cubicBezTo>
                  <a:cubicBezTo>
                    <a:pt x="4660" y="1344"/>
                    <a:pt x="4682" y="1337"/>
                    <a:pt x="4701" y="1322"/>
                  </a:cubicBezTo>
                  <a:cubicBezTo>
                    <a:pt x="5498" y="704"/>
                    <a:pt x="6318" y="437"/>
                    <a:pt x="7099" y="437"/>
                  </a:cubicBezTo>
                  <a:cubicBezTo>
                    <a:pt x="9406" y="437"/>
                    <a:pt x="11371" y="2768"/>
                    <a:pt x="11392" y="5243"/>
                  </a:cubicBezTo>
                  <a:cubicBezTo>
                    <a:pt x="11411" y="7707"/>
                    <a:pt x="9957" y="9833"/>
                    <a:pt x="8308" y="11534"/>
                  </a:cubicBezTo>
                  <a:cubicBezTo>
                    <a:pt x="5905" y="14018"/>
                    <a:pt x="2923" y="15557"/>
                    <a:pt x="236" y="17638"/>
                  </a:cubicBezTo>
                  <a:cubicBezTo>
                    <a:pt x="1" y="17821"/>
                    <a:pt x="205" y="18202"/>
                    <a:pt x="465" y="18202"/>
                  </a:cubicBezTo>
                  <a:cubicBezTo>
                    <a:pt x="492" y="18202"/>
                    <a:pt x="519" y="18198"/>
                    <a:pt x="547" y="18189"/>
                  </a:cubicBezTo>
                  <a:cubicBezTo>
                    <a:pt x="5376" y="16642"/>
                    <a:pt x="11923" y="11132"/>
                    <a:pt x="12055" y="5659"/>
                  </a:cubicBezTo>
                  <a:lnTo>
                    <a:pt x="12058" y="5659"/>
                  </a:lnTo>
                  <a:cubicBezTo>
                    <a:pt x="12127" y="2771"/>
                    <a:pt x="9901" y="1"/>
                    <a:pt x="734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17"/>
            <p:cNvSpPr/>
            <p:nvPr/>
          </p:nvSpPr>
          <p:spPr>
            <a:xfrm>
              <a:off x="3797489" y="-934207"/>
              <a:ext cx="1107277" cy="1205990"/>
            </a:xfrm>
            <a:custGeom>
              <a:avLst/>
              <a:gdLst/>
              <a:ahLst/>
              <a:cxnLst/>
              <a:rect l="l" t="t" r="r" b="b"/>
              <a:pathLst>
                <a:path w="24745" h="26951" extrusionOk="0">
                  <a:moveTo>
                    <a:pt x="24486" y="1"/>
                  </a:moveTo>
                  <a:cubicBezTo>
                    <a:pt x="15937" y="45"/>
                    <a:pt x="7363" y="7052"/>
                    <a:pt x="3269" y="14117"/>
                  </a:cubicBezTo>
                  <a:cubicBezTo>
                    <a:pt x="1424" y="17299"/>
                    <a:pt x="1" y="21520"/>
                    <a:pt x="2421" y="24819"/>
                  </a:cubicBezTo>
                  <a:cubicBezTo>
                    <a:pt x="3573" y="26389"/>
                    <a:pt x="5068" y="26951"/>
                    <a:pt x="6656" y="26951"/>
                  </a:cubicBezTo>
                  <a:cubicBezTo>
                    <a:pt x="8295" y="26951"/>
                    <a:pt x="10033" y="26352"/>
                    <a:pt x="11592" y="25647"/>
                  </a:cubicBezTo>
                  <a:cubicBezTo>
                    <a:pt x="11740" y="25581"/>
                    <a:pt x="11654" y="25368"/>
                    <a:pt x="11513" y="25368"/>
                  </a:cubicBezTo>
                  <a:cubicBezTo>
                    <a:pt x="11502" y="25368"/>
                    <a:pt x="11491" y="25369"/>
                    <a:pt x="11479" y="25372"/>
                  </a:cubicBezTo>
                  <a:cubicBezTo>
                    <a:pt x="10179" y="25683"/>
                    <a:pt x="8674" y="26088"/>
                    <a:pt x="7253" y="26088"/>
                  </a:cubicBezTo>
                  <a:cubicBezTo>
                    <a:pt x="6689" y="26088"/>
                    <a:pt x="6138" y="26024"/>
                    <a:pt x="5618" y="25865"/>
                  </a:cubicBezTo>
                  <a:cubicBezTo>
                    <a:pt x="2751" y="24987"/>
                    <a:pt x="1857" y="21801"/>
                    <a:pt x="2369" y="19152"/>
                  </a:cubicBezTo>
                  <a:cubicBezTo>
                    <a:pt x="3035" y="15703"/>
                    <a:pt x="5430" y="12357"/>
                    <a:pt x="7746" y="9811"/>
                  </a:cubicBezTo>
                  <a:cubicBezTo>
                    <a:pt x="9896" y="7451"/>
                    <a:pt x="12421" y="5463"/>
                    <a:pt x="15205" y="3907"/>
                  </a:cubicBezTo>
                  <a:cubicBezTo>
                    <a:pt x="18192" y="2239"/>
                    <a:pt x="21344" y="1496"/>
                    <a:pt x="24535" y="408"/>
                  </a:cubicBezTo>
                  <a:cubicBezTo>
                    <a:pt x="24745" y="336"/>
                    <a:pt x="24731" y="1"/>
                    <a:pt x="2448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17"/>
            <p:cNvSpPr/>
            <p:nvPr/>
          </p:nvSpPr>
          <p:spPr>
            <a:xfrm>
              <a:off x="3788137" y="-846141"/>
              <a:ext cx="1526292" cy="1407667"/>
            </a:xfrm>
            <a:custGeom>
              <a:avLst/>
              <a:gdLst/>
              <a:ahLst/>
              <a:cxnLst/>
              <a:rect l="l" t="t" r="r" b="b"/>
              <a:pathLst>
                <a:path w="34109" h="31458" extrusionOk="0">
                  <a:moveTo>
                    <a:pt x="27899" y="0"/>
                  </a:moveTo>
                  <a:cubicBezTo>
                    <a:pt x="27811" y="0"/>
                    <a:pt x="27757" y="135"/>
                    <a:pt x="27850" y="177"/>
                  </a:cubicBezTo>
                  <a:cubicBezTo>
                    <a:pt x="32027" y="2118"/>
                    <a:pt x="33745" y="6807"/>
                    <a:pt x="32682" y="11133"/>
                  </a:cubicBezTo>
                  <a:cubicBezTo>
                    <a:pt x="31663" y="15268"/>
                    <a:pt x="28682" y="18776"/>
                    <a:pt x="25606" y="21590"/>
                  </a:cubicBezTo>
                  <a:cubicBezTo>
                    <a:pt x="22589" y="24351"/>
                    <a:pt x="19136" y="26625"/>
                    <a:pt x="15403" y="28299"/>
                  </a:cubicBezTo>
                  <a:cubicBezTo>
                    <a:pt x="12850" y="29444"/>
                    <a:pt x="9565" y="30727"/>
                    <a:pt x="6584" y="30727"/>
                  </a:cubicBezTo>
                  <a:cubicBezTo>
                    <a:pt x="4207" y="30727"/>
                    <a:pt x="2023" y="29911"/>
                    <a:pt x="557" y="27559"/>
                  </a:cubicBezTo>
                  <a:cubicBezTo>
                    <a:pt x="504" y="27474"/>
                    <a:pt x="416" y="27437"/>
                    <a:pt x="328" y="27437"/>
                  </a:cubicBezTo>
                  <a:cubicBezTo>
                    <a:pt x="164" y="27437"/>
                    <a:pt x="0" y="27566"/>
                    <a:pt x="67" y="27760"/>
                  </a:cubicBezTo>
                  <a:cubicBezTo>
                    <a:pt x="1065" y="30597"/>
                    <a:pt x="3599" y="31458"/>
                    <a:pt x="6284" y="31458"/>
                  </a:cubicBezTo>
                  <a:cubicBezTo>
                    <a:pt x="7998" y="31458"/>
                    <a:pt x="9773" y="31107"/>
                    <a:pt x="11251" y="30695"/>
                  </a:cubicBezTo>
                  <a:cubicBezTo>
                    <a:pt x="16845" y="29136"/>
                    <a:pt x="22049" y="26251"/>
                    <a:pt x="26275" y="22261"/>
                  </a:cubicBezTo>
                  <a:cubicBezTo>
                    <a:pt x="29816" y="18919"/>
                    <a:pt x="33299" y="14572"/>
                    <a:pt x="33745" y="9539"/>
                  </a:cubicBezTo>
                  <a:cubicBezTo>
                    <a:pt x="34108" y="5403"/>
                    <a:pt x="32060" y="1155"/>
                    <a:pt x="27924" y="4"/>
                  </a:cubicBezTo>
                  <a:cubicBezTo>
                    <a:pt x="27916" y="1"/>
                    <a:pt x="27907" y="0"/>
                    <a:pt x="2789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17"/>
            <p:cNvSpPr/>
            <p:nvPr/>
          </p:nvSpPr>
          <p:spPr>
            <a:xfrm>
              <a:off x="3728397" y="177035"/>
              <a:ext cx="46493" cy="57635"/>
            </a:xfrm>
            <a:custGeom>
              <a:avLst/>
              <a:gdLst/>
              <a:ahLst/>
              <a:cxnLst/>
              <a:rect l="l" t="t" r="r" b="b"/>
              <a:pathLst>
                <a:path w="1039" h="1288" extrusionOk="0">
                  <a:moveTo>
                    <a:pt x="546" y="0"/>
                  </a:moveTo>
                  <a:cubicBezTo>
                    <a:pt x="508" y="0"/>
                    <a:pt x="468" y="5"/>
                    <a:pt x="427" y="16"/>
                  </a:cubicBezTo>
                  <a:cubicBezTo>
                    <a:pt x="80" y="107"/>
                    <a:pt x="0" y="520"/>
                    <a:pt x="221" y="773"/>
                  </a:cubicBezTo>
                  <a:cubicBezTo>
                    <a:pt x="232" y="787"/>
                    <a:pt x="243" y="798"/>
                    <a:pt x="254" y="809"/>
                  </a:cubicBezTo>
                  <a:cubicBezTo>
                    <a:pt x="263" y="817"/>
                    <a:pt x="268" y="822"/>
                    <a:pt x="267" y="822"/>
                  </a:cubicBezTo>
                  <a:cubicBezTo>
                    <a:pt x="266" y="822"/>
                    <a:pt x="257" y="815"/>
                    <a:pt x="240" y="801"/>
                  </a:cubicBezTo>
                  <a:lnTo>
                    <a:pt x="240" y="801"/>
                  </a:lnTo>
                  <a:cubicBezTo>
                    <a:pt x="245" y="831"/>
                    <a:pt x="273" y="875"/>
                    <a:pt x="284" y="905"/>
                  </a:cubicBezTo>
                  <a:cubicBezTo>
                    <a:pt x="314" y="974"/>
                    <a:pt x="342" y="1046"/>
                    <a:pt x="372" y="1115"/>
                  </a:cubicBezTo>
                  <a:cubicBezTo>
                    <a:pt x="417" y="1222"/>
                    <a:pt x="556" y="1288"/>
                    <a:pt x="676" y="1288"/>
                  </a:cubicBezTo>
                  <a:cubicBezTo>
                    <a:pt x="704" y="1288"/>
                    <a:pt x="731" y="1284"/>
                    <a:pt x="755" y="1277"/>
                  </a:cubicBezTo>
                  <a:cubicBezTo>
                    <a:pt x="884" y="1236"/>
                    <a:pt x="1027" y="1101"/>
                    <a:pt x="1011" y="949"/>
                  </a:cubicBezTo>
                  <a:lnTo>
                    <a:pt x="983" y="724"/>
                  </a:lnTo>
                  <a:cubicBezTo>
                    <a:pt x="981" y="685"/>
                    <a:pt x="975" y="649"/>
                    <a:pt x="972" y="611"/>
                  </a:cubicBezTo>
                  <a:cubicBezTo>
                    <a:pt x="967" y="622"/>
                    <a:pt x="964" y="633"/>
                    <a:pt x="958" y="641"/>
                  </a:cubicBezTo>
                  <a:cubicBezTo>
                    <a:pt x="967" y="622"/>
                    <a:pt x="972" y="600"/>
                    <a:pt x="978" y="578"/>
                  </a:cubicBezTo>
                  <a:cubicBezTo>
                    <a:pt x="1039" y="286"/>
                    <a:pt x="835" y="0"/>
                    <a:pt x="54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17"/>
            <p:cNvSpPr/>
            <p:nvPr/>
          </p:nvSpPr>
          <p:spPr>
            <a:xfrm>
              <a:off x="3721014" y="-58566"/>
              <a:ext cx="61036" cy="41123"/>
            </a:xfrm>
            <a:custGeom>
              <a:avLst/>
              <a:gdLst/>
              <a:ahLst/>
              <a:cxnLst/>
              <a:rect l="l" t="t" r="r" b="b"/>
              <a:pathLst>
                <a:path w="1364" h="919" extrusionOk="0">
                  <a:moveTo>
                    <a:pt x="885" y="0"/>
                  </a:moveTo>
                  <a:cubicBezTo>
                    <a:pt x="856" y="0"/>
                    <a:pt x="828" y="2"/>
                    <a:pt x="799" y="6"/>
                  </a:cubicBezTo>
                  <a:cubicBezTo>
                    <a:pt x="716" y="17"/>
                    <a:pt x="655" y="55"/>
                    <a:pt x="598" y="102"/>
                  </a:cubicBezTo>
                  <a:cubicBezTo>
                    <a:pt x="507" y="135"/>
                    <a:pt x="416" y="168"/>
                    <a:pt x="325" y="201"/>
                  </a:cubicBezTo>
                  <a:cubicBezTo>
                    <a:pt x="146" y="267"/>
                    <a:pt x="0" y="446"/>
                    <a:pt x="61" y="650"/>
                  </a:cubicBezTo>
                  <a:cubicBezTo>
                    <a:pt x="116" y="826"/>
                    <a:pt x="259" y="918"/>
                    <a:pt x="429" y="918"/>
                  </a:cubicBezTo>
                  <a:cubicBezTo>
                    <a:pt x="455" y="918"/>
                    <a:pt x="482" y="916"/>
                    <a:pt x="510" y="912"/>
                  </a:cubicBezTo>
                  <a:cubicBezTo>
                    <a:pt x="606" y="898"/>
                    <a:pt x="699" y="881"/>
                    <a:pt x="796" y="867"/>
                  </a:cubicBezTo>
                  <a:cubicBezTo>
                    <a:pt x="829" y="872"/>
                    <a:pt x="862" y="876"/>
                    <a:pt x="895" y="876"/>
                  </a:cubicBezTo>
                  <a:cubicBezTo>
                    <a:pt x="935" y="876"/>
                    <a:pt x="975" y="870"/>
                    <a:pt x="1016" y="854"/>
                  </a:cubicBezTo>
                  <a:cubicBezTo>
                    <a:pt x="1129" y="807"/>
                    <a:pt x="1220" y="760"/>
                    <a:pt x="1283" y="653"/>
                  </a:cubicBezTo>
                  <a:cubicBezTo>
                    <a:pt x="1338" y="559"/>
                    <a:pt x="1363" y="424"/>
                    <a:pt x="1330" y="320"/>
                  </a:cubicBezTo>
                  <a:cubicBezTo>
                    <a:pt x="1262" y="99"/>
                    <a:pt x="1090" y="0"/>
                    <a:pt x="885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17"/>
            <p:cNvSpPr/>
            <p:nvPr/>
          </p:nvSpPr>
          <p:spPr>
            <a:xfrm>
              <a:off x="3836062" y="-1048047"/>
              <a:ext cx="1450535" cy="754174"/>
            </a:xfrm>
            <a:custGeom>
              <a:avLst/>
              <a:gdLst/>
              <a:ahLst/>
              <a:cxnLst/>
              <a:rect l="l" t="t" r="r" b="b"/>
              <a:pathLst>
                <a:path w="32416" h="16854" extrusionOk="0">
                  <a:moveTo>
                    <a:pt x="22731" y="1"/>
                  </a:moveTo>
                  <a:cubicBezTo>
                    <a:pt x="20938" y="1"/>
                    <a:pt x="19145" y="326"/>
                    <a:pt x="17591" y="920"/>
                  </a:cubicBezTo>
                  <a:cubicBezTo>
                    <a:pt x="10386" y="3671"/>
                    <a:pt x="4092" y="10045"/>
                    <a:pt x="114" y="16509"/>
                  </a:cubicBezTo>
                  <a:cubicBezTo>
                    <a:pt x="1" y="16691"/>
                    <a:pt x="157" y="16853"/>
                    <a:pt x="322" y="16853"/>
                  </a:cubicBezTo>
                  <a:cubicBezTo>
                    <a:pt x="394" y="16853"/>
                    <a:pt x="468" y="16822"/>
                    <a:pt x="521" y="16749"/>
                  </a:cubicBezTo>
                  <a:cubicBezTo>
                    <a:pt x="4271" y="11548"/>
                    <a:pt x="8665" y="6790"/>
                    <a:pt x="14186" y="3428"/>
                  </a:cubicBezTo>
                  <a:cubicBezTo>
                    <a:pt x="16822" y="1825"/>
                    <a:pt x="20060" y="767"/>
                    <a:pt x="23097" y="767"/>
                  </a:cubicBezTo>
                  <a:cubicBezTo>
                    <a:pt x="26974" y="767"/>
                    <a:pt x="30524" y="2491"/>
                    <a:pt x="32074" y="7008"/>
                  </a:cubicBezTo>
                  <a:cubicBezTo>
                    <a:pt x="32103" y="7090"/>
                    <a:pt x="32167" y="7127"/>
                    <a:pt x="32230" y="7127"/>
                  </a:cubicBezTo>
                  <a:cubicBezTo>
                    <a:pt x="32323" y="7127"/>
                    <a:pt x="32415" y="7048"/>
                    <a:pt x="32396" y="6922"/>
                  </a:cubicBezTo>
                  <a:cubicBezTo>
                    <a:pt x="31640" y="2014"/>
                    <a:pt x="27187" y="1"/>
                    <a:pt x="2273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17"/>
            <p:cNvSpPr/>
            <p:nvPr/>
          </p:nvSpPr>
          <p:spPr>
            <a:xfrm>
              <a:off x="5354202" y="-598547"/>
              <a:ext cx="51191" cy="60230"/>
            </a:xfrm>
            <a:custGeom>
              <a:avLst/>
              <a:gdLst/>
              <a:ahLst/>
              <a:cxnLst/>
              <a:rect l="l" t="t" r="r" b="b"/>
              <a:pathLst>
                <a:path w="1144" h="1346" extrusionOk="0">
                  <a:moveTo>
                    <a:pt x="578" y="1"/>
                  </a:moveTo>
                  <a:cubicBezTo>
                    <a:pt x="536" y="1"/>
                    <a:pt x="495" y="7"/>
                    <a:pt x="455" y="19"/>
                  </a:cubicBezTo>
                  <a:cubicBezTo>
                    <a:pt x="204" y="96"/>
                    <a:pt x="1" y="366"/>
                    <a:pt x="89" y="638"/>
                  </a:cubicBezTo>
                  <a:cubicBezTo>
                    <a:pt x="138" y="781"/>
                    <a:pt x="177" y="933"/>
                    <a:pt x="259" y="1065"/>
                  </a:cubicBezTo>
                  <a:cubicBezTo>
                    <a:pt x="344" y="1205"/>
                    <a:pt x="520" y="1346"/>
                    <a:pt x="699" y="1346"/>
                  </a:cubicBezTo>
                  <a:cubicBezTo>
                    <a:pt x="731" y="1346"/>
                    <a:pt x="762" y="1342"/>
                    <a:pt x="794" y="1332"/>
                  </a:cubicBezTo>
                  <a:cubicBezTo>
                    <a:pt x="1000" y="1269"/>
                    <a:pt x="1118" y="1062"/>
                    <a:pt x="1132" y="856"/>
                  </a:cubicBezTo>
                  <a:cubicBezTo>
                    <a:pt x="1143" y="696"/>
                    <a:pt x="1102" y="536"/>
                    <a:pt x="1072" y="382"/>
                  </a:cubicBezTo>
                  <a:cubicBezTo>
                    <a:pt x="1030" y="162"/>
                    <a:pt x="799" y="1"/>
                    <a:pt x="57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17"/>
            <p:cNvSpPr/>
            <p:nvPr/>
          </p:nvSpPr>
          <p:spPr>
            <a:xfrm>
              <a:off x="5369506" y="-365855"/>
              <a:ext cx="47343" cy="57143"/>
            </a:xfrm>
            <a:custGeom>
              <a:avLst/>
              <a:gdLst/>
              <a:ahLst/>
              <a:cxnLst/>
              <a:rect l="l" t="t" r="r" b="b"/>
              <a:pathLst>
                <a:path w="1058" h="1277" extrusionOk="0">
                  <a:moveTo>
                    <a:pt x="525" y="0"/>
                  </a:moveTo>
                  <a:cubicBezTo>
                    <a:pt x="486" y="0"/>
                    <a:pt x="448" y="6"/>
                    <a:pt x="410" y="17"/>
                  </a:cubicBezTo>
                  <a:cubicBezTo>
                    <a:pt x="179" y="89"/>
                    <a:pt x="0" y="336"/>
                    <a:pt x="77" y="587"/>
                  </a:cubicBezTo>
                  <a:cubicBezTo>
                    <a:pt x="121" y="730"/>
                    <a:pt x="157" y="879"/>
                    <a:pt x="234" y="1008"/>
                  </a:cubicBezTo>
                  <a:cubicBezTo>
                    <a:pt x="309" y="1142"/>
                    <a:pt x="479" y="1276"/>
                    <a:pt x="649" y="1276"/>
                  </a:cubicBezTo>
                  <a:cubicBezTo>
                    <a:pt x="678" y="1276"/>
                    <a:pt x="707" y="1273"/>
                    <a:pt x="735" y="1264"/>
                  </a:cubicBezTo>
                  <a:cubicBezTo>
                    <a:pt x="925" y="1204"/>
                    <a:pt x="1038" y="1008"/>
                    <a:pt x="1049" y="818"/>
                  </a:cubicBezTo>
                  <a:cubicBezTo>
                    <a:pt x="1057" y="661"/>
                    <a:pt x="1013" y="504"/>
                    <a:pt x="983" y="353"/>
                  </a:cubicBezTo>
                  <a:cubicBezTo>
                    <a:pt x="939" y="151"/>
                    <a:pt x="731" y="0"/>
                    <a:pt x="525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17"/>
            <p:cNvSpPr/>
            <p:nvPr/>
          </p:nvSpPr>
          <p:spPr>
            <a:xfrm>
              <a:off x="5262288" y="-85505"/>
              <a:ext cx="64481" cy="47925"/>
            </a:xfrm>
            <a:custGeom>
              <a:avLst/>
              <a:gdLst/>
              <a:ahLst/>
              <a:cxnLst/>
              <a:rect l="l" t="t" r="r" b="b"/>
              <a:pathLst>
                <a:path w="1441" h="1071" extrusionOk="0">
                  <a:moveTo>
                    <a:pt x="890" y="0"/>
                  </a:moveTo>
                  <a:cubicBezTo>
                    <a:pt x="848" y="0"/>
                    <a:pt x="806" y="6"/>
                    <a:pt x="763" y="18"/>
                  </a:cubicBezTo>
                  <a:cubicBezTo>
                    <a:pt x="584" y="68"/>
                    <a:pt x="408" y="118"/>
                    <a:pt x="240" y="197"/>
                  </a:cubicBezTo>
                  <a:cubicBezTo>
                    <a:pt x="89" y="266"/>
                    <a:pt x="14" y="440"/>
                    <a:pt x="3" y="594"/>
                  </a:cubicBezTo>
                  <a:cubicBezTo>
                    <a:pt x="1" y="674"/>
                    <a:pt x="23" y="767"/>
                    <a:pt x="67" y="836"/>
                  </a:cubicBezTo>
                  <a:cubicBezTo>
                    <a:pt x="146" y="960"/>
                    <a:pt x="287" y="1071"/>
                    <a:pt x="444" y="1071"/>
                  </a:cubicBezTo>
                  <a:cubicBezTo>
                    <a:pt x="451" y="1071"/>
                    <a:pt x="459" y="1071"/>
                    <a:pt x="466" y="1070"/>
                  </a:cubicBezTo>
                  <a:cubicBezTo>
                    <a:pt x="653" y="1056"/>
                    <a:pt x="829" y="1012"/>
                    <a:pt x="1011" y="971"/>
                  </a:cubicBezTo>
                  <a:cubicBezTo>
                    <a:pt x="1264" y="913"/>
                    <a:pt x="1441" y="621"/>
                    <a:pt x="1366" y="371"/>
                  </a:cubicBezTo>
                  <a:lnTo>
                    <a:pt x="1364" y="371"/>
                  </a:lnTo>
                  <a:cubicBezTo>
                    <a:pt x="1301" y="160"/>
                    <a:pt x="1108" y="0"/>
                    <a:pt x="890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17"/>
            <p:cNvSpPr/>
            <p:nvPr/>
          </p:nvSpPr>
          <p:spPr>
            <a:xfrm>
              <a:off x="3331298" y="-656094"/>
              <a:ext cx="1809992" cy="1626079"/>
            </a:xfrm>
            <a:custGeom>
              <a:avLst/>
              <a:gdLst/>
              <a:ahLst/>
              <a:cxnLst/>
              <a:rect l="l" t="t" r="r" b="b"/>
              <a:pathLst>
                <a:path w="40449" h="36339" extrusionOk="0">
                  <a:moveTo>
                    <a:pt x="14130" y="1"/>
                  </a:moveTo>
                  <a:cubicBezTo>
                    <a:pt x="14060" y="1"/>
                    <a:pt x="13990" y="24"/>
                    <a:pt x="13932" y="80"/>
                  </a:cubicBezTo>
                  <a:cubicBezTo>
                    <a:pt x="9100" y="4639"/>
                    <a:pt x="5824" y="10870"/>
                    <a:pt x="3924" y="17180"/>
                  </a:cubicBezTo>
                  <a:cubicBezTo>
                    <a:pt x="2448" y="22092"/>
                    <a:pt x="1" y="31007"/>
                    <a:pt x="4954" y="34732"/>
                  </a:cubicBezTo>
                  <a:cubicBezTo>
                    <a:pt x="6493" y="35890"/>
                    <a:pt x="8248" y="36339"/>
                    <a:pt x="10086" y="36339"/>
                  </a:cubicBezTo>
                  <a:cubicBezTo>
                    <a:pt x="14465" y="36339"/>
                    <a:pt x="19316" y="33790"/>
                    <a:pt x="22842" y="32199"/>
                  </a:cubicBezTo>
                  <a:cubicBezTo>
                    <a:pt x="29802" y="29058"/>
                    <a:pt x="35768" y="24683"/>
                    <a:pt x="40311" y="18510"/>
                  </a:cubicBezTo>
                  <a:cubicBezTo>
                    <a:pt x="40448" y="18324"/>
                    <a:pt x="40250" y="18097"/>
                    <a:pt x="40058" y="18097"/>
                  </a:cubicBezTo>
                  <a:cubicBezTo>
                    <a:pt x="39996" y="18097"/>
                    <a:pt x="39934" y="18121"/>
                    <a:pt x="39885" y="18180"/>
                  </a:cubicBezTo>
                  <a:cubicBezTo>
                    <a:pt x="35945" y="22874"/>
                    <a:pt x="31231" y="26831"/>
                    <a:pt x="25785" y="29669"/>
                  </a:cubicBezTo>
                  <a:cubicBezTo>
                    <a:pt x="22630" y="31316"/>
                    <a:pt x="19312" y="32676"/>
                    <a:pt x="15970" y="33882"/>
                  </a:cubicBezTo>
                  <a:cubicBezTo>
                    <a:pt x="14131" y="34545"/>
                    <a:pt x="11996" y="35203"/>
                    <a:pt x="9949" y="35203"/>
                  </a:cubicBezTo>
                  <a:cubicBezTo>
                    <a:pt x="8416" y="35203"/>
                    <a:pt x="6933" y="34834"/>
                    <a:pt x="5661" y="33821"/>
                  </a:cubicBezTo>
                  <a:cubicBezTo>
                    <a:pt x="876" y="30008"/>
                    <a:pt x="4053" y="20209"/>
                    <a:pt x="5771" y="15374"/>
                  </a:cubicBezTo>
                  <a:cubicBezTo>
                    <a:pt x="7743" y="9832"/>
                    <a:pt x="10881" y="5096"/>
                    <a:pt x="14406" y="446"/>
                  </a:cubicBezTo>
                  <a:cubicBezTo>
                    <a:pt x="14566" y="233"/>
                    <a:pt x="14349" y="1"/>
                    <a:pt x="14130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17"/>
            <p:cNvSpPr/>
            <p:nvPr/>
          </p:nvSpPr>
          <p:spPr>
            <a:xfrm>
              <a:off x="3529669" y="243800"/>
              <a:ext cx="410111" cy="517818"/>
            </a:xfrm>
            <a:custGeom>
              <a:avLst/>
              <a:gdLst/>
              <a:ahLst/>
              <a:cxnLst/>
              <a:rect l="l" t="t" r="r" b="b"/>
              <a:pathLst>
                <a:path w="9165" h="11572" extrusionOk="0">
                  <a:moveTo>
                    <a:pt x="2225" y="1"/>
                  </a:moveTo>
                  <a:cubicBezTo>
                    <a:pt x="2145" y="1"/>
                    <a:pt x="2063" y="43"/>
                    <a:pt x="2024" y="137"/>
                  </a:cubicBezTo>
                  <a:cubicBezTo>
                    <a:pt x="804" y="3177"/>
                    <a:pt x="0" y="7425"/>
                    <a:pt x="2646" y="10000"/>
                  </a:cubicBezTo>
                  <a:cubicBezTo>
                    <a:pt x="3612" y="10939"/>
                    <a:pt x="5014" y="11572"/>
                    <a:pt x="6353" y="11572"/>
                  </a:cubicBezTo>
                  <a:cubicBezTo>
                    <a:pt x="7347" y="11572"/>
                    <a:pt x="8306" y="11224"/>
                    <a:pt x="9028" y="10393"/>
                  </a:cubicBezTo>
                  <a:lnTo>
                    <a:pt x="9028" y="10391"/>
                  </a:lnTo>
                  <a:cubicBezTo>
                    <a:pt x="9164" y="10234"/>
                    <a:pt x="9047" y="9980"/>
                    <a:pt x="8868" y="9980"/>
                  </a:cubicBezTo>
                  <a:cubicBezTo>
                    <a:pt x="8829" y="9980"/>
                    <a:pt x="8787" y="9992"/>
                    <a:pt x="8745" y="10019"/>
                  </a:cubicBezTo>
                  <a:cubicBezTo>
                    <a:pt x="7959" y="10526"/>
                    <a:pt x="7084" y="10772"/>
                    <a:pt x="6221" y="10772"/>
                  </a:cubicBezTo>
                  <a:cubicBezTo>
                    <a:pt x="4750" y="10772"/>
                    <a:pt x="3315" y="10056"/>
                    <a:pt x="2418" y="8692"/>
                  </a:cubicBezTo>
                  <a:cubicBezTo>
                    <a:pt x="738" y="6134"/>
                    <a:pt x="1559" y="2940"/>
                    <a:pt x="2412" y="245"/>
                  </a:cubicBezTo>
                  <a:cubicBezTo>
                    <a:pt x="2460" y="95"/>
                    <a:pt x="2346" y="1"/>
                    <a:pt x="222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17"/>
            <p:cNvSpPr/>
            <p:nvPr/>
          </p:nvSpPr>
          <p:spPr>
            <a:xfrm>
              <a:off x="4037744" y="-137905"/>
              <a:ext cx="1048300" cy="547888"/>
            </a:xfrm>
            <a:custGeom>
              <a:avLst/>
              <a:gdLst/>
              <a:ahLst/>
              <a:cxnLst/>
              <a:rect l="l" t="t" r="r" b="b"/>
              <a:pathLst>
                <a:path w="23427" h="12244" extrusionOk="0">
                  <a:moveTo>
                    <a:pt x="23068" y="0"/>
                  </a:moveTo>
                  <a:cubicBezTo>
                    <a:pt x="23007" y="0"/>
                    <a:pt x="22945" y="25"/>
                    <a:pt x="22894" y="83"/>
                  </a:cubicBezTo>
                  <a:cubicBezTo>
                    <a:pt x="19970" y="3395"/>
                    <a:pt x="17192" y="6368"/>
                    <a:pt x="13250" y="8524"/>
                  </a:cubicBezTo>
                  <a:cubicBezTo>
                    <a:pt x="9180" y="10749"/>
                    <a:pt x="4676" y="11900"/>
                    <a:pt x="61" y="12148"/>
                  </a:cubicBezTo>
                  <a:cubicBezTo>
                    <a:pt x="4" y="12150"/>
                    <a:pt x="1" y="12238"/>
                    <a:pt x="59" y="12238"/>
                  </a:cubicBezTo>
                  <a:cubicBezTo>
                    <a:pt x="234" y="12242"/>
                    <a:pt x="410" y="12244"/>
                    <a:pt x="587" y="12244"/>
                  </a:cubicBezTo>
                  <a:cubicBezTo>
                    <a:pt x="9153" y="12244"/>
                    <a:pt x="18800" y="7934"/>
                    <a:pt x="23313" y="408"/>
                  </a:cubicBezTo>
                  <a:cubicBezTo>
                    <a:pt x="23426" y="218"/>
                    <a:pt x="23249" y="0"/>
                    <a:pt x="23068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17"/>
            <p:cNvSpPr/>
            <p:nvPr/>
          </p:nvSpPr>
          <p:spPr>
            <a:xfrm>
              <a:off x="5081817" y="-373865"/>
              <a:ext cx="78129" cy="58709"/>
            </a:xfrm>
            <a:custGeom>
              <a:avLst/>
              <a:gdLst/>
              <a:ahLst/>
              <a:cxnLst/>
              <a:rect l="l" t="t" r="r" b="b"/>
              <a:pathLst>
                <a:path w="1746" h="1312" extrusionOk="0">
                  <a:moveTo>
                    <a:pt x="1088" y="1"/>
                  </a:moveTo>
                  <a:cubicBezTo>
                    <a:pt x="1007" y="1"/>
                    <a:pt x="923" y="14"/>
                    <a:pt x="837" y="36"/>
                  </a:cubicBezTo>
                  <a:lnTo>
                    <a:pt x="534" y="113"/>
                  </a:lnTo>
                  <a:cubicBezTo>
                    <a:pt x="226" y="193"/>
                    <a:pt x="0" y="540"/>
                    <a:pt x="99" y="857"/>
                  </a:cubicBezTo>
                  <a:cubicBezTo>
                    <a:pt x="181" y="1122"/>
                    <a:pt x="418" y="1311"/>
                    <a:pt x="689" y="1311"/>
                  </a:cubicBezTo>
                  <a:cubicBezTo>
                    <a:pt x="739" y="1311"/>
                    <a:pt x="789" y="1305"/>
                    <a:pt x="840" y="1292"/>
                  </a:cubicBezTo>
                  <a:lnTo>
                    <a:pt x="1143" y="1215"/>
                  </a:lnTo>
                  <a:cubicBezTo>
                    <a:pt x="1404" y="1146"/>
                    <a:pt x="1603" y="1014"/>
                    <a:pt x="1688" y="741"/>
                  </a:cubicBezTo>
                  <a:cubicBezTo>
                    <a:pt x="1746" y="551"/>
                    <a:pt x="1685" y="323"/>
                    <a:pt x="1542" y="185"/>
                  </a:cubicBezTo>
                  <a:cubicBezTo>
                    <a:pt x="1405" y="54"/>
                    <a:pt x="1253" y="1"/>
                    <a:pt x="108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17"/>
            <p:cNvSpPr/>
            <p:nvPr/>
          </p:nvSpPr>
          <p:spPr>
            <a:xfrm>
              <a:off x="4213337" y="-449400"/>
              <a:ext cx="220963" cy="294618"/>
            </a:xfrm>
            <a:custGeom>
              <a:avLst/>
              <a:gdLst/>
              <a:ahLst/>
              <a:cxnLst/>
              <a:rect l="l" t="t" r="r" b="b"/>
              <a:pathLst>
                <a:path w="4938" h="6584" extrusionOk="0">
                  <a:moveTo>
                    <a:pt x="4831" y="0"/>
                  </a:moveTo>
                  <a:cubicBezTo>
                    <a:pt x="4820" y="0"/>
                    <a:pt x="4810" y="3"/>
                    <a:pt x="4799" y="9"/>
                  </a:cubicBezTo>
                  <a:cubicBezTo>
                    <a:pt x="2453" y="1311"/>
                    <a:pt x="526" y="3773"/>
                    <a:pt x="17" y="6441"/>
                  </a:cubicBezTo>
                  <a:cubicBezTo>
                    <a:pt x="0" y="6528"/>
                    <a:pt x="64" y="6583"/>
                    <a:pt x="130" y="6583"/>
                  </a:cubicBezTo>
                  <a:cubicBezTo>
                    <a:pt x="173" y="6583"/>
                    <a:pt x="218" y="6559"/>
                    <a:pt x="240" y="6504"/>
                  </a:cubicBezTo>
                  <a:cubicBezTo>
                    <a:pt x="1250" y="3880"/>
                    <a:pt x="2635" y="1845"/>
                    <a:pt x="4885" y="119"/>
                  </a:cubicBezTo>
                  <a:cubicBezTo>
                    <a:pt x="4938" y="77"/>
                    <a:pt x="4888" y="0"/>
                    <a:pt x="483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17"/>
            <p:cNvSpPr/>
            <p:nvPr/>
          </p:nvSpPr>
          <p:spPr>
            <a:xfrm>
              <a:off x="4356622" y="172068"/>
              <a:ext cx="77279" cy="50699"/>
            </a:xfrm>
            <a:custGeom>
              <a:avLst/>
              <a:gdLst/>
              <a:ahLst/>
              <a:cxnLst/>
              <a:rect l="l" t="t" r="r" b="b"/>
              <a:pathLst>
                <a:path w="1727" h="1133" extrusionOk="0">
                  <a:moveTo>
                    <a:pt x="646" y="0"/>
                  </a:moveTo>
                  <a:cubicBezTo>
                    <a:pt x="279" y="0"/>
                    <a:pt x="1" y="354"/>
                    <a:pt x="91" y="711"/>
                  </a:cubicBezTo>
                  <a:cubicBezTo>
                    <a:pt x="159" y="969"/>
                    <a:pt x="399" y="1133"/>
                    <a:pt x="649" y="1133"/>
                  </a:cubicBezTo>
                  <a:cubicBezTo>
                    <a:pt x="743" y="1133"/>
                    <a:pt x="838" y="1110"/>
                    <a:pt x="925" y="1060"/>
                  </a:cubicBezTo>
                  <a:lnTo>
                    <a:pt x="1352" y="821"/>
                  </a:lnTo>
                  <a:cubicBezTo>
                    <a:pt x="1727" y="609"/>
                    <a:pt x="1570" y="6"/>
                    <a:pt x="1140" y="3"/>
                  </a:cubicBezTo>
                  <a:cubicBezTo>
                    <a:pt x="978" y="3"/>
                    <a:pt x="813" y="0"/>
                    <a:pt x="650" y="0"/>
                  </a:cubicBezTo>
                  <a:cubicBezTo>
                    <a:pt x="649" y="0"/>
                    <a:pt x="647" y="0"/>
                    <a:pt x="64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17"/>
            <p:cNvSpPr/>
            <p:nvPr/>
          </p:nvSpPr>
          <p:spPr>
            <a:xfrm>
              <a:off x="4076273" y="-1225296"/>
              <a:ext cx="1474699" cy="866893"/>
            </a:xfrm>
            <a:custGeom>
              <a:avLst/>
              <a:gdLst/>
              <a:ahLst/>
              <a:cxnLst/>
              <a:rect l="l" t="t" r="r" b="b"/>
              <a:pathLst>
                <a:path w="32956" h="19373" extrusionOk="0">
                  <a:moveTo>
                    <a:pt x="21325" y="1"/>
                  </a:moveTo>
                  <a:cubicBezTo>
                    <a:pt x="18586" y="1"/>
                    <a:pt x="15845" y="868"/>
                    <a:pt x="13347" y="1910"/>
                  </a:cubicBezTo>
                  <a:cubicBezTo>
                    <a:pt x="8581" y="3895"/>
                    <a:pt x="4115" y="6569"/>
                    <a:pt x="87" y="9793"/>
                  </a:cubicBezTo>
                  <a:cubicBezTo>
                    <a:pt x="0" y="9864"/>
                    <a:pt x="82" y="10003"/>
                    <a:pt x="175" y="10003"/>
                  </a:cubicBezTo>
                  <a:cubicBezTo>
                    <a:pt x="194" y="10003"/>
                    <a:pt x="214" y="9997"/>
                    <a:pt x="233" y="9983"/>
                  </a:cubicBezTo>
                  <a:cubicBezTo>
                    <a:pt x="6053" y="5801"/>
                    <a:pt x="13570" y="691"/>
                    <a:pt x="21015" y="583"/>
                  </a:cubicBezTo>
                  <a:cubicBezTo>
                    <a:pt x="21065" y="583"/>
                    <a:pt x="21116" y="582"/>
                    <a:pt x="21167" y="582"/>
                  </a:cubicBezTo>
                  <a:cubicBezTo>
                    <a:pt x="25744" y="582"/>
                    <a:pt x="29180" y="3533"/>
                    <a:pt x="30558" y="7816"/>
                  </a:cubicBezTo>
                  <a:cubicBezTo>
                    <a:pt x="31750" y="11533"/>
                    <a:pt x="31103" y="15352"/>
                    <a:pt x="31138" y="19162"/>
                  </a:cubicBezTo>
                  <a:cubicBezTo>
                    <a:pt x="31140" y="19293"/>
                    <a:pt x="31259" y="19373"/>
                    <a:pt x="31370" y="19373"/>
                  </a:cubicBezTo>
                  <a:cubicBezTo>
                    <a:pt x="31454" y="19373"/>
                    <a:pt x="31533" y="19327"/>
                    <a:pt x="31554" y="19223"/>
                  </a:cubicBezTo>
                  <a:cubicBezTo>
                    <a:pt x="32956" y="12359"/>
                    <a:pt x="32080" y="1875"/>
                    <a:pt x="23592" y="214"/>
                  </a:cubicBezTo>
                  <a:cubicBezTo>
                    <a:pt x="22840" y="67"/>
                    <a:pt x="22083" y="1"/>
                    <a:pt x="2132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7" name="Google Shape;1427;p17"/>
          <p:cNvSpPr/>
          <p:nvPr/>
        </p:nvSpPr>
        <p:spPr>
          <a:xfrm>
            <a:off x="322263" y="580563"/>
            <a:ext cx="346916" cy="346380"/>
          </a:xfrm>
          <a:custGeom>
            <a:avLst/>
            <a:gdLst/>
            <a:ahLst/>
            <a:cxnLst/>
            <a:rect l="l" t="t" r="r" b="b"/>
            <a:pathLst>
              <a:path w="9062" h="9048" extrusionOk="0">
                <a:moveTo>
                  <a:pt x="6163" y="0"/>
                </a:moveTo>
                <a:cubicBezTo>
                  <a:pt x="5534" y="0"/>
                  <a:pt x="3707" y="2272"/>
                  <a:pt x="3707" y="2272"/>
                </a:cubicBezTo>
                <a:cubicBezTo>
                  <a:pt x="3707" y="2272"/>
                  <a:pt x="2125" y="1273"/>
                  <a:pt x="1274" y="1273"/>
                </a:cubicBezTo>
                <a:cubicBezTo>
                  <a:pt x="1055" y="1273"/>
                  <a:pt x="884" y="1339"/>
                  <a:pt x="802" y="1506"/>
                </a:cubicBezTo>
                <a:cubicBezTo>
                  <a:pt x="400" y="2321"/>
                  <a:pt x="2421" y="4056"/>
                  <a:pt x="2421" y="4056"/>
                </a:cubicBezTo>
                <a:cubicBezTo>
                  <a:pt x="2421" y="4056"/>
                  <a:pt x="1" y="6220"/>
                  <a:pt x="370" y="6859"/>
                </a:cubicBezTo>
                <a:cubicBezTo>
                  <a:pt x="439" y="6979"/>
                  <a:pt x="599" y="7028"/>
                  <a:pt x="813" y="7028"/>
                </a:cubicBezTo>
                <a:cubicBezTo>
                  <a:pt x="1741" y="7028"/>
                  <a:pt x="3685" y="6113"/>
                  <a:pt x="3685" y="6113"/>
                </a:cubicBezTo>
                <a:cubicBezTo>
                  <a:pt x="3685" y="6113"/>
                  <a:pt x="4044" y="9048"/>
                  <a:pt x="4908" y="9048"/>
                </a:cubicBezTo>
                <a:cubicBezTo>
                  <a:pt x="4942" y="9048"/>
                  <a:pt x="4976" y="9043"/>
                  <a:pt x="5012" y="9034"/>
                </a:cubicBezTo>
                <a:cubicBezTo>
                  <a:pt x="5953" y="8789"/>
                  <a:pt x="5887" y="6030"/>
                  <a:pt x="5887" y="6030"/>
                </a:cubicBezTo>
                <a:cubicBezTo>
                  <a:pt x="5887" y="6030"/>
                  <a:pt x="8357" y="5986"/>
                  <a:pt x="8709" y="5292"/>
                </a:cubicBezTo>
                <a:cubicBezTo>
                  <a:pt x="9062" y="4595"/>
                  <a:pt x="6231" y="3301"/>
                  <a:pt x="6231" y="3301"/>
                </a:cubicBezTo>
                <a:cubicBezTo>
                  <a:pt x="6231" y="3301"/>
                  <a:pt x="6782" y="234"/>
                  <a:pt x="6240" y="14"/>
                </a:cubicBezTo>
                <a:cubicBezTo>
                  <a:pt x="6217" y="5"/>
                  <a:pt x="6191" y="0"/>
                  <a:pt x="616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8" name="Google Shape;1428;p17"/>
          <p:cNvGrpSpPr/>
          <p:nvPr/>
        </p:nvGrpSpPr>
        <p:grpSpPr>
          <a:xfrm>
            <a:off x="-282932" y="1848171"/>
            <a:ext cx="799966" cy="729411"/>
            <a:chOff x="804500" y="3769000"/>
            <a:chExt cx="1098100" cy="1001250"/>
          </a:xfrm>
        </p:grpSpPr>
        <p:sp>
          <p:nvSpPr>
            <p:cNvPr id="1429" name="Google Shape;1429;p17"/>
            <p:cNvSpPr/>
            <p:nvPr/>
          </p:nvSpPr>
          <p:spPr>
            <a:xfrm>
              <a:off x="1510288" y="4307894"/>
              <a:ext cx="300406" cy="300609"/>
            </a:xfrm>
            <a:custGeom>
              <a:avLst/>
              <a:gdLst/>
              <a:ahLst/>
              <a:cxnLst/>
              <a:rect l="l" t="t" r="r" b="b"/>
              <a:pathLst>
                <a:path w="4723" h="4726" extrusionOk="0">
                  <a:moveTo>
                    <a:pt x="2300" y="1"/>
                  </a:moveTo>
                  <a:cubicBezTo>
                    <a:pt x="2300" y="1"/>
                    <a:pt x="2129" y="1091"/>
                    <a:pt x="2096" y="2101"/>
                  </a:cubicBezTo>
                  <a:cubicBezTo>
                    <a:pt x="1297" y="2159"/>
                    <a:pt x="1" y="2426"/>
                    <a:pt x="1" y="2426"/>
                  </a:cubicBezTo>
                  <a:cubicBezTo>
                    <a:pt x="1" y="2426"/>
                    <a:pt x="1083" y="2594"/>
                    <a:pt x="2093" y="2627"/>
                  </a:cubicBezTo>
                  <a:cubicBezTo>
                    <a:pt x="2115" y="3657"/>
                    <a:pt x="2300" y="4725"/>
                    <a:pt x="2300" y="4725"/>
                  </a:cubicBezTo>
                  <a:cubicBezTo>
                    <a:pt x="2300" y="4725"/>
                    <a:pt x="2564" y="3431"/>
                    <a:pt x="2622" y="2633"/>
                  </a:cubicBezTo>
                  <a:cubicBezTo>
                    <a:pt x="3651" y="2608"/>
                    <a:pt x="4722" y="2426"/>
                    <a:pt x="4722" y="2426"/>
                  </a:cubicBezTo>
                  <a:cubicBezTo>
                    <a:pt x="4722" y="2426"/>
                    <a:pt x="3420" y="2159"/>
                    <a:pt x="2622" y="2101"/>
                  </a:cubicBezTo>
                  <a:cubicBezTo>
                    <a:pt x="2567" y="1303"/>
                    <a:pt x="2300" y="1"/>
                    <a:pt x="23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17"/>
            <p:cNvSpPr/>
            <p:nvPr/>
          </p:nvSpPr>
          <p:spPr>
            <a:xfrm>
              <a:off x="860600" y="3776700"/>
              <a:ext cx="993475" cy="993550"/>
            </a:xfrm>
            <a:custGeom>
              <a:avLst/>
              <a:gdLst/>
              <a:ahLst/>
              <a:cxnLst/>
              <a:rect l="l" t="t" r="r" b="b"/>
              <a:pathLst>
                <a:path w="39739" h="39742" extrusionOk="0">
                  <a:moveTo>
                    <a:pt x="19868" y="1"/>
                  </a:moveTo>
                  <a:cubicBezTo>
                    <a:pt x="14598" y="1"/>
                    <a:pt x="9546" y="2096"/>
                    <a:pt x="5818" y="5821"/>
                  </a:cubicBezTo>
                  <a:cubicBezTo>
                    <a:pt x="2093" y="9546"/>
                    <a:pt x="0" y="14601"/>
                    <a:pt x="0" y="19871"/>
                  </a:cubicBezTo>
                  <a:cubicBezTo>
                    <a:pt x="0" y="25141"/>
                    <a:pt x="2093" y="30196"/>
                    <a:pt x="5818" y="33921"/>
                  </a:cubicBezTo>
                  <a:cubicBezTo>
                    <a:pt x="9546" y="37647"/>
                    <a:pt x="14598" y="39742"/>
                    <a:pt x="19868" y="39742"/>
                  </a:cubicBezTo>
                  <a:cubicBezTo>
                    <a:pt x="25138" y="39742"/>
                    <a:pt x="30193" y="37647"/>
                    <a:pt x="33918" y="33921"/>
                  </a:cubicBezTo>
                  <a:cubicBezTo>
                    <a:pt x="37646" y="30196"/>
                    <a:pt x="39738" y="25141"/>
                    <a:pt x="39738" y="19871"/>
                  </a:cubicBezTo>
                  <a:cubicBezTo>
                    <a:pt x="39738" y="14601"/>
                    <a:pt x="37646" y="9546"/>
                    <a:pt x="33918" y="5821"/>
                  </a:cubicBezTo>
                  <a:cubicBezTo>
                    <a:pt x="30193" y="2096"/>
                    <a:pt x="25138" y="1"/>
                    <a:pt x="198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17"/>
            <p:cNvSpPr/>
            <p:nvPr/>
          </p:nvSpPr>
          <p:spPr>
            <a:xfrm>
              <a:off x="1405800" y="3779125"/>
              <a:ext cx="339800" cy="184900"/>
            </a:xfrm>
            <a:custGeom>
              <a:avLst/>
              <a:gdLst/>
              <a:ahLst/>
              <a:cxnLst/>
              <a:rect l="l" t="t" r="r" b="b"/>
              <a:pathLst>
                <a:path w="13592" h="7396" extrusionOk="0">
                  <a:moveTo>
                    <a:pt x="1" y="0"/>
                  </a:moveTo>
                  <a:cubicBezTo>
                    <a:pt x="337" y="490"/>
                    <a:pt x="706" y="956"/>
                    <a:pt x="1097" y="1393"/>
                  </a:cubicBezTo>
                  <a:cubicBezTo>
                    <a:pt x="2259" y="2693"/>
                    <a:pt x="3619" y="3813"/>
                    <a:pt x="5073" y="4774"/>
                  </a:cubicBezTo>
                  <a:cubicBezTo>
                    <a:pt x="5761" y="5229"/>
                    <a:pt x="6474" y="5669"/>
                    <a:pt x="7220" y="6019"/>
                  </a:cubicBezTo>
                  <a:cubicBezTo>
                    <a:pt x="8195" y="6473"/>
                    <a:pt x="9222" y="6801"/>
                    <a:pt x="10273" y="7016"/>
                  </a:cubicBezTo>
                  <a:cubicBezTo>
                    <a:pt x="11369" y="7241"/>
                    <a:pt x="12476" y="7340"/>
                    <a:pt x="13591" y="7395"/>
                  </a:cubicBezTo>
                  <a:cubicBezTo>
                    <a:pt x="10331" y="3307"/>
                    <a:pt x="5497" y="534"/>
                    <a:pt x="1" y="0"/>
                  </a:cubicBezTo>
                  <a:close/>
                </a:path>
              </a:pathLst>
            </a:custGeom>
            <a:solidFill>
              <a:srgbClr val="FC567B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17"/>
            <p:cNvSpPr/>
            <p:nvPr/>
          </p:nvSpPr>
          <p:spPr>
            <a:xfrm>
              <a:off x="1193475" y="3784475"/>
              <a:ext cx="630375" cy="318650"/>
            </a:xfrm>
            <a:custGeom>
              <a:avLst/>
              <a:gdLst/>
              <a:ahLst/>
              <a:cxnLst/>
              <a:rect l="l" t="t" r="r" b="b"/>
              <a:pathLst>
                <a:path w="25215" h="12746" extrusionOk="0">
                  <a:moveTo>
                    <a:pt x="3064" y="1"/>
                  </a:moveTo>
                  <a:cubicBezTo>
                    <a:pt x="2013" y="191"/>
                    <a:pt x="989" y="458"/>
                    <a:pt x="0" y="808"/>
                  </a:cubicBezTo>
                  <a:cubicBezTo>
                    <a:pt x="1625" y="2988"/>
                    <a:pt x="3574" y="4938"/>
                    <a:pt x="5746" y="6570"/>
                  </a:cubicBezTo>
                  <a:cubicBezTo>
                    <a:pt x="8128" y="8363"/>
                    <a:pt x="10787" y="9794"/>
                    <a:pt x="13615" y="10739"/>
                  </a:cubicBezTo>
                  <a:cubicBezTo>
                    <a:pt x="16418" y="11669"/>
                    <a:pt x="19358" y="12080"/>
                    <a:pt x="22282" y="12418"/>
                  </a:cubicBezTo>
                  <a:cubicBezTo>
                    <a:pt x="23260" y="12531"/>
                    <a:pt x="24237" y="12636"/>
                    <a:pt x="25215" y="12746"/>
                  </a:cubicBezTo>
                  <a:cubicBezTo>
                    <a:pt x="24956" y="12036"/>
                    <a:pt x="24656" y="11344"/>
                    <a:pt x="24323" y="10675"/>
                  </a:cubicBezTo>
                  <a:cubicBezTo>
                    <a:pt x="24144" y="10695"/>
                    <a:pt x="23967" y="10717"/>
                    <a:pt x="23791" y="10733"/>
                  </a:cubicBezTo>
                  <a:cubicBezTo>
                    <a:pt x="22964" y="10814"/>
                    <a:pt x="22134" y="10857"/>
                    <a:pt x="21306" y="10857"/>
                  </a:cubicBezTo>
                  <a:cubicBezTo>
                    <a:pt x="19505" y="10857"/>
                    <a:pt x="17710" y="10654"/>
                    <a:pt x="15958" y="10194"/>
                  </a:cubicBezTo>
                  <a:cubicBezTo>
                    <a:pt x="14780" y="9885"/>
                    <a:pt x="13607" y="9500"/>
                    <a:pt x="12547" y="8889"/>
                  </a:cubicBezTo>
                  <a:cubicBezTo>
                    <a:pt x="11682" y="8393"/>
                    <a:pt x="10895" y="7773"/>
                    <a:pt x="10165" y="7096"/>
                  </a:cubicBezTo>
                  <a:cubicBezTo>
                    <a:pt x="8684" y="5725"/>
                    <a:pt x="7448" y="4120"/>
                    <a:pt x="6079" y="2641"/>
                  </a:cubicBezTo>
                  <a:cubicBezTo>
                    <a:pt x="5171" y="1658"/>
                    <a:pt x="4185" y="728"/>
                    <a:pt x="3064" y="1"/>
                  </a:cubicBezTo>
                  <a:close/>
                </a:path>
              </a:pathLst>
            </a:custGeom>
            <a:solidFill>
              <a:srgbClr val="FC567B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17"/>
            <p:cNvSpPr/>
            <p:nvPr/>
          </p:nvSpPr>
          <p:spPr>
            <a:xfrm>
              <a:off x="989300" y="3874850"/>
              <a:ext cx="864775" cy="429675"/>
            </a:xfrm>
            <a:custGeom>
              <a:avLst/>
              <a:gdLst/>
              <a:ahLst/>
              <a:cxnLst/>
              <a:rect l="l" t="t" r="r" b="b"/>
              <a:pathLst>
                <a:path w="34591" h="17187" extrusionOk="0">
                  <a:moveTo>
                    <a:pt x="2881" y="1"/>
                  </a:moveTo>
                  <a:cubicBezTo>
                    <a:pt x="1837" y="777"/>
                    <a:pt x="871" y="1650"/>
                    <a:pt x="1" y="2614"/>
                  </a:cubicBezTo>
                  <a:cubicBezTo>
                    <a:pt x="3120" y="3467"/>
                    <a:pt x="6397" y="3784"/>
                    <a:pt x="9387" y="5086"/>
                  </a:cubicBezTo>
                  <a:cubicBezTo>
                    <a:pt x="10805" y="5706"/>
                    <a:pt x="12154" y="6543"/>
                    <a:pt x="13360" y="7509"/>
                  </a:cubicBezTo>
                  <a:cubicBezTo>
                    <a:pt x="14535" y="8451"/>
                    <a:pt x="15598" y="9519"/>
                    <a:pt x="16683" y="10560"/>
                  </a:cubicBezTo>
                  <a:cubicBezTo>
                    <a:pt x="17779" y="11609"/>
                    <a:pt x="18899" y="12644"/>
                    <a:pt x="20171" y="13476"/>
                  </a:cubicBezTo>
                  <a:cubicBezTo>
                    <a:pt x="21509" y="14351"/>
                    <a:pt x="22971" y="15050"/>
                    <a:pt x="24475" y="15582"/>
                  </a:cubicBezTo>
                  <a:cubicBezTo>
                    <a:pt x="27514" y="16656"/>
                    <a:pt x="30741" y="17044"/>
                    <a:pt x="33949" y="17168"/>
                  </a:cubicBezTo>
                  <a:cubicBezTo>
                    <a:pt x="34150" y="17176"/>
                    <a:pt x="34351" y="17179"/>
                    <a:pt x="34552" y="17187"/>
                  </a:cubicBezTo>
                  <a:cubicBezTo>
                    <a:pt x="34577" y="16777"/>
                    <a:pt x="34590" y="16361"/>
                    <a:pt x="34590" y="15945"/>
                  </a:cubicBezTo>
                  <a:cubicBezTo>
                    <a:pt x="34590" y="15574"/>
                    <a:pt x="34579" y="15207"/>
                    <a:pt x="34560" y="14841"/>
                  </a:cubicBezTo>
                  <a:cubicBezTo>
                    <a:pt x="33753" y="15012"/>
                    <a:pt x="32933" y="15128"/>
                    <a:pt x="32107" y="15169"/>
                  </a:cubicBezTo>
                  <a:cubicBezTo>
                    <a:pt x="31823" y="15183"/>
                    <a:pt x="31538" y="15190"/>
                    <a:pt x="31253" y="15190"/>
                  </a:cubicBezTo>
                  <a:cubicBezTo>
                    <a:pt x="28809" y="15190"/>
                    <a:pt x="26365" y="14668"/>
                    <a:pt x="24103" y="13748"/>
                  </a:cubicBezTo>
                  <a:cubicBezTo>
                    <a:pt x="22842" y="13236"/>
                    <a:pt x="21631" y="12600"/>
                    <a:pt x="20496" y="11843"/>
                  </a:cubicBezTo>
                  <a:cubicBezTo>
                    <a:pt x="19359" y="11083"/>
                    <a:pt x="18329" y="10194"/>
                    <a:pt x="17352" y="9236"/>
                  </a:cubicBezTo>
                  <a:cubicBezTo>
                    <a:pt x="15111" y="7038"/>
                    <a:pt x="13186" y="4494"/>
                    <a:pt x="10576" y="2705"/>
                  </a:cubicBezTo>
                  <a:cubicBezTo>
                    <a:pt x="9142" y="1722"/>
                    <a:pt x="7550" y="1094"/>
                    <a:pt x="5874" y="665"/>
                  </a:cubicBezTo>
                  <a:cubicBezTo>
                    <a:pt x="4882" y="411"/>
                    <a:pt x="3880" y="210"/>
                    <a:pt x="2881" y="1"/>
                  </a:cubicBezTo>
                  <a:close/>
                </a:path>
              </a:pathLst>
            </a:custGeom>
            <a:solidFill>
              <a:srgbClr val="FC567B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17"/>
            <p:cNvSpPr/>
            <p:nvPr/>
          </p:nvSpPr>
          <p:spPr>
            <a:xfrm>
              <a:off x="916200" y="4018025"/>
              <a:ext cx="920450" cy="434225"/>
            </a:xfrm>
            <a:custGeom>
              <a:avLst/>
              <a:gdLst/>
              <a:ahLst/>
              <a:cxnLst/>
              <a:rect l="l" t="t" r="r" b="b"/>
              <a:pathLst>
                <a:path w="36818" h="17369" extrusionOk="0">
                  <a:moveTo>
                    <a:pt x="609" y="1"/>
                  </a:moveTo>
                  <a:cubicBezTo>
                    <a:pt x="395" y="356"/>
                    <a:pt x="191" y="717"/>
                    <a:pt x="1" y="1086"/>
                  </a:cubicBezTo>
                  <a:cubicBezTo>
                    <a:pt x="1372" y="3957"/>
                    <a:pt x="3605" y="6394"/>
                    <a:pt x="6157" y="8285"/>
                  </a:cubicBezTo>
                  <a:cubicBezTo>
                    <a:pt x="9406" y="10689"/>
                    <a:pt x="13250" y="12388"/>
                    <a:pt x="17225" y="13123"/>
                  </a:cubicBezTo>
                  <a:cubicBezTo>
                    <a:pt x="19246" y="13497"/>
                    <a:pt x="21298" y="13712"/>
                    <a:pt x="23329" y="14015"/>
                  </a:cubicBezTo>
                  <a:cubicBezTo>
                    <a:pt x="25276" y="14304"/>
                    <a:pt x="27223" y="14624"/>
                    <a:pt x="29144" y="15048"/>
                  </a:cubicBezTo>
                  <a:cubicBezTo>
                    <a:pt x="31559" y="15584"/>
                    <a:pt x="33952" y="16306"/>
                    <a:pt x="36184" y="17369"/>
                  </a:cubicBezTo>
                  <a:cubicBezTo>
                    <a:pt x="36430" y="16733"/>
                    <a:pt x="36639" y="16083"/>
                    <a:pt x="36818" y="15416"/>
                  </a:cubicBezTo>
                  <a:cubicBezTo>
                    <a:pt x="36350" y="15119"/>
                    <a:pt x="35873" y="14830"/>
                    <a:pt x="35389" y="14560"/>
                  </a:cubicBezTo>
                  <a:lnTo>
                    <a:pt x="35392" y="14560"/>
                  </a:lnTo>
                  <a:cubicBezTo>
                    <a:pt x="33574" y="13539"/>
                    <a:pt x="31631" y="12702"/>
                    <a:pt x="29590" y="12250"/>
                  </a:cubicBezTo>
                  <a:cubicBezTo>
                    <a:pt x="28021" y="11903"/>
                    <a:pt x="26432" y="11655"/>
                    <a:pt x="24841" y="11454"/>
                  </a:cubicBezTo>
                  <a:cubicBezTo>
                    <a:pt x="21551" y="11033"/>
                    <a:pt x="18239" y="10772"/>
                    <a:pt x="14976" y="10163"/>
                  </a:cubicBezTo>
                  <a:cubicBezTo>
                    <a:pt x="11873" y="9585"/>
                    <a:pt x="8748" y="8685"/>
                    <a:pt x="6099" y="6914"/>
                  </a:cubicBezTo>
                  <a:cubicBezTo>
                    <a:pt x="4781" y="6033"/>
                    <a:pt x="3613" y="4946"/>
                    <a:pt x="2655" y="3685"/>
                  </a:cubicBezTo>
                  <a:cubicBezTo>
                    <a:pt x="1799" y="2561"/>
                    <a:pt x="1130" y="1311"/>
                    <a:pt x="609" y="1"/>
                  </a:cubicBezTo>
                  <a:close/>
                </a:path>
              </a:pathLst>
            </a:custGeom>
            <a:solidFill>
              <a:srgbClr val="FC567B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17"/>
            <p:cNvSpPr/>
            <p:nvPr/>
          </p:nvSpPr>
          <p:spPr>
            <a:xfrm>
              <a:off x="863750" y="4181225"/>
              <a:ext cx="877425" cy="499475"/>
            </a:xfrm>
            <a:custGeom>
              <a:avLst/>
              <a:gdLst/>
              <a:ahLst/>
              <a:cxnLst/>
              <a:rect l="l" t="t" r="r" b="b"/>
              <a:pathLst>
                <a:path w="35097" h="19979" extrusionOk="0">
                  <a:moveTo>
                    <a:pt x="221" y="1"/>
                  </a:moveTo>
                  <a:cubicBezTo>
                    <a:pt x="128" y="494"/>
                    <a:pt x="59" y="995"/>
                    <a:pt x="1" y="1501"/>
                  </a:cubicBezTo>
                  <a:cubicBezTo>
                    <a:pt x="1397" y="1804"/>
                    <a:pt x="2727" y="2371"/>
                    <a:pt x="3927" y="3148"/>
                  </a:cubicBezTo>
                  <a:cubicBezTo>
                    <a:pt x="5196" y="3968"/>
                    <a:pt x="6322" y="4995"/>
                    <a:pt x="7360" y="6091"/>
                  </a:cubicBezTo>
                  <a:cubicBezTo>
                    <a:pt x="9549" y="8398"/>
                    <a:pt x="11388" y="11031"/>
                    <a:pt x="13698" y="13225"/>
                  </a:cubicBezTo>
                  <a:cubicBezTo>
                    <a:pt x="16105" y="15510"/>
                    <a:pt x="19089" y="17162"/>
                    <a:pt x="22206" y="18266"/>
                  </a:cubicBezTo>
                  <a:cubicBezTo>
                    <a:pt x="25064" y="19282"/>
                    <a:pt x="28084" y="19852"/>
                    <a:pt x="31116" y="19979"/>
                  </a:cubicBezTo>
                  <a:cubicBezTo>
                    <a:pt x="32605" y="18935"/>
                    <a:pt x="33946" y="17693"/>
                    <a:pt x="35097" y="16292"/>
                  </a:cubicBezTo>
                  <a:lnTo>
                    <a:pt x="35097" y="16292"/>
                  </a:lnTo>
                  <a:cubicBezTo>
                    <a:pt x="34778" y="16353"/>
                    <a:pt x="34458" y="16405"/>
                    <a:pt x="34136" y="16449"/>
                  </a:cubicBezTo>
                  <a:cubicBezTo>
                    <a:pt x="33404" y="16550"/>
                    <a:pt x="32674" y="16601"/>
                    <a:pt x="31946" y="16601"/>
                  </a:cubicBezTo>
                  <a:cubicBezTo>
                    <a:pt x="30913" y="16601"/>
                    <a:pt x="29884" y="16499"/>
                    <a:pt x="28855" y="16292"/>
                  </a:cubicBezTo>
                  <a:cubicBezTo>
                    <a:pt x="27099" y="15942"/>
                    <a:pt x="25375" y="15436"/>
                    <a:pt x="23693" y="14822"/>
                  </a:cubicBezTo>
                  <a:cubicBezTo>
                    <a:pt x="20287" y="13577"/>
                    <a:pt x="17002" y="11898"/>
                    <a:pt x="14078" y="9745"/>
                  </a:cubicBezTo>
                  <a:cubicBezTo>
                    <a:pt x="11559" y="7889"/>
                    <a:pt x="9434" y="5587"/>
                    <a:pt x="7044" y="3583"/>
                  </a:cubicBezTo>
                  <a:cubicBezTo>
                    <a:pt x="5915" y="2633"/>
                    <a:pt x="4715" y="1763"/>
                    <a:pt x="3393" y="1099"/>
                  </a:cubicBezTo>
                  <a:cubicBezTo>
                    <a:pt x="2388" y="593"/>
                    <a:pt x="1320" y="227"/>
                    <a:pt x="221" y="1"/>
                  </a:cubicBezTo>
                  <a:close/>
                </a:path>
              </a:pathLst>
            </a:custGeom>
            <a:solidFill>
              <a:srgbClr val="FC567B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17"/>
            <p:cNvSpPr/>
            <p:nvPr/>
          </p:nvSpPr>
          <p:spPr>
            <a:xfrm>
              <a:off x="898450" y="4463850"/>
              <a:ext cx="585300" cy="306400"/>
            </a:xfrm>
            <a:custGeom>
              <a:avLst/>
              <a:gdLst/>
              <a:ahLst/>
              <a:cxnLst/>
              <a:rect l="l" t="t" r="r" b="b"/>
              <a:pathLst>
                <a:path w="23412" h="12256" extrusionOk="0">
                  <a:moveTo>
                    <a:pt x="1" y="1"/>
                  </a:moveTo>
                  <a:lnTo>
                    <a:pt x="1" y="1"/>
                  </a:lnTo>
                  <a:cubicBezTo>
                    <a:pt x="562" y="1353"/>
                    <a:pt x="1270" y="2633"/>
                    <a:pt x="2104" y="3817"/>
                  </a:cubicBezTo>
                  <a:cubicBezTo>
                    <a:pt x="3580" y="4318"/>
                    <a:pt x="5078" y="4750"/>
                    <a:pt x="6559" y="5232"/>
                  </a:cubicBezTo>
                  <a:cubicBezTo>
                    <a:pt x="8481" y="5854"/>
                    <a:pt x="10361" y="6606"/>
                    <a:pt x="12093" y="7650"/>
                  </a:cubicBezTo>
                  <a:cubicBezTo>
                    <a:pt x="12952" y="8167"/>
                    <a:pt x="13737" y="8787"/>
                    <a:pt x="14510" y="9420"/>
                  </a:cubicBezTo>
                  <a:cubicBezTo>
                    <a:pt x="15281" y="10048"/>
                    <a:pt x="16030" y="10703"/>
                    <a:pt x="16729" y="11408"/>
                  </a:cubicBezTo>
                  <a:cubicBezTo>
                    <a:pt x="16997" y="11675"/>
                    <a:pt x="17255" y="11953"/>
                    <a:pt x="17509" y="12236"/>
                  </a:cubicBezTo>
                  <a:cubicBezTo>
                    <a:pt x="17789" y="12247"/>
                    <a:pt x="18070" y="12256"/>
                    <a:pt x="18354" y="12256"/>
                  </a:cubicBezTo>
                  <a:cubicBezTo>
                    <a:pt x="20105" y="12256"/>
                    <a:pt x="21798" y="12027"/>
                    <a:pt x="23412" y="11600"/>
                  </a:cubicBezTo>
                  <a:cubicBezTo>
                    <a:pt x="22214" y="10367"/>
                    <a:pt x="20909" y="9238"/>
                    <a:pt x="19472" y="8286"/>
                  </a:cubicBezTo>
                  <a:cubicBezTo>
                    <a:pt x="18271" y="7490"/>
                    <a:pt x="16988" y="6815"/>
                    <a:pt x="15636" y="6314"/>
                  </a:cubicBezTo>
                  <a:cubicBezTo>
                    <a:pt x="14304" y="5819"/>
                    <a:pt x="12946" y="5403"/>
                    <a:pt x="11581" y="5004"/>
                  </a:cubicBezTo>
                  <a:cubicBezTo>
                    <a:pt x="8968" y="4238"/>
                    <a:pt x="6322" y="3533"/>
                    <a:pt x="3844" y="2382"/>
                  </a:cubicBezTo>
                  <a:cubicBezTo>
                    <a:pt x="2462" y="1738"/>
                    <a:pt x="1173" y="940"/>
                    <a:pt x="1" y="1"/>
                  </a:cubicBezTo>
                  <a:close/>
                </a:path>
              </a:pathLst>
            </a:custGeom>
            <a:solidFill>
              <a:srgbClr val="FC567B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17"/>
            <p:cNvSpPr/>
            <p:nvPr/>
          </p:nvSpPr>
          <p:spPr>
            <a:xfrm>
              <a:off x="804500" y="3769000"/>
              <a:ext cx="670500" cy="862575"/>
            </a:xfrm>
            <a:custGeom>
              <a:avLst/>
              <a:gdLst/>
              <a:ahLst/>
              <a:cxnLst/>
              <a:rect l="l" t="t" r="r" b="b"/>
              <a:pathLst>
                <a:path w="26820" h="34503" extrusionOk="0">
                  <a:moveTo>
                    <a:pt x="22170" y="0"/>
                  </a:moveTo>
                  <a:cubicBezTo>
                    <a:pt x="15422" y="0"/>
                    <a:pt x="8606" y="3709"/>
                    <a:pt x="5050" y="9375"/>
                  </a:cubicBezTo>
                  <a:cubicBezTo>
                    <a:pt x="0" y="17418"/>
                    <a:pt x="1391" y="27982"/>
                    <a:pt x="8263" y="34491"/>
                  </a:cubicBezTo>
                  <a:cubicBezTo>
                    <a:pt x="8272" y="34499"/>
                    <a:pt x="8281" y="34502"/>
                    <a:pt x="8291" y="34502"/>
                  </a:cubicBezTo>
                  <a:cubicBezTo>
                    <a:pt x="8323" y="34502"/>
                    <a:pt x="8351" y="34462"/>
                    <a:pt x="8321" y="34430"/>
                  </a:cubicBezTo>
                  <a:cubicBezTo>
                    <a:pt x="1944" y="27767"/>
                    <a:pt x="545" y="17550"/>
                    <a:pt x="5477" y="9626"/>
                  </a:cubicBezTo>
                  <a:cubicBezTo>
                    <a:pt x="9249" y="3564"/>
                    <a:pt x="15847" y="505"/>
                    <a:pt x="22689" y="505"/>
                  </a:cubicBezTo>
                  <a:cubicBezTo>
                    <a:pt x="23986" y="505"/>
                    <a:pt x="25292" y="614"/>
                    <a:pt x="26589" y="835"/>
                  </a:cubicBezTo>
                  <a:cubicBezTo>
                    <a:pt x="26598" y="836"/>
                    <a:pt x="26606" y="837"/>
                    <a:pt x="26615" y="837"/>
                  </a:cubicBezTo>
                  <a:cubicBezTo>
                    <a:pt x="26761" y="837"/>
                    <a:pt x="26819" y="620"/>
                    <a:pt x="26658" y="579"/>
                  </a:cubicBezTo>
                  <a:cubicBezTo>
                    <a:pt x="25190" y="187"/>
                    <a:pt x="23682" y="0"/>
                    <a:pt x="221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17"/>
            <p:cNvSpPr/>
            <p:nvPr/>
          </p:nvSpPr>
          <p:spPr>
            <a:xfrm>
              <a:off x="1426425" y="4198900"/>
              <a:ext cx="476175" cy="566200"/>
            </a:xfrm>
            <a:custGeom>
              <a:avLst/>
              <a:gdLst/>
              <a:ahLst/>
              <a:cxnLst/>
              <a:rect l="l" t="t" r="r" b="b"/>
              <a:pathLst>
                <a:path w="19047" h="22648" extrusionOk="0">
                  <a:moveTo>
                    <a:pt x="16877" y="0"/>
                  </a:moveTo>
                  <a:cubicBezTo>
                    <a:pt x="16814" y="0"/>
                    <a:pt x="16748" y="42"/>
                    <a:pt x="16753" y="117"/>
                  </a:cubicBezTo>
                  <a:cubicBezTo>
                    <a:pt x="17089" y="5530"/>
                    <a:pt x="15990" y="10715"/>
                    <a:pt x="12565" y="15056"/>
                  </a:cubicBezTo>
                  <a:cubicBezTo>
                    <a:pt x="9429" y="19027"/>
                    <a:pt x="4928" y="21439"/>
                    <a:pt x="57" y="22540"/>
                  </a:cubicBezTo>
                  <a:cubicBezTo>
                    <a:pt x="1" y="22553"/>
                    <a:pt x="10" y="22647"/>
                    <a:pt x="69" y="22647"/>
                  </a:cubicBezTo>
                  <a:cubicBezTo>
                    <a:pt x="70" y="22647"/>
                    <a:pt x="72" y="22647"/>
                    <a:pt x="74" y="22647"/>
                  </a:cubicBezTo>
                  <a:cubicBezTo>
                    <a:pt x="10759" y="21615"/>
                    <a:pt x="19046" y="10695"/>
                    <a:pt x="16987" y="84"/>
                  </a:cubicBezTo>
                  <a:cubicBezTo>
                    <a:pt x="16976" y="27"/>
                    <a:pt x="16927" y="0"/>
                    <a:pt x="168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9" name="Google Shape;1439;p17"/>
          <p:cNvSpPr txBox="1">
            <a:spLocks noGrp="1"/>
          </p:cNvSpPr>
          <p:nvPr>
            <p:ph type="title"/>
          </p:nvPr>
        </p:nvSpPr>
        <p:spPr>
          <a:xfrm>
            <a:off x="931275" y="2318850"/>
            <a:ext cx="4955100" cy="15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40" name="Google Shape;1440;p17"/>
          <p:cNvSpPr txBox="1">
            <a:spLocks noGrp="1"/>
          </p:cNvSpPr>
          <p:nvPr>
            <p:ph type="title" idx="2" hasCustomPrompt="1"/>
          </p:nvPr>
        </p:nvSpPr>
        <p:spPr>
          <a:xfrm>
            <a:off x="931275" y="1233750"/>
            <a:ext cx="1375500" cy="108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41" name="Google Shape;1441;p17"/>
          <p:cNvSpPr/>
          <p:nvPr/>
        </p:nvSpPr>
        <p:spPr>
          <a:xfrm>
            <a:off x="6963777" y="4671965"/>
            <a:ext cx="300406" cy="300418"/>
          </a:xfrm>
          <a:custGeom>
            <a:avLst/>
            <a:gdLst/>
            <a:ahLst/>
            <a:cxnLst/>
            <a:rect l="l" t="t" r="r" b="b"/>
            <a:pathLst>
              <a:path w="4723" h="4723" extrusionOk="0">
                <a:moveTo>
                  <a:pt x="2297" y="0"/>
                </a:moveTo>
                <a:cubicBezTo>
                  <a:pt x="2297" y="0"/>
                  <a:pt x="2129" y="1091"/>
                  <a:pt x="2096" y="2101"/>
                </a:cubicBezTo>
                <a:cubicBezTo>
                  <a:pt x="1294" y="2159"/>
                  <a:pt x="0" y="2423"/>
                  <a:pt x="0" y="2423"/>
                </a:cubicBezTo>
                <a:cubicBezTo>
                  <a:pt x="0" y="2423"/>
                  <a:pt x="1082" y="2594"/>
                  <a:pt x="2090" y="2627"/>
                </a:cubicBezTo>
                <a:cubicBezTo>
                  <a:pt x="2112" y="3657"/>
                  <a:pt x="2297" y="4722"/>
                  <a:pt x="2297" y="4722"/>
                </a:cubicBezTo>
                <a:cubicBezTo>
                  <a:pt x="2297" y="4722"/>
                  <a:pt x="2561" y="3431"/>
                  <a:pt x="2621" y="2630"/>
                </a:cubicBezTo>
                <a:cubicBezTo>
                  <a:pt x="3651" y="2608"/>
                  <a:pt x="4722" y="2423"/>
                  <a:pt x="4722" y="2423"/>
                </a:cubicBezTo>
                <a:cubicBezTo>
                  <a:pt x="4722" y="2423"/>
                  <a:pt x="3420" y="2156"/>
                  <a:pt x="2621" y="2101"/>
                </a:cubicBezTo>
                <a:cubicBezTo>
                  <a:pt x="2564" y="1303"/>
                  <a:pt x="2297" y="0"/>
                  <a:pt x="229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2" name="Google Shape;1442;p17"/>
          <p:cNvGrpSpPr/>
          <p:nvPr/>
        </p:nvGrpSpPr>
        <p:grpSpPr>
          <a:xfrm rot="2367767">
            <a:off x="2646676" y="3788331"/>
            <a:ext cx="1478933" cy="2893552"/>
            <a:chOff x="1901850" y="-1534375"/>
            <a:chExt cx="983032" cy="1923316"/>
          </a:xfrm>
        </p:grpSpPr>
        <p:sp>
          <p:nvSpPr>
            <p:cNvPr id="1443" name="Google Shape;1443;p17"/>
            <p:cNvSpPr/>
            <p:nvPr/>
          </p:nvSpPr>
          <p:spPr>
            <a:xfrm>
              <a:off x="2212987" y="-1247715"/>
              <a:ext cx="486898" cy="958402"/>
            </a:xfrm>
            <a:custGeom>
              <a:avLst/>
              <a:gdLst/>
              <a:ahLst/>
              <a:cxnLst/>
              <a:rect l="l" t="t" r="r" b="b"/>
              <a:pathLst>
                <a:path w="10881" h="21418" extrusionOk="0">
                  <a:moveTo>
                    <a:pt x="9762" y="1"/>
                  </a:moveTo>
                  <a:cubicBezTo>
                    <a:pt x="9725" y="1"/>
                    <a:pt x="9690" y="46"/>
                    <a:pt x="9711" y="88"/>
                  </a:cubicBezTo>
                  <a:cubicBezTo>
                    <a:pt x="10515" y="1687"/>
                    <a:pt x="10308" y="3777"/>
                    <a:pt x="10005" y="5481"/>
                  </a:cubicBezTo>
                  <a:cubicBezTo>
                    <a:pt x="9727" y="7040"/>
                    <a:pt x="9246" y="8548"/>
                    <a:pt x="8676" y="10024"/>
                  </a:cubicBezTo>
                  <a:cubicBezTo>
                    <a:pt x="7525" y="13011"/>
                    <a:pt x="6277" y="16260"/>
                    <a:pt x="4309" y="18818"/>
                  </a:cubicBezTo>
                  <a:cubicBezTo>
                    <a:pt x="3816" y="19460"/>
                    <a:pt x="3238" y="20187"/>
                    <a:pt x="2544" y="20622"/>
                  </a:cubicBezTo>
                  <a:cubicBezTo>
                    <a:pt x="2224" y="20821"/>
                    <a:pt x="1959" y="20906"/>
                    <a:pt x="1741" y="20906"/>
                  </a:cubicBezTo>
                  <a:cubicBezTo>
                    <a:pt x="864" y="20906"/>
                    <a:pt x="733" y="19543"/>
                    <a:pt x="793" y="18749"/>
                  </a:cubicBezTo>
                  <a:cubicBezTo>
                    <a:pt x="917" y="17119"/>
                    <a:pt x="1253" y="15503"/>
                    <a:pt x="1759" y="13953"/>
                  </a:cubicBezTo>
                  <a:cubicBezTo>
                    <a:pt x="2021" y="13152"/>
                    <a:pt x="2332" y="12367"/>
                    <a:pt x="2687" y="11605"/>
                  </a:cubicBezTo>
                  <a:cubicBezTo>
                    <a:pt x="2943" y="11057"/>
                    <a:pt x="3409" y="9724"/>
                    <a:pt x="3965" y="9396"/>
                  </a:cubicBezTo>
                  <a:cubicBezTo>
                    <a:pt x="4126" y="9301"/>
                    <a:pt x="4263" y="9258"/>
                    <a:pt x="4379" y="9258"/>
                  </a:cubicBezTo>
                  <a:cubicBezTo>
                    <a:pt x="5265" y="9258"/>
                    <a:pt x="4917" y="11752"/>
                    <a:pt x="4854" y="12139"/>
                  </a:cubicBezTo>
                  <a:cubicBezTo>
                    <a:pt x="4708" y="13039"/>
                    <a:pt x="4425" y="13895"/>
                    <a:pt x="4042" y="14724"/>
                  </a:cubicBezTo>
                  <a:cubicBezTo>
                    <a:pt x="4038" y="14730"/>
                    <a:pt x="4044" y="14736"/>
                    <a:pt x="4049" y="14736"/>
                  </a:cubicBezTo>
                  <a:cubicBezTo>
                    <a:pt x="4052" y="14736"/>
                    <a:pt x="4054" y="14735"/>
                    <a:pt x="4056" y="14732"/>
                  </a:cubicBezTo>
                  <a:cubicBezTo>
                    <a:pt x="4780" y="13295"/>
                    <a:pt x="5151" y="11731"/>
                    <a:pt x="5085" y="10118"/>
                  </a:cubicBezTo>
                  <a:cubicBezTo>
                    <a:pt x="5061" y="9530"/>
                    <a:pt x="4857" y="8940"/>
                    <a:pt x="4418" y="8940"/>
                  </a:cubicBezTo>
                  <a:cubicBezTo>
                    <a:pt x="4254" y="8940"/>
                    <a:pt x="4058" y="9021"/>
                    <a:pt x="3827" y="9215"/>
                  </a:cubicBezTo>
                  <a:cubicBezTo>
                    <a:pt x="3378" y="9589"/>
                    <a:pt x="3108" y="10203"/>
                    <a:pt x="2836" y="10701"/>
                  </a:cubicBezTo>
                  <a:cubicBezTo>
                    <a:pt x="2417" y="11464"/>
                    <a:pt x="2048" y="12252"/>
                    <a:pt x="1729" y="13058"/>
                  </a:cubicBezTo>
                  <a:cubicBezTo>
                    <a:pt x="1093" y="14658"/>
                    <a:pt x="653" y="16332"/>
                    <a:pt x="424" y="18039"/>
                  </a:cubicBezTo>
                  <a:cubicBezTo>
                    <a:pt x="295" y="19008"/>
                    <a:pt x="0" y="20553"/>
                    <a:pt x="991" y="21200"/>
                  </a:cubicBezTo>
                  <a:cubicBezTo>
                    <a:pt x="1226" y="21353"/>
                    <a:pt x="1467" y="21418"/>
                    <a:pt x="1707" y="21418"/>
                  </a:cubicBezTo>
                  <a:cubicBezTo>
                    <a:pt x="2609" y="21418"/>
                    <a:pt x="3499" y="20498"/>
                    <a:pt x="4045" y="19897"/>
                  </a:cubicBezTo>
                  <a:cubicBezTo>
                    <a:pt x="6333" y="17370"/>
                    <a:pt x="7613" y="13956"/>
                    <a:pt x="8871" y="10836"/>
                  </a:cubicBezTo>
                  <a:cubicBezTo>
                    <a:pt x="9648" y="8906"/>
                    <a:pt x="10339" y="6907"/>
                    <a:pt x="10575" y="4831"/>
                  </a:cubicBezTo>
                  <a:cubicBezTo>
                    <a:pt x="10757" y="3254"/>
                    <a:pt x="10881" y="1310"/>
                    <a:pt x="9799" y="19"/>
                  </a:cubicBezTo>
                  <a:cubicBezTo>
                    <a:pt x="9788" y="6"/>
                    <a:pt x="9775" y="1"/>
                    <a:pt x="9762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17"/>
            <p:cNvSpPr/>
            <p:nvPr/>
          </p:nvSpPr>
          <p:spPr>
            <a:xfrm>
              <a:off x="2019360" y="-1270045"/>
              <a:ext cx="745851" cy="1380684"/>
            </a:xfrm>
            <a:custGeom>
              <a:avLst/>
              <a:gdLst/>
              <a:ahLst/>
              <a:cxnLst/>
              <a:rect l="l" t="t" r="r" b="b"/>
              <a:pathLst>
                <a:path w="16668" h="30855" extrusionOk="0">
                  <a:moveTo>
                    <a:pt x="11899" y="0"/>
                  </a:moveTo>
                  <a:cubicBezTo>
                    <a:pt x="11888" y="0"/>
                    <a:pt x="11877" y="3"/>
                    <a:pt x="11865" y="11"/>
                  </a:cubicBezTo>
                  <a:cubicBezTo>
                    <a:pt x="8738" y="2211"/>
                    <a:pt x="6813" y="5702"/>
                    <a:pt x="5348" y="9149"/>
                  </a:cubicBezTo>
                  <a:cubicBezTo>
                    <a:pt x="3597" y="13274"/>
                    <a:pt x="1965" y="17671"/>
                    <a:pt x="1274" y="22109"/>
                  </a:cubicBezTo>
                  <a:cubicBezTo>
                    <a:pt x="939" y="24267"/>
                    <a:pt x="0" y="30855"/>
                    <a:pt x="3610" y="30855"/>
                  </a:cubicBezTo>
                  <a:cubicBezTo>
                    <a:pt x="3718" y="30855"/>
                    <a:pt x="3829" y="30849"/>
                    <a:pt x="3944" y="30837"/>
                  </a:cubicBezTo>
                  <a:cubicBezTo>
                    <a:pt x="5847" y="30641"/>
                    <a:pt x="7036" y="28692"/>
                    <a:pt x="8052" y="27285"/>
                  </a:cubicBezTo>
                  <a:cubicBezTo>
                    <a:pt x="9332" y="25518"/>
                    <a:pt x="10494" y="23670"/>
                    <a:pt x="11546" y="21757"/>
                  </a:cubicBezTo>
                  <a:cubicBezTo>
                    <a:pt x="13878" y="17508"/>
                    <a:pt x="15808" y="12839"/>
                    <a:pt x="16656" y="8051"/>
                  </a:cubicBezTo>
                  <a:cubicBezTo>
                    <a:pt x="16668" y="7979"/>
                    <a:pt x="16610" y="7932"/>
                    <a:pt x="16556" y="7932"/>
                  </a:cubicBezTo>
                  <a:cubicBezTo>
                    <a:pt x="16520" y="7932"/>
                    <a:pt x="16486" y="7952"/>
                    <a:pt x="16474" y="7998"/>
                  </a:cubicBezTo>
                  <a:cubicBezTo>
                    <a:pt x="14434" y="15471"/>
                    <a:pt x="11502" y="22651"/>
                    <a:pt x="6436" y="28626"/>
                  </a:cubicBezTo>
                  <a:cubicBezTo>
                    <a:pt x="5761" y="29424"/>
                    <a:pt x="4935" y="30226"/>
                    <a:pt x="3840" y="30297"/>
                  </a:cubicBezTo>
                  <a:cubicBezTo>
                    <a:pt x="3786" y="30301"/>
                    <a:pt x="3733" y="30303"/>
                    <a:pt x="3681" y="30303"/>
                  </a:cubicBezTo>
                  <a:cubicBezTo>
                    <a:pt x="2364" y="30303"/>
                    <a:pt x="1839" y="29142"/>
                    <a:pt x="1656" y="27976"/>
                  </a:cubicBezTo>
                  <a:cubicBezTo>
                    <a:pt x="1323" y="25851"/>
                    <a:pt x="1497" y="23607"/>
                    <a:pt x="1868" y="21498"/>
                  </a:cubicBezTo>
                  <a:cubicBezTo>
                    <a:pt x="2554" y="17616"/>
                    <a:pt x="3917" y="13819"/>
                    <a:pt x="5376" y="10168"/>
                  </a:cubicBezTo>
                  <a:cubicBezTo>
                    <a:pt x="6896" y="6368"/>
                    <a:pt x="8878" y="2877"/>
                    <a:pt x="11945" y="116"/>
                  </a:cubicBezTo>
                  <a:cubicBezTo>
                    <a:pt x="11993" y="75"/>
                    <a:pt x="11951" y="0"/>
                    <a:pt x="1189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17"/>
            <p:cNvSpPr/>
            <p:nvPr/>
          </p:nvSpPr>
          <p:spPr>
            <a:xfrm>
              <a:off x="2136243" y="-1534375"/>
              <a:ext cx="683921" cy="782186"/>
            </a:xfrm>
            <a:custGeom>
              <a:avLst/>
              <a:gdLst/>
              <a:ahLst/>
              <a:cxnLst/>
              <a:rect l="l" t="t" r="r" b="b"/>
              <a:pathLst>
                <a:path w="15284" h="17480" extrusionOk="0">
                  <a:moveTo>
                    <a:pt x="11472" y="0"/>
                  </a:moveTo>
                  <a:cubicBezTo>
                    <a:pt x="10478" y="0"/>
                    <a:pt x="9626" y="687"/>
                    <a:pt x="8970" y="1383"/>
                  </a:cubicBezTo>
                  <a:cubicBezTo>
                    <a:pt x="6941" y="3537"/>
                    <a:pt x="5258" y="6158"/>
                    <a:pt x="3794" y="8715"/>
                  </a:cubicBezTo>
                  <a:cubicBezTo>
                    <a:pt x="2249" y="11414"/>
                    <a:pt x="875" y="14307"/>
                    <a:pt x="30" y="17308"/>
                  </a:cubicBezTo>
                  <a:cubicBezTo>
                    <a:pt x="1" y="17415"/>
                    <a:pt x="79" y="17480"/>
                    <a:pt x="161" y="17480"/>
                  </a:cubicBezTo>
                  <a:cubicBezTo>
                    <a:pt x="217" y="17480"/>
                    <a:pt x="274" y="17450"/>
                    <a:pt x="300" y="17383"/>
                  </a:cubicBezTo>
                  <a:cubicBezTo>
                    <a:pt x="2178" y="12628"/>
                    <a:pt x="4303" y="8115"/>
                    <a:pt x="7362" y="3991"/>
                  </a:cubicBezTo>
                  <a:cubicBezTo>
                    <a:pt x="8122" y="2967"/>
                    <a:pt x="8901" y="1824"/>
                    <a:pt x="9901" y="1017"/>
                  </a:cubicBezTo>
                  <a:cubicBezTo>
                    <a:pt x="10431" y="590"/>
                    <a:pt x="10976" y="393"/>
                    <a:pt x="11493" y="393"/>
                  </a:cubicBezTo>
                  <a:cubicBezTo>
                    <a:pt x="12351" y="393"/>
                    <a:pt x="13135" y="934"/>
                    <a:pt x="13664" y="1868"/>
                  </a:cubicBezTo>
                  <a:cubicBezTo>
                    <a:pt x="15044" y="4294"/>
                    <a:pt x="15090" y="7551"/>
                    <a:pt x="14628" y="10224"/>
                  </a:cubicBezTo>
                  <a:cubicBezTo>
                    <a:pt x="14625" y="10242"/>
                    <a:pt x="14639" y="10254"/>
                    <a:pt x="14653" y="10254"/>
                  </a:cubicBezTo>
                  <a:cubicBezTo>
                    <a:pt x="14662" y="10254"/>
                    <a:pt x="14671" y="10249"/>
                    <a:pt x="14675" y="10235"/>
                  </a:cubicBezTo>
                  <a:cubicBezTo>
                    <a:pt x="15283" y="7518"/>
                    <a:pt x="15184" y="4272"/>
                    <a:pt x="13849" y="1761"/>
                  </a:cubicBezTo>
                  <a:cubicBezTo>
                    <a:pt x="13411" y="935"/>
                    <a:pt x="12725" y="142"/>
                    <a:pt x="11748" y="18"/>
                  </a:cubicBezTo>
                  <a:cubicBezTo>
                    <a:pt x="11655" y="6"/>
                    <a:pt x="11563" y="0"/>
                    <a:pt x="1147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17"/>
            <p:cNvSpPr/>
            <p:nvPr/>
          </p:nvSpPr>
          <p:spPr>
            <a:xfrm>
              <a:off x="1901850" y="-586555"/>
              <a:ext cx="508779" cy="975496"/>
            </a:xfrm>
            <a:custGeom>
              <a:avLst/>
              <a:gdLst/>
              <a:ahLst/>
              <a:cxnLst/>
              <a:rect l="l" t="t" r="r" b="b"/>
              <a:pathLst>
                <a:path w="11370" h="21800" extrusionOk="0">
                  <a:moveTo>
                    <a:pt x="4281" y="0"/>
                  </a:moveTo>
                  <a:cubicBezTo>
                    <a:pt x="4274" y="0"/>
                    <a:pt x="4267" y="4"/>
                    <a:pt x="4263" y="12"/>
                  </a:cubicBezTo>
                  <a:cubicBezTo>
                    <a:pt x="1835" y="5494"/>
                    <a:pt x="1" y="12135"/>
                    <a:pt x="1380" y="18134"/>
                  </a:cubicBezTo>
                  <a:cubicBezTo>
                    <a:pt x="1765" y="19809"/>
                    <a:pt x="3035" y="21800"/>
                    <a:pt x="4837" y="21800"/>
                  </a:cubicBezTo>
                  <a:cubicBezTo>
                    <a:pt x="5165" y="21800"/>
                    <a:pt x="5512" y="21734"/>
                    <a:pt x="5874" y="21587"/>
                  </a:cubicBezTo>
                  <a:cubicBezTo>
                    <a:pt x="7077" y="21097"/>
                    <a:pt x="8085" y="19855"/>
                    <a:pt x="8900" y="18892"/>
                  </a:cubicBezTo>
                  <a:cubicBezTo>
                    <a:pt x="9858" y="17755"/>
                    <a:pt x="10656" y="16532"/>
                    <a:pt x="11328" y="15208"/>
                  </a:cubicBezTo>
                  <a:cubicBezTo>
                    <a:pt x="11370" y="15124"/>
                    <a:pt x="11300" y="15048"/>
                    <a:pt x="11229" y="15048"/>
                  </a:cubicBezTo>
                  <a:cubicBezTo>
                    <a:pt x="11198" y="15048"/>
                    <a:pt x="11166" y="15064"/>
                    <a:pt x="11144" y="15100"/>
                  </a:cubicBezTo>
                  <a:cubicBezTo>
                    <a:pt x="9907" y="17152"/>
                    <a:pt x="8291" y="19585"/>
                    <a:pt x="6251" y="20918"/>
                  </a:cubicBezTo>
                  <a:cubicBezTo>
                    <a:pt x="5800" y="21212"/>
                    <a:pt x="5338" y="21343"/>
                    <a:pt x="4890" y="21343"/>
                  </a:cubicBezTo>
                  <a:cubicBezTo>
                    <a:pt x="3817" y="21343"/>
                    <a:pt x="2826" y="20592"/>
                    <a:pt x="2278" y="19547"/>
                  </a:cubicBezTo>
                  <a:cubicBezTo>
                    <a:pt x="1634" y="18313"/>
                    <a:pt x="1455" y="16810"/>
                    <a:pt x="1331" y="15445"/>
                  </a:cubicBezTo>
                  <a:cubicBezTo>
                    <a:pt x="846" y="10095"/>
                    <a:pt x="2438" y="4968"/>
                    <a:pt x="4304" y="29"/>
                  </a:cubicBezTo>
                  <a:cubicBezTo>
                    <a:pt x="4310" y="13"/>
                    <a:pt x="4295" y="0"/>
                    <a:pt x="428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17"/>
            <p:cNvSpPr/>
            <p:nvPr/>
          </p:nvSpPr>
          <p:spPr>
            <a:xfrm>
              <a:off x="2717661" y="-1184172"/>
              <a:ext cx="167221" cy="707771"/>
            </a:xfrm>
            <a:custGeom>
              <a:avLst/>
              <a:gdLst/>
              <a:ahLst/>
              <a:cxnLst/>
              <a:rect l="l" t="t" r="r" b="b"/>
              <a:pathLst>
                <a:path w="3737" h="15817" extrusionOk="0">
                  <a:moveTo>
                    <a:pt x="3611" y="1"/>
                  </a:moveTo>
                  <a:cubicBezTo>
                    <a:pt x="3546" y="1"/>
                    <a:pt x="3478" y="44"/>
                    <a:pt x="3471" y="127"/>
                  </a:cubicBezTo>
                  <a:cubicBezTo>
                    <a:pt x="3039" y="5570"/>
                    <a:pt x="1985" y="10683"/>
                    <a:pt x="8" y="15782"/>
                  </a:cubicBezTo>
                  <a:cubicBezTo>
                    <a:pt x="0" y="15801"/>
                    <a:pt x="19" y="15817"/>
                    <a:pt x="37" y="15817"/>
                  </a:cubicBezTo>
                  <a:cubicBezTo>
                    <a:pt x="45" y="15817"/>
                    <a:pt x="53" y="15813"/>
                    <a:pt x="57" y="15804"/>
                  </a:cubicBezTo>
                  <a:cubicBezTo>
                    <a:pt x="2249" y="10958"/>
                    <a:pt x="3615" y="5457"/>
                    <a:pt x="3736" y="127"/>
                  </a:cubicBezTo>
                  <a:cubicBezTo>
                    <a:pt x="3737" y="42"/>
                    <a:pt x="3675" y="1"/>
                    <a:pt x="361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17"/>
            <p:cNvSpPr/>
            <p:nvPr/>
          </p:nvSpPr>
          <p:spPr>
            <a:xfrm>
              <a:off x="2452123" y="-1419103"/>
              <a:ext cx="289561" cy="195770"/>
            </a:xfrm>
            <a:custGeom>
              <a:avLst/>
              <a:gdLst/>
              <a:ahLst/>
              <a:cxnLst/>
              <a:rect l="l" t="t" r="r" b="b"/>
              <a:pathLst>
                <a:path w="6471" h="4375" extrusionOk="0">
                  <a:moveTo>
                    <a:pt x="3929" y="1"/>
                  </a:moveTo>
                  <a:cubicBezTo>
                    <a:pt x="3277" y="1"/>
                    <a:pt x="2734" y="502"/>
                    <a:pt x="2258" y="894"/>
                  </a:cubicBezTo>
                  <a:cubicBezTo>
                    <a:pt x="1385" y="1616"/>
                    <a:pt x="647" y="2442"/>
                    <a:pt x="11" y="3378"/>
                  </a:cubicBezTo>
                  <a:cubicBezTo>
                    <a:pt x="1" y="3390"/>
                    <a:pt x="15" y="3406"/>
                    <a:pt x="29" y="3406"/>
                  </a:cubicBezTo>
                  <a:cubicBezTo>
                    <a:pt x="34" y="3406"/>
                    <a:pt x="38" y="3404"/>
                    <a:pt x="41" y="3400"/>
                  </a:cubicBezTo>
                  <a:cubicBezTo>
                    <a:pt x="818" y="2411"/>
                    <a:pt x="1872" y="1087"/>
                    <a:pt x="3018" y="512"/>
                  </a:cubicBezTo>
                  <a:cubicBezTo>
                    <a:pt x="3374" y="333"/>
                    <a:pt x="3689" y="254"/>
                    <a:pt x="3970" y="254"/>
                  </a:cubicBezTo>
                  <a:cubicBezTo>
                    <a:pt x="5617" y="254"/>
                    <a:pt x="6047" y="2978"/>
                    <a:pt x="6214" y="4314"/>
                  </a:cubicBezTo>
                  <a:cubicBezTo>
                    <a:pt x="6220" y="4354"/>
                    <a:pt x="6251" y="4375"/>
                    <a:pt x="6282" y="4375"/>
                  </a:cubicBezTo>
                  <a:cubicBezTo>
                    <a:pt x="6312" y="4375"/>
                    <a:pt x="6341" y="4355"/>
                    <a:pt x="6344" y="4314"/>
                  </a:cubicBezTo>
                  <a:cubicBezTo>
                    <a:pt x="6470" y="2943"/>
                    <a:pt x="5757" y="154"/>
                    <a:pt x="4034" y="5"/>
                  </a:cubicBezTo>
                  <a:cubicBezTo>
                    <a:pt x="3998" y="2"/>
                    <a:pt x="3964" y="1"/>
                    <a:pt x="3929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17"/>
            <p:cNvSpPr/>
            <p:nvPr/>
          </p:nvSpPr>
          <p:spPr>
            <a:xfrm>
              <a:off x="2378915" y="-967276"/>
              <a:ext cx="217070" cy="510122"/>
            </a:xfrm>
            <a:custGeom>
              <a:avLst/>
              <a:gdLst/>
              <a:ahLst/>
              <a:cxnLst/>
              <a:rect l="l" t="t" r="r" b="b"/>
              <a:pathLst>
                <a:path w="4851" h="11400" extrusionOk="0">
                  <a:moveTo>
                    <a:pt x="4778" y="0"/>
                  </a:moveTo>
                  <a:cubicBezTo>
                    <a:pt x="4755" y="0"/>
                    <a:pt x="4731" y="13"/>
                    <a:pt x="4723" y="43"/>
                  </a:cubicBezTo>
                  <a:cubicBezTo>
                    <a:pt x="3503" y="3997"/>
                    <a:pt x="2005" y="7749"/>
                    <a:pt x="6" y="11378"/>
                  </a:cubicBezTo>
                  <a:cubicBezTo>
                    <a:pt x="1" y="11390"/>
                    <a:pt x="10" y="11399"/>
                    <a:pt x="20" y="11399"/>
                  </a:cubicBezTo>
                  <a:cubicBezTo>
                    <a:pt x="24" y="11399"/>
                    <a:pt x="28" y="11397"/>
                    <a:pt x="31" y="11392"/>
                  </a:cubicBezTo>
                  <a:cubicBezTo>
                    <a:pt x="2173" y="7928"/>
                    <a:pt x="3883" y="4044"/>
                    <a:pt x="4841" y="76"/>
                  </a:cubicBezTo>
                  <a:cubicBezTo>
                    <a:pt x="4851" y="30"/>
                    <a:pt x="4814" y="0"/>
                    <a:pt x="4778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17"/>
            <p:cNvSpPr/>
            <p:nvPr/>
          </p:nvSpPr>
          <p:spPr>
            <a:xfrm>
              <a:off x="2126220" y="-359098"/>
              <a:ext cx="165655" cy="276092"/>
            </a:xfrm>
            <a:custGeom>
              <a:avLst/>
              <a:gdLst/>
              <a:ahLst/>
              <a:cxnLst/>
              <a:rect l="l" t="t" r="r" b="b"/>
              <a:pathLst>
                <a:path w="3702" h="6170" extrusionOk="0">
                  <a:moveTo>
                    <a:pt x="1023" y="1"/>
                  </a:moveTo>
                  <a:cubicBezTo>
                    <a:pt x="1013" y="1"/>
                    <a:pt x="1003" y="7"/>
                    <a:pt x="1003" y="20"/>
                  </a:cubicBezTo>
                  <a:cubicBezTo>
                    <a:pt x="1036" y="1705"/>
                    <a:pt x="1" y="3762"/>
                    <a:pt x="1050" y="5323"/>
                  </a:cubicBezTo>
                  <a:cubicBezTo>
                    <a:pt x="1391" y="5831"/>
                    <a:pt x="2011" y="6169"/>
                    <a:pt x="2607" y="6169"/>
                  </a:cubicBezTo>
                  <a:cubicBezTo>
                    <a:pt x="2995" y="6169"/>
                    <a:pt x="3373" y="6026"/>
                    <a:pt x="3657" y="5692"/>
                  </a:cubicBezTo>
                  <a:cubicBezTo>
                    <a:pt x="3702" y="5641"/>
                    <a:pt x="3661" y="5581"/>
                    <a:pt x="3609" y="5581"/>
                  </a:cubicBezTo>
                  <a:cubicBezTo>
                    <a:pt x="3594" y="5581"/>
                    <a:pt x="3578" y="5587"/>
                    <a:pt x="3563" y="5598"/>
                  </a:cubicBezTo>
                  <a:cubicBezTo>
                    <a:pt x="3265" y="5841"/>
                    <a:pt x="2928" y="5952"/>
                    <a:pt x="2595" y="5952"/>
                  </a:cubicBezTo>
                  <a:cubicBezTo>
                    <a:pt x="2111" y="5952"/>
                    <a:pt x="1634" y="5718"/>
                    <a:pt x="1292" y="5312"/>
                  </a:cubicBezTo>
                  <a:cubicBezTo>
                    <a:pt x="807" y="4737"/>
                    <a:pt x="730" y="3944"/>
                    <a:pt x="763" y="3222"/>
                  </a:cubicBezTo>
                  <a:cubicBezTo>
                    <a:pt x="810" y="2140"/>
                    <a:pt x="1105" y="1110"/>
                    <a:pt x="1047" y="20"/>
                  </a:cubicBezTo>
                  <a:cubicBezTo>
                    <a:pt x="1046" y="7"/>
                    <a:pt x="1034" y="1"/>
                    <a:pt x="1023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17"/>
            <p:cNvSpPr/>
            <p:nvPr/>
          </p:nvSpPr>
          <p:spPr>
            <a:xfrm>
              <a:off x="2099729" y="42342"/>
              <a:ext cx="287324" cy="190893"/>
            </a:xfrm>
            <a:custGeom>
              <a:avLst/>
              <a:gdLst/>
              <a:ahLst/>
              <a:cxnLst/>
              <a:rect l="l" t="t" r="r" b="b"/>
              <a:pathLst>
                <a:path w="6421" h="4266" extrusionOk="0">
                  <a:moveTo>
                    <a:pt x="6359" y="0"/>
                  </a:moveTo>
                  <a:cubicBezTo>
                    <a:pt x="6348" y="0"/>
                    <a:pt x="6337" y="4"/>
                    <a:pt x="6328" y="14"/>
                  </a:cubicBezTo>
                  <a:lnTo>
                    <a:pt x="6325" y="14"/>
                  </a:lnTo>
                  <a:cubicBezTo>
                    <a:pt x="4489" y="1842"/>
                    <a:pt x="2669" y="3764"/>
                    <a:pt x="4" y="4259"/>
                  </a:cubicBezTo>
                  <a:cubicBezTo>
                    <a:pt x="1" y="4259"/>
                    <a:pt x="1" y="4266"/>
                    <a:pt x="4" y="4266"/>
                  </a:cubicBezTo>
                  <a:cubicBezTo>
                    <a:pt x="5" y="4266"/>
                    <a:pt x="5" y="4265"/>
                    <a:pt x="6" y="4265"/>
                  </a:cubicBezTo>
                  <a:cubicBezTo>
                    <a:pt x="2649" y="3937"/>
                    <a:pt x="4690" y="1985"/>
                    <a:pt x="6391" y="77"/>
                  </a:cubicBezTo>
                  <a:cubicBezTo>
                    <a:pt x="6421" y="43"/>
                    <a:pt x="6392" y="0"/>
                    <a:pt x="635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17"/>
            <p:cNvSpPr/>
            <p:nvPr/>
          </p:nvSpPr>
          <p:spPr>
            <a:xfrm>
              <a:off x="2582342" y="-1057579"/>
              <a:ext cx="16780" cy="20808"/>
            </a:xfrm>
            <a:custGeom>
              <a:avLst/>
              <a:gdLst/>
              <a:ahLst/>
              <a:cxnLst/>
              <a:rect l="l" t="t" r="r" b="b"/>
              <a:pathLst>
                <a:path w="375" h="465" extrusionOk="0">
                  <a:moveTo>
                    <a:pt x="188" y="1"/>
                  </a:moveTo>
                  <a:cubicBezTo>
                    <a:pt x="136" y="1"/>
                    <a:pt x="84" y="30"/>
                    <a:pt x="69" y="90"/>
                  </a:cubicBezTo>
                  <a:cubicBezTo>
                    <a:pt x="55" y="145"/>
                    <a:pt x="42" y="200"/>
                    <a:pt x="25" y="252"/>
                  </a:cubicBezTo>
                  <a:cubicBezTo>
                    <a:pt x="0" y="357"/>
                    <a:pt x="77" y="464"/>
                    <a:pt x="188" y="464"/>
                  </a:cubicBezTo>
                  <a:cubicBezTo>
                    <a:pt x="295" y="464"/>
                    <a:pt x="375" y="357"/>
                    <a:pt x="347" y="252"/>
                  </a:cubicBezTo>
                  <a:cubicBezTo>
                    <a:pt x="333" y="197"/>
                    <a:pt x="320" y="142"/>
                    <a:pt x="306" y="90"/>
                  </a:cubicBezTo>
                  <a:cubicBezTo>
                    <a:pt x="291" y="30"/>
                    <a:pt x="239" y="1"/>
                    <a:pt x="18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17"/>
            <p:cNvSpPr/>
            <p:nvPr/>
          </p:nvSpPr>
          <p:spPr>
            <a:xfrm>
              <a:off x="2571378" y="-1166094"/>
              <a:ext cx="43629" cy="38170"/>
            </a:xfrm>
            <a:custGeom>
              <a:avLst/>
              <a:gdLst/>
              <a:ahLst/>
              <a:cxnLst/>
              <a:rect l="l" t="t" r="r" b="b"/>
              <a:pathLst>
                <a:path w="975" h="853" extrusionOk="0">
                  <a:moveTo>
                    <a:pt x="413" y="0"/>
                  </a:moveTo>
                  <a:cubicBezTo>
                    <a:pt x="313" y="0"/>
                    <a:pt x="199" y="58"/>
                    <a:pt x="130" y="125"/>
                  </a:cubicBezTo>
                  <a:cubicBezTo>
                    <a:pt x="55" y="199"/>
                    <a:pt x="0" y="320"/>
                    <a:pt x="6" y="425"/>
                  </a:cubicBezTo>
                  <a:cubicBezTo>
                    <a:pt x="11" y="535"/>
                    <a:pt x="47" y="651"/>
                    <a:pt x="130" y="728"/>
                  </a:cubicBezTo>
                  <a:cubicBezTo>
                    <a:pt x="205" y="795"/>
                    <a:pt x="306" y="852"/>
                    <a:pt x="412" y="852"/>
                  </a:cubicBezTo>
                  <a:cubicBezTo>
                    <a:pt x="419" y="852"/>
                    <a:pt x="426" y="852"/>
                    <a:pt x="433" y="852"/>
                  </a:cubicBezTo>
                  <a:cubicBezTo>
                    <a:pt x="496" y="846"/>
                    <a:pt x="562" y="843"/>
                    <a:pt x="625" y="830"/>
                  </a:cubicBezTo>
                  <a:cubicBezTo>
                    <a:pt x="713" y="810"/>
                    <a:pt x="790" y="764"/>
                    <a:pt x="857" y="700"/>
                  </a:cubicBezTo>
                  <a:cubicBezTo>
                    <a:pt x="925" y="637"/>
                    <a:pt x="975" y="518"/>
                    <a:pt x="972" y="425"/>
                  </a:cubicBezTo>
                  <a:cubicBezTo>
                    <a:pt x="967" y="326"/>
                    <a:pt x="934" y="221"/>
                    <a:pt x="857" y="150"/>
                  </a:cubicBezTo>
                  <a:cubicBezTo>
                    <a:pt x="790" y="89"/>
                    <a:pt x="713" y="42"/>
                    <a:pt x="625" y="23"/>
                  </a:cubicBezTo>
                  <a:cubicBezTo>
                    <a:pt x="562" y="9"/>
                    <a:pt x="496" y="4"/>
                    <a:pt x="433" y="1"/>
                  </a:cubicBezTo>
                  <a:cubicBezTo>
                    <a:pt x="426" y="0"/>
                    <a:pt x="420" y="0"/>
                    <a:pt x="413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17"/>
            <p:cNvSpPr/>
            <p:nvPr/>
          </p:nvSpPr>
          <p:spPr>
            <a:xfrm>
              <a:off x="2729072" y="-1140453"/>
              <a:ext cx="23716" cy="18391"/>
            </a:xfrm>
            <a:custGeom>
              <a:avLst/>
              <a:gdLst/>
              <a:ahLst/>
              <a:cxnLst/>
              <a:rect l="l" t="t" r="r" b="b"/>
              <a:pathLst>
                <a:path w="530" h="411" extrusionOk="0">
                  <a:moveTo>
                    <a:pt x="265" y="1"/>
                  </a:moveTo>
                  <a:cubicBezTo>
                    <a:pt x="1" y="1"/>
                    <a:pt x="1" y="411"/>
                    <a:pt x="265" y="411"/>
                  </a:cubicBezTo>
                  <a:cubicBezTo>
                    <a:pt x="529" y="411"/>
                    <a:pt x="529" y="1"/>
                    <a:pt x="26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17"/>
            <p:cNvSpPr/>
            <p:nvPr/>
          </p:nvSpPr>
          <p:spPr>
            <a:xfrm>
              <a:off x="2760978" y="-1021690"/>
              <a:ext cx="36648" cy="33919"/>
            </a:xfrm>
            <a:custGeom>
              <a:avLst/>
              <a:gdLst/>
              <a:ahLst/>
              <a:cxnLst/>
              <a:rect l="l" t="t" r="r" b="b"/>
              <a:pathLst>
                <a:path w="819" h="758" extrusionOk="0">
                  <a:moveTo>
                    <a:pt x="451" y="0"/>
                  </a:moveTo>
                  <a:cubicBezTo>
                    <a:pt x="446" y="0"/>
                    <a:pt x="441" y="0"/>
                    <a:pt x="436" y="1"/>
                  </a:cubicBezTo>
                  <a:cubicBezTo>
                    <a:pt x="312" y="6"/>
                    <a:pt x="193" y="67"/>
                    <a:pt x="124" y="163"/>
                  </a:cubicBezTo>
                  <a:cubicBezTo>
                    <a:pt x="53" y="210"/>
                    <a:pt x="1" y="295"/>
                    <a:pt x="3" y="378"/>
                  </a:cubicBezTo>
                  <a:cubicBezTo>
                    <a:pt x="9" y="466"/>
                    <a:pt x="53" y="549"/>
                    <a:pt x="124" y="595"/>
                  </a:cubicBezTo>
                  <a:cubicBezTo>
                    <a:pt x="196" y="692"/>
                    <a:pt x="314" y="758"/>
                    <a:pt x="436" y="758"/>
                  </a:cubicBezTo>
                  <a:cubicBezTo>
                    <a:pt x="532" y="758"/>
                    <a:pt x="634" y="714"/>
                    <a:pt x="703" y="648"/>
                  </a:cubicBezTo>
                  <a:cubicBezTo>
                    <a:pt x="769" y="582"/>
                    <a:pt x="818" y="474"/>
                    <a:pt x="813" y="378"/>
                  </a:cubicBezTo>
                  <a:cubicBezTo>
                    <a:pt x="810" y="282"/>
                    <a:pt x="777" y="180"/>
                    <a:pt x="703" y="111"/>
                  </a:cubicBezTo>
                  <a:cubicBezTo>
                    <a:pt x="632" y="48"/>
                    <a:pt x="544" y="0"/>
                    <a:pt x="45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17"/>
            <p:cNvSpPr/>
            <p:nvPr/>
          </p:nvSpPr>
          <p:spPr>
            <a:xfrm>
              <a:off x="2475527" y="-44783"/>
              <a:ext cx="31100" cy="24701"/>
            </a:xfrm>
            <a:custGeom>
              <a:avLst/>
              <a:gdLst/>
              <a:ahLst/>
              <a:cxnLst/>
              <a:rect l="l" t="t" r="r" b="b"/>
              <a:pathLst>
                <a:path w="695" h="552" extrusionOk="0">
                  <a:moveTo>
                    <a:pt x="283" y="1"/>
                  </a:moveTo>
                  <a:cubicBezTo>
                    <a:pt x="134" y="1"/>
                    <a:pt x="0" y="118"/>
                    <a:pt x="0" y="276"/>
                  </a:cubicBezTo>
                  <a:cubicBezTo>
                    <a:pt x="0" y="435"/>
                    <a:pt x="132" y="552"/>
                    <a:pt x="280" y="552"/>
                  </a:cubicBezTo>
                  <a:cubicBezTo>
                    <a:pt x="303" y="552"/>
                    <a:pt x="326" y="549"/>
                    <a:pt x="350" y="543"/>
                  </a:cubicBezTo>
                  <a:cubicBezTo>
                    <a:pt x="405" y="529"/>
                    <a:pt x="460" y="518"/>
                    <a:pt x="515" y="504"/>
                  </a:cubicBezTo>
                  <a:cubicBezTo>
                    <a:pt x="611" y="480"/>
                    <a:pt x="694" y="378"/>
                    <a:pt x="689" y="276"/>
                  </a:cubicBezTo>
                  <a:cubicBezTo>
                    <a:pt x="683" y="174"/>
                    <a:pt x="620" y="75"/>
                    <a:pt x="515" y="50"/>
                  </a:cubicBezTo>
                  <a:cubicBezTo>
                    <a:pt x="460" y="36"/>
                    <a:pt x="405" y="23"/>
                    <a:pt x="350" y="9"/>
                  </a:cubicBezTo>
                  <a:cubicBezTo>
                    <a:pt x="328" y="3"/>
                    <a:pt x="305" y="1"/>
                    <a:pt x="283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17"/>
            <p:cNvSpPr/>
            <p:nvPr/>
          </p:nvSpPr>
          <p:spPr>
            <a:xfrm>
              <a:off x="2552763" y="-193617"/>
              <a:ext cx="28370" cy="22105"/>
            </a:xfrm>
            <a:custGeom>
              <a:avLst/>
              <a:gdLst/>
              <a:ahLst/>
              <a:cxnLst/>
              <a:rect l="l" t="t" r="r" b="b"/>
              <a:pathLst>
                <a:path w="634" h="494" extrusionOk="0">
                  <a:moveTo>
                    <a:pt x="317" y="1"/>
                  </a:moveTo>
                  <a:cubicBezTo>
                    <a:pt x="3" y="1"/>
                    <a:pt x="1" y="493"/>
                    <a:pt x="317" y="493"/>
                  </a:cubicBezTo>
                  <a:cubicBezTo>
                    <a:pt x="634" y="493"/>
                    <a:pt x="634" y="1"/>
                    <a:pt x="317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17"/>
            <p:cNvSpPr/>
            <p:nvPr/>
          </p:nvSpPr>
          <p:spPr>
            <a:xfrm>
              <a:off x="2625345" y="-306831"/>
              <a:ext cx="18615" cy="11366"/>
            </a:xfrm>
            <a:custGeom>
              <a:avLst/>
              <a:gdLst/>
              <a:ahLst/>
              <a:cxnLst/>
              <a:rect l="l" t="t" r="r" b="b"/>
              <a:pathLst>
                <a:path w="416" h="254" extrusionOk="0">
                  <a:moveTo>
                    <a:pt x="291" y="0"/>
                  </a:moveTo>
                  <a:cubicBezTo>
                    <a:pt x="289" y="0"/>
                    <a:pt x="288" y="0"/>
                    <a:pt x="287" y="0"/>
                  </a:cubicBezTo>
                  <a:cubicBezTo>
                    <a:pt x="248" y="3"/>
                    <a:pt x="209" y="0"/>
                    <a:pt x="171" y="9"/>
                  </a:cubicBezTo>
                  <a:cubicBezTo>
                    <a:pt x="141" y="14"/>
                    <a:pt x="113" y="28"/>
                    <a:pt x="86" y="42"/>
                  </a:cubicBezTo>
                  <a:cubicBezTo>
                    <a:pt x="0" y="75"/>
                    <a:pt x="0" y="179"/>
                    <a:pt x="86" y="212"/>
                  </a:cubicBezTo>
                  <a:cubicBezTo>
                    <a:pt x="113" y="223"/>
                    <a:pt x="141" y="240"/>
                    <a:pt x="171" y="245"/>
                  </a:cubicBezTo>
                  <a:cubicBezTo>
                    <a:pt x="209" y="254"/>
                    <a:pt x="248" y="251"/>
                    <a:pt x="287" y="254"/>
                  </a:cubicBezTo>
                  <a:cubicBezTo>
                    <a:pt x="288" y="254"/>
                    <a:pt x="289" y="254"/>
                    <a:pt x="291" y="254"/>
                  </a:cubicBezTo>
                  <a:cubicBezTo>
                    <a:pt x="355" y="254"/>
                    <a:pt x="416" y="192"/>
                    <a:pt x="413" y="127"/>
                  </a:cubicBezTo>
                  <a:cubicBezTo>
                    <a:pt x="408" y="62"/>
                    <a:pt x="358" y="0"/>
                    <a:pt x="29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17"/>
            <p:cNvSpPr/>
            <p:nvPr/>
          </p:nvSpPr>
          <p:spPr>
            <a:xfrm>
              <a:off x="2336046" y="-176121"/>
              <a:ext cx="25551" cy="18794"/>
            </a:xfrm>
            <a:custGeom>
              <a:avLst/>
              <a:gdLst/>
              <a:ahLst/>
              <a:cxnLst/>
              <a:rect l="l" t="t" r="r" b="b"/>
              <a:pathLst>
                <a:path w="571" h="420" extrusionOk="0">
                  <a:moveTo>
                    <a:pt x="211" y="0"/>
                  </a:moveTo>
                  <a:cubicBezTo>
                    <a:pt x="102" y="0"/>
                    <a:pt x="1" y="101"/>
                    <a:pt x="6" y="210"/>
                  </a:cubicBezTo>
                  <a:cubicBezTo>
                    <a:pt x="12" y="320"/>
                    <a:pt x="97" y="419"/>
                    <a:pt x="215" y="419"/>
                  </a:cubicBezTo>
                  <a:cubicBezTo>
                    <a:pt x="265" y="416"/>
                    <a:pt x="314" y="416"/>
                    <a:pt x="364" y="405"/>
                  </a:cubicBezTo>
                  <a:cubicBezTo>
                    <a:pt x="422" y="397"/>
                    <a:pt x="469" y="367"/>
                    <a:pt x="507" y="325"/>
                  </a:cubicBezTo>
                  <a:cubicBezTo>
                    <a:pt x="570" y="259"/>
                    <a:pt x="570" y="160"/>
                    <a:pt x="507" y="94"/>
                  </a:cubicBezTo>
                  <a:lnTo>
                    <a:pt x="507" y="91"/>
                  </a:lnTo>
                  <a:cubicBezTo>
                    <a:pt x="469" y="50"/>
                    <a:pt x="422" y="23"/>
                    <a:pt x="364" y="12"/>
                  </a:cubicBezTo>
                  <a:cubicBezTo>
                    <a:pt x="314" y="3"/>
                    <a:pt x="265" y="1"/>
                    <a:pt x="215" y="1"/>
                  </a:cubicBezTo>
                  <a:cubicBezTo>
                    <a:pt x="214" y="1"/>
                    <a:pt x="212" y="0"/>
                    <a:pt x="21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17"/>
            <p:cNvSpPr/>
            <p:nvPr/>
          </p:nvSpPr>
          <p:spPr>
            <a:xfrm>
              <a:off x="2396769" y="-255236"/>
              <a:ext cx="24208" cy="18794"/>
            </a:xfrm>
            <a:custGeom>
              <a:avLst/>
              <a:gdLst/>
              <a:ahLst/>
              <a:cxnLst/>
              <a:rect l="l" t="t" r="r" b="b"/>
              <a:pathLst>
                <a:path w="541" h="420" extrusionOk="0">
                  <a:moveTo>
                    <a:pt x="271" y="1"/>
                  </a:moveTo>
                  <a:cubicBezTo>
                    <a:pt x="1" y="1"/>
                    <a:pt x="1" y="419"/>
                    <a:pt x="271" y="419"/>
                  </a:cubicBezTo>
                  <a:cubicBezTo>
                    <a:pt x="541" y="419"/>
                    <a:pt x="541" y="1"/>
                    <a:pt x="27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17"/>
            <p:cNvSpPr/>
            <p:nvPr/>
          </p:nvSpPr>
          <p:spPr>
            <a:xfrm>
              <a:off x="2029384" y="111210"/>
              <a:ext cx="15930" cy="22463"/>
            </a:xfrm>
            <a:custGeom>
              <a:avLst/>
              <a:gdLst/>
              <a:ahLst/>
              <a:cxnLst/>
              <a:rect l="l" t="t" r="r" b="b"/>
              <a:pathLst>
                <a:path w="356" h="502" extrusionOk="0">
                  <a:moveTo>
                    <a:pt x="183" y="0"/>
                  </a:moveTo>
                  <a:cubicBezTo>
                    <a:pt x="181" y="0"/>
                    <a:pt x="179" y="0"/>
                    <a:pt x="177" y="0"/>
                  </a:cubicBezTo>
                  <a:cubicBezTo>
                    <a:pt x="130" y="3"/>
                    <a:pt x="89" y="22"/>
                    <a:pt x="56" y="53"/>
                  </a:cubicBezTo>
                  <a:cubicBezTo>
                    <a:pt x="17" y="88"/>
                    <a:pt x="3" y="143"/>
                    <a:pt x="3" y="196"/>
                  </a:cubicBezTo>
                  <a:cubicBezTo>
                    <a:pt x="1" y="237"/>
                    <a:pt x="1" y="281"/>
                    <a:pt x="1" y="325"/>
                  </a:cubicBezTo>
                  <a:cubicBezTo>
                    <a:pt x="1" y="413"/>
                    <a:pt x="79" y="502"/>
                    <a:pt x="169" y="502"/>
                  </a:cubicBezTo>
                  <a:cubicBezTo>
                    <a:pt x="171" y="502"/>
                    <a:pt x="174" y="501"/>
                    <a:pt x="177" y="501"/>
                  </a:cubicBezTo>
                  <a:cubicBezTo>
                    <a:pt x="273" y="496"/>
                    <a:pt x="356" y="424"/>
                    <a:pt x="356" y="325"/>
                  </a:cubicBezTo>
                  <a:cubicBezTo>
                    <a:pt x="353" y="284"/>
                    <a:pt x="356" y="242"/>
                    <a:pt x="353" y="201"/>
                  </a:cubicBezTo>
                  <a:cubicBezTo>
                    <a:pt x="350" y="154"/>
                    <a:pt x="345" y="110"/>
                    <a:pt x="315" y="69"/>
                  </a:cubicBezTo>
                  <a:cubicBezTo>
                    <a:pt x="283" y="32"/>
                    <a:pt x="233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17"/>
            <p:cNvSpPr/>
            <p:nvPr/>
          </p:nvSpPr>
          <p:spPr>
            <a:xfrm>
              <a:off x="2009560" y="-17934"/>
              <a:ext cx="23940" cy="18525"/>
            </a:xfrm>
            <a:custGeom>
              <a:avLst/>
              <a:gdLst/>
              <a:ahLst/>
              <a:cxnLst/>
              <a:rect l="l" t="t" r="r" b="b"/>
              <a:pathLst>
                <a:path w="535" h="414" extrusionOk="0">
                  <a:moveTo>
                    <a:pt x="267" y="1"/>
                  </a:moveTo>
                  <a:cubicBezTo>
                    <a:pt x="0" y="1"/>
                    <a:pt x="0" y="414"/>
                    <a:pt x="267" y="414"/>
                  </a:cubicBezTo>
                  <a:cubicBezTo>
                    <a:pt x="534" y="414"/>
                    <a:pt x="534" y="1"/>
                    <a:pt x="267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3" name="Google Shape;1463;p17"/>
          <p:cNvGrpSpPr/>
          <p:nvPr/>
        </p:nvGrpSpPr>
        <p:grpSpPr>
          <a:xfrm rot="-5755736">
            <a:off x="8071499" y="2232545"/>
            <a:ext cx="1616800" cy="1763500"/>
            <a:chOff x="1798787" y="3873267"/>
            <a:chExt cx="1616720" cy="1763413"/>
          </a:xfrm>
        </p:grpSpPr>
        <p:sp>
          <p:nvSpPr>
            <p:cNvPr id="1464" name="Google Shape;1464;p17"/>
            <p:cNvSpPr/>
            <p:nvPr/>
          </p:nvSpPr>
          <p:spPr>
            <a:xfrm>
              <a:off x="1822951" y="3996952"/>
              <a:ext cx="1384935" cy="1639727"/>
            </a:xfrm>
            <a:custGeom>
              <a:avLst/>
              <a:gdLst/>
              <a:ahLst/>
              <a:cxnLst/>
              <a:rect l="l" t="t" r="r" b="b"/>
              <a:pathLst>
                <a:path w="30950" h="36644" extrusionOk="0">
                  <a:moveTo>
                    <a:pt x="27962" y="1"/>
                  </a:moveTo>
                  <a:cubicBezTo>
                    <a:pt x="27626" y="1"/>
                    <a:pt x="27285" y="277"/>
                    <a:pt x="27389" y="709"/>
                  </a:cubicBezTo>
                  <a:cubicBezTo>
                    <a:pt x="29727" y="10252"/>
                    <a:pt x="19138" y="15230"/>
                    <a:pt x="12673" y="19390"/>
                  </a:cubicBezTo>
                  <a:cubicBezTo>
                    <a:pt x="6492" y="23366"/>
                    <a:pt x="1638" y="29247"/>
                    <a:pt x="14" y="36540"/>
                  </a:cubicBezTo>
                  <a:cubicBezTo>
                    <a:pt x="0" y="36603"/>
                    <a:pt x="49" y="36643"/>
                    <a:pt x="96" y="36643"/>
                  </a:cubicBezTo>
                  <a:cubicBezTo>
                    <a:pt x="127" y="36643"/>
                    <a:pt x="158" y="36625"/>
                    <a:pt x="171" y="36584"/>
                  </a:cubicBezTo>
                  <a:cubicBezTo>
                    <a:pt x="1506" y="32424"/>
                    <a:pt x="3477" y="28666"/>
                    <a:pt x="6415" y="25403"/>
                  </a:cubicBezTo>
                  <a:cubicBezTo>
                    <a:pt x="9416" y="22069"/>
                    <a:pt x="13177" y="19910"/>
                    <a:pt x="17040" y="17733"/>
                  </a:cubicBezTo>
                  <a:cubicBezTo>
                    <a:pt x="23048" y="14343"/>
                    <a:pt x="30949" y="8424"/>
                    <a:pt x="28494" y="403"/>
                  </a:cubicBezTo>
                  <a:cubicBezTo>
                    <a:pt x="28407" y="123"/>
                    <a:pt x="28185" y="1"/>
                    <a:pt x="27962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17"/>
            <p:cNvSpPr/>
            <p:nvPr/>
          </p:nvSpPr>
          <p:spPr>
            <a:xfrm>
              <a:off x="1798787" y="3873267"/>
              <a:ext cx="1016708" cy="1680671"/>
            </a:xfrm>
            <a:custGeom>
              <a:avLst/>
              <a:gdLst/>
              <a:ahLst/>
              <a:cxnLst/>
              <a:rect l="l" t="t" r="r" b="b"/>
              <a:pathLst>
                <a:path w="22721" h="37559" extrusionOk="0">
                  <a:moveTo>
                    <a:pt x="21526" y="0"/>
                  </a:moveTo>
                  <a:cubicBezTo>
                    <a:pt x="21232" y="0"/>
                    <a:pt x="20921" y="199"/>
                    <a:pt x="20933" y="544"/>
                  </a:cubicBezTo>
                  <a:cubicBezTo>
                    <a:pt x="21077" y="4561"/>
                    <a:pt x="21768" y="8820"/>
                    <a:pt x="19521" y="12440"/>
                  </a:cubicBezTo>
                  <a:cubicBezTo>
                    <a:pt x="17489" y="15720"/>
                    <a:pt x="13679" y="17322"/>
                    <a:pt x="10727" y="19618"/>
                  </a:cubicBezTo>
                  <a:cubicBezTo>
                    <a:pt x="5265" y="23869"/>
                    <a:pt x="980" y="30579"/>
                    <a:pt x="6" y="37493"/>
                  </a:cubicBezTo>
                  <a:cubicBezTo>
                    <a:pt x="1" y="37531"/>
                    <a:pt x="33" y="37558"/>
                    <a:pt x="63" y="37558"/>
                  </a:cubicBezTo>
                  <a:cubicBezTo>
                    <a:pt x="83" y="37558"/>
                    <a:pt x="101" y="37547"/>
                    <a:pt x="108" y="37520"/>
                  </a:cubicBezTo>
                  <a:cubicBezTo>
                    <a:pt x="1096" y="33663"/>
                    <a:pt x="2456" y="29973"/>
                    <a:pt x="4805" y="26722"/>
                  </a:cubicBezTo>
                  <a:cubicBezTo>
                    <a:pt x="7291" y="23283"/>
                    <a:pt x="10438" y="20623"/>
                    <a:pt x="14031" y="18410"/>
                  </a:cubicBezTo>
                  <a:cubicBezTo>
                    <a:pt x="17004" y="16581"/>
                    <a:pt x="19953" y="14660"/>
                    <a:pt x="21338" y="11303"/>
                  </a:cubicBezTo>
                  <a:cubicBezTo>
                    <a:pt x="22720" y="7950"/>
                    <a:pt x="22572" y="3916"/>
                    <a:pt x="22021" y="398"/>
                  </a:cubicBezTo>
                  <a:cubicBezTo>
                    <a:pt x="21978" y="124"/>
                    <a:pt x="21757" y="0"/>
                    <a:pt x="2152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17"/>
            <p:cNvSpPr/>
            <p:nvPr/>
          </p:nvSpPr>
          <p:spPr>
            <a:xfrm>
              <a:off x="1990042" y="4320082"/>
              <a:ext cx="1385651" cy="1154396"/>
            </a:xfrm>
            <a:custGeom>
              <a:avLst/>
              <a:gdLst/>
              <a:ahLst/>
              <a:cxnLst/>
              <a:rect l="l" t="t" r="r" b="b"/>
              <a:pathLst>
                <a:path w="30966" h="25798" extrusionOk="0">
                  <a:moveTo>
                    <a:pt x="29516" y="1"/>
                  </a:moveTo>
                  <a:cubicBezTo>
                    <a:pt x="29334" y="1"/>
                    <a:pt x="29157" y="134"/>
                    <a:pt x="29126" y="380"/>
                  </a:cubicBezTo>
                  <a:cubicBezTo>
                    <a:pt x="28895" y="2227"/>
                    <a:pt x="28887" y="3722"/>
                    <a:pt x="27887" y="5385"/>
                  </a:cubicBezTo>
                  <a:cubicBezTo>
                    <a:pt x="26946" y="6949"/>
                    <a:pt x="25591" y="8259"/>
                    <a:pt x="24068" y="9253"/>
                  </a:cubicBezTo>
                  <a:cubicBezTo>
                    <a:pt x="20866" y="11340"/>
                    <a:pt x="17009" y="12120"/>
                    <a:pt x="13493" y="13510"/>
                  </a:cubicBezTo>
                  <a:cubicBezTo>
                    <a:pt x="7722" y="15795"/>
                    <a:pt x="2692" y="20046"/>
                    <a:pt x="21" y="25715"/>
                  </a:cubicBezTo>
                  <a:cubicBezTo>
                    <a:pt x="1" y="25759"/>
                    <a:pt x="36" y="25797"/>
                    <a:pt x="72" y="25797"/>
                  </a:cubicBezTo>
                  <a:cubicBezTo>
                    <a:pt x="89" y="25797"/>
                    <a:pt x="106" y="25789"/>
                    <a:pt x="118" y="25770"/>
                  </a:cubicBezTo>
                  <a:cubicBezTo>
                    <a:pt x="2136" y="22568"/>
                    <a:pt x="4589" y="19738"/>
                    <a:pt x="7700" y="17552"/>
                  </a:cubicBezTo>
                  <a:cubicBezTo>
                    <a:pt x="10993" y="15239"/>
                    <a:pt x="14721" y="14129"/>
                    <a:pt x="18501" y="12888"/>
                  </a:cubicBezTo>
                  <a:cubicBezTo>
                    <a:pt x="21701" y="11839"/>
                    <a:pt x="24897" y="10523"/>
                    <a:pt x="27257" y="8034"/>
                  </a:cubicBezTo>
                  <a:cubicBezTo>
                    <a:pt x="29016" y="6181"/>
                    <a:pt x="30965" y="2907"/>
                    <a:pt x="29892" y="275"/>
                  </a:cubicBezTo>
                  <a:cubicBezTo>
                    <a:pt x="29815" y="88"/>
                    <a:pt x="29664" y="1"/>
                    <a:pt x="2951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17"/>
            <p:cNvSpPr/>
            <p:nvPr/>
          </p:nvSpPr>
          <p:spPr>
            <a:xfrm>
              <a:off x="2048529" y="5087968"/>
              <a:ext cx="937013" cy="478977"/>
            </a:xfrm>
            <a:custGeom>
              <a:avLst/>
              <a:gdLst/>
              <a:ahLst/>
              <a:cxnLst/>
              <a:rect l="l" t="t" r="r" b="b"/>
              <a:pathLst>
                <a:path w="20940" h="10704" extrusionOk="0">
                  <a:moveTo>
                    <a:pt x="20596" y="1"/>
                  </a:moveTo>
                  <a:cubicBezTo>
                    <a:pt x="20569" y="1"/>
                    <a:pt x="20541" y="6"/>
                    <a:pt x="20512" y="17"/>
                  </a:cubicBezTo>
                  <a:cubicBezTo>
                    <a:pt x="19146" y="560"/>
                    <a:pt x="17888" y="1097"/>
                    <a:pt x="16393" y="1179"/>
                  </a:cubicBezTo>
                  <a:cubicBezTo>
                    <a:pt x="16150" y="1193"/>
                    <a:pt x="15908" y="1198"/>
                    <a:pt x="15664" y="1198"/>
                  </a:cubicBezTo>
                  <a:cubicBezTo>
                    <a:pt x="15072" y="1198"/>
                    <a:pt x="14479" y="1169"/>
                    <a:pt x="13887" y="1169"/>
                  </a:cubicBezTo>
                  <a:cubicBezTo>
                    <a:pt x="13644" y="1169"/>
                    <a:pt x="13401" y="1174"/>
                    <a:pt x="13158" y="1187"/>
                  </a:cubicBezTo>
                  <a:cubicBezTo>
                    <a:pt x="11253" y="1289"/>
                    <a:pt x="9389" y="1790"/>
                    <a:pt x="7668" y="2608"/>
                  </a:cubicBezTo>
                  <a:cubicBezTo>
                    <a:pt x="4248" y="4230"/>
                    <a:pt x="1371" y="7099"/>
                    <a:pt x="11" y="10651"/>
                  </a:cubicBezTo>
                  <a:cubicBezTo>
                    <a:pt x="0" y="10680"/>
                    <a:pt x="27" y="10703"/>
                    <a:pt x="53" y="10703"/>
                  </a:cubicBezTo>
                  <a:cubicBezTo>
                    <a:pt x="66" y="10703"/>
                    <a:pt x="78" y="10697"/>
                    <a:pt x="85" y="10684"/>
                  </a:cubicBezTo>
                  <a:cubicBezTo>
                    <a:pt x="2073" y="6843"/>
                    <a:pt x="5322" y="3919"/>
                    <a:pt x="9502" y="2666"/>
                  </a:cubicBezTo>
                  <a:cubicBezTo>
                    <a:pt x="11630" y="2027"/>
                    <a:pt x="13662" y="2137"/>
                    <a:pt x="15842" y="2115"/>
                  </a:cubicBezTo>
                  <a:cubicBezTo>
                    <a:pt x="17643" y="2096"/>
                    <a:pt x="19414" y="1705"/>
                    <a:pt x="20774" y="463"/>
                  </a:cubicBezTo>
                  <a:cubicBezTo>
                    <a:pt x="20939" y="310"/>
                    <a:pt x="20805" y="1"/>
                    <a:pt x="2059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17"/>
            <p:cNvSpPr/>
            <p:nvPr/>
          </p:nvSpPr>
          <p:spPr>
            <a:xfrm>
              <a:off x="2698681" y="4201408"/>
              <a:ext cx="241010" cy="395344"/>
            </a:xfrm>
            <a:custGeom>
              <a:avLst/>
              <a:gdLst/>
              <a:ahLst/>
              <a:cxnLst/>
              <a:rect l="l" t="t" r="r" b="b"/>
              <a:pathLst>
                <a:path w="5386" h="8835" extrusionOk="0">
                  <a:moveTo>
                    <a:pt x="5089" y="1"/>
                  </a:moveTo>
                  <a:cubicBezTo>
                    <a:pt x="4938" y="1"/>
                    <a:pt x="4780" y="98"/>
                    <a:pt x="4769" y="292"/>
                  </a:cubicBezTo>
                  <a:cubicBezTo>
                    <a:pt x="4554" y="3703"/>
                    <a:pt x="2800" y="6702"/>
                    <a:pt x="58" y="8709"/>
                  </a:cubicBezTo>
                  <a:cubicBezTo>
                    <a:pt x="0" y="8750"/>
                    <a:pt x="34" y="8835"/>
                    <a:pt x="91" y="8835"/>
                  </a:cubicBezTo>
                  <a:cubicBezTo>
                    <a:pt x="102" y="8835"/>
                    <a:pt x="114" y="8832"/>
                    <a:pt x="127" y="8824"/>
                  </a:cubicBezTo>
                  <a:cubicBezTo>
                    <a:pt x="3246" y="7029"/>
                    <a:pt x="5108" y="3855"/>
                    <a:pt x="5372" y="292"/>
                  </a:cubicBezTo>
                  <a:cubicBezTo>
                    <a:pt x="5386" y="98"/>
                    <a:pt x="5240" y="1"/>
                    <a:pt x="5089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17"/>
            <p:cNvSpPr/>
            <p:nvPr/>
          </p:nvSpPr>
          <p:spPr>
            <a:xfrm>
              <a:off x="2920947" y="4025949"/>
              <a:ext cx="45240" cy="52176"/>
            </a:xfrm>
            <a:custGeom>
              <a:avLst/>
              <a:gdLst/>
              <a:ahLst/>
              <a:cxnLst/>
              <a:rect l="l" t="t" r="r" b="b"/>
              <a:pathLst>
                <a:path w="1011" h="1166" extrusionOk="0">
                  <a:moveTo>
                    <a:pt x="517" y="0"/>
                  </a:moveTo>
                  <a:cubicBezTo>
                    <a:pt x="513" y="0"/>
                    <a:pt x="508" y="0"/>
                    <a:pt x="504" y="0"/>
                  </a:cubicBezTo>
                  <a:cubicBezTo>
                    <a:pt x="388" y="6"/>
                    <a:pt x="275" y="47"/>
                    <a:pt x="190" y="133"/>
                  </a:cubicBezTo>
                  <a:cubicBezTo>
                    <a:pt x="124" y="199"/>
                    <a:pt x="88" y="279"/>
                    <a:pt x="58" y="367"/>
                  </a:cubicBezTo>
                  <a:cubicBezTo>
                    <a:pt x="25" y="463"/>
                    <a:pt x="22" y="570"/>
                    <a:pt x="11" y="672"/>
                  </a:cubicBezTo>
                  <a:cubicBezTo>
                    <a:pt x="0" y="788"/>
                    <a:pt x="77" y="939"/>
                    <a:pt x="157" y="1019"/>
                  </a:cubicBezTo>
                  <a:cubicBezTo>
                    <a:pt x="239" y="1101"/>
                    <a:pt x="372" y="1165"/>
                    <a:pt x="490" y="1165"/>
                  </a:cubicBezTo>
                  <a:cubicBezTo>
                    <a:pt x="494" y="1165"/>
                    <a:pt x="499" y="1165"/>
                    <a:pt x="504" y="1165"/>
                  </a:cubicBezTo>
                  <a:cubicBezTo>
                    <a:pt x="631" y="1157"/>
                    <a:pt x="763" y="1116"/>
                    <a:pt x="854" y="1019"/>
                  </a:cubicBezTo>
                  <a:cubicBezTo>
                    <a:pt x="936" y="931"/>
                    <a:pt x="1011" y="799"/>
                    <a:pt x="997" y="672"/>
                  </a:cubicBezTo>
                  <a:cubicBezTo>
                    <a:pt x="986" y="576"/>
                    <a:pt x="986" y="469"/>
                    <a:pt x="955" y="378"/>
                  </a:cubicBezTo>
                  <a:cubicBezTo>
                    <a:pt x="928" y="303"/>
                    <a:pt x="900" y="237"/>
                    <a:pt x="851" y="177"/>
                  </a:cubicBezTo>
                  <a:cubicBezTo>
                    <a:pt x="776" y="78"/>
                    <a:pt x="648" y="0"/>
                    <a:pt x="517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17"/>
            <p:cNvSpPr/>
            <p:nvPr/>
          </p:nvSpPr>
          <p:spPr>
            <a:xfrm>
              <a:off x="2871634" y="4693464"/>
              <a:ext cx="58932" cy="41884"/>
            </a:xfrm>
            <a:custGeom>
              <a:avLst/>
              <a:gdLst/>
              <a:ahLst/>
              <a:cxnLst/>
              <a:rect l="l" t="t" r="r" b="b"/>
              <a:pathLst>
                <a:path w="1317" h="936" extrusionOk="0">
                  <a:moveTo>
                    <a:pt x="1024" y="1"/>
                  </a:moveTo>
                  <a:cubicBezTo>
                    <a:pt x="1002" y="1"/>
                    <a:pt x="981" y="3"/>
                    <a:pt x="959" y="6"/>
                  </a:cubicBezTo>
                  <a:cubicBezTo>
                    <a:pt x="901" y="15"/>
                    <a:pt x="846" y="23"/>
                    <a:pt x="788" y="37"/>
                  </a:cubicBezTo>
                  <a:lnTo>
                    <a:pt x="706" y="59"/>
                  </a:lnTo>
                  <a:cubicBezTo>
                    <a:pt x="678" y="67"/>
                    <a:pt x="664" y="71"/>
                    <a:pt x="662" y="71"/>
                  </a:cubicBezTo>
                  <a:cubicBezTo>
                    <a:pt x="660" y="71"/>
                    <a:pt x="665" y="69"/>
                    <a:pt x="675" y="64"/>
                  </a:cubicBezTo>
                  <a:lnTo>
                    <a:pt x="675" y="64"/>
                  </a:lnTo>
                  <a:cubicBezTo>
                    <a:pt x="518" y="89"/>
                    <a:pt x="386" y="152"/>
                    <a:pt x="249" y="232"/>
                  </a:cubicBezTo>
                  <a:cubicBezTo>
                    <a:pt x="75" y="328"/>
                    <a:pt x="1" y="582"/>
                    <a:pt x="111" y="752"/>
                  </a:cubicBezTo>
                  <a:cubicBezTo>
                    <a:pt x="191" y="876"/>
                    <a:pt x="309" y="935"/>
                    <a:pt x="436" y="935"/>
                  </a:cubicBezTo>
                  <a:cubicBezTo>
                    <a:pt x="501" y="935"/>
                    <a:pt x="568" y="920"/>
                    <a:pt x="634" y="890"/>
                  </a:cubicBezTo>
                  <a:cubicBezTo>
                    <a:pt x="686" y="865"/>
                    <a:pt x="741" y="841"/>
                    <a:pt x="791" y="813"/>
                  </a:cubicBezTo>
                  <a:cubicBezTo>
                    <a:pt x="816" y="796"/>
                    <a:pt x="841" y="780"/>
                    <a:pt x="865" y="766"/>
                  </a:cubicBezTo>
                  <a:cubicBezTo>
                    <a:pt x="923" y="733"/>
                    <a:pt x="967" y="686"/>
                    <a:pt x="1000" y="631"/>
                  </a:cubicBezTo>
                  <a:lnTo>
                    <a:pt x="1000" y="631"/>
                  </a:lnTo>
                  <a:cubicBezTo>
                    <a:pt x="996" y="640"/>
                    <a:pt x="995" y="645"/>
                    <a:pt x="998" y="645"/>
                  </a:cubicBezTo>
                  <a:cubicBezTo>
                    <a:pt x="1002" y="645"/>
                    <a:pt x="1013" y="636"/>
                    <a:pt x="1031" y="615"/>
                  </a:cubicBezTo>
                  <a:cubicBezTo>
                    <a:pt x="1053" y="598"/>
                    <a:pt x="1072" y="582"/>
                    <a:pt x="1094" y="562"/>
                  </a:cubicBezTo>
                  <a:cubicBezTo>
                    <a:pt x="1138" y="527"/>
                    <a:pt x="1176" y="485"/>
                    <a:pt x="1215" y="447"/>
                  </a:cubicBezTo>
                  <a:cubicBezTo>
                    <a:pt x="1298" y="364"/>
                    <a:pt x="1317" y="229"/>
                    <a:pt x="1256" y="127"/>
                  </a:cubicBezTo>
                  <a:cubicBezTo>
                    <a:pt x="1205" y="38"/>
                    <a:pt x="1118" y="1"/>
                    <a:pt x="1024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17"/>
            <p:cNvSpPr/>
            <p:nvPr/>
          </p:nvSpPr>
          <p:spPr>
            <a:xfrm>
              <a:off x="3057296" y="4560292"/>
              <a:ext cx="63273" cy="49088"/>
            </a:xfrm>
            <a:custGeom>
              <a:avLst/>
              <a:gdLst/>
              <a:ahLst/>
              <a:cxnLst/>
              <a:rect l="l" t="t" r="r" b="b"/>
              <a:pathLst>
                <a:path w="1414" h="1097" extrusionOk="0">
                  <a:moveTo>
                    <a:pt x="706" y="0"/>
                  </a:moveTo>
                  <a:cubicBezTo>
                    <a:pt x="1" y="0"/>
                    <a:pt x="1" y="1096"/>
                    <a:pt x="706" y="1096"/>
                  </a:cubicBezTo>
                  <a:cubicBezTo>
                    <a:pt x="1413" y="1096"/>
                    <a:pt x="1413" y="0"/>
                    <a:pt x="70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17"/>
            <p:cNvSpPr/>
            <p:nvPr/>
          </p:nvSpPr>
          <p:spPr>
            <a:xfrm>
              <a:off x="3169793" y="4168921"/>
              <a:ext cx="100592" cy="286831"/>
            </a:xfrm>
            <a:custGeom>
              <a:avLst/>
              <a:gdLst/>
              <a:ahLst/>
              <a:cxnLst/>
              <a:rect l="l" t="t" r="r" b="b"/>
              <a:pathLst>
                <a:path w="2248" h="6410" extrusionOk="0">
                  <a:moveTo>
                    <a:pt x="1801" y="1"/>
                  </a:moveTo>
                  <a:cubicBezTo>
                    <a:pt x="1738" y="1"/>
                    <a:pt x="1671" y="37"/>
                    <a:pt x="1653" y="101"/>
                  </a:cubicBezTo>
                  <a:cubicBezTo>
                    <a:pt x="1361" y="1123"/>
                    <a:pt x="1336" y="2202"/>
                    <a:pt x="1066" y="3234"/>
                  </a:cubicBezTo>
                  <a:cubicBezTo>
                    <a:pt x="799" y="4261"/>
                    <a:pt x="444" y="5275"/>
                    <a:pt x="37" y="6255"/>
                  </a:cubicBezTo>
                  <a:cubicBezTo>
                    <a:pt x="0" y="6344"/>
                    <a:pt x="82" y="6410"/>
                    <a:pt x="162" y="6410"/>
                  </a:cubicBezTo>
                  <a:cubicBezTo>
                    <a:pt x="204" y="6410"/>
                    <a:pt x="244" y="6392"/>
                    <a:pt x="268" y="6351"/>
                  </a:cubicBezTo>
                  <a:cubicBezTo>
                    <a:pt x="1284" y="4586"/>
                    <a:pt x="2247" y="2174"/>
                    <a:pt x="1923" y="101"/>
                  </a:cubicBezTo>
                  <a:lnTo>
                    <a:pt x="1925" y="101"/>
                  </a:lnTo>
                  <a:cubicBezTo>
                    <a:pt x="1915" y="32"/>
                    <a:pt x="1859" y="1"/>
                    <a:pt x="180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17"/>
            <p:cNvSpPr/>
            <p:nvPr/>
          </p:nvSpPr>
          <p:spPr>
            <a:xfrm>
              <a:off x="2659481" y="4800637"/>
              <a:ext cx="659623" cy="230718"/>
            </a:xfrm>
            <a:custGeom>
              <a:avLst/>
              <a:gdLst/>
              <a:ahLst/>
              <a:cxnLst/>
              <a:rect l="l" t="t" r="r" b="b"/>
              <a:pathLst>
                <a:path w="14741" h="5156" extrusionOk="0">
                  <a:moveTo>
                    <a:pt x="14441" y="1"/>
                  </a:moveTo>
                  <a:cubicBezTo>
                    <a:pt x="14402" y="1"/>
                    <a:pt x="14361" y="12"/>
                    <a:pt x="14320" y="37"/>
                  </a:cubicBezTo>
                  <a:cubicBezTo>
                    <a:pt x="13249" y="703"/>
                    <a:pt x="12418" y="1664"/>
                    <a:pt x="11306" y="2306"/>
                  </a:cubicBezTo>
                  <a:cubicBezTo>
                    <a:pt x="10218" y="2933"/>
                    <a:pt x="9051" y="3407"/>
                    <a:pt x="7847" y="3762"/>
                  </a:cubicBezTo>
                  <a:cubicBezTo>
                    <a:pt x="5328" y="4506"/>
                    <a:pt x="2685" y="4756"/>
                    <a:pt x="80" y="5031"/>
                  </a:cubicBezTo>
                  <a:cubicBezTo>
                    <a:pt x="4" y="5040"/>
                    <a:pt x="1" y="5155"/>
                    <a:pt x="78" y="5155"/>
                  </a:cubicBezTo>
                  <a:cubicBezTo>
                    <a:pt x="79" y="5155"/>
                    <a:pt x="80" y="5155"/>
                    <a:pt x="80" y="5155"/>
                  </a:cubicBezTo>
                  <a:cubicBezTo>
                    <a:pt x="2894" y="5062"/>
                    <a:pt x="5722" y="4850"/>
                    <a:pt x="8448" y="4104"/>
                  </a:cubicBezTo>
                  <a:cubicBezTo>
                    <a:pt x="10559" y="3528"/>
                    <a:pt x="13566" y="2432"/>
                    <a:pt x="14654" y="370"/>
                  </a:cubicBezTo>
                  <a:cubicBezTo>
                    <a:pt x="14741" y="203"/>
                    <a:pt x="14609" y="1"/>
                    <a:pt x="1444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17"/>
            <p:cNvSpPr/>
            <p:nvPr/>
          </p:nvSpPr>
          <p:spPr>
            <a:xfrm>
              <a:off x="3370491" y="4699639"/>
              <a:ext cx="45016" cy="34903"/>
            </a:xfrm>
            <a:custGeom>
              <a:avLst/>
              <a:gdLst/>
              <a:ahLst/>
              <a:cxnLst/>
              <a:rect l="l" t="t" r="r" b="b"/>
              <a:pathLst>
                <a:path w="1006" h="780" extrusionOk="0">
                  <a:moveTo>
                    <a:pt x="505" y="0"/>
                  </a:moveTo>
                  <a:cubicBezTo>
                    <a:pt x="4" y="0"/>
                    <a:pt x="1" y="780"/>
                    <a:pt x="505" y="780"/>
                  </a:cubicBezTo>
                  <a:cubicBezTo>
                    <a:pt x="1006" y="780"/>
                    <a:pt x="1006" y="0"/>
                    <a:pt x="505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17"/>
            <p:cNvSpPr/>
            <p:nvPr/>
          </p:nvSpPr>
          <p:spPr>
            <a:xfrm>
              <a:off x="3100209" y="5058836"/>
              <a:ext cx="40317" cy="30428"/>
            </a:xfrm>
            <a:custGeom>
              <a:avLst/>
              <a:gdLst/>
              <a:ahLst/>
              <a:cxnLst/>
              <a:rect l="l" t="t" r="r" b="b"/>
              <a:pathLst>
                <a:path w="901" h="680" extrusionOk="0">
                  <a:moveTo>
                    <a:pt x="341" y="1"/>
                  </a:moveTo>
                  <a:cubicBezTo>
                    <a:pt x="161" y="1"/>
                    <a:pt x="0" y="151"/>
                    <a:pt x="0" y="341"/>
                  </a:cubicBezTo>
                  <a:cubicBezTo>
                    <a:pt x="0" y="531"/>
                    <a:pt x="162" y="680"/>
                    <a:pt x="343" y="680"/>
                  </a:cubicBezTo>
                  <a:cubicBezTo>
                    <a:pt x="372" y="680"/>
                    <a:pt x="401" y="676"/>
                    <a:pt x="430" y="668"/>
                  </a:cubicBezTo>
                  <a:cubicBezTo>
                    <a:pt x="520" y="644"/>
                    <a:pt x="614" y="616"/>
                    <a:pt x="705" y="591"/>
                  </a:cubicBezTo>
                  <a:cubicBezTo>
                    <a:pt x="810" y="561"/>
                    <a:pt x="900" y="454"/>
                    <a:pt x="895" y="341"/>
                  </a:cubicBezTo>
                  <a:cubicBezTo>
                    <a:pt x="889" y="225"/>
                    <a:pt x="818" y="120"/>
                    <a:pt x="705" y="87"/>
                  </a:cubicBezTo>
                  <a:cubicBezTo>
                    <a:pt x="611" y="63"/>
                    <a:pt x="520" y="38"/>
                    <a:pt x="430" y="13"/>
                  </a:cubicBezTo>
                  <a:cubicBezTo>
                    <a:pt x="400" y="5"/>
                    <a:pt x="370" y="1"/>
                    <a:pt x="34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1_1"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p18"/>
          <p:cNvSpPr txBox="1">
            <a:spLocks noGrp="1"/>
          </p:cNvSpPr>
          <p:nvPr>
            <p:ph type="title"/>
          </p:nvPr>
        </p:nvSpPr>
        <p:spPr>
          <a:xfrm>
            <a:off x="5598525" y="2385825"/>
            <a:ext cx="2851500" cy="15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78" name="Google Shape;1478;p18"/>
          <p:cNvSpPr txBox="1">
            <a:spLocks noGrp="1"/>
          </p:cNvSpPr>
          <p:nvPr>
            <p:ph type="title" idx="2" hasCustomPrompt="1"/>
          </p:nvPr>
        </p:nvSpPr>
        <p:spPr>
          <a:xfrm>
            <a:off x="5598525" y="1200975"/>
            <a:ext cx="1375500" cy="108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1479" name="Google Shape;1479;p18"/>
          <p:cNvGrpSpPr/>
          <p:nvPr/>
        </p:nvGrpSpPr>
        <p:grpSpPr>
          <a:xfrm flipH="1">
            <a:off x="-3513440" y="-3298712"/>
            <a:ext cx="11834400" cy="11810100"/>
            <a:chOff x="715101" y="-3451112"/>
            <a:chExt cx="11834400" cy="11810100"/>
          </a:xfrm>
        </p:grpSpPr>
        <p:sp>
          <p:nvSpPr>
            <p:cNvPr id="1480" name="Google Shape;1480;p18"/>
            <p:cNvSpPr/>
            <p:nvPr/>
          </p:nvSpPr>
          <p:spPr>
            <a:xfrm rot="-6776989">
              <a:off x="5404223" y="1095612"/>
              <a:ext cx="4500098" cy="4522828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18"/>
            <p:cNvSpPr/>
            <p:nvPr/>
          </p:nvSpPr>
          <p:spPr>
            <a:xfrm rot="-6776953">
              <a:off x="2134015" y="-2067137"/>
              <a:ext cx="8996572" cy="9042149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18"/>
            <p:cNvSpPr/>
            <p:nvPr/>
          </p:nvSpPr>
          <p:spPr>
            <a:xfrm rot="-6776992">
              <a:off x="4667612" y="174813"/>
              <a:ext cx="5861890" cy="5891474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18"/>
            <p:cNvSpPr/>
            <p:nvPr/>
          </p:nvSpPr>
          <p:spPr>
            <a:xfrm rot="-6777112">
              <a:off x="3332868" y="-797384"/>
              <a:ext cx="7455425" cy="7492969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18"/>
            <p:cNvSpPr/>
            <p:nvPr/>
          </p:nvSpPr>
          <p:spPr>
            <a:xfrm rot="-6777140">
              <a:off x="6026939" y="1845677"/>
              <a:ext cx="3941120" cy="3960896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5" name="Google Shape;1485;p18"/>
          <p:cNvGrpSpPr/>
          <p:nvPr/>
        </p:nvGrpSpPr>
        <p:grpSpPr>
          <a:xfrm rot="1638481" flipH="1">
            <a:off x="8499335" y="3217749"/>
            <a:ext cx="1429663" cy="1722496"/>
            <a:chOff x="53198" y="-1377442"/>
            <a:chExt cx="1148270" cy="1383467"/>
          </a:xfrm>
        </p:grpSpPr>
        <p:sp>
          <p:nvSpPr>
            <p:cNvPr id="1486" name="Google Shape;1486;p18"/>
            <p:cNvSpPr/>
            <p:nvPr/>
          </p:nvSpPr>
          <p:spPr>
            <a:xfrm>
              <a:off x="354042" y="-817681"/>
              <a:ext cx="389840" cy="348359"/>
            </a:xfrm>
            <a:custGeom>
              <a:avLst/>
              <a:gdLst/>
              <a:ahLst/>
              <a:cxnLst/>
              <a:rect l="l" t="t" r="r" b="b"/>
              <a:pathLst>
                <a:path w="8712" h="7785" extrusionOk="0">
                  <a:moveTo>
                    <a:pt x="36" y="1"/>
                  </a:moveTo>
                  <a:cubicBezTo>
                    <a:pt x="18" y="1"/>
                    <a:pt x="1" y="13"/>
                    <a:pt x="1" y="37"/>
                  </a:cubicBezTo>
                  <a:cubicBezTo>
                    <a:pt x="127" y="3090"/>
                    <a:pt x="1724" y="6546"/>
                    <a:pt x="4813" y="7578"/>
                  </a:cubicBezTo>
                  <a:cubicBezTo>
                    <a:pt x="5237" y="7720"/>
                    <a:pt x="5603" y="7785"/>
                    <a:pt x="5917" y="7785"/>
                  </a:cubicBezTo>
                  <a:cubicBezTo>
                    <a:pt x="8712" y="7785"/>
                    <a:pt x="7395" y="2647"/>
                    <a:pt x="6237" y="954"/>
                  </a:cubicBezTo>
                  <a:cubicBezTo>
                    <a:pt x="6213" y="919"/>
                    <a:pt x="6181" y="905"/>
                    <a:pt x="6151" y="905"/>
                  </a:cubicBezTo>
                  <a:cubicBezTo>
                    <a:pt x="6084" y="905"/>
                    <a:pt x="6023" y="975"/>
                    <a:pt x="6061" y="1058"/>
                  </a:cubicBezTo>
                  <a:cubicBezTo>
                    <a:pt x="6674" y="2435"/>
                    <a:pt x="7222" y="3806"/>
                    <a:pt x="7255" y="5340"/>
                  </a:cubicBezTo>
                  <a:cubicBezTo>
                    <a:pt x="7279" y="6501"/>
                    <a:pt x="6824" y="7434"/>
                    <a:pt x="5640" y="7434"/>
                  </a:cubicBezTo>
                  <a:cubicBezTo>
                    <a:pt x="5415" y="7434"/>
                    <a:pt x="5162" y="7400"/>
                    <a:pt x="4882" y="7328"/>
                  </a:cubicBezTo>
                  <a:cubicBezTo>
                    <a:pt x="4268" y="7168"/>
                    <a:pt x="3706" y="6802"/>
                    <a:pt x="3211" y="6416"/>
                  </a:cubicBezTo>
                  <a:cubicBezTo>
                    <a:pt x="1256" y="4894"/>
                    <a:pt x="367" y="2427"/>
                    <a:pt x="78" y="37"/>
                  </a:cubicBezTo>
                  <a:cubicBezTo>
                    <a:pt x="75" y="13"/>
                    <a:pt x="55" y="1"/>
                    <a:pt x="3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18"/>
            <p:cNvSpPr/>
            <p:nvPr/>
          </p:nvSpPr>
          <p:spPr>
            <a:xfrm>
              <a:off x="329117" y="-963607"/>
              <a:ext cx="246961" cy="350283"/>
            </a:xfrm>
            <a:custGeom>
              <a:avLst/>
              <a:gdLst/>
              <a:ahLst/>
              <a:cxnLst/>
              <a:rect l="l" t="t" r="r" b="b"/>
              <a:pathLst>
                <a:path w="5519" h="7828" extrusionOk="0">
                  <a:moveTo>
                    <a:pt x="3490" y="1"/>
                  </a:moveTo>
                  <a:cubicBezTo>
                    <a:pt x="1" y="1"/>
                    <a:pt x="4485" y="6858"/>
                    <a:pt x="5332" y="7800"/>
                  </a:cubicBezTo>
                  <a:cubicBezTo>
                    <a:pt x="5350" y="7820"/>
                    <a:pt x="5371" y="7828"/>
                    <a:pt x="5392" y="7828"/>
                  </a:cubicBezTo>
                  <a:cubicBezTo>
                    <a:pt x="5456" y="7828"/>
                    <a:pt x="5519" y="7752"/>
                    <a:pt x="5478" y="7684"/>
                  </a:cubicBezTo>
                  <a:cubicBezTo>
                    <a:pt x="4938" y="6764"/>
                    <a:pt x="4374" y="5859"/>
                    <a:pt x="3889" y="4903"/>
                  </a:cubicBezTo>
                  <a:cubicBezTo>
                    <a:pt x="3539" y="4212"/>
                    <a:pt x="1540" y="553"/>
                    <a:pt x="3614" y="250"/>
                  </a:cubicBezTo>
                  <a:cubicBezTo>
                    <a:pt x="3760" y="228"/>
                    <a:pt x="3716" y="5"/>
                    <a:pt x="3581" y="2"/>
                  </a:cubicBezTo>
                  <a:cubicBezTo>
                    <a:pt x="3550" y="1"/>
                    <a:pt x="3520" y="1"/>
                    <a:pt x="3490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18"/>
            <p:cNvSpPr/>
            <p:nvPr/>
          </p:nvSpPr>
          <p:spPr>
            <a:xfrm>
              <a:off x="552547" y="-915144"/>
              <a:ext cx="56248" cy="91732"/>
            </a:xfrm>
            <a:custGeom>
              <a:avLst/>
              <a:gdLst/>
              <a:ahLst/>
              <a:cxnLst/>
              <a:rect l="l" t="t" r="r" b="b"/>
              <a:pathLst>
                <a:path w="1257" h="2050" extrusionOk="0">
                  <a:moveTo>
                    <a:pt x="155" y="1"/>
                  </a:moveTo>
                  <a:cubicBezTo>
                    <a:pt x="78" y="1"/>
                    <a:pt x="1" y="85"/>
                    <a:pt x="44" y="178"/>
                  </a:cubicBezTo>
                  <a:cubicBezTo>
                    <a:pt x="325" y="778"/>
                    <a:pt x="598" y="1381"/>
                    <a:pt x="909" y="1967"/>
                  </a:cubicBezTo>
                  <a:cubicBezTo>
                    <a:pt x="939" y="2025"/>
                    <a:pt x="987" y="2049"/>
                    <a:pt x="1036" y="2049"/>
                  </a:cubicBezTo>
                  <a:cubicBezTo>
                    <a:pt x="1145" y="2049"/>
                    <a:pt x="1257" y="1930"/>
                    <a:pt x="1192" y="1799"/>
                  </a:cubicBezTo>
                  <a:cubicBezTo>
                    <a:pt x="898" y="1210"/>
                    <a:pt x="567" y="637"/>
                    <a:pt x="248" y="59"/>
                  </a:cubicBezTo>
                  <a:cubicBezTo>
                    <a:pt x="225" y="18"/>
                    <a:pt x="190" y="1"/>
                    <a:pt x="15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18"/>
            <p:cNvSpPr/>
            <p:nvPr/>
          </p:nvSpPr>
          <p:spPr>
            <a:xfrm>
              <a:off x="326969" y="-1063306"/>
              <a:ext cx="452487" cy="386708"/>
            </a:xfrm>
            <a:custGeom>
              <a:avLst/>
              <a:gdLst/>
              <a:ahLst/>
              <a:cxnLst/>
              <a:rect l="l" t="t" r="r" b="b"/>
              <a:pathLst>
                <a:path w="10112" h="8642" extrusionOk="0">
                  <a:moveTo>
                    <a:pt x="3801" y="0"/>
                  </a:moveTo>
                  <a:cubicBezTo>
                    <a:pt x="1857" y="0"/>
                    <a:pt x="0" y="1620"/>
                    <a:pt x="1098" y="3698"/>
                  </a:cubicBezTo>
                  <a:cubicBezTo>
                    <a:pt x="1110" y="3719"/>
                    <a:pt x="1126" y="3727"/>
                    <a:pt x="1142" y="3727"/>
                  </a:cubicBezTo>
                  <a:cubicBezTo>
                    <a:pt x="1178" y="3727"/>
                    <a:pt x="1214" y="3686"/>
                    <a:pt x="1195" y="3643"/>
                  </a:cubicBezTo>
                  <a:cubicBezTo>
                    <a:pt x="387" y="1767"/>
                    <a:pt x="2014" y="356"/>
                    <a:pt x="3690" y="356"/>
                  </a:cubicBezTo>
                  <a:cubicBezTo>
                    <a:pt x="3923" y="356"/>
                    <a:pt x="4157" y="383"/>
                    <a:pt x="4386" y="441"/>
                  </a:cubicBezTo>
                  <a:cubicBezTo>
                    <a:pt x="5779" y="790"/>
                    <a:pt x="6767" y="1922"/>
                    <a:pt x="7486" y="3100"/>
                  </a:cubicBezTo>
                  <a:cubicBezTo>
                    <a:pt x="8535" y="4821"/>
                    <a:pt x="8967" y="6726"/>
                    <a:pt x="9749" y="8546"/>
                  </a:cubicBezTo>
                  <a:cubicBezTo>
                    <a:pt x="9777" y="8613"/>
                    <a:pt x="9836" y="8641"/>
                    <a:pt x="9898" y="8641"/>
                  </a:cubicBezTo>
                  <a:cubicBezTo>
                    <a:pt x="10001" y="8641"/>
                    <a:pt x="10111" y="8564"/>
                    <a:pt x="10104" y="8453"/>
                  </a:cubicBezTo>
                  <a:cubicBezTo>
                    <a:pt x="9939" y="5501"/>
                    <a:pt x="7786" y="1002"/>
                    <a:pt x="4719" y="127"/>
                  </a:cubicBezTo>
                  <a:cubicBezTo>
                    <a:pt x="4418" y="41"/>
                    <a:pt x="4108" y="0"/>
                    <a:pt x="380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18"/>
            <p:cNvSpPr/>
            <p:nvPr/>
          </p:nvSpPr>
          <p:spPr>
            <a:xfrm>
              <a:off x="175764" y="-1060353"/>
              <a:ext cx="632953" cy="735425"/>
            </a:xfrm>
            <a:custGeom>
              <a:avLst/>
              <a:gdLst/>
              <a:ahLst/>
              <a:cxnLst/>
              <a:rect l="l" t="t" r="r" b="b"/>
              <a:pathLst>
                <a:path w="14145" h="16435" extrusionOk="0">
                  <a:moveTo>
                    <a:pt x="1332" y="0"/>
                  </a:moveTo>
                  <a:cubicBezTo>
                    <a:pt x="1285" y="0"/>
                    <a:pt x="1241" y="26"/>
                    <a:pt x="1226" y="86"/>
                  </a:cubicBezTo>
                  <a:cubicBezTo>
                    <a:pt x="1" y="4915"/>
                    <a:pt x="2702" y="10777"/>
                    <a:pt x="6091" y="14119"/>
                  </a:cubicBezTo>
                  <a:cubicBezTo>
                    <a:pt x="7290" y="15303"/>
                    <a:pt x="8889" y="16435"/>
                    <a:pt x="10595" y="16435"/>
                  </a:cubicBezTo>
                  <a:cubicBezTo>
                    <a:pt x="11059" y="16435"/>
                    <a:pt x="11531" y="16351"/>
                    <a:pt x="12005" y="16162"/>
                  </a:cubicBezTo>
                  <a:cubicBezTo>
                    <a:pt x="14144" y="15308"/>
                    <a:pt x="14144" y="13045"/>
                    <a:pt x="13811" y="11110"/>
                  </a:cubicBezTo>
                  <a:lnTo>
                    <a:pt x="13811" y="11107"/>
                  </a:lnTo>
                  <a:cubicBezTo>
                    <a:pt x="13804" y="11064"/>
                    <a:pt x="13771" y="11045"/>
                    <a:pt x="13735" y="11045"/>
                  </a:cubicBezTo>
                  <a:cubicBezTo>
                    <a:pt x="13689" y="11045"/>
                    <a:pt x="13639" y="11077"/>
                    <a:pt x="13638" y="11132"/>
                  </a:cubicBezTo>
                  <a:cubicBezTo>
                    <a:pt x="13618" y="12219"/>
                    <a:pt x="13643" y="13563"/>
                    <a:pt x="13059" y="14510"/>
                  </a:cubicBezTo>
                  <a:cubicBezTo>
                    <a:pt x="12505" y="15414"/>
                    <a:pt x="11576" y="15784"/>
                    <a:pt x="10616" y="15784"/>
                  </a:cubicBezTo>
                  <a:cubicBezTo>
                    <a:pt x="9993" y="15784"/>
                    <a:pt x="9357" y="15629"/>
                    <a:pt x="8800" y="15364"/>
                  </a:cubicBezTo>
                  <a:cubicBezTo>
                    <a:pt x="6950" y="14482"/>
                    <a:pt x="5413" y="12643"/>
                    <a:pt x="4315" y="10964"/>
                  </a:cubicBezTo>
                  <a:cubicBezTo>
                    <a:pt x="3296" y="9405"/>
                    <a:pt x="2545" y="7690"/>
                    <a:pt x="2074" y="5892"/>
                  </a:cubicBezTo>
                  <a:cubicBezTo>
                    <a:pt x="1567" y="3965"/>
                    <a:pt x="1608" y="2076"/>
                    <a:pt x="1463" y="119"/>
                  </a:cubicBezTo>
                  <a:cubicBezTo>
                    <a:pt x="1456" y="45"/>
                    <a:pt x="1392" y="0"/>
                    <a:pt x="133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18"/>
            <p:cNvSpPr/>
            <p:nvPr/>
          </p:nvSpPr>
          <p:spPr>
            <a:xfrm>
              <a:off x="300434" y="-1225833"/>
              <a:ext cx="673226" cy="985474"/>
            </a:xfrm>
            <a:custGeom>
              <a:avLst/>
              <a:gdLst/>
              <a:ahLst/>
              <a:cxnLst/>
              <a:rect l="l" t="t" r="r" b="b"/>
              <a:pathLst>
                <a:path w="15045" h="22023" extrusionOk="0">
                  <a:moveTo>
                    <a:pt x="4196" y="0"/>
                  </a:moveTo>
                  <a:cubicBezTo>
                    <a:pt x="2522" y="0"/>
                    <a:pt x="912" y="716"/>
                    <a:pt x="23" y="2250"/>
                  </a:cubicBezTo>
                  <a:cubicBezTo>
                    <a:pt x="0" y="2289"/>
                    <a:pt x="37" y="2335"/>
                    <a:pt x="74" y="2335"/>
                  </a:cubicBezTo>
                  <a:cubicBezTo>
                    <a:pt x="87" y="2335"/>
                    <a:pt x="100" y="2330"/>
                    <a:pt x="111" y="2316"/>
                  </a:cubicBezTo>
                  <a:cubicBezTo>
                    <a:pt x="1146" y="1058"/>
                    <a:pt x="2622" y="459"/>
                    <a:pt x="4133" y="459"/>
                  </a:cubicBezTo>
                  <a:cubicBezTo>
                    <a:pt x="5109" y="459"/>
                    <a:pt x="6100" y="709"/>
                    <a:pt x="6997" y="1193"/>
                  </a:cubicBezTo>
                  <a:cubicBezTo>
                    <a:pt x="9183" y="2371"/>
                    <a:pt x="10725" y="4565"/>
                    <a:pt x="11865" y="6713"/>
                  </a:cubicBezTo>
                  <a:cubicBezTo>
                    <a:pt x="12980" y="8817"/>
                    <a:pt x="13759" y="11099"/>
                    <a:pt x="14158" y="13448"/>
                  </a:cubicBezTo>
                  <a:cubicBezTo>
                    <a:pt x="14648" y="16339"/>
                    <a:pt x="15045" y="20628"/>
                    <a:pt x="11570" y="21718"/>
                  </a:cubicBezTo>
                  <a:cubicBezTo>
                    <a:pt x="11415" y="21767"/>
                    <a:pt x="11429" y="22022"/>
                    <a:pt x="11596" y="22022"/>
                  </a:cubicBezTo>
                  <a:cubicBezTo>
                    <a:pt x="11601" y="22022"/>
                    <a:pt x="11606" y="22022"/>
                    <a:pt x="11611" y="22021"/>
                  </a:cubicBezTo>
                  <a:cubicBezTo>
                    <a:pt x="14472" y="21779"/>
                    <a:pt x="14946" y="18437"/>
                    <a:pt x="14902" y="16143"/>
                  </a:cubicBezTo>
                  <a:lnTo>
                    <a:pt x="14904" y="16143"/>
                  </a:lnTo>
                  <a:cubicBezTo>
                    <a:pt x="14841" y="12759"/>
                    <a:pt x="13974" y="9400"/>
                    <a:pt x="12341" y="6432"/>
                  </a:cubicBezTo>
                  <a:cubicBezTo>
                    <a:pt x="10973" y="3946"/>
                    <a:pt x="9029" y="1347"/>
                    <a:pt x="6254" y="358"/>
                  </a:cubicBezTo>
                  <a:cubicBezTo>
                    <a:pt x="5588" y="122"/>
                    <a:pt x="4886" y="0"/>
                    <a:pt x="419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18"/>
            <p:cNvSpPr/>
            <p:nvPr/>
          </p:nvSpPr>
          <p:spPr>
            <a:xfrm>
              <a:off x="690507" y="-259219"/>
              <a:ext cx="34187" cy="23179"/>
            </a:xfrm>
            <a:custGeom>
              <a:avLst/>
              <a:gdLst/>
              <a:ahLst/>
              <a:cxnLst/>
              <a:rect l="l" t="t" r="r" b="b"/>
              <a:pathLst>
                <a:path w="764" h="518" extrusionOk="0">
                  <a:moveTo>
                    <a:pt x="265" y="1"/>
                  </a:moveTo>
                  <a:cubicBezTo>
                    <a:pt x="127" y="1"/>
                    <a:pt x="1" y="99"/>
                    <a:pt x="1" y="258"/>
                  </a:cubicBezTo>
                  <a:cubicBezTo>
                    <a:pt x="1" y="419"/>
                    <a:pt x="127" y="518"/>
                    <a:pt x="266" y="518"/>
                  </a:cubicBezTo>
                  <a:cubicBezTo>
                    <a:pt x="310" y="518"/>
                    <a:pt x="355" y="508"/>
                    <a:pt x="397" y="486"/>
                  </a:cubicBezTo>
                  <a:cubicBezTo>
                    <a:pt x="405" y="484"/>
                    <a:pt x="414" y="478"/>
                    <a:pt x="422" y="473"/>
                  </a:cubicBezTo>
                  <a:cubicBezTo>
                    <a:pt x="427" y="469"/>
                    <a:pt x="431" y="468"/>
                    <a:pt x="432" y="468"/>
                  </a:cubicBezTo>
                  <a:lnTo>
                    <a:pt x="432" y="468"/>
                  </a:lnTo>
                  <a:cubicBezTo>
                    <a:pt x="433" y="468"/>
                    <a:pt x="428" y="471"/>
                    <a:pt x="416" y="478"/>
                  </a:cubicBezTo>
                  <a:cubicBezTo>
                    <a:pt x="419" y="479"/>
                    <a:pt x="421" y="479"/>
                    <a:pt x="424" y="479"/>
                  </a:cubicBezTo>
                  <a:cubicBezTo>
                    <a:pt x="441" y="479"/>
                    <a:pt x="466" y="472"/>
                    <a:pt x="483" y="470"/>
                  </a:cubicBezTo>
                  <a:cubicBezTo>
                    <a:pt x="524" y="464"/>
                    <a:pt x="568" y="456"/>
                    <a:pt x="612" y="451"/>
                  </a:cubicBezTo>
                  <a:cubicBezTo>
                    <a:pt x="695" y="440"/>
                    <a:pt x="763" y="338"/>
                    <a:pt x="758" y="258"/>
                  </a:cubicBezTo>
                  <a:cubicBezTo>
                    <a:pt x="755" y="181"/>
                    <a:pt x="700" y="79"/>
                    <a:pt x="612" y="68"/>
                  </a:cubicBezTo>
                  <a:cubicBezTo>
                    <a:pt x="568" y="60"/>
                    <a:pt x="527" y="54"/>
                    <a:pt x="483" y="49"/>
                  </a:cubicBezTo>
                  <a:cubicBezTo>
                    <a:pt x="461" y="46"/>
                    <a:pt x="439" y="43"/>
                    <a:pt x="416" y="40"/>
                  </a:cubicBezTo>
                  <a:lnTo>
                    <a:pt x="416" y="40"/>
                  </a:lnTo>
                  <a:cubicBezTo>
                    <a:pt x="422" y="43"/>
                    <a:pt x="427" y="46"/>
                    <a:pt x="433" y="51"/>
                  </a:cubicBezTo>
                  <a:cubicBezTo>
                    <a:pt x="422" y="43"/>
                    <a:pt x="408" y="35"/>
                    <a:pt x="397" y="32"/>
                  </a:cubicBezTo>
                  <a:cubicBezTo>
                    <a:pt x="355" y="11"/>
                    <a:pt x="309" y="1"/>
                    <a:pt x="26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18"/>
            <p:cNvSpPr/>
            <p:nvPr/>
          </p:nvSpPr>
          <p:spPr>
            <a:xfrm>
              <a:off x="558454" y="-298732"/>
              <a:ext cx="23313" cy="34321"/>
            </a:xfrm>
            <a:custGeom>
              <a:avLst/>
              <a:gdLst/>
              <a:ahLst/>
              <a:cxnLst/>
              <a:rect l="l" t="t" r="r" b="b"/>
              <a:pathLst>
                <a:path w="521" h="767" extrusionOk="0">
                  <a:moveTo>
                    <a:pt x="269" y="1"/>
                  </a:moveTo>
                  <a:cubicBezTo>
                    <a:pt x="267" y="1"/>
                    <a:pt x="264" y="1"/>
                    <a:pt x="262" y="1"/>
                  </a:cubicBezTo>
                  <a:cubicBezTo>
                    <a:pt x="108" y="7"/>
                    <a:pt x="25" y="114"/>
                    <a:pt x="6" y="254"/>
                  </a:cubicBezTo>
                  <a:cubicBezTo>
                    <a:pt x="0" y="304"/>
                    <a:pt x="14" y="342"/>
                    <a:pt x="31" y="384"/>
                  </a:cubicBezTo>
                  <a:cubicBezTo>
                    <a:pt x="36" y="439"/>
                    <a:pt x="42" y="494"/>
                    <a:pt x="47" y="552"/>
                  </a:cubicBezTo>
                  <a:cubicBezTo>
                    <a:pt x="58" y="659"/>
                    <a:pt x="134" y="767"/>
                    <a:pt x="253" y="767"/>
                  </a:cubicBezTo>
                  <a:cubicBezTo>
                    <a:pt x="256" y="767"/>
                    <a:pt x="259" y="767"/>
                    <a:pt x="262" y="766"/>
                  </a:cubicBezTo>
                  <a:cubicBezTo>
                    <a:pt x="386" y="761"/>
                    <a:pt x="463" y="670"/>
                    <a:pt x="474" y="552"/>
                  </a:cubicBezTo>
                  <a:cubicBezTo>
                    <a:pt x="479" y="494"/>
                    <a:pt x="485" y="439"/>
                    <a:pt x="493" y="381"/>
                  </a:cubicBezTo>
                  <a:cubicBezTo>
                    <a:pt x="510" y="342"/>
                    <a:pt x="521" y="301"/>
                    <a:pt x="515" y="254"/>
                  </a:cubicBezTo>
                  <a:cubicBezTo>
                    <a:pt x="507" y="185"/>
                    <a:pt x="493" y="128"/>
                    <a:pt x="441" y="75"/>
                  </a:cubicBezTo>
                  <a:cubicBezTo>
                    <a:pt x="398" y="33"/>
                    <a:pt x="331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18"/>
            <p:cNvSpPr/>
            <p:nvPr/>
          </p:nvSpPr>
          <p:spPr>
            <a:xfrm>
              <a:off x="133969" y="-1250535"/>
              <a:ext cx="307997" cy="880855"/>
            </a:xfrm>
            <a:custGeom>
              <a:avLst/>
              <a:gdLst/>
              <a:ahLst/>
              <a:cxnLst/>
              <a:rect l="l" t="t" r="r" b="b"/>
              <a:pathLst>
                <a:path w="6883" h="19685" extrusionOk="0">
                  <a:moveTo>
                    <a:pt x="5410" y="1"/>
                  </a:moveTo>
                  <a:cubicBezTo>
                    <a:pt x="1717" y="1"/>
                    <a:pt x="1" y="4285"/>
                    <a:pt x="362" y="7502"/>
                  </a:cubicBezTo>
                  <a:cubicBezTo>
                    <a:pt x="860" y="11968"/>
                    <a:pt x="3539" y="16453"/>
                    <a:pt x="6604" y="19641"/>
                  </a:cubicBezTo>
                  <a:cubicBezTo>
                    <a:pt x="6633" y="19671"/>
                    <a:pt x="6665" y="19684"/>
                    <a:pt x="6696" y="19684"/>
                  </a:cubicBezTo>
                  <a:cubicBezTo>
                    <a:pt x="6797" y="19684"/>
                    <a:pt x="6883" y="19549"/>
                    <a:pt x="6796" y="19446"/>
                  </a:cubicBezTo>
                  <a:cubicBezTo>
                    <a:pt x="4412" y="16571"/>
                    <a:pt x="2369" y="13394"/>
                    <a:pt x="1281" y="9790"/>
                  </a:cubicBezTo>
                  <a:cubicBezTo>
                    <a:pt x="98" y="5869"/>
                    <a:pt x="965" y="605"/>
                    <a:pt x="5912" y="219"/>
                  </a:cubicBezTo>
                  <a:cubicBezTo>
                    <a:pt x="6039" y="211"/>
                    <a:pt x="6036" y="38"/>
                    <a:pt x="5912" y="27"/>
                  </a:cubicBezTo>
                  <a:cubicBezTo>
                    <a:pt x="5741" y="9"/>
                    <a:pt x="5574" y="1"/>
                    <a:pt x="5410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18"/>
            <p:cNvSpPr/>
            <p:nvPr/>
          </p:nvSpPr>
          <p:spPr>
            <a:xfrm>
              <a:off x="490436" y="-1292151"/>
              <a:ext cx="36022" cy="26580"/>
            </a:xfrm>
            <a:custGeom>
              <a:avLst/>
              <a:gdLst/>
              <a:ahLst/>
              <a:cxnLst/>
              <a:rect l="l" t="t" r="r" b="b"/>
              <a:pathLst>
                <a:path w="805" h="594" extrusionOk="0">
                  <a:moveTo>
                    <a:pt x="288" y="1"/>
                  </a:moveTo>
                  <a:cubicBezTo>
                    <a:pt x="139" y="1"/>
                    <a:pt x="1" y="150"/>
                    <a:pt x="9" y="296"/>
                  </a:cubicBezTo>
                  <a:cubicBezTo>
                    <a:pt x="14" y="443"/>
                    <a:pt x="132" y="594"/>
                    <a:pt x="291" y="594"/>
                  </a:cubicBezTo>
                  <a:cubicBezTo>
                    <a:pt x="295" y="594"/>
                    <a:pt x="299" y="593"/>
                    <a:pt x="303" y="593"/>
                  </a:cubicBezTo>
                  <a:cubicBezTo>
                    <a:pt x="391" y="585"/>
                    <a:pt x="482" y="585"/>
                    <a:pt x="570" y="560"/>
                  </a:cubicBezTo>
                  <a:cubicBezTo>
                    <a:pt x="678" y="527"/>
                    <a:pt x="804" y="423"/>
                    <a:pt x="799" y="296"/>
                  </a:cubicBezTo>
                  <a:cubicBezTo>
                    <a:pt x="793" y="172"/>
                    <a:pt x="691" y="73"/>
                    <a:pt x="579" y="34"/>
                  </a:cubicBezTo>
                  <a:cubicBezTo>
                    <a:pt x="490" y="7"/>
                    <a:pt x="394" y="7"/>
                    <a:pt x="303" y="1"/>
                  </a:cubicBezTo>
                  <a:cubicBezTo>
                    <a:pt x="298" y="1"/>
                    <a:pt x="293" y="1"/>
                    <a:pt x="28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18"/>
            <p:cNvSpPr/>
            <p:nvPr/>
          </p:nvSpPr>
          <p:spPr>
            <a:xfrm>
              <a:off x="623742" y="-1264675"/>
              <a:ext cx="34053" cy="24477"/>
            </a:xfrm>
            <a:custGeom>
              <a:avLst/>
              <a:gdLst/>
              <a:ahLst/>
              <a:cxnLst/>
              <a:rect l="l" t="t" r="r" b="b"/>
              <a:pathLst>
                <a:path w="761" h="547" extrusionOk="0">
                  <a:moveTo>
                    <a:pt x="266" y="1"/>
                  </a:moveTo>
                  <a:cubicBezTo>
                    <a:pt x="128" y="1"/>
                    <a:pt x="1" y="135"/>
                    <a:pt x="6" y="274"/>
                  </a:cubicBezTo>
                  <a:cubicBezTo>
                    <a:pt x="14" y="412"/>
                    <a:pt x="123" y="547"/>
                    <a:pt x="270" y="547"/>
                  </a:cubicBezTo>
                  <a:cubicBezTo>
                    <a:pt x="273" y="547"/>
                    <a:pt x="276" y="546"/>
                    <a:pt x="279" y="546"/>
                  </a:cubicBezTo>
                  <a:cubicBezTo>
                    <a:pt x="367" y="541"/>
                    <a:pt x="455" y="541"/>
                    <a:pt x="540" y="519"/>
                  </a:cubicBezTo>
                  <a:cubicBezTo>
                    <a:pt x="642" y="491"/>
                    <a:pt x="760" y="392"/>
                    <a:pt x="758" y="274"/>
                  </a:cubicBezTo>
                  <a:cubicBezTo>
                    <a:pt x="752" y="158"/>
                    <a:pt x="656" y="65"/>
                    <a:pt x="551" y="29"/>
                  </a:cubicBezTo>
                  <a:cubicBezTo>
                    <a:pt x="463" y="1"/>
                    <a:pt x="369" y="4"/>
                    <a:pt x="279" y="1"/>
                  </a:cubicBezTo>
                  <a:cubicBezTo>
                    <a:pt x="274" y="1"/>
                    <a:pt x="270" y="1"/>
                    <a:pt x="26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18"/>
            <p:cNvSpPr/>
            <p:nvPr/>
          </p:nvSpPr>
          <p:spPr>
            <a:xfrm>
              <a:off x="768638" y="-1172762"/>
              <a:ext cx="26043" cy="36335"/>
            </a:xfrm>
            <a:custGeom>
              <a:avLst/>
              <a:gdLst/>
              <a:ahLst/>
              <a:cxnLst/>
              <a:rect l="l" t="t" r="r" b="b"/>
              <a:pathLst>
                <a:path w="582" h="812" extrusionOk="0">
                  <a:moveTo>
                    <a:pt x="305" y="1"/>
                  </a:moveTo>
                  <a:cubicBezTo>
                    <a:pt x="301" y="1"/>
                    <a:pt x="296" y="1"/>
                    <a:pt x="292" y="1"/>
                  </a:cubicBezTo>
                  <a:cubicBezTo>
                    <a:pt x="141" y="7"/>
                    <a:pt x="0" y="125"/>
                    <a:pt x="3" y="288"/>
                  </a:cubicBezTo>
                  <a:cubicBezTo>
                    <a:pt x="9" y="395"/>
                    <a:pt x="9" y="502"/>
                    <a:pt x="28" y="610"/>
                  </a:cubicBezTo>
                  <a:cubicBezTo>
                    <a:pt x="47" y="703"/>
                    <a:pt x="132" y="772"/>
                    <a:pt x="218" y="800"/>
                  </a:cubicBezTo>
                  <a:cubicBezTo>
                    <a:pt x="241" y="807"/>
                    <a:pt x="268" y="811"/>
                    <a:pt x="294" y="811"/>
                  </a:cubicBezTo>
                  <a:cubicBezTo>
                    <a:pt x="319" y="811"/>
                    <a:pt x="343" y="808"/>
                    <a:pt x="364" y="800"/>
                  </a:cubicBezTo>
                  <a:cubicBezTo>
                    <a:pt x="449" y="772"/>
                    <a:pt x="537" y="703"/>
                    <a:pt x="554" y="610"/>
                  </a:cubicBezTo>
                  <a:cubicBezTo>
                    <a:pt x="576" y="502"/>
                    <a:pt x="576" y="395"/>
                    <a:pt x="579" y="288"/>
                  </a:cubicBezTo>
                  <a:cubicBezTo>
                    <a:pt x="581" y="140"/>
                    <a:pt x="451" y="1"/>
                    <a:pt x="30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18"/>
            <p:cNvSpPr/>
            <p:nvPr/>
          </p:nvSpPr>
          <p:spPr>
            <a:xfrm>
              <a:off x="249241" y="-1033593"/>
              <a:ext cx="952227" cy="1039619"/>
            </a:xfrm>
            <a:custGeom>
              <a:avLst/>
              <a:gdLst/>
              <a:ahLst/>
              <a:cxnLst/>
              <a:rect l="l" t="t" r="r" b="b"/>
              <a:pathLst>
                <a:path w="21280" h="23233" extrusionOk="0">
                  <a:moveTo>
                    <a:pt x="14222" y="1"/>
                  </a:moveTo>
                  <a:cubicBezTo>
                    <a:pt x="14111" y="1"/>
                    <a:pt x="13996" y="132"/>
                    <a:pt x="14074" y="242"/>
                  </a:cubicBezTo>
                  <a:cubicBezTo>
                    <a:pt x="16147" y="3152"/>
                    <a:pt x="17692" y="6390"/>
                    <a:pt x="18496" y="9876"/>
                  </a:cubicBezTo>
                  <a:cubicBezTo>
                    <a:pt x="18964" y="11897"/>
                    <a:pt x="19248" y="13967"/>
                    <a:pt x="19438" y="16029"/>
                  </a:cubicBezTo>
                  <a:cubicBezTo>
                    <a:pt x="19622" y="18014"/>
                    <a:pt x="19666" y="20506"/>
                    <a:pt x="17899" y="21839"/>
                  </a:cubicBezTo>
                  <a:cubicBezTo>
                    <a:pt x="17228" y="22343"/>
                    <a:pt x="16435" y="22550"/>
                    <a:pt x="15582" y="22550"/>
                  </a:cubicBezTo>
                  <a:cubicBezTo>
                    <a:pt x="12809" y="22550"/>
                    <a:pt x="9400" y="20362"/>
                    <a:pt x="7505" y="19080"/>
                  </a:cubicBezTo>
                  <a:cubicBezTo>
                    <a:pt x="4666" y="17158"/>
                    <a:pt x="2455" y="14694"/>
                    <a:pt x="346" y="12026"/>
                  </a:cubicBezTo>
                  <a:cubicBezTo>
                    <a:pt x="313" y="11985"/>
                    <a:pt x="273" y="11968"/>
                    <a:pt x="233" y="11968"/>
                  </a:cubicBezTo>
                  <a:cubicBezTo>
                    <a:pt x="116" y="11968"/>
                    <a:pt x="1" y="12114"/>
                    <a:pt x="68" y="12241"/>
                  </a:cubicBezTo>
                  <a:cubicBezTo>
                    <a:pt x="1935" y="15633"/>
                    <a:pt x="4972" y="18392"/>
                    <a:pt x="8257" y="20385"/>
                  </a:cubicBezTo>
                  <a:cubicBezTo>
                    <a:pt x="10111" y="21510"/>
                    <a:pt x="13079" y="23233"/>
                    <a:pt x="15649" y="23233"/>
                  </a:cubicBezTo>
                  <a:cubicBezTo>
                    <a:pt x="16620" y="23233"/>
                    <a:pt x="17533" y="22987"/>
                    <a:pt x="18309" y="22370"/>
                  </a:cubicBezTo>
                  <a:cubicBezTo>
                    <a:pt x="21280" y="20005"/>
                    <a:pt x="20035" y="15063"/>
                    <a:pt x="19493" y="11908"/>
                  </a:cubicBezTo>
                  <a:cubicBezTo>
                    <a:pt x="18738" y="7522"/>
                    <a:pt x="17144" y="3516"/>
                    <a:pt x="14322" y="49"/>
                  </a:cubicBezTo>
                  <a:cubicBezTo>
                    <a:pt x="14294" y="15"/>
                    <a:pt x="14258" y="1"/>
                    <a:pt x="14222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18"/>
            <p:cNvSpPr/>
            <p:nvPr/>
          </p:nvSpPr>
          <p:spPr>
            <a:xfrm>
              <a:off x="708138" y="-277834"/>
              <a:ext cx="347330" cy="182436"/>
            </a:xfrm>
            <a:custGeom>
              <a:avLst/>
              <a:gdLst/>
              <a:ahLst/>
              <a:cxnLst/>
              <a:rect l="l" t="t" r="r" b="b"/>
              <a:pathLst>
                <a:path w="7762" h="4077" extrusionOk="0">
                  <a:moveTo>
                    <a:pt x="6789" y="1"/>
                  </a:moveTo>
                  <a:cubicBezTo>
                    <a:pt x="6705" y="1"/>
                    <a:pt x="6624" y="66"/>
                    <a:pt x="6658" y="167"/>
                  </a:cubicBezTo>
                  <a:cubicBezTo>
                    <a:pt x="7120" y="1566"/>
                    <a:pt x="6413" y="3055"/>
                    <a:pt x="4987" y="3543"/>
                  </a:cubicBezTo>
                  <a:cubicBezTo>
                    <a:pt x="4623" y="3667"/>
                    <a:pt x="4260" y="3721"/>
                    <a:pt x="3900" y="3721"/>
                  </a:cubicBezTo>
                  <a:cubicBezTo>
                    <a:pt x="2586" y="3721"/>
                    <a:pt x="1314" y="2999"/>
                    <a:pt x="218" y="2312"/>
                  </a:cubicBezTo>
                  <a:cubicBezTo>
                    <a:pt x="196" y="2298"/>
                    <a:pt x="175" y="2292"/>
                    <a:pt x="156" y="2292"/>
                  </a:cubicBezTo>
                  <a:cubicBezTo>
                    <a:pt x="59" y="2292"/>
                    <a:pt x="1" y="2442"/>
                    <a:pt x="100" y="2513"/>
                  </a:cubicBezTo>
                  <a:cubicBezTo>
                    <a:pt x="1180" y="3310"/>
                    <a:pt x="2625" y="4076"/>
                    <a:pt x="4026" y="4076"/>
                  </a:cubicBezTo>
                  <a:cubicBezTo>
                    <a:pt x="4620" y="4076"/>
                    <a:pt x="5207" y="3938"/>
                    <a:pt x="5755" y="3606"/>
                  </a:cubicBezTo>
                  <a:cubicBezTo>
                    <a:pt x="6925" y="2896"/>
                    <a:pt x="7762" y="1302"/>
                    <a:pt x="6911" y="63"/>
                  </a:cubicBezTo>
                  <a:cubicBezTo>
                    <a:pt x="6881" y="20"/>
                    <a:pt x="6834" y="1"/>
                    <a:pt x="6789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18"/>
            <p:cNvSpPr/>
            <p:nvPr/>
          </p:nvSpPr>
          <p:spPr>
            <a:xfrm>
              <a:off x="703215" y="-1045317"/>
              <a:ext cx="222529" cy="667140"/>
            </a:xfrm>
            <a:custGeom>
              <a:avLst/>
              <a:gdLst/>
              <a:ahLst/>
              <a:cxnLst/>
              <a:rect l="l" t="t" r="r" b="b"/>
              <a:pathLst>
                <a:path w="4973" h="14909" extrusionOk="0">
                  <a:moveTo>
                    <a:pt x="219" y="0"/>
                  </a:moveTo>
                  <a:cubicBezTo>
                    <a:pt x="109" y="0"/>
                    <a:pt x="1" y="120"/>
                    <a:pt x="77" y="231"/>
                  </a:cubicBezTo>
                  <a:cubicBezTo>
                    <a:pt x="1520" y="2365"/>
                    <a:pt x="2789" y="4367"/>
                    <a:pt x="3431" y="6905"/>
                  </a:cubicBezTo>
                  <a:cubicBezTo>
                    <a:pt x="4092" y="9526"/>
                    <a:pt x="4083" y="12236"/>
                    <a:pt x="3547" y="14876"/>
                  </a:cubicBezTo>
                  <a:cubicBezTo>
                    <a:pt x="3543" y="14896"/>
                    <a:pt x="3560" y="14909"/>
                    <a:pt x="3575" y="14909"/>
                  </a:cubicBezTo>
                  <a:cubicBezTo>
                    <a:pt x="3586" y="14909"/>
                    <a:pt x="3596" y="14903"/>
                    <a:pt x="3599" y="14890"/>
                  </a:cubicBezTo>
                  <a:cubicBezTo>
                    <a:pt x="4973" y="10011"/>
                    <a:pt x="3984" y="3764"/>
                    <a:pt x="322" y="44"/>
                  </a:cubicBezTo>
                  <a:cubicBezTo>
                    <a:pt x="292" y="13"/>
                    <a:pt x="256" y="0"/>
                    <a:pt x="21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8"/>
            <p:cNvSpPr/>
            <p:nvPr/>
          </p:nvSpPr>
          <p:spPr>
            <a:xfrm>
              <a:off x="580604" y="-1120943"/>
              <a:ext cx="31860" cy="43002"/>
            </a:xfrm>
            <a:custGeom>
              <a:avLst/>
              <a:gdLst/>
              <a:ahLst/>
              <a:cxnLst/>
              <a:rect l="l" t="t" r="r" b="b"/>
              <a:pathLst>
                <a:path w="712" h="961" extrusionOk="0">
                  <a:moveTo>
                    <a:pt x="356" y="1"/>
                  </a:moveTo>
                  <a:cubicBezTo>
                    <a:pt x="297" y="1"/>
                    <a:pt x="239" y="16"/>
                    <a:pt x="191" y="46"/>
                  </a:cubicBezTo>
                  <a:cubicBezTo>
                    <a:pt x="48" y="134"/>
                    <a:pt x="1" y="267"/>
                    <a:pt x="1" y="424"/>
                  </a:cubicBezTo>
                  <a:lnTo>
                    <a:pt x="1" y="605"/>
                  </a:lnTo>
                  <a:cubicBezTo>
                    <a:pt x="1" y="788"/>
                    <a:pt x="159" y="961"/>
                    <a:pt x="343" y="961"/>
                  </a:cubicBezTo>
                  <a:cubicBezTo>
                    <a:pt x="347" y="961"/>
                    <a:pt x="352" y="961"/>
                    <a:pt x="356" y="960"/>
                  </a:cubicBezTo>
                  <a:cubicBezTo>
                    <a:pt x="549" y="952"/>
                    <a:pt x="711" y="804"/>
                    <a:pt x="711" y="605"/>
                  </a:cubicBezTo>
                  <a:lnTo>
                    <a:pt x="711" y="424"/>
                  </a:lnTo>
                  <a:cubicBezTo>
                    <a:pt x="711" y="267"/>
                    <a:pt x="664" y="134"/>
                    <a:pt x="524" y="46"/>
                  </a:cubicBezTo>
                  <a:cubicBezTo>
                    <a:pt x="474" y="16"/>
                    <a:pt x="415" y="1"/>
                    <a:pt x="35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18"/>
            <p:cNvSpPr/>
            <p:nvPr/>
          </p:nvSpPr>
          <p:spPr>
            <a:xfrm>
              <a:off x="436022" y="-725544"/>
              <a:ext cx="137285" cy="165521"/>
            </a:xfrm>
            <a:custGeom>
              <a:avLst/>
              <a:gdLst/>
              <a:ahLst/>
              <a:cxnLst/>
              <a:rect l="l" t="t" r="r" b="b"/>
              <a:pathLst>
                <a:path w="3068" h="3699" extrusionOk="0">
                  <a:moveTo>
                    <a:pt x="52" y="0"/>
                  </a:moveTo>
                  <a:cubicBezTo>
                    <a:pt x="27" y="0"/>
                    <a:pt x="0" y="25"/>
                    <a:pt x="8" y="54"/>
                  </a:cubicBezTo>
                  <a:cubicBezTo>
                    <a:pt x="399" y="1565"/>
                    <a:pt x="1508" y="3014"/>
                    <a:pt x="2937" y="3691"/>
                  </a:cubicBezTo>
                  <a:cubicBezTo>
                    <a:pt x="2949" y="3696"/>
                    <a:pt x="2960" y="3699"/>
                    <a:pt x="2970" y="3699"/>
                  </a:cubicBezTo>
                  <a:cubicBezTo>
                    <a:pt x="3032" y="3699"/>
                    <a:pt x="3067" y="3618"/>
                    <a:pt x="3006" y="3575"/>
                  </a:cubicBezTo>
                  <a:cubicBezTo>
                    <a:pt x="1673" y="2620"/>
                    <a:pt x="729" y="1541"/>
                    <a:pt x="82" y="21"/>
                  </a:cubicBezTo>
                  <a:cubicBezTo>
                    <a:pt x="76" y="6"/>
                    <a:pt x="64" y="0"/>
                    <a:pt x="5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8"/>
            <p:cNvSpPr/>
            <p:nvPr/>
          </p:nvSpPr>
          <p:spPr>
            <a:xfrm>
              <a:off x="778124" y="-629021"/>
              <a:ext cx="33561" cy="39199"/>
            </a:xfrm>
            <a:custGeom>
              <a:avLst/>
              <a:gdLst/>
              <a:ahLst/>
              <a:cxnLst/>
              <a:rect l="l" t="t" r="r" b="b"/>
              <a:pathLst>
                <a:path w="750" h="876" extrusionOk="0">
                  <a:moveTo>
                    <a:pt x="375" y="0"/>
                  </a:moveTo>
                  <a:cubicBezTo>
                    <a:pt x="268" y="0"/>
                    <a:pt x="161" y="61"/>
                    <a:pt x="130" y="182"/>
                  </a:cubicBezTo>
                  <a:cubicBezTo>
                    <a:pt x="105" y="273"/>
                    <a:pt x="80" y="367"/>
                    <a:pt x="55" y="457"/>
                  </a:cubicBezTo>
                  <a:cubicBezTo>
                    <a:pt x="0" y="664"/>
                    <a:pt x="160" y="876"/>
                    <a:pt x="375" y="876"/>
                  </a:cubicBezTo>
                  <a:cubicBezTo>
                    <a:pt x="590" y="876"/>
                    <a:pt x="749" y="664"/>
                    <a:pt x="694" y="457"/>
                  </a:cubicBezTo>
                  <a:cubicBezTo>
                    <a:pt x="669" y="367"/>
                    <a:pt x="645" y="273"/>
                    <a:pt x="620" y="182"/>
                  </a:cubicBezTo>
                  <a:cubicBezTo>
                    <a:pt x="588" y="61"/>
                    <a:pt x="481" y="0"/>
                    <a:pt x="375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8"/>
            <p:cNvSpPr/>
            <p:nvPr/>
          </p:nvSpPr>
          <p:spPr>
            <a:xfrm>
              <a:off x="53198" y="-1377442"/>
              <a:ext cx="590846" cy="802681"/>
            </a:xfrm>
            <a:custGeom>
              <a:avLst/>
              <a:gdLst/>
              <a:ahLst/>
              <a:cxnLst/>
              <a:rect l="l" t="t" r="r" b="b"/>
              <a:pathLst>
                <a:path w="13204" h="17938" extrusionOk="0">
                  <a:moveTo>
                    <a:pt x="6947" y="0"/>
                  </a:moveTo>
                  <a:cubicBezTo>
                    <a:pt x="4565" y="0"/>
                    <a:pt x="2343" y="845"/>
                    <a:pt x="1195" y="3243"/>
                  </a:cubicBezTo>
                  <a:cubicBezTo>
                    <a:pt x="303" y="5101"/>
                    <a:pt x="372" y="7276"/>
                    <a:pt x="655" y="9270"/>
                  </a:cubicBezTo>
                  <a:cubicBezTo>
                    <a:pt x="1079" y="12249"/>
                    <a:pt x="1936" y="15159"/>
                    <a:pt x="3166" y="17904"/>
                  </a:cubicBezTo>
                  <a:cubicBezTo>
                    <a:pt x="3176" y="17928"/>
                    <a:pt x="3197" y="17938"/>
                    <a:pt x="3220" y="17938"/>
                  </a:cubicBezTo>
                  <a:cubicBezTo>
                    <a:pt x="3264" y="17938"/>
                    <a:pt x="3313" y="17898"/>
                    <a:pt x="3293" y="17849"/>
                  </a:cubicBezTo>
                  <a:cubicBezTo>
                    <a:pt x="1784" y="13953"/>
                    <a:pt x="0" y="8967"/>
                    <a:pt x="1027" y="4751"/>
                  </a:cubicBezTo>
                  <a:cubicBezTo>
                    <a:pt x="1669" y="2114"/>
                    <a:pt x="3855" y="577"/>
                    <a:pt x="6503" y="423"/>
                  </a:cubicBezTo>
                  <a:cubicBezTo>
                    <a:pt x="6652" y="415"/>
                    <a:pt x="6800" y="410"/>
                    <a:pt x="6946" y="410"/>
                  </a:cubicBezTo>
                  <a:cubicBezTo>
                    <a:pt x="9045" y="410"/>
                    <a:pt x="10975" y="1251"/>
                    <a:pt x="12987" y="1753"/>
                  </a:cubicBezTo>
                  <a:cubicBezTo>
                    <a:pt x="12997" y="1755"/>
                    <a:pt x="13006" y="1756"/>
                    <a:pt x="13015" y="1756"/>
                  </a:cubicBezTo>
                  <a:cubicBezTo>
                    <a:pt x="13132" y="1756"/>
                    <a:pt x="13204" y="1586"/>
                    <a:pt x="13084" y="1527"/>
                  </a:cubicBezTo>
                  <a:cubicBezTo>
                    <a:pt x="11350" y="680"/>
                    <a:pt x="9084" y="0"/>
                    <a:pt x="6947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5" name="Google Shape;1505;p18"/>
          <p:cNvSpPr/>
          <p:nvPr/>
        </p:nvSpPr>
        <p:spPr>
          <a:xfrm flipH="1">
            <a:off x="7057184" y="384715"/>
            <a:ext cx="300424" cy="300541"/>
          </a:xfrm>
          <a:custGeom>
            <a:avLst/>
            <a:gdLst/>
            <a:ahLst/>
            <a:cxnLst/>
            <a:rect l="l" t="t" r="r" b="b"/>
            <a:pathLst>
              <a:path w="2093" h="2094" extrusionOk="0">
                <a:moveTo>
                  <a:pt x="1019" y="1"/>
                </a:moveTo>
                <a:cubicBezTo>
                  <a:pt x="1019" y="1"/>
                  <a:pt x="945" y="482"/>
                  <a:pt x="928" y="931"/>
                </a:cubicBezTo>
                <a:cubicBezTo>
                  <a:pt x="576" y="956"/>
                  <a:pt x="0" y="1074"/>
                  <a:pt x="0" y="1074"/>
                </a:cubicBezTo>
                <a:cubicBezTo>
                  <a:pt x="0" y="1074"/>
                  <a:pt x="479" y="1149"/>
                  <a:pt x="928" y="1165"/>
                </a:cubicBezTo>
                <a:cubicBezTo>
                  <a:pt x="936" y="1620"/>
                  <a:pt x="1019" y="2093"/>
                  <a:pt x="1019" y="2093"/>
                </a:cubicBezTo>
                <a:cubicBezTo>
                  <a:pt x="1019" y="2093"/>
                  <a:pt x="1137" y="1520"/>
                  <a:pt x="1162" y="1165"/>
                </a:cubicBezTo>
                <a:cubicBezTo>
                  <a:pt x="1619" y="1157"/>
                  <a:pt x="2093" y="1074"/>
                  <a:pt x="2093" y="1074"/>
                </a:cubicBezTo>
                <a:cubicBezTo>
                  <a:pt x="2093" y="1074"/>
                  <a:pt x="1517" y="956"/>
                  <a:pt x="1162" y="931"/>
                </a:cubicBezTo>
                <a:cubicBezTo>
                  <a:pt x="1137" y="579"/>
                  <a:pt x="1019" y="1"/>
                  <a:pt x="101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6" name="Google Shape;1506;p18"/>
          <p:cNvSpPr/>
          <p:nvPr/>
        </p:nvSpPr>
        <p:spPr>
          <a:xfrm flipH="1">
            <a:off x="7057179" y="4523478"/>
            <a:ext cx="391241" cy="391265"/>
          </a:xfrm>
          <a:custGeom>
            <a:avLst/>
            <a:gdLst/>
            <a:ahLst/>
            <a:cxnLst/>
            <a:rect l="l" t="t" r="r" b="b"/>
            <a:pathLst>
              <a:path w="9444" h="9444" extrusionOk="0">
                <a:moveTo>
                  <a:pt x="4595" y="0"/>
                </a:moveTo>
                <a:cubicBezTo>
                  <a:pt x="4595" y="0"/>
                  <a:pt x="4257" y="2178"/>
                  <a:pt x="4191" y="4202"/>
                </a:cubicBezTo>
                <a:cubicBezTo>
                  <a:pt x="2591" y="4314"/>
                  <a:pt x="0" y="4846"/>
                  <a:pt x="0" y="4846"/>
                </a:cubicBezTo>
                <a:cubicBezTo>
                  <a:pt x="0" y="4846"/>
                  <a:pt x="2164" y="5184"/>
                  <a:pt x="4182" y="5253"/>
                </a:cubicBezTo>
                <a:cubicBezTo>
                  <a:pt x="4229" y="7310"/>
                  <a:pt x="4595" y="9444"/>
                  <a:pt x="4595" y="9444"/>
                </a:cubicBezTo>
                <a:cubicBezTo>
                  <a:pt x="4595" y="9444"/>
                  <a:pt x="5127" y="6858"/>
                  <a:pt x="5242" y="5259"/>
                </a:cubicBezTo>
                <a:cubicBezTo>
                  <a:pt x="7305" y="5215"/>
                  <a:pt x="9444" y="4846"/>
                  <a:pt x="9444" y="4846"/>
                </a:cubicBezTo>
                <a:cubicBezTo>
                  <a:pt x="9444" y="4846"/>
                  <a:pt x="6842" y="4312"/>
                  <a:pt x="5242" y="4199"/>
                </a:cubicBezTo>
                <a:cubicBezTo>
                  <a:pt x="5130" y="2602"/>
                  <a:pt x="4595" y="0"/>
                  <a:pt x="459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07" name="Google Shape;1507;p18"/>
          <p:cNvGrpSpPr/>
          <p:nvPr/>
        </p:nvGrpSpPr>
        <p:grpSpPr>
          <a:xfrm flipH="1">
            <a:off x="7748846" y="144219"/>
            <a:ext cx="1587045" cy="1764437"/>
            <a:chOff x="-2461806" y="-1519518"/>
            <a:chExt cx="1587045" cy="1764437"/>
          </a:xfrm>
        </p:grpSpPr>
        <p:sp>
          <p:nvSpPr>
            <p:cNvPr id="1508" name="Google Shape;1508;p18"/>
            <p:cNvSpPr/>
            <p:nvPr/>
          </p:nvSpPr>
          <p:spPr>
            <a:xfrm>
              <a:off x="-2460239" y="-1461569"/>
              <a:ext cx="1524279" cy="1417556"/>
            </a:xfrm>
            <a:custGeom>
              <a:avLst/>
              <a:gdLst/>
              <a:ahLst/>
              <a:cxnLst/>
              <a:rect l="l" t="t" r="r" b="b"/>
              <a:pathLst>
                <a:path w="34064" h="31679" extrusionOk="0">
                  <a:moveTo>
                    <a:pt x="35" y="1"/>
                  </a:moveTo>
                  <a:cubicBezTo>
                    <a:pt x="8" y="1"/>
                    <a:pt x="1" y="41"/>
                    <a:pt x="29" y="54"/>
                  </a:cubicBezTo>
                  <a:cubicBezTo>
                    <a:pt x="8594" y="3239"/>
                    <a:pt x="9814" y="13520"/>
                    <a:pt x="13448" y="20706"/>
                  </a:cubicBezTo>
                  <a:cubicBezTo>
                    <a:pt x="15238" y="24244"/>
                    <a:pt x="17793" y="27097"/>
                    <a:pt x="21405" y="28823"/>
                  </a:cubicBezTo>
                  <a:cubicBezTo>
                    <a:pt x="25020" y="30546"/>
                    <a:pt x="29348" y="31472"/>
                    <a:pt x="33341" y="31678"/>
                  </a:cubicBezTo>
                  <a:cubicBezTo>
                    <a:pt x="33350" y="31679"/>
                    <a:pt x="33359" y="31679"/>
                    <a:pt x="33368" y="31679"/>
                  </a:cubicBezTo>
                  <a:cubicBezTo>
                    <a:pt x="33945" y="31679"/>
                    <a:pt x="34064" y="30754"/>
                    <a:pt x="33484" y="30624"/>
                  </a:cubicBezTo>
                  <a:cubicBezTo>
                    <a:pt x="29260" y="29679"/>
                    <a:pt x="24990" y="29440"/>
                    <a:pt x="21097" y="27328"/>
                  </a:cubicBezTo>
                  <a:cubicBezTo>
                    <a:pt x="16892" y="25045"/>
                    <a:pt x="14516" y="21037"/>
                    <a:pt x="12765" y="16733"/>
                  </a:cubicBezTo>
                  <a:cubicBezTo>
                    <a:pt x="10186" y="10395"/>
                    <a:pt x="7669" y="1805"/>
                    <a:pt x="42" y="1"/>
                  </a:cubicBezTo>
                  <a:cubicBezTo>
                    <a:pt x="40" y="1"/>
                    <a:pt x="37" y="1"/>
                    <a:pt x="3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8"/>
            <p:cNvSpPr/>
            <p:nvPr/>
          </p:nvSpPr>
          <p:spPr>
            <a:xfrm>
              <a:off x="-2394459" y="-1519518"/>
              <a:ext cx="1134886" cy="1069107"/>
            </a:xfrm>
            <a:custGeom>
              <a:avLst/>
              <a:gdLst/>
              <a:ahLst/>
              <a:cxnLst/>
              <a:rect l="l" t="t" r="r" b="b"/>
              <a:pathLst>
                <a:path w="25362" h="23892" extrusionOk="0">
                  <a:moveTo>
                    <a:pt x="72" y="0"/>
                  </a:moveTo>
                  <a:cubicBezTo>
                    <a:pt x="26" y="0"/>
                    <a:pt x="1" y="71"/>
                    <a:pt x="48" y="93"/>
                  </a:cubicBezTo>
                  <a:cubicBezTo>
                    <a:pt x="3214" y="1539"/>
                    <a:pt x="6061" y="3133"/>
                    <a:pt x="8024" y="6123"/>
                  </a:cubicBezTo>
                  <a:cubicBezTo>
                    <a:pt x="9767" y="8783"/>
                    <a:pt x="10643" y="11899"/>
                    <a:pt x="12006" y="14749"/>
                  </a:cubicBezTo>
                  <a:cubicBezTo>
                    <a:pt x="14210" y="19351"/>
                    <a:pt x="19004" y="23891"/>
                    <a:pt x="24450" y="23891"/>
                  </a:cubicBezTo>
                  <a:cubicBezTo>
                    <a:pt x="24501" y="23891"/>
                    <a:pt x="24551" y="23891"/>
                    <a:pt x="24602" y="23890"/>
                  </a:cubicBezTo>
                  <a:cubicBezTo>
                    <a:pt x="25219" y="23882"/>
                    <a:pt x="25362" y="22965"/>
                    <a:pt x="24748" y="22802"/>
                  </a:cubicBezTo>
                  <a:cubicBezTo>
                    <a:pt x="21686" y="21987"/>
                    <a:pt x="19018" y="21250"/>
                    <a:pt x="16551" y="19121"/>
                  </a:cubicBezTo>
                  <a:cubicBezTo>
                    <a:pt x="14115" y="17021"/>
                    <a:pt x="12766" y="14174"/>
                    <a:pt x="11483" y="11291"/>
                  </a:cubicBezTo>
                  <a:cubicBezTo>
                    <a:pt x="10340" y="8722"/>
                    <a:pt x="9134" y="6120"/>
                    <a:pt x="7083" y="4135"/>
                  </a:cubicBezTo>
                  <a:cubicBezTo>
                    <a:pt x="5136" y="2252"/>
                    <a:pt x="2680" y="779"/>
                    <a:pt x="87" y="2"/>
                  </a:cubicBezTo>
                  <a:cubicBezTo>
                    <a:pt x="82" y="1"/>
                    <a:pt x="77" y="0"/>
                    <a:pt x="7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8"/>
            <p:cNvSpPr/>
            <p:nvPr/>
          </p:nvSpPr>
          <p:spPr>
            <a:xfrm>
              <a:off x="-2461806" y="-1423219"/>
              <a:ext cx="824159" cy="1573635"/>
            </a:xfrm>
            <a:custGeom>
              <a:avLst/>
              <a:gdLst/>
              <a:ahLst/>
              <a:cxnLst/>
              <a:rect l="l" t="t" r="r" b="b"/>
              <a:pathLst>
                <a:path w="18418" h="35167" extrusionOk="0">
                  <a:moveTo>
                    <a:pt x="88" y="1"/>
                  </a:moveTo>
                  <a:cubicBezTo>
                    <a:pt x="34" y="1"/>
                    <a:pt x="1" y="91"/>
                    <a:pt x="58" y="116"/>
                  </a:cubicBezTo>
                  <a:cubicBezTo>
                    <a:pt x="8100" y="3641"/>
                    <a:pt x="4381" y="14929"/>
                    <a:pt x="6016" y="21576"/>
                  </a:cubicBezTo>
                  <a:cubicBezTo>
                    <a:pt x="7429" y="27308"/>
                    <a:pt x="11897" y="33417"/>
                    <a:pt x="17770" y="35149"/>
                  </a:cubicBezTo>
                  <a:cubicBezTo>
                    <a:pt x="17811" y="35161"/>
                    <a:pt x="17850" y="35167"/>
                    <a:pt x="17887" y="35167"/>
                  </a:cubicBezTo>
                  <a:cubicBezTo>
                    <a:pt x="18248" y="35167"/>
                    <a:pt x="18418" y="34637"/>
                    <a:pt x="18076" y="34425"/>
                  </a:cubicBezTo>
                  <a:lnTo>
                    <a:pt x="18076" y="34425"/>
                  </a:lnTo>
                  <a:lnTo>
                    <a:pt x="18076" y="34428"/>
                  </a:lnTo>
                  <a:cubicBezTo>
                    <a:pt x="14970" y="32509"/>
                    <a:pt x="12175" y="30573"/>
                    <a:pt x="10066" y="27514"/>
                  </a:cubicBezTo>
                  <a:cubicBezTo>
                    <a:pt x="7891" y="24351"/>
                    <a:pt x="6820" y="20766"/>
                    <a:pt x="6644" y="16950"/>
                  </a:cubicBezTo>
                  <a:cubicBezTo>
                    <a:pt x="6374" y="11063"/>
                    <a:pt x="7040" y="2492"/>
                    <a:pt x="105" y="4"/>
                  </a:cubicBezTo>
                  <a:cubicBezTo>
                    <a:pt x="99" y="1"/>
                    <a:pt x="93" y="1"/>
                    <a:pt x="8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8"/>
            <p:cNvSpPr/>
            <p:nvPr/>
          </p:nvSpPr>
          <p:spPr>
            <a:xfrm>
              <a:off x="-2045018" y="-831867"/>
              <a:ext cx="976793" cy="1016305"/>
            </a:xfrm>
            <a:custGeom>
              <a:avLst/>
              <a:gdLst/>
              <a:ahLst/>
              <a:cxnLst/>
              <a:rect l="l" t="t" r="r" b="b"/>
              <a:pathLst>
                <a:path w="21829" h="22712" extrusionOk="0">
                  <a:moveTo>
                    <a:pt x="50" y="1"/>
                  </a:moveTo>
                  <a:cubicBezTo>
                    <a:pt x="25" y="1"/>
                    <a:pt x="1" y="17"/>
                    <a:pt x="1" y="48"/>
                  </a:cubicBezTo>
                  <a:cubicBezTo>
                    <a:pt x="136" y="5863"/>
                    <a:pt x="2278" y="11351"/>
                    <a:pt x="6278" y="15615"/>
                  </a:cubicBezTo>
                  <a:cubicBezTo>
                    <a:pt x="10031" y="19619"/>
                    <a:pt x="15775" y="22712"/>
                    <a:pt x="21364" y="22712"/>
                  </a:cubicBezTo>
                  <a:cubicBezTo>
                    <a:pt x="21425" y="22712"/>
                    <a:pt x="21487" y="22711"/>
                    <a:pt x="21548" y="22711"/>
                  </a:cubicBezTo>
                  <a:cubicBezTo>
                    <a:pt x="21765" y="22708"/>
                    <a:pt x="21829" y="22361"/>
                    <a:pt x="21600" y="22320"/>
                  </a:cubicBezTo>
                  <a:cubicBezTo>
                    <a:pt x="16017" y="21268"/>
                    <a:pt x="11008" y="19481"/>
                    <a:pt x="6898" y="15373"/>
                  </a:cubicBezTo>
                  <a:cubicBezTo>
                    <a:pt x="2870" y="11351"/>
                    <a:pt x="460" y="5717"/>
                    <a:pt x="103" y="48"/>
                  </a:cubicBezTo>
                  <a:cubicBezTo>
                    <a:pt x="100" y="17"/>
                    <a:pt x="74" y="1"/>
                    <a:pt x="50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8"/>
            <p:cNvSpPr/>
            <p:nvPr/>
          </p:nvSpPr>
          <p:spPr>
            <a:xfrm>
              <a:off x="-1645323" y="-474012"/>
              <a:ext cx="414362" cy="215191"/>
            </a:xfrm>
            <a:custGeom>
              <a:avLst/>
              <a:gdLst/>
              <a:ahLst/>
              <a:cxnLst/>
              <a:rect l="l" t="t" r="r" b="b"/>
              <a:pathLst>
                <a:path w="9260" h="4809" extrusionOk="0">
                  <a:moveTo>
                    <a:pt x="137" y="1"/>
                  </a:moveTo>
                  <a:cubicBezTo>
                    <a:pt x="64" y="1"/>
                    <a:pt x="1" y="89"/>
                    <a:pt x="69" y="152"/>
                  </a:cubicBezTo>
                  <a:cubicBezTo>
                    <a:pt x="2525" y="2393"/>
                    <a:pt x="5686" y="4326"/>
                    <a:pt x="9031" y="4807"/>
                  </a:cubicBezTo>
                  <a:cubicBezTo>
                    <a:pt x="9039" y="4808"/>
                    <a:pt x="9046" y="4809"/>
                    <a:pt x="9053" y="4809"/>
                  </a:cubicBezTo>
                  <a:cubicBezTo>
                    <a:pt x="9200" y="4809"/>
                    <a:pt x="9260" y="4604"/>
                    <a:pt x="9100" y="4551"/>
                  </a:cubicBezTo>
                  <a:cubicBezTo>
                    <a:pt x="5801" y="3500"/>
                    <a:pt x="2861" y="2307"/>
                    <a:pt x="199" y="25"/>
                  </a:cubicBezTo>
                  <a:cubicBezTo>
                    <a:pt x="179" y="8"/>
                    <a:pt x="157" y="1"/>
                    <a:pt x="137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8"/>
            <p:cNvSpPr/>
            <p:nvPr/>
          </p:nvSpPr>
          <p:spPr>
            <a:xfrm>
              <a:off x="-1135637" y="-269019"/>
              <a:ext cx="54860" cy="42421"/>
            </a:xfrm>
            <a:custGeom>
              <a:avLst/>
              <a:gdLst/>
              <a:ahLst/>
              <a:cxnLst/>
              <a:rect l="l" t="t" r="r" b="b"/>
              <a:pathLst>
                <a:path w="1226" h="948" extrusionOk="0">
                  <a:moveTo>
                    <a:pt x="612" y="1"/>
                  </a:moveTo>
                  <a:cubicBezTo>
                    <a:pt x="1" y="1"/>
                    <a:pt x="1" y="948"/>
                    <a:pt x="612" y="948"/>
                  </a:cubicBezTo>
                  <a:cubicBezTo>
                    <a:pt x="1226" y="948"/>
                    <a:pt x="1226" y="1"/>
                    <a:pt x="612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8"/>
            <p:cNvSpPr/>
            <p:nvPr/>
          </p:nvSpPr>
          <p:spPr>
            <a:xfrm>
              <a:off x="-1483334" y="-76823"/>
              <a:ext cx="36290" cy="28146"/>
            </a:xfrm>
            <a:custGeom>
              <a:avLst/>
              <a:gdLst/>
              <a:ahLst/>
              <a:cxnLst/>
              <a:rect l="l" t="t" r="r" b="b"/>
              <a:pathLst>
                <a:path w="811" h="629" extrusionOk="0">
                  <a:moveTo>
                    <a:pt x="406" y="1"/>
                  </a:moveTo>
                  <a:cubicBezTo>
                    <a:pt x="1" y="1"/>
                    <a:pt x="1" y="628"/>
                    <a:pt x="406" y="628"/>
                  </a:cubicBezTo>
                  <a:cubicBezTo>
                    <a:pt x="810" y="628"/>
                    <a:pt x="810" y="1"/>
                    <a:pt x="40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8"/>
            <p:cNvSpPr/>
            <p:nvPr/>
          </p:nvSpPr>
          <p:spPr>
            <a:xfrm>
              <a:off x="-1350744" y="-27197"/>
              <a:ext cx="46716" cy="34724"/>
            </a:xfrm>
            <a:custGeom>
              <a:avLst/>
              <a:gdLst/>
              <a:ahLst/>
              <a:cxnLst/>
              <a:rect l="l" t="t" r="r" b="b"/>
              <a:pathLst>
                <a:path w="1044" h="776" extrusionOk="0">
                  <a:moveTo>
                    <a:pt x="377" y="1"/>
                  </a:moveTo>
                  <a:cubicBezTo>
                    <a:pt x="181" y="1"/>
                    <a:pt x="1" y="195"/>
                    <a:pt x="9" y="389"/>
                  </a:cubicBezTo>
                  <a:cubicBezTo>
                    <a:pt x="19" y="578"/>
                    <a:pt x="168" y="776"/>
                    <a:pt x="372" y="776"/>
                  </a:cubicBezTo>
                  <a:cubicBezTo>
                    <a:pt x="381" y="776"/>
                    <a:pt x="389" y="776"/>
                    <a:pt x="397" y="775"/>
                  </a:cubicBezTo>
                  <a:cubicBezTo>
                    <a:pt x="540" y="764"/>
                    <a:pt x="697" y="769"/>
                    <a:pt x="821" y="687"/>
                  </a:cubicBezTo>
                  <a:cubicBezTo>
                    <a:pt x="1044" y="538"/>
                    <a:pt x="1044" y="238"/>
                    <a:pt x="821" y="89"/>
                  </a:cubicBezTo>
                  <a:cubicBezTo>
                    <a:pt x="697" y="7"/>
                    <a:pt x="540" y="12"/>
                    <a:pt x="397" y="1"/>
                  </a:cubicBezTo>
                  <a:cubicBezTo>
                    <a:pt x="390" y="1"/>
                    <a:pt x="384" y="1"/>
                    <a:pt x="377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8"/>
            <p:cNvSpPr/>
            <p:nvPr/>
          </p:nvSpPr>
          <p:spPr>
            <a:xfrm>
              <a:off x="-1206832" y="19028"/>
              <a:ext cx="332071" cy="61573"/>
            </a:xfrm>
            <a:custGeom>
              <a:avLst/>
              <a:gdLst/>
              <a:ahLst/>
              <a:cxnLst/>
              <a:rect l="l" t="t" r="r" b="b"/>
              <a:pathLst>
                <a:path w="7421" h="1376" extrusionOk="0">
                  <a:moveTo>
                    <a:pt x="167" y="0"/>
                  </a:moveTo>
                  <a:cubicBezTo>
                    <a:pt x="38" y="0"/>
                    <a:pt x="0" y="204"/>
                    <a:pt x="141" y="254"/>
                  </a:cubicBezTo>
                  <a:cubicBezTo>
                    <a:pt x="1903" y="889"/>
                    <a:pt x="3870" y="1376"/>
                    <a:pt x="5791" y="1376"/>
                  </a:cubicBezTo>
                  <a:cubicBezTo>
                    <a:pt x="6286" y="1376"/>
                    <a:pt x="6779" y="1343"/>
                    <a:pt x="7263" y="1273"/>
                  </a:cubicBezTo>
                  <a:cubicBezTo>
                    <a:pt x="7420" y="1251"/>
                    <a:pt x="7365" y="1028"/>
                    <a:pt x="7228" y="1014"/>
                  </a:cubicBezTo>
                  <a:cubicBezTo>
                    <a:pt x="4829" y="799"/>
                    <a:pt x="2542" y="684"/>
                    <a:pt x="207" y="6"/>
                  </a:cubicBezTo>
                  <a:cubicBezTo>
                    <a:pt x="193" y="2"/>
                    <a:pt x="179" y="0"/>
                    <a:pt x="167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8"/>
            <p:cNvSpPr/>
            <p:nvPr/>
          </p:nvSpPr>
          <p:spPr>
            <a:xfrm>
              <a:off x="-1549472" y="159673"/>
              <a:ext cx="45419" cy="39825"/>
            </a:xfrm>
            <a:custGeom>
              <a:avLst/>
              <a:gdLst/>
              <a:ahLst/>
              <a:cxnLst/>
              <a:rect l="l" t="t" r="r" b="b"/>
              <a:pathLst>
                <a:path w="1015" h="890" extrusionOk="0">
                  <a:moveTo>
                    <a:pt x="408" y="0"/>
                  </a:moveTo>
                  <a:cubicBezTo>
                    <a:pt x="317" y="0"/>
                    <a:pt x="225" y="33"/>
                    <a:pt x="157" y="101"/>
                  </a:cubicBezTo>
                  <a:cubicBezTo>
                    <a:pt x="0" y="258"/>
                    <a:pt x="28" y="542"/>
                    <a:pt x="229" y="652"/>
                  </a:cubicBezTo>
                  <a:cubicBezTo>
                    <a:pt x="347" y="718"/>
                    <a:pt x="463" y="784"/>
                    <a:pt x="579" y="856"/>
                  </a:cubicBezTo>
                  <a:cubicBezTo>
                    <a:pt x="617" y="879"/>
                    <a:pt x="657" y="889"/>
                    <a:pt x="695" y="889"/>
                  </a:cubicBezTo>
                  <a:cubicBezTo>
                    <a:pt x="866" y="889"/>
                    <a:pt x="1015" y="688"/>
                    <a:pt x="912" y="522"/>
                  </a:cubicBezTo>
                  <a:cubicBezTo>
                    <a:pt x="840" y="407"/>
                    <a:pt x="774" y="288"/>
                    <a:pt x="711" y="173"/>
                  </a:cubicBezTo>
                  <a:cubicBezTo>
                    <a:pt x="648" y="58"/>
                    <a:pt x="528" y="0"/>
                    <a:pt x="408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8"/>
            <p:cNvSpPr/>
            <p:nvPr/>
          </p:nvSpPr>
          <p:spPr>
            <a:xfrm>
              <a:off x="-1407530" y="211358"/>
              <a:ext cx="43271" cy="33561"/>
            </a:xfrm>
            <a:custGeom>
              <a:avLst/>
              <a:gdLst/>
              <a:ahLst/>
              <a:cxnLst/>
              <a:rect l="l" t="t" r="r" b="b"/>
              <a:pathLst>
                <a:path w="967" h="750" extrusionOk="0">
                  <a:moveTo>
                    <a:pt x="485" y="1"/>
                  </a:moveTo>
                  <a:cubicBezTo>
                    <a:pt x="0" y="1"/>
                    <a:pt x="0" y="750"/>
                    <a:pt x="485" y="750"/>
                  </a:cubicBezTo>
                  <a:cubicBezTo>
                    <a:pt x="967" y="750"/>
                    <a:pt x="967" y="1"/>
                    <a:pt x="48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9" name="Google Shape;1519;p18"/>
          <p:cNvGrpSpPr/>
          <p:nvPr/>
        </p:nvGrpSpPr>
        <p:grpSpPr>
          <a:xfrm flipH="1">
            <a:off x="1525985" y="-706418"/>
            <a:ext cx="1755539" cy="1736248"/>
            <a:chOff x="3331298" y="-1225296"/>
            <a:chExt cx="2219673" cy="2195282"/>
          </a:xfrm>
        </p:grpSpPr>
        <p:sp>
          <p:nvSpPr>
            <p:cNvPr id="1520" name="Google Shape;1520;p18"/>
            <p:cNvSpPr/>
            <p:nvPr/>
          </p:nvSpPr>
          <p:spPr>
            <a:xfrm>
              <a:off x="4069963" y="-625844"/>
              <a:ext cx="534017" cy="680073"/>
            </a:xfrm>
            <a:custGeom>
              <a:avLst/>
              <a:gdLst/>
              <a:ahLst/>
              <a:cxnLst/>
              <a:rect l="l" t="t" r="r" b="b"/>
              <a:pathLst>
                <a:path w="11934" h="15198" extrusionOk="0">
                  <a:moveTo>
                    <a:pt x="10679" y="0"/>
                  </a:moveTo>
                  <a:cubicBezTo>
                    <a:pt x="10672" y="0"/>
                    <a:pt x="10665" y="2"/>
                    <a:pt x="10657" y="4"/>
                  </a:cubicBezTo>
                  <a:cubicBezTo>
                    <a:pt x="5641" y="1526"/>
                    <a:pt x="589" y="5665"/>
                    <a:pt x="203" y="11243"/>
                  </a:cubicBezTo>
                  <a:cubicBezTo>
                    <a:pt x="0" y="14163"/>
                    <a:pt x="1298" y="15198"/>
                    <a:pt x="3116" y="15198"/>
                  </a:cubicBezTo>
                  <a:cubicBezTo>
                    <a:pt x="6015" y="15198"/>
                    <a:pt x="10236" y="12569"/>
                    <a:pt x="11817" y="10755"/>
                  </a:cubicBezTo>
                  <a:cubicBezTo>
                    <a:pt x="11934" y="10623"/>
                    <a:pt x="11826" y="10463"/>
                    <a:pt x="11690" y="10463"/>
                  </a:cubicBezTo>
                  <a:cubicBezTo>
                    <a:pt x="11650" y="10463"/>
                    <a:pt x="11608" y="10476"/>
                    <a:pt x="11569" y="10508"/>
                  </a:cubicBezTo>
                  <a:cubicBezTo>
                    <a:pt x="9548" y="12124"/>
                    <a:pt x="7502" y="13624"/>
                    <a:pt x="4969" y="14337"/>
                  </a:cubicBezTo>
                  <a:cubicBezTo>
                    <a:pt x="4449" y="14484"/>
                    <a:pt x="3940" y="14564"/>
                    <a:pt x="3466" y="14564"/>
                  </a:cubicBezTo>
                  <a:cubicBezTo>
                    <a:pt x="1861" y="14564"/>
                    <a:pt x="644" y="13644"/>
                    <a:pt x="646" y="11251"/>
                  </a:cubicBezTo>
                  <a:cubicBezTo>
                    <a:pt x="649" y="10158"/>
                    <a:pt x="1013" y="9070"/>
                    <a:pt x="1442" y="8082"/>
                  </a:cubicBezTo>
                  <a:cubicBezTo>
                    <a:pt x="3130" y="4178"/>
                    <a:pt x="6847" y="1639"/>
                    <a:pt x="10690" y="130"/>
                  </a:cubicBezTo>
                  <a:cubicBezTo>
                    <a:pt x="10760" y="103"/>
                    <a:pt x="10744" y="0"/>
                    <a:pt x="1067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8"/>
            <p:cNvSpPr/>
            <p:nvPr/>
          </p:nvSpPr>
          <p:spPr>
            <a:xfrm>
              <a:off x="4300821" y="-549011"/>
              <a:ext cx="550797" cy="375611"/>
            </a:xfrm>
            <a:custGeom>
              <a:avLst/>
              <a:gdLst/>
              <a:ahLst/>
              <a:cxnLst/>
              <a:rect l="l" t="t" r="r" b="b"/>
              <a:pathLst>
                <a:path w="12309" h="8394" extrusionOk="0">
                  <a:moveTo>
                    <a:pt x="10340" y="0"/>
                  </a:moveTo>
                  <a:cubicBezTo>
                    <a:pt x="7066" y="0"/>
                    <a:pt x="1019" y="6731"/>
                    <a:pt x="77" y="8152"/>
                  </a:cubicBezTo>
                  <a:cubicBezTo>
                    <a:pt x="1" y="8268"/>
                    <a:pt x="109" y="8393"/>
                    <a:pt x="223" y="8393"/>
                  </a:cubicBezTo>
                  <a:cubicBezTo>
                    <a:pt x="260" y="8393"/>
                    <a:pt x="298" y="8379"/>
                    <a:pt x="330" y="8347"/>
                  </a:cubicBezTo>
                  <a:cubicBezTo>
                    <a:pt x="1625" y="7053"/>
                    <a:pt x="2888" y="5726"/>
                    <a:pt x="4265" y="4515"/>
                  </a:cubicBezTo>
                  <a:cubicBezTo>
                    <a:pt x="5015" y="3852"/>
                    <a:pt x="8155" y="914"/>
                    <a:pt x="10259" y="914"/>
                  </a:cubicBezTo>
                  <a:cubicBezTo>
                    <a:pt x="10951" y="914"/>
                    <a:pt x="11532" y="1232"/>
                    <a:pt x="11878" y="2053"/>
                  </a:cubicBezTo>
                  <a:cubicBezTo>
                    <a:pt x="11910" y="2132"/>
                    <a:pt x="11972" y="2164"/>
                    <a:pt x="12038" y="2164"/>
                  </a:cubicBezTo>
                  <a:cubicBezTo>
                    <a:pt x="12166" y="2164"/>
                    <a:pt x="12309" y="2040"/>
                    <a:pt x="12274" y="1891"/>
                  </a:cubicBezTo>
                  <a:cubicBezTo>
                    <a:pt x="11971" y="539"/>
                    <a:pt x="11266" y="0"/>
                    <a:pt x="10340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8"/>
            <p:cNvSpPr/>
            <p:nvPr/>
          </p:nvSpPr>
          <p:spPr>
            <a:xfrm>
              <a:off x="4658854" y="-334083"/>
              <a:ext cx="145027" cy="121937"/>
            </a:xfrm>
            <a:custGeom>
              <a:avLst/>
              <a:gdLst/>
              <a:ahLst/>
              <a:cxnLst/>
              <a:rect l="l" t="t" r="r" b="b"/>
              <a:pathLst>
                <a:path w="3241" h="2725" extrusionOk="0">
                  <a:moveTo>
                    <a:pt x="2942" y="0"/>
                  </a:moveTo>
                  <a:cubicBezTo>
                    <a:pt x="2897" y="0"/>
                    <a:pt x="2851" y="15"/>
                    <a:pt x="2808" y="50"/>
                  </a:cubicBezTo>
                  <a:cubicBezTo>
                    <a:pt x="1933" y="774"/>
                    <a:pt x="1049" y="1488"/>
                    <a:pt x="209" y="2253"/>
                  </a:cubicBezTo>
                  <a:cubicBezTo>
                    <a:pt x="0" y="2445"/>
                    <a:pt x="196" y="2725"/>
                    <a:pt x="422" y="2725"/>
                  </a:cubicBezTo>
                  <a:cubicBezTo>
                    <a:pt x="485" y="2725"/>
                    <a:pt x="549" y="2703"/>
                    <a:pt x="609" y="2652"/>
                  </a:cubicBezTo>
                  <a:cubicBezTo>
                    <a:pt x="1462" y="1909"/>
                    <a:pt x="2272" y="1116"/>
                    <a:pt x="3092" y="334"/>
                  </a:cubicBezTo>
                  <a:cubicBezTo>
                    <a:pt x="3241" y="194"/>
                    <a:pt x="3103" y="0"/>
                    <a:pt x="294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8"/>
            <p:cNvSpPr/>
            <p:nvPr/>
          </p:nvSpPr>
          <p:spPr>
            <a:xfrm>
              <a:off x="4487780" y="-677215"/>
              <a:ext cx="542698" cy="814494"/>
            </a:xfrm>
            <a:custGeom>
              <a:avLst/>
              <a:gdLst/>
              <a:ahLst/>
              <a:cxnLst/>
              <a:rect l="l" t="t" r="r" b="b"/>
              <a:pathLst>
                <a:path w="12128" h="18202" extrusionOk="0">
                  <a:moveTo>
                    <a:pt x="7345" y="1"/>
                  </a:moveTo>
                  <a:cubicBezTo>
                    <a:pt x="6431" y="1"/>
                    <a:pt x="5475" y="355"/>
                    <a:pt x="4566" y="1185"/>
                  </a:cubicBezTo>
                  <a:cubicBezTo>
                    <a:pt x="4492" y="1252"/>
                    <a:pt x="4561" y="1344"/>
                    <a:pt x="4640" y="1344"/>
                  </a:cubicBezTo>
                  <a:cubicBezTo>
                    <a:pt x="4660" y="1344"/>
                    <a:pt x="4682" y="1337"/>
                    <a:pt x="4701" y="1322"/>
                  </a:cubicBezTo>
                  <a:cubicBezTo>
                    <a:pt x="5498" y="704"/>
                    <a:pt x="6318" y="437"/>
                    <a:pt x="7099" y="437"/>
                  </a:cubicBezTo>
                  <a:cubicBezTo>
                    <a:pt x="9406" y="437"/>
                    <a:pt x="11371" y="2768"/>
                    <a:pt x="11392" y="5243"/>
                  </a:cubicBezTo>
                  <a:cubicBezTo>
                    <a:pt x="11411" y="7707"/>
                    <a:pt x="9957" y="9833"/>
                    <a:pt x="8308" y="11534"/>
                  </a:cubicBezTo>
                  <a:cubicBezTo>
                    <a:pt x="5905" y="14018"/>
                    <a:pt x="2923" y="15557"/>
                    <a:pt x="236" y="17638"/>
                  </a:cubicBezTo>
                  <a:cubicBezTo>
                    <a:pt x="1" y="17821"/>
                    <a:pt x="205" y="18202"/>
                    <a:pt x="465" y="18202"/>
                  </a:cubicBezTo>
                  <a:cubicBezTo>
                    <a:pt x="492" y="18202"/>
                    <a:pt x="519" y="18198"/>
                    <a:pt x="547" y="18189"/>
                  </a:cubicBezTo>
                  <a:cubicBezTo>
                    <a:pt x="5376" y="16642"/>
                    <a:pt x="11923" y="11132"/>
                    <a:pt x="12055" y="5659"/>
                  </a:cubicBezTo>
                  <a:lnTo>
                    <a:pt x="12058" y="5659"/>
                  </a:lnTo>
                  <a:cubicBezTo>
                    <a:pt x="12127" y="2771"/>
                    <a:pt x="9901" y="1"/>
                    <a:pt x="734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18"/>
            <p:cNvSpPr/>
            <p:nvPr/>
          </p:nvSpPr>
          <p:spPr>
            <a:xfrm>
              <a:off x="3797489" y="-934207"/>
              <a:ext cx="1107277" cy="1205990"/>
            </a:xfrm>
            <a:custGeom>
              <a:avLst/>
              <a:gdLst/>
              <a:ahLst/>
              <a:cxnLst/>
              <a:rect l="l" t="t" r="r" b="b"/>
              <a:pathLst>
                <a:path w="24745" h="26951" extrusionOk="0">
                  <a:moveTo>
                    <a:pt x="24486" y="1"/>
                  </a:moveTo>
                  <a:cubicBezTo>
                    <a:pt x="15937" y="45"/>
                    <a:pt x="7363" y="7052"/>
                    <a:pt x="3269" y="14117"/>
                  </a:cubicBezTo>
                  <a:cubicBezTo>
                    <a:pt x="1424" y="17299"/>
                    <a:pt x="1" y="21520"/>
                    <a:pt x="2421" y="24819"/>
                  </a:cubicBezTo>
                  <a:cubicBezTo>
                    <a:pt x="3573" y="26389"/>
                    <a:pt x="5068" y="26951"/>
                    <a:pt x="6656" y="26951"/>
                  </a:cubicBezTo>
                  <a:cubicBezTo>
                    <a:pt x="8295" y="26951"/>
                    <a:pt x="10033" y="26352"/>
                    <a:pt x="11592" y="25647"/>
                  </a:cubicBezTo>
                  <a:cubicBezTo>
                    <a:pt x="11740" y="25581"/>
                    <a:pt x="11654" y="25368"/>
                    <a:pt x="11513" y="25368"/>
                  </a:cubicBezTo>
                  <a:cubicBezTo>
                    <a:pt x="11502" y="25368"/>
                    <a:pt x="11491" y="25369"/>
                    <a:pt x="11479" y="25372"/>
                  </a:cubicBezTo>
                  <a:cubicBezTo>
                    <a:pt x="10179" y="25683"/>
                    <a:pt x="8674" y="26088"/>
                    <a:pt x="7253" y="26088"/>
                  </a:cubicBezTo>
                  <a:cubicBezTo>
                    <a:pt x="6689" y="26088"/>
                    <a:pt x="6138" y="26024"/>
                    <a:pt x="5618" y="25865"/>
                  </a:cubicBezTo>
                  <a:cubicBezTo>
                    <a:pt x="2751" y="24987"/>
                    <a:pt x="1857" y="21801"/>
                    <a:pt x="2369" y="19152"/>
                  </a:cubicBezTo>
                  <a:cubicBezTo>
                    <a:pt x="3035" y="15703"/>
                    <a:pt x="5430" y="12357"/>
                    <a:pt x="7746" y="9811"/>
                  </a:cubicBezTo>
                  <a:cubicBezTo>
                    <a:pt x="9896" y="7451"/>
                    <a:pt x="12421" y="5463"/>
                    <a:pt x="15205" y="3907"/>
                  </a:cubicBezTo>
                  <a:cubicBezTo>
                    <a:pt x="18192" y="2239"/>
                    <a:pt x="21344" y="1496"/>
                    <a:pt x="24535" y="408"/>
                  </a:cubicBezTo>
                  <a:cubicBezTo>
                    <a:pt x="24745" y="336"/>
                    <a:pt x="24731" y="1"/>
                    <a:pt x="2448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18"/>
            <p:cNvSpPr/>
            <p:nvPr/>
          </p:nvSpPr>
          <p:spPr>
            <a:xfrm>
              <a:off x="3788137" y="-846141"/>
              <a:ext cx="1526292" cy="1407667"/>
            </a:xfrm>
            <a:custGeom>
              <a:avLst/>
              <a:gdLst/>
              <a:ahLst/>
              <a:cxnLst/>
              <a:rect l="l" t="t" r="r" b="b"/>
              <a:pathLst>
                <a:path w="34109" h="31458" extrusionOk="0">
                  <a:moveTo>
                    <a:pt x="27899" y="0"/>
                  </a:moveTo>
                  <a:cubicBezTo>
                    <a:pt x="27811" y="0"/>
                    <a:pt x="27757" y="135"/>
                    <a:pt x="27850" y="177"/>
                  </a:cubicBezTo>
                  <a:cubicBezTo>
                    <a:pt x="32027" y="2118"/>
                    <a:pt x="33745" y="6807"/>
                    <a:pt x="32682" y="11133"/>
                  </a:cubicBezTo>
                  <a:cubicBezTo>
                    <a:pt x="31663" y="15268"/>
                    <a:pt x="28682" y="18776"/>
                    <a:pt x="25606" y="21590"/>
                  </a:cubicBezTo>
                  <a:cubicBezTo>
                    <a:pt x="22589" y="24351"/>
                    <a:pt x="19136" y="26625"/>
                    <a:pt x="15403" y="28299"/>
                  </a:cubicBezTo>
                  <a:cubicBezTo>
                    <a:pt x="12850" y="29444"/>
                    <a:pt x="9565" y="30727"/>
                    <a:pt x="6584" y="30727"/>
                  </a:cubicBezTo>
                  <a:cubicBezTo>
                    <a:pt x="4207" y="30727"/>
                    <a:pt x="2023" y="29911"/>
                    <a:pt x="557" y="27559"/>
                  </a:cubicBezTo>
                  <a:cubicBezTo>
                    <a:pt x="504" y="27474"/>
                    <a:pt x="416" y="27437"/>
                    <a:pt x="328" y="27437"/>
                  </a:cubicBezTo>
                  <a:cubicBezTo>
                    <a:pt x="164" y="27437"/>
                    <a:pt x="0" y="27566"/>
                    <a:pt x="67" y="27760"/>
                  </a:cubicBezTo>
                  <a:cubicBezTo>
                    <a:pt x="1065" y="30597"/>
                    <a:pt x="3599" y="31458"/>
                    <a:pt x="6284" y="31458"/>
                  </a:cubicBezTo>
                  <a:cubicBezTo>
                    <a:pt x="7998" y="31458"/>
                    <a:pt x="9773" y="31107"/>
                    <a:pt x="11251" y="30695"/>
                  </a:cubicBezTo>
                  <a:cubicBezTo>
                    <a:pt x="16845" y="29136"/>
                    <a:pt x="22049" y="26251"/>
                    <a:pt x="26275" y="22261"/>
                  </a:cubicBezTo>
                  <a:cubicBezTo>
                    <a:pt x="29816" y="18919"/>
                    <a:pt x="33299" y="14572"/>
                    <a:pt x="33745" y="9539"/>
                  </a:cubicBezTo>
                  <a:cubicBezTo>
                    <a:pt x="34108" y="5403"/>
                    <a:pt x="32060" y="1155"/>
                    <a:pt x="27924" y="4"/>
                  </a:cubicBezTo>
                  <a:cubicBezTo>
                    <a:pt x="27916" y="1"/>
                    <a:pt x="27907" y="0"/>
                    <a:pt x="2789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18"/>
            <p:cNvSpPr/>
            <p:nvPr/>
          </p:nvSpPr>
          <p:spPr>
            <a:xfrm>
              <a:off x="3728397" y="177035"/>
              <a:ext cx="46493" cy="57635"/>
            </a:xfrm>
            <a:custGeom>
              <a:avLst/>
              <a:gdLst/>
              <a:ahLst/>
              <a:cxnLst/>
              <a:rect l="l" t="t" r="r" b="b"/>
              <a:pathLst>
                <a:path w="1039" h="1288" extrusionOk="0">
                  <a:moveTo>
                    <a:pt x="546" y="0"/>
                  </a:moveTo>
                  <a:cubicBezTo>
                    <a:pt x="508" y="0"/>
                    <a:pt x="468" y="5"/>
                    <a:pt x="427" y="16"/>
                  </a:cubicBezTo>
                  <a:cubicBezTo>
                    <a:pt x="80" y="107"/>
                    <a:pt x="0" y="520"/>
                    <a:pt x="221" y="773"/>
                  </a:cubicBezTo>
                  <a:cubicBezTo>
                    <a:pt x="232" y="787"/>
                    <a:pt x="243" y="798"/>
                    <a:pt x="254" y="809"/>
                  </a:cubicBezTo>
                  <a:cubicBezTo>
                    <a:pt x="263" y="817"/>
                    <a:pt x="268" y="822"/>
                    <a:pt x="267" y="822"/>
                  </a:cubicBezTo>
                  <a:cubicBezTo>
                    <a:pt x="266" y="822"/>
                    <a:pt x="257" y="815"/>
                    <a:pt x="240" y="801"/>
                  </a:cubicBezTo>
                  <a:lnTo>
                    <a:pt x="240" y="801"/>
                  </a:lnTo>
                  <a:cubicBezTo>
                    <a:pt x="245" y="831"/>
                    <a:pt x="273" y="875"/>
                    <a:pt x="284" y="905"/>
                  </a:cubicBezTo>
                  <a:cubicBezTo>
                    <a:pt x="314" y="974"/>
                    <a:pt x="342" y="1046"/>
                    <a:pt x="372" y="1115"/>
                  </a:cubicBezTo>
                  <a:cubicBezTo>
                    <a:pt x="417" y="1222"/>
                    <a:pt x="556" y="1288"/>
                    <a:pt x="676" y="1288"/>
                  </a:cubicBezTo>
                  <a:cubicBezTo>
                    <a:pt x="704" y="1288"/>
                    <a:pt x="731" y="1284"/>
                    <a:pt x="755" y="1277"/>
                  </a:cubicBezTo>
                  <a:cubicBezTo>
                    <a:pt x="884" y="1236"/>
                    <a:pt x="1027" y="1101"/>
                    <a:pt x="1011" y="949"/>
                  </a:cubicBezTo>
                  <a:lnTo>
                    <a:pt x="983" y="724"/>
                  </a:lnTo>
                  <a:cubicBezTo>
                    <a:pt x="981" y="685"/>
                    <a:pt x="975" y="649"/>
                    <a:pt x="972" y="611"/>
                  </a:cubicBezTo>
                  <a:cubicBezTo>
                    <a:pt x="967" y="622"/>
                    <a:pt x="964" y="633"/>
                    <a:pt x="958" y="641"/>
                  </a:cubicBezTo>
                  <a:cubicBezTo>
                    <a:pt x="967" y="622"/>
                    <a:pt x="972" y="600"/>
                    <a:pt x="978" y="578"/>
                  </a:cubicBezTo>
                  <a:cubicBezTo>
                    <a:pt x="1039" y="286"/>
                    <a:pt x="835" y="0"/>
                    <a:pt x="54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18"/>
            <p:cNvSpPr/>
            <p:nvPr/>
          </p:nvSpPr>
          <p:spPr>
            <a:xfrm>
              <a:off x="3721014" y="-58566"/>
              <a:ext cx="61036" cy="41123"/>
            </a:xfrm>
            <a:custGeom>
              <a:avLst/>
              <a:gdLst/>
              <a:ahLst/>
              <a:cxnLst/>
              <a:rect l="l" t="t" r="r" b="b"/>
              <a:pathLst>
                <a:path w="1364" h="919" extrusionOk="0">
                  <a:moveTo>
                    <a:pt x="885" y="0"/>
                  </a:moveTo>
                  <a:cubicBezTo>
                    <a:pt x="856" y="0"/>
                    <a:pt x="828" y="2"/>
                    <a:pt x="799" y="6"/>
                  </a:cubicBezTo>
                  <a:cubicBezTo>
                    <a:pt x="716" y="17"/>
                    <a:pt x="655" y="55"/>
                    <a:pt x="598" y="102"/>
                  </a:cubicBezTo>
                  <a:cubicBezTo>
                    <a:pt x="507" y="135"/>
                    <a:pt x="416" y="168"/>
                    <a:pt x="325" y="201"/>
                  </a:cubicBezTo>
                  <a:cubicBezTo>
                    <a:pt x="146" y="267"/>
                    <a:pt x="0" y="446"/>
                    <a:pt x="61" y="650"/>
                  </a:cubicBezTo>
                  <a:cubicBezTo>
                    <a:pt x="116" y="826"/>
                    <a:pt x="259" y="918"/>
                    <a:pt x="429" y="918"/>
                  </a:cubicBezTo>
                  <a:cubicBezTo>
                    <a:pt x="455" y="918"/>
                    <a:pt x="482" y="916"/>
                    <a:pt x="510" y="912"/>
                  </a:cubicBezTo>
                  <a:cubicBezTo>
                    <a:pt x="606" y="898"/>
                    <a:pt x="699" y="881"/>
                    <a:pt x="796" y="867"/>
                  </a:cubicBezTo>
                  <a:cubicBezTo>
                    <a:pt x="829" y="872"/>
                    <a:pt x="862" y="876"/>
                    <a:pt x="895" y="876"/>
                  </a:cubicBezTo>
                  <a:cubicBezTo>
                    <a:pt x="935" y="876"/>
                    <a:pt x="975" y="870"/>
                    <a:pt x="1016" y="854"/>
                  </a:cubicBezTo>
                  <a:cubicBezTo>
                    <a:pt x="1129" y="807"/>
                    <a:pt x="1220" y="760"/>
                    <a:pt x="1283" y="653"/>
                  </a:cubicBezTo>
                  <a:cubicBezTo>
                    <a:pt x="1338" y="559"/>
                    <a:pt x="1363" y="424"/>
                    <a:pt x="1330" y="320"/>
                  </a:cubicBezTo>
                  <a:cubicBezTo>
                    <a:pt x="1262" y="99"/>
                    <a:pt x="1090" y="0"/>
                    <a:pt x="885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8"/>
            <p:cNvSpPr/>
            <p:nvPr/>
          </p:nvSpPr>
          <p:spPr>
            <a:xfrm>
              <a:off x="3836062" y="-1048047"/>
              <a:ext cx="1450535" cy="754174"/>
            </a:xfrm>
            <a:custGeom>
              <a:avLst/>
              <a:gdLst/>
              <a:ahLst/>
              <a:cxnLst/>
              <a:rect l="l" t="t" r="r" b="b"/>
              <a:pathLst>
                <a:path w="32416" h="16854" extrusionOk="0">
                  <a:moveTo>
                    <a:pt x="22731" y="1"/>
                  </a:moveTo>
                  <a:cubicBezTo>
                    <a:pt x="20938" y="1"/>
                    <a:pt x="19145" y="326"/>
                    <a:pt x="17591" y="920"/>
                  </a:cubicBezTo>
                  <a:cubicBezTo>
                    <a:pt x="10386" y="3671"/>
                    <a:pt x="4092" y="10045"/>
                    <a:pt x="114" y="16509"/>
                  </a:cubicBezTo>
                  <a:cubicBezTo>
                    <a:pt x="1" y="16691"/>
                    <a:pt x="157" y="16853"/>
                    <a:pt x="322" y="16853"/>
                  </a:cubicBezTo>
                  <a:cubicBezTo>
                    <a:pt x="394" y="16853"/>
                    <a:pt x="468" y="16822"/>
                    <a:pt x="521" y="16749"/>
                  </a:cubicBezTo>
                  <a:cubicBezTo>
                    <a:pt x="4271" y="11548"/>
                    <a:pt x="8665" y="6790"/>
                    <a:pt x="14186" y="3428"/>
                  </a:cubicBezTo>
                  <a:cubicBezTo>
                    <a:pt x="16822" y="1825"/>
                    <a:pt x="20060" y="767"/>
                    <a:pt x="23097" y="767"/>
                  </a:cubicBezTo>
                  <a:cubicBezTo>
                    <a:pt x="26974" y="767"/>
                    <a:pt x="30524" y="2491"/>
                    <a:pt x="32074" y="7008"/>
                  </a:cubicBezTo>
                  <a:cubicBezTo>
                    <a:pt x="32103" y="7090"/>
                    <a:pt x="32167" y="7127"/>
                    <a:pt x="32230" y="7127"/>
                  </a:cubicBezTo>
                  <a:cubicBezTo>
                    <a:pt x="32323" y="7127"/>
                    <a:pt x="32415" y="7048"/>
                    <a:pt x="32396" y="6922"/>
                  </a:cubicBezTo>
                  <a:cubicBezTo>
                    <a:pt x="31640" y="2014"/>
                    <a:pt x="27187" y="1"/>
                    <a:pt x="2273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8"/>
            <p:cNvSpPr/>
            <p:nvPr/>
          </p:nvSpPr>
          <p:spPr>
            <a:xfrm>
              <a:off x="5354202" y="-598547"/>
              <a:ext cx="51191" cy="60230"/>
            </a:xfrm>
            <a:custGeom>
              <a:avLst/>
              <a:gdLst/>
              <a:ahLst/>
              <a:cxnLst/>
              <a:rect l="l" t="t" r="r" b="b"/>
              <a:pathLst>
                <a:path w="1144" h="1346" extrusionOk="0">
                  <a:moveTo>
                    <a:pt x="578" y="1"/>
                  </a:moveTo>
                  <a:cubicBezTo>
                    <a:pt x="536" y="1"/>
                    <a:pt x="495" y="7"/>
                    <a:pt x="455" y="19"/>
                  </a:cubicBezTo>
                  <a:cubicBezTo>
                    <a:pt x="204" y="96"/>
                    <a:pt x="1" y="366"/>
                    <a:pt x="89" y="638"/>
                  </a:cubicBezTo>
                  <a:cubicBezTo>
                    <a:pt x="138" y="781"/>
                    <a:pt x="177" y="933"/>
                    <a:pt x="259" y="1065"/>
                  </a:cubicBezTo>
                  <a:cubicBezTo>
                    <a:pt x="344" y="1205"/>
                    <a:pt x="520" y="1346"/>
                    <a:pt x="699" y="1346"/>
                  </a:cubicBezTo>
                  <a:cubicBezTo>
                    <a:pt x="731" y="1346"/>
                    <a:pt x="762" y="1342"/>
                    <a:pt x="794" y="1332"/>
                  </a:cubicBezTo>
                  <a:cubicBezTo>
                    <a:pt x="1000" y="1269"/>
                    <a:pt x="1118" y="1062"/>
                    <a:pt x="1132" y="856"/>
                  </a:cubicBezTo>
                  <a:cubicBezTo>
                    <a:pt x="1143" y="696"/>
                    <a:pt x="1102" y="536"/>
                    <a:pt x="1072" y="382"/>
                  </a:cubicBezTo>
                  <a:cubicBezTo>
                    <a:pt x="1030" y="162"/>
                    <a:pt x="799" y="1"/>
                    <a:pt x="57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8"/>
            <p:cNvSpPr/>
            <p:nvPr/>
          </p:nvSpPr>
          <p:spPr>
            <a:xfrm>
              <a:off x="5369506" y="-365855"/>
              <a:ext cx="47343" cy="57143"/>
            </a:xfrm>
            <a:custGeom>
              <a:avLst/>
              <a:gdLst/>
              <a:ahLst/>
              <a:cxnLst/>
              <a:rect l="l" t="t" r="r" b="b"/>
              <a:pathLst>
                <a:path w="1058" h="1277" extrusionOk="0">
                  <a:moveTo>
                    <a:pt x="525" y="0"/>
                  </a:moveTo>
                  <a:cubicBezTo>
                    <a:pt x="486" y="0"/>
                    <a:pt x="448" y="6"/>
                    <a:pt x="410" y="17"/>
                  </a:cubicBezTo>
                  <a:cubicBezTo>
                    <a:pt x="179" y="89"/>
                    <a:pt x="0" y="336"/>
                    <a:pt x="77" y="587"/>
                  </a:cubicBezTo>
                  <a:cubicBezTo>
                    <a:pt x="121" y="730"/>
                    <a:pt x="157" y="879"/>
                    <a:pt x="234" y="1008"/>
                  </a:cubicBezTo>
                  <a:cubicBezTo>
                    <a:pt x="309" y="1142"/>
                    <a:pt x="479" y="1276"/>
                    <a:pt x="649" y="1276"/>
                  </a:cubicBezTo>
                  <a:cubicBezTo>
                    <a:pt x="678" y="1276"/>
                    <a:pt x="707" y="1273"/>
                    <a:pt x="735" y="1264"/>
                  </a:cubicBezTo>
                  <a:cubicBezTo>
                    <a:pt x="925" y="1204"/>
                    <a:pt x="1038" y="1008"/>
                    <a:pt x="1049" y="818"/>
                  </a:cubicBezTo>
                  <a:cubicBezTo>
                    <a:pt x="1057" y="661"/>
                    <a:pt x="1013" y="504"/>
                    <a:pt x="983" y="353"/>
                  </a:cubicBezTo>
                  <a:cubicBezTo>
                    <a:pt x="939" y="151"/>
                    <a:pt x="731" y="0"/>
                    <a:pt x="525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18"/>
            <p:cNvSpPr/>
            <p:nvPr/>
          </p:nvSpPr>
          <p:spPr>
            <a:xfrm>
              <a:off x="5262288" y="-85505"/>
              <a:ext cx="64481" cy="47925"/>
            </a:xfrm>
            <a:custGeom>
              <a:avLst/>
              <a:gdLst/>
              <a:ahLst/>
              <a:cxnLst/>
              <a:rect l="l" t="t" r="r" b="b"/>
              <a:pathLst>
                <a:path w="1441" h="1071" extrusionOk="0">
                  <a:moveTo>
                    <a:pt x="890" y="0"/>
                  </a:moveTo>
                  <a:cubicBezTo>
                    <a:pt x="848" y="0"/>
                    <a:pt x="806" y="6"/>
                    <a:pt x="763" y="18"/>
                  </a:cubicBezTo>
                  <a:cubicBezTo>
                    <a:pt x="584" y="68"/>
                    <a:pt x="408" y="118"/>
                    <a:pt x="240" y="197"/>
                  </a:cubicBezTo>
                  <a:cubicBezTo>
                    <a:pt x="89" y="266"/>
                    <a:pt x="14" y="440"/>
                    <a:pt x="3" y="594"/>
                  </a:cubicBezTo>
                  <a:cubicBezTo>
                    <a:pt x="1" y="674"/>
                    <a:pt x="23" y="767"/>
                    <a:pt x="67" y="836"/>
                  </a:cubicBezTo>
                  <a:cubicBezTo>
                    <a:pt x="146" y="960"/>
                    <a:pt x="287" y="1071"/>
                    <a:pt x="444" y="1071"/>
                  </a:cubicBezTo>
                  <a:cubicBezTo>
                    <a:pt x="451" y="1071"/>
                    <a:pt x="459" y="1071"/>
                    <a:pt x="466" y="1070"/>
                  </a:cubicBezTo>
                  <a:cubicBezTo>
                    <a:pt x="653" y="1056"/>
                    <a:pt x="829" y="1012"/>
                    <a:pt x="1011" y="971"/>
                  </a:cubicBezTo>
                  <a:cubicBezTo>
                    <a:pt x="1264" y="913"/>
                    <a:pt x="1441" y="621"/>
                    <a:pt x="1366" y="371"/>
                  </a:cubicBezTo>
                  <a:lnTo>
                    <a:pt x="1364" y="371"/>
                  </a:lnTo>
                  <a:cubicBezTo>
                    <a:pt x="1301" y="160"/>
                    <a:pt x="1108" y="0"/>
                    <a:pt x="890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18"/>
            <p:cNvSpPr/>
            <p:nvPr/>
          </p:nvSpPr>
          <p:spPr>
            <a:xfrm>
              <a:off x="3331298" y="-656094"/>
              <a:ext cx="1809992" cy="1626079"/>
            </a:xfrm>
            <a:custGeom>
              <a:avLst/>
              <a:gdLst/>
              <a:ahLst/>
              <a:cxnLst/>
              <a:rect l="l" t="t" r="r" b="b"/>
              <a:pathLst>
                <a:path w="40449" h="36339" extrusionOk="0">
                  <a:moveTo>
                    <a:pt x="14130" y="1"/>
                  </a:moveTo>
                  <a:cubicBezTo>
                    <a:pt x="14060" y="1"/>
                    <a:pt x="13990" y="24"/>
                    <a:pt x="13932" y="80"/>
                  </a:cubicBezTo>
                  <a:cubicBezTo>
                    <a:pt x="9100" y="4639"/>
                    <a:pt x="5824" y="10870"/>
                    <a:pt x="3924" y="17180"/>
                  </a:cubicBezTo>
                  <a:cubicBezTo>
                    <a:pt x="2448" y="22092"/>
                    <a:pt x="1" y="31007"/>
                    <a:pt x="4954" y="34732"/>
                  </a:cubicBezTo>
                  <a:cubicBezTo>
                    <a:pt x="6493" y="35890"/>
                    <a:pt x="8248" y="36339"/>
                    <a:pt x="10086" y="36339"/>
                  </a:cubicBezTo>
                  <a:cubicBezTo>
                    <a:pt x="14465" y="36339"/>
                    <a:pt x="19316" y="33790"/>
                    <a:pt x="22842" y="32199"/>
                  </a:cubicBezTo>
                  <a:cubicBezTo>
                    <a:pt x="29802" y="29058"/>
                    <a:pt x="35768" y="24683"/>
                    <a:pt x="40311" y="18510"/>
                  </a:cubicBezTo>
                  <a:cubicBezTo>
                    <a:pt x="40448" y="18324"/>
                    <a:pt x="40250" y="18097"/>
                    <a:pt x="40058" y="18097"/>
                  </a:cubicBezTo>
                  <a:cubicBezTo>
                    <a:pt x="39996" y="18097"/>
                    <a:pt x="39934" y="18121"/>
                    <a:pt x="39885" y="18180"/>
                  </a:cubicBezTo>
                  <a:cubicBezTo>
                    <a:pt x="35945" y="22874"/>
                    <a:pt x="31231" y="26831"/>
                    <a:pt x="25785" y="29669"/>
                  </a:cubicBezTo>
                  <a:cubicBezTo>
                    <a:pt x="22630" y="31316"/>
                    <a:pt x="19312" y="32676"/>
                    <a:pt x="15970" y="33882"/>
                  </a:cubicBezTo>
                  <a:cubicBezTo>
                    <a:pt x="14131" y="34545"/>
                    <a:pt x="11996" y="35203"/>
                    <a:pt x="9949" y="35203"/>
                  </a:cubicBezTo>
                  <a:cubicBezTo>
                    <a:pt x="8416" y="35203"/>
                    <a:pt x="6933" y="34834"/>
                    <a:pt x="5661" y="33821"/>
                  </a:cubicBezTo>
                  <a:cubicBezTo>
                    <a:pt x="876" y="30008"/>
                    <a:pt x="4053" y="20209"/>
                    <a:pt x="5771" y="15374"/>
                  </a:cubicBezTo>
                  <a:cubicBezTo>
                    <a:pt x="7743" y="9832"/>
                    <a:pt x="10881" y="5096"/>
                    <a:pt x="14406" y="446"/>
                  </a:cubicBezTo>
                  <a:cubicBezTo>
                    <a:pt x="14566" y="233"/>
                    <a:pt x="14349" y="1"/>
                    <a:pt x="14130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18"/>
            <p:cNvSpPr/>
            <p:nvPr/>
          </p:nvSpPr>
          <p:spPr>
            <a:xfrm>
              <a:off x="3529669" y="243800"/>
              <a:ext cx="410111" cy="517818"/>
            </a:xfrm>
            <a:custGeom>
              <a:avLst/>
              <a:gdLst/>
              <a:ahLst/>
              <a:cxnLst/>
              <a:rect l="l" t="t" r="r" b="b"/>
              <a:pathLst>
                <a:path w="9165" h="11572" extrusionOk="0">
                  <a:moveTo>
                    <a:pt x="2225" y="1"/>
                  </a:moveTo>
                  <a:cubicBezTo>
                    <a:pt x="2145" y="1"/>
                    <a:pt x="2063" y="43"/>
                    <a:pt x="2024" y="137"/>
                  </a:cubicBezTo>
                  <a:cubicBezTo>
                    <a:pt x="804" y="3177"/>
                    <a:pt x="0" y="7425"/>
                    <a:pt x="2646" y="10000"/>
                  </a:cubicBezTo>
                  <a:cubicBezTo>
                    <a:pt x="3612" y="10939"/>
                    <a:pt x="5014" y="11572"/>
                    <a:pt x="6353" y="11572"/>
                  </a:cubicBezTo>
                  <a:cubicBezTo>
                    <a:pt x="7347" y="11572"/>
                    <a:pt x="8306" y="11224"/>
                    <a:pt x="9028" y="10393"/>
                  </a:cubicBezTo>
                  <a:lnTo>
                    <a:pt x="9028" y="10391"/>
                  </a:lnTo>
                  <a:cubicBezTo>
                    <a:pt x="9164" y="10234"/>
                    <a:pt x="9047" y="9980"/>
                    <a:pt x="8868" y="9980"/>
                  </a:cubicBezTo>
                  <a:cubicBezTo>
                    <a:pt x="8829" y="9980"/>
                    <a:pt x="8787" y="9992"/>
                    <a:pt x="8745" y="10019"/>
                  </a:cubicBezTo>
                  <a:cubicBezTo>
                    <a:pt x="7959" y="10526"/>
                    <a:pt x="7084" y="10772"/>
                    <a:pt x="6221" y="10772"/>
                  </a:cubicBezTo>
                  <a:cubicBezTo>
                    <a:pt x="4750" y="10772"/>
                    <a:pt x="3315" y="10056"/>
                    <a:pt x="2418" y="8692"/>
                  </a:cubicBezTo>
                  <a:cubicBezTo>
                    <a:pt x="738" y="6134"/>
                    <a:pt x="1559" y="2940"/>
                    <a:pt x="2412" y="245"/>
                  </a:cubicBezTo>
                  <a:cubicBezTo>
                    <a:pt x="2460" y="95"/>
                    <a:pt x="2346" y="1"/>
                    <a:pt x="222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18"/>
            <p:cNvSpPr/>
            <p:nvPr/>
          </p:nvSpPr>
          <p:spPr>
            <a:xfrm>
              <a:off x="4037744" y="-137905"/>
              <a:ext cx="1048300" cy="547888"/>
            </a:xfrm>
            <a:custGeom>
              <a:avLst/>
              <a:gdLst/>
              <a:ahLst/>
              <a:cxnLst/>
              <a:rect l="l" t="t" r="r" b="b"/>
              <a:pathLst>
                <a:path w="23427" h="12244" extrusionOk="0">
                  <a:moveTo>
                    <a:pt x="23068" y="0"/>
                  </a:moveTo>
                  <a:cubicBezTo>
                    <a:pt x="23007" y="0"/>
                    <a:pt x="22945" y="25"/>
                    <a:pt x="22894" y="83"/>
                  </a:cubicBezTo>
                  <a:cubicBezTo>
                    <a:pt x="19970" y="3395"/>
                    <a:pt x="17192" y="6368"/>
                    <a:pt x="13250" y="8524"/>
                  </a:cubicBezTo>
                  <a:cubicBezTo>
                    <a:pt x="9180" y="10749"/>
                    <a:pt x="4676" y="11900"/>
                    <a:pt x="61" y="12148"/>
                  </a:cubicBezTo>
                  <a:cubicBezTo>
                    <a:pt x="4" y="12150"/>
                    <a:pt x="1" y="12238"/>
                    <a:pt x="59" y="12238"/>
                  </a:cubicBezTo>
                  <a:cubicBezTo>
                    <a:pt x="234" y="12242"/>
                    <a:pt x="410" y="12244"/>
                    <a:pt x="587" y="12244"/>
                  </a:cubicBezTo>
                  <a:cubicBezTo>
                    <a:pt x="9153" y="12244"/>
                    <a:pt x="18800" y="7934"/>
                    <a:pt x="23313" y="408"/>
                  </a:cubicBezTo>
                  <a:cubicBezTo>
                    <a:pt x="23426" y="218"/>
                    <a:pt x="23249" y="0"/>
                    <a:pt x="23068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18"/>
            <p:cNvSpPr/>
            <p:nvPr/>
          </p:nvSpPr>
          <p:spPr>
            <a:xfrm>
              <a:off x="5081817" y="-373865"/>
              <a:ext cx="78129" cy="58709"/>
            </a:xfrm>
            <a:custGeom>
              <a:avLst/>
              <a:gdLst/>
              <a:ahLst/>
              <a:cxnLst/>
              <a:rect l="l" t="t" r="r" b="b"/>
              <a:pathLst>
                <a:path w="1746" h="1312" extrusionOk="0">
                  <a:moveTo>
                    <a:pt x="1088" y="1"/>
                  </a:moveTo>
                  <a:cubicBezTo>
                    <a:pt x="1007" y="1"/>
                    <a:pt x="923" y="14"/>
                    <a:pt x="837" y="36"/>
                  </a:cubicBezTo>
                  <a:lnTo>
                    <a:pt x="534" y="113"/>
                  </a:lnTo>
                  <a:cubicBezTo>
                    <a:pt x="226" y="193"/>
                    <a:pt x="0" y="540"/>
                    <a:pt x="99" y="857"/>
                  </a:cubicBezTo>
                  <a:cubicBezTo>
                    <a:pt x="181" y="1122"/>
                    <a:pt x="418" y="1311"/>
                    <a:pt x="689" y="1311"/>
                  </a:cubicBezTo>
                  <a:cubicBezTo>
                    <a:pt x="739" y="1311"/>
                    <a:pt x="789" y="1305"/>
                    <a:pt x="840" y="1292"/>
                  </a:cubicBezTo>
                  <a:lnTo>
                    <a:pt x="1143" y="1215"/>
                  </a:lnTo>
                  <a:cubicBezTo>
                    <a:pt x="1404" y="1146"/>
                    <a:pt x="1603" y="1014"/>
                    <a:pt x="1688" y="741"/>
                  </a:cubicBezTo>
                  <a:cubicBezTo>
                    <a:pt x="1746" y="551"/>
                    <a:pt x="1685" y="323"/>
                    <a:pt x="1542" y="185"/>
                  </a:cubicBezTo>
                  <a:cubicBezTo>
                    <a:pt x="1405" y="54"/>
                    <a:pt x="1253" y="1"/>
                    <a:pt x="108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18"/>
            <p:cNvSpPr/>
            <p:nvPr/>
          </p:nvSpPr>
          <p:spPr>
            <a:xfrm>
              <a:off x="4213337" y="-449400"/>
              <a:ext cx="220963" cy="294618"/>
            </a:xfrm>
            <a:custGeom>
              <a:avLst/>
              <a:gdLst/>
              <a:ahLst/>
              <a:cxnLst/>
              <a:rect l="l" t="t" r="r" b="b"/>
              <a:pathLst>
                <a:path w="4938" h="6584" extrusionOk="0">
                  <a:moveTo>
                    <a:pt x="4831" y="0"/>
                  </a:moveTo>
                  <a:cubicBezTo>
                    <a:pt x="4820" y="0"/>
                    <a:pt x="4810" y="3"/>
                    <a:pt x="4799" y="9"/>
                  </a:cubicBezTo>
                  <a:cubicBezTo>
                    <a:pt x="2453" y="1311"/>
                    <a:pt x="526" y="3773"/>
                    <a:pt x="17" y="6441"/>
                  </a:cubicBezTo>
                  <a:cubicBezTo>
                    <a:pt x="0" y="6528"/>
                    <a:pt x="64" y="6583"/>
                    <a:pt x="130" y="6583"/>
                  </a:cubicBezTo>
                  <a:cubicBezTo>
                    <a:pt x="173" y="6583"/>
                    <a:pt x="218" y="6559"/>
                    <a:pt x="240" y="6504"/>
                  </a:cubicBezTo>
                  <a:cubicBezTo>
                    <a:pt x="1250" y="3880"/>
                    <a:pt x="2635" y="1845"/>
                    <a:pt x="4885" y="119"/>
                  </a:cubicBezTo>
                  <a:cubicBezTo>
                    <a:pt x="4938" y="77"/>
                    <a:pt x="4888" y="0"/>
                    <a:pt x="483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18"/>
            <p:cNvSpPr/>
            <p:nvPr/>
          </p:nvSpPr>
          <p:spPr>
            <a:xfrm>
              <a:off x="4356622" y="172068"/>
              <a:ext cx="77279" cy="50699"/>
            </a:xfrm>
            <a:custGeom>
              <a:avLst/>
              <a:gdLst/>
              <a:ahLst/>
              <a:cxnLst/>
              <a:rect l="l" t="t" r="r" b="b"/>
              <a:pathLst>
                <a:path w="1727" h="1133" extrusionOk="0">
                  <a:moveTo>
                    <a:pt x="646" y="0"/>
                  </a:moveTo>
                  <a:cubicBezTo>
                    <a:pt x="279" y="0"/>
                    <a:pt x="1" y="354"/>
                    <a:pt x="91" y="711"/>
                  </a:cubicBezTo>
                  <a:cubicBezTo>
                    <a:pt x="159" y="969"/>
                    <a:pt x="399" y="1133"/>
                    <a:pt x="649" y="1133"/>
                  </a:cubicBezTo>
                  <a:cubicBezTo>
                    <a:pt x="743" y="1133"/>
                    <a:pt x="838" y="1110"/>
                    <a:pt x="925" y="1060"/>
                  </a:cubicBezTo>
                  <a:lnTo>
                    <a:pt x="1352" y="821"/>
                  </a:lnTo>
                  <a:cubicBezTo>
                    <a:pt x="1727" y="609"/>
                    <a:pt x="1570" y="6"/>
                    <a:pt x="1140" y="3"/>
                  </a:cubicBezTo>
                  <a:cubicBezTo>
                    <a:pt x="978" y="3"/>
                    <a:pt x="813" y="0"/>
                    <a:pt x="650" y="0"/>
                  </a:cubicBezTo>
                  <a:cubicBezTo>
                    <a:pt x="649" y="0"/>
                    <a:pt x="647" y="0"/>
                    <a:pt x="64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18"/>
            <p:cNvSpPr/>
            <p:nvPr/>
          </p:nvSpPr>
          <p:spPr>
            <a:xfrm>
              <a:off x="4076273" y="-1225296"/>
              <a:ext cx="1474699" cy="866893"/>
            </a:xfrm>
            <a:custGeom>
              <a:avLst/>
              <a:gdLst/>
              <a:ahLst/>
              <a:cxnLst/>
              <a:rect l="l" t="t" r="r" b="b"/>
              <a:pathLst>
                <a:path w="32956" h="19373" extrusionOk="0">
                  <a:moveTo>
                    <a:pt x="21325" y="1"/>
                  </a:moveTo>
                  <a:cubicBezTo>
                    <a:pt x="18586" y="1"/>
                    <a:pt x="15845" y="868"/>
                    <a:pt x="13347" y="1910"/>
                  </a:cubicBezTo>
                  <a:cubicBezTo>
                    <a:pt x="8581" y="3895"/>
                    <a:pt x="4115" y="6569"/>
                    <a:pt x="87" y="9793"/>
                  </a:cubicBezTo>
                  <a:cubicBezTo>
                    <a:pt x="0" y="9864"/>
                    <a:pt x="82" y="10003"/>
                    <a:pt x="175" y="10003"/>
                  </a:cubicBezTo>
                  <a:cubicBezTo>
                    <a:pt x="194" y="10003"/>
                    <a:pt x="214" y="9997"/>
                    <a:pt x="233" y="9983"/>
                  </a:cubicBezTo>
                  <a:cubicBezTo>
                    <a:pt x="6053" y="5801"/>
                    <a:pt x="13570" y="691"/>
                    <a:pt x="21015" y="583"/>
                  </a:cubicBezTo>
                  <a:cubicBezTo>
                    <a:pt x="21065" y="583"/>
                    <a:pt x="21116" y="582"/>
                    <a:pt x="21167" y="582"/>
                  </a:cubicBezTo>
                  <a:cubicBezTo>
                    <a:pt x="25744" y="582"/>
                    <a:pt x="29180" y="3533"/>
                    <a:pt x="30558" y="7816"/>
                  </a:cubicBezTo>
                  <a:cubicBezTo>
                    <a:pt x="31750" y="11533"/>
                    <a:pt x="31103" y="15352"/>
                    <a:pt x="31138" y="19162"/>
                  </a:cubicBezTo>
                  <a:cubicBezTo>
                    <a:pt x="31140" y="19293"/>
                    <a:pt x="31259" y="19373"/>
                    <a:pt x="31370" y="19373"/>
                  </a:cubicBezTo>
                  <a:cubicBezTo>
                    <a:pt x="31454" y="19373"/>
                    <a:pt x="31533" y="19327"/>
                    <a:pt x="31554" y="19223"/>
                  </a:cubicBezTo>
                  <a:cubicBezTo>
                    <a:pt x="32956" y="12359"/>
                    <a:pt x="32080" y="1875"/>
                    <a:pt x="23592" y="214"/>
                  </a:cubicBezTo>
                  <a:cubicBezTo>
                    <a:pt x="22840" y="67"/>
                    <a:pt x="22083" y="1"/>
                    <a:pt x="2132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9" name="Google Shape;1539;p18"/>
          <p:cNvSpPr/>
          <p:nvPr/>
        </p:nvSpPr>
        <p:spPr>
          <a:xfrm flipH="1">
            <a:off x="73877" y="876227"/>
            <a:ext cx="300406" cy="300418"/>
          </a:xfrm>
          <a:custGeom>
            <a:avLst/>
            <a:gdLst/>
            <a:ahLst/>
            <a:cxnLst/>
            <a:rect l="l" t="t" r="r" b="b"/>
            <a:pathLst>
              <a:path w="4723" h="4723" extrusionOk="0">
                <a:moveTo>
                  <a:pt x="2297" y="0"/>
                </a:moveTo>
                <a:cubicBezTo>
                  <a:pt x="2297" y="0"/>
                  <a:pt x="2129" y="1091"/>
                  <a:pt x="2096" y="2101"/>
                </a:cubicBezTo>
                <a:cubicBezTo>
                  <a:pt x="1294" y="2159"/>
                  <a:pt x="0" y="2423"/>
                  <a:pt x="0" y="2423"/>
                </a:cubicBezTo>
                <a:cubicBezTo>
                  <a:pt x="0" y="2423"/>
                  <a:pt x="1082" y="2594"/>
                  <a:pt x="2090" y="2627"/>
                </a:cubicBezTo>
                <a:cubicBezTo>
                  <a:pt x="2112" y="3657"/>
                  <a:pt x="2297" y="4722"/>
                  <a:pt x="2297" y="4722"/>
                </a:cubicBezTo>
                <a:cubicBezTo>
                  <a:pt x="2297" y="4722"/>
                  <a:pt x="2561" y="3431"/>
                  <a:pt x="2621" y="2630"/>
                </a:cubicBezTo>
                <a:cubicBezTo>
                  <a:pt x="3651" y="2608"/>
                  <a:pt x="4722" y="2423"/>
                  <a:pt x="4722" y="2423"/>
                </a:cubicBezTo>
                <a:cubicBezTo>
                  <a:pt x="4722" y="2423"/>
                  <a:pt x="3420" y="2156"/>
                  <a:pt x="2621" y="2101"/>
                </a:cubicBezTo>
                <a:cubicBezTo>
                  <a:pt x="2564" y="1303"/>
                  <a:pt x="2297" y="0"/>
                  <a:pt x="229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40" name="Google Shape;1540;p18"/>
          <p:cNvGrpSpPr/>
          <p:nvPr/>
        </p:nvGrpSpPr>
        <p:grpSpPr>
          <a:xfrm rot="-2056389" flipH="1">
            <a:off x="3636387" y="4251907"/>
            <a:ext cx="1478898" cy="2893484"/>
            <a:chOff x="1901850" y="-1534375"/>
            <a:chExt cx="983032" cy="1923316"/>
          </a:xfrm>
        </p:grpSpPr>
        <p:sp>
          <p:nvSpPr>
            <p:cNvPr id="1541" name="Google Shape;1541;p18"/>
            <p:cNvSpPr/>
            <p:nvPr/>
          </p:nvSpPr>
          <p:spPr>
            <a:xfrm>
              <a:off x="2212987" y="-1247715"/>
              <a:ext cx="486898" cy="958402"/>
            </a:xfrm>
            <a:custGeom>
              <a:avLst/>
              <a:gdLst/>
              <a:ahLst/>
              <a:cxnLst/>
              <a:rect l="l" t="t" r="r" b="b"/>
              <a:pathLst>
                <a:path w="10881" h="21418" extrusionOk="0">
                  <a:moveTo>
                    <a:pt x="9762" y="1"/>
                  </a:moveTo>
                  <a:cubicBezTo>
                    <a:pt x="9725" y="1"/>
                    <a:pt x="9690" y="46"/>
                    <a:pt x="9711" y="88"/>
                  </a:cubicBezTo>
                  <a:cubicBezTo>
                    <a:pt x="10515" y="1687"/>
                    <a:pt x="10308" y="3777"/>
                    <a:pt x="10005" y="5481"/>
                  </a:cubicBezTo>
                  <a:cubicBezTo>
                    <a:pt x="9727" y="7040"/>
                    <a:pt x="9246" y="8548"/>
                    <a:pt x="8676" y="10024"/>
                  </a:cubicBezTo>
                  <a:cubicBezTo>
                    <a:pt x="7525" y="13011"/>
                    <a:pt x="6277" y="16260"/>
                    <a:pt x="4309" y="18818"/>
                  </a:cubicBezTo>
                  <a:cubicBezTo>
                    <a:pt x="3816" y="19460"/>
                    <a:pt x="3238" y="20187"/>
                    <a:pt x="2544" y="20622"/>
                  </a:cubicBezTo>
                  <a:cubicBezTo>
                    <a:pt x="2224" y="20821"/>
                    <a:pt x="1959" y="20906"/>
                    <a:pt x="1741" y="20906"/>
                  </a:cubicBezTo>
                  <a:cubicBezTo>
                    <a:pt x="864" y="20906"/>
                    <a:pt x="733" y="19543"/>
                    <a:pt x="793" y="18749"/>
                  </a:cubicBezTo>
                  <a:cubicBezTo>
                    <a:pt x="917" y="17119"/>
                    <a:pt x="1253" y="15503"/>
                    <a:pt x="1759" y="13953"/>
                  </a:cubicBezTo>
                  <a:cubicBezTo>
                    <a:pt x="2021" y="13152"/>
                    <a:pt x="2332" y="12367"/>
                    <a:pt x="2687" y="11605"/>
                  </a:cubicBezTo>
                  <a:cubicBezTo>
                    <a:pt x="2943" y="11057"/>
                    <a:pt x="3409" y="9724"/>
                    <a:pt x="3965" y="9396"/>
                  </a:cubicBezTo>
                  <a:cubicBezTo>
                    <a:pt x="4126" y="9301"/>
                    <a:pt x="4263" y="9258"/>
                    <a:pt x="4379" y="9258"/>
                  </a:cubicBezTo>
                  <a:cubicBezTo>
                    <a:pt x="5265" y="9258"/>
                    <a:pt x="4917" y="11752"/>
                    <a:pt x="4854" y="12139"/>
                  </a:cubicBezTo>
                  <a:cubicBezTo>
                    <a:pt x="4708" y="13039"/>
                    <a:pt x="4425" y="13895"/>
                    <a:pt x="4042" y="14724"/>
                  </a:cubicBezTo>
                  <a:cubicBezTo>
                    <a:pt x="4038" y="14730"/>
                    <a:pt x="4044" y="14736"/>
                    <a:pt x="4049" y="14736"/>
                  </a:cubicBezTo>
                  <a:cubicBezTo>
                    <a:pt x="4052" y="14736"/>
                    <a:pt x="4054" y="14735"/>
                    <a:pt x="4056" y="14732"/>
                  </a:cubicBezTo>
                  <a:cubicBezTo>
                    <a:pt x="4780" y="13295"/>
                    <a:pt x="5151" y="11731"/>
                    <a:pt x="5085" y="10118"/>
                  </a:cubicBezTo>
                  <a:cubicBezTo>
                    <a:pt x="5061" y="9530"/>
                    <a:pt x="4857" y="8940"/>
                    <a:pt x="4418" y="8940"/>
                  </a:cubicBezTo>
                  <a:cubicBezTo>
                    <a:pt x="4254" y="8940"/>
                    <a:pt x="4058" y="9021"/>
                    <a:pt x="3827" y="9215"/>
                  </a:cubicBezTo>
                  <a:cubicBezTo>
                    <a:pt x="3378" y="9589"/>
                    <a:pt x="3108" y="10203"/>
                    <a:pt x="2836" y="10701"/>
                  </a:cubicBezTo>
                  <a:cubicBezTo>
                    <a:pt x="2417" y="11464"/>
                    <a:pt x="2048" y="12252"/>
                    <a:pt x="1729" y="13058"/>
                  </a:cubicBezTo>
                  <a:cubicBezTo>
                    <a:pt x="1093" y="14658"/>
                    <a:pt x="653" y="16332"/>
                    <a:pt x="424" y="18039"/>
                  </a:cubicBezTo>
                  <a:cubicBezTo>
                    <a:pt x="295" y="19008"/>
                    <a:pt x="0" y="20553"/>
                    <a:pt x="991" y="21200"/>
                  </a:cubicBezTo>
                  <a:cubicBezTo>
                    <a:pt x="1226" y="21353"/>
                    <a:pt x="1467" y="21418"/>
                    <a:pt x="1707" y="21418"/>
                  </a:cubicBezTo>
                  <a:cubicBezTo>
                    <a:pt x="2609" y="21418"/>
                    <a:pt x="3499" y="20498"/>
                    <a:pt x="4045" y="19897"/>
                  </a:cubicBezTo>
                  <a:cubicBezTo>
                    <a:pt x="6333" y="17370"/>
                    <a:pt x="7613" y="13956"/>
                    <a:pt x="8871" y="10836"/>
                  </a:cubicBezTo>
                  <a:cubicBezTo>
                    <a:pt x="9648" y="8906"/>
                    <a:pt x="10339" y="6907"/>
                    <a:pt x="10575" y="4831"/>
                  </a:cubicBezTo>
                  <a:cubicBezTo>
                    <a:pt x="10757" y="3254"/>
                    <a:pt x="10881" y="1310"/>
                    <a:pt x="9799" y="19"/>
                  </a:cubicBezTo>
                  <a:cubicBezTo>
                    <a:pt x="9788" y="6"/>
                    <a:pt x="9775" y="1"/>
                    <a:pt x="9762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18"/>
            <p:cNvSpPr/>
            <p:nvPr/>
          </p:nvSpPr>
          <p:spPr>
            <a:xfrm>
              <a:off x="2019360" y="-1270045"/>
              <a:ext cx="745851" cy="1380684"/>
            </a:xfrm>
            <a:custGeom>
              <a:avLst/>
              <a:gdLst/>
              <a:ahLst/>
              <a:cxnLst/>
              <a:rect l="l" t="t" r="r" b="b"/>
              <a:pathLst>
                <a:path w="16668" h="30855" extrusionOk="0">
                  <a:moveTo>
                    <a:pt x="11899" y="0"/>
                  </a:moveTo>
                  <a:cubicBezTo>
                    <a:pt x="11888" y="0"/>
                    <a:pt x="11877" y="3"/>
                    <a:pt x="11865" y="11"/>
                  </a:cubicBezTo>
                  <a:cubicBezTo>
                    <a:pt x="8738" y="2211"/>
                    <a:pt x="6813" y="5702"/>
                    <a:pt x="5348" y="9149"/>
                  </a:cubicBezTo>
                  <a:cubicBezTo>
                    <a:pt x="3597" y="13274"/>
                    <a:pt x="1965" y="17671"/>
                    <a:pt x="1274" y="22109"/>
                  </a:cubicBezTo>
                  <a:cubicBezTo>
                    <a:pt x="939" y="24267"/>
                    <a:pt x="0" y="30855"/>
                    <a:pt x="3610" y="30855"/>
                  </a:cubicBezTo>
                  <a:cubicBezTo>
                    <a:pt x="3718" y="30855"/>
                    <a:pt x="3829" y="30849"/>
                    <a:pt x="3944" y="30837"/>
                  </a:cubicBezTo>
                  <a:cubicBezTo>
                    <a:pt x="5847" y="30641"/>
                    <a:pt x="7036" y="28692"/>
                    <a:pt x="8052" y="27285"/>
                  </a:cubicBezTo>
                  <a:cubicBezTo>
                    <a:pt x="9332" y="25518"/>
                    <a:pt x="10494" y="23670"/>
                    <a:pt x="11546" y="21757"/>
                  </a:cubicBezTo>
                  <a:cubicBezTo>
                    <a:pt x="13878" y="17508"/>
                    <a:pt x="15808" y="12839"/>
                    <a:pt x="16656" y="8051"/>
                  </a:cubicBezTo>
                  <a:cubicBezTo>
                    <a:pt x="16668" y="7979"/>
                    <a:pt x="16610" y="7932"/>
                    <a:pt x="16556" y="7932"/>
                  </a:cubicBezTo>
                  <a:cubicBezTo>
                    <a:pt x="16520" y="7932"/>
                    <a:pt x="16486" y="7952"/>
                    <a:pt x="16474" y="7998"/>
                  </a:cubicBezTo>
                  <a:cubicBezTo>
                    <a:pt x="14434" y="15471"/>
                    <a:pt x="11502" y="22651"/>
                    <a:pt x="6436" y="28626"/>
                  </a:cubicBezTo>
                  <a:cubicBezTo>
                    <a:pt x="5761" y="29424"/>
                    <a:pt x="4935" y="30226"/>
                    <a:pt x="3840" y="30297"/>
                  </a:cubicBezTo>
                  <a:cubicBezTo>
                    <a:pt x="3786" y="30301"/>
                    <a:pt x="3733" y="30303"/>
                    <a:pt x="3681" y="30303"/>
                  </a:cubicBezTo>
                  <a:cubicBezTo>
                    <a:pt x="2364" y="30303"/>
                    <a:pt x="1839" y="29142"/>
                    <a:pt x="1656" y="27976"/>
                  </a:cubicBezTo>
                  <a:cubicBezTo>
                    <a:pt x="1323" y="25851"/>
                    <a:pt x="1497" y="23607"/>
                    <a:pt x="1868" y="21498"/>
                  </a:cubicBezTo>
                  <a:cubicBezTo>
                    <a:pt x="2554" y="17616"/>
                    <a:pt x="3917" y="13819"/>
                    <a:pt x="5376" y="10168"/>
                  </a:cubicBezTo>
                  <a:cubicBezTo>
                    <a:pt x="6896" y="6368"/>
                    <a:pt x="8878" y="2877"/>
                    <a:pt x="11945" y="116"/>
                  </a:cubicBezTo>
                  <a:cubicBezTo>
                    <a:pt x="11993" y="75"/>
                    <a:pt x="11951" y="0"/>
                    <a:pt x="1189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18"/>
            <p:cNvSpPr/>
            <p:nvPr/>
          </p:nvSpPr>
          <p:spPr>
            <a:xfrm>
              <a:off x="2136243" y="-1534375"/>
              <a:ext cx="683921" cy="782186"/>
            </a:xfrm>
            <a:custGeom>
              <a:avLst/>
              <a:gdLst/>
              <a:ahLst/>
              <a:cxnLst/>
              <a:rect l="l" t="t" r="r" b="b"/>
              <a:pathLst>
                <a:path w="15284" h="17480" extrusionOk="0">
                  <a:moveTo>
                    <a:pt x="11472" y="0"/>
                  </a:moveTo>
                  <a:cubicBezTo>
                    <a:pt x="10478" y="0"/>
                    <a:pt x="9626" y="687"/>
                    <a:pt x="8970" y="1383"/>
                  </a:cubicBezTo>
                  <a:cubicBezTo>
                    <a:pt x="6941" y="3537"/>
                    <a:pt x="5258" y="6158"/>
                    <a:pt x="3794" y="8715"/>
                  </a:cubicBezTo>
                  <a:cubicBezTo>
                    <a:pt x="2249" y="11414"/>
                    <a:pt x="875" y="14307"/>
                    <a:pt x="30" y="17308"/>
                  </a:cubicBezTo>
                  <a:cubicBezTo>
                    <a:pt x="1" y="17415"/>
                    <a:pt x="79" y="17480"/>
                    <a:pt x="161" y="17480"/>
                  </a:cubicBezTo>
                  <a:cubicBezTo>
                    <a:pt x="217" y="17480"/>
                    <a:pt x="274" y="17450"/>
                    <a:pt x="300" y="17383"/>
                  </a:cubicBezTo>
                  <a:cubicBezTo>
                    <a:pt x="2178" y="12628"/>
                    <a:pt x="4303" y="8115"/>
                    <a:pt x="7362" y="3991"/>
                  </a:cubicBezTo>
                  <a:cubicBezTo>
                    <a:pt x="8122" y="2967"/>
                    <a:pt x="8901" y="1824"/>
                    <a:pt x="9901" y="1017"/>
                  </a:cubicBezTo>
                  <a:cubicBezTo>
                    <a:pt x="10431" y="590"/>
                    <a:pt x="10976" y="393"/>
                    <a:pt x="11493" y="393"/>
                  </a:cubicBezTo>
                  <a:cubicBezTo>
                    <a:pt x="12351" y="393"/>
                    <a:pt x="13135" y="934"/>
                    <a:pt x="13664" y="1868"/>
                  </a:cubicBezTo>
                  <a:cubicBezTo>
                    <a:pt x="15044" y="4294"/>
                    <a:pt x="15090" y="7551"/>
                    <a:pt x="14628" y="10224"/>
                  </a:cubicBezTo>
                  <a:cubicBezTo>
                    <a:pt x="14625" y="10242"/>
                    <a:pt x="14639" y="10254"/>
                    <a:pt x="14653" y="10254"/>
                  </a:cubicBezTo>
                  <a:cubicBezTo>
                    <a:pt x="14662" y="10254"/>
                    <a:pt x="14671" y="10249"/>
                    <a:pt x="14675" y="10235"/>
                  </a:cubicBezTo>
                  <a:cubicBezTo>
                    <a:pt x="15283" y="7518"/>
                    <a:pt x="15184" y="4272"/>
                    <a:pt x="13849" y="1761"/>
                  </a:cubicBezTo>
                  <a:cubicBezTo>
                    <a:pt x="13411" y="935"/>
                    <a:pt x="12725" y="142"/>
                    <a:pt x="11748" y="18"/>
                  </a:cubicBezTo>
                  <a:cubicBezTo>
                    <a:pt x="11655" y="6"/>
                    <a:pt x="11563" y="0"/>
                    <a:pt x="1147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18"/>
            <p:cNvSpPr/>
            <p:nvPr/>
          </p:nvSpPr>
          <p:spPr>
            <a:xfrm>
              <a:off x="1901850" y="-586555"/>
              <a:ext cx="508779" cy="975496"/>
            </a:xfrm>
            <a:custGeom>
              <a:avLst/>
              <a:gdLst/>
              <a:ahLst/>
              <a:cxnLst/>
              <a:rect l="l" t="t" r="r" b="b"/>
              <a:pathLst>
                <a:path w="11370" h="21800" extrusionOk="0">
                  <a:moveTo>
                    <a:pt x="4281" y="0"/>
                  </a:moveTo>
                  <a:cubicBezTo>
                    <a:pt x="4274" y="0"/>
                    <a:pt x="4267" y="4"/>
                    <a:pt x="4263" y="12"/>
                  </a:cubicBezTo>
                  <a:cubicBezTo>
                    <a:pt x="1835" y="5494"/>
                    <a:pt x="1" y="12135"/>
                    <a:pt x="1380" y="18134"/>
                  </a:cubicBezTo>
                  <a:cubicBezTo>
                    <a:pt x="1765" y="19809"/>
                    <a:pt x="3035" y="21800"/>
                    <a:pt x="4837" y="21800"/>
                  </a:cubicBezTo>
                  <a:cubicBezTo>
                    <a:pt x="5165" y="21800"/>
                    <a:pt x="5512" y="21734"/>
                    <a:pt x="5874" y="21587"/>
                  </a:cubicBezTo>
                  <a:cubicBezTo>
                    <a:pt x="7077" y="21097"/>
                    <a:pt x="8085" y="19855"/>
                    <a:pt x="8900" y="18892"/>
                  </a:cubicBezTo>
                  <a:cubicBezTo>
                    <a:pt x="9858" y="17755"/>
                    <a:pt x="10656" y="16532"/>
                    <a:pt x="11328" y="15208"/>
                  </a:cubicBezTo>
                  <a:cubicBezTo>
                    <a:pt x="11370" y="15124"/>
                    <a:pt x="11300" y="15048"/>
                    <a:pt x="11229" y="15048"/>
                  </a:cubicBezTo>
                  <a:cubicBezTo>
                    <a:pt x="11198" y="15048"/>
                    <a:pt x="11166" y="15064"/>
                    <a:pt x="11144" y="15100"/>
                  </a:cubicBezTo>
                  <a:cubicBezTo>
                    <a:pt x="9907" y="17152"/>
                    <a:pt x="8291" y="19585"/>
                    <a:pt x="6251" y="20918"/>
                  </a:cubicBezTo>
                  <a:cubicBezTo>
                    <a:pt x="5800" y="21212"/>
                    <a:pt x="5338" y="21343"/>
                    <a:pt x="4890" y="21343"/>
                  </a:cubicBezTo>
                  <a:cubicBezTo>
                    <a:pt x="3817" y="21343"/>
                    <a:pt x="2826" y="20592"/>
                    <a:pt x="2278" y="19547"/>
                  </a:cubicBezTo>
                  <a:cubicBezTo>
                    <a:pt x="1634" y="18313"/>
                    <a:pt x="1455" y="16810"/>
                    <a:pt x="1331" y="15445"/>
                  </a:cubicBezTo>
                  <a:cubicBezTo>
                    <a:pt x="846" y="10095"/>
                    <a:pt x="2438" y="4968"/>
                    <a:pt x="4304" y="29"/>
                  </a:cubicBezTo>
                  <a:cubicBezTo>
                    <a:pt x="4310" y="13"/>
                    <a:pt x="4295" y="0"/>
                    <a:pt x="428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18"/>
            <p:cNvSpPr/>
            <p:nvPr/>
          </p:nvSpPr>
          <p:spPr>
            <a:xfrm>
              <a:off x="2717661" y="-1184172"/>
              <a:ext cx="167221" cy="707771"/>
            </a:xfrm>
            <a:custGeom>
              <a:avLst/>
              <a:gdLst/>
              <a:ahLst/>
              <a:cxnLst/>
              <a:rect l="l" t="t" r="r" b="b"/>
              <a:pathLst>
                <a:path w="3737" h="15817" extrusionOk="0">
                  <a:moveTo>
                    <a:pt x="3611" y="1"/>
                  </a:moveTo>
                  <a:cubicBezTo>
                    <a:pt x="3546" y="1"/>
                    <a:pt x="3478" y="44"/>
                    <a:pt x="3471" y="127"/>
                  </a:cubicBezTo>
                  <a:cubicBezTo>
                    <a:pt x="3039" y="5570"/>
                    <a:pt x="1985" y="10683"/>
                    <a:pt x="8" y="15782"/>
                  </a:cubicBezTo>
                  <a:cubicBezTo>
                    <a:pt x="0" y="15801"/>
                    <a:pt x="19" y="15817"/>
                    <a:pt x="37" y="15817"/>
                  </a:cubicBezTo>
                  <a:cubicBezTo>
                    <a:pt x="45" y="15817"/>
                    <a:pt x="53" y="15813"/>
                    <a:pt x="57" y="15804"/>
                  </a:cubicBezTo>
                  <a:cubicBezTo>
                    <a:pt x="2249" y="10958"/>
                    <a:pt x="3615" y="5457"/>
                    <a:pt x="3736" y="127"/>
                  </a:cubicBezTo>
                  <a:cubicBezTo>
                    <a:pt x="3737" y="42"/>
                    <a:pt x="3675" y="1"/>
                    <a:pt x="361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18"/>
            <p:cNvSpPr/>
            <p:nvPr/>
          </p:nvSpPr>
          <p:spPr>
            <a:xfrm>
              <a:off x="2452123" y="-1419103"/>
              <a:ext cx="289561" cy="195770"/>
            </a:xfrm>
            <a:custGeom>
              <a:avLst/>
              <a:gdLst/>
              <a:ahLst/>
              <a:cxnLst/>
              <a:rect l="l" t="t" r="r" b="b"/>
              <a:pathLst>
                <a:path w="6471" h="4375" extrusionOk="0">
                  <a:moveTo>
                    <a:pt x="3929" y="1"/>
                  </a:moveTo>
                  <a:cubicBezTo>
                    <a:pt x="3277" y="1"/>
                    <a:pt x="2734" y="502"/>
                    <a:pt x="2258" y="894"/>
                  </a:cubicBezTo>
                  <a:cubicBezTo>
                    <a:pt x="1385" y="1616"/>
                    <a:pt x="647" y="2442"/>
                    <a:pt x="11" y="3378"/>
                  </a:cubicBezTo>
                  <a:cubicBezTo>
                    <a:pt x="1" y="3390"/>
                    <a:pt x="15" y="3406"/>
                    <a:pt x="29" y="3406"/>
                  </a:cubicBezTo>
                  <a:cubicBezTo>
                    <a:pt x="34" y="3406"/>
                    <a:pt x="38" y="3404"/>
                    <a:pt x="41" y="3400"/>
                  </a:cubicBezTo>
                  <a:cubicBezTo>
                    <a:pt x="818" y="2411"/>
                    <a:pt x="1872" y="1087"/>
                    <a:pt x="3018" y="512"/>
                  </a:cubicBezTo>
                  <a:cubicBezTo>
                    <a:pt x="3374" y="333"/>
                    <a:pt x="3689" y="254"/>
                    <a:pt x="3970" y="254"/>
                  </a:cubicBezTo>
                  <a:cubicBezTo>
                    <a:pt x="5617" y="254"/>
                    <a:pt x="6047" y="2978"/>
                    <a:pt x="6214" y="4314"/>
                  </a:cubicBezTo>
                  <a:cubicBezTo>
                    <a:pt x="6220" y="4354"/>
                    <a:pt x="6251" y="4375"/>
                    <a:pt x="6282" y="4375"/>
                  </a:cubicBezTo>
                  <a:cubicBezTo>
                    <a:pt x="6312" y="4375"/>
                    <a:pt x="6341" y="4355"/>
                    <a:pt x="6344" y="4314"/>
                  </a:cubicBezTo>
                  <a:cubicBezTo>
                    <a:pt x="6470" y="2943"/>
                    <a:pt x="5757" y="154"/>
                    <a:pt x="4034" y="5"/>
                  </a:cubicBezTo>
                  <a:cubicBezTo>
                    <a:pt x="3998" y="2"/>
                    <a:pt x="3964" y="1"/>
                    <a:pt x="3929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18"/>
            <p:cNvSpPr/>
            <p:nvPr/>
          </p:nvSpPr>
          <p:spPr>
            <a:xfrm>
              <a:off x="2378915" y="-967276"/>
              <a:ext cx="217070" cy="510122"/>
            </a:xfrm>
            <a:custGeom>
              <a:avLst/>
              <a:gdLst/>
              <a:ahLst/>
              <a:cxnLst/>
              <a:rect l="l" t="t" r="r" b="b"/>
              <a:pathLst>
                <a:path w="4851" h="11400" extrusionOk="0">
                  <a:moveTo>
                    <a:pt x="4778" y="0"/>
                  </a:moveTo>
                  <a:cubicBezTo>
                    <a:pt x="4755" y="0"/>
                    <a:pt x="4731" y="13"/>
                    <a:pt x="4723" y="43"/>
                  </a:cubicBezTo>
                  <a:cubicBezTo>
                    <a:pt x="3503" y="3997"/>
                    <a:pt x="2005" y="7749"/>
                    <a:pt x="6" y="11378"/>
                  </a:cubicBezTo>
                  <a:cubicBezTo>
                    <a:pt x="1" y="11390"/>
                    <a:pt x="10" y="11399"/>
                    <a:pt x="20" y="11399"/>
                  </a:cubicBezTo>
                  <a:cubicBezTo>
                    <a:pt x="24" y="11399"/>
                    <a:pt x="28" y="11397"/>
                    <a:pt x="31" y="11392"/>
                  </a:cubicBezTo>
                  <a:cubicBezTo>
                    <a:pt x="2173" y="7928"/>
                    <a:pt x="3883" y="4044"/>
                    <a:pt x="4841" y="76"/>
                  </a:cubicBezTo>
                  <a:cubicBezTo>
                    <a:pt x="4851" y="30"/>
                    <a:pt x="4814" y="0"/>
                    <a:pt x="4778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18"/>
            <p:cNvSpPr/>
            <p:nvPr/>
          </p:nvSpPr>
          <p:spPr>
            <a:xfrm>
              <a:off x="2126220" y="-359098"/>
              <a:ext cx="165655" cy="276092"/>
            </a:xfrm>
            <a:custGeom>
              <a:avLst/>
              <a:gdLst/>
              <a:ahLst/>
              <a:cxnLst/>
              <a:rect l="l" t="t" r="r" b="b"/>
              <a:pathLst>
                <a:path w="3702" h="6170" extrusionOk="0">
                  <a:moveTo>
                    <a:pt x="1023" y="1"/>
                  </a:moveTo>
                  <a:cubicBezTo>
                    <a:pt x="1013" y="1"/>
                    <a:pt x="1003" y="7"/>
                    <a:pt x="1003" y="20"/>
                  </a:cubicBezTo>
                  <a:cubicBezTo>
                    <a:pt x="1036" y="1705"/>
                    <a:pt x="1" y="3762"/>
                    <a:pt x="1050" y="5323"/>
                  </a:cubicBezTo>
                  <a:cubicBezTo>
                    <a:pt x="1391" y="5831"/>
                    <a:pt x="2011" y="6169"/>
                    <a:pt x="2607" y="6169"/>
                  </a:cubicBezTo>
                  <a:cubicBezTo>
                    <a:pt x="2995" y="6169"/>
                    <a:pt x="3373" y="6026"/>
                    <a:pt x="3657" y="5692"/>
                  </a:cubicBezTo>
                  <a:cubicBezTo>
                    <a:pt x="3702" y="5641"/>
                    <a:pt x="3661" y="5581"/>
                    <a:pt x="3609" y="5581"/>
                  </a:cubicBezTo>
                  <a:cubicBezTo>
                    <a:pt x="3594" y="5581"/>
                    <a:pt x="3578" y="5587"/>
                    <a:pt x="3563" y="5598"/>
                  </a:cubicBezTo>
                  <a:cubicBezTo>
                    <a:pt x="3265" y="5841"/>
                    <a:pt x="2928" y="5952"/>
                    <a:pt x="2595" y="5952"/>
                  </a:cubicBezTo>
                  <a:cubicBezTo>
                    <a:pt x="2111" y="5952"/>
                    <a:pt x="1634" y="5718"/>
                    <a:pt x="1292" y="5312"/>
                  </a:cubicBezTo>
                  <a:cubicBezTo>
                    <a:pt x="807" y="4737"/>
                    <a:pt x="730" y="3944"/>
                    <a:pt x="763" y="3222"/>
                  </a:cubicBezTo>
                  <a:cubicBezTo>
                    <a:pt x="810" y="2140"/>
                    <a:pt x="1105" y="1110"/>
                    <a:pt x="1047" y="20"/>
                  </a:cubicBezTo>
                  <a:cubicBezTo>
                    <a:pt x="1046" y="7"/>
                    <a:pt x="1034" y="1"/>
                    <a:pt x="1023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18"/>
            <p:cNvSpPr/>
            <p:nvPr/>
          </p:nvSpPr>
          <p:spPr>
            <a:xfrm>
              <a:off x="2099729" y="42342"/>
              <a:ext cx="287324" cy="190893"/>
            </a:xfrm>
            <a:custGeom>
              <a:avLst/>
              <a:gdLst/>
              <a:ahLst/>
              <a:cxnLst/>
              <a:rect l="l" t="t" r="r" b="b"/>
              <a:pathLst>
                <a:path w="6421" h="4266" extrusionOk="0">
                  <a:moveTo>
                    <a:pt x="6359" y="0"/>
                  </a:moveTo>
                  <a:cubicBezTo>
                    <a:pt x="6348" y="0"/>
                    <a:pt x="6337" y="4"/>
                    <a:pt x="6328" y="14"/>
                  </a:cubicBezTo>
                  <a:lnTo>
                    <a:pt x="6325" y="14"/>
                  </a:lnTo>
                  <a:cubicBezTo>
                    <a:pt x="4489" y="1842"/>
                    <a:pt x="2669" y="3764"/>
                    <a:pt x="4" y="4259"/>
                  </a:cubicBezTo>
                  <a:cubicBezTo>
                    <a:pt x="1" y="4259"/>
                    <a:pt x="1" y="4266"/>
                    <a:pt x="4" y="4266"/>
                  </a:cubicBezTo>
                  <a:cubicBezTo>
                    <a:pt x="5" y="4266"/>
                    <a:pt x="5" y="4265"/>
                    <a:pt x="6" y="4265"/>
                  </a:cubicBezTo>
                  <a:cubicBezTo>
                    <a:pt x="2649" y="3937"/>
                    <a:pt x="4690" y="1985"/>
                    <a:pt x="6391" y="77"/>
                  </a:cubicBezTo>
                  <a:cubicBezTo>
                    <a:pt x="6421" y="43"/>
                    <a:pt x="6392" y="0"/>
                    <a:pt x="635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18"/>
            <p:cNvSpPr/>
            <p:nvPr/>
          </p:nvSpPr>
          <p:spPr>
            <a:xfrm>
              <a:off x="2582342" y="-1057579"/>
              <a:ext cx="16780" cy="20808"/>
            </a:xfrm>
            <a:custGeom>
              <a:avLst/>
              <a:gdLst/>
              <a:ahLst/>
              <a:cxnLst/>
              <a:rect l="l" t="t" r="r" b="b"/>
              <a:pathLst>
                <a:path w="375" h="465" extrusionOk="0">
                  <a:moveTo>
                    <a:pt x="188" y="1"/>
                  </a:moveTo>
                  <a:cubicBezTo>
                    <a:pt x="136" y="1"/>
                    <a:pt x="84" y="30"/>
                    <a:pt x="69" y="90"/>
                  </a:cubicBezTo>
                  <a:cubicBezTo>
                    <a:pt x="55" y="145"/>
                    <a:pt x="42" y="200"/>
                    <a:pt x="25" y="252"/>
                  </a:cubicBezTo>
                  <a:cubicBezTo>
                    <a:pt x="0" y="357"/>
                    <a:pt x="77" y="464"/>
                    <a:pt x="188" y="464"/>
                  </a:cubicBezTo>
                  <a:cubicBezTo>
                    <a:pt x="295" y="464"/>
                    <a:pt x="375" y="357"/>
                    <a:pt x="347" y="252"/>
                  </a:cubicBezTo>
                  <a:cubicBezTo>
                    <a:pt x="333" y="197"/>
                    <a:pt x="320" y="142"/>
                    <a:pt x="306" y="90"/>
                  </a:cubicBezTo>
                  <a:cubicBezTo>
                    <a:pt x="291" y="30"/>
                    <a:pt x="239" y="1"/>
                    <a:pt x="18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18"/>
            <p:cNvSpPr/>
            <p:nvPr/>
          </p:nvSpPr>
          <p:spPr>
            <a:xfrm>
              <a:off x="2571378" y="-1166094"/>
              <a:ext cx="43629" cy="38170"/>
            </a:xfrm>
            <a:custGeom>
              <a:avLst/>
              <a:gdLst/>
              <a:ahLst/>
              <a:cxnLst/>
              <a:rect l="l" t="t" r="r" b="b"/>
              <a:pathLst>
                <a:path w="975" h="853" extrusionOk="0">
                  <a:moveTo>
                    <a:pt x="413" y="0"/>
                  </a:moveTo>
                  <a:cubicBezTo>
                    <a:pt x="313" y="0"/>
                    <a:pt x="199" y="58"/>
                    <a:pt x="130" y="125"/>
                  </a:cubicBezTo>
                  <a:cubicBezTo>
                    <a:pt x="55" y="199"/>
                    <a:pt x="0" y="320"/>
                    <a:pt x="6" y="425"/>
                  </a:cubicBezTo>
                  <a:cubicBezTo>
                    <a:pt x="11" y="535"/>
                    <a:pt x="47" y="651"/>
                    <a:pt x="130" y="728"/>
                  </a:cubicBezTo>
                  <a:cubicBezTo>
                    <a:pt x="205" y="795"/>
                    <a:pt x="306" y="852"/>
                    <a:pt x="412" y="852"/>
                  </a:cubicBezTo>
                  <a:cubicBezTo>
                    <a:pt x="419" y="852"/>
                    <a:pt x="426" y="852"/>
                    <a:pt x="433" y="852"/>
                  </a:cubicBezTo>
                  <a:cubicBezTo>
                    <a:pt x="496" y="846"/>
                    <a:pt x="562" y="843"/>
                    <a:pt x="625" y="830"/>
                  </a:cubicBezTo>
                  <a:cubicBezTo>
                    <a:pt x="713" y="810"/>
                    <a:pt x="790" y="764"/>
                    <a:pt x="857" y="700"/>
                  </a:cubicBezTo>
                  <a:cubicBezTo>
                    <a:pt x="925" y="637"/>
                    <a:pt x="975" y="518"/>
                    <a:pt x="972" y="425"/>
                  </a:cubicBezTo>
                  <a:cubicBezTo>
                    <a:pt x="967" y="326"/>
                    <a:pt x="934" y="221"/>
                    <a:pt x="857" y="150"/>
                  </a:cubicBezTo>
                  <a:cubicBezTo>
                    <a:pt x="790" y="89"/>
                    <a:pt x="713" y="42"/>
                    <a:pt x="625" y="23"/>
                  </a:cubicBezTo>
                  <a:cubicBezTo>
                    <a:pt x="562" y="9"/>
                    <a:pt x="496" y="4"/>
                    <a:pt x="433" y="1"/>
                  </a:cubicBezTo>
                  <a:cubicBezTo>
                    <a:pt x="426" y="0"/>
                    <a:pt x="420" y="0"/>
                    <a:pt x="413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18"/>
            <p:cNvSpPr/>
            <p:nvPr/>
          </p:nvSpPr>
          <p:spPr>
            <a:xfrm>
              <a:off x="2729072" y="-1140453"/>
              <a:ext cx="23716" cy="18391"/>
            </a:xfrm>
            <a:custGeom>
              <a:avLst/>
              <a:gdLst/>
              <a:ahLst/>
              <a:cxnLst/>
              <a:rect l="l" t="t" r="r" b="b"/>
              <a:pathLst>
                <a:path w="530" h="411" extrusionOk="0">
                  <a:moveTo>
                    <a:pt x="265" y="1"/>
                  </a:moveTo>
                  <a:cubicBezTo>
                    <a:pt x="1" y="1"/>
                    <a:pt x="1" y="411"/>
                    <a:pt x="265" y="411"/>
                  </a:cubicBezTo>
                  <a:cubicBezTo>
                    <a:pt x="529" y="411"/>
                    <a:pt x="529" y="1"/>
                    <a:pt x="26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18"/>
            <p:cNvSpPr/>
            <p:nvPr/>
          </p:nvSpPr>
          <p:spPr>
            <a:xfrm>
              <a:off x="2760978" y="-1021690"/>
              <a:ext cx="36648" cy="33919"/>
            </a:xfrm>
            <a:custGeom>
              <a:avLst/>
              <a:gdLst/>
              <a:ahLst/>
              <a:cxnLst/>
              <a:rect l="l" t="t" r="r" b="b"/>
              <a:pathLst>
                <a:path w="819" h="758" extrusionOk="0">
                  <a:moveTo>
                    <a:pt x="451" y="0"/>
                  </a:moveTo>
                  <a:cubicBezTo>
                    <a:pt x="446" y="0"/>
                    <a:pt x="441" y="0"/>
                    <a:pt x="436" y="1"/>
                  </a:cubicBezTo>
                  <a:cubicBezTo>
                    <a:pt x="312" y="6"/>
                    <a:pt x="193" y="67"/>
                    <a:pt x="124" y="163"/>
                  </a:cubicBezTo>
                  <a:cubicBezTo>
                    <a:pt x="53" y="210"/>
                    <a:pt x="1" y="295"/>
                    <a:pt x="3" y="378"/>
                  </a:cubicBezTo>
                  <a:cubicBezTo>
                    <a:pt x="9" y="466"/>
                    <a:pt x="53" y="549"/>
                    <a:pt x="124" y="595"/>
                  </a:cubicBezTo>
                  <a:cubicBezTo>
                    <a:pt x="196" y="692"/>
                    <a:pt x="314" y="758"/>
                    <a:pt x="436" y="758"/>
                  </a:cubicBezTo>
                  <a:cubicBezTo>
                    <a:pt x="532" y="758"/>
                    <a:pt x="634" y="714"/>
                    <a:pt x="703" y="648"/>
                  </a:cubicBezTo>
                  <a:cubicBezTo>
                    <a:pt x="769" y="582"/>
                    <a:pt x="818" y="474"/>
                    <a:pt x="813" y="378"/>
                  </a:cubicBezTo>
                  <a:cubicBezTo>
                    <a:pt x="810" y="282"/>
                    <a:pt x="777" y="180"/>
                    <a:pt x="703" y="111"/>
                  </a:cubicBezTo>
                  <a:cubicBezTo>
                    <a:pt x="632" y="48"/>
                    <a:pt x="544" y="0"/>
                    <a:pt x="45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18"/>
            <p:cNvSpPr/>
            <p:nvPr/>
          </p:nvSpPr>
          <p:spPr>
            <a:xfrm>
              <a:off x="2475527" y="-44783"/>
              <a:ext cx="31100" cy="24701"/>
            </a:xfrm>
            <a:custGeom>
              <a:avLst/>
              <a:gdLst/>
              <a:ahLst/>
              <a:cxnLst/>
              <a:rect l="l" t="t" r="r" b="b"/>
              <a:pathLst>
                <a:path w="695" h="552" extrusionOk="0">
                  <a:moveTo>
                    <a:pt x="283" y="1"/>
                  </a:moveTo>
                  <a:cubicBezTo>
                    <a:pt x="134" y="1"/>
                    <a:pt x="0" y="118"/>
                    <a:pt x="0" y="276"/>
                  </a:cubicBezTo>
                  <a:cubicBezTo>
                    <a:pt x="0" y="435"/>
                    <a:pt x="132" y="552"/>
                    <a:pt x="280" y="552"/>
                  </a:cubicBezTo>
                  <a:cubicBezTo>
                    <a:pt x="303" y="552"/>
                    <a:pt x="326" y="549"/>
                    <a:pt x="350" y="543"/>
                  </a:cubicBezTo>
                  <a:cubicBezTo>
                    <a:pt x="405" y="529"/>
                    <a:pt x="460" y="518"/>
                    <a:pt x="515" y="504"/>
                  </a:cubicBezTo>
                  <a:cubicBezTo>
                    <a:pt x="611" y="480"/>
                    <a:pt x="694" y="378"/>
                    <a:pt x="689" y="276"/>
                  </a:cubicBezTo>
                  <a:cubicBezTo>
                    <a:pt x="683" y="174"/>
                    <a:pt x="620" y="75"/>
                    <a:pt x="515" y="50"/>
                  </a:cubicBezTo>
                  <a:cubicBezTo>
                    <a:pt x="460" y="36"/>
                    <a:pt x="405" y="23"/>
                    <a:pt x="350" y="9"/>
                  </a:cubicBezTo>
                  <a:cubicBezTo>
                    <a:pt x="328" y="3"/>
                    <a:pt x="305" y="1"/>
                    <a:pt x="283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8"/>
            <p:cNvSpPr/>
            <p:nvPr/>
          </p:nvSpPr>
          <p:spPr>
            <a:xfrm>
              <a:off x="2552763" y="-193617"/>
              <a:ext cx="28370" cy="22105"/>
            </a:xfrm>
            <a:custGeom>
              <a:avLst/>
              <a:gdLst/>
              <a:ahLst/>
              <a:cxnLst/>
              <a:rect l="l" t="t" r="r" b="b"/>
              <a:pathLst>
                <a:path w="634" h="494" extrusionOk="0">
                  <a:moveTo>
                    <a:pt x="317" y="1"/>
                  </a:moveTo>
                  <a:cubicBezTo>
                    <a:pt x="3" y="1"/>
                    <a:pt x="1" y="493"/>
                    <a:pt x="317" y="493"/>
                  </a:cubicBezTo>
                  <a:cubicBezTo>
                    <a:pt x="634" y="493"/>
                    <a:pt x="634" y="1"/>
                    <a:pt x="317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18"/>
            <p:cNvSpPr/>
            <p:nvPr/>
          </p:nvSpPr>
          <p:spPr>
            <a:xfrm>
              <a:off x="2625345" y="-306831"/>
              <a:ext cx="18615" cy="11366"/>
            </a:xfrm>
            <a:custGeom>
              <a:avLst/>
              <a:gdLst/>
              <a:ahLst/>
              <a:cxnLst/>
              <a:rect l="l" t="t" r="r" b="b"/>
              <a:pathLst>
                <a:path w="416" h="254" extrusionOk="0">
                  <a:moveTo>
                    <a:pt x="291" y="0"/>
                  </a:moveTo>
                  <a:cubicBezTo>
                    <a:pt x="289" y="0"/>
                    <a:pt x="288" y="0"/>
                    <a:pt x="287" y="0"/>
                  </a:cubicBezTo>
                  <a:cubicBezTo>
                    <a:pt x="248" y="3"/>
                    <a:pt x="209" y="0"/>
                    <a:pt x="171" y="9"/>
                  </a:cubicBezTo>
                  <a:cubicBezTo>
                    <a:pt x="141" y="14"/>
                    <a:pt x="113" y="28"/>
                    <a:pt x="86" y="42"/>
                  </a:cubicBezTo>
                  <a:cubicBezTo>
                    <a:pt x="0" y="75"/>
                    <a:pt x="0" y="179"/>
                    <a:pt x="86" y="212"/>
                  </a:cubicBezTo>
                  <a:cubicBezTo>
                    <a:pt x="113" y="223"/>
                    <a:pt x="141" y="240"/>
                    <a:pt x="171" y="245"/>
                  </a:cubicBezTo>
                  <a:cubicBezTo>
                    <a:pt x="209" y="254"/>
                    <a:pt x="248" y="251"/>
                    <a:pt x="287" y="254"/>
                  </a:cubicBezTo>
                  <a:cubicBezTo>
                    <a:pt x="288" y="254"/>
                    <a:pt x="289" y="254"/>
                    <a:pt x="291" y="254"/>
                  </a:cubicBezTo>
                  <a:cubicBezTo>
                    <a:pt x="355" y="254"/>
                    <a:pt x="416" y="192"/>
                    <a:pt x="413" y="127"/>
                  </a:cubicBezTo>
                  <a:cubicBezTo>
                    <a:pt x="408" y="62"/>
                    <a:pt x="358" y="0"/>
                    <a:pt x="29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18"/>
            <p:cNvSpPr/>
            <p:nvPr/>
          </p:nvSpPr>
          <p:spPr>
            <a:xfrm>
              <a:off x="2336046" y="-176121"/>
              <a:ext cx="25551" cy="18794"/>
            </a:xfrm>
            <a:custGeom>
              <a:avLst/>
              <a:gdLst/>
              <a:ahLst/>
              <a:cxnLst/>
              <a:rect l="l" t="t" r="r" b="b"/>
              <a:pathLst>
                <a:path w="571" h="420" extrusionOk="0">
                  <a:moveTo>
                    <a:pt x="211" y="0"/>
                  </a:moveTo>
                  <a:cubicBezTo>
                    <a:pt x="102" y="0"/>
                    <a:pt x="1" y="101"/>
                    <a:pt x="6" y="210"/>
                  </a:cubicBezTo>
                  <a:cubicBezTo>
                    <a:pt x="12" y="320"/>
                    <a:pt x="97" y="419"/>
                    <a:pt x="215" y="419"/>
                  </a:cubicBezTo>
                  <a:cubicBezTo>
                    <a:pt x="265" y="416"/>
                    <a:pt x="314" y="416"/>
                    <a:pt x="364" y="405"/>
                  </a:cubicBezTo>
                  <a:cubicBezTo>
                    <a:pt x="422" y="397"/>
                    <a:pt x="469" y="367"/>
                    <a:pt x="507" y="325"/>
                  </a:cubicBezTo>
                  <a:cubicBezTo>
                    <a:pt x="570" y="259"/>
                    <a:pt x="570" y="160"/>
                    <a:pt x="507" y="94"/>
                  </a:cubicBezTo>
                  <a:lnTo>
                    <a:pt x="507" y="91"/>
                  </a:lnTo>
                  <a:cubicBezTo>
                    <a:pt x="469" y="50"/>
                    <a:pt x="422" y="23"/>
                    <a:pt x="364" y="12"/>
                  </a:cubicBezTo>
                  <a:cubicBezTo>
                    <a:pt x="314" y="3"/>
                    <a:pt x="265" y="1"/>
                    <a:pt x="215" y="1"/>
                  </a:cubicBezTo>
                  <a:cubicBezTo>
                    <a:pt x="214" y="1"/>
                    <a:pt x="212" y="0"/>
                    <a:pt x="21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18"/>
            <p:cNvSpPr/>
            <p:nvPr/>
          </p:nvSpPr>
          <p:spPr>
            <a:xfrm>
              <a:off x="2396769" y="-255236"/>
              <a:ext cx="24208" cy="18794"/>
            </a:xfrm>
            <a:custGeom>
              <a:avLst/>
              <a:gdLst/>
              <a:ahLst/>
              <a:cxnLst/>
              <a:rect l="l" t="t" r="r" b="b"/>
              <a:pathLst>
                <a:path w="541" h="420" extrusionOk="0">
                  <a:moveTo>
                    <a:pt x="271" y="1"/>
                  </a:moveTo>
                  <a:cubicBezTo>
                    <a:pt x="1" y="1"/>
                    <a:pt x="1" y="419"/>
                    <a:pt x="271" y="419"/>
                  </a:cubicBezTo>
                  <a:cubicBezTo>
                    <a:pt x="541" y="419"/>
                    <a:pt x="541" y="1"/>
                    <a:pt x="27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18"/>
            <p:cNvSpPr/>
            <p:nvPr/>
          </p:nvSpPr>
          <p:spPr>
            <a:xfrm>
              <a:off x="2029384" y="111210"/>
              <a:ext cx="15930" cy="22463"/>
            </a:xfrm>
            <a:custGeom>
              <a:avLst/>
              <a:gdLst/>
              <a:ahLst/>
              <a:cxnLst/>
              <a:rect l="l" t="t" r="r" b="b"/>
              <a:pathLst>
                <a:path w="356" h="502" extrusionOk="0">
                  <a:moveTo>
                    <a:pt x="183" y="0"/>
                  </a:moveTo>
                  <a:cubicBezTo>
                    <a:pt x="181" y="0"/>
                    <a:pt x="179" y="0"/>
                    <a:pt x="177" y="0"/>
                  </a:cubicBezTo>
                  <a:cubicBezTo>
                    <a:pt x="130" y="3"/>
                    <a:pt x="89" y="22"/>
                    <a:pt x="56" y="53"/>
                  </a:cubicBezTo>
                  <a:cubicBezTo>
                    <a:pt x="17" y="88"/>
                    <a:pt x="3" y="143"/>
                    <a:pt x="3" y="196"/>
                  </a:cubicBezTo>
                  <a:cubicBezTo>
                    <a:pt x="1" y="237"/>
                    <a:pt x="1" y="281"/>
                    <a:pt x="1" y="325"/>
                  </a:cubicBezTo>
                  <a:cubicBezTo>
                    <a:pt x="1" y="413"/>
                    <a:pt x="79" y="502"/>
                    <a:pt x="169" y="502"/>
                  </a:cubicBezTo>
                  <a:cubicBezTo>
                    <a:pt x="171" y="502"/>
                    <a:pt x="174" y="501"/>
                    <a:pt x="177" y="501"/>
                  </a:cubicBezTo>
                  <a:cubicBezTo>
                    <a:pt x="273" y="496"/>
                    <a:pt x="356" y="424"/>
                    <a:pt x="356" y="325"/>
                  </a:cubicBezTo>
                  <a:cubicBezTo>
                    <a:pt x="353" y="284"/>
                    <a:pt x="356" y="242"/>
                    <a:pt x="353" y="201"/>
                  </a:cubicBezTo>
                  <a:cubicBezTo>
                    <a:pt x="350" y="154"/>
                    <a:pt x="345" y="110"/>
                    <a:pt x="315" y="69"/>
                  </a:cubicBezTo>
                  <a:cubicBezTo>
                    <a:pt x="283" y="32"/>
                    <a:pt x="233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8"/>
            <p:cNvSpPr/>
            <p:nvPr/>
          </p:nvSpPr>
          <p:spPr>
            <a:xfrm>
              <a:off x="2009560" y="-17934"/>
              <a:ext cx="23940" cy="18525"/>
            </a:xfrm>
            <a:custGeom>
              <a:avLst/>
              <a:gdLst/>
              <a:ahLst/>
              <a:cxnLst/>
              <a:rect l="l" t="t" r="r" b="b"/>
              <a:pathLst>
                <a:path w="535" h="414" extrusionOk="0">
                  <a:moveTo>
                    <a:pt x="267" y="1"/>
                  </a:moveTo>
                  <a:cubicBezTo>
                    <a:pt x="0" y="1"/>
                    <a:pt x="0" y="414"/>
                    <a:pt x="267" y="414"/>
                  </a:cubicBezTo>
                  <a:cubicBezTo>
                    <a:pt x="534" y="414"/>
                    <a:pt x="534" y="1"/>
                    <a:pt x="267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1" name="Google Shape;1561;p18"/>
          <p:cNvGrpSpPr/>
          <p:nvPr/>
        </p:nvGrpSpPr>
        <p:grpSpPr>
          <a:xfrm rot="5662551" flipH="1">
            <a:off x="-514598" y="2628551"/>
            <a:ext cx="1616744" cy="1763439"/>
            <a:chOff x="1798787" y="3873267"/>
            <a:chExt cx="1616720" cy="1763413"/>
          </a:xfrm>
        </p:grpSpPr>
        <p:sp>
          <p:nvSpPr>
            <p:cNvPr id="1562" name="Google Shape;1562;p18"/>
            <p:cNvSpPr/>
            <p:nvPr/>
          </p:nvSpPr>
          <p:spPr>
            <a:xfrm>
              <a:off x="1822951" y="3996952"/>
              <a:ext cx="1384935" cy="1639727"/>
            </a:xfrm>
            <a:custGeom>
              <a:avLst/>
              <a:gdLst/>
              <a:ahLst/>
              <a:cxnLst/>
              <a:rect l="l" t="t" r="r" b="b"/>
              <a:pathLst>
                <a:path w="30950" h="36644" extrusionOk="0">
                  <a:moveTo>
                    <a:pt x="27962" y="1"/>
                  </a:moveTo>
                  <a:cubicBezTo>
                    <a:pt x="27626" y="1"/>
                    <a:pt x="27285" y="277"/>
                    <a:pt x="27389" y="709"/>
                  </a:cubicBezTo>
                  <a:cubicBezTo>
                    <a:pt x="29727" y="10252"/>
                    <a:pt x="19138" y="15230"/>
                    <a:pt x="12673" y="19390"/>
                  </a:cubicBezTo>
                  <a:cubicBezTo>
                    <a:pt x="6492" y="23366"/>
                    <a:pt x="1638" y="29247"/>
                    <a:pt x="14" y="36540"/>
                  </a:cubicBezTo>
                  <a:cubicBezTo>
                    <a:pt x="0" y="36603"/>
                    <a:pt x="49" y="36643"/>
                    <a:pt x="96" y="36643"/>
                  </a:cubicBezTo>
                  <a:cubicBezTo>
                    <a:pt x="127" y="36643"/>
                    <a:pt x="158" y="36625"/>
                    <a:pt x="171" y="36584"/>
                  </a:cubicBezTo>
                  <a:cubicBezTo>
                    <a:pt x="1506" y="32424"/>
                    <a:pt x="3477" y="28666"/>
                    <a:pt x="6415" y="25403"/>
                  </a:cubicBezTo>
                  <a:cubicBezTo>
                    <a:pt x="9416" y="22069"/>
                    <a:pt x="13177" y="19910"/>
                    <a:pt x="17040" y="17733"/>
                  </a:cubicBezTo>
                  <a:cubicBezTo>
                    <a:pt x="23048" y="14343"/>
                    <a:pt x="30949" y="8424"/>
                    <a:pt x="28494" y="403"/>
                  </a:cubicBezTo>
                  <a:cubicBezTo>
                    <a:pt x="28407" y="123"/>
                    <a:pt x="28185" y="1"/>
                    <a:pt x="27962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18"/>
            <p:cNvSpPr/>
            <p:nvPr/>
          </p:nvSpPr>
          <p:spPr>
            <a:xfrm>
              <a:off x="1798787" y="3873267"/>
              <a:ext cx="1016708" cy="1680671"/>
            </a:xfrm>
            <a:custGeom>
              <a:avLst/>
              <a:gdLst/>
              <a:ahLst/>
              <a:cxnLst/>
              <a:rect l="l" t="t" r="r" b="b"/>
              <a:pathLst>
                <a:path w="22721" h="37559" extrusionOk="0">
                  <a:moveTo>
                    <a:pt x="21526" y="0"/>
                  </a:moveTo>
                  <a:cubicBezTo>
                    <a:pt x="21232" y="0"/>
                    <a:pt x="20921" y="199"/>
                    <a:pt x="20933" y="544"/>
                  </a:cubicBezTo>
                  <a:cubicBezTo>
                    <a:pt x="21077" y="4561"/>
                    <a:pt x="21768" y="8820"/>
                    <a:pt x="19521" y="12440"/>
                  </a:cubicBezTo>
                  <a:cubicBezTo>
                    <a:pt x="17489" y="15720"/>
                    <a:pt x="13679" y="17322"/>
                    <a:pt x="10727" y="19618"/>
                  </a:cubicBezTo>
                  <a:cubicBezTo>
                    <a:pt x="5265" y="23869"/>
                    <a:pt x="980" y="30579"/>
                    <a:pt x="6" y="37493"/>
                  </a:cubicBezTo>
                  <a:cubicBezTo>
                    <a:pt x="1" y="37531"/>
                    <a:pt x="33" y="37558"/>
                    <a:pt x="63" y="37558"/>
                  </a:cubicBezTo>
                  <a:cubicBezTo>
                    <a:pt x="83" y="37558"/>
                    <a:pt x="101" y="37547"/>
                    <a:pt x="108" y="37520"/>
                  </a:cubicBezTo>
                  <a:cubicBezTo>
                    <a:pt x="1096" y="33663"/>
                    <a:pt x="2456" y="29973"/>
                    <a:pt x="4805" y="26722"/>
                  </a:cubicBezTo>
                  <a:cubicBezTo>
                    <a:pt x="7291" y="23283"/>
                    <a:pt x="10438" y="20623"/>
                    <a:pt x="14031" y="18410"/>
                  </a:cubicBezTo>
                  <a:cubicBezTo>
                    <a:pt x="17004" y="16581"/>
                    <a:pt x="19953" y="14660"/>
                    <a:pt x="21338" y="11303"/>
                  </a:cubicBezTo>
                  <a:cubicBezTo>
                    <a:pt x="22720" y="7950"/>
                    <a:pt x="22572" y="3916"/>
                    <a:pt x="22021" y="398"/>
                  </a:cubicBezTo>
                  <a:cubicBezTo>
                    <a:pt x="21978" y="124"/>
                    <a:pt x="21757" y="0"/>
                    <a:pt x="2152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8"/>
            <p:cNvSpPr/>
            <p:nvPr/>
          </p:nvSpPr>
          <p:spPr>
            <a:xfrm>
              <a:off x="1990042" y="4320082"/>
              <a:ext cx="1385651" cy="1154396"/>
            </a:xfrm>
            <a:custGeom>
              <a:avLst/>
              <a:gdLst/>
              <a:ahLst/>
              <a:cxnLst/>
              <a:rect l="l" t="t" r="r" b="b"/>
              <a:pathLst>
                <a:path w="30966" h="25798" extrusionOk="0">
                  <a:moveTo>
                    <a:pt x="29516" y="1"/>
                  </a:moveTo>
                  <a:cubicBezTo>
                    <a:pt x="29334" y="1"/>
                    <a:pt x="29157" y="134"/>
                    <a:pt x="29126" y="380"/>
                  </a:cubicBezTo>
                  <a:cubicBezTo>
                    <a:pt x="28895" y="2227"/>
                    <a:pt x="28887" y="3722"/>
                    <a:pt x="27887" y="5385"/>
                  </a:cubicBezTo>
                  <a:cubicBezTo>
                    <a:pt x="26946" y="6949"/>
                    <a:pt x="25591" y="8259"/>
                    <a:pt x="24068" y="9253"/>
                  </a:cubicBezTo>
                  <a:cubicBezTo>
                    <a:pt x="20866" y="11340"/>
                    <a:pt x="17009" y="12120"/>
                    <a:pt x="13493" y="13510"/>
                  </a:cubicBezTo>
                  <a:cubicBezTo>
                    <a:pt x="7722" y="15795"/>
                    <a:pt x="2692" y="20046"/>
                    <a:pt x="21" y="25715"/>
                  </a:cubicBezTo>
                  <a:cubicBezTo>
                    <a:pt x="1" y="25759"/>
                    <a:pt x="36" y="25797"/>
                    <a:pt x="72" y="25797"/>
                  </a:cubicBezTo>
                  <a:cubicBezTo>
                    <a:pt x="89" y="25797"/>
                    <a:pt x="106" y="25789"/>
                    <a:pt x="118" y="25770"/>
                  </a:cubicBezTo>
                  <a:cubicBezTo>
                    <a:pt x="2136" y="22568"/>
                    <a:pt x="4589" y="19738"/>
                    <a:pt x="7700" y="17552"/>
                  </a:cubicBezTo>
                  <a:cubicBezTo>
                    <a:pt x="10993" y="15239"/>
                    <a:pt x="14721" y="14129"/>
                    <a:pt x="18501" y="12888"/>
                  </a:cubicBezTo>
                  <a:cubicBezTo>
                    <a:pt x="21701" y="11839"/>
                    <a:pt x="24897" y="10523"/>
                    <a:pt x="27257" y="8034"/>
                  </a:cubicBezTo>
                  <a:cubicBezTo>
                    <a:pt x="29016" y="6181"/>
                    <a:pt x="30965" y="2907"/>
                    <a:pt x="29892" y="275"/>
                  </a:cubicBezTo>
                  <a:cubicBezTo>
                    <a:pt x="29815" y="88"/>
                    <a:pt x="29664" y="1"/>
                    <a:pt x="2951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8"/>
            <p:cNvSpPr/>
            <p:nvPr/>
          </p:nvSpPr>
          <p:spPr>
            <a:xfrm>
              <a:off x="2048529" y="5087968"/>
              <a:ext cx="937013" cy="478977"/>
            </a:xfrm>
            <a:custGeom>
              <a:avLst/>
              <a:gdLst/>
              <a:ahLst/>
              <a:cxnLst/>
              <a:rect l="l" t="t" r="r" b="b"/>
              <a:pathLst>
                <a:path w="20940" h="10704" extrusionOk="0">
                  <a:moveTo>
                    <a:pt x="20596" y="1"/>
                  </a:moveTo>
                  <a:cubicBezTo>
                    <a:pt x="20569" y="1"/>
                    <a:pt x="20541" y="6"/>
                    <a:pt x="20512" y="17"/>
                  </a:cubicBezTo>
                  <a:cubicBezTo>
                    <a:pt x="19146" y="560"/>
                    <a:pt x="17888" y="1097"/>
                    <a:pt x="16393" y="1179"/>
                  </a:cubicBezTo>
                  <a:cubicBezTo>
                    <a:pt x="16150" y="1193"/>
                    <a:pt x="15908" y="1198"/>
                    <a:pt x="15664" y="1198"/>
                  </a:cubicBezTo>
                  <a:cubicBezTo>
                    <a:pt x="15072" y="1198"/>
                    <a:pt x="14479" y="1169"/>
                    <a:pt x="13887" y="1169"/>
                  </a:cubicBezTo>
                  <a:cubicBezTo>
                    <a:pt x="13644" y="1169"/>
                    <a:pt x="13401" y="1174"/>
                    <a:pt x="13158" y="1187"/>
                  </a:cubicBezTo>
                  <a:cubicBezTo>
                    <a:pt x="11253" y="1289"/>
                    <a:pt x="9389" y="1790"/>
                    <a:pt x="7668" y="2608"/>
                  </a:cubicBezTo>
                  <a:cubicBezTo>
                    <a:pt x="4248" y="4230"/>
                    <a:pt x="1371" y="7099"/>
                    <a:pt x="11" y="10651"/>
                  </a:cubicBezTo>
                  <a:cubicBezTo>
                    <a:pt x="0" y="10680"/>
                    <a:pt x="27" y="10703"/>
                    <a:pt x="53" y="10703"/>
                  </a:cubicBezTo>
                  <a:cubicBezTo>
                    <a:pt x="66" y="10703"/>
                    <a:pt x="78" y="10697"/>
                    <a:pt x="85" y="10684"/>
                  </a:cubicBezTo>
                  <a:cubicBezTo>
                    <a:pt x="2073" y="6843"/>
                    <a:pt x="5322" y="3919"/>
                    <a:pt x="9502" y="2666"/>
                  </a:cubicBezTo>
                  <a:cubicBezTo>
                    <a:pt x="11630" y="2027"/>
                    <a:pt x="13662" y="2137"/>
                    <a:pt x="15842" y="2115"/>
                  </a:cubicBezTo>
                  <a:cubicBezTo>
                    <a:pt x="17643" y="2096"/>
                    <a:pt x="19414" y="1705"/>
                    <a:pt x="20774" y="463"/>
                  </a:cubicBezTo>
                  <a:cubicBezTo>
                    <a:pt x="20939" y="310"/>
                    <a:pt x="20805" y="1"/>
                    <a:pt x="2059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8"/>
            <p:cNvSpPr/>
            <p:nvPr/>
          </p:nvSpPr>
          <p:spPr>
            <a:xfrm>
              <a:off x="2698681" y="4201408"/>
              <a:ext cx="241010" cy="395344"/>
            </a:xfrm>
            <a:custGeom>
              <a:avLst/>
              <a:gdLst/>
              <a:ahLst/>
              <a:cxnLst/>
              <a:rect l="l" t="t" r="r" b="b"/>
              <a:pathLst>
                <a:path w="5386" h="8835" extrusionOk="0">
                  <a:moveTo>
                    <a:pt x="5089" y="1"/>
                  </a:moveTo>
                  <a:cubicBezTo>
                    <a:pt x="4938" y="1"/>
                    <a:pt x="4780" y="98"/>
                    <a:pt x="4769" y="292"/>
                  </a:cubicBezTo>
                  <a:cubicBezTo>
                    <a:pt x="4554" y="3703"/>
                    <a:pt x="2800" y="6702"/>
                    <a:pt x="58" y="8709"/>
                  </a:cubicBezTo>
                  <a:cubicBezTo>
                    <a:pt x="0" y="8750"/>
                    <a:pt x="34" y="8835"/>
                    <a:pt x="91" y="8835"/>
                  </a:cubicBezTo>
                  <a:cubicBezTo>
                    <a:pt x="102" y="8835"/>
                    <a:pt x="114" y="8832"/>
                    <a:pt x="127" y="8824"/>
                  </a:cubicBezTo>
                  <a:cubicBezTo>
                    <a:pt x="3246" y="7029"/>
                    <a:pt x="5108" y="3855"/>
                    <a:pt x="5372" y="292"/>
                  </a:cubicBezTo>
                  <a:cubicBezTo>
                    <a:pt x="5386" y="98"/>
                    <a:pt x="5240" y="1"/>
                    <a:pt x="5089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8"/>
            <p:cNvSpPr/>
            <p:nvPr/>
          </p:nvSpPr>
          <p:spPr>
            <a:xfrm>
              <a:off x="2920947" y="4025949"/>
              <a:ext cx="45240" cy="52176"/>
            </a:xfrm>
            <a:custGeom>
              <a:avLst/>
              <a:gdLst/>
              <a:ahLst/>
              <a:cxnLst/>
              <a:rect l="l" t="t" r="r" b="b"/>
              <a:pathLst>
                <a:path w="1011" h="1166" extrusionOk="0">
                  <a:moveTo>
                    <a:pt x="517" y="0"/>
                  </a:moveTo>
                  <a:cubicBezTo>
                    <a:pt x="513" y="0"/>
                    <a:pt x="508" y="0"/>
                    <a:pt x="504" y="0"/>
                  </a:cubicBezTo>
                  <a:cubicBezTo>
                    <a:pt x="388" y="6"/>
                    <a:pt x="275" y="47"/>
                    <a:pt x="190" y="133"/>
                  </a:cubicBezTo>
                  <a:cubicBezTo>
                    <a:pt x="124" y="199"/>
                    <a:pt x="88" y="279"/>
                    <a:pt x="58" y="367"/>
                  </a:cubicBezTo>
                  <a:cubicBezTo>
                    <a:pt x="25" y="463"/>
                    <a:pt x="22" y="570"/>
                    <a:pt x="11" y="672"/>
                  </a:cubicBezTo>
                  <a:cubicBezTo>
                    <a:pt x="0" y="788"/>
                    <a:pt x="77" y="939"/>
                    <a:pt x="157" y="1019"/>
                  </a:cubicBezTo>
                  <a:cubicBezTo>
                    <a:pt x="239" y="1101"/>
                    <a:pt x="372" y="1165"/>
                    <a:pt x="490" y="1165"/>
                  </a:cubicBezTo>
                  <a:cubicBezTo>
                    <a:pt x="494" y="1165"/>
                    <a:pt x="499" y="1165"/>
                    <a:pt x="504" y="1165"/>
                  </a:cubicBezTo>
                  <a:cubicBezTo>
                    <a:pt x="631" y="1157"/>
                    <a:pt x="763" y="1116"/>
                    <a:pt x="854" y="1019"/>
                  </a:cubicBezTo>
                  <a:cubicBezTo>
                    <a:pt x="936" y="931"/>
                    <a:pt x="1011" y="799"/>
                    <a:pt x="997" y="672"/>
                  </a:cubicBezTo>
                  <a:cubicBezTo>
                    <a:pt x="986" y="576"/>
                    <a:pt x="986" y="469"/>
                    <a:pt x="955" y="378"/>
                  </a:cubicBezTo>
                  <a:cubicBezTo>
                    <a:pt x="928" y="303"/>
                    <a:pt x="900" y="237"/>
                    <a:pt x="851" y="177"/>
                  </a:cubicBezTo>
                  <a:cubicBezTo>
                    <a:pt x="776" y="78"/>
                    <a:pt x="648" y="0"/>
                    <a:pt x="517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18"/>
            <p:cNvSpPr/>
            <p:nvPr/>
          </p:nvSpPr>
          <p:spPr>
            <a:xfrm>
              <a:off x="2871634" y="4693464"/>
              <a:ext cx="58932" cy="41884"/>
            </a:xfrm>
            <a:custGeom>
              <a:avLst/>
              <a:gdLst/>
              <a:ahLst/>
              <a:cxnLst/>
              <a:rect l="l" t="t" r="r" b="b"/>
              <a:pathLst>
                <a:path w="1317" h="936" extrusionOk="0">
                  <a:moveTo>
                    <a:pt x="1024" y="1"/>
                  </a:moveTo>
                  <a:cubicBezTo>
                    <a:pt x="1002" y="1"/>
                    <a:pt x="981" y="3"/>
                    <a:pt x="959" y="6"/>
                  </a:cubicBezTo>
                  <a:cubicBezTo>
                    <a:pt x="901" y="15"/>
                    <a:pt x="846" y="23"/>
                    <a:pt x="788" y="37"/>
                  </a:cubicBezTo>
                  <a:lnTo>
                    <a:pt x="706" y="59"/>
                  </a:lnTo>
                  <a:cubicBezTo>
                    <a:pt x="678" y="67"/>
                    <a:pt x="664" y="71"/>
                    <a:pt x="662" y="71"/>
                  </a:cubicBezTo>
                  <a:cubicBezTo>
                    <a:pt x="660" y="71"/>
                    <a:pt x="665" y="69"/>
                    <a:pt x="675" y="64"/>
                  </a:cubicBezTo>
                  <a:lnTo>
                    <a:pt x="675" y="64"/>
                  </a:lnTo>
                  <a:cubicBezTo>
                    <a:pt x="518" y="89"/>
                    <a:pt x="386" y="152"/>
                    <a:pt x="249" y="232"/>
                  </a:cubicBezTo>
                  <a:cubicBezTo>
                    <a:pt x="75" y="328"/>
                    <a:pt x="1" y="582"/>
                    <a:pt x="111" y="752"/>
                  </a:cubicBezTo>
                  <a:cubicBezTo>
                    <a:pt x="191" y="876"/>
                    <a:pt x="309" y="935"/>
                    <a:pt x="436" y="935"/>
                  </a:cubicBezTo>
                  <a:cubicBezTo>
                    <a:pt x="501" y="935"/>
                    <a:pt x="568" y="920"/>
                    <a:pt x="634" y="890"/>
                  </a:cubicBezTo>
                  <a:cubicBezTo>
                    <a:pt x="686" y="865"/>
                    <a:pt x="741" y="841"/>
                    <a:pt x="791" y="813"/>
                  </a:cubicBezTo>
                  <a:cubicBezTo>
                    <a:pt x="816" y="796"/>
                    <a:pt x="841" y="780"/>
                    <a:pt x="865" y="766"/>
                  </a:cubicBezTo>
                  <a:cubicBezTo>
                    <a:pt x="923" y="733"/>
                    <a:pt x="967" y="686"/>
                    <a:pt x="1000" y="631"/>
                  </a:cubicBezTo>
                  <a:lnTo>
                    <a:pt x="1000" y="631"/>
                  </a:lnTo>
                  <a:cubicBezTo>
                    <a:pt x="996" y="640"/>
                    <a:pt x="995" y="645"/>
                    <a:pt x="998" y="645"/>
                  </a:cubicBezTo>
                  <a:cubicBezTo>
                    <a:pt x="1002" y="645"/>
                    <a:pt x="1013" y="636"/>
                    <a:pt x="1031" y="615"/>
                  </a:cubicBezTo>
                  <a:cubicBezTo>
                    <a:pt x="1053" y="598"/>
                    <a:pt x="1072" y="582"/>
                    <a:pt x="1094" y="562"/>
                  </a:cubicBezTo>
                  <a:cubicBezTo>
                    <a:pt x="1138" y="527"/>
                    <a:pt x="1176" y="485"/>
                    <a:pt x="1215" y="447"/>
                  </a:cubicBezTo>
                  <a:cubicBezTo>
                    <a:pt x="1298" y="364"/>
                    <a:pt x="1317" y="229"/>
                    <a:pt x="1256" y="127"/>
                  </a:cubicBezTo>
                  <a:cubicBezTo>
                    <a:pt x="1205" y="38"/>
                    <a:pt x="1118" y="1"/>
                    <a:pt x="1024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18"/>
            <p:cNvSpPr/>
            <p:nvPr/>
          </p:nvSpPr>
          <p:spPr>
            <a:xfrm>
              <a:off x="3057296" y="4560292"/>
              <a:ext cx="63273" cy="49088"/>
            </a:xfrm>
            <a:custGeom>
              <a:avLst/>
              <a:gdLst/>
              <a:ahLst/>
              <a:cxnLst/>
              <a:rect l="l" t="t" r="r" b="b"/>
              <a:pathLst>
                <a:path w="1414" h="1097" extrusionOk="0">
                  <a:moveTo>
                    <a:pt x="706" y="0"/>
                  </a:moveTo>
                  <a:cubicBezTo>
                    <a:pt x="1" y="0"/>
                    <a:pt x="1" y="1096"/>
                    <a:pt x="706" y="1096"/>
                  </a:cubicBezTo>
                  <a:cubicBezTo>
                    <a:pt x="1413" y="1096"/>
                    <a:pt x="1413" y="0"/>
                    <a:pt x="70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18"/>
            <p:cNvSpPr/>
            <p:nvPr/>
          </p:nvSpPr>
          <p:spPr>
            <a:xfrm>
              <a:off x="3169793" y="4168921"/>
              <a:ext cx="100592" cy="286831"/>
            </a:xfrm>
            <a:custGeom>
              <a:avLst/>
              <a:gdLst/>
              <a:ahLst/>
              <a:cxnLst/>
              <a:rect l="l" t="t" r="r" b="b"/>
              <a:pathLst>
                <a:path w="2248" h="6410" extrusionOk="0">
                  <a:moveTo>
                    <a:pt x="1801" y="1"/>
                  </a:moveTo>
                  <a:cubicBezTo>
                    <a:pt x="1738" y="1"/>
                    <a:pt x="1671" y="37"/>
                    <a:pt x="1653" y="101"/>
                  </a:cubicBezTo>
                  <a:cubicBezTo>
                    <a:pt x="1361" y="1123"/>
                    <a:pt x="1336" y="2202"/>
                    <a:pt x="1066" y="3234"/>
                  </a:cubicBezTo>
                  <a:cubicBezTo>
                    <a:pt x="799" y="4261"/>
                    <a:pt x="444" y="5275"/>
                    <a:pt x="37" y="6255"/>
                  </a:cubicBezTo>
                  <a:cubicBezTo>
                    <a:pt x="0" y="6344"/>
                    <a:pt x="82" y="6410"/>
                    <a:pt x="162" y="6410"/>
                  </a:cubicBezTo>
                  <a:cubicBezTo>
                    <a:pt x="204" y="6410"/>
                    <a:pt x="244" y="6392"/>
                    <a:pt x="268" y="6351"/>
                  </a:cubicBezTo>
                  <a:cubicBezTo>
                    <a:pt x="1284" y="4586"/>
                    <a:pt x="2247" y="2174"/>
                    <a:pt x="1923" y="101"/>
                  </a:cubicBezTo>
                  <a:lnTo>
                    <a:pt x="1925" y="101"/>
                  </a:lnTo>
                  <a:cubicBezTo>
                    <a:pt x="1915" y="32"/>
                    <a:pt x="1859" y="1"/>
                    <a:pt x="180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18"/>
            <p:cNvSpPr/>
            <p:nvPr/>
          </p:nvSpPr>
          <p:spPr>
            <a:xfrm>
              <a:off x="2659481" y="4800637"/>
              <a:ext cx="659623" cy="230718"/>
            </a:xfrm>
            <a:custGeom>
              <a:avLst/>
              <a:gdLst/>
              <a:ahLst/>
              <a:cxnLst/>
              <a:rect l="l" t="t" r="r" b="b"/>
              <a:pathLst>
                <a:path w="14741" h="5156" extrusionOk="0">
                  <a:moveTo>
                    <a:pt x="14441" y="1"/>
                  </a:moveTo>
                  <a:cubicBezTo>
                    <a:pt x="14402" y="1"/>
                    <a:pt x="14361" y="12"/>
                    <a:pt x="14320" y="37"/>
                  </a:cubicBezTo>
                  <a:cubicBezTo>
                    <a:pt x="13249" y="703"/>
                    <a:pt x="12418" y="1664"/>
                    <a:pt x="11306" y="2306"/>
                  </a:cubicBezTo>
                  <a:cubicBezTo>
                    <a:pt x="10218" y="2933"/>
                    <a:pt x="9051" y="3407"/>
                    <a:pt x="7847" y="3762"/>
                  </a:cubicBezTo>
                  <a:cubicBezTo>
                    <a:pt x="5328" y="4506"/>
                    <a:pt x="2685" y="4756"/>
                    <a:pt x="80" y="5031"/>
                  </a:cubicBezTo>
                  <a:cubicBezTo>
                    <a:pt x="4" y="5040"/>
                    <a:pt x="1" y="5155"/>
                    <a:pt x="78" y="5155"/>
                  </a:cubicBezTo>
                  <a:cubicBezTo>
                    <a:pt x="79" y="5155"/>
                    <a:pt x="80" y="5155"/>
                    <a:pt x="80" y="5155"/>
                  </a:cubicBezTo>
                  <a:cubicBezTo>
                    <a:pt x="2894" y="5062"/>
                    <a:pt x="5722" y="4850"/>
                    <a:pt x="8448" y="4104"/>
                  </a:cubicBezTo>
                  <a:cubicBezTo>
                    <a:pt x="10559" y="3528"/>
                    <a:pt x="13566" y="2432"/>
                    <a:pt x="14654" y="370"/>
                  </a:cubicBezTo>
                  <a:cubicBezTo>
                    <a:pt x="14741" y="203"/>
                    <a:pt x="14609" y="1"/>
                    <a:pt x="1444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18"/>
            <p:cNvSpPr/>
            <p:nvPr/>
          </p:nvSpPr>
          <p:spPr>
            <a:xfrm>
              <a:off x="3370491" y="4699639"/>
              <a:ext cx="45016" cy="34903"/>
            </a:xfrm>
            <a:custGeom>
              <a:avLst/>
              <a:gdLst/>
              <a:ahLst/>
              <a:cxnLst/>
              <a:rect l="l" t="t" r="r" b="b"/>
              <a:pathLst>
                <a:path w="1006" h="780" extrusionOk="0">
                  <a:moveTo>
                    <a:pt x="505" y="0"/>
                  </a:moveTo>
                  <a:cubicBezTo>
                    <a:pt x="4" y="0"/>
                    <a:pt x="1" y="780"/>
                    <a:pt x="505" y="780"/>
                  </a:cubicBezTo>
                  <a:cubicBezTo>
                    <a:pt x="1006" y="780"/>
                    <a:pt x="1006" y="0"/>
                    <a:pt x="505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18"/>
            <p:cNvSpPr/>
            <p:nvPr/>
          </p:nvSpPr>
          <p:spPr>
            <a:xfrm>
              <a:off x="3100209" y="5058836"/>
              <a:ext cx="40317" cy="30428"/>
            </a:xfrm>
            <a:custGeom>
              <a:avLst/>
              <a:gdLst/>
              <a:ahLst/>
              <a:cxnLst/>
              <a:rect l="l" t="t" r="r" b="b"/>
              <a:pathLst>
                <a:path w="901" h="680" extrusionOk="0">
                  <a:moveTo>
                    <a:pt x="341" y="1"/>
                  </a:moveTo>
                  <a:cubicBezTo>
                    <a:pt x="161" y="1"/>
                    <a:pt x="0" y="151"/>
                    <a:pt x="0" y="341"/>
                  </a:cubicBezTo>
                  <a:cubicBezTo>
                    <a:pt x="0" y="531"/>
                    <a:pt x="162" y="680"/>
                    <a:pt x="343" y="680"/>
                  </a:cubicBezTo>
                  <a:cubicBezTo>
                    <a:pt x="372" y="680"/>
                    <a:pt x="401" y="676"/>
                    <a:pt x="430" y="668"/>
                  </a:cubicBezTo>
                  <a:cubicBezTo>
                    <a:pt x="520" y="644"/>
                    <a:pt x="614" y="616"/>
                    <a:pt x="705" y="591"/>
                  </a:cubicBezTo>
                  <a:cubicBezTo>
                    <a:pt x="810" y="561"/>
                    <a:pt x="900" y="454"/>
                    <a:pt x="895" y="341"/>
                  </a:cubicBezTo>
                  <a:cubicBezTo>
                    <a:pt x="889" y="225"/>
                    <a:pt x="818" y="120"/>
                    <a:pt x="705" y="87"/>
                  </a:cubicBezTo>
                  <a:cubicBezTo>
                    <a:pt x="611" y="63"/>
                    <a:pt x="520" y="38"/>
                    <a:pt x="430" y="13"/>
                  </a:cubicBezTo>
                  <a:cubicBezTo>
                    <a:pt x="400" y="5"/>
                    <a:pt x="370" y="1"/>
                    <a:pt x="34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4" name="Google Shape;1574;p18"/>
          <p:cNvSpPr/>
          <p:nvPr/>
        </p:nvSpPr>
        <p:spPr>
          <a:xfrm flipH="1">
            <a:off x="5611106" y="361800"/>
            <a:ext cx="346916" cy="346380"/>
          </a:xfrm>
          <a:custGeom>
            <a:avLst/>
            <a:gdLst/>
            <a:ahLst/>
            <a:cxnLst/>
            <a:rect l="l" t="t" r="r" b="b"/>
            <a:pathLst>
              <a:path w="9062" h="9048" extrusionOk="0">
                <a:moveTo>
                  <a:pt x="6163" y="0"/>
                </a:moveTo>
                <a:cubicBezTo>
                  <a:pt x="5534" y="0"/>
                  <a:pt x="3707" y="2272"/>
                  <a:pt x="3707" y="2272"/>
                </a:cubicBezTo>
                <a:cubicBezTo>
                  <a:pt x="3707" y="2272"/>
                  <a:pt x="2125" y="1273"/>
                  <a:pt x="1274" y="1273"/>
                </a:cubicBezTo>
                <a:cubicBezTo>
                  <a:pt x="1055" y="1273"/>
                  <a:pt x="884" y="1339"/>
                  <a:pt x="802" y="1506"/>
                </a:cubicBezTo>
                <a:cubicBezTo>
                  <a:pt x="400" y="2321"/>
                  <a:pt x="2421" y="4056"/>
                  <a:pt x="2421" y="4056"/>
                </a:cubicBezTo>
                <a:cubicBezTo>
                  <a:pt x="2421" y="4056"/>
                  <a:pt x="1" y="6220"/>
                  <a:pt x="370" y="6859"/>
                </a:cubicBezTo>
                <a:cubicBezTo>
                  <a:pt x="439" y="6979"/>
                  <a:pt x="599" y="7028"/>
                  <a:pt x="813" y="7028"/>
                </a:cubicBezTo>
                <a:cubicBezTo>
                  <a:pt x="1741" y="7028"/>
                  <a:pt x="3685" y="6113"/>
                  <a:pt x="3685" y="6113"/>
                </a:cubicBezTo>
                <a:cubicBezTo>
                  <a:pt x="3685" y="6113"/>
                  <a:pt x="4044" y="9048"/>
                  <a:pt x="4908" y="9048"/>
                </a:cubicBezTo>
                <a:cubicBezTo>
                  <a:pt x="4942" y="9048"/>
                  <a:pt x="4976" y="9043"/>
                  <a:pt x="5012" y="9034"/>
                </a:cubicBezTo>
                <a:cubicBezTo>
                  <a:pt x="5953" y="8789"/>
                  <a:pt x="5887" y="6030"/>
                  <a:pt x="5887" y="6030"/>
                </a:cubicBezTo>
                <a:cubicBezTo>
                  <a:pt x="5887" y="6030"/>
                  <a:pt x="8357" y="5986"/>
                  <a:pt x="8709" y="5292"/>
                </a:cubicBezTo>
                <a:cubicBezTo>
                  <a:pt x="9062" y="4595"/>
                  <a:pt x="6231" y="3301"/>
                  <a:pt x="6231" y="3301"/>
                </a:cubicBezTo>
                <a:cubicBezTo>
                  <a:pt x="6231" y="3301"/>
                  <a:pt x="6782" y="234"/>
                  <a:pt x="6240" y="14"/>
                </a:cubicBezTo>
                <a:cubicBezTo>
                  <a:pt x="6217" y="5"/>
                  <a:pt x="6191" y="0"/>
                  <a:pt x="616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5" name="Google Shape;1575;p18"/>
          <p:cNvSpPr/>
          <p:nvPr/>
        </p:nvSpPr>
        <p:spPr>
          <a:xfrm flipH="1">
            <a:off x="1680027" y="4568902"/>
            <a:ext cx="300406" cy="300418"/>
          </a:xfrm>
          <a:custGeom>
            <a:avLst/>
            <a:gdLst/>
            <a:ahLst/>
            <a:cxnLst/>
            <a:rect l="l" t="t" r="r" b="b"/>
            <a:pathLst>
              <a:path w="4723" h="4723" extrusionOk="0">
                <a:moveTo>
                  <a:pt x="2297" y="0"/>
                </a:moveTo>
                <a:cubicBezTo>
                  <a:pt x="2297" y="0"/>
                  <a:pt x="2129" y="1091"/>
                  <a:pt x="2096" y="2101"/>
                </a:cubicBezTo>
                <a:cubicBezTo>
                  <a:pt x="1294" y="2159"/>
                  <a:pt x="0" y="2423"/>
                  <a:pt x="0" y="2423"/>
                </a:cubicBezTo>
                <a:cubicBezTo>
                  <a:pt x="0" y="2423"/>
                  <a:pt x="1082" y="2594"/>
                  <a:pt x="2090" y="2627"/>
                </a:cubicBezTo>
                <a:cubicBezTo>
                  <a:pt x="2112" y="3657"/>
                  <a:pt x="2297" y="4722"/>
                  <a:pt x="2297" y="4722"/>
                </a:cubicBezTo>
                <a:cubicBezTo>
                  <a:pt x="2297" y="4722"/>
                  <a:pt x="2561" y="3431"/>
                  <a:pt x="2621" y="2630"/>
                </a:cubicBezTo>
                <a:cubicBezTo>
                  <a:pt x="3651" y="2608"/>
                  <a:pt x="4722" y="2423"/>
                  <a:pt x="4722" y="2423"/>
                </a:cubicBezTo>
                <a:cubicBezTo>
                  <a:pt x="4722" y="2423"/>
                  <a:pt x="3420" y="2156"/>
                  <a:pt x="2621" y="2101"/>
                </a:cubicBezTo>
                <a:cubicBezTo>
                  <a:pt x="2564" y="1303"/>
                  <a:pt x="2297" y="0"/>
                  <a:pt x="229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7" name="Google Shape;1577;p19"/>
          <p:cNvGrpSpPr/>
          <p:nvPr/>
        </p:nvGrpSpPr>
        <p:grpSpPr>
          <a:xfrm rot="-4328365">
            <a:off x="2722638" y="-4994689"/>
            <a:ext cx="11834330" cy="11810030"/>
            <a:chOff x="715101" y="-3451112"/>
            <a:chExt cx="11834400" cy="11810100"/>
          </a:xfrm>
        </p:grpSpPr>
        <p:sp>
          <p:nvSpPr>
            <p:cNvPr id="1578" name="Google Shape;1578;p19"/>
            <p:cNvSpPr/>
            <p:nvPr/>
          </p:nvSpPr>
          <p:spPr>
            <a:xfrm rot="-6776989">
              <a:off x="5404223" y="1095612"/>
              <a:ext cx="4500098" cy="4522828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19"/>
            <p:cNvSpPr/>
            <p:nvPr/>
          </p:nvSpPr>
          <p:spPr>
            <a:xfrm rot="-6776953">
              <a:off x="2134015" y="-2067137"/>
              <a:ext cx="8996572" cy="9042149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9"/>
            <p:cNvSpPr/>
            <p:nvPr/>
          </p:nvSpPr>
          <p:spPr>
            <a:xfrm rot="-6776992">
              <a:off x="4667612" y="174813"/>
              <a:ext cx="5861890" cy="5891474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9"/>
            <p:cNvSpPr/>
            <p:nvPr/>
          </p:nvSpPr>
          <p:spPr>
            <a:xfrm rot="-6777112">
              <a:off x="3332868" y="-797384"/>
              <a:ext cx="7455425" cy="7492969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19"/>
            <p:cNvSpPr/>
            <p:nvPr/>
          </p:nvSpPr>
          <p:spPr>
            <a:xfrm rot="-6777140">
              <a:off x="6026939" y="1845677"/>
              <a:ext cx="3941120" cy="3960896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3" name="Google Shape;1583;p19"/>
          <p:cNvGrpSpPr/>
          <p:nvPr/>
        </p:nvGrpSpPr>
        <p:grpSpPr>
          <a:xfrm rot="5400000">
            <a:off x="4508979" y="-573966"/>
            <a:ext cx="1429711" cy="1722555"/>
            <a:chOff x="53198" y="-1377442"/>
            <a:chExt cx="1148270" cy="1383467"/>
          </a:xfrm>
        </p:grpSpPr>
        <p:sp>
          <p:nvSpPr>
            <p:cNvPr id="1584" name="Google Shape;1584;p19"/>
            <p:cNvSpPr/>
            <p:nvPr/>
          </p:nvSpPr>
          <p:spPr>
            <a:xfrm>
              <a:off x="354042" y="-817681"/>
              <a:ext cx="389840" cy="348359"/>
            </a:xfrm>
            <a:custGeom>
              <a:avLst/>
              <a:gdLst/>
              <a:ahLst/>
              <a:cxnLst/>
              <a:rect l="l" t="t" r="r" b="b"/>
              <a:pathLst>
                <a:path w="8712" h="7785" extrusionOk="0">
                  <a:moveTo>
                    <a:pt x="36" y="1"/>
                  </a:moveTo>
                  <a:cubicBezTo>
                    <a:pt x="18" y="1"/>
                    <a:pt x="1" y="13"/>
                    <a:pt x="1" y="37"/>
                  </a:cubicBezTo>
                  <a:cubicBezTo>
                    <a:pt x="127" y="3090"/>
                    <a:pt x="1724" y="6546"/>
                    <a:pt x="4813" y="7578"/>
                  </a:cubicBezTo>
                  <a:cubicBezTo>
                    <a:pt x="5237" y="7720"/>
                    <a:pt x="5603" y="7785"/>
                    <a:pt x="5917" y="7785"/>
                  </a:cubicBezTo>
                  <a:cubicBezTo>
                    <a:pt x="8712" y="7785"/>
                    <a:pt x="7395" y="2647"/>
                    <a:pt x="6237" y="954"/>
                  </a:cubicBezTo>
                  <a:cubicBezTo>
                    <a:pt x="6213" y="919"/>
                    <a:pt x="6181" y="905"/>
                    <a:pt x="6151" y="905"/>
                  </a:cubicBezTo>
                  <a:cubicBezTo>
                    <a:pt x="6084" y="905"/>
                    <a:pt x="6023" y="975"/>
                    <a:pt x="6061" y="1058"/>
                  </a:cubicBezTo>
                  <a:cubicBezTo>
                    <a:pt x="6674" y="2435"/>
                    <a:pt x="7222" y="3806"/>
                    <a:pt x="7255" y="5340"/>
                  </a:cubicBezTo>
                  <a:cubicBezTo>
                    <a:pt x="7279" y="6501"/>
                    <a:pt x="6824" y="7434"/>
                    <a:pt x="5640" y="7434"/>
                  </a:cubicBezTo>
                  <a:cubicBezTo>
                    <a:pt x="5415" y="7434"/>
                    <a:pt x="5162" y="7400"/>
                    <a:pt x="4882" y="7328"/>
                  </a:cubicBezTo>
                  <a:cubicBezTo>
                    <a:pt x="4268" y="7168"/>
                    <a:pt x="3706" y="6802"/>
                    <a:pt x="3211" y="6416"/>
                  </a:cubicBezTo>
                  <a:cubicBezTo>
                    <a:pt x="1256" y="4894"/>
                    <a:pt x="367" y="2427"/>
                    <a:pt x="78" y="37"/>
                  </a:cubicBezTo>
                  <a:cubicBezTo>
                    <a:pt x="75" y="13"/>
                    <a:pt x="55" y="1"/>
                    <a:pt x="3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19"/>
            <p:cNvSpPr/>
            <p:nvPr/>
          </p:nvSpPr>
          <p:spPr>
            <a:xfrm>
              <a:off x="329117" y="-963607"/>
              <a:ext cx="246961" cy="350283"/>
            </a:xfrm>
            <a:custGeom>
              <a:avLst/>
              <a:gdLst/>
              <a:ahLst/>
              <a:cxnLst/>
              <a:rect l="l" t="t" r="r" b="b"/>
              <a:pathLst>
                <a:path w="5519" h="7828" extrusionOk="0">
                  <a:moveTo>
                    <a:pt x="3490" y="1"/>
                  </a:moveTo>
                  <a:cubicBezTo>
                    <a:pt x="1" y="1"/>
                    <a:pt x="4485" y="6858"/>
                    <a:pt x="5332" y="7800"/>
                  </a:cubicBezTo>
                  <a:cubicBezTo>
                    <a:pt x="5350" y="7820"/>
                    <a:pt x="5371" y="7828"/>
                    <a:pt x="5392" y="7828"/>
                  </a:cubicBezTo>
                  <a:cubicBezTo>
                    <a:pt x="5456" y="7828"/>
                    <a:pt x="5519" y="7752"/>
                    <a:pt x="5478" y="7684"/>
                  </a:cubicBezTo>
                  <a:cubicBezTo>
                    <a:pt x="4938" y="6764"/>
                    <a:pt x="4374" y="5859"/>
                    <a:pt x="3889" y="4903"/>
                  </a:cubicBezTo>
                  <a:cubicBezTo>
                    <a:pt x="3539" y="4212"/>
                    <a:pt x="1540" y="553"/>
                    <a:pt x="3614" y="250"/>
                  </a:cubicBezTo>
                  <a:cubicBezTo>
                    <a:pt x="3760" y="228"/>
                    <a:pt x="3716" y="5"/>
                    <a:pt x="3581" y="2"/>
                  </a:cubicBezTo>
                  <a:cubicBezTo>
                    <a:pt x="3550" y="1"/>
                    <a:pt x="3520" y="1"/>
                    <a:pt x="3490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19"/>
            <p:cNvSpPr/>
            <p:nvPr/>
          </p:nvSpPr>
          <p:spPr>
            <a:xfrm>
              <a:off x="552547" y="-915144"/>
              <a:ext cx="56248" cy="91732"/>
            </a:xfrm>
            <a:custGeom>
              <a:avLst/>
              <a:gdLst/>
              <a:ahLst/>
              <a:cxnLst/>
              <a:rect l="l" t="t" r="r" b="b"/>
              <a:pathLst>
                <a:path w="1257" h="2050" extrusionOk="0">
                  <a:moveTo>
                    <a:pt x="155" y="1"/>
                  </a:moveTo>
                  <a:cubicBezTo>
                    <a:pt x="78" y="1"/>
                    <a:pt x="1" y="85"/>
                    <a:pt x="44" y="178"/>
                  </a:cubicBezTo>
                  <a:cubicBezTo>
                    <a:pt x="325" y="778"/>
                    <a:pt x="598" y="1381"/>
                    <a:pt x="909" y="1967"/>
                  </a:cubicBezTo>
                  <a:cubicBezTo>
                    <a:pt x="939" y="2025"/>
                    <a:pt x="987" y="2049"/>
                    <a:pt x="1036" y="2049"/>
                  </a:cubicBezTo>
                  <a:cubicBezTo>
                    <a:pt x="1145" y="2049"/>
                    <a:pt x="1257" y="1930"/>
                    <a:pt x="1192" y="1799"/>
                  </a:cubicBezTo>
                  <a:cubicBezTo>
                    <a:pt x="898" y="1210"/>
                    <a:pt x="567" y="637"/>
                    <a:pt x="248" y="59"/>
                  </a:cubicBezTo>
                  <a:cubicBezTo>
                    <a:pt x="225" y="18"/>
                    <a:pt x="190" y="1"/>
                    <a:pt x="15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19"/>
            <p:cNvSpPr/>
            <p:nvPr/>
          </p:nvSpPr>
          <p:spPr>
            <a:xfrm>
              <a:off x="326969" y="-1063306"/>
              <a:ext cx="452487" cy="386708"/>
            </a:xfrm>
            <a:custGeom>
              <a:avLst/>
              <a:gdLst/>
              <a:ahLst/>
              <a:cxnLst/>
              <a:rect l="l" t="t" r="r" b="b"/>
              <a:pathLst>
                <a:path w="10112" h="8642" extrusionOk="0">
                  <a:moveTo>
                    <a:pt x="3801" y="0"/>
                  </a:moveTo>
                  <a:cubicBezTo>
                    <a:pt x="1857" y="0"/>
                    <a:pt x="0" y="1620"/>
                    <a:pt x="1098" y="3698"/>
                  </a:cubicBezTo>
                  <a:cubicBezTo>
                    <a:pt x="1110" y="3719"/>
                    <a:pt x="1126" y="3727"/>
                    <a:pt x="1142" y="3727"/>
                  </a:cubicBezTo>
                  <a:cubicBezTo>
                    <a:pt x="1178" y="3727"/>
                    <a:pt x="1214" y="3686"/>
                    <a:pt x="1195" y="3643"/>
                  </a:cubicBezTo>
                  <a:cubicBezTo>
                    <a:pt x="387" y="1767"/>
                    <a:pt x="2014" y="356"/>
                    <a:pt x="3690" y="356"/>
                  </a:cubicBezTo>
                  <a:cubicBezTo>
                    <a:pt x="3923" y="356"/>
                    <a:pt x="4157" y="383"/>
                    <a:pt x="4386" y="441"/>
                  </a:cubicBezTo>
                  <a:cubicBezTo>
                    <a:pt x="5779" y="790"/>
                    <a:pt x="6767" y="1922"/>
                    <a:pt x="7486" y="3100"/>
                  </a:cubicBezTo>
                  <a:cubicBezTo>
                    <a:pt x="8535" y="4821"/>
                    <a:pt x="8967" y="6726"/>
                    <a:pt x="9749" y="8546"/>
                  </a:cubicBezTo>
                  <a:cubicBezTo>
                    <a:pt x="9777" y="8613"/>
                    <a:pt x="9836" y="8641"/>
                    <a:pt x="9898" y="8641"/>
                  </a:cubicBezTo>
                  <a:cubicBezTo>
                    <a:pt x="10001" y="8641"/>
                    <a:pt x="10111" y="8564"/>
                    <a:pt x="10104" y="8453"/>
                  </a:cubicBezTo>
                  <a:cubicBezTo>
                    <a:pt x="9939" y="5501"/>
                    <a:pt x="7786" y="1002"/>
                    <a:pt x="4719" y="127"/>
                  </a:cubicBezTo>
                  <a:cubicBezTo>
                    <a:pt x="4418" y="41"/>
                    <a:pt x="4108" y="0"/>
                    <a:pt x="380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19"/>
            <p:cNvSpPr/>
            <p:nvPr/>
          </p:nvSpPr>
          <p:spPr>
            <a:xfrm>
              <a:off x="175764" y="-1060353"/>
              <a:ext cx="632953" cy="735425"/>
            </a:xfrm>
            <a:custGeom>
              <a:avLst/>
              <a:gdLst/>
              <a:ahLst/>
              <a:cxnLst/>
              <a:rect l="l" t="t" r="r" b="b"/>
              <a:pathLst>
                <a:path w="14145" h="16435" extrusionOk="0">
                  <a:moveTo>
                    <a:pt x="1332" y="0"/>
                  </a:moveTo>
                  <a:cubicBezTo>
                    <a:pt x="1285" y="0"/>
                    <a:pt x="1241" y="26"/>
                    <a:pt x="1226" y="86"/>
                  </a:cubicBezTo>
                  <a:cubicBezTo>
                    <a:pt x="1" y="4915"/>
                    <a:pt x="2702" y="10777"/>
                    <a:pt x="6091" y="14119"/>
                  </a:cubicBezTo>
                  <a:cubicBezTo>
                    <a:pt x="7290" y="15303"/>
                    <a:pt x="8889" y="16435"/>
                    <a:pt x="10595" y="16435"/>
                  </a:cubicBezTo>
                  <a:cubicBezTo>
                    <a:pt x="11059" y="16435"/>
                    <a:pt x="11531" y="16351"/>
                    <a:pt x="12005" y="16162"/>
                  </a:cubicBezTo>
                  <a:cubicBezTo>
                    <a:pt x="14144" y="15308"/>
                    <a:pt x="14144" y="13045"/>
                    <a:pt x="13811" y="11110"/>
                  </a:cubicBezTo>
                  <a:lnTo>
                    <a:pt x="13811" y="11107"/>
                  </a:lnTo>
                  <a:cubicBezTo>
                    <a:pt x="13804" y="11064"/>
                    <a:pt x="13771" y="11045"/>
                    <a:pt x="13735" y="11045"/>
                  </a:cubicBezTo>
                  <a:cubicBezTo>
                    <a:pt x="13689" y="11045"/>
                    <a:pt x="13639" y="11077"/>
                    <a:pt x="13638" y="11132"/>
                  </a:cubicBezTo>
                  <a:cubicBezTo>
                    <a:pt x="13618" y="12219"/>
                    <a:pt x="13643" y="13563"/>
                    <a:pt x="13059" y="14510"/>
                  </a:cubicBezTo>
                  <a:cubicBezTo>
                    <a:pt x="12505" y="15414"/>
                    <a:pt x="11576" y="15784"/>
                    <a:pt x="10616" y="15784"/>
                  </a:cubicBezTo>
                  <a:cubicBezTo>
                    <a:pt x="9993" y="15784"/>
                    <a:pt x="9357" y="15629"/>
                    <a:pt x="8800" y="15364"/>
                  </a:cubicBezTo>
                  <a:cubicBezTo>
                    <a:pt x="6950" y="14482"/>
                    <a:pt x="5413" y="12643"/>
                    <a:pt x="4315" y="10964"/>
                  </a:cubicBezTo>
                  <a:cubicBezTo>
                    <a:pt x="3296" y="9405"/>
                    <a:pt x="2545" y="7690"/>
                    <a:pt x="2074" y="5892"/>
                  </a:cubicBezTo>
                  <a:cubicBezTo>
                    <a:pt x="1567" y="3965"/>
                    <a:pt x="1608" y="2076"/>
                    <a:pt x="1463" y="119"/>
                  </a:cubicBezTo>
                  <a:cubicBezTo>
                    <a:pt x="1456" y="45"/>
                    <a:pt x="1392" y="0"/>
                    <a:pt x="133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19"/>
            <p:cNvSpPr/>
            <p:nvPr/>
          </p:nvSpPr>
          <p:spPr>
            <a:xfrm>
              <a:off x="300434" y="-1225833"/>
              <a:ext cx="673226" cy="985474"/>
            </a:xfrm>
            <a:custGeom>
              <a:avLst/>
              <a:gdLst/>
              <a:ahLst/>
              <a:cxnLst/>
              <a:rect l="l" t="t" r="r" b="b"/>
              <a:pathLst>
                <a:path w="15045" h="22023" extrusionOk="0">
                  <a:moveTo>
                    <a:pt x="4196" y="0"/>
                  </a:moveTo>
                  <a:cubicBezTo>
                    <a:pt x="2522" y="0"/>
                    <a:pt x="912" y="716"/>
                    <a:pt x="23" y="2250"/>
                  </a:cubicBezTo>
                  <a:cubicBezTo>
                    <a:pt x="0" y="2289"/>
                    <a:pt x="37" y="2335"/>
                    <a:pt x="74" y="2335"/>
                  </a:cubicBezTo>
                  <a:cubicBezTo>
                    <a:pt x="87" y="2335"/>
                    <a:pt x="100" y="2330"/>
                    <a:pt x="111" y="2316"/>
                  </a:cubicBezTo>
                  <a:cubicBezTo>
                    <a:pt x="1146" y="1058"/>
                    <a:pt x="2622" y="459"/>
                    <a:pt x="4133" y="459"/>
                  </a:cubicBezTo>
                  <a:cubicBezTo>
                    <a:pt x="5109" y="459"/>
                    <a:pt x="6100" y="709"/>
                    <a:pt x="6997" y="1193"/>
                  </a:cubicBezTo>
                  <a:cubicBezTo>
                    <a:pt x="9183" y="2371"/>
                    <a:pt x="10725" y="4565"/>
                    <a:pt x="11865" y="6713"/>
                  </a:cubicBezTo>
                  <a:cubicBezTo>
                    <a:pt x="12980" y="8817"/>
                    <a:pt x="13759" y="11099"/>
                    <a:pt x="14158" y="13448"/>
                  </a:cubicBezTo>
                  <a:cubicBezTo>
                    <a:pt x="14648" y="16339"/>
                    <a:pt x="15045" y="20628"/>
                    <a:pt x="11570" y="21718"/>
                  </a:cubicBezTo>
                  <a:cubicBezTo>
                    <a:pt x="11415" y="21767"/>
                    <a:pt x="11429" y="22022"/>
                    <a:pt x="11596" y="22022"/>
                  </a:cubicBezTo>
                  <a:cubicBezTo>
                    <a:pt x="11601" y="22022"/>
                    <a:pt x="11606" y="22022"/>
                    <a:pt x="11611" y="22021"/>
                  </a:cubicBezTo>
                  <a:cubicBezTo>
                    <a:pt x="14472" y="21779"/>
                    <a:pt x="14946" y="18437"/>
                    <a:pt x="14902" y="16143"/>
                  </a:cubicBezTo>
                  <a:lnTo>
                    <a:pt x="14904" y="16143"/>
                  </a:lnTo>
                  <a:cubicBezTo>
                    <a:pt x="14841" y="12759"/>
                    <a:pt x="13974" y="9400"/>
                    <a:pt x="12341" y="6432"/>
                  </a:cubicBezTo>
                  <a:cubicBezTo>
                    <a:pt x="10973" y="3946"/>
                    <a:pt x="9029" y="1347"/>
                    <a:pt x="6254" y="358"/>
                  </a:cubicBezTo>
                  <a:cubicBezTo>
                    <a:pt x="5588" y="122"/>
                    <a:pt x="4886" y="0"/>
                    <a:pt x="419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19"/>
            <p:cNvSpPr/>
            <p:nvPr/>
          </p:nvSpPr>
          <p:spPr>
            <a:xfrm>
              <a:off x="690507" y="-259219"/>
              <a:ext cx="34187" cy="23179"/>
            </a:xfrm>
            <a:custGeom>
              <a:avLst/>
              <a:gdLst/>
              <a:ahLst/>
              <a:cxnLst/>
              <a:rect l="l" t="t" r="r" b="b"/>
              <a:pathLst>
                <a:path w="764" h="518" extrusionOk="0">
                  <a:moveTo>
                    <a:pt x="265" y="1"/>
                  </a:moveTo>
                  <a:cubicBezTo>
                    <a:pt x="127" y="1"/>
                    <a:pt x="1" y="99"/>
                    <a:pt x="1" y="258"/>
                  </a:cubicBezTo>
                  <a:cubicBezTo>
                    <a:pt x="1" y="419"/>
                    <a:pt x="127" y="518"/>
                    <a:pt x="266" y="518"/>
                  </a:cubicBezTo>
                  <a:cubicBezTo>
                    <a:pt x="310" y="518"/>
                    <a:pt x="355" y="508"/>
                    <a:pt x="397" y="486"/>
                  </a:cubicBezTo>
                  <a:cubicBezTo>
                    <a:pt x="405" y="484"/>
                    <a:pt x="414" y="478"/>
                    <a:pt x="422" y="473"/>
                  </a:cubicBezTo>
                  <a:cubicBezTo>
                    <a:pt x="427" y="469"/>
                    <a:pt x="431" y="468"/>
                    <a:pt x="432" y="468"/>
                  </a:cubicBezTo>
                  <a:lnTo>
                    <a:pt x="432" y="468"/>
                  </a:lnTo>
                  <a:cubicBezTo>
                    <a:pt x="433" y="468"/>
                    <a:pt x="428" y="471"/>
                    <a:pt x="416" y="478"/>
                  </a:cubicBezTo>
                  <a:cubicBezTo>
                    <a:pt x="419" y="479"/>
                    <a:pt x="421" y="479"/>
                    <a:pt x="424" y="479"/>
                  </a:cubicBezTo>
                  <a:cubicBezTo>
                    <a:pt x="441" y="479"/>
                    <a:pt x="466" y="472"/>
                    <a:pt x="483" y="470"/>
                  </a:cubicBezTo>
                  <a:cubicBezTo>
                    <a:pt x="524" y="464"/>
                    <a:pt x="568" y="456"/>
                    <a:pt x="612" y="451"/>
                  </a:cubicBezTo>
                  <a:cubicBezTo>
                    <a:pt x="695" y="440"/>
                    <a:pt x="763" y="338"/>
                    <a:pt x="758" y="258"/>
                  </a:cubicBezTo>
                  <a:cubicBezTo>
                    <a:pt x="755" y="181"/>
                    <a:pt x="700" y="79"/>
                    <a:pt x="612" y="68"/>
                  </a:cubicBezTo>
                  <a:cubicBezTo>
                    <a:pt x="568" y="60"/>
                    <a:pt x="527" y="54"/>
                    <a:pt x="483" y="49"/>
                  </a:cubicBezTo>
                  <a:cubicBezTo>
                    <a:pt x="461" y="46"/>
                    <a:pt x="439" y="43"/>
                    <a:pt x="416" y="40"/>
                  </a:cubicBezTo>
                  <a:lnTo>
                    <a:pt x="416" y="40"/>
                  </a:lnTo>
                  <a:cubicBezTo>
                    <a:pt x="422" y="43"/>
                    <a:pt x="427" y="46"/>
                    <a:pt x="433" y="51"/>
                  </a:cubicBezTo>
                  <a:cubicBezTo>
                    <a:pt x="422" y="43"/>
                    <a:pt x="408" y="35"/>
                    <a:pt x="397" y="32"/>
                  </a:cubicBezTo>
                  <a:cubicBezTo>
                    <a:pt x="355" y="11"/>
                    <a:pt x="309" y="1"/>
                    <a:pt x="26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19"/>
            <p:cNvSpPr/>
            <p:nvPr/>
          </p:nvSpPr>
          <p:spPr>
            <a:xfrm>
              <a:off x="558454" y="-298732"/>
              <a:ext cx="23313" cy="34321"/>
            </a:xfrm>
            <a:custGeom>
              <a:avLst/>
              <a:gdLst/>
              <a:ahLst/>
              <a:cxnLst/>
              <a:rect l="l" t="t" r="r" b="b"/>
              <a:pathLst>
                <a:path w="521" h="767" extrusionOk="0">
                  <a:moveTo>
                    <a:pt x="269" y="1"/>
                  </a:moveTo>
                  <a:cubicBezTo>
                    <a:pt x="267" y="1"/>
                    <a:pt x="264" y="1"/>
                    <a:pt x="262" y="1"/>
                  </a:cubicBezTo>
                  <a:cubicBezTo>
                    <a:pt x="108" y="7"/>
                    <a:pt x="25" y="114"/>
                    <a:pt x="6" y="254"/>
                  </a:cubicBezTo>
                  <a:cubicBezTo>
                    <a:pt x="0" y="304"/>
                    <a:pt x="14" y="342"/>
                    <a:pt x="31" y="384"/>
                  </a:cubicBezTo>
                  <a:cubicBezTo>
                    <a:pt x="36" y="439"/>
                    <a:pt x="42" y="494"/>
                    <a:pt x="47" y="552"/>
                  </a:cubicBezTo>
                  <a:cubicBezTo>
                    <a:pt x="58" y="659"/>
                    <a:pt x="134" y="767"/>
                    <a:pt x="253" y="767"/>
                  </a:cubicBezTo>
                  <a:cubicBezTo>
                    <a:pt x="256" y="767"/>
                    <a:pt x="259" y="767"/>
                    <a:pt x="262" y="766"/>
                  </a:cubicBezTo>
                  <a:cubicBezTo>
                    <a:pt x="386" y="761"/>
                    <a:pt x="463" y="670"/>
                    <a:pt x="474" y="552"/>
                  </a:cubicBezTo>
                  <a:cubicBezTo>
                    <a:pt x="479" y="494"/>
                    <a:pt x="485" y="439"/>
                    <a:pt x="493" y="381"/>
                  </a:cubicBezTo>
                  <a:cubicBezTo>
                    <a:pt x="510" y="342"/>
                    <a:pt x="521" y="301"/>
                    <a:pt x="515" y="254"/>
                  </a:cubicBezTo>
                  <a:cubicBezTo>
                    <a:pt x="507" y="185"/>
                    <a:pt x="493" y="128"/>
                    <a:pt x="441" y="75"/>
                  </a:cubicBezTo>
                  <a:cubicBezTo>
                    <a:pt x="398" y="33"/>
                    <a:pt x="331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19"/>
            <p:cNvSpPr/>
            <p:nvPr/>
          </p:nvSpPr>
          <p:spPr>
            <a:xfrm>
              <a:off x="133969" y="-1250535"/>
              <a:ext cx="307997" cy="880855"/>
            </a:xfrm>
            <a:custGeom>
              <a:avLst/>
              <a:gdLst/>
              <a:ahLst/>
              <a:cxnLst/>
              <a:rect l="l" t="t" r="r" b="b"/>
              <a:pathLst>
                <a:path w="6883" h="19685" extrusionOk="0">
                  <a:moveTo>
                    <a:pt x="5410" y="1"/>
                  </a:moveTo>
                  <a:cubicBezTo>
                    <a:pt x="1717" y="1"/>
                    <a:pt x="1" y="4285"/>
                    <a:pt x="362" y="7502"/>
                  </a:cubicBezTo>
                  <a:cubicBezTo>
                    <a:pt x="860" y="11968"/>
                    <a:pt x="3539" y="16453"/>
                    <a:pt x="6604" y="19641"/>
                  </a:cubicBezTo>
                  <a:cubicBezTo>
                    <a:pt x="6633" y="19671"/>
                    <a:pt x="6665" y="19684"/>
                    <a:pt x="6696" y="19684"/>
                  </a:cubicBezTo>
                  <a:cubicBezTo>
                    <a:pt x="6797" y="19684"/>
                    <a:pt x="6883" y="19549"/>
                    <a:pt x="6796" y="19446"/>
                  </a:cubicBezTo>
                  <a:cubicBezTo>
                    <a:pt x="4412" y="16571"/>
                    <a:pt x="2369" y="13394"/>
                    <a:pt x="1281" y="9790"/>
                  </a:cubicBezTo>
                  <a:cubicBezTo>
                    <a:pt x="98" y="5869"/>
                    <a:pt x="965" y="605"/>
                    <a:pt x="5912" y="219"/>
                  </a:cubicBezTo>
                  <a:cubicBezTo>
                    <a:pt x="6039" y="211"/>
                    <a:pt x="6036" y="38"/>
                    <a:pt x="5912" y="27"/>
                  </a:cubicBezTo>
                  <a:cubicBezTo>
                    <a:pt x="5741" y="9"/>
                    <a:pt x="5574" y="1"/>
                    <a:pt x="5410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19"/>
            <p:cNvSpPr/>
            <p:nvPr/>
          </p:nvSpPr>
          <p:spPr>
            <a:xfrm>
              <a:off x="490436" y="-1292151"/>
              <a:ext cx="36022" cy="26580"/>
            </a:xfrm>
            <a:custGeom>
              <a:avLst/>
              <a:gdLst/>
              <a:ahLst/>
              <a:cxnLst/>
              <a:rect l="l" t="t" r="r" b="b"/>
              <a:pathLst>
                <a:path w="805" h="594" extrusionOk="0">
                  <a:moveTo>
                    <a:pt x="288" y="1"/>
                  </a:moveTo>
                  <a:cubicBezTo>
                    <a:pt x="139" y="1"/>
                    <a:pt x="1" y="150"/>
                    <a:pt x="9" y="296"/>
                  </a:cubicBezTo>
                  <a:cubicBezTo>
                    <a:pt x="14" y="443"/>
                    <a:pt x="132" y="594"/>
                    <a:pt x="291" y="594"/>
                  </a:cubicBezTo>
                  <a:cubicBezTo>
                    <a:pt x="295" y="594"/>
                    <a:pt x="299" y="593"/>
                    <a:pt x="303" y="593"/>
                  </a:cubicBezTo>
                  <a:cubicBezTo>
                    <a:pt x="391" y="585"/>
                    <a:pt x="482" y="585"/>
                    <a:pt x="570" y="560"/>
                  </a:cubicBezTo>
                  <a:cubicBezTo>
                    <a:pt x="678" y="527"/>
                    <a:pt x="804" y="423"/>
                    <a:pt x="799" y="296"/>
                  </a:cubicBezTo>
                  <a:cubicBezTo>
                    <a:pt x="793" y="172"/>
                    <a:pt x="691" y="73"/>
                    <a:pt x="579" y="34"/>
                  </a:cubicBezTo>
                  <a:cubicBezTo>
                    <a:pt x="490" y="7"/>
                    <a:pt x="394" y="7"/>
                    <a:pt x="303" y="1"/>
                  </a:cubicBezTo>
                  <a:cubicBezTo>
                    <a:pt x="298" y="1"/>
                    <a:pt x="293" y="1"/>
                    <a:pt x="28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19"/>
            <p:cNvSpPr/>
            <p:nvPr/>
          </p:nvSpPr>
          <p:spPr>
            <a:xfrm>
              <a:off x="623742" y="-1264675"/>
              <a:ext cx="34053" cy="24477"/>
            </a:xfrm>
            <a:custGeom>
              <a:avLst/>
              <a:gdLst/>
              <a:ahLst/>
              <a:cxnLst/>
              <a:rect l="l" t="t" r="r" b="b"/>
              <a:pathLst>
                <a:path w="761" h="547" extrusionOk="0">
                  <a:moveTo>
                    <a:pt x="266" y="1"/>
                  </a:moveTo>
                  <a:cubicBezTo>
                    <a:pt x="128" y="1"/>
                    <a:pt x="1" y="135"/>
                    <a:pt x="6" y="274"/>
                  </a:cubicBezTo>
                  <a:cubicBezTo>
                    <a:pt x="14" y="412"/>
                    <a:pt x="123" y="547"/>
                    <a:pt x="270" y="547"/>
                  </a:cubicBezTo>
                  <a:cubicBezTo>
                    <a:pt x="273" y="547"/>
                    <a:pt x="276" y="546"/>
                    <a:pt x="279" y="546"/>
                  </a:cubicBezTo>
                  <a:cubicBezTo>
                    <a:pt x="367" y="541"/>
                    <a:pt x="455" y="541"/>
                    <a:pt x="540" y="519"/>
                  </a:cubicBezTo>
                  <a:cubicBezTo>
                    <a:pt x="642" y="491"/>
                    <a:pt x="760" y="392"/>
                    <a:pt x="758" y="274"/>
                  </a:cubicBezTo>
                  <a:cubicBezTo>
                    <a:pt x="752" y="158"/>
                    <a:pt x="656" y="65"/>
                    <a:pt x="551" y="29"/>
                  </a:cubicBezTo>
                  <a:cubicBezTo>
                    <a:pt x="463" y="1"/>
                    <a:pt x="369" y="4"/>
                    <a:pt x="279" y="1"/>
                  </a:cubicBezTo>
                  <a:cubicBezTo>
                    <a:pt x="274" y="1"/>
                    <a:pt x="270" y="1"/>
                    <a:pt x="26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19"/>
            <p:cNvSpPr/>
            <p:nvPr/>
          </p:nvSpPr>
          <p:spPr>
            <a:xfrm>
              <a:off x="768638" y="-1172762"/>
              <a:ext cx="26043" cy="36335"/>
            </a:xfrm>
            <a:custGeom>
              <a:avLst/>
              <a:gdLst/>
              <a:ahLst/>
              <a:cxnLst/>
              <a:rect l="l" t="t" r="r" b="b"/>
              <a:pathLst>
                <a:path w="582" h="812" extrusionOk="0">
                  <a:moveTo>
                    <a:pt x="305" y="1"/>
                  </a:moveTo>
                  <a:cubicBezTo>
                    <a:pt x="301" y="1"/>
                    <a:pt x="296" y="1"/>
                    <a:pt x="292" y="1"/>
                  </a:cubicBezTo>
                  <a:cubicBezTo>
                    <a:pt x="141" y="7"/>
                    <a:pt x="0" y="125"/>
                    <a:pt x="3" y="288"/>
                  </a:cubicBezTo>
                  <a:cubicBezTo>
                    <a:pt x="9" y="395"/>
                    <a:pt x="9" y="502"/>
                    <a:pt x="28" y="610"/>
                  </a:cubicBezTo>
                  <a:cubicBezTo>
                    <a:pt x="47" y="703"/>
                    <a:pt x="132" y="772"/>
                    <a:pt x="218" y="800"/>
                  </a:cubicBezTo>
                  <a:cubicBezTo>
                    <a:pt x="241" y="807"/>
                    <a:pt x="268" y="811"/>
                    <a:pt x="294" y="811"/>
                  </a:cubicBezTo>
                  <a:cubicBezTo>
                    <a:pt x="319" y="811"/>
                    <a:pt x="343" y="808"/>
                    <a:pt x="364" y="800"/>
                  </a:cubicBezTo>
                  <a:cubicBezTo>
                    <a:pt x="449" y="772"/>
                    <a:pt x="537" y="703"/>
                    <a:pt x="554" y="610"/>
                  </a:cubicBezTo>
                  <a:cubicBezTo>
                    <a:pt x="576" y="502"/>
                    <a:pt x="576" y="395"/>
                    <a:pt x="579" y="288"/>
                  </a:cubicBezTo>
                  <a:cubicBezTo>
                    <a:pt x="581" y="140"/>
                    <a:pt x="451" y="1"/>
                    <a:pt x="30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19"/>
            <p:cNvSpPr/>
            <p:nvPr/>
          </p:nvSpPr>
          <p:spPr>
            <a:xfrm>
              <a:off x="249241" y="-1033593"/>
              <a:ext cx="952227" cy="1039619"/>
            </a:xfrm>
            <a:custGeom>
              <a:avLst/>
              <a:gdLst/>
              <a:ahLst/>
              <a:cxnLst/>
              <a:rect l="l" t="t" r="r" b="b"/>
              <a:pathLst>
                <a:path w="21280" h="23233" extrusionOk="0">
                  <a:moveTo>
                    <a:pt x="14222" y="1"/>
                  </a:moveTo>
                  <a:cubicBezTo>
                    <a:pt x="14111" y="1"/>
                    <a:pt x="13996" y="132"/>
                    <a:pt x="14074" y="242"/>
                  </a:cubicBezTo>
                  <a:cubicBezTo>
                    <a:pt x="16147" y="3152"/>
                    <a:pt x="17692" y="6390"/>
                    <a:pt x="18496" y="9876"/>
                  </a:cubicBezTo>
                  <a:cubicBezTo>
                    <a:pt x="18964" y="11897"/>
                    <a:pt x="19248" y="13967"/>
                    <a:pt x="19438" y="16029"/>
                  </a:cubicBezTo>
                  <a:cubicBezTo>
                    <a:pt x="19622" y="18014"/>
                    <a:pt x="19666" y="20506"/>
                    <a:pt x="17899" y="21839"/>
                  </a:cubicBezTo>
                  <a:cubicBezTo>
                    <a:pt x="17228" y="22343"/>
                    <a:pt x="16435" y="22550"/>
                    <a:pt x="15582" y="22550"/>
                  </a:cubicBezTo>
                  <a:cubicBezTo>
                    <a:pt x="12809" y="22550"/>
                    <a:pt x="9400" y="20362"/>
                    <a:pt x="7505" y="19080"/>
                  </a:cubicBezTo>
                  <a:cubicBezTo>
                    <a:pt x="4666" y="17158"/>
                    <a:pt x="2455" y="14694"/>
                    <a:pt x="346" y="12026"/>
                  </a:cubicBezTo>
                  <a:cubicBezTo>
                    <a:pt x="313" y="11985"/>
                    <a:pt x="273" y="11968"/>
                    <a:pt x="233" y="11968"/>
                  </a:cubicBezTo>
                  <a:cubicBezTo>
                    <a:pt x="116" y="11968"/>
                    <a:pt x="1" y="12114"/>
                    <a:pt x="68" y="12241"/>
                  </a:cubicBezTo>
                  <a:cubicBezTo>
                    <a:pt x="1935" y="15633"/>
                    <a:pt x="4972" y="18392"/>
                    <a:pt x="8257" y="20385"/>
                  </a:cubicBezTo>
                  <a:cubicBezTo>
                    <a:pt x="10111" y="21510"/>
                    <a:pt x="13079" y="23233"/>
                    <a:pt x="15649" y="23233"/>
                  </a:cubicBezTo>
                  <a:cubicBezTo>
                    <a:pt x="16620" y="23233"/>
                    <a:pt x="17533" y="22987"/>
                    <a:pt x="18309" y="22370"/>
                  </a:cubicBezTo>
                  <a:cubicBezTo>
                    <a:pt x="21280" y="20005"/>
                    <a:pt x="20035" y="15063"/>
                    <a:pt x="19493" y="11908"/>
                  </a:cubicBezTo>
                  <a:cubicBezTo>
                    <a:pt x="18738" y="7522"/>
                    <a:pt x="17144" y="3516"/>
                    <a:pt x="14322" y="49"/>
                  </a:cubicBezTo>
                  <a:cubicBezTo>
                    <a:pt x="14294" y="15"/>
                    <a:pt x="14258" y="1"/>
                    <a:pt x="14222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19"/>
            <p:cNvSpPr/>
            <p:nvPr/>
          </p:nvSpPr>
          <p:spPr>
            <a:xfrm>
              <a:off x="708138" y="-277834"/>
              <a:ext cx="347330" cy="182436"/>
            </a:xfrm>
            <a:custGeom>
              <a:avLst/>
              <a:gdLst/>
              <a:ahLst/>
              <a:cxnLst/>
              <a:rect l="l" t="t" r="r" b="b"/>
              <a:pathLst>
                <a:path w="7762" h="4077" extrusionOk="0">
                  <a:moveTo>
                    <a:pt x="6789" y="1"/>
                  </a:moveTo>
                  <a:cubicBezTo>
                    <a:pt x="6705" y="1"/>
                    <a:pt x="6624" y="66"/>
                    <a:pt x="6658" y="167"/>
                  </a:cubicBezTo>
                  <a:cubicBezTo>
                    <a:pt x="7120" y="1566"/>
                    <a:pt x="6413" y="3055"/>
                    <a:pt x="4987" y="3543"/>
                  </a:cubicBezTo>
                  <a:cubicBezTo>
                    <a:pt x="4623" y="3667"/>
                    <a:pt x="4260" y="3721"/>
                    <a:pt x="3900" y="3721"/>
                  </a:cubicBezTo>
                  <a:cubicBezTo>
                    <a:pt x="2586" y="3721"/>
                    <a:pt x="1314" y="2999"/>
                    <a:pt x="218" y="2312"/>
                  </a:cubicBezTo>
                  <a:cubicBezTo>
                    <a:pt x="196" y="2298"/>
                    <a:pt x="175" y="2292"/>
                    <a:pt x="156" y="2292"/>
                  </a:cubicBezTo>
                  <a:cubicBezTo>
                    <a:pt x="59" y="2292"/>
                    <a:pt x="1" y="2442"/>
                    <a:pt x="100" y="2513"/>
                  </a:cubicBezTo>
                  <a:cubicBezTo>
                    <a:pt x="1180" y="3310"/>
                    <a:pt x="2625" y="4076"/>
                    <a:pt x="4026" y="4076"/>
                  </a:cubicBezTo>
                  <a:cubicBezTo>
                    <a:pt x="4620" y="4076"/>
                    <a:pt x="5207" y="3938"/>
                    <a:pt x="5755" y="3606"/>
                  </a:cubicBezTo>
                  <a:cubicBezTo>
                    <a:pt x="6925" y="2896"/>
                    <a:pt x="7762" y="1302"/>
                    <a:pt x="6911" y="63"/>
                  </a:cubicBezTo>
                  <a:cubicBezTo>
                    <a:pt x="6881" y="20"/>
                    <a:pt x="6834" y="1"/>
                    <a:pt x="6789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19"/>
            <p:cNvSpPr/>
            <p:nvPr/>
          </p:nvSpPr>
          <p:spPr>
            <a:xfrm>
              <a:off x="703215" y="-1045317"/>
              <a:ext cx="222529" cy="667140"/>
            </a:xfrm>
            <a:custGeom>
              <a:avLst/>
              <a:gdLst/>
              <a:ahLst/>
              <a:cxnLst/>
              <a:rect l="l" t="t" r="r" b="b"/>
              <a:pathLst>
                <a:path w="4973" h="14909" extrusionOk="0">
                  <a:moveTo>
                    <a:pt x="219" y="0"/>
                  </a:moveTo>
                  <a:cubicBezTo>
                    <a:pt x="109" y="0"/>
                    <a:pt x="1" y="120"/>
                    <a:pt x="77" y="231"/>
                  </a:cubicBezTo>
                  <a:cubicBezTo>
                    <a:pt x="1520" y="2365"/>
                    <a:pt x="2789" y="4367"/>
                    <a:pt x="3431" y="6905"/>
                  </a:cubicBezTo>
                  <a:cubicBezTo>
                    <a:pt x="4092" y="9526"/>
                    <a:pt x="4083" y="12236"/>
                    <a:pt x="3547" y="14876"/>
                  </a:cubicBezTo>
                  <a:cubicBezTo>
                    <a:pt x="3543" y="14896"/>
                    <a:pt x="3560" y="14909"/>
                    <a:pt x="3575" y="14909"/>
                  </a:cubicBezTo>
                  <a:cubicBezTo>
                    <a:pt x="3586" y="14909"/>
                    <a:pt x="3596" y="14903"/>
                    <a:pt x="3599" y="14890"/>
                  </a:cubicBezTo>
                  <a:cubicBezTo>
                    <a:pt x="4973" y="10011"/>
                    <a:pt x="3984" y="3764"/>
                    <a:pt x="322" y="44"/>
                  </a:cubicBezTo>
                  <a:cubicBezTo>
                    <a:pt x="292" y="13"/>
                    <a:pt x="256" y="0"/>
                    <a:pt x="21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19"/>
            <p:cNvSpPr/>
            <p:nvPr/>
          </p:nvSpPr>
          <p:spPr>
            <a:xfrm>
              <a:off x="580604" y="-1120943"/>
              <a:ext cx="31860" cy="43002"/>
            </a:xfrm>
            <a:custGeom>
              <a:avLst/>
              <a:gdLst/>
              <a:ahLst/>
              <a:cxnLst/>
              <a:rect l="l" t="t" r="r" b="b"/>
              <a:pathLst>
                <a:path w="712" h="961" extrusionOk="0">
                  <a:moveTo>
                    <a:pt x="356" y="1"/>
                  </a:moveTo>
                  <a:cubicBezTo>
                    <a:pt x="297" y="1"/>
                    <a:pt x="239" y="16"/>
                    <a:pt x="191" y="46"/>
                  </a:cubicBezTo>
                  <a:cubicBezTo>
                    <a:pt x="48" y="134"/>
                    <a:pt x="1" y="267"/>
                    <a:pt x="1" y="424"/>
                  </a:cubicBezTo>
                  <a:lnTo>
                    <a:pt x="1" y="605"/>
                  </a:lnTo>
                  <a:cubicBezTo>
                    <a:pt x="1" y="788"/>
                    <a:pt x="159" y="961"/>
                    <a:pt x="343" y="961"/>
                  </a:cubicBezTo>
                  <a:cubicBezTo>
                    <a:pt x="347" y="961"/>
                    <a:pt x="352" y="961"/>
                    <a:pt x="356" y="960"/>
                  </a:cubicBezTo>
                  <a:cubicBezTo>
                    <a:pt x="549" y="952"/>
                    <a:pt x="711" y="804"/>
                    <a:pt x="711" y="605"/>
                  </a:cubicBezTo>
                  <a:lnTo>
                    <a:pt x="711" y="424"/>
                  </a:lnTo>
                  <a:cubicBezTo>
                    <a:pt x="711" y="267"/>
                    <a:pt x="664" y="134"/>
                    <a:pt x="524" y="46"/>
                  </a:cubicBezTo>
                  <a:cubicBezTo>
                    <a:pt x="474" y="16"/>
                    <a:pt x="415" y="1"/>
                    <a:pt x="35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19"/>
            <p:cNvSpPr/>
            <p:nvPr/>
          </p:nvSpPr>
          <p:spPr>
            <a:xfrm>
              <a:off x="436022" y="-725544"/>
              <a:ext cx="137285" cy="165521"/>
            </a:xfrm>
            <a:custGeom>
              <a:avLst/>
              <a:gdLst/>
              <a:ahLst/>
              <a:cxnLst/>
              <a:rect l="l" t="t" r="r" b="b"/>
              <a:pathLst>
                <a:path w="3068" h="3699" extrusionOk="0">
                  <a:moveTo>
                    <a:pt x="52" y="0"/>
                  </a:moveTo>
                  <a:cubicBezTo>
                    <a:pt x="27" y="0"/>
                    <a:pt x="0" y="25"/>
                    <a:pt x="8" y="54"/>
                  </a:cubicBezTo>
                  <a:cubicBezTo>
                    <a:pt x="399" y="1565"/>
                    <a:pt x="1508" y="3014"/>
                    <a:pt x="2937" y="3691"/>
                  </a:cubicBezTo>
                  <a:cubicBezTo>
                    <a:pt x="2949" y="3696"/>
                    <a:pt x="2960" y="3699"/>
                    <a:pt x="2970" y="3699"/>
                  </a:cubicBezTo>
                  <a:cubicBezTo>
                    <a:pt x="3032" y="3699"/>
                    <a:pt x="3067" y="3618"/>
                    <a:pt x="3006" y="3575"/>
                  </a:cubicBezTo>
                  <a:cubicBezTo>
                    <a:pt x="1673" y="2620"/>
                    <a:pt x="729" y="1541"/>
                    <a:pt x="82" y="21"/>
                  </a:cubicBezTo>
                  <a:cubicBezTo>
                    <a:pt x="76" y="6"/>
                    <a:pt x="64" y="0"/>
                    <a:pt x="5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19"/>
            <p:cNvSpPr/>
            <p:nvPr/>
          </p:nvSpPr>
          <p:spPr>
            <a:xfrm>
              <a:off x="778124" y="-629021"/>
              <a:ext cx="33561" cy="39199"/>
            </a:xfrm>
            <a:custGeom>
              <a:avLst/>
              <a:gdLst/>
              <a:ahLst/>
              <a:cxnLst/>
              <a:rect l="l" t="t" r="r" b="b"/>
              <a:pathLst>
                <a:path w="750" h="876" extrusionOk="0">
                  <a:moveTo>
                    <a:pt x="375" y="0"/>
                  </a:moveTo>
                  <a:cubicBezTo>
                    <a:pt x="268" y="0"/>
                    <a:pt x="161" y="61"/>
                    <a:pt x="130" y="182"/>
                  </a:cubicBezTo>
                  <a:cubicBezTo>
                    <a:pt x="105" y="273"/>
                    <a:pt x="80" y="367"/>
                    <a:pt x="55" y="457"/>
                  </a:cubicBezTo>
                  <a:cubicBezTo>
                    <a:pt x="0" y="664"/>
                    <a:pt x="160" y="876"/>
                    <a:pt x="375" y="876"/>
                  </a:cubicBezTo>
                  <a:cubicBezTo>
                    <a:pt x="590" y="876"/>
                    <a:pt x="749" y="664"/>
                    <a:pt x="694" y="457"/>
                  </a:cubicBezTo>
                  <a:cubicBezTo>
                    <a:pt x="669" y="367"/>
                    <a:pt x="645" y="273"/>
                    <a:pt x="620" y="182"/>
                  </a:cubicBezTo>
                  <a:cubicBezTo>
                    <a:pt x="588" y="61"/>
                    <a:pt x="481" y="0"/>
                    <a:pt x="375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19"/>
            <p:cNvSpPr/>
            <p:nvPr/>
          </p:nvSpPr>
          <p:spPr>
            <a:xfrm>
              <a:off x="53198" y="-1377442"/>
              <a:ext cx="590846" cy="802681"/>
            </a:xfrm>
            <a:custGeom>
              <a:avLst/>
              <a:gdLst/>
              <a:ahLst/>
              <a:cxnLst/>
              <a:rect l="l" t="t" r="r" b="b"/>
              <a:pathLst>
                <a:path w="13204" h="17938" extrusionOk="0">
                  <a:moveTo>
                    <a:pt x="6947" y="0"/>
                  </a:moveTo>
                  <a:cubicBezTo>
                    <a:pt x="4565" y="0"/>
                    <a:pt x="2343" y="845"/>
                    <a:pt x="1195" y="3243"/>
                  </a:cubicBezTo>
                  <a:cubicBezTo>
                    <a:pt x="303" y="5101"/>
                    <a:pt x="372" y="7276"/>
                    <a:pt x="655" y="9270"/>
                  </a:cubicBezTo>
                  <a:cubicBezTo>
                    <a:pt x="1079" y="12249"/>
                    <a:pt x="1936" y="15159"/>
                    <a:pt x="3166" y="17904"/>
                  </a:cubicBezTo>
                  <a:cubicBezTo>
                    <a:pt x="3176" y="17928"/>
                    <a:pt x="3197" y="17938"/>
                    <a:pt x="3220" y="17938"/>
                  </a:cubicBezTo>
                  <a:cubicBezTo>
                    <a:pt x="3264" y="17938"/>
                    <a:pt x="3313" y="17898"/>
                    <a:pt x="3293" y="17849"/>
                  </a:cubicBezTo>
                  <a:cubicBezTo>
                    <a:pt x="1784" y="13953"/>
                    <a:pt x="0" y="8967"/>
                    <a:pt x="1027" y="4751"/>
                  </a:cubicBezTo>
                  <a:cubicBezTo>
                    <a:pt x="1669" y="2114"/>
                    <a:pt x="3855" y="577"/>
                    <a:pt x="6503" y="423"/>
                  </a:cubicBezTo>
                  <a:cubicBezTo>
                    <a:pt x="6652" y="415"/>
                    <a:pt x="6800" y="410"/>
                    <a:pt x="6946" y="410"/>
                  </a:cubicBezTo>
                  <a:cubicBezTo>
                    <a:pt x="9045" y="410"/>
                    <a:pt x="10975" y="1251"/>
                    <a:pt x="12987" y="1753"/>
                  </a:cubicBezTo>
                  <a:cubicBezTo>
                    <a:pt x="12997" y="1755"/>
                    <a:pt x="13006" y="1756"/>
                    <a:pt x="13015" y="1756"/>
                  </a:cubicBezTo>
                  <a:cubicBezTo>
                    <a:pt x="13132" y="1756"/>
                    <a:pt x="13204" y="1586"/>
                    <a:pt x="13084" y="1527"/>
                  </a:cubicBezTo>
                  <a:cubicBezTo>
                    <a:pt x="11350" y="680"/>
                    <a:pt x="9084" y="0"/>
                    <a:pt x="6947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3" name="Google Shape;1603;p19"/>
          <p:cNvSpPr/>
          <p:nvPr/>
        </p:nvSpPr>
        <p:spPr>
          <a:xfrm>
            <a:off x="7527252" y="339365"/>
            <a:ext cx="391241" cy="391265"/>
          </a:xfrm>
          <a:custGeom>
            <a:avLst/>
            <a:gdLst/>
            <a:ahLst/>
            <a:cxnLst/>
            <a:rect l="l" t="t" r="r" b="b"/>
            <a:pathLst>
              <a:path w="9444" h="9444" extrusionOk="0">
                <a:moveTo>
                  <a:pt x="4595" y="0"/>
                </a:moveTo>
                <a:cubicBezTo>
                  <a:pt x="4595" y="0"/>
                  <a:pt x="4257" y="2178"/>
                  <a:pt x="4191" y="4202"/>
                </a:cubicBezTo>
                <a:cubicBezTo>
                  <a:pt x="2591" y="4314"/>
                  <a:pt x="0" y="4846"/>
                  <a:pt x="0" y="4846"/>
                </a:cubicBezTo>
                <a:cubicBezTo>
                  <a:pt x="0" y="4846"/>
                  <a:pt x="2164" y="5184"/>
                  <a:pt x="4182" y="5253"/>
                </a:cubicBezTo>
                <a:cubicBezTo>
                  <a:pt x="4229" y="7310"/>
                  <a:pt x="4595" y="9444"/>
                  <a:pt x="4595" y="9444"/>
                </a:cubicBezTo>
                <a:cubicBezTo>
                  <a:pt x="4595" y="9444"/>
                  <a:pt x="5127" y="6858"/>
                  <a:pt x="5242" y="5259"/>
                </a:cubicBezTo>
                <a:cubicBezTo>
                  <a:pt x="7305" y="5215"/>
                  <a:pt x="9444" y="4846"/>
                  <a:pt x="9444" y="4846"/>
                </a:cubicBezTo>
                <a:cubicBezTo>
                  <a:pt x="9444" y="4846"/>
                  <a:pt x="6842" y="4312"/>
                  <a:pt x="5242" y="4199"/>
                </a:cubicBezTo>
                <a:cubicBezTo>
                  <a:pt x="5130" y="2602"/>
                  <a:pt x="4595" y="0"/>
                  <a:pt x="459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04" name="Google Shape;1604;p19"/>
          <p:cNvGrpSpPr/>
          <p:nvPr/>
        </p:nvGrpSpPr>
        <p:grpSpPr>
          <a:xfrm>
            <a:off x="431732" y="-594906"/>
            <a:ext cx="1587045" cy="1764437"/>
            <a:chOff x="-2461806" y="-1519518"/>
            <a:chExt cx="1587045" cy="1764437"/>
          </a:xfrm>
        </p:grpSpPr>
        <p:sp>
          <p:nvSpPr>
            <p:cNvPr id="1605" name="Google Shape;1605;p19"/>
            <p:cNvSpPr/>
            <p:nvPr/>
          </p:nvSpPr>
          <p:spPr>
            <a:xfrm>
              <a:off x="-2460239" y="-1461569"/>
              <a:ext cx="1524279" cy="1417556"/>
            </a:xfrm>
            <a:custGeom>
              <a:avLst/>
              <a:gdLst/>
              <a:ahLst/>
              <a:cxnLst/>
              <a:rect l="l" t="t" r="r" b="b"/>
              <a:pathLst>
                <a:path w="34064" h="31679" extrusionOk="0">
                  <a:moveTo>
                    <a:pt x="35" y="1"/>
                  </a:moveTo>
                  <a:cubicBezTo>
                    <a:pt x="8" y="1"/>
                    <a:pt x="1" y="41"/>
                    <a:pt x="29" y="54"/>
                  </a:cubicBezTo>
                  <a:cubicBezTo>
                    <a:pt x="8594" y="3239"/>
                    <a:pt x="9814" y="13520"/>
                    <a:pt x="13448" y="20706"/>
                  </a:cubicBezTo>
                  <a:cubicBezTo>
                    <a:pt x="15238" y="24244"/>
                    <a:pt x="17793" y="27097"/>
                    <a:pt x="21405" y="28823"/>
                  </a:cubicBezTo>
                  <a:cubicBezTo>
                    <a:pt x="25020" y="30546"/>
                    <a:pt x="29348" y="31472"/>
                    <a:pt x="33341" y="31678"/>
                  </a:cubicBezTo>
                  <a:cubicBezTo>
                    <a:pt x="33350" y="31679"/>
                    <a:pt x="33359" y="31679"/>
                    <a:pt x="33368" y="31679"/>
                  </a:cubicBezTo>
                  <a:cubicBezTo>
                    <a:pt x="33945" y="31679"/>
                    <a:pt x="34064" y="30754"/>
                    <a:pt x="33484" y="30624"/>
                  </a:cubicBezTo>
                  <a:cubicBezTo>
                    <a:pt x="29260" y="29679"/>
                    <a:pt x="24990" y="29440"/>
                    <a:pt x="21097" y="27328"/>
                  </a:cubicBezTo>
                  <a:cubicBezTo>
                    <a:pt x="16892" y="25045"/>
                    <a:pt x="14516" y="21037"/>
                    <a:pt x="12765" y="16733"/>
                  </a:cubicBezTo>
                  <a:cubicBezTo>
                    <a:pt x="10186" y="10395"/>
                    <a:pt x="7669" y="1805"/>
                    <a:pt x="42" y="1"/>
                  </a:cubicBezTo>
                  <a:cubicBezTo>
                    <a:pt x="40" y="1"/>
                    <a:pt x="37" y="1"/>
                    <a:pt x="3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19"/>
            <p:cNvSpPr/>
            <p:nvPr/>
          </p:nvSpPr>
          <p:spPr>
            <a:xfrm>
              <a:off x="-2394459" y="-1519518"/>
              <a:ext cx="1134886" cy="1069107"/>
            </a:xfrm>
            <a:custGeom>
              <a:avLst/>
              <a:gdLst/>
              <a:ahLst/>
              <a:cxnLst/>
              <a:rect l="l" t="t" r="r" b="b"/>
              <a:pathLst>
                <a:path w="25362" h="23892" extrusionOk="0">
                  <a:moveTo>
                    <a:pt x="72" y="0"/>
                  </a:moveTo>
                  <a:cubicBezTo>
                    <a:pt x="26" y="0"/>
                    <a:pt x="1" y="71"/>
                    <a:pt x="48" y="93"/>
                  </a:cubicBezTo>
                  <a:cubicBezTo>
                    <a:pt x="3214" y="1539"/>
                    <a:pt x="6061" y="3133"/>
                    <a:pt x="8024" y="6123"/>
                  </a:cubicBezTo>
                  <a:cubicBezTo>
                    <a:pt x="9767" y="8783"/>
                    <a:pt x="10643" y="11899"/>
                    <a:pt x="12006" y="14749"/>
                  </a:cubicBezTo>
                  <a:cubicBezTo>
                    <a:pt x="14210" y="19351"/>
                    <a:pt x="19004" y="23891"/>
                    <a:pt x="24450" y="23891"/>
                  </a:cubicBezTo>
                  <a:cubicBezTo>
                    <a:pt x="24501" y="23891"/>
                    <a:pt x="24551" y="23891"/>
                    <a:pt x="24602" y="23890"/>
                  </a:cubicBezTo>
                  <a:cubicBezTo>
                    <a:pt x="25219" y="23882"/>
                    <a:pt x="25362" y="22965"/>
                    <a:pt x="24748" y="22802"/>
                  </a:cubicBezTo>
                  <a:cubicBezTo>
                    <a:pt x="21686" y="21987"/>
                    <a:pt x="19018" y="21250"/>
                    <a:pt x="16551" y="19121"/>
                  </a:cubicBezTo>
                  <a:cubicBezTo>
                    <a:pt x="14115" y="17021"/>
                    <a:pt x="12766" y="14174"/>
                    <a:pt x="11483" y="11291"/>
                  </a:cubicBezTo>
                  <a:cubicBezTo>
                    <a:pt x="10340" y="8722"/>
                    <a:pt x="9134" y="6120"/>
                    <a:pt x="7083" y="4135"/>
                  </a:cubicBezTo>
                  <a:cubicBezTo>
                    <a:pt x="5136" y="2252"/>
                    <a:pt x="2680" y="779"/>
                    <a:pt x="87" y="2"/>
                  </a:cubicBezTo>
                  <a:cubicBezTo>
                    <a:pt x="82" y="1"/>
                    <a:pt x="77" y="0"/>
                    <a:pt x="7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19"/>
            <p:cNvSpPr/>
            <p:nvPr/>
          </p:nvSpPr>
          <p:spPr>
            <a:xfrm>
              <a:off x="-2461806" y="-1423219"/>
              <a:ext cx="824159" cy="1573635"/>
            </a:xfrm>
            <a:custGeom>
              <a:avLst/>
              <a:gdLst/>
              <a:ahLst/>
              <a:cxnLst/>
              <a:rect l="l" t="t" r="r" b="b"/>
              <a:pathLst>
                <a:path w="18418" h="35167" extrusionOk="0">
                  <a:moveTo>
                    <a:pt x="88" y="1"/>
                  </a:moveTo>
                  <a:cubicBezTo>
                    <a:pt x="34" y="1"/>
                    <a:pt x="1" y="91"/>
                    <a:pt x="58" y="116"/>
                  </a:cubicBezTo>
                  <a:cubicBezTo>
                    <a:pt x="8100" y="3641"/>
                    <a:pt x="4381" y="14929"/>
                    <a:pt x="6016" y="21576"/>
                  </a:cubicBezTo>
                  <a:cubicBezTo>
                    <a:pt x="7429" y="27308"/>
                    <a:pt x="11897" y="33417"/>
                    <a:pt x="17770" y="35149"/>
                  </a:cubicBezTo>
                  <a:cubicBezTo>
                    <a:pt x="17811" y="35161"/>
                    <a:pt x="17850" y="35167"/>
                    <a:pt x="17887" y="35167"/>
                  </a:cubicBezTo>
                  <a:cubicBezTo>
                    <a:pt x="18248" y="35167"/>
                    <a:pt x="18418" y="34637"/>
                    <a:pt x="18076" y="34425"/>
                  </a:cubicBezTo>
                  <a:lnTo>
                    <a:pt x="18076" y="34425"/>
                  </a:lnTo>
                  <a:lnTo>
                    <a:pt x="18076" y="34428"/>
                  </a:lnTo>
                  <a:cubicBezTo>
                    <a:pt x="14970" y="32509"/>
                    <a:pt x="12175" y="30573"/>
                    <a:pt x="10066" y="27514"/>
                  </a:cubicBezTo>
                  <a:cubicBezTo>
                    <a:pt x="7891" y="24351"/>
                    <a:pt x="6820" y="20766"/>
                    <a:pt x="6644" y="16950"/>
                  </a:cubicBezTo>
                  <a:cubicBezTo>
                    <a:pt x="6374" y="11063"/>
                    <a:pt x="7040" y="2492"/>
                    <a:pt x="105" y="4"/>
                  </a:cubicBezTo>
                  <a:cubicBezTo>
                    <a:pt x="99" y="1"/>
                    <a:pt x="93" y="1"/>
                    <a:pt x="8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19"/>
            <p:cNvSpPr/>
            <p:nvPr/>
          </p:nvSpPr>
          <p:spPr>
            <a:xfrm>
              <a:off x="-2045018" y="-831867"/>
              <a:ext cx="976793" cy="1016305"/>
            </a:xfrm>
            <a:custGeom>
              <a:avLst/>
              <a:gdLst/>
              <a:ahLst/>
              <a:cxnLst/>
              <a:rect l="l" t="t" r="r" b="b"/>
              <a:pathLst>
                <a:path w="21829" h="22712" extrusionOk="0">
                  <a:moveTo>
                    <a:pt x="50" y="1"/>
                  </a:moveTo>
                  <a:cubicBezTo>
                    <a:pt x="25" y="1"/>
                    <a:pt x="1" y="17"/>
                    <a:pt x="1" y="48"/>
                  </a:cubicBezTo>
                  <a:cubicBezTo>
                    <a:pt x="136" y="5863"/>
                    <a:pt x="2278" y="11351"/>
                    <a:pt x="6278" y="15615"/>
                  </a:cubicBezTo>
                  <a:cubicBezTo>
                    <a:pt x="10031" y="19619"/>
                    <a:pt x="15775" y="22712"/>
                    <a:pt x="21364" y="22712"/>
                  </a:cubicBezTo>
                  <a:cubicBezTo>
                    <a:pt x="21425" y="22712"/>
                    <a:pt x="21487" y="22711"/>
                    <a:pt x="21548" y="22711"/>
                  </a:cubicBezTo>
                  <a:cubicBezTo>
                    <a:pt x="21765" y="22708"/>
                    <a:pt x="21829" y="22361"/>
                    <a:pt x="21600" y="22320"/>
                  </a:cubicBezTo>
                  <a:cubicBezTo>
                    <a:pt x="16017" y="21268"/>
                    <a:pt x="11008" y="19481"/>
                    <a:pt x="6898" y="15373"/>
                  </a:cubicBezTo>
                  <a:cubicBezTo>
                    <a:pt x="2870" y="11351"/>
                    <a:pt x="460" y="5717"/>
                    <a:pt x="103" y="48"/>
                  </a:cubicBezTo>
                  <a:cubicBezTo>
                    <a:pt x="100" y="17"/>
                    <a:pt x="74" y="1"/>
                    <a:pt x="50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19"/>
            <p:cNvSpPr/>
            <p:nvPr/>
          </p:nvSpPr>
          <p:spPr>
            <a:xfrm>
              <a:off x="-1645323" y="-474012"/>
              <a:ext cx="414362" cy="215191"/>
            </a:xfrm>
            <a:custGeom>
              <a:avLst/>
              <a:gdLst/>
              <a:ahLst/>
              <a:cxnLst/>
              <a:rect l="l" t="t" r="r" b="b"/>
              <a:pathLst>
                <a:path w="9260" h="4809" extrusionOk="0">
                  <a:moveTo>
                    <a:pt x="137" y="1"/>
                  </a:moveTo>
                  <a:cubicBezTo>
                    <a:pt x="64" y="1"/>
                    <a:pt x="1" y="89"/>
                    <a:pt x="69" y="152"/>
                  </a:cubicBezTo>
                  <a:cubicBezTo>
                    <a:pt x="2525" y="2393"/>
                    <a:pt x="5686" y="4326"/>
                    <a:pt x="9031" y="4807"/>
                  </a:cubicBezTo>
                  <a:cubicBezTo>
                    <a:pt x="9039" y="4808"/>
                    <a:pt x="9046" y="4809"/>
                    <a:pt x="9053" y="4809"/>
                  </a:cubicBezTo>
                  <a:cubicBezTo>
                    <a:pt x="9200" y="4809"/>
                    <a:pt x="9260" y="4604"/>
                    <a:pt x="9100" y="4551"/>
                  </a:cubicBezTo>
                  <a:cubicBezTo>
                    <a:pt x="5801" y="3500"/>
                    <a:pt x="2861" y="2307"/>
                    <a:pt x="199" y="25"/>
                  </a:cubicBezTo>
                  <a:cubicBezTo>
                    <a:pt x="179" y="8"/>
                    <a:pt x="157" y="1"/>
                    <a:pt x="137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19"/>
            <p:cNvSpPr/>
            <p:nvPr/>
          </p:nvSpPr>
          <p:spPr>
            <a:xfrm>
              <a:off x="-1135637" y="-269019"/>
              <a:ext cx="54860" cy="42421"/>
            </a:xfrm>
            <a:custGeom>
              <a:avLst/>
              <a:gdLst/>
              <a:ahLst/>
              <a:cxnLst/>
              <a:rect l="l" t="t" r="r" b="b"/>
              <a:pathLst>
                <a:path w="1226" h="948" extrusionOk="0">
                  <a:moveTo>
                    <a:pt x="612" y="1"/>
                  </a:moveTo>
                  <a:cubicBezTo>
                    <a:pt x="1" y="1"/>
                    <a:pt x="1" y="948"/>
                    <a:pt x="612" y="948"/>
                  </a:cubicBezTo>
                  <a:cubicBezTo>
                    <a:pt x="1226" y="948"/>
                    <a:pt x="1226" y="1"/>
                    <a:pt x="612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19"/>
            <p:cNvSpPr/>
            <p:nvPr/>
          </p:nvSpPr>
          <p:spPr>
            <a:xfrm>
              <a:off x="-1483334" y="-76823"/>
              <a:ext cx="36290" cy="28146"/>
            </a:xfrm>
            <a:custGeom>
              <a:avLst/>
              <a:gdLst/>
              <a:ahLst/>
              <a:cxnLst/>
              <a:rect l="l" t="t" r="r" b="b"/>
              <a:pathLst>
                <a:path w="811" h="629" extrusionOk="0">
                  <a:moveTo>
                    <a:pt x="406" y="1"/>
                  </a:moveTo>
                  <a:cubicBezTo>
                    <a:pt x="1" y="1"/>
                    <a:pt x="1" y="628"/>
                    <a:pt x="406" y="628"/>
                  </a:cubicBezTo>
                  <a:cubicBezTo>
                    <a:pt x="810" y="628"/>
                    <a:pt x="810" y="1"/>
                    <a:pt x="40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19"/>
            <p:cNvSpPr/>
            <p:nvPr/>
          </p:nvSpPr>
          <p:spPr>
            <a:xfrm>
              <a:off x="-1350744" y="-27197"/>
              <a:ext cx="46716" cy="34724"/>
            </a:xfrm>
            <a:custGeom>
              <a:avLst/>
              <a:gdLst/>
              <a:ahLst/>
              <a:cxnLst/>
              <a:rect l="l" t="t" r="r" b="b"/>
              <a:pathLst>
                <a:path w="1044" h="776" extrusionOk="0">
                  <a:moveTo>
                    <a:pt x="377" y="1"/>
                  </a:moveTo>
                  <a:cubicBezTo>
                    <a:pt x="181" y="1"/>
                    <a:pt x="1" y="195"/>
                    <a:pt x="9" y="389"/>
                  </a:cubicBezTo>
                  <a:cubicBezTo>
                    <a:pt x="19" y="578"/>
                    <a:pt x="168" y="776"/>
                    <a:pt x="372" y="776"/>
                  </a:cubicBezTo>
                  <a:cubicBezTo>
                    <a:pt x="381" y="776"/>
                    <a:pt x="389" y="776"/>
                    <a:pt x="397" y="775"/>
                  </a:cubicBezTo>
                  <a:cubicBezTo>
                    <a:pt x="540" y="764"/>
                    <a:pt x="697" y="769"/>
                    <a:pt x="821" y="687"/>
                  </a:cubicBezTo>
                  <a:cubicBezTo>
                    <a:pt x="1044" y="538"/>
                    <a:pt x="1044" y="238"/>
                    <a:pt x="821" y="89"/>
                  </a:cubicBezTo>
                  <a:cubicBezTo>
                    <a:pt x="697" y="7"/>
                    <a:pt x="540" y="12"/>
                    <a:pt x="397" y="1"/>
                  </a:cubicBezTo>
                  <a:cubicBezTo>
                    <a:pt x="390" y="1"/>
                    <a:pt x="384" y="1"/>
                    <a:pt x="377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19"/>
            <p:cNvSpPr/>
            <p:nvPr/>
          </p:nvSpPr>
          <p:spPr>
            <a:xfrm>
              <a:off x="-1206832" y="19028"/>
              <a:ext cx="332071" cy="61573"/>
            </a:xfrm>
            <a:custGeom>
              <a:avLst/>
              <a:gdLst/>
              <a:ahLst/>
              <a:cxnLst/>
              <a:rect l="l" t="t" r="r" b="b"/>
              <a:pathLst>
                <a:path w="7421" h="1376" extrusionOk="0">
                  <a:moveTo>
                    <a:pt x="167" y="0"/>
                  </a:moveTo>
                  <a:cubicBezTo>
                    <a:pt x="38" y="0"/>
                    <a:pt x="0" y="204"/>
                    <a:pt x="141" y="254"/>
                  </a:cubicBezTo>
                  <a:cubicBezTo>
                    <a:pt x="1903" y="889"/>
                    <a:pt x="3870" y="1376"/>
                    <a:pt x="5791" y="1376"/>
                  </a:cubicBezTo>
                  <a:cubicBezTo>
                    <a:pt x="6286" y="1376"/>
                    <a:pt x="6779" y="1343"/>
                    <a:pt x="7263" y="1273"/>
                  </a:cubicBezTo>
                  <a:cubicBezTo>
                    <a:pt x="7420" y="1251"/>
                    <a:pt x="7365" y="1028"/>
                    <a:pt x="7228" y="1014"/>
                  </a:cubicBezTo>
                  <a:cubicBezTo>
                    <a:pt x="4829" y="799"/>
                    <a:pt x="2542" y="684"/>
                    <a:pt x="207" y="6"/>
                  </a:cubicBezTo>
                  <a:cubicBezTo>
                    <a:pt x="193" y="2"/>
                    <a:pt x="179" y="0"/>
                    <a:pt x="167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19"/>
            <p:cNvSpPr/>
            <p:nvPr/>
          </p:nvSpPr>
          <p:spPr>
            <a:xfrm>
              <a:off x="-1549472" y="159673"/>
              <a:ext cx="45419" cy="39825"/>
            </a:xfrm>
            <a:custGeom>
              <a:avLst/>
              <a:gdLst/>
              <a:ahLst/>
              <a:cxnLst/>
              <a:rect l="l" t="t" r="r" b="b"/>
              <a:pathLst>
                <a:path w="1015" h="890" extrusionOk="0">
                  <a:moveTo>
                    <a:pt x="408" y="0"/>
                  </a:moveTo>
                  <a:cubicBezTo>
                    <a:pt x="317" y="0"/>
                    <a:pt x="225" y="33"/>
                    <a:pt x="157" y="101"/>
                  </a:cubicBezTo>
                  <a:cubicBezTo>
                    <a:pt x="0" y="258"/>
                    <a:pt x="28" y="542"/>
                    <a:pt x="229" y="652"/>
                  </a:cubicBezTo>
                  <a:cubicBezTo>
                    <a:pt x="347" y="718"/>
                    <a:pt x="463" y="784"/>
                    <a:pt x="579" y="856"/>
                  </a:cubicBezTo>
                  <a:cubicBezTo>
                    <a:pt x="617" y="879"/>
                    <a:pt x="657" y="889"/>
                    <a:pt x="695" y="889"/>
                  </a:cubicBezTo>
                  <a:cubicBezTo>
                    <a:pt x="866" y="889"/>
                    <a:pt x="1015" y="688"/>
                    <a:pt x="912" y="522"/>
                  </a:cubicBezTo>
                  <a:cubicBezTo>
                    <a:pt x="840" y="407"/>
                    <a:pt x="774" y="288"/>
                    <a:pt x="711" y="173"/>
                  </a:cubicBezTo>
                  <a:cubicBezTo>
                    <a:pt x="648" y="58"/>
                    <a:pt x="528" y="0"/>
                    <a:pt x="408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19"/>
            <p:cNvSpPr/>
            <p:nvPr/>
          </p:nvSpPr>
          <p:spPr>
            <a:xfrm>
              <a:off x="-1407530" y="211358"/>
              <a:ext cx="43271" cy="33561"/>
            </a:xfrm>
            <a:custGeom>
              <a:avLst/>
              <a:gdLst/>
              <a:ahLst/>
              <a:cxnLst/>
              <a:rect l="l" t="t" r="r" b="b"/>
              <a:pathLst>
                <a:path w="967" h="750" extrusionOk="0">
                  <a:moveTo>
                    <a:pt x="485" y="1"/>
                  </a:moveTo>
                  <a:cubicBezTo>
                    <a:pt x="0" y="1"/>
                    <a:pt x="0" y="750"/>
                    <a:pt x="485" y="750"/>
                  </a:cubicBezTo>
                  <a:cubicBezTo>
                    <a:pt x="967" y="750"/>
                    <a:pt x="967" y="1"/>
                    <a:pt x="48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6" name="Google Shape;1616;p19"/>
          <p:cNvGrpSpPr/>
          <p:nvPr/>
        </p:nvGrpSpPr>
        <p:grpSpPr>
          <a:xfrm rot="5400000">
            <a:off x="-1025902" y="3028032"/>
            <a:ext cx="1755539" cy="1736248"/>
            <a:chOff x="3331298" y="-1225296"/>
            <a:chExt cx="2219673" cy="2195282"/>
          </a:xfrm>
        </p:grpSpPr>
        <p:sp>
          <p:nvSpPr>
            <p:cNvPr id="1617" name="Google Shape;1617;p19"/>
            <p:cNvSpPr/>
            <p:nvPr/>
          </p:nvSpPr>
          <p:spPr>
            <a:xfrm>
              <a:off x="4069963" y="-625844"/>
              <a:ext cx="534017" cy="680073"/>
            </a:xfrm>
            <a:custGeom>
              <a:avLst/>
              <a:gdLst/>
              <a:ahLst/>
              <a:cxnLst/>
              <a:rect l="l" t="t" r="r" b="b"/>
              <a:pathLst>
                <a:path w="11934" h="15198" extrusionOk="0">
                  <a:moveTo>
                    <a:pt x="10679" y="0"/>
                  </a:moveTo>
                  <a:cubicBezTo>
                    <a:pt x="10672" y="0"/>
                    <a:pt x="10665" y="2"/>
                    <a:pt x="10657" y="4"/>
                  </a:cubicBezTo>
                  <a:cubicBezTo>
                    <a:pt x="5641" y="1526"/>
                    <a:pt x="589" y="5665"/>
                    <a:pt x="203" y="11243"/>
                  </a:cubicBezTo>
                  <a:cubicBezTo>
                    <a:pt x="0" y="14163"/>
                    <a:pt x="1298" y="15198"/>
                    <a:pt x="3116" y="15198"/>
                  </a:cubicBezTo>
                  <a:cubicBezTo>
                    <a:pt x="6015" y="15198"/>
                    <a:pt x="10236" y="12569"/>
                    <a:pt x="11817" y="10755"/>
                  </a:cubicBezTo>
                  <a:cubicBezTo>
                    <a:pt x="11934" y="10623"/>
                    <a:pt x="11826" y="10463"/>
                    <a:pt x="11690" y="10463"/>
                  </a:cubicBezTo>
                  <a:cubicBezTo>
                    <a:pt x="11650" y="10463"/>
                    <a:pt x="11608" y="10476"/>
                    <a:pt x="11569" y="10508"/>
                  </a:cubicBezTo>
                  <a:cubicBezTo>
                    <a:pt x="9548" y="12124"/>
                    <a:pt x="7502" y="13624"/>
                    <a:pt x="4969" y="14337"/>
                  </a:cubicBezTo>
                  <a:cubicBezTo>
                    <a:pt x="4449" y="14484"/>
                    <a:pt x="3940" y="14564"/>
                    <a:pt x="3466" y="14564"/>
                  </a:cubicBezTo>
                  <a:cubicBezTo>
                    <a:pt x="1861" y="14564"/>
                    <a:pt x="644" y="13644"/>
                    <a:pt x="646" y="11251"/>
                  </a:cubicBezTo>
                  <a:cubicBezTo>
                    <a:pt x="649" y="10158"/>
                    <a:pt x="1013" y="9070"/>
                    <a:pt x="1442" y="8082"/>
                  </a:cubicBezTo>
                  <a:cubicBezTo>
                    <a:pt x="3130" y="4178"/>
                    <a:pt x="6847" y="1639"/>
                    <a:pt x="10690" y="130"/>
                  </a:cubicBezTo>
                  <a:cubicBezTo>
                    <a:pt x="10760" y="103"/>
                    <a:pt x="10744" y="0"/>
                    <a:pt x="1067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19"/>
            <p:cNvSpPr/>
            <p:nvPr/>
          </p:nvSpPr>
          <p:spPr>
            <a:xfrm>
              <a:off x="4300821" y="-549011"/>
              <a:ext cx="550797" cy="375611"/>
            </a:xfrm>
            <a:custGeom>
              <a:avLst/>
              <a:gdLst/>
              <a:ahLst/>
              <a:cxnLst/>
              <a:rect l="l" t="t" r="r" b="b"/>
              <a:pathLst>
                <a:path w="12309" h="8394" extrusionOk="0">
                  <a:moveTo>
                    <a:pt x="10340" y="0"/>
                  </a:moveTo>
                  <a:cubicBezTo>
                    <a:pt x="7066" y="0"/>
                    <a:pt x="1019" y="6731"/>
                    <a:pt x="77" y="8152"/>
                  </a:cubicBezTo>
                  <a:cubicBezTo>
                    <a:pt x="1" y="8268"/>
                    <a:pt x="109" y="8393"/>
                    <a:pt x="223" y="8393"/>
                  </a:cubicBezTo>
                  <a:cubicBezTo>
                    <a:pt x="260" y="8393"/>
                    <a:pt x="298" y="8379"/>
                    <a:pt x="330" y="8347"/>
                  </a:cubicBezTo>
                  <a:cubicBezTo>
                    <a:pt x="1625" y="7053"/>
                    <a:pt x="2888" y="5726"/>
                    <a:pt x="4265" y="4515"/>
                  </a:cubicBezTo>
                  <a:cubicBezTo>
                    <a:pt x="5015" y="3852"/>
                    <a:pt x="8155" y="914"/>
                    <a:pt x="10259" y="914"/>
                  </a:cubicBezTo>
                  <a:cubicBezTo>
                    <a:pt x="10951" y="914"/>
                    <a:pt x="11532" y="1232"/>
                    <a:pt x="11878" y="2053"/>
                  </a:cubicBezTo>
                  <a:cubicBezTo>
                    <a:pt x="11910" y="2132"/>
                    <a:pt x="11972" y="2164"/>
                    <a:pt x="12038" y="2164"/>
                  </a:cubicBezTo>
                  <a:cubicBezTo>
                    <a:pt x="12166" y="2164"/>
                    <a:pt x="12309" y="2040"/>
                    <a:pt x="12274" y="1891"/>
                  </a:cubicBezTo>
                  <a:cubicBezTo>
                    <a:pt x="11971" y="539"/>
                    <a:pt x="11266" y="0"/>
                    <a:pt x="10340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19"/>
            <p:cNvSpPr/>
            <p:nvPr/>
          </p:nvSpPr>
          <p:spPr>
            <a:xfrm>
              <a:off x="4658854" y="-334083"/>
              <a:ext cx="145027" cy="121937"/>
            </a:xfrm>
            <a:custGeom>
              <a:avLst/>
              <a:gdLst/>
              <a:ahLst/>
              <a:cxnLst/>
              <a:rect l="l" t="t" r="r" b="b"/>
              <a:pathLst>
                <a:path w="3241" h="2725" extrusionOk="0">
                  <a:moveTo>
                    <a:pt x="2942" y="0"/>
                  </a:moveTo>
                  <a:cubicBezTo>
                    <a:pt x="2897" y="0"/>
                    <a:pt x="2851" y="15"/>
                    <a:pt x="2808" y="50"/>
                  </a:cubicBezTo>
                  <a:cubicBezTo>
                    <a:pt x="1933" y="774"/>
                    <a:pt x="1049" y="1488"/>
                    <a:pt x="209" y="2253"/>
                  </a:cubicBezTo>
                  <a:cubicBezTo>
                    <a:pt x="0" y="2445"/>
                    <a:pt x="196" y="2725"/>
                    <a:pt x="422" y="2725"/>
                  </a:cubicBezTo>
                  <a:cubicBezTo>
                    <a:pt x="485" y="2725"/>
                    <a:pt x="549" y="2703"/>
                    <a:pt x="609" y="2652"/>
                  </a:cubicBezTo>
                  <a:cubicBezTo>
                    <a:pt x="1462" y="1909"/>
                    <a:pt x="2272" y="1116"/>
                    <a:pt x="3092" y="334"/>
                  </a:cubicBezTo>
                  <a:cubicBezTo>
                    <a:pt x="3241" y="194"/>
                    <a:pt x="3103" y="0"/>
                    <a:pt x="294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19"/>
            <p:cNvSpPr/>
            <p:nvPr/>
          </p:nvSpPr>
          <p:spPr>
            <a:xfrm>
              <a:off x="4487780" y="-677215"/>
              <a:ext cx="542698" cy="814494"/>
            </a:xfrm>
            <a:custGeom>
              <a:avLst/>
              <a:gdLst/>
              <a:ahLst/>
              <a:cxnLst/>
              <a:rect l="l" t="t" r="r" b="b"/>
              <a:pathLst>
                <a:path w="12128" h="18202" extrusionOk="0">
                  <a:moveTo>
                    <a:pt x="7345" y="1"/>
                  </a:moveTo>
                  <a:cubicBezTo>
                    <a:pt x="6431" y="1"/>
                    <a:pt x="5475" y="355"/>
                    <a:pt x="4566" y="1185"/>
                  </a:cubicBezTo>
                  <a:cubicBezTo>
                    <a:pt x="4492" y="1252"/>
                    <a:pt x="4561" y="1344"/>
                    <a:pt x="4640" y="1344"/>
                  </a:cubicBezTo>
                  <a:cubicBezTo>
                    <a:pt x="4660" y="1344"/>
                    <a:pt x="4682" y="1337"/>
                    <a:pt x="4701" y="1322"/>
                  </a:cubicBezTo>
                  <a:cubicBezTo>
                    <a:pt x="5498" y="704"/>
                    <a:pt x="6318" y="437"/>
                    <a:pt x="7099" y="437"/>
                  </a:cubicBezTo>
                  <a:cubicBezTo>
                    <a:pt x="9406" y="437"/>
                    <a:pt x="11371" y="2768"/>
                    <a:pt x="11392" y="5243"/>
                  </a:cubicBezTo>
                  <a:cubicBezTo>
                    <a:pt x="11411" y="7707"/>
                    <a:pt x="9957" y="9833"/>
                    <a:pt x="8308" y="11534"/>
                  </a:cubicBezTo>
                  <a:cubicBezTo>
                    <a:pt x="5905" y="14018"/>
                    <a:pt x="2923" y="15557"/>
                    <a:pt x="236" y="17638"/>
                  </a:cubicBezTo>
                  <a:cubicBezTo>
                    <a:pt x="1" y="17821"/>
                    <a:pt x="205" y="18202"/>
                    <a:pt x="465" y="18202"/>
                  </a:cubicBezTo>
                  <a:cubicBezTo>
                    <a:pt x="492" y="18202"/>
                    <a:pt x="519" y="18198"/>
                    <a:pt x="547" y="18189"/>
                  </a:cubicBezTo>
                  <a:cubicBezTo>
                    <a:pt x="5376" y="16642"/>
                    <a:pt x="11923" y="11132"/>
                    <a:pt x="12055" y="5659"/>
                  </a:cubicBezTo>
                  <a:lnTo>
                    <a:pt x="12058" y="5659"/>
                  </a:lnTo>
                  <a:cubicBezTo>
                    <a:pt x="12127" y="2771"/>
                    <a:pt x="9901" y="1"/>
                    <a:pt x="734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19"/>
            <p:cNvSpPr/>
            <p:nvPr/>
          </p:nvSpPr>
          <p:spPr>
            <a:xfrm>
              <a:off x="3797489" y="-934207"/>
              <a:ext cx="1107277" cy="1205990"/>
            </a:xfrm>
            <a:custGeom>
              <a:avLst/>
              <a:gdLst/>
              <a:ahLst/>
              <a:cxnLst/>
              <a:rect l="l" t="t" r="r" b="b"/>
              <a:pathLst>
                <a:path w="24745" h="26951" extrusionOk="0">
                  <a:moveTo>
                    <a:pt x="24486" y="1"/>
                  </a:moveTo>
                  <a:cubicBezTo>
                    <a:pt x="15937" y="45"/>
                    <a:pt x="7363" y="7052"/>
                    <a:pt x="3269" y="14117"/>
                  </a:cubicBezTo>
                  <a:cubicBezTo>
                    <a:pt x="1424" y="17299"/>
                    <a:pt x="1" y="21520"/>
                    <a:pt x="2421" y="24819"/>
                  </a:cubicBezTo>
                  <a:cubicBezTo>
                    <a:pt x="3573" y="26389"/>
                    <a:pt x="5068" y="26951"/>
                    <a:pt x="6656" y="26951"/>
                  </a:cubicBezTo>
                  <a:cubicBezTo>
                    <a:pt x="8295" y="26951"/>
                    <a:pt x="10033" y="26352"/>
                    <a:pt x="11592" y="25647"/>
                  </a:cubicBezTo>
                  <a:cubicBezTo>
                    <a:pt x="11740" y="25581"/>
                    <a:pt x="11654" y="25368"/>
                    <a:pt x="11513" y="25368"/>
                  </a:cubicBezTo>
                  <a:cubicBezTo>
                    <a:pt x="11502" y="25368"/>
                    <a:pt x="11491" y="25369"/>
                    <a:pt x="11479" y="25372"/>
                  </a:cubicBezTo>
                  <a:cubicBezTo>
                    <a:pt x="10179" y="25683"/>
                    <a:pt x="8674" y="26088"/>
                    <a:pt x="7253" y="26088"/>
                  </a:cubicBezTo>
                  <a:cubicBezTo>
                    <a:pt x="6689" y="26088"/>
                    <a:pt x="6138" y="26024"/>
                    <a:pt x="5618" y="25865"/>
                  </a:cubicBezTo>
                  <a:cubicBezTo>
                    <a:pt x="2751" y="24987"/>
                    <a:pt x="1857" y="21801"/>
                    <a:pt x="2369" y="19152"/>
                  </a:cubicBezTo>
                  <a:cubicBezTo>
                    <a:pt x="3035" y="15703"/>
                    <a:pt x="5430" y="12357"/>
                    <a:pt x="7746" y="9811"/>
                  </a:cubicBezTo>
                  <a:cubicBezTo>
                    <a:pt x="9896" y="7451"/>
                    <a:pt x="12421" y="5463"/>
                    <a:pt x="15205" y="3907"/>
                  </a:cubicBezTo>
                  <a:cubicBezTo>
                    <a:pt x="18192" y="2239"/>
                    <a:pt x="21344" y="1496"/>
                    <a:pt x="24535" y="408"/>
                  </a:cubicBezTo>
                  <a:cubicBezTo>
                    <a:pt x="24745" y="336"/>
                    <a:pt x="24731" y="1"/>
                    <a:pt x="2448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19"/>
            <p:cNvSpPr/>
            <p:nvPr/>
          </p:nvSpPr>
          <p:spPr>
            <a:xfrm>
              <a:off x="3788137" y="-846141"/>
              <a:ext cx="1526292" cy="1407667"/>
            </a:xfrm>
            <a:custGeom>
              <a:avLst/>
              <a:gdLst/>
              <a:ahLst/>
              <a:cxnLst/>
              <a:rect l="l" t="t" r="r" b="b"/>
              <a:pathLst>
                <a:path w="34109" h="31458" extrusionOk="0">
                  <a:moveTo>
                    <a:pt x="27899" y="0"/>
                  </a:moveTo>
                  <a:cubicBezTo>
                    <a:pt x="27811" y="0"/>
                    <a:pt x="27757" y="135"/>
                    <a:pt x="27850" y="177"/>
                  </a:cubicBezTo>
                  <a:cubicBezTo>
                    <a:pt x="32027" y="2118"/>
                    <a:pt x="33745" y="6807"/>
                    <a:pt x="32682" y="11133"/>
                  </a:cubicBezTo>
                  <a:cubicBezTo>
                    <a:pt x="31663" y="15268"/>
                    <a:pt x="28682" y="18776"/>
                    <a:pt x="25606" y="21590"/>
                  </a:cubicBezTo>
                  <a:cubicBezTo>
                    <a:pt x="22589" y="24351"/>
                    <a:pt x="19136" y="26625"/>
                    <a:pt x="15403" y="28299"/>
                  </a:cubicBezTo>
                  <a:cubicBezTo>
                    <a:pt x="12850" y="29444"/>
                    <a:pt x="9565" y="30727"/>
                    <a:pt x="6584" y="30727"/>
                  </a:cubicBezTo>
                  <a:cubicBezTo>
                    <a:pt x="4207" y="30727"/>
                    <a:pt x="2023" y="29911"/>
                    <a:pt x="557" y="27559"/>
                  </a:cubicBezTo>
                  <a:cubicBezTo>
                    <a:pt x="504" y="27474"/>
                    <a:pt x="416" y="27437"/>
                    <a:pt x="328" y="27437"/>
                  </a:cubicBezTo>
                  <a:cubicBezTo>
                    <a:pt x="164" y="27437"/>
                    <a:pt x="0" y="27566"/>
                    <a:pt x="67" y="27760"/>
                  </a:cubicBezTo>
                  <a:cubicBezTo>
                    <a:pt x="1065" y="30597"/>
                    <a:pt x="3599" y="31458"/>
                    <a:pt x="6284" y="31458"/>
                  </a:cubicBezTo>
                  <a:cubicBezTo>
                    <a:pt x="7998" y="31458"/>
                    <a:pt x="9773" y="31107"/>
                    <a:pt x="11251" y="30695"/>
                  </a:cubicBezTo>
                  <a:cubicBezTo>
                    <a:pt x="16845" y="29136"/>
                    <a:pt x="22049" y="26251"/>
                    <a:pt x="26275" y="22261"/>
                  </a:cubicBezTo>
                  <a:cubicBezTo>
                    <a:pt x="29816" y="18919"/>
                    <a:pt x="33299" y="14572"/>
                    <a:pt x="33745" y="9539"/>
                  </a:cubicBezTo>
                  <a:cubicBezTo>
                    <a:pt x="34108" y="5403"/>
                    <a:pt x="32060" y="1155"/>
                    <a:pt x="27924" y="4"/>
                  </a:cubicBezTo>
                  <a:cubicBezTo>
                    <a:pt x="27916" y="1"/>
                    <a:pt x="27907" y="0"/>
                    <a:pt x="2789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19"/>
            <p:cNvSpPr/>
            <p:nvPr/>
          </p:nvSpPr>
          <p:spPr>
            <a:xfrm>
              <a:off x="3728397" y="177035"/>
              <a:ext cx="46493" cy="57635"/>
            </a:xfrm>
            <a:custGeom>
              <a:avLst/>
              <a:gdLst/>
              <a:ahLst/>
              <a:cxnLst/>
              <a:rect l="l" t="t" r="r" b="b"/>
              <a:pathLst>
                <a:path w="1039" h="1288" extrusionOk="0">
                  <a:moveTo>
                    <a:pt x="546" y="0"/>
                  </a:moveTo>
                  <a:cubicBezTo>
                    <a:pt x="508" y="0"/>
                    <a:pt x="468" y="5"/>
                    <a:pt x="427" y="16"/>
                  </a:cubicBezTo>
                  <a:cubicBezTo>
                    <a:pt x="80" y="107"/>
                    <a:pt x="0" y="520"/>
                    <a:pt x="221" y="773"/>
                  </a:cubicBezTo>
                  <a:cubicBezTo>
                    <a:pt x="232" y="787"/>
                    <a:pt x="243" y="798"/>
                    <a:pt x="254" y="809"/>
                  </a:cubicBezTo>
                  <a:cubicBezTo>
                    <a:pt x="263" y="817"/>
                    <a:pt x="268" y="822"/>
                    <a:pt x="267" y="822"/>
                  </a:cubicBezTo>
                  <a:cubicBezTo>
                    <a:pt x="266" y="822"/>
                    <a:pt x="257" y="815"/>
                    <a:pt x="240" y="801"/>
                  </a:cubicBezTo>
                  <a:lnTo>
                    <a:pt x="240" y="801"/>
                  </a:lnTo>
                  <a:cubicBezTo>
                    <a:pt x="245" y="831"/>
                    <a:pt x="273" y="875"/>
                    <a:pt x="284" y="905"/>
                  </a:cubicBezTo>
                  <a:cubicBezTo>
                    <a:pt x="314" y="974"/>
                    <a:pt x="342" y="1046"/>
                    <a:pt x="372" y="1115"/>
                  </a:cubicBezTo>
                  <a:cubicBezTo>
                    <a:pt x="417" y="1222"/>
                    <a:pt x="556" y="1288"/>
                    <a:pt x="676" y="1288"/>
                  </a:cubicBezTo>
                  <a:cubicBezTo>
                    <a:pt x="704" y="1288"/>
                    <a:pt x="731" y="1284"/>
                    <a:pt x="755" y="1277"/>
                  </a:cubicBezTo>
                  <a:cubicBezTo>
                    <a:pt x="884" y="1236"/>
                    <a:pt x="1027" y="1101"/>
                    <a:pt x="1011" y="949"/>
                  </a:cubicBezTo>
                  <a:lnTo>
                    <a:pt x="983" y="724"/>
                  </a:lnTo>
                  <a:cubicBezTo>
                    <a:pt x="981" y="685"/>
                    <a:pt x="975" y="649"/>
                    <a:pt x="972" y="611"/>
                  </a:cubicBezTo>
                  <a:cubicBezTo>
                    <a:pt x="967" y="622"/>
                    <a:pt x="964" y="633"/>
                    <a:pt x="958" y="641"/>
                  </a:cubicBezTo>
                  <a:cubicBezTo>
                    <a:pt x="967" y="622"/>
                    <a:pt x="972" y="600"/>
                    <a:pt x="978" y="578"/>
                  </a:cubicBezTo>
                  <a:cubicBezTo>
                    <a:pt x="1039" y="286"/>
                    <a:pt x="835" y="0"/>
                    <a:pt x="54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19"/>
            <p:cNvSpPr/>
            <p:nvPr/>
          </p:nvSpPr>
          <p:spPr>
            <a:xfrm>
              <a:off x="3721014" y="-58566"/>
              <a:ext cx="61036" cy="41123"/>
            </a:xfrm>
            <a:custGeom>
              <a:avLst/>
              <a:gdLst/>
              <a:ahLst/>
              <a:cxnLst/>
              <a:rect l="l" t="t" r="r" b="b"/>
              <a:pathLst>
                <a:path w="1364" h="919" extrusionOk="0">
                  <a:moveTo>
                    <a:pt x="885" y="0"/>
                  </a:moveTo>
                  <a:cubicBezTo>
                    <a:pt x="856" y="0"/>
                    <a:pt x="828" y="2"/>
                    <a:pt x="799" y="6"/>
                  </a:cubicBezTo>
                  <a:cubicBezTo>
                    <a:pt x="716" y="17"/>
                    <a:pt x="655" y="55"/>
                    <a:pt x="598" y="102"/>
                  </a:cubicBezTo>
                  <a:cubicBezTo>
                    <a:pt x="507" y="135"/>
                    <a:pt x="416" y="168"/>
                    <a:pt x="325" y="201"/>
                  </a:cubicBezTo>
                  <a:cubicBezTo>
                    <a:pt x="146" y="267"/>
                    <a:pt x="0" y="446"/>
                    <a:pt x="61" y="650"/>
                  </a:cubicBezTo>
                  <a:cubicBezTo>
                    <a:pt x="116" y="826"/>
                    <a:pt x="259" y="918"/>
                    <a:pt x="429" y="918"/>
                  </a:cubicBezTo>
                  <a:cubicBezTo>
                    <a:pt x="455" y="918"/>
                    <a:pt x="482" y="916"/>
                    <a:pt x="510" y="912"/>
                  </a:cubicBezTo>
                  <a:cubicBezTo>
                    <a:pt x="606" y="898"/>
                    <a:pt x="699" y="881"/>
                    <a:pt x="796" y="867"/>
                  </a:cubicBezTo>
                  <a:cubicBezTo>
                    <a:pt x="829" y="872"/>
                    <a:pt x="862" y="876"/>
                    <a:pt x="895" y="876"/>
                  </a:cubicBezTo>
                  <a:cubicBezTo>
                    <a:pt x="935" y="876"/>
                    <a:pt x="975" y="870"/>
                    <a:pt x="1016" y="854"/>
                  </a:cubicBezTo>
                  <a:cubicBezTo>
                    <a:pt x="1129" y="807"/>
                    <a:pt x="1220" y="760"/>
                    <a:pt x="1283" y="653"/>
                  </a:cubicBezTo>
                  <a:cubicBezTo>
                    <a:pt x="1338" y="559"/>
                    <a:pt x="1363" y="424"/>
                    <a:pt x="1330" y="320"/>
                  </a:cubicBezTo>
                  <a:cubicBezTo>
                    <a:pt x="1262" y="99"/>
                    <a:pt x="1090" y="0"/>
                    <a:pt x="885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19"/>
            <p:cNvSpPr/>
            <p:nvPr/>
          </p:nvSpPr>
          <p:spPr>
            <a:xfrm>
              <a:off x="3836062" y="-1048047"/>
              <a:ext cx="1450535" cy="754174"/>
            </a:xfrm>
            <a:custGeom>
              <a:avLst/>
              <a:gdLst/>
              <a:ahLst/>
              <a:cxnLst/>
              <a:rect l="l" t="t" r="r" b="b"/>
              <a:pathLst>
                <a:path w="32416" h="16854" extrusionOk="0">
                  <a:moveTo>
                    <a:pt x="22731" y="1"/>
                  </a:moveTo>
                  <a:cubicBezTo>
                    <a:pt x="20938" y="1"/>
                    <a:pt x="19145" y="326"/>
                    <a:pt x="17591" y="920"/>
                  </a:cubicBezTo>
                  <a:cubicBezTo>
                    <a:pt x="10386" y="3671"/>
                    <a:pt x="4092" y="10045"/>
                    <a:pt x="114" y="16509"/>
                  </a:cubicBezTo>
                  <a:cubicBezTo>
                    <a:pt x="1" y="16691"/>
                    <a:pt x="157" y="16853"/>
                    <a:pt x="322" y="16853"/>
                  </a:cubicBezTo>
                  <a:cubicBezTo>
                    <a:pt x="394" y="16853"/>
                    <a:pt x="468" y="16822"/>
                    <a:pt x="521" y="16749"/>
                  </a:cubicBezTo>
                  <a:cubicBezTo>
                    <a:pt x="4271" y="11548"/>
                    <a:pt x="8665" y="6790"/>
                    <a:pt x="14186" y="3428"/>
                  </a:cubicBezTo>
                  <a:cubicBezTo>
                    <a:pt x="16822" y="1825"/>
                    <a:pt x="20060" y="767"/>
                    <a:pt x="23097" y="767"/>
                  </a:cubicBezTo>
                  <a:cubicBezTo>
                    <a:pt x="26974" y="767"/>
                    <a:pt x="30524" y="2491"/>
                    <a:pt x="32074" y="7008"/>
                  </a:cubicBezTo>
                  <a:cubicBezTo>
                    <a:pt x="32103" y="7090"/>
                    <a:pt x="32167" y="7127"/>
                    <a:pt x="32230" y="7127"/>
                  </a:cubicBezTo>
                  <a:cubicBezTo>
                    <a:pt x="32323" y="7127"/>
                    <a:pt x="32415" y="7048"/>
                    <a:pt x="32396" y="6922"/>
                  </a:cubicBezTo>
                  <a:cubicBezTo>
                    <a:pt x="31640" y="2014"/>
                    <a:pt x="27187" y="1"/>
                    <a:pt x="2273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19"/>
            <p:cNvSpPr/>
            <p:nvPr/>
          </p:nvSpPr>
          <p:spPr>
            <a:xfrm>
              <a:off x="5354202" y="-598547"/>
              <a:ext cx="51191" cy="60230"/>
            </a:xfrm>
            <a:custGeom>
              <a:avLst/>
              <a:gdLst/>
              <a:ahLst/>
              <a:cxnLst/>
              <a:rect l="l" t="t" r="r" b="b"/>
              <a:pathLst>
                <a:path w="1144" h="1346" extrusionOk="0">
                  <a:moveTo>
                    <a:pt x="578" y="1"/>
                  </a:moveTo>
                  <a:cubicBezTo>
                    <a:pt x="536" y="1"/>
                    <a:pt x="495" y="7"/>
                    <a:pt x="455" y="19"/>
                  </a:cubicBezTo>
                  <a:cubicBezTo>
                    <a:pt x="204" y="96"/>
                    <a:pt x="1" y="366"/>
                    <a:pt x="89" y="638"/>
                  </a:cubicBezTo>
                  <a:cubicBezTo>
                    <a:pt x="138" y="781"/>
                    <a:pt x="177" y="933"/>
                    <a:pt x="259" y="1065"/>
                  </a:cubicBezTo>
                  <a:cubicBezTo>
                    <a:pt x="344" y="1205"/>
                    <a:pt x="520" y="1346"/>
                    <a:pt x="699" y="1346"/>
                  </a:cubicBezTo>
                  <a:cubicBezTo>
                    <a:pt x="731" y="1346"/>
                    <a:pt x="762" y="1342"/>
                    <a:pt x="794" y="1332"/>
                  </a:cubicBezTo>
                  <a:cubicBezTo>
                    <a:pt x="1000" y="1269"/>
                    <a:pt x="1118" y="1062"/>
                    <a:pt x="1132" y="856"/>
                  </a:cubicBezTo>
                  <a:cubicBezTo>
                    <a:pt x="1143" y="696"/>
                    <a:pt x="1102" y="536"/>
                    <a:pt x="1072" y="382"/>
                  </a:cubicBezTo>
                  <a:cubicBezTo>
                    <a:pt x="1030" y="162"/>
                    <a:pt x="799" y="1"/>
                    <a:pt x="57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19"/>
            <p:cNvSpPr/>
            <p:nvPr/>
          </p:nvSpPr>
          <p:spPr>
            <a:xfrm>
              <a:off x="5369506" y="-365855"/>
              <a:ext cx="47343" cy="57143"/>
            </a:xfrm>
            <a:custGeom>
              <a:avLst/>
              <a:gdLst/>
              <a:ahLst/>
              <a:cxnLst/>
              <a:rect l="l" t="t" r="r" b="b"/>
              <a:pathLst>
                <a:path w="1058" h="1277" extrusionOk="0">
                  <a:moveTo>
                    <a:pt x="525" y="0"/>
                  </a:moveTo>
                  <a:cubicBezTo>
                    <a:pt x="486" y="0"/>
                    <a:pt x="448" y="6"/>
                    <a:pt x="410" y="17"/>
                  </a:cubicBezTo>
                  <a:cubicBezTo>
                    <a:pt x="179" y="89"/>
                    <a:pt x="0" y="336"/>
                    <a:pt x="77" y="587"/>
                  </a:cubicBezTo>
                  <a:cubicBezTo>
                    <a:pt x="121" y="730"/>
                    <a:pt x="157" y="879"/>
                    <a:pt x="234" y="1008"/>
                  </a:cubicBezTo>
                  <a:cubicBezTo>
                    <a:pt x="309" y="1142"/>
                    <a:pt x="479" y="1276"/>
                    <a:pt x="649" y="1276"/>
                  </a:cubicBezTo>
                  <a:cubicBezTo>
                    <a:pt x="678" y="1276"/>
                    <a:pt x="707" y="1273"/>
                    <a:pt x="735" y="1264"/>
                  </a:cubicBezTo>
                  <a:cubicBezTo>
                    <a:pt x="925" y="1204"/>
                    <a:pt x="1038" y="1008"/>
                    <a:pt x="1049" y="818"/>
                  </a:cubicBezTo>
                  <a:cubicBezTo>
                    <a:pt x="1057" y="661"/>
                    <a:pt x="1013" y="504"/>
                    <a:pt x="983" y="353"/>
                  </a:cubicBezTo>
                  <a:cubicBezTo>
                    <a:pt x="939" y="151"/>
                    <a:pt x="731" y="0"/>
                    <a:pt x="525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19"/>
            <p:cNvSpPr/>
            <p:nvPr/>
          </p:nvSpPr>
          <p:spPr>
            <a:xfrm>
              <a:off x="5262288" y="-85505"/>
              <a:ext cx="64481" cy="47925"/>
            </a:xfrm>
            <a:custGeom>
              <a:avLst/>
              <a:gdLst/>
              <a:ahLst/>
              <a:cxnLst/>
              <a:rect l="l" t="t" r="r" b="b"/>
              <a:pathLst>
                <a:path w="1441" h="1071" extrusionOk="0">
                  <a:moveTo>
                    <a:pt x="890" y="0"/>
                  </a:moveTo>
                  <a:cubicBezTo>
                    <a:pt x="848" y="0"/>
                    <a:pt x="806" y="6"/>
                    <a:pt x="763" y="18"/>
                  </a:cubicBezTo>
                  <a:cubicBezTo>
                    <a:pt x="584" y="68"/>
                    <a:pt x="408" y="118"/>
                    <a:pt x="240" y="197"/>
                  </a:cubicBezTo>
                  <a:cubicBezTo>
                    <a:pt x="89" y="266"/>
                    <a:pt x="14" y="440"/>
                    <a:pt x="3" y="594"/>
                  </a:cubicBezTo>
                  <a:cubicBezTo>
                    <a:pt x="1" y="674"/>
                    <a:pt x="23" y="767"/>
                    <a:pt x="67" y="836"/>
                  </a:cubicBezTo>
                  <a:cubicBezTo>
                    <a:pt x="146" y="960"/>
                    <a:pt x="287" y="1071"/>
                    <a:pt x="444" y="1071"/>
                  </a:cubicBezTo>
                  <a:cubicBezTo>
                    <a:pt x="451" y="1071"/>
                    <a:pt x="459" y="1071"/>
                    <a:pt x="466" y="1070"/>
                  </a:cubicBezTo>
                  <a:cubicBezTo>
                    <a:pt x="653" y="1056"/>
                    <a:pt x="829" y="1012"/>
                    <a:pt x="1011" y="971"/>
                  </a:cubicBezTo>
                  <a:cubicBezTo>
                    <a:pt x="1264" y="913"/>
                    <a:pt x="1441" y="621"/>
                    <a:pt x="1366" y="371"/>
                  </a:cubicBezTo>
                  <a:lnTo>
                    <a:pt x="1364" y="371"/>
                  </a:lnTo>
                  <a:cubicBezTo>
                    <a:pt x="1301" y="160"/>
                    <a:pt x="1108" y="0"/>
                    <a:pt x="890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19"/>
            <p:cNvSpPr/>
            <p:nvPr/>
          </p:nvSpPr>
          <p:spPr>
            <a:xfrm>
              <a:off x="3331298" y="-656094"/>
              <a:ext cx="1809992" cy="1626079"/>
            </a:xfrm>
            <a:custGeom>
              <a:avLst/>
              <a:gdLst/>
              <a:ahLst/>
              <a:cxnLst/>
              <a:rect l="l" t="t" r="r" b="b"/>
              <a:pathLst>
                <a:path w="40449" h="36339" extrusionOk="0">
                  <a:moveTo>
                    <a:pt x="14130" y="1"/>
                  </a:moveTo>
                  <a:cubicBezTo>
                    <a:pt x="14060" y="1"/>
                    <a:pt x="13990" y="24"/>
                    <a:pt x="13932" y="80"/>
                  </a:cubicBezTo>
                  <a:cubicBezTo>
                    <a:pt x="9100" y="4639"/>
                    <a:pt x="5824" y="10870"/>
                    <a:pt x="3924" y="17180"/>
                  </a:cubicBezTo>
                  <a:cubicBezTo>
                    <a:pt x="2448" y="22092"/>
                    <a:pt x="1" y="31007"/>
                    <a:pt x="4954" y="34732"/>
                  </a:cubicBezTo>
                  <a:cubicBezTo>
                    <a:pt x="6493" y="35890"/>
                    <a:pt x="8248" y="36339"/>
                    <a:pt x="10086" y="36339"/>
                  </a:cubicBezTo>
                  <a:cubicBezTo>
                    <a:pt x="14465" y="36339"/>
                    <a:pt x="19316" y="33790"/>
                    <a:pt x="22842" y="32199"/>
                  </a:cubicBezTo>
                  <a:cubicBezTo>
                    <a:pt x="29802" y="29058"/>
                    <a:pt x="35768" y="24683"/>
                    <a:pt x="40311" y="18510"/>
                  </a:cubicBezTo>
                  <a:cubicBezTo>
                    <a:pt x="40448" y="18324"/>
                    <a:pt x="40250" y="18097"/>
                    <a:pt x="40058" y="18097"/>
                  </a:cubicBezTo>
                  <a:cubicBezTo>
                    <a:pt x="39996" y="18097"/>
                    <a:pt x="39934" y="18121"/>
                    <a:pt x="39885" y="18180"/>
                  </a:cubicBezTo>
                  <a:cubicBezTo>
                    <a:pt x="35945" y="22874"/>
                    <a:pt x="31231" y="26831"/>
                    <a:pt x="25785" y="29669"/>
                  </a:cubicBezTo>
                  <a:cubicBezTo>
                    <a:pt x="22630" y="31316"/>
                    <a:pt x="19312" y="32676"/>
                    <a:pt x="15970" y="33882"/>
                  </a:cubicBezTo>
                  <a:cubicBezTo>
                    <a:pt x="14131" y="34545"/>
                    <a:pt x="11996" y="35203"/>
                    <a:pt x="9949" y="35203"/>
                  </a:cubicBezTo>
                  <a:cubicBezTo>
                    <a:pt x="8416" y="35203"/>
                    <a:pt x="6933" y="34834"/>
                    <a:pt x="5661" y="33821"/>
                  </a:cubicBezTo>
                  <a:cubicBezTo>
                    <a:pt x="876" y="30008"/>
                    <a:pt x="4053" y="20209"/>
                    <a:pt x="5771" y="15374"/>
                  </a:cubicBezTo>
                  <a:cubicBezTo>
                    <a:pt x="7743" y="9832"/>
                    <a:pt x="10881" y="5096"/>
                    <a:pt x="14406" y="446"/>
                  </a:cubicBezTo>
                  <a:cubicBezTo>
                    <a:pt x="14566" y="233"/>
                    <a:pt x="14349" y="1"/>
                    <a:pt x="14130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19"/>
            <p:cNvSpPr/>
            <p:nvPr/>
          </p:nvSpPr>
          <p:spPr>
            <a:xfrm>
              <a:off x="3529669" y="243800"/>
              <a:ext cx="410111" cy="517818"/>
            </a:xfrm>
            <a:custGeom>
              <a:avLst/>
              <a:gdLst/>
              <a:ahLst/>
              <a:cxnLst/>
              <a:rect l="l" t="t" r="r" b="b"/>
              <a:pathLst>
                <a:path w="9165" h="11572" extrusionOk="0">
                  <a:moveTo>
                    <a:pt x="2225" y="1"/>
                  </a:moveTo>
                  <a:cubicBezTo>
                    <a:pt x="2145" y="1"/>
                    <a:pt x="2063" y="43"/>
                    <a:pt x="2024" y="137"/>
                  </a:cubicBezTo>
                  <a:cubicBezTo>
                    <a:pt x="804" y="3177"/>
                    <a:pt x="0" y="7425"/>
                    <a:pt x="2646" y="10000"/>
                  </a:cubicBezTo>
                  <a:cubicBezTo>
                    <a:pt x="3612" y="10939"/>
                    <a:pt x="5014" y="11572"/>
                    <a:pt x="6353" y="11572"/>
                  </a:cubicBezTo>
                  <a:cubicBezTo>
                    <a:pt x="7347" y="11572"/>
                    <a:pt x="8306" y="11224"/>
                    <a:pt x="9028" y="10393"/>
                  </a:cubicBezTo>
                  <a:lnTo>
                    <a:pt x="9028" y="10391"/>
                  </a:lnTo>
                  <a:cubicBezTo>
                    <a:pt x="9164" y="10234"/>
                    <a:pt x="9047" y="9980"/>
                    <a:pt x="8868" y="9980"/>
                  </a:cubicBezTo>
                  <a:cubicBezTo>
                    <a:pt x="8829" y="9980"/>
                    <a:pt x="8787" y="9992"/>
                    <a:pt x="8745" y="10019"/>
                  </a:cubicBezTo>
                  <a:cubicBezTo>
                    <a:pt x="7959" y="10526"/>
                    <a:pt x="7084" y="10772"/>
                    <a:pt x="6221" y="10772"/>
                  </a:cubicBezTo>
                  <a:cubicBezTo>
                    <a:pt x="4750" y="10772"/>
                    <a:pt x="3315" y="10056"/>
                    <a:pt x="2418" y="8692"/>
                  </a:cubicBezTo>
                  <a:cubicBezTo>
                    <a:pt x="738" y="6134"/>
                    <a:pt x="1559" y="2940"/>
                    <a:pt x="2412" y="245"/>
                  </a:cubicBezTo>
                  <a:cubicBezTo>
                    <a:pt x="2460" y="95"/>
                    <a:pt x="2346" y="1"/>
                    <a:pt x="222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19"/>
            <p:cNvSpPr/>
            <p:nvPr/>
          </p:nvSpPr>
          <p:spPr>
            <a:xfrm>
              <a:off x="4037744" y="-137905"/>
              <a:ext cx="1048300" cy="547888"/>
            </a:xfrm>
            <a:custGeom>
              <a:avLst/>
              <a:gdLst/>
              <a:ahLst/>
              <a:cxnLst/>
              <a:rect l="l" t="t" r="r" b="b"/>
              <a:pathLst>
                <a:path w="23427" h="12244" extrusionOk="0">
                  <a:moveTo>
                    <a:pt x="23068" y="0"/>
                  </a:moveTo>
                  <a:cubicBezTo>
                    <a:pt x="23007" y="0"/>
                    <a:pt x="22945" y="25"/>
                    <a:pt x="22894" y="83"/>
                  </a:cubicBezTo>
                  <a:cubicBezTo>
                    <a:pt x="19970" y="3395"/>
                    <a:pt x="17192" y="6368"/>
                    <a:pt x="13250" y="8524"/>
                  </a:cubicBezTo>
                  <a:cubicBezTo>
                    <a:pt x="9180" y="10749"/>
                    <a:pt x="4676" y="11900"/>
                    <a:pt x="61" y="12148"/>
                  </a:cubicBezTo>
                  <a:cubicBezTo>
                    <a:pt x="4" y="12150"/>
                    <a:pt x="1" y="12238"/>
                    <a:pt x="59" y="12238"/>
                  </a:cubicBezTo>
                  <a:cubicBezTo>
                    <a:pt x="234" y="12242"/>
                    <a:pt x="410" y="12244"/>
                    <a:pt x="587" y="12244"/>
                  </a:cubicBezTo>
                  <a:cubicBezTo>
                    <a:pt x="9153" y="12244"/>
                    <a:pt x="18800" y="7934"/>
                    <a:pt x="23313" y="408"/>
                  </a:cubicBezTo>
                  <a:cubicBezTo>
                    <a:pt x="23426" y="218"/>
                    <a:pt x="23249" y="0"/>
                    <a:pt x="23068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19"/>
            <p:cNvSpPr/>
            <p:nvPr/>
          </p:nvSpPr>
          <p:spPr>
            <a:xfrm>
              <a:off x="5081817" y="-373865"/>
              <a:ext cx="78129" cy="58709"/>
            </a:xfrm>
            <a:custGeom>
              <a:avLst/>
              <a:gdLst/>
              <a:ahLst/>
              <a:cxnLst/>
              <a:rect l="l" t="t" r="r" b="b"/>
              <a:pathLst>
                <a:path w="1746" h="1312" extrusionOk="0">
                  <a:moveTo>
                    <a:pt x="1088" y="1"/>
                  </a:moveTo>
                  <a:cubicBezTo>
                    <a:pt x="1007" y="1"/>
                    <a:pt x="923" y="14"/>
                    <a:pt x="837" y="36"/>
                  </a:cubicBezTo>
                  <a:lnTo>
                    <a:pt x="534" y="113"/>
                  </a:lnTo>
                  <a:cubicBezTo>
                    <a:pt x="226" y="193"/>
                    <a:pt x="0" y="540"/>
                    <a:pt x="99" y="857"/>
                  </a:cubicBezTo>
                  <a:cubicBezTo>
                    <a:pt x="181" y="1122"/>
                    <a:pt x="418" y="1311"/>
                    <a:pt x="689" y="1311"/>
                  </a:cubicBezTo>
                  <a:cubicBezTo>
                    <a:pt x="739" y="1311"/>
                    <a:pt x="789" y="1305"/>
                    <a:pt x="840" y="1292"/>
                  </a:cubicBezTo>
                  <a:lnTo>
                    <a:pt x="1143" y="1215"/>
                  </a:lnTo>
                  <a:cubicBezTo>
                    <a:pt x="1404" y="1146"/>
                    <a:pt x="1603" y="1014"/>
                    <a:pt x="1688" y="741"/>
                  </a:cubicBezTo>
                  <a:cubicBezTo>
                    <a:pt x="1746" y="551"/>
                    <a:pt x="1685" y="323"/>
                    <a:pt x="1542" y="185"/>
                  </a:cubicBezTo>
                  <a:cubicBezTo>
                    <a:pt x="1405" y="54"/>
                    <a:pt x="1253" y="1"/>
                    <a:pt x="108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19"/>
            <p:cNvSpPr/>
            <p:nvPr/>
          </p:nvSpPr>
          <p:spPr>
            <a:xfrm>
              <a:off x="4213337" y="-449400"/>
              <a:ext cx="220963" cy="294618"/>
            </a:xfrm>
            <a:custGeom>
              <a:avLst/>
              <a:gdLst/>
              <a:ahLst/>
              <a:cxnLst/>
              <a:rect l="l" t="t" r="r" b="b"/>
              <a:pathLst>
                <a:path w="4938" h="6584" extrusionOk="0">
                  <a:moveTo>
                    <a:pt x="4831" y="0"/>
                  </a:moveTo>
                  <a:cubicBezTo>
                    <a:pt x="4820" y="0"/>
                    <a:pt x="4810" y="3"/>
                    <a:pt x="4799" y="9"/>
                  </a:cubicBezTo>
                  <a:cubicBezTo>
                    <a:pt x="2453" y="1311"/>
                    <a:pt x="526" y="3773"/>
                    <a:pt x="17" y="6441"/>
                  </a:cubicBezTo>
                  <a:cubicBezTo>
                    <a:pt x="0" y="6528"/>
                    <a:pt x="64" y="6583"/>
                    <a:pt x="130" y="6583"/>
                  </a:cubicBezTo>
                  <a:cubicBezTo>
                    <a:pt x="173" y="6583"/>
                    <a:pt x="218" y="6559"/>
                    <a:pt x="240" y="6504"/>
                  </a:cubicBezTo>
                  <a:cubicBezTo>
                    <a:pt x="1250" y="3880"/>
                    <a:pt x="2635" y="1845"/>
                    <a:pt x="4885" y="119"/>
                  </a:cubicBezTo>
                  <a:cubicBezTo>
                    <a:pt x="4938" y="77"/>
                    <a:pt x="4888" y="0"/>
                    <a:pt x="483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19"/>
            <p:cNvSpPr/>
            <p:nvPr/>
          </p:nvSpPr>
          <p:spPr>
            <a:xfrm>
              <a:off x="4356622" y="172068"/>
              <a:ext cx="77279" cy="50699"/>
            </a:xfrm>
            <a:custGeom>
              <a:avLst/>
              <a:gdLst/>
              <a:ahLst/>
              <a:cxnLst/>
              <a:rect l="l" t="t" r="r" b="b"/>
              <a:pathLst>
                <a:path w="1727" h="1133" extrusionOk="0">
                  <a:moveTo>
                    <a:pt x="646" y="0"/>
                  </a:moveTo>
                  <a:cubicBezTo>
                    <a:pt x="279" y="0"/>
                    <a:pt x="1" y="354"/>
                    <a:pt x="91" y="711"/>
                  </a:cubicBezTo>
                  <a:cubicBezTo>
                    <a:pt x="159" y="969"/>
                    <a:pt x="399" y="1133"/>
                    <a:pt x="649" y="1133"/>
                  </a:cubicBezTo>
                  <a:cubicBezTo>
                    <a:pt x="743" y="1133"/>
                    <a:pt x="838" y="1110"/>
                    <a:pt x="925" y="1060"/>
                  </a:cubicBezTo>
                  <a:lnTo>
                    <a:pt x="1352" y="821"/>
                  </a:lnTo>
                  <a:cubicBezTo>
                    <a:pt x="1727" y="609"/>
                    <a:pt x="1570" y="6"/>
                    <a:pt x="1140" y="3"/>
                  </a:cubicBezTo>
                  <a:cubicBezTo>
                    <a:pt x="978" y="3"/>
                    <a:pt x="813" y="0"/>
                    <a:pt x="650" y="0"/>
                  </a:cubicBezTo>
                  <a:cubicBezTo>
                    <a:pt x="649" y="0"/>
                    <a:pt x="647" y="0"/>
                    <a:pt x="64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19"/>
            <p:cNvSpPr/>
            <p:nvPr/>
          </p:nvSpPr>
          <p:spPr>
            <a:xfrm>
              <a:off x="4076273" y="-1225296"/>
              <a:ext cx="1474699" cy="866893"/>
            </a:xfrm>
            <a:custGeom>
              <a:avLst/>
              <a:gdLst/>
              <a:ahLst/>
              <a:cxnLst/>
              <a:rect l="l" t="t" r="r" b="b"/>
              <a:pathLst>
                <a:path w="32956" h="19373" extrusionOk="0">
                  <a:moveTo>
                    <a:pt x="21325" y="1"/>
                  </a:moveTo>
                  <a:cubicBezTo>
                    <a:pt x="18586" y="1"/>
                    <a:pt x="15845" y="868"/>
                    <a:pt x="13347" y="1910"/>
                  </a:cubicBezTo>
                  <a:cubicBezTo>
                    <a:pt x="8581" y="3895"/>
                    <a:pt x="4115" y="6569"/>
                    <a:pt x="87" y="9793"/>
                  </a:cubicBezTo>
                  <a:cubicBezTo>
                    <a:pt x="0" y="9864"/>
                    <a:pt x="82" y="10003"/>
                    <a:pt x="175" y="10003"/>
                  </a:cubicBezTo>
                  <a:cubicBezTo>
                    <a:pt x="194" y="10003"/>
                    <a:pt x="214" y="9997"/>
                    <a:pt x="233" y="9983"/>
                  </a:cubicBezTo>
                  <a:cubicBezTo>
                    <a:pt x="6053" y="5801"/>
                    <a:pt x="13570" y="691"/>
                    <a:pt x="21015" y="583"/>
                  </a:cubicBezTo>
                  <a:cubicBezTo>
                    <a:pt x="21065" y="583"/>
                    <a:pt x="21116" y="582"/>
                    <a:pt x="21167" y="582"/>
                  </a:cubicBezTo>
                  <a:cubicBezTo>
                    <a:pt x="25744" y="582"/>
                    <a:pt x="29180" y="3533"/>
                    <a:pt x="30558" y="7816"/>
                  </a:cubicBezTo>
                  <a:cubicBezTo>
                    <a:pt x="31750" y="11533"/>
                    <a:pt x="31103" y="15352"/>
                    <a:pt x="31138" y="19162"/>
                  </a:cubicBezTo>
                  <a:cubicBezTo>
                    <a:pt x="31140" y="19293"/>
                    <a:pt x="31259" y="19373"/>
                    <a:pt x="31370" y="19373"/>
                  </a:cubicBezTo>
                  <a:cubicBezTo>
                    <a:pt x="31454" y="19373"/>
                    <a:pt x="31533" y="19327"/>
                    <a:pt x="31554" y="19223"/>
                  </a:cubicBezTo>
                  <a:cubicBezTo>
                    <a:pt x="32956" y="12359"/>
                    <a:pt x="32080" y="1875"/>
                    <a:pt x="23592" y="214"/>
                  </a:cubicBezTo>
                  <a:cubicBezTo>
                    <a:pt x="22840" y="67"/>
                    <a:pt x="22083" y="1"/>
                    <a:pt x="2132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6" name="Google Shape;1636;p19"/>
          <p:cNvSpPr/>
          <p:nvPr/>
        </p:nvSpPr>
        <p:spPr>
          <a:xfrm>
            <a:off x="8428903" y="658502"/>
            <a:ext cx="341633" cy="343700"/>
          </a:xfrm>
          <a:custGeom>
            <a:avLst/>
            <a:gdLst/>
            <a:ahLst/>
            <a:cxnLst/>
            <a:rect l="l" t="t" r="r" b="b"/>
            <a:pathLst>
              <a:path w="8924" h="8978" extrusionOk="0">
                <a:moveTo>
                  <a:pt x="4719" y="1"/>
                </a:moveTo>
                <a:cubicBezTo>
                  <a:pt x="4134" y="1"/>
                  <a:pt x="3100" y="2977"/>
                  <a:pt x="3100" y="2977"/>
                </a:cubicBezTo>
                <a:cubicBezTo>
                  <a:pt x="3100" y="2977"/>
                  <a:pt x="2095" y="2751"/>
                  <a:pt x="1248" y="2751"/>
                </a:cubicBezTo>
                <a:cubicBezTo>
                  <a:pt x="660" y="2751"/>
                  <a:pt x="149" y="2860"/>
                  <a:pt x="105" y="3231"/>
                </a:cubicBezTo>
                <a:cubicBezTo>
                  <a:pt x="0" y="4136"/>
                  <a:pt x="2489" y="5092"/>
                  <a:pt x="2489" y="5092"/>
                </a:cubicBezTo>
                <a:cubicBezTo>
                  <a:pt x="2489" y="5092"/>
                  <a:pt x="933" y="7941"/>
                  <a:pt x="1495" y="8421"/>
                </a:cubicBezTo>
                <a:cubicBezTo>
                  <a:pt x="1548" y="8466"/>
                  <a:pt x="1617" y="8486"/>
                  <a:pt x="1698" y="8486"/>
                </a:cubicBezTo>
                <a:cubicBezTo>
                  <a:pt x="2473" y="8486"/>
                  <a:pt x="4367" y="6603"/>
                  <a:pt x="4367" y="6603"/>
                </a:cubicBezTo>
                <a:cubicBezTo>
                  <a:pt x="4367" y="6603"/>
                  <a:pt x="5556" y="8978"/>
                  <a:pt x="6375" y="8978"/>
                </a:cubicBezTo>
                <a:cubicBezTo>
                  <a:pt x="6454" y="8978"/>
                  <a:pt x="6529" y="8956"/>
                  <a:pt x="6600" y="8908"/>
                </a:cubicBezTo>
                <a:cubicBezTo>
                  <a:pt x="7404" y="8360"/>
                  <a:pt x="6415" y="5786"/>
                  <a:pt x="6415" y="5786"/>
                </a:cubicBezTo>
                <a:cubicBezTo>
                  <a:pt x="6415" y="5786"/>
                  <a:pt x="8725" y="4916"/>
                  <a:pt x="8824" y="4142"/>
                </a:cubicBezTo>
                <a:cubicBezTo>
                  <a:pt x="8923" y="3368"/>
                  <a:pt x="5823" y="3098"/>
                  <a:pt x="5823" y="3098"/>
                </a:cubicBezTo>
                <a:cubicBezTo>
                  <a:pt x="5823" y="3098"/>
                  <a:pt x="5311" y="26"/>
                  <a:pt x="4727" y="1"/>
                </a:cubicBezTo>
                <a:cubicBezTo>
                  <a:pt x="4725" y="1"/>
                  <a:pt x="4722" y="1"/>
                  <a:pt x="4719" y="1"/>
                </a:cubicBezTo>
                <a:close/>
              </a:path>
            </a:pathLst>
          </a:custGeom>
          <a:solidFill>
            <a:srgbClr val="F7CE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37" name="Google Shape;1637;p19"/>
          <p:cNvGrpSpPr/>
          <p:nvPr/>
        </p:nvGrpSpPr>
        <p:grpSpPr>
          <a:xfrm rot="2056389">
            <a:off x="4484375" y="3347932"/>
            <a:ext cx="1478898" cy="2893484"/>
            <a:chOff x="1901850" y="-1534375"/>
            <a:chExt cx="983032" cy="1923316"/>
          </a:xfrm>
        </p:grpSpPr>
        <p:sp>
          <p:nvSpPr>
            <p:cNvPr id="1638" name="Google Shape;1638;p19"/>
            <p:cNvSpPr/>
            <p:nvPr/>
          </p:nvSpPr>
          <p:spPr>
            <a:xfrm>
              <a:off x="2212987" y="-1247715"/>
              <a:ext cx="486898" cy="958402"/>
            </a:xfrm>
            <a:custGeom>
              <a:avLst/>
              <a:gdLst/>
              <a:ahLst/>
              <a:cxnLst/>
              <a:rect l="l" t="t" r="r" b="b"/>
              <a:pathLst>
                <a:path w="10881" h="21418" extrusionOk="0">
                  <a:moveTo>
                    <a:pt x="9762" y="1"/>
                  </a:moveTo>
                  <a:cubicBezTo>
                    <a:pt x="9725" y="1"/>
                    <a:pt x="9690" y="46"/>
                    <a:pt x="9711" y="88"/>
                  </a:cubicBezTo>
                  <a:cubicBezTo>
                    <a:pt x="10515" y="1687"/>
                    <a:pt x="10308" y="3777"/>
                    <a:pt x="10005" y="5481"/>
                  </a:cubicBezTo>
                  <a:cubicBezTo>
                    <a:pt x="9727" y="7040"/>
                    <a:pt x="9246" y="8548"/>
                    <a:pt x="8676" y="10024"/>
                  </a:cubicBezTo>
                  <a:cubicBezTo>
                    <a:pt x="7525" y="13011"/>
                    <a:pt x="6277" y="16260"/>
                    <a:pt x="4309" y="18818"/>
                  </a:cubicBezTo>
                  <a:cubicBezTo>
                    <a:pt x="3816" y="19460"/>
                    <a:pt x="3238" y="20187"/>
                    <a:pt x="2544" y="20622"/>
                  </a:cubicBezTo>
                  <a:cubicBezTo>
                    <a:pt x="2224" y="20821"/>
                    <a:pt x="1959" y="20906"/>
                    <a:pt x="1741" y="20906"/>
                  </a:cubicBezTo>
                  <a:cubicBezTo>
                    <a:pt x="864" y="20906"/>
                    <a:pt x="733" y="19543"/>
                    <a:pt x="793" y="18749"/>
                  </a:cubicBezTo>
                  <a:cubicBezTo>
                    <a:pt x="917" y="17119"/>
                    <a:pt x="1253" y="15503"/>
                    <a:pt x="1759" y="13953"/>
                  </a:cubicBezTo>
                  <a:cubicBezTo>
                    <a:pt x="2021" y="13152"/>
                    <a:pt x="2332" y="12367"/>
                    <a:pt x="2687" y="11605"/>
                  </a:cubicBezTo>
                  <a:cubicBezTo>
                    <a:pt x="2943" y="11057"/>
                    <a:pt x="3409" y="9724"/>
                    <a:pt x="3965" y="9396"/>
                  </a:cubicBezTo>
                  <a:cubicBezTo>
                    <a:pt x="4126" y="9301"/>
                    <a:pt x="4263" y="9258"/>
                    <a:pt x="4379" y="9258"/>
                  </a:cubicBezTo>
                  <a:cubicBezTo>
                    <a:pt x="5265" y="9258"/>
                    <a:pt x="4917" y="11752"/>
                    <a:pt x="4854" y="12139"/>
                  </a:cubicBezTo>
                  <a:cubicBezTo>
                    <a:pt x="4708" y="13039"/>
                    <a:pt x="4425" y="13895"/>
                    <a:pt x="4042" y="14724"/>
                  </a:cubicBezTo>
                  <a:cubicBezTo>
                    <a:pt x="4038" y="14730"/>
                    <a:pt x="4044" y="14736"/>
                    <a:pt x="4049" y="14736"/>
                  </a:cubicBezTo>
                  <a:cubicBezTo>
                    <a:pt x="4052" y="14736"/>
                    <a:pt x="4054" y="14735"/>
                    <a:pt x="4056" y="14732"/>
                  </a:cubicBezTo>
                  <a:cubicBezTo>
                    <a:pt x="4780" y="13295"/>
                    <a:pt x="5151" y="11731"/>
                    <a:pt x="5085" y="10118"/>
                  </a:cubicBezTo>
                  <a:cubicBezTo>
                    <a:pt x="5061" y="9530"/>
                    <a:pt x="4857" y="8940"/>
                    <a:pt x="4418" y="8940"/>
                  </a:cubicBezTo>
                  <a:cubicBezTo>
                    <a:pt x="4254" y="8940"/>
                    <a:pt x="4058" y="9021"/>
                    <a:pt x="3827" y="9215"/>
                  </a:cubicBezTo>
                  <a:cubicBezTo>
                    <a:pt x="3378" y="9589"/>
                    <a:pt x="3108" y="10203"/>
                    <a:pt x="2836" y="10701"/>
                  </a:cubicBezTo>
                  <a:cubicBezTo>
                    <a:pt x="2417" y="11464"/>
                    <a:pt x="2048" y="12252"/>
                    <a:pt x="1729" y="13058"/>
                  </a:cubicBezTo>
                  <a:cubicBezTo>
                    <a:pt x="1093" y="14658"/>
                    <a:pt x="653" y="16332"/>
                    <a:pt x="424" y="18039"/>
                  </a:cubicBezTo>
                  <a:cubicBezTo>
                    <a:pt x="295" y="19008"/>
                    <a:pt x="0" y="20553"/>
                    <a:pt x="991" y="21200"/>
                  </a:cubicBezTo>
                  <a:cubicBezTo>
                    <a:pt x="1226" y="21353"/>
                    <a:pt x="1467" y="21418"/>
                    <a:pt x="1707" y="21418"/>
                  </a:cubicBezTo>
                  <a:cubicBezTo>
                    <a:pt x="2609" y="21418"/>
                    <a:pt x="3499" y="20498"/>
                    <a:pt x="4045" y="19897"/>
                  </a:cubicBezTo>
                  <a:cubicBezTo>
                    <a:pt x="6333" y="17370"/>
                    <a:pt x="7613" y="13956"/>
                    <a:pt x="8871" y="10836"/>
                  </a:cubicBezTo>
                  <a:cubicBezTo>
                    <a:pt x="9648" y="8906"/>
                    <a:pt x="10339" y="6907"/>
                    <a:pt x="10575" y="4831"/>
                  </a:cubicBezTo>
                  <a:cubicBezTo>
                    <a:pt x="10757" y="3254"/>
                    <a:pt x="10881" y="1310"/>
                    <a:pt x="9799" y="19"/>
                  </a:cubicBezTo>
                  <a:cubicBezTo>
                    <a:pt x="9788" y="6"/>
                    <a:pt x="9775" y="1"/>
                    <a:pt x="9762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19"/>
            <p:cNvSpPr/>
            <p:nvPr/>
          </p:nvSpPr>
          <p:spPr>
            <a:xfrm>
              <a:off x="2019360" y="-1270045"/>
              <a:ext cx="745851" cy="1380684"/>
            </a:xfrm>
            <a:custGeom>
              <a:avLst/>
              <a:gdLst/>
              <a:ahLst/>
              <a:cxnLst/>
              <a:rect l="l" t="t" r="r" b="b"/>
              <a:pathLst>
                <a:path w="16668" h="30855" extrusionOk="0">
                  <a:moveTo>
                    <a:pt x="11899" y="0"/>
                  </a:moveTo>
                  <a:cubicBezTo>
                    <a:pt x="11888" y="0"/>
                    <a:pt x="11877" y="3"/>
                    <a:pt x="11865" y="11"/>
                  </a:cubicBezTo>
                  <a:cubicBezTo>
                    <a:pt x="8738" y="2211"/>
                    <a:pt x="6813" y="5702"/>
                    <a:pt x="5348" y="9149"/>
                  </a:cubicBezTo>
                  <a:cubicBezTo>
                    <a:pt x="3597" y="13274"/>
                    <a:pt x="1965" y="17671"/>
                    <a:pt x="1274" y="22109"/>
                  </a:cubicBezTo>
                  <a:cubicBezTo>
                    <a:pt x="939" y="24267"/>
                    <a:pt x="0" y="30855"/>
                    <a:pt x="3610" y="30855"/>
                  </a:cubicBezTo>
                  <a:cubicBezTo>
                    <a:pt x="3718" y="30855"/>
                    <a:pt x="3829" y="30849"/>
                    <a:pt x="3944" y="30837"/>
                  </a:cubicBezTo>
                  <a:cubicBezTo>
                    <a:pt x="5847" y="30641"/>
                    <a:pt x="7036" y="28692"/>
                    <a:pt x="8052" y="27285"/>
                  </a:cubicBezTo>
                  <a:cubicBezTo>
                    <a:pt x="9332" y="25518"/>
                    <a:pt x="10494" y="23670"/>
                    <a:pt x="11546" y="21757"/>
                  </a:cubicBezTo>
                  <a:cubicBezTo>
                    <a:pt x="13878" y="17508"/>
                    <a:pt x="15808" y="12839"/>
                    <a:pt x="16656" y="8051"/>
                  </a:cubicBezTo>
                  <a:cubicBezTo>
                    <a:pt x="16668" y="7979"/>
                    <a:pt x="16610" y="7932"/>
                    <a:pt x="16556" y="7932"/>
                  </a:cubicBezTo>
                  <a:cubicBezTo>
                    <a:pt x="16520" y="7932"/>
                    <a:pt x="16486" y="7952"/>
                    <a:pt x="16474" y="7998"/>
                  </a:cubicBezTo>
                  <a:cubicBezTo>
                    <a:pt x="14434" y="15471"/>
                    <a:pt x="11502" y="22651"/>
                    <a:pt x="6436" y="28626"/>
                  </a:cubicBezTo>
                  <a:cubicBezTo>
                    <a:pt x="5761" y="29424"/>
                    <a:pt x="4935" y="30226"/>
                    <a:pt x="3840" y="30297"/>
                  </a:cubicBezTo>
                  <a:cubicBezTo>
                    <a:pt x="3786" y="30301"/>
                    <a:pt x="3733" y="30303"/>
                    <a:pt x="3681" y="30303"/>
                  </a:cubicBezTo>
                  <a:cubicBezTo>
                    <a:pt x="2364" y="30303"/>
                    <a:pt x="1839" y="29142"/>
                    <a:pt x="1656" y="27976"/>
                  </a:cubicBezTo>
                  <a:cubicBezTo>
                    <a:pt x="1323" y="25851"/>
                    <a:pt x="1497" y="23607"/>
                    <a:pt x="1868" y="21498"/>
                  </a:cubicBezTo>
                  <a:cubicBezTo>
                    <a:pt x="2554" y="17616"/>
                    <a:pt x="3917" y="13819"/>
                    <a:pt x="5376" y="10168"/>
                  </a:cubicBezTo>
                  <a:cubicBezTo>
                    <a:pt x="6896" y="6368"/>
                    <a:pt x="8878" y="2877"/>
                    <a:pt x="11945" y="116"/>
                  </a:cubicBezTo>
                  <a:cubicBezTo>
                    <a:pt x="11993" y="75"/>
                    <a:pt x="11951" y="0"/>
                    <a:pt x="1189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19"/>
            <p:cNvSpPr/>
            <p:nvPr/>
          </p:nvSpPr>
          <p:spPr>
            <a:xfrm>
              <a:off x="2136243" y="-1534375"/>
              <a:ext cx="683921" cy="782186"/>
            </a:xfrm>
            <a:custGeom>
              <a:avLst/>
              <a:gdLst/>
              <a:ahLst/>
              <a:cxnLst/>
              <a:rect l="l" t="t" r="r" b="b"/>
              <a:pathLst>
                <a:path w="15284" h="17480" extrusionOk="0">
                  <a:moveTo>
                    <a:pt x="11472" y="0"/>
                  </a:moveTo>
                  <a:cubicBezTo>
                    <a:pt x="10478" y="0"/>
                    <a:pt x="9626" y="687"/>
                    <a:pt x="8970" y="1383"/>
                  </a:cubicBezTo>
                  <a:cubicBezTo>
                    <a:pt x="6941" y="3537"/>
                    <a:pt x="5258" y="6158"/>
                    <a:pt x="3794" y="8715"/>
                  </a:cubicBezTo>
                  <a:cubicBezTo>
                    <a:pt x="2249" y="11414"/>
                    <a:pt x="875" y="14307"/>
                    <a:pt x="30" y="17308"/>
                  </a:cubicBezTo>
                  <a:cubicBezTo>
                    <a:pt x="1" y="17415"/>
                    <a:pt x="79" y="17480"/>
                    <a:pt x="161" y="17480"/>
                  </a:cubicBezTo>
                  <a:cubicBezTo>
                    <a:pt x="217" y="17480"/>
                    <a:pt x="274" y="17450"/>
                    <a:pt x="300" y="17383"/>
                  </a:cubicBezTo>
                  <a:cubicBezTo>
                    <a:pt x="2178" y="12628"/>
                    <a:pt x="4303" y="8115"/>
                    <a:pt x="7362" y="3991"/>
                  </a:cubicBezTo>
                  <a:cubicBezTo>
                    <a:pt x="8122" y="2967"/>
                    <a:pt x="8901" y="1824"/>
                    <a:pt x="9901" y="1017"/>
                  </a:cubicBezTo>
                  <a:cubicBezTo>
                    <a:pt x="10431" y="590"/>
                    <a:pt x="10976" y="393"/>
                    <a:pt x="11493" y="393"/>
                  </a:cubicBezTo>
                  <a:cubicBezTo>
                    <a:pt x="12351" y="393"/>
                    <a:pt x="13135" y="934"/>
                    <a:pt x="13664" y="1868"/>
                  </a:cubicBezTo>
                  <a:cubicBezTo>
                    <a:pt x="15044" y="4294"/>
                    <a:pt x="15090" y="7551"/>
                    <a:pt x="14628" y="10224"/>
                  </a:cubicBezTo>
                  <a:cubicBezTo>
                    <a:pt x="14625" y="10242"/>
                    <a:pt x="14639" y="10254"/>
                    <a:pt x="14653" y="10254"/>
                  </a:cubicBezTo>
                  <a:cubicBezTo>
                    <a:pt x="14662" y="10254"/>
                    <a:pt x="14671" y="10249"/>
                    <a:pt x="14675" y="10235"/>
                  </a:cubicBezTo>
                  <a:cubicBezTo>
                    <a:pt x="15283" y="7518"/>
                    <a:pt x="15184" y="4272"/>
                    <a:pt x="13849" y="1761"/>
                  </a:cubicBezTo>
                  <a:cubicBezTo>
                    <a:pt x="13411" y="935"/>
                    <a:pt x="12725" y="142"/>
                    <a:pt x="11748" y="18"/>
                  </a:cubicBezTo>
                  <a:cubicBezTo>
                    <a:pt x="11655" y="6"/>
                    <a:pt x="11563" y="0"/>
                    <a:pt x="1147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19"/>
            <p:cNvSpPr/>
            <p:nvPr/>
          </p:nvSpPr>
          <p:spPr>
            <a:xfrm>
              <a:off x="1901850" y="-586555"/>
              <a:ext cx="508779" cy="975496"/>
            </a:xfrm>
            <a:custGeom>
              <a:avLst/>
              <a:gdLst/>
              <a:ahLst/>
              <a:cxnLst/>
              <a:rect l="l" t="t" r="r" b="b"/>
              <a:pathLst>
                <a:path w="11370" h="21800" extrusionOk="0">
                  <a:moveTo>
                    <a:pt x="4281" y="0"/>
                  </a:moveTo>
                  <a:cubicBezTo>
                    <a:pt x="4274" y="0"/>
                    <a:pt x="4267" y="4"/>
                    <a:pt x="4263" y="12"/>
                  </a:cubicBezTo>
                  <a:cubicBezTo>
                    <a:pt x="1835" y="5494"/>
                    <a:pt x="1" y="12135"/>
                    <a:pt x="1380" y="18134"/>
                  </a:cubicBezTo>
                  <a:cubicBezTo>
                    <a:pt x="1765" y="19809"/>
                    <a:pt x="3035" y="21800"/>
                    <a:pt x="4837" y="21800"/>
                  </a:cubicBezTo>
                  <a:cubicBezTo>
                    <a:pt x="5165" y="21800"/>
                    <a:pt x="5512" y="21734"/>
                    <a:pt x="5874" y="21587"/>
                  </a:cubicBezTo>
                  <a:cubicBezTo>
                    <a:pt x="7077" y="21097"/>
                    <a:pt x="8085" y="19855"/>
                    <a:pt x="8900" y="18892"/>
                  </a:cubicBezTo>
                  <a:cubicBezTo>
                    <a:pt x="9858" y="17755"/>
                    <a:pt x="10656" y="16532"/>
                    <a:pt x="11328" y="15208"/>
                  </a:cubicBezTo>
                  <a:cubicBezTo>
                    <a:pt x="11370" y="15124"/>
                    <a:pt x="11300" y="15048"/>
                    <a:pt x="11229" y="15048"/>
                  </a:cubicBezTo>
                  <a:cubicBezTo>
                    <a:pt x="11198" y="15048"/>
                    <a:pt x="11166" y="15064"/>
                    <a:pt x="11144" y="15100"/>
                  </a:cubicBezTo>
                  <a:cubicBezTo>
                    <a:pt x="9907" y="17152"/>
                    <a:pt x="8291" y="19585"/>
                    <a:pt x="6251" y="20918"/>
                  </a:cubicBezTo>
                  <a:cubicBezTo>
                    <a:pt x="5800" y="21212"/>
                    <a:pt x="5338" y="21343"/>
                    <a:pt x="4890" y="21343"/>
                  </a:cubicBezTo>
                  <a:cubicBezTo>
                    <a:pt x="3817" y="21343"/>
                    <a:pt x="2826" y="20592"/>
                    <a:pt x="2278" y="19547"/>
                  </a:cubicBezTo>
                  <a:cubicBezTo>
                    <a:pt x="1634" y="18313"/>
                    <a:pt x="1455" y="16810"/>
                    <a:pt x="1331" y="15445"/>
                  </a:cubicBezTo>
                  <a:cubicBezTo>
                    <a:pt x="846" y="10095"/>
                    <a:pt x="2438" y="4968"/>
                    <a:pt x="4304" y="29"/>
                  </a:cubicBezTo>
                  <a:cubicBezTo>
                    <a:pt x="4310" y="13"/>
                    <a:pt x="4295" y="0"/>
                    <a:pt x="428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19"/>
            <p:cNvSpPr/>
            <p:nvPr/>
          </p:nvSpPr>
          <p:spPr>
            <a:xfrm>
              <a:off x="2717661" y="-1184172"/>
              <a:ext cx="167221" cy="707771"/>
            </a:xfrm>
            <a:custGeom>
              <a:avLst/>
              <a:gdLst/>
              <a:ahLst/>
              <a:cxnLst/>
              <a:rect l="l" t="t" r="r" b="b"/>
              <a:pathLst>
                <a:path w="3737" h="15817" extrusionOk="0">
                  <a:moveTo>
                    <a:pt x="3611" y="1"/>
                  </a:moveTo>
                  <a:cubicBezTo>
                    <a:pt x="3546" y="1"/>
                    <a:pt x="3478" y="44"/>
                    <a:pt x="3471" y="127"/>
                  </a:cubicBezTo>
                  <a:cubicBezTo>
                    <a:pt x="3039" y="5570"/>
                    <a:pt x="1985" y="10683"/>
                    <a:pt x="8" y="15782"/>
                  </a:cubicBezTo>
                  <a:cubicBezTo>
                    <a:pt x="0" y="15801"/>
                    <a:pt x="19" y="15817"/>
                    <a:pt x="37" y="15817"/>
                  </a:cubicBezTo>
                  <a:cubicBezTo>
                    <a:pt x="45" y="15817"/>
                    <a:pt x="53" y="15813"/>
                    <a:pt x="57" y="15804"/>
                  </a:cubicBezTo>
                  <a:cubicBezTo>
                    <a:pt x="2249" y="10958"/>
                    <a:pt x="3615" y="5457"/>
                    <a:pt x="3736" y="127"/>
                  </a:cubicBezTo>
                  <a:cubicBezTo>
                    <a:pt x="3737" y="42"/>
                    <a:pt x="3675" y="1"/>
                    <a:pt x="361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19"/>
            <p:cNvSpPr/>
            <p:nvPr/>
          </p:nvSpPr>
          <p:spPr>
            <a:xfrm>
              <a:off x="2452123" y="-1419103"/>
              <a:ext cx="289561" cy="195770"/>
            </a:xfrm>
            <a:custGeom>
              <a:avLst/>
              <a:gdLst/>
              <a:ahLst/>
              <a:cxnLst/>
              <a:rect l="l" t="t" r="r" b="b"/>
              <a:pathLst>
                <a:path w="6471" h="4375" extrusionOk="0">
                  <a:moveTo>
                    <a:pt x="3929" y="1"/>
                  </a:moveTo>
                  <a:cubicBezTo>
                    <a:pt x="3277" y="1"/>
                    <a:pt x="2734" y="502"/>
                    <a:pt x="2258" y="894"/>
                  </a:cubicBezTo>
                  <a:cubicBezTo>
                    <a:pt x="1385" y="1616"/>
                    <a:pt x="647" y="2442"/>
                    <a:pt x="11" y="3378"/>
                  </a:cubicBezTo>
                  <a:cubicBezTo>
                    <a:pt x="1" y="3390"/>
                    <a:pt x="15" y="3406"/>
                    <a:pt x="29" y="3406"/>
                  </a:cubicBezTo>
                  <a:cubicBezTo>
                    <a:pt x="34" y="3406"/>
                    <a:pt x="38" y="3404"/>
                    <a:pt x="41" y="3400"/>
                  </a:cubicBezTo>
                  <a:cubicBezTo>
                    <a:pt x="818" y="2411"/>
                    <a:pt x="1872" y="1087"/>
                    <a:pt x="3018" y="512"/>
                  </a:cubicBezTo>
                  <a:cubicBezTo>
                    <a:pt x="3374" y="333"/>
                    <a:pt x="3689" y="254"/>
                    <a:pt x="3970" y="254"/>
                  </a:cubicBezTo>
                  <a:cubicBezTo>
                    <a:pt x="5617" y="254"/>
                    <a:pt x="6047" y="2978"/>
                    <a:pt x="6214" y="4314"/>
                  </a:cubicBezTo>
                  <a:cubicBezTo>
                    <a:pt x="6220" y="4354"/>
                    <a:pt x="6251" y="4375"/>
                    <a:pt x="6282" y="4375"/>
                  </a:cubicBezTo>
                  <a:cubicBezTo>
                    <a:pt x="6312" y="4375"/>
                    <a:pt x="6341" y="4355"/>
                    <a:pt x="6344" y="4314"/>
                  </a:cubicBezTo>
                  <a:cubicBezTo>
                    <a:pt x="6470" y="2943"/>
                    <a:pt x="5757" y="154"/>
                    <a:pt x="4034" y="5"/>
                  </a:cubicBezTo>
                  <a:cubicBezTo>
                    <a:pt x="3998" y="2"/>
                    <a:pt x="3964" y="1"/>
                    <a:pt x="3929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19"/>
            <p:cNvSpPr/>
            <p:nvPr/>
          </p:nvSpPr>
          <p:spPr>
            <a:xfrm>
              <a:off x="2378915" y="-967276"/>
              <a:ext cx="217070" cy="510122"/>
            </a:xfrm>
            <a:custGeom>
              <a:avLst/>
              <a:gdLst/>
              <a:ahLst/>
              <a:cxnLst/>
              <a:rect l="l" t="t" r="r" b="b"/>
              <a:pathLst>
                <a:path w="4851" h="11400" extrusionOk="0">
                  <a:moveTo>
                    <a:pt x="4778" y="0"/>
                  </a:moveTo>
                  <a:cubicBezTo>
                    <a:pt x="4755" y="0"/>
                    <a:pt x="4731" y="13"/>
                    <a:pt x="4723" y="43"/>
                  </a:cubicBezTo>
                  <a:cubicBezTo>
                    <a:pt x="3503" y="3997"/>
                    <a:pt x="2005" y="7749"/>
                    <a:pt x="6" y="11378"/>
                  </a:cubicBezTo>
                  <a:cubicBezTo>
                    <a:pt x="1" y="11390"/>
                    <a:pt x="10" y="11399"/>
                    <a:pt x="20" y="11399"/>
                  </a:cubicBezTo>
                  <a:cubicBezTo>
                    <a:pt x="24" y="11399"/>
                    <a:pt x="28" y="11397"/>
                    <a:pt x="31" y="11392"/>
                  </a:cubicBezTo>
                  <a:cubicBezTo>
                    <a:pt x="2173" y="7928"/>
                    <a:pt x="3883" y="4044"/>
                    <a:pt x="4841" y="76"/>
                  </a:cubicBezTo>
                  <a:cubicBezTo>
                    <a:pt x="4851" y="30"/>
                    <a:pt x="4814" y="0"/>
                    <a:pt x="4778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19"/>
            <p:cNvSpPr/>
            <p:nvPr/>
          </p:nvSpPr>
          <p:spPr>
            <a:xfrm>
              <a:off x="2126220" y="-359098"/>
              <a:ext cx="165655" cy="276092"/>
            </a:xfrm>
            <a:custGeom>
              <a:avLst/>
              <a:gdLst/>
              <a:ahLst/>
              <a:cxnLst/>
              <a:rect l="l" t="t" r="r" b="b"/>
              <a:pathLst>
                <a:path w="3702" h="6170" extrusionOk="0">
                  <a:moveTo>
                    <a:pt x="1023" y="1"/>
                  </a:moveTo>
                  <a:cubicBezTo>
                    <a:pt x="1013" y="1"/>
                    <a:pt x="1003" y="7"/>
                    <a:pt x="1003" y="20"/>
                  </a:cubicBezTo>
                  <a:cubicBezTo>
                    <a:pt x="1036" y="1705"/>
                    <a:pt x="1" y="3762"/>
                    <a:pt x="1050" y="5323"/>
                  </a:cubicBezTo>
                  <a:cubicBezTo>
                    <a:pt x="1391" y="5831"/>
                    <a:pt x="2011" y="6169"/>
                    <a:pt x="2607" y="6169"/>
                  </a:cubicBezTo>
                  <a:cubicBezTo>
                    <a:pt x="2995" y="6169"/>
                    <a:pt x="3373" y="6026"/>
                    <a:pt x="3657" y="5692"/>
                  </a:cubicBezTo>
                  <a:cubicBezTo>
                    <a:pt x="3702" y="5641"/>
                    <a:pt x="3661" y="5581"/>
                    <a:pt x="3609" y="5581"/>
                  </a:cubicBezTo>
                  <a:cubicBezTo>
                    <a:pt x="3594" y="5581"/>
                    <a:pt x="3578" y="5587"/>
                    <a:pt x="3563" y="5598"/>
                  </a:cubicBezTo>
                  <a:cubicBezTo>
                    <a:pt x="3265" y="5841"/>
                    <a:pt x="2928" y="5952"/>
                    <a:pt x="2595" y="5952"/>
                  </a:cubicBezTo>
                  <a:cubicBezTo>
                    <a:pt x="2111" y="5952"/>
                    <a:pt x="1634" y="5718"/>
                    <a:pt x="1292" y="5312"/>
                  </a:cubicBezTo>
                  <a:cubicBezTo>
                    <a:pt x="807" y="4737"/>
                    <a:pt x="730" y="3944"/>
                    <a:pt x="763" y="3222"/>
                  </a:cubicBezTo>
                  <a:cubicBezTo>
                    <a:pt x="810" y="2140"/>
                    <a:pt x="1105" y="1110"/>
                    <a:pt x="1047" y="20"/>
                  </a:cubicBezTo>
                  <a:cubicBezTo>
                    <a:pt x="1046" y="7"/>
                    <a:pt x="1034" y="1"/>
                    <a:pt x="1023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19"/>
            <p:cNvSpPr/>
            <p:nvPr/>
          </p:nvSpPr>
          <p:spPr>
            <a:xfrm>
              <a:off x="2099729" y="42342"/>
              <a:ext cx="287324" cy="190893"/>
            </a:xfrm>
            <a:custGeom>
              <a:avLst/>
              <a:gdLst/>
              <a:ahLst/>
              <a:cxnLst/>
              <a:rect l="l" t="t" r="r" b="b"/>
              <a:pathLst>
                <a:path w="6421" h="4266" extrusionOk="0">
                  <a:moveTo>
                    <a:pt x="6359" y="0"/>
                  </a:moveTo>
                  <a:cubicBezTo>
                    <a:pt x="6348" y="0"/>
                    <a:pt x="6337" y="4"/>
                    <a:pt x="6328" y="14"/>
                  </a:cubicBezTo>
                  <a:lnTo>
                    <a:pt x="6325" y="14"/>
                  </a:lnTo>
                  <a:cubicBezTo>
                    <a:pt x="4489" y="1842"/>
                    <a:pt x="2669" y="3764"/>
                    <a:pt x="4" y="4259"/>
                  </a:cubicBezTo>
                  <a:cubicBezTo>
                    <a:pt x="1" y="4259"/>
                    <a:pt x="1" y="4266"/>
                    <a:pt x="4" y="4266"/>
                  </a:cubicBezTo>
                  <a:cubicBezTo>
                    <a:pt x="5" y="4266"/>
                    <a:pt x="5" y="4265"/>
                    <a:pt x="6" y="4265"/>
                  </a:cubicBezTo>
                  <a:cubicBezTo>
                    <a:pt x="2649" y="3937"/>
                    <a:pt x="4690" y="1985"/>
                    <a:pt x="6391" y="77"/>
                  </a:cubicBezTo>
                  <a:cubicBezTo>
                    <a:pt x="6421" y="43"/>
                    <a:pt x="6392" y="0"/>
                    <a:pt x="635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19"/>
            <p:cNvSpPr/>
            <p:nvPr/>
          </p:nvSpPr>
          <p:spPr>
            <a:xfrm>
              <a:off x="2582342" y="-1057579"/>
              <a:ext cx="16780" cy="20808"/>
            </a:xfrm>
            <a:custGeom>
              <a:avLst/>
              <a:gdLst/>
              <a:ahLst/>
              <a:cxnLst/>
              <a:rect l="l" t="t" r="r" b="b"/>
              <a:pathLst>
                <a:path w="375" h="465" extrusionOk="0">
                  <a:moveTo>
                    <a:pt x="188" y="1"/>
                  </a:moveTo>
                  <a:cubicBezTo>
                    <a:pt x="136" y="1"/>
                    <a:pt x="84" y="30"/>
                    <a:pt x="69" y="90"/>
                  </a:cubicBezTo>
                  <a:cubicBezTo>
                    <a:pt x="55" y="145"/>
                    <a:pt x="42" y="200"/>
                    <a:pt x="25" y="252"/>
                  </a:cubicBezTo>
                  <a:cubicBezTo>
                    <a:pt x="0" y="357"/>
                    <a:pt x="77" y="464"/>
                    <a:pt x="188" y="464"/>
                  </a:cubicBezTo>
                  <a:cubicBezTo>
                    <a:pt x="295" y="464"/>
                    <a:pt x="375" y="357"/>
                    <a:pt x="347" y="252"/>
                  </a:cubicBezTo>
                  <a:cubicBezTo>
                    <a:pt x="333" y="197"/>
                    <a:pt x="320" y="142"/>
                    <a:pt x="306" y="90"/>
                  </a:cubicBezTo>
                  <a:cubicBezTo>
                    <a:pt x="291" y="30"/>
                    <a:pt x="239" y="1"/>
                    <a:pt x="18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19"/>
            <p:cNvSpPr/>
            <p:nvPr/>
          </p:nvSpPr>
          <p:spPr>
            <a:xfrm>
              <a:off x="2571378" y="-1166094"/>
              <a:ext cx="43629" cy="38170"/>
            </a:xfrm>
            <a:custGeom>
              <a:avLst/>
              <a:gdLst/>
              <a:ahLst/>
              <a:cxnLst/>
              <a:rect l="l" t="t" r="r" b="b"/>
              <a:pathLst>
                <a:path w="975" h="853" extrusionOk="0">
                  <a:moveTo>
                    <a:pt x="413" y="0"/>
                  </a:moveTo>
                  <a:cubicBezTo>
                    <a:pt x="313" y="0"/>
                    <a:pt x="199" y="58"/>
                    <a:pt x="130" y="125"/>
                  </a:cubicBezTo>
                  <a:cubicBezTo>
                    <a:pt x="55" y="199"/>
                    <a:pt x="0" y="320"/>
                    <a:pt x="6" y="425"/>
                  </a:cubicBezTo>
                  <a:cubicBezTo>
                    <a:pt x="11" y="535"/>
                    <a:pt x="47" y="651"/>
                    <a:pt x="130" y="728"/>
                  </a:cubicBezTo>
                  <a:cubicBezTo>
                    <a:pt x="205" y="795"/>
                    <a:pt x="306" y="852"/>
                    <a:pt x="412" y="852"/>
                  </a:cubicBezTo>
                  <a:cubicBezTo>
                    <a:pt x="419" y="852"/>
                    <a:pt x="426" y="852"/>
                    <a:pt x="433" y="852"/>
                  </a:cubicBezTo>
                  <a:cubicBezTo>
                    <a:pt x="496" y="846"/>
                    <a:pt x="562" y="843"/>
                    <a:pt x="625" y="830"/>
                  </a:cubicBezTo>
                  <a:cubicBezTo>
                    <a:pt x="713" y="810"/>
                    <a:pt x="790" y="764"/>
                    <a:pt x="857" y="700"/>
                  </a:cubicBezTo>
                  <a:cubicBezTo>
                    <a:pt x="925" y="637"/>
                    <a:pt x="975" y="518"/>
                    <a:pt x="972" y="425"/>
                  </a:cubicBezTo>
                  <a:cubicBezTo>
                    <a:pt x="967" y="326"/>
                    <a:pt x="934" y="221"/>
                    <a:pt x="857" y="150"/>
                  </a:cubicBezTo>
                  <a:cubicBezTo>
                    <a:pt x="790" y="89"/>
                    <a:pt x="713" y="42"/>
                    <a:pt x="625" y="23"/>
                  </a:cubicBezTo>
                  <a:cubicBezTo>
                    <a:pt x="562" y="9"/>
                    <a:pt x="496" y="4"/>
                    <a:pt x="433" y="1"/>
                  </a:cubicBezTo>
                  <a:cubicBezTo>
                    <a:pt x="426" y="0"/>
                    <a:pt x="420" y="0"/>
                    <a:pt x="413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19"/>
            <p:cNvSpPr/>
            <p:nvPr/>
          </p:nvSpPr>
          <p:spPr>
            <a:xfrm>
              <a:off x="2729072" y="-1140453"/>
              <a:ext cx="23716" cy="18391"/>
            </a:xfrm>
            <a:custGeom>
              <a:avLst/>
              <a:gdLst/>
              <a:ahLst/>
              <a:cxnLst/>
              <a:rect l="l" t="t" r="r" b="b"/>
              <a:pathLst>
                <a:path w="530" h="411" extrusionOk="0">
                  <a:moveTo>
                    <a:pt x="265" y="1"/>
                  </a:moveTo>
                  <a:cubicBezTo>
                    <a:pt x="1" y="1"/>
                    <a:pt x="1" y="411"/>
                    <a:pt x="265" y="411"/>
                  </a:cubicBezTo>
                  <a:cubicBezTo>
                    <a:pt x="529" y="411"/>
                    <a:pt x="529" y="1"/>
                    <a:pt x="26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19"/>
            <p:cNvSpPr/>
            <p:nvPr/>
          </p:nvSpPr>
          <p:spPr>
            <a:xfrm>
              <a:off x="2760978" y="-1021690"/>
              <a:ext cx="36648" cy="33919"/>
            </a:xfrm>
            <a:custGeom>
              <a:avLst/>
              <a:gdLst/>
              <a:ahLst/>
              <a:cxnLst/>
              <a:rect l="l" t="t" r="r" b="b"/>
              <a:pathLst>
                <a:path w="819" h="758" extrusionOk="0">
                  <a:moveTo>
                    <a:pt x="451" y="0"/>
                  </a:moveTo>
                  <a:cubicBezTo>
                    <a:pt x="446" y="0"/>
                    <a:pt x="441" y="0"/>
                    <a:pt x="436" y="1"/>
                  </a:cubicBezTo>
                  <a:cubicBezTo>
                    <a:pt x="312" y="6"/>
                    <a:pt x="193" y="67"/>
                    <a:pt x="124" y="163"/>
                  </a:cubicBezTo>
                  <a:cubicBezTo>
                    <a:pt x="53" y="210"/>
                    <a:pt x="1" y="295"/>
                    <a:pt x="3" y="378"/>
                  </a:cubicBezTo>
                  <a:cubicBezTo>
                    <a:pt x="9" y="466"/>
                    <a:pt x="53" y="549"/>
                    <a:pt x="124" y="595"/>
                  </a:cubicBezTo>
                  <a:cubicBezTo>
                    <a:pt x="196" y="692"/>
                    <a:pt x="314" y="758"/>
                    <a:pt x="436" y="758"/>
                  </a:cubicBezTo>
                  <a:cubicBezTo>
                    <a:pt x="532" y="758"/>
                    <a:pt x="634" y="714"/>
                    <a:pt x="703" y="648"/>
                  </a:cubicBezTo>
                  <a:cubicBezTo>
                    <a:pt x="769" y="582"/>
                    <a:pt x="818" y="474"/>
                    <a:pt x="813" y="378"/>
                  </a:cubicBezTo>
                  <a:cubicBezTo>
                    <a:pt x="810" y="282"/>
                    <a:pt x="777" y="180"/>
                    <a:pt x="703" y="111"/>
                  </a:cubicBezTo>
                  <a:cubicBezTo>
                    <a:pt x="632" y="48"/>
                    <a:pt x="544" y="0"/>
                    <a:pt x="45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19"/>
            <p:cNvSpPr/>
            <p:nvPr/>
          </p:nvSpPr>
          <p:spPr>
            <a:xfrm>
              <a:off x="2475527" y="-44783"/>
              <a:ext cx="31100" cy="24701"/>
            </a:xfrm>
            <a:custGeom>
              <a:avLst/>
              <a:gdLst/>
              <a:ahLst/>
              <a:cxnLst/>
              <a:rect l="l" t="t" r="r" b="b"/>
              <a:pathLst>
                <a:path w="695" h="552" extrusionOk="0">
                  <a:moveTo>
                    <a:pt x="283" y="1"/>
                  </a:moveTo>
                  <a:cubicBezTo>
                    <a:pt x="134" y="1"/>
                    <a:pt x="0" y="118"/>
                    <a:pt x="0" y="276"/>
                  </a:cubicBezTo>
                  <a:cubicBezTo>
                    <a:pt x="0" y="435"/>
                    <a:pt x="132" y="552"/>
                    <a:pt x="280" y="552"/>
                  </a:cubicBezTo>
                  <a:cubicBezTo>
                    <a:pt x="303" y="552"/>
                    <a:pt x="326" y="549"/>
                    <a:pt x="350" y="543"/>
                  </a:cubicBezTo>
                  <a:cubicBezTo>
                    <a:pt x="405" y="529"/>
                    <a:pt x="460" y="518"/>
                    <a:pt x="515" y="504"/>
                  </a:cubicBezTo>
                  <a:cubicBezTo>
                    <a:pt x="611" y="480"/>
                    <a:pt x="694" y="378"/>
                    <a:pt x="689" y="276"/>
                  </a:cubicBezTo>
                  <a:cubicBezTo>
                    <a:pt x="683" y="174"/>
                    <a:pt x="620" y="75"/>
                    <a:pt x="515" y="50"/>
                  </a:cubicBezTo>
                  <a:cubicBezTo>
                    <a:pt x="460" y="36"/>
                    <a:pt x="405" y="23"/>
                    <a:pt x="350" y="9"/>
                  </a:cubicBezTo>
                  <a:cubicBezTo>
                    <a:pt x="328" y="3"/>
                    <a:pt x="305" y="1"/>
                    <a:pt x="283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19"/>
            <p:cNvSpPr/>
            <p:nvPr/>
          </p:nvSpPr>
          <p:spPr>
            <a:xfrm>
              <a:off x="2552763" y="-193617"/>
              <a:ext cx="28370" cy="22105"/>
            </a:xfrm>
            <a:custGeom>
              <a:avLst/>
              <a:gdLst/>
              <a:ahLst/>
              <a:cxnLst/>
              <a:rect l="l" t="t" r="r" b="b"/>
              <a:pathLst>
                <a:path w="634" h="494" extrusionOk="0">
                  <a:moveTo>
                    <a:pt x="317" y="1"/>
                  </a:moveTo>
                  <a:cubicBezTo>
                    <a:pt x="3" y="1"/>
                    <a:pt x="1" y="493"/>
                    <a:pt x="317" y="493"/>
                  </a:cubicBezTo>
                  <a:cubicBezTo>
                    <a:pt x="634" y="493"/>
                    <a:pt x="634" y="1"/>
                    <a:pt x="317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19"/>
            <p:cNvSpPr/>
            <p:nvPr/>
          </p:nvSpPr>
          <p:spPr>
            <a:xfrm>
              <a:off x="2625345" y="-306831"/>
              <a:ext cx="18615" cy="11366"/>
            </a:xfrm>
            <a:custGeom>
              <a:avLst/>
              <a:gdLst/>
              <a:ahLst/>
              <a:cxnLst/>
              <a:rect l="l" t="t" r="r" b="b"/>
              <a:pathLst>
                <a:path w="416" h="254" extrusionOk="0">
                  <a:moveTo>
                    <a:pt x="291" y="0"/>
                  </a:moveTo>
                  <a:cubicBezTo>
                    <a:pt x="289" y="0"/>
                    <a:pt x="288" y="0"/>
                    <a:pt x="287" y="0"/>
                  </a:cubicBezTo>
                  <a:cubicBezTo>
                    <a:pt x="248" y="3"/>
                    <a:pt x="209" y="0"/>
                    <a:pt x="171" y="9"/>
                  </a:cubicBezTo>
                  <a:cubicBezTo>
                    <a:pt x="141" y="14"/>
                    <a:pt x="113" y="28"/>
                    <a:pt x="86" y="42"/>
                  </a:cubicBezTo>
                  <a:cubicBezTo>
                    <a:pt x="0" y="75"/>
                    <a:pt x="0" y="179"/>
                    <a:pt x="86" y="212"/>
                  </a:cubicBezTo>
                  <a:cubicBezTo>
                    <a:pt x="113" y="223"/>
                    <a:pt x="141" y="240"/>
                    <a:pt x="171" y="245"/>
                  </a:cubicBezTo>
                  <a:cubicBezTo>
                    <a:pt x="209" y="254"/>
                    <a:pt x="248" y="251"/>
                    <a:pt x="287" y="254"/>
                  </a:cubicBezTo>
                  <a:cubicBezTo>
                    <a:pt x="288" y="254"/>
                    <a:pt x="289" y="254"/>
                    <a:pt x="291" y="254"/>
                  </a:cubicBezTo>
                  <a:cubicBezTo>
                    <a:pt x="355" y="254"/>
                    <a:pt x="416" y="192"/>
                    <a:pt x="413" y="127"/>
                  </a:cubicBezTo>
                  <a:cubicBezTo>
                    <a:pt x="408" y="62"/>
                    <a:pt x="358" y="0"/>
                    <a:pt x="29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19"/>
            <p:cNvSpPr/>
            <p:nvPr/>
          </p:nvSpPr>
          <p:spPr>
            <a:xfrm>
              <a:off x="2336046" y="-176121"/>
              <a:ext cx="25551" cy="18794"/>
            </a:xfrm>
            <a:custGeom>
              <a:avLst/>
              <a:gdLst/>
              <a:ahLst/>
              <a:cxnLst/>
              <a:rect l="l" t="t" r="r" b="b"/>
              <a:pathLst>
                <a:path w="571" h="420" extrusionOk="0">
                  <a:moveTo>
                    <a:pt x="211" y="0"/>
                  </a:moveTo>
                  <a:cubicBezTo>
                    <a:pt x="102" y="0"/>
                    <a:pt x="1" y="101"/>
                    <a:pt x="6" y="210"/>
                  </a:cubicBezTo>
                  <a:cubicBezTo>
                    <a:pt x="12" y="320"/>
                    <a:pt x="97" y="419"/>
                    <a:pt x="215" y="419"/>
                  </a:cubicBezTo>
                  <a:cubicBezTo>
                    <a:pt x="265" y="416"/>
                    <a:pt x="314" y="416"/>
                    <a:pt x="364" y="405"/>
                  </a:cubicBezTo>
                  <a:cubicBezTo>
                    <a:pt x="422" y="397"/>
                    <a:pt x="469" y="367"/>
                    <a:pt x="507" y="325"/>
                  </a:cubicBezTo>
                  <a:cubicBezTo>
                    <a:pt x="570" y="259"/>
                    <a:pt x="570" y="160"/>
                    <a:pt x="507" y="94"/>
                  </a:cubicBezTo>
                  <a:lnTo>
                    <a:pt x="507" y="91"/>
                  </a:lnTo>
                  <a:cubicBezTo>
                    <a:pt x="469" y="50"/>
                    <a:pt x="422" y="23"/>
                    <a:pt x="364" y="12"/>
                  </a:cubicBezTo>
                  <a:cubicBezTo>
                    <a:pt x="314" y="3"/>
                    <a:pt x="265" y="1"/>
                    <a:pt x="215" y="1"/>
                  </a:cubicBezTo>
                  <a:cubicBezTo>
                    <a:pt x="214" y="1"/>
                    <a:pt x="212" y="0"/>
                    <a:pt x="21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19"/>
            <p:cNvSpPr/>
            <p:nvPr/>
          </p:nvSpPr>
          <p:spPr>
            <a:xfrm>
              <a:off x="2396769" y="-255236"/>
              <a:ext cx="24208" cy="18794"/>
            </a:xfrm>
            <a:custGeom>
              <a:avLst/>
              <a:gdLst/>
              <a:ahLst/>
              <a:cxnLst/>
              <a:rect l="l" t="t" r="r" b="b"/>
              <a:pathLst>
                <a:path w="541" h="420" extrusionOk="0">
                  <a:moveTo>
                    <a:pt x="271" y="1"/>
                  </a:moveTo>
                  <a:cubicBezTo>
                    <a:pt x="1" y="1"/>
                    <a:pt x="1" y="419"/>
                    <a:pt x="271" y="419"/>
                  </a:cubicBezTo>
                  <a:cubicBezTo>
                    <a:pt x="541" y="419"/>
                    <a:pt x="541" y="1"/>
                    <a:pt x="27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19"/>
            <p:cNvSpPr/>
            <p:nvPr/>
          </p:nvSpPr>
          <p:spPr>
            <a:xfrm>
              <a:off x="2029384" y="111210"/>
              <a:ext cx="15930" cy="22463"/>
            </a:xfrm>
            <a:custGeom>
              <a:avLst/>
              <a:gdLst/>
              <a:ahLst/>
              <a:cxnLst/>
              <a:rect l="l" t="t" r="r" b="b"/>
              <a:pathLst>
                <a:path w="356" h="502" extrusionOk="0">
                  <a:moveTo>
                    <a:pt x="183" y="0"/>
                  </a:moveTo>
                  <a:cubicBezTo>
                    <a:pt x="181" y="0"/>
                    <a:pt x="179" y="0"/>
                    <a:pt x="177" y="0"/>
                  </a:cubicBezTo>
                  <a:cubicBezTo>
                    <a:pt x="130" y="3"/>
                    <a:pt x="89" y="22"/>
                    <a:pt x="56" y="53"/>
                  </a:cubicBezTo>
                  <a:cubicBezTo>
                    <a:pt x="17" y="88"/>
                    <a:pt x="3" y="143"/>
                    <a:pt x="3" y="196"/>
                  </a:cubicBezTo>
                  <a:cubicBezTo>
                    <a:pt x="1" y="237"/>
                    <a:pt x="1" y="281"/>
                    <a:pt x="1" y="325"/>
                  </a:cubicBezTo>
                  <a:cubicBezTo>
                    <a:pt x="1" y="413"/>
                    <a:pt x="79" y="502"/>
                    <a:pt x="169" y="502"/>
                  </a:cubicBezTo>
                  <a:cubicBezTo>
                    <a:pt x="171" y="502"/>
                    <a:pt x="174" y="501"/>
                    <a:pt x="177" y="501"/>
                  </a:cubicBezTo>
                  <a:cubicBezTo>
                    <a:pt x="273" y="496"/>
                    <a:pt x="356" y="424"/>
                    <a:pt x="356" y="325"/>
                  </a:cubicBezTo>
                  <a:cubicBezTo>
                    <a:pt x="353" y="284"/>
                    <a:pt x="356" y="242"/>
                    <a:pt x="353" y="201"/>
                  </a:cubicBezTo>
                  <a:cubicBezTo>
                    <a:pt x="350" y="154"/>
                    <a:pt x="345" y="110"/>
                    <a:pt x="315" y="69"/>
                  </a:cubicBezTo>
                  <a:cubicBezTo>
                    <a:pt x="283" y="32"/>
                    <a:pt x="233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19"/>
            <p:cNvSpPr/>
            <p:nvPr/>
          </p:nvSpPr>
          <p:spPr>
            <a:xfrm>
              <a:off x="2009560" y="-17934"/>
              <a:ext cx="23940" cy="18525"/>
            </a:xfrm>
            <a:custGeom>
              <a:avLst/>
              <a:gdLst/>
              <a:ahLst/>
              <a:cxnLst/>
              <a:rect l="l" t="t" r="r" b="b"/>
              <a:pathLst>
                <a:path w="535" h="414" extrusionOk="0">
                  <a:moveTo>
                    <a:pt x="267" y="1"/>
                  </a:moveTo>
                  <a:cubicBezTo>
                    <a:pt x="0" y="1"/>
                    <a:pt x="0" y="414"/>
                    <a:pt x="267" y="414"/>
                  </a:cubicBezTo>
                  <a:cubicBezTo>
                    <a:pt x="534" y="414"/>
                    <a:pt x="534" y="1"/>
                    <a:pt x="267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8" name="Google Shape;1658;p19"/>
          <p:cNvGrpSpPr/>
          <p:nvPr/>
        </p:nvGrpSpPr>
        <p:grpSpPr>
          <a:xfrm rot="-5400000">
            <a:off x="8244016" y="2317524"/>
            <a:ext cx="1616881" cy="1763589"/>
            <a:chOff x="1798787" y="3873267"/>
            <a:chExt cx="1616720" cy="1763413"/>
          </a:xfrm>
        </p:grpSpPr>
        <p:sp>
          <p:nvSpPr>
            <p:cNvPr id="1659" name="Google Shape;1659;p19"/>
            <p:cNvSpPr/>
            <p:nvPr/>
          </p:nvSpPr>
          <p:spPr>
            <a:xfrm>
              <a:off x="1822951" y="3996952"/>
              <a:ext cx="1384935" cy="1639727"/>
            </a:xfrm>
            <a:custGeom>
              <a:avLst/>
              <a:gdLst/>
              <a:ahLst/>
              <a:cxnLst/>
              <a:rect l="l" t="t" r="r" b="b"/>
              <a:pathLst>
                <a:path w="30950" h="36644" extrusionOk="0">
                  <a:moveTo>
                    <a:pt x="27962" y="1"/>
                  </a:moveTo>
                  <a:cubicBezTo>
                    <a:pt x="27626" y="1"/>
                    <a:pt x="27285" y="277"/>
                    <a:pt x="27389" y="709"/>
                  </a:cubicBezTo>
                  <a:cubicBezTo>
                    <a:pt x="29727" y="10252"/>
                    <a:pt x="19138" y="15230"/>
                    <a:pt x="12673" y="19390"/>
                  </a:cubicBezTo>
                  <a:cubicBezTo>
                    <a:pt x="6492" y="23366"/>
                    <a:pt x="1638" y="29247"/>
                    <a:pt x="14" y="36540"/>
                  </a:cubicBezTo>
                  <a:cubicBezTo>
                    <a:pt x="0" y="36603"/>
                    <a:pt x="49" y="36643"/>
                    <a:pt x="96" y="36643"/>
                  </a:cubicBezTo>
                  <a:cubicBezTo>
                    <a:pt x="127" y="36643"/>
                    <a:pt x="158" y="36625"/>
                    <a:pt x="171" y="36584"/>
                  </a:cubicBezTo>
                  <a:cubicBezTo>
                    <a:pt x="1506" y="32424"/>
                    <a:pt x="3477" y="28666"/>
                    <a:pt x="6415" y="25403"/>
                  </a:cubicBezTo>
                  <a:cubicBezTo>
                    <a:pt x="9416" y="22069"/>
                    <a:pt x="13177" y="19910"/>
                    <a:pt x="17040" y="17733"/>
                  </a:cubicBezTo>
                  <a:cubicBezTo>
                    <a:pt x="23048" y="14343"/>
                    <a:pt x="30949" y="8424"/>
                    <a:pt x="28494" y="403"/>
                  </a:cubicBezTo>
                  <a:cubicBezTo>
                    <a:pt x="28407" y="123"/>
                    <a:pt x="28185" y="1"/>
                    <a:pt x="27962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19"/>
            <p:cNvSpPr/>
            <p:nvPr/>
          </p:nvSpPr>
          <p:spPr>
            <a:xfrm>
              <a:off x="1798787" y="3873267"/>
              <a:ext cx="1016708" cy="1680671"/>
            </a:xfrm>
            <a:custGeom>
              <a:avLst/>
              <a:gdLst/>
              <a:ahLst/>
              <a:cxnLst/>
              <a:rect l="l" t="t" r="r" b="b"/>
              <a:pathLst>
                <a:path w="22721" h="37559" extrusionOk="0">
                  <a:moveTo>
                    <a:pt x="21526" y="0"/>
                  </a:moveTo>
                  <a:cubicBezTo>
                    <a:pt x="21232" y="0"/>
                    <a:pt x="20921" y="199"/>
                    <a:pt x="20933" y="544"/>
                  </a:cubicBezTo>
                  <a:cubicBezTo>
                    <a:pt x="21077" y="4561"/>
                    <a:pt x="21768" y="8820"/>
                    <a:pt x="19521" y="12440"/>
                  </a:cubicBezTo>
                  <a:cubicBezTo>
                    <a:pt x="17489" y="15720"/>
                    <a:pt x="13679" y="17322"/>
                    <a:pt x="10727" y="19618"/>
                  </a:cubicBezTo>
                  <a:cubicBezTo>
                    <a:pt x="5265" y="23869"/>
                    <a:pt x="980" y="30579"/>
                    <a:pt x="6" y="37493"/>
                  </a:cubicBezTo>
                  <a:cubicBezTo>
                    <a:pt x="1" y="37531"/>
                    <a:pt x="33" y="37558"/>
                    <a:pt x="63" y="37558"/>
                  </a:cubicBezTo>
                  <a:cubicBezTo>
                    <a:pt x="83" y="37558"/>
                    <a:pt x="101" y="37547"/>
                    <a:pt x="108" y="37520"/>
                  </a:cubicBezTo>
                  <a:cubicBezTo>
                    <a:pt x="1096" y="33663"/>
                    <a:pt x="2456" y="29973"/>
                    <a:pt x="4805" y="26722"/>
                  </a:cubicBezTo>
                  <a:cubicBezTo>
                    <a:pt x="7291" y="23283"/>
                    <a:pt x="10438" y="20623"/>
                    <a:pt x="14031" y="18410"/>
                  </a:cubicBezTo>
                  <a:cubicBezTo>
                    <a:pt x="17004" y="16581"/>
                    <a:pt x="19953" y="14660"/>
                    <a:pt x="21338" y="11303"/>
                  </a:cubicBezTo>
                  <a:cubicBezTo>
                    <a:pt x="22720" y="7950"/>
                    <a:pt x="22572" y="3916"/>
                    <a:pt x="22021" y="398"/>
                  </a:cubicBezTo>
                  <a:cubicBezTo>
                    <a:pt x="21978" y="124"/>
                    <a:pt x="21757" y="0"/>
                    <a:pt x="2152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19"/>
            <p:cNvSpPr/>
            <p:nvPr/>
          </p:nvSpPr>
          <p:spPr>
            <a:xfrm>
              <a:off x="1990042" y="4320082"/>
              <a:ext cx="1385651" cy="1154396"/>
            </a:xfrm>
            <a:custGeom>
              <a:avLst/>
              <a:gdLst/>
              <a:ahLst/>
              <a:cxnLst/>
              <a:rect l="l" t="t" r="r" b="b"/>
              <a:pathLst>
                <a:path w="30966" h="25798" extrusionOk="0">
                  <a:moveTo>
                    <a:pt x="29516" y="1"/>
                  </a:moveTo>
                  <a:cubicBezTo>
                    <a:pt x="29334" y="1"/>
                    <a:pt x="29157" y="134"/>
                    <a:pt x="29126" y="380"/>
                  </a:cubicBezTo>
                  <a:cubicBezTo>
                    <a:pt x="28895" y="2227"/>
                    <a:pt x="28887" y="3722"/>
                    <a:pt x="27887" y="5385"/>
                  </a:cubicBezTo>
                  <a:cubicBezTo>
                    <a:pt x="26946" y="6949"/>
                    <a:pt x="25591" y="8259"/>
                    <a:pt x="24068" y="9253"/>
                  </a:cubicBezTo>
                  <a:cubicBezTo>
                    <a:pt x="20866" y="11340"/>
                    <a:pt x="17009" y="12120"/>
                    <a:pt x="13493" y="13510"/>
                  </a:cubicBezTo>
                  <a:cubicBezTo>
                    <a:pt x="7722" y="15795"/>
                    <a:pt x="2692" y="20046"/>
                    <a:pt x="21" y="25715"/>
                  </a:cubicBezTo>
                  <a:cubicBezTo>
                    <a:pt x="1" y="25759"/>
                    <a:pt x="36" y="25797"/>
                    <a:pt x="72" y="25797"/>
                  </a:cubicBezTo>
                  <a:cubicBezTo>
                    <a:pt x="89" y="25797"/>
                    <a:pt x="106" y="25789"/>
                    <a:pt x="118" y="25770"/>
                  </a:cubicBezTo>
                  <a:cubicBezTo>
                    <a:pt x="2136" y="22568"/>
                    <a:pt x="4589" y="19738"/>
                    <a:pt x="7700" y="17552"/>
                  </a:cubicBezTo>
                  <a:cubicBezTo>
                    <a:pt x="10993" y="15239"/>
                    <a:pt x="14721" y="14129"/>
                    <a:pt x="18501" y="12888"/>
                  </a:cubicBezTo>
                  <a:cubicBezTo>
                    <a:pt x="21701" y="11839"/>
                    <a:pt x="24897" y="10523"/>
                    <a:pt x="27257" y="8034"/>
                  </a:cubicBezTo>
                  <a:cubicBezTo>
                    <a:pt x="29016" y="6181"/>
                    <a:pt x="30965" y="2907"/>
                    <a:pt x="29892" y="275"/>
                  </a:cubicBezTo>
                  <a:cubicBezTo>
                    <a:pt x="29815" y="88"/>
                    <a:pt x="29664" y="1"/>
                    <a:pt x="2951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19"/>
            <p:cNvSpPr/>
            <p:nvPr/>
          </p:nvSpPr>
          <p:spPr>
            <a:xfrm>
              <a:off x="2048529" y="5087968"/>
              <a:ext cx="937013" cy="478977"/>
            </a:xfrm>
            <a:custGeom>
              <a:avLst/>
              <a:gdLst/>
              <a:ahLst/>
              <a:cxnLst/>
              <a:rect l="l" t="t" r="r" b="b"/>
              <a:pathLst>
                <a:path w="20940" h="10704" extrusionOk="0">
                  <a:moveTo>
                    <a:pt x="20596" y="1"/>
                  </a:moveTo>
                  <a:cubicBezTo>
                    <a:pt x="20569" y="1"/>
                    <a:pt x="20541" y="6"/>
                    <a:pt x="20512" y="17"/>
                  </a:cubicBezTo>
                  <a:cubicBezTo>
                    <a:pt x="19146" y="560"/>
                    <a:pt x="17888" y="1097"/>
                    <a:pt x="16393" y="1179"/>
                  </a:cubicBezTo>
                  <a:cubicBezTo>
                    <a:pt x="16150" y="1193"/>
                    <a:pt x="15908" y="1198"/>
                    <a:pt x="15664" y="1198"/>
                  </a:cubicBezTo>
                  <a:cubicBezTo>
                    <a:pt x="15072" y="1198"/>
                    <a:pt x="14479" y="1169"/>
                    <a:pt x="13887" y="1169"/>
                  </a:cubicBezTo>
                  <a:cubicBezTo>
                    <a:pt x="13644" y="1169"/>
                    <a:pt x="13401" y="1174"/>
                    <a:pt x="13158" y="1187"/>
                  </a:cubicBezTo>
                  <a:cubicBezTo>
                    <a:pt x="11253" y="1289"/>
                    <a:pt x="9389" y="1790"/>
                    <a:pt x="7668" y="2608"/>
                  </a:cubicBezTo>
                  <a:cubicBezTo>
                    <a:pt x="4248" y="4230"/>
                    <a:pt x="1371" y="7099"/>
                    <a:pt x="11" y="10651"/>
                  </a:cubicBezTo>
                  <a:cubicBezTo>
                    <a:pt x="0" y="10680"/>
                    <a:pt x="27" y="10703"/>
                    <a:pt x="53" y="10703"/>
                  </a:cubicBezTo>
                  <a:cubicBezTo>
                    <a:pt x="66" y="10703"/>
                    <a:pt x="78" y="10697"/>
                    <a:pt x="85" y="10684"/>
                  </a:cubicBezTo>
                  <a:cubicBezTo>
                    <a:pt x="2073" y="6843"/>
                    <a:pt x="5322" y="3919"/>
                    <a:pt x="9502" y="2666"/>
                  </a:cubicBezTo>
                  <a:cubicBezTo>
                    <a:pt x="11630" y="2027"/>
                    <a:pt x="13662" y="2137"/>
                    <a:pt x="15842" y="2115"/>
                  </a:cubicBezTo>
                  <a:cubicBezTo>
                    <a:pt x="17643" y="2096"/>
                    <a:pt x="19414" y="1705"/>
                    <a:pt x="20774" y="463"/>
                  </a:cubicBezTo>
                  <a:cubicBezTo>
                    <a:pt x="20939" y="310"/>
                    <a:pt x="20805" y="1"/>
                    <a:pt x="2059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19"/>
            <p:cNvSpPr/>
            <p:nvPr/>
          </p:nvSpPr>
          <p:spPr>
            <a:xfrm>
              <a:off x="2698681" y="4201408"/>
              <a:ext cx="241010" cy="395344"/>
            </a:xfrm>
            <a:custGeom>
              <a:avLst/>
              <a:gdLst/>
              <a:ahLst/>
              <a:cxnLst/>
              <a:rect l="l" t="t" r="r" b="b"/>
              <a:pathLst>
                <a:path w="5386" h="8835" extrusionOk="0">
                  <a:moveTo>
                    <a:pt x="5089" y="1"/>
                  </a:moveTo>
                  <a:cubicBezTo>
                    <a:pt x="4938" y="1"/>
                    <a:pt x="4780" y="98"/>
                    <a:pt x="4769" y="292"/>
                  </a:cubicBezTo>
                  <a:cubicBezTo>
                    <a:pt x="4554" y="3703"/>
                    <a:pt x="2800" y="6702"/>
                    <a:pt x="58" y="8709"/>
                  </a:cubicBezTo>
                  <a:cubicBezTo>
                    <a:pt x="0" y="8750"/>
                    <a:pt x="34" y="8835"/>
                    <a:pt x="91" y="8835"/>
                  </a:cubicBezTo>
                  <a:cubicBezTo>
                    <a:pt x="102" y="8835"/>
                    <a:pt x="114" y="8832"/>
                    <a:pt x="127" y="8824"/>
                  </a:cubicBezTo>
                  <a:cubicBezTo>
                    <a:pt x="3246" y="7029"/>
                    <a:pt x="5108" y="3855"/>
                    <a:pt x="5372" y="292"/>
                  </a:cubicBezTo>
                  <a:cubicBezTo>
                    <a:pt x="5386" y="98"/>
                    <a:pt x="5240" y="1"/>
                    <a:pt x="5089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19"/>
            <p:cNvSpPr/>
            <p:nvPr/>
          </p:nvSpPr>
          <p:spPr>
            <a:xfrm>
              <a:off x="2920947" y="4025949"/>
              <a:ext cx="45240" cy="52176"/>
            </a:xfrm>
            <a:custGeom>
              <a:avLst/>
              <a:gdLst/>
              <a:ahLst/>
              <a:cxnLst/>
              <a:rect l="l" t="t" r="r" b="b"/>
              <a:pathLst>
                <a:path w="1011" h="1166" extrusionOk="0">
                  <a:moveTo>
                    <a:pt x="517" y="0"/>
                  </a:moveTo>
                  <a:cubicBezTo>
                    <a:pt x="513" y="0"/>
                    <a:pt x="508" y="0"/>
                    <a:pt x="504" y="0"/>
                  </a:cubicBezTo>
                  <a:cubicBezTo>
                    <a:pt x="388" y="6"/>
                    <a:pt x="275" y="47"/>
                    <a:pt x="190" y="133"/>
                  </a:cubicBezTo>
                  <a:cubicBezTo>
                    <a:pt x="124" y="199"/>
                    <a:pt x="88" y="279"/>
                    <a:pt x="58" y="367"/>
                  </a:cubicBezTo>
                  <a:cubicBezTo>
                    <a:pt x="25" y="463"/>
                    <a:pt x="22" y="570"/>
                    <a:pt x="11" y="672"/>
                  </a:cubicBezTo>
                  <a:cubicBezTo>
                    <a:pt x="0" y="788"/>
                    <a:pt x="77" y="939"/>
                    <a:pt x="157" y="1019"/>
                  </a:cubicBezTo>
                  <a:cubicBezTo>
                    <a:pt x="239" y="1101"/>
                    <a:pt x="372" y="1165"/>
                    <a:pt x="490" y="1165"/>
                  </a:cubicBezTo>
                  <a:cubicBezTo>
                    <a:pt x="494" y="1165"/>
                    <a:pt x="499" y="1165"/>
                    <a:pt x="504" y="1165"/>
                  </a:cubicBezTo>
                  <a:cubicBezTo>
                    <a:pt x="631" y="1157"/>
                    <a:pt x="763" y="1116"/>
                    <a:pt x="854" y="1019"/>
                  </a:cubicBezTo>
                  <a:cubicBezTo>
                    <a:pt x="936" y="931"/>
                    <a:pt x="1011" y="799"/>
                    <a:pt x="997" y="672"/>
                  </a:cubicBezTo>
                  <a:cubicBezTo>
                    <a:pt x="986" y="576"/>
                    <a:pt x="986" y="469"/>
                    <a:pt x="955" y="378"/>
                  </a:cubicBezTo>
                  <a:cubicBezTo>
                    <a:pt x="928" y="303"/>
                    <a:pt x="900" y="237"/>
                    <a:pt x="851" y="177"/>
                  </a:cubicBezTo>
                  <a:cubicBezTo>
                    <a:pt x="776" y="78"/>
                    <a:pt x="648" y="0"/>
                    <a:pt x="517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19"/>
            <p:cNvSpPr/>
            <p:nvPr/>
          </p:nvSpPr>
          <p:spPr>
            <a:xfrm>
              <a:off x="2871634" y="4693464"/>
              <a:ext cx="58932" cy="41884"/>
            </a:xfrm>
            <a:custGeom>
              <a:avLst/>
              <a:gdLst/>
              <a:ahLst/>
              <a:cxnLst/>
              <a:rect l="l" t="t" r="r" b="b"/>
              <a:pathLst>
                <a:path w="1317" h="936" extrusionOk="0">
                  <a:moveTo>
                    <a:pt x="1024" y="1"/>
                  </a:moveTo>
                  <a:cubicBezTo>
                    <a:pt x="1002" y="1"/>
                    <a:pt x="981" y="3"/>
                    <a:pt x="959" y="6"/>
                  </a:cubicBezTo>
                  <a:cubicBezTo>
                    <a:pt x="901" y="15"/>
                    <a:pt x="846" y="23"/>
                    <a:pt x="788" y="37"/>
                  </a:cubicBezTo>
                  <a:lnTo>
                    <a:pt x="706" y="59"/>
                  </a:lnTo>
                  <a:cubicBezTo>
                    <a:pt x="678" y="67"/>
                    <a:pt x="664" y="71"/>
                    <a:pt x="662" y="71"/>
                  </a:cubicBezTo>
                  <a:cubicBezTo>
                    <a:pt x="660" y="71"/>
                    <a:pt x="665" y="69"/>
                    <a:pt x="675" y="64"/>
                  </a:cubicBezTo>
                  <a:lnTo>
                    <a:pt x="675" y="64"/>
                  </a:lnTo>
                  <a:cubicBezTo>
                    <a:pt x="518" y="89"/>
                    <a:pt x="386" y="152"/>
                    <a:pt x="249" y="232"/>
                  </a:cubicBezTo>
                  <a:cubicBezTo>
                    <a:pt x="75" y="328"/>
                    <a:pt x="1" y="582"/>
                    <a:pt x="111" y="752"/>
                  </a:cubicBezTo>
                  <a:cubicBezTo>
                    <a:pt x="191" y="876"/>
                    <a:pt x="309" y="935"/>
                    <a:pt x="436" y="935"/>
                  </a:cubicBezTo>
                  <a:cubicBezTo>
                    <a:pt x="501" y="935"/>
                    <a:pt x="568" y="920"/>
                    <a:pt x="634" y="890"/>
                  </a:cubicBezTo>
                  <a:cubicBezTo>
                    <a:pt x="686" y="865"/>
                    <a:pt x="741" y="841"/>
                    <a:pt x="791" y="813"/>
                  </a:cubicBezTo>
                  <a:cubicBezTo>
                    <a:pt x="816" y="796"/>
                    <a:pt x="841" y="780"/>
                    <a:pt x="865" y="766"/>
                  </a:cubicBezTo>
                  <a:cubicBezTo>
                    <a:pt x="923" y="733"/>
                    <a:pt x="967" y="686"/>
                    <a:pt x="1000" y="631"/>
                  </a:cubicBezTo>
                  <a:lnTo>
                    <a:pt x="1000" y="631"/>
                  </a:lnTo>
                  <a:cubicBezTo>
                    <a:pt x="996" y="640"/>
                    <a:pt x="995" y="645"/>
                    <a:pt x="998" y="645"/>
                  </a:cubicBezTo>
                  <a:cubicBezTo>
                    <a:pt x="1002" y="645"/>
                    <a:pt x="1013" y="636"/>
                    <a:pt x="1031" y="615"/>
                  </a:cubicBezTo>
                  <a:cubicBezTo>
                    <a:pt x="1053" y="598"/>
                    <a:pt x="1072" y="582"/>
                    <a:pt x="1094" y="562"/>
                  </a:cubicBezTo>
                  <a:cubicBezTo>
                    <a:pt x="1138" y="527"/>
                    <a:pt x="1176" y="485"/>
                    <a:pt x="1215" y="447"/>
                  </a:cubicBezTo>
                  <a:cubicBezTo>
                    <a:pt x="1298" y="364"/>
                    <a:pt x="1317" y="229"/>
                    <a:pt x="1256" y="127"/>
                  </a:cubicBezTo>
                  <a:cubicBezTo>
                    <a:pt x="1205" y="38"/>
                    <a:pt x="1118" y="1"/>
                    <a:pt x="1024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19"/>
            <p:cNvSpPr/>
            <p:nvPr/>
          </p:nvSpPr>
          <p:spPr>
            <a:xfrm>
              <a:off x="3057296" y="4560292"/>
              <a:ext cx="63273" cy="49088"/>
            </a:xfrm>
            <a:custGeom>
              <a:avLst/>
              <a:gdLst/>
              <a:ahLst/>
              <a:cxnLst/>
              <a:rect l="l" t="t" r="r" b="b"/>
              <a:pathLst>
                <a:path w="1414" h="1097" extrusionOk="0">
                  <a:moveTo>
                    <a:pt x="706" y="0"/>
                  </a:moveTo>
                  <a:cubicBezTo>
                    <a:pt x="1" y="0"/>
                    <a:pt x="1" y="1096"/>
                    <a:pt x="706" y="1096"/>
                  </a:cubicBezTo>
                  <a:cubicBezTo>
                    <a:pt x="1413" y="1096"/>
                    <a:pt x="1413" y="0"/>
                    <a:pt x="70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19"/>
            <p:cNvSpPr/>
            <p:nvPr/>
          </p:nvSpPr>
          <p:spPr>
            <a:xfrm>
              <a:off x="3169793" y="4168921"/>
              <a:ext cx="100592" cy="286831"/>
            </a:xfrm>
            <a:custGeom>
              <a:avLst/>
              <a:gdLst/>
              <a:ahLst/>
              <a:cxnLst/>
              <a:rect l="l" t="t" r="r" b="b"/>
              <a:pathLst>
                <a:path w="2248" h="6410" extrusionOk="0">
                  <a:moveTo>
                    <a:pt x="1801" y="1"/>
                  </a:moveTo>
                  <a:cubicBezTo>
                    <a:pt x="1738" y="1"/>
                    <a:pt x="1671" y="37"/>
                    <a:pt x="1653" y="101"/>
                  </a:cubicBezTo>
                  <a:cubicBezTo>
                    <a:pt x="1361" y="1123"/>
                    <a:pt x="1336" y="2202"/>
                    <a:pt x="1066" y="3234"/>
                  </a:cubicBezTo>
                  <a:cubicBezTo>
                    <a:pt x="799" y="4261"/>
                    <a:pt x="444" y="5275"/>
                    <a:pt x="37" y="6255"/>
                  </a:cubicBezTo>
                  <a:cubicBezTo>
                    <a:pt x="0" y="6344"/>
                    <a:pt x="82" y="6410"/>
                    <a:pt x="162" y="6410"/>
                  </a:cubicBezTo>
                  <a:cubicBezTo>
                    <a:pt x="204" y="6410"/>
                    <a:pt x="244" y="6392"/>
                    <a:pt x="268" y="6351"/>
                  </a:cubicBezTo>
                  <a:cubicBezTo>
                    <a:pt x="1284" y="4586"/>
                    <a:pt x="2247" y="2174"/>
                    <a:pt x="1923" y="101"/>
                  </a:cubicBezTo>
                  <a:lnTo>
                    <a:pt x="1925" y="101"/>
                  </a:lnTo>
                  <a:cubicBezTo>
                    <a:pt x="1915" y="32"/>
                    <a:pt x="1859" y="1"/>
                    <a:pt x="180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19"/>
            <p:cNvSpPr/>
            <p:nvPr/>
          </p:nvSpPr>
          <p:spPr>
            <a:xfrm>
              <a:off x="2659481" y="4800637"/>
              <a:ext cx="659623" cy="230718"/>
            </a:xfrm>
            <a:custGeom>
              <a:avLst/>
              <a:gdLst/>
              <a:ahLst/>
              <a:cxnLst/>
              <a:rect l="l" t="t" r="r" b="b"/>
              <a:pathLst>
                <a:path w="14741" h="5156" extrusionOk="0">
                  <a:moveTo>
                    <a:pt x="14441" y="1"/>
                  </a:moveTo>
                  <a:cubicBezTo>
                    <a:pt x="14402" y="1"/>
                    <a:pt x="14361" y="12"/>
                    <a:pt x="14320" y="37"/>
                  </a:cubicBezTo>
                  <a:cubicBezTo>
                    <a:pt x="13249" y="703"/>
                    <a:pt x="12418" y="1664"/>
                    <a:pt x="11306" y="2306"/>
                  </a:cubicBezTo>
                  <a:cubicBezTo>
                    <a:pt x="10218" y="2933"/>
                    <a:pt x="9051" y="3407"/>
                    <a:pt x="7847" y="3762"/>
                  </a:cubicBezTo>
                  <a:cubicBezTo>
                    <a:pt x="5328" y="4506"/>
                    <a:pt x="2685" y="4756"/>
                    <a:pt x="80" y="5031"/>
                  </a:cubicBezTo>
                  <a:cubicBezTo>
                    <a:pt x="4" y="5040"/>
                    <a:pt x="1" y="5155"/>
                    <a:pt x="78" y="5155"/>
                  </a:cubicBezTo>
                  <a:cubicBezTo>
                    <a:pt x="79" y="5155"/>
                    <a:pt x="80" y="5155"/>
                    <a:pt x="80" y="5155"/>
                  </a:cubicBezTo>
                  <a:cubicBezTo>
                    <a:pt x="2894" y="5062"/>
                    <a:pt x="5722" y="4850"/>
                    <a:pt x="8448" y="4104"/>
                  </a:cubicBezTo>
                  <a:cubicBezTo>
                    <a:pt x="10559" y="3528"/>
                    <a:pt x="13566" y="2432"/>
                    <a:pt x="14654" y="370"/>
                  </a:cubicBezTo>
                  <a:cubicBezTo>
                    <a:pt x="14741" y="203"/>
                    <a:pt x="14609" y="1"/>
                    <a:pt x="1444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19"/>
            <p:cNvSpPr/>
            <p:nvPr/>
          </p:nvSpPr>
          <p:spPr>
            <a:xfrm>
              <a:off x="3370491" y="4699639"/>
              <a:ext cx="45016" cy="34903"/>
            </a:xfrm>
            <a:custGeom>
              <a:avLst/>
              <a:gdLst/>
              <a:ahLst/>
              <a:cxnLst/>
              <a:rect l="l" t="t" r="r" b="b"/>
              <a:pathLst>
                <a:path w="1006" h="780" extrusionOk="0">
                  <a:moveTo>
                    <a:pt x="505" y="0"/>
                  </a:moveTo>
                  <a:cubicBezTo>
                    <a:pt x="4" y="0"/>
                    <a:pt x="1" y="780"/>
                    <a:pt x="505" y="780"/>
                  </a:cubicBezTo>
                  <a:cubicBezTo>
                    <a:pt x="1006" y="780"/>
                    <a:pt x="1006" y="0"/>
                    <a:pt x="505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19"/>
            <p:cNvSpPr/>
            <p:nvPr/>
          </p:nvSpPr>
          <p:spPr>
            <a:xfrm>
              <a:off x="3100209" y="5058836"/>
              <a:ext cx="40317" cy="30428"/>
            </a:xfrm>
            <a:custGeom>
              <a:avLst/>
              <a:gdLst/>
              <a:ahLst/>
              <a:cxnLst/>
              <a:rect l="l" t="t" r="r" b="b"/>
              <a:pathLst>
                <a:path w="901" h="680" extrusionOk="0">
                  <a:moveTo>
                    <a:pt x="341" y="1"/>
                  </a:moveTo>
                  <a:cubicBezTo>
                    <a:pt x="161" y="1"/>
                    <a:pt x="0" y="151"/>
                    <a:pt x="0" y="341"/>
                  </a:cubicBezTo>
                  <a:cubicBezTo>
                    <a:pt x="0" y="531"/>
                    <a:pt x="162" y="680"/>
                    <a:pt x="343" y="680"/>
                  </a:cubicBezTo>
                  <a:cubicBezTo>
                    <a:pt x="372" y="680"/>
                    <a:pt x="401" y="676"/>
                    <a:pt x="430" y="668"/>
                  </a:cubicBezTo>
                  <a:cubicBezTo>
                    <a:pt x="520" y="644"/>
                    <a:pt x="614" y="616"/>
                    <a:pt x="705" y="591"/>
                  </a:cubicBezTo>
                  <a:cubicBezTo>
                    <a:pt x="810" y="561"/>
                    <a:pt x="900" y="454"/>
                    <a:pt x="895" y="341"/>
                  </a:cubicBezTo>
                  <a:cubicBezTo>
                    <a:pt x="889" y="225"/>
                    <a:pt x="818" y="120"/>
                    <a:pt x="705" y="87"/>
                  </a:cubicBezTo>
                  <a:cubicBezTo>
                    <a:pt x="611" y="63"/>
                    <a:pt x="520" y="38"/>
                    <a:pt x="430" y="13"/>
                  </a:cubicBezTo>
                  <a:cubicBezTo>
                    <a:pt x="400" y="5"/>
                    <a:pt x="370" y="1"/>
                    <a:pt x="34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1" name="Google Shape;1671;p19"/>
          <p:cNvSpPr/>
          <p:nvPr/>
        </p:nvSpPr>
        <p:spPr>
          <a:xfrm>
            <a:off x="2855039" y="4458290"/>
            <a:ext cx="300406" cy="300418"/>
          </a:xfrm>
          <a:custGeom>
            <a:avLst/>
            <a:gdLst/>
            <a:ahLst/>
            <a:cxnLst/>
            <a:rect l="l" t="t" r="r" b="b"/>
            <a:pathLst>
              <a:path w="4723" h="4723" extrusionOk="0">
                <a:moveTo>
                  <a:pt x="2297" y="0"/>
                </a:moveTo>
                <a:cubicBezTo>
                  <a:pt x="2297" y="0"/>
                  <a:pt x="2129" y="1091"/>
                  <a:pt x="2096" y="2101"/>
                </a:cubicBezTo>
                <a:cubicBezTo>
                  <a:pt x="1294" y="2159"/>
                  <a:pt x="0" y="2423"/>
                  <a:pt x="0" y="2423"/>
                </a:cubicBezTo>
                <a:cubicBezTo>
                  <a:pt x="0" y="2423"/>
                  <a:pt x="1082" y="2594"/>
                  <a:pt x="2090" y="2627"/>
                </a:cubicBezTo>
                <a:cubicBezTo>
                  <a:pt x="2112" y="3657"/>
                  <a:pt x="2297" y="4722"/>
                  <a:pt x="2297" y="4722"/>
                </a:cubicBezTo>
                <a:cubicBezTo>
                  <a:pt x="2297" y="4722"/>
                  <a:pt x="2561" y="3431"/>
                  <a:pt x="2621" y="2630"/>
                </a:cubicBezTo>
                <a:cubicBezTo>
                  <a:pt x="3651" y="2608"/>
                  <a:pt x="4722" y="2423"/>
                  <a:pt x="4722" y="2423"/>
                </a:cubicBezTo>
                <a:cubicBezTo>
                  <a:pt x="4722" y="2423"/>
                  <a:pt x="3420" y="2156"/>
                  <a:pt x="2621" y="2101"/>
                </a:cubicBezTo>
                <a:cubicBezTo>
                  <a:pt x="2564" y="1303"/>
                  <a:pt x="2297" y="0"/>
                  <a:pt x="229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" name="Google Shape;1672;p19"/>
          <p:cNvSpPr txBox="1">
            <a:spLocks noGrp="1"/>
          </p:cNvSpPr>
          <p:nvPr>
            <p:ph type="subTitle" idx="1"/>
          </p:nvPr>
        </p:nvSpPr>
        <p:spPr>
          <a:xfrm>
            <a:off x="720000" y="2349025"/>
            <a:ext cx="2907600" cy="13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3" name="Google Shape;1673;p19"/>
          <p:cNvSpPr txBox="1">
            <a:spLocks noGrp="1"/>
          </p:cNvSpPr>
          <p:nvPr>
            <p:ph type="title"/>
          </p:nvPr>
        </p:nvSpPr>
        <p:spPr>
          <a:xfrm>
            <a:off x="720000" y="1641575"/>
            <a:ext cx="457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1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5" name="Google Shape;1675;p20"/>
          <p:cNvGrpSpPr/>
          <p:nvPr/>
        </p:nvGrpSpPr>
        <p:grpSpPr>
          <a:xfrm>
            <a:off x="715101" y="-3451112"/>
            <a:ext cx="11834400" cy="11810100"/>
            <a:chOff x="715101" y="-3451112"/>
            <a:chExt cx="11834400" cy="11810100"/>
          </a:xfrm>
        </p:grpSpPr>
        <p:sp>
          <p:nvSpPr>
            <p:cNvPr id="1676" name="Google Shape;1676;p20"/>
            <p:cNvSpPr/>
            <p:nvPr/>
          </p:nvSpPr>
          <p:spPr>
            <a:xfrm rot="-6776989">
              <a:off x="5404223" y="1095612"/>
              <a:ext cx="4500098" cy="4522828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20"/>
            <p:cNvSpPr/>
            <p:nvPr/>
          </p:nvSpPr>
          <p:spPr>
            <a:xfrm rot="-6776953">
              <a:off x="2134015" y="-2067137"/>
              <a:ext cx="8996572" cy="9042149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20"/>
            <p:cNvSpPr/>
            <p:nvPr/>
          </p:nvSpPr>
          <p:spPr>
            <a:xfrm rot="-6776992">
              <a:off x="4667612" y="174813"/>
              <a:ext cx="5861890" cy="5891474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20"/>
            <p:cNvSpPr/>
            <p:nvPr/>
          </p:nvSpPr>
          <p:spPr>
            <a:xfrm rot="-6777112">
              <a:off x="3332868" y="-797384"/>
              <a:ext cx="7455425" cy="7492969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20"/>
            <p:cNvSpPr/>
            <p:nvPr/>
          </p:nvSpPr>
          <p:spPr>
            <a:xfrm rot="-6777140">
              <a:off x="6026939" y="1845677"/>
              <a:ext cx="3941120" cy="3960896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1" name="Google Shape;1681;p20"/>
          <p:cNvGrpSpPr/>
          <p:nvPr/>
        </p:nvGrpSpPr>
        <p:grpSpPr>
          <a:xfrm rot="-1638481">
            <a:off x="-191713" y="-603476"/>
            <a:ext cx="1429663" cy="1722496"/>
            <a:chOff x="53198" y="-1377442"/>
            <a:chExt cx="1148270" cy="1383467"/>
          </a:xfrm>
        </p:grpSpPr>
        <p:sp>
          <p:nvSpPr>
            <p:cNvPr id="1682" name="Google Shape;1682;p20"/>
            <p:cNvSpPr/>
            <p:nvPr/>
          </p:nvSpPr>
          <p:spPr>
            <a:xfrm>
              <a:off x="354042" y="-817681"/>
              <a:ext cx="389840" cy="348359"/>
            </a:xfrm>
            <a:custGeom>
              <a:avLst/>
              <a:gdLst/>
              <a:ahLst/>
              <a:cxnLst/>
              <a:rect l="l" t="t" r="r" b="b"/>
              <a:pathLst>
                <a:path w="8712" h="7785" extrusionOk="0">
                  <a:moveTo>
                    <a:pt x="36" y="1"/>
                  </a:moveTo>
                  <a:cubicBezTo>
                    <a:pt x="18" y="1"/>
                    <a:pt x="1" y="13"/>
                    <a:pt x="1" y="37"/>
                  </a:cubicBezTo>
                  <a:cubicBezTo>
                    <a:pt x="127" y="3090"/>
                    <a:pt x="1724" y="6546"/>
                    <a:pt x="4813" y="7578"/>
                  </a:cubicBezTo>
                  <a:cubicBezTo>
                    <a:pt x="5237" y="7720"/>
                    <a:pt x="5603" y="7785"/>
                    <a:pt x="5917" y="7785"/>
                  </a:cubicBezTo>
                  <a:cubicBezTo>
                    <a:pt x="8712" y="7785"/>
                    <a:pt x="7395" y="2647"/>
                    <a:pt x="6237" y="954"/>
                  </a:cubicBezTo>
                  <a:cubicBezTo>
                    <a:pt x="6213" y="919"/>
                    <a:pt x="6181" y="905"/>
                    <a:pt x="6151" y="905"/>
                  </a:cubicBezTo>
                  <a:cubicBezTo>
                    <a:pt x="6084" y="905"/>
                    <a:pt x="6023" y="975"/>
                    <a:pt x="6061" y="1058"/>
                  </a:cubicBezTo>
                  <a:cubicBezTo>
                    <a:pt x="6674" y="2435"/>
                    <a:pt x="7222" y="3806"/>
                    <a:pt x="7255" y="5340"/>
                  </a:cubicBezTo>
                  <a:cubicBezTo>
                    <a:pt x="7279" y="6501"/>
                    <a:pt x="6824" y="7434"/>
                    <a:pt x="5640" y="7434"/>
                  </a:cubicBezTo>
                  <a:cubicBezTo>
                    <a:pt x="5415" y="7434"/>
                    <a:pt x="5162" y="7400"/>
                    <a:pt x="4882" y="7328"/>
                  </a:cubicBezTo>
                  <a:cubicBezTo>
                    <a:pt x="4268" y="7168"/>
                    <a:pt x="3706" y="6802"/>
                    <a:pt x="3211" y="6416"/>
                  </a:cubicBezTo>
                  <a:cubicBezTo>
                    <a:pt x="1256" y="4894"/>
                    <a:pt x="367" y="2427"/>
                    <a:pt x="78" y="37"/>
                  </a:cubicBezTo>
                  <a:cubicBezTo>
                    <a:pt x="75" y="13"/>
                    <a:pt x="55" y="1"/>
                    <a:pt x="3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20"/>
            <p:cNvSpPr/>
            <p:nvPr/>
          </p:nvSpPr>
          <p:spPr>
            <a:xfrm>
              <a:off x="329117" y="-963607"/>
              <a:ext cx="246961" cy="350283"/>
            </a:xfrm>
            <a:custGeom>
              <a:avLst/>
              <a:gdLst/>
              <a:ahLst/>
              <a:cxnLst/>
              <a:rect l="l" t="t" r="r" b="b"/>
              <a:pathLst>
                <a:path w="5519" h="7828" extrusionOk="0">
                  <a:moveTo>
                    <a:pt x="3490" y="1"/>
                  </a:moveTo>
                  <a:cubicBezTo>
                    <a:pt x="1" y="1"/>
                    <a:pt x="4485" y="6858"/>
                    <a:pt x="5332" y="7800"/>
                  </a:cubicBezTo>
                  <a:cubicBezTo>
                    <a:pt x="5350" y="7820"/>
                    <a:pt x="5371" y="7828"/>
                    <a:pt x="5392" y="7828"/>
                  </a:cubicBezTo>
                  <a:cubicBezTo>
                    <a:pt x="5456" y="7828"/>
                    <a:pt x="5519" y="7752"/>
                    <a:pt x="5478" y="7684"/>
                  </a:cubicBezTo>
                  <a:cubicBezTo>
                    <a:pt x="4938" y="6764"/>
                    <a:pt x="4374" y="5859"/>
                    <a:pt x="3889" y="4903"/>
                  </a:cubicBezTo>
                  <a:cubicBezTo>
                    <a:pt x="3539" y="4212"/>
                    <a:pt x="1540" y="553"/>
                    <a:pt x="3614" y="250"/>
                  </a:cubicBezTo>
                  <a:cubicBezTo>
                    <a:pt x="3760" y="228"/>
                    <a:pt x="3716" y="5"/>
                    <a:pt x="3581" y="2"/>
                  </a:cubicBezTo>
                  <a:cubicBezTo>
                    <a:pt x="3550" y="1"/>
                    <a:pt x="3520" y="1"/>
                    <a:pt x="3490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20"/>
            <p:cNvSpPr/>
            <p:nvPr/>
          </p:nvSpPr>
          <p:spPr>
            <a:xfrm>
              <a:off x="552547" y="-915144"/>
              <a:ext cx="56248" cy="91732"/>
            </a:xfrm>
            <a:custGeom>
              <a:avLst/>
              <a:gdLst/>
              <a:ahLst/>
              <a:cxnLst/>
              <a:rect l="l" t="t" r="r" b="b"/>
              <a:pathLst>
                <a:path w="1257" h="2050" extrusionOk="0">
                  <a:moveTo>
                    <a:pt x="155" y="1"/>
                  </a:moveTo>
                  <a:cubicBezTo>
                    <a:pt x="78" y="1"/>
                    <a:pt x="1" y="85"/>
                    <a:pt x="44" y="178"/>
                  </a:cubicBezTo>
                  <a:cubicBezTo>
                    <a:pt x="325" y="778"/>
                    <a:pt x="598" y="1381"/>
                    <a:pt x="909" y="1967"/>
                  </a:cubicBezTo>
                  <a:cubicBezTo>
                    <a:pt x="939" y="2025"/>
                    <a:pt x="987" y="2049"/>
                    <a:pt x="1036" y="2049"/>
                  </a:cubicBezTo>
                  <a:cubicBezTo>
                    <a:pt x="1145" y="2049"/>
                    <a:pt x="1257" y="1930"/>
                    <a:pt x="1192" y="1799"/>
                  </a:cubicBezTo>
                  <a:cubicBezTo>
                    <a:pt x="898" y="1210"/>
                    <a:pt x="567" y="637"/>
                    <a:pt x="248" y="59"/>
                  </a:cubicBezTo>
                  <a:cubicBezTo>
                    <a:pt x="225" y="18"/>
                    <a:pt x="190" y="1"/>
                    <a:pt x="15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20"/>
            <p:cNvSpPr/>
            <p:nvPr/>
          </p:nvSpPr>
          <p:spPr>
            <a:xfrm>
              <a:off x="326969" y="-1063306"/>
              <a:ext cx="452487" cy="386708"/>
            </a:xfrm>
            <a:custGeom>
              <a:avLst/>
              <a:gdLst/>
              <a:ahLst/>
              <a:cxnLst/>
              <a:rect l="l" t="t" r="r" b="b"/>
              <a:pathLst>
                <a:path w="10112" h="8642" extrusionOk="0">
                  <a:moveTo>
                    <a:pt x="3801" y="0"/>
                  </a:moveTo>
                  <a:cubicBezTo>
                    <a:pt x="1857" y="0"/>
                    <a:pt x="0" y="1620"/>
                    <a:pt x="1098" y="3698"/>
                  </a:cubicBezTo>
                  <a:cubicBezTo>
                    <a:pt x="1110" y="3719"/>
                    <a:pt x="1126" y="3727"/>
                    <a:pt x="1142" y="3727"/>
                  </a:cubicBezTo>
                  <a:cubicBezTo>
                    <a:pt x="1178" y="3727"/>
                    <a:pt x="1214" y="3686"/>
                    <a:pt x="1195" y="3643"/>
                  </a:cubicBezTo>
                  <a:cubicBezTo>
                    <a:pt x="387" y="1767"/>
                    <a:pt x="2014" y="356"/>
                    <a:pt x="3690" y="356"/>
                  </a:cubicBezTo>
                  <a:cubicBezTo>
                    <a:pt x="3923" y="356"/>
                    <a:pt x="4157" y="383"/>
                    <a:pt x="4386" y="441"/>
                  </a:cubicBezTo>
                  <a:cubicBezTo>
                    <a:pt x="5779" y="790"/>
                    <a:pt x="6767" y="1922"/>
                    <a:pt x="7486" y="3100"/>
                  </a:cubicBezTo>
                  <a:cubicBezTo>
                    <a:pt x="8535" y="4821"/>
                    <a:pt x="8967" y="6726"/>
                    <a:pt x="9749" y="8546"/>
                  </a:cubicBezTo>
                  <a:cubicBezTo>
                    <a:pt x="9777" y="8613"/>
                    <a:pt x="9836" y="8641"/>
                    <a:pt x="9898" y="8641"/>
                  </a:cubicBezTo>
                  <a:cubicBezTo>
                    <a:pt x="10001" y="8641"/>
                    <a:pt x="10111" y="8564"/>
                    <a:pt x="10104" y="8453"/>
                  </a:cubicBezTo>
                  <a:cubicBezTo>
                    <a:pt x="9939" y="5501"/>
                    <a:pt x="7786" y="1002"/>
                    <a:pt x="4719" y="127"/>
                  </a:cubicBezTo>
                  <a:cubicBezTo>
                    <a:pt x="4418" y="41"/>
                    <a:pt x="4108" y="0"/>
                    <a:pt x="380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20"/>
            <p:cNvSpPr/>
            <p:nvPr/>
          </p:nvSpPr>
          <p:spPr>
            <a:xfrm>
              <a:off x="175764" y="-1060353"/>
              <a:ext cx="632953" cy="735425"/>
            </a:xfrm>
            <a:custGeom>
              <a:avLst/>
              <a:gdLst/>
              <a:ahLst/>
              <a:cxnLst/>
              <a:rect l="l" t="t" r="r" b="b"/>
              <a:pathLst>
                <a:path w="14145" h="16435" extrusionOk="0">
                  <a:moveTo>
                    <a:pt x="1332" y="0"/>
                  </a:moveTo>
                  <a:cubicBezTo>
                    <a:pt x="1285" y="0"/>
                    <a:pt x="1241" y="26"/>
                    <a:pt x="1226" y="86"/>
                  </a:cubicBezTo>
                  <a:cubicBezTo>
                    <a:pt x="1" y="4915"/>
                    <a:pt x="2702" y="10777"/>
                    <a:pt x="6091" y="14119"/>
                  </a:cubicBezTo>
                  <a:cubicBezTo>
                    <a:pt x="7290" y="15303"/>
                    <a:pt x="8889" y="16435"/>
                    <a:pt x="10595" y="16435"/>
                  </a:cubicBezTo>
                  <a:cubicBezTo>
                    <a:pt x="11059" y="16435"/>
                    <a:pt x="11531" y="16351"/>
                    <a:pt x="12005" y="16162"/>
                  </a:cubicBezTo>
                  <a:cubicBezTo>
                    <a:pt x="14144" y="15308"/>
                    <a:pt x="14144" y="13045"/>
                    <a:pt x="13811" y="11110"/>
                  </a:cubicBezTo>
                  <a:lnTo>
                    <a:pt x="13811" y="11107"/>
                  </a:lnTo>
                  <a:cubicBezTo>
                    <a:pt x="13804" y="11064"/>
                    <a:pt x="13771" y="11045"/>
                    <a:pt x="13735" y="11045"/>
                  </a:cubicBezTo>
                  <a:cubicBezTo>
                    <a:pt x="13689" y="11045"/>
                    <a:pt x="13639" y="11077"/>
                    <a:pt x="13638" y="11132"/>
                  </a:cubicBezTo>
                  <a:cubicBezTo>
                    <a:pt x="13618" y="12219"/>
                    <a:pt x="13643" y="13563"/>
                    <a:pt x="13059" y="14510"/>
                  </a:cubicBezTo>
                  <a:cubicBezTo>
                    <a:pt x="12505" y="15414"/>
                    <a:pt x="11576" y="15784"/>
                    <a:pt x="10616" y="15784"/>
                  </a:cubicBezTo>
                  <a:cubicBezTo>
                    <a:pt x="9993" y="15784"/>
                    <a:pt x="9357" y="15629"/>
                    <a:pt x="8800" y="15364"/>
                  </a:cubicBezTo>
                  <a:cubicBezTo>
                    <a:pt x="6950" y="14482"/>
                    <a:pt x="5413" y="12643"/>
                    <a:pt x="4315" y="10964"/>
                  </a:cubicBezTo>
                  <a:cubicBezTo>
                    <a:pt x="3296" y="9405"/>
                    <a:pt x="2545" y="7690"/>
                    <a:pt x="2074" y="5892"/>
                  </a:cubicBezTo>
                  <a:cubicBezTo>
                    <a:pt x="1567" y="3965"/>
                    <a:pt x="1608" y="2076"/>
                    <a:pt x="1463" y="119"/>
                  </a:cubicBezTo>
                  <a:cubicBezTo>
                    <a:pt x="1456" y="45"/>
                    <a:pt x="1392" y="0"/>
                    <a:pt x="133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20"/>
            <p:cNvSpPr/>
            <p:nvPr/>
          </p:nvSpPr>
          <p:spPr>
            <a:xfrm>
              <a:off x="300434" y="-1225833"/>
              <a:ext cx="673226" cy="985474"/>
            </a:xfrm>
            <a:custGeom>
              <a:avLst/>
              <a:gdLst/>
              <a:ahLst/>
              <a:cxnLst/>
              <a:rect l="l" t="t" r="r" b="b"/>
              <a:pathLst>
                <a:path w="15045" h="22023" extrusionOk="0">
                  <a:moveTo>
                    <a:pt x="4196" y="0"/>
                  </a:moveTo>
                  <a:cubicBezTo>
                    <a:pt x="2522" y="0"/>
                    <a:pt x="912" y="716"/>
                    <a:pt x="23" y="2250"/>
                  </a:cubicBezTo>
                  <a:cubicBezTo>
                    <a:pt x="0" y="2289"/>
                    <a:pt x="37" y="2335"/>
                    <a:pt x="74" y="2335"/>
                  </a:cubicBezTo>
                  <a:cubicBezTo>
                    <a:pt x="87" y="2335"/>
                    <a:pt x="100" y="2330"/>
                    <a:pt x="111" y="2316"/>
                  </a:cubicBezTo>
                  <a:cubicBezTo>
                    <a:pt x="1146" y="1058"/>
                    <a:pt x="2622" y="459"/>
                    <a:pt x="4133" y="459"/>
                  </a:cubicBezTo>
                  <a:cubicBezTo>
                    <a:pt x="5109" y="459"/>
                    <a:pt x="6100" y="709"/>
                    <a:pt x="6997" y="1193"/>
                  </a:cubicBezTo>
                  <a:cubicBezTo>
                    <a:pt x="9183" y="2371"/>
                    <a:pt x="10725" y="4565"/>
                    <a:pt x="11865" y="6713"/>
                  </a:cubicBezTo>
                  <a:cubicBezTo>
                    <a:pt x="12980" y="8817"/>
                    <a:pt x="13759" y="11099"/>
                    <a:pt x="14158" y="13448"/>
                  </a:cubicBezTo>
                  <a:cubicBezTo>
                    <a:pt x="14648" y="16339"/>
                    <a:pt x="15045" y="20628"/>
                    <a:pt x="11570" y="21718"/>
                  </a:cubicBezTo>
                  <a:cubicBezTo>
                    <a:pt x="11415" y="21767"/>
                    <a:pt x="11429" y="22022"/>
                    <a:pt x="11596" y="22022"/>
                  </a:cubicBezTo>
                  <a:cubicBezTo>
                    <a:pt x="11601" y="22022"/>
                    <a:pt x="11606" y="22022"/>
                    <a:pt x="11611" y="22021"/>
                  </a:cubicBezTo>
                  <a:cubicBezTo>
                    <a:pt x="14472" y="21779"/>
                    <a:pt x="14946" y="18437"/>
                    <a:pt x="14902" y="16143"/>
                  </a:cubicBezTo>
                  <a:lnTo>
                    <a:pt x="14904" y="16143"/>
                  </a:lnTo>
                  <a:cubicBezTo>
                    <a:pt x="14841" y="12759"/>
                    <a:pt x="13974" y="9400"/>
                    <a:pt x="12341" y="6432"/>
                  </a:cubicBezTo>
                  <a:cubicBezTo>
                    <a:pt x="10973" y="3946"/>
                    <a:pt x="9029" y="1347"/>
                    <a:pt x="6254" y="358"/>
                  </a:cubicBezTo>
                  <a:cubicBezTo>
                    <a:pt x="5588" y="122"/>
                    <a:pt x="4886" y="0"/>
                    <a:pt x="419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20"/>
            <p:cNvSpPr/>
            <p:nvPr/>
          </p:nvSpPr>
          <p:spPr>
            <a:xfrm>
              <a:off x="690507" y="-259219"/>
              <a:ext cx="34187" cy="23179"/>
            </a:xfrm>
            <a:custGeom>
              <a:avLst/>
              <a:gdLst/>
              <a:ahLst/>
              <a:cxnLst/>
              <a:rect l="l" t="t" r="r" b="b"/>
              <a:pathLst>
                <a:path w="764" h="518" extrusionOk="0">
                  <a:moveTo>
                    <a:pt x="265" y="1"/>
                  </a:moveTo>
                  <a:cubicBezTo>
                    <a:pt x="127" y="1"/>
                    <a:pt x="1" y="99"/>
                    <a:pt x="1" y="258"/>
                  </a:cubicBezTo>
                  <a:cubicBezTo>
                    <a:pt x="1" y="419"/>
                    <a:pt x="127" y="518"/>
                    <a:pt x="266" y="518"/>
                  </a:cubicBezTo>
                  <a:cubicBezTo>
                    <a:pt x="310" y="518"/>
                    <a:pt x="355" y="508"/>
                    <a:pt x="397" y="486"/>
                  </a:cubicBezTo>
                  <a:cubicBezTo>
                    <a:pt x="405" y="484"/>
                    <a:pt x="414" y="478"/>
                    <a:pt x="422" y="473"/>
                  </a:cubicBezTo>
                  <a:cubicBezTo>
                    <a:pt x="427" y="469"/>
                    <a:pt x="431" y="468"/>
                    <a:pt x="432" y="468"/>
                  </a:cubicBezTo>
                  <a:lnTo>
                    <a:pt x="432" y="468"/>
                  </a:lnTo>
                  <a:cubicBezTo>
                    <a:pt x="433" y="468"/>
                    <a:pt x="428" y="471"/>
                    <a:pt x="416" y="478"/>
                  </a:cubicBezTo>
                  <a:cubicBezTo>
                    <a:pt x="419" y="479"/>
                    <a:pt x="421" y="479"/>
                    <a:pt x="424" y="479"/>
                  </a:cubicBezTo>
                  <a:cubicBezTo>
                    <a:pt x="441" y="479"/>
                    <a:pt x="466" y="472"/>
                    <a:pt x="483" y="470"/>
                  </a:cubicBezTo>
                  <a:cubicBezTo>
                    <a:pt x="524" y="464"/>
                    <a:pt x="568" y="456"/>
                    <a:pt x="612" y="451"/>
                  </a:cubicBezTo>
                  <a:cubicBezTo>
                    <a:pt x="695" y="440"/>
                    <a:pt x="763" y="338"/>
                    <a:pt x="758" y="258"/>
                  </a:cubicBezTo>
                  <a:cubicBezTo>
                    <a:pt x="755" y="181"/>
                    <a:pt x="700" y="79"/>
                    <a:pt x="612" y="68"/>
                  </a:cubicBezTo>
                  <a:cubicBezTo>
                    <a:pt x="568" y="60"/>
                    <a:pt x="527" y="54"/>
                    <a:pt x="483" y="49"/>
                  </a:cubicBezTo>
                  <a:cubicBezTo>
                    <a:pt x="461" y="46"/>
                    <a:pt x="439" y="43"/>
                    <a:pt x="416" y="40"/>
                  </a:cubicBezTo>
                  <a:lnTo>
                    <a:pt x="416" y="40"/>
                  </a:lnTo>
                  <a:cubicBezTo>
                    <a:pt x="422" y="43"/>
                    <a:pt x="427" y="46"/>
                    <a:pt x="433" y="51"/>
                  </a:cubicBezTo>
                  <a:cubicBezTo>
                    <a:pt x="422" y="43"/>
                    <a:pt x="408" y="35"/>
                    <a:pt x="397" y="32"/>
                  </a:cubicBezTo>
                  <a:cubicBezTo>
                    <a:pt x="355" y="11"/>
                    <a:pt x="309" y="1"/>
                    <a:pt x="26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20"/>
            <p:cNvSpPr/>
            <p:nvPr/>
          </p:nvSpPr>
          <p:spPr>
            <a:xfrm>
              <a:off x="558454" y="-298732"/>
              <a:ext cx="23313" cy="34321"/>
            </a:xfrm>
            <a:custGeom>
              <a:avLst/>
              <a:gdLst/>
              <a:ahLst/>
              <a:cxnLst/>
              <a:rect l="l" t="t" r="r" b="b"/>
              <a:pathLst>
                <a:path w="521" h="767" extrusionOk="0">
                  <a:moveTo>
                    <a:pt x="269" y="1"/>
                  </a:moveTo>
                  <a:cubicBezTo>
                    <a:pt x="267" y="1"/>
                    <a:pt x="264" y="1"/>
                    <a:pt x="262" y="1"/>
                  </a:cubicBezTo>
                  <a:cubicBezTo>
                    <a:pt x="108" y="7"/>
                    <a:pt x="25" y="114"/>
                    <a:pt x="6" y="254"/>
                  </a:cubicBezTo>
                  <a:cubicBezTo>
                    <a:pt x="0" y="304"/>
                    <a:pt x="14" y="342"/>
                    <a:pt x="31" y="384"/>
                  </a:cubicBezTo>
                  <a:cubicBezTo>
                    <a:pt x="36" y="439"/>
                    <a:pt x="42" y="494"/>
                    <a:pt x="47" y="552"/>
                  </a:cubicBezTo>
                  <a:cubicBezTo>
                    <a:pt x="58" y="659"/>
                    <a:pt x="134" y="767"/>
                    <a:pt x="253" y="767"/>
                  </a:cubicBezTo>
                  <a:cubicBezTo>
                    <a:pt x="256" y="767"/>
                    <a:pt x="259" y="767"/>
                    <a:pt x="262" y="766"/>
                  </a:cubicBezTo>
                  <a:cubicBezTo>
                    <a:pt x="386" y="761"/>
                    <a:pt x="463" y="670"/>
                    <a:pt x="474" y="552"/>
                  </a:cubicBezTo>
                  <a:cubicBezTo>
                    <a:pt x="479" y="494"/>
                    <a:pt x="485" y="439"/>
                    <a:pt x="493" y="381"/>
                  </a:cubicBezTo>
                  <a:cubicBezTo>
                    <a:pt x="510" y="342"/>
                    <a:pt x="521" y="301"/>
                    <a:pt x="515" y="254"/>
                  </a:cubicBezTo>
                  <a:cubicBezTo>
                    <a:pt x="507" y="185"/>
                    <a:pt x="493" y="128"/>
                    <a:pt x="441" y="75"/>
                  </a:cubicBezTo>
                  <a:cubicBezTo>
                    <a:pt x="398" y="33"/>
                    <a:pt x="331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20"/>
            <p:cNvSpPr/>
            <p:nvPr/>
          </p:nvSpPr>
          <p:spPr>
            <a:xfrm>
              <a:off x="133969" y="-1250535"/>
              <a:ext cx="307997" cy="880855"/>
            </a:xfrm>
            <a:custGeom>
              <a:avLst/>
              <a:gdLst/>
              <a:ahLst/>
              <a:cxnLst/>
              <a:rect l="l" t="t" r="r" b="b"/>
              <a:pathLst>
                <a:path w="6883" h="19685" extrusionOk="0">
                  <a:moveTo>
                    <a:pt x="5410" y="1"/>
                  </a:moveTo>
                  <a:cubicBezTo>
                    <a:pt x="1717" y="1"/>
                    <a:pt x="1" y="4285"/>
                    <a:pt x="362" y="7502"/>
                  </a:cubicBezTo>
                  <a:cubicBezTo>
                    <a:pt x="860" y="11968"/>
                    <a:pt x="3539" y="16453"/>
                    <a:pt x="6604" y="19641"/>
                  </a:cubicBezTo>
                  <a:cubicBezTo>
                    <a:pt x="6633" y="19671"/>
                    <a:pt x="6665" y="19684"/>
                    <a:pt x="6696" y="19684"/>
                  </a:cubicBezTo>
                  <a:cubicBezTo>
                    <a:pt x="6797" y="19684"/>
                    <a:pt x="6883" y="19549"/>
                    <a:pt x="6796" y="19446"/>
                  </a:cubicBezTo>
                  <a:cubicBezTo>
                    <a:pt x="4412" y="16571"/>
                    <a:pt x="2369" y="13394"/>
                    <a:pt x="1281" y="9790"/>
                  </a:cubicBezTo>
                  <a:cubicBezTo>
                    <a:pt x="98" y="5869"/>
                    <a:pt x="965" y="605"/>
                    <a:pt x="5912" y="219"/>
                  </a:cubicBezTo>
                  <a:cubicBezTo>
                    <a:pt x="6039" y="211"/>
                    <a:pt x="6036" y="38"/>
                    <a:pt x="5912" y="27"/>
                  </a:cubicBezTo>
                  <a:cubicBezTo>
                    <a:pt x="5741" y="9"/>
                    <a:pt x="5574" y="1"/>
                    <a:pt x="5410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20"/>
            <p:cNvSpPr/>
            <p:nvPr/>
          </p:nvSpPr>
          <p:spPr>
            <a:xfrm>
              <a:off x="490436" y="-1292151"/>
              <a:ext cx="36022" cy="26580"/>
            </a:xfrm>
            <a:custGeom>
              <a:avLst/>
              <a:gdLst/>
              <a:ahLst/>
              <a:cxnLst/>
              <a:rect l="l" t="t" r="r" b="b"/>
              <a:pathLst>
                <a:path w="805" h="594" extrusionOk="0">
                  <a:moveTo>
                    <a:pt x="288" y="1"/>
                  </a:moveTo>
                  <a:cubicBezTo>
                    <a:pt x="139" y="1"/>
                    <a:pt x="1" y="150"/>
                    <a:pt x="9" y="296"/>
                  </a:cubicBezTo>
                  <a:cubicBezTo>
                    <a:pt x="14" y="443"/>
                    <a:pt x="132" y="594"/>
                    <a:pt x="291" y="594"/>
                  </a:cubicBezTo>
                  <a:cubicBezTo>
                    <a:pt x="295" y="594"/>
                    <a:pt x="299" y="593"/>
                    <a:pt x="303" y="593"/>
                  </a:cubicBezTo>
                  <a:cubicBezTo>
                    <a:pt x="391" y="585"/>
                    <a:pt x="482" y="585"/>
                    <a:pt x="570" y="560"/>
                  </a:cubicBezTo>
                  <a:cubicBezTo>
                    <a:pt x="678" y="527"/>
                    <a:pt x="804" y="423"/>
                    <a:pt x="799" y="296"/>
                  </a:cubicBezTo>
                  <a:cubicBezTo>
                    <a:pt x="793" y="172"/>
                    <a:pt x="691" y="73"/>
                    <a:pt x="579" y="34"/>
                  </a:cubicBezTo>
                  <a:cubicBezTo>
                    <a:pt x="490" y="7"/>
                    <a:pt x="394" y="7"/>
                    <a:pt x="303" y="1"/>
                  </a:cubicBezTo>
                  <a:cubicBezTo>
                    <a:pt x="298" y="1"/>
                    <a:pt x="293" y="1"/>
                    <a:pt x="28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20"/>
            <p:cNvSpPr/>
            <p:nvPr/>
          </p:nvSpPr>
          <p:spPr>
            <a:xfrm>
              <a:off x="623742" y="-1264675"/>
              <a:ext cx="34053" cy="24477"/>
            </a:xfrm>
            <a:custGeom>
              <a:avLst/>
              <a:gdLst/>
              <a:ahLst/>
              <a:cxnLst/>
              <a:rect l="l" t="t" r="r" b="b"/>
              <a:pathLst>
                <a:path w="761" h="547" extrusionOk="0">
                  <a:moveTo>
                    <a:pt x="266" y="1"/>
                  </a:moveTo>
                  <a:cubicBezTo>
                    <a:pt x="128" y="1"/>
                    <a:pt x="1" y="135"/>
                    <a:pt x="6" y="274"/>
                  </a:cubicBezTo>
                  <a:cubicBezTo>
                    <a:pt x="14" y="412"/>
                    <a:pt x="123" y="547"/>
                    <a:pt x="270" y="547"/>
                  </a:cubicBezTo>
                  <a:cubicBezTo>
                    <a:pt x="273" y="547"/>
                    <a:pt x="276" y="546"/>
                    <a:pt x="279" y="546"/>
                  </a:cubicBezTo>
                  <a:cubicBezTo>
                    <a:pt x="367" y="541"/>
                    <a:pt x="455" y="541"/>
                    <a:pt x="540" y="519"/>
                  </a:cubicBezTo>
                  <a:cubicBezTo>
                    <a:pt x="642" y="491"/>
                    <a:pt x="760" y="392"/>
                    <a:pt x="758" y="274"/>
                  </a:cubicBezTo>
                  <a:cubicBezTo>
                    <a:pt x="752" y="158"/>
                    <a:pt x="656" y="65"/>
                    <a:pt x="551" y="29"/>
                  </a:cubicBezTo>
                  <a:cubicBezTo>
                    <a:pt x="463" y="1"/>
                    <a:pt x="369" y="4"/>
                    <a:pt x="279" y="1"/>
                  </a:cubicBezTo>
                  <a:cubicBezTo>
                    <a:pt x="274" y="1"/>
                    <a:pt x="270" y="1"/>
                    <a:pt x="26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20"/>
            <p:cNvSpPr/>
            <p:nvPr/>
          </p:nvSpPr>
          <p:spPr>
            <a:xfrm>
              <a:off x="768638" y="-1172762"/>
              <a:ext cx="26043" cy="36335"/>
            </a:xfrm>
            <a:custGeom>
              <a:avLst/>
              <a:gdLst/>
              <a:ahLst/>
              <a:cxnLst/>
              <a:rect l="l" t="t" r="r" b="b"/>
              <a:pathLst>
                <a:path w="582" h="812" extrusionOk="0">
                  <a:moveTo>
                    <a:pt x="305" y="1"/>
                  </a:moveTo>
                  <a:cubicBezTo>
                    <a:pt x="301" y="1"/>
                    <a:pt x="296" y="1"/>
                    <a:pt x="292" y="1"/>
                  </a:cubicBezTo>
                  <a:cubicBezTo>
                    <a:pt x="141" y="7"/>
                    <a:pt x="0" y="125"/>
                    <a:pt x="3" y="288"/>
                  </a:cubicBezTo>
                  <a:cubicBezTo>
                    <a:pt x="9" y="395"/>
                    <a:pt x="9" y="502"/>
                    <a:pt x="28" y="610"/>
                  </a:cubicBezTo>
                  <a:cubicBezTo>
                    <a:pt x="47" y="703"/>
                    <a:pt x="132" y="772"/>
                    <a:pt x="218" y="800"/>
                  </a:cubicBezTo>
                  <a:cubicBezTo>
                    <a:pt x="241" y="807"/>
                    <a:pt x="268" y="811"/>
                    <a:pt x="294" y="811"/>
                  </a:cubicBezTo>
                  <a:cubicBezTo>
                    <a:pt x="319" y="811"/>
                    <a:pt x="343" y="808"/>
                    <a:pt x="364" y="800"/>
                  </a:cubicBezTo>
                  <a:cubicBezTo>
                    <a:pt x="449" y="772"/>
                    <a:pt x="537" y="703"/>
                    <a:pt x="554" y="610"/>
                  </a:cubicBezTo>
                  <a:cubicBezTo>
                    <a:pt x="576" y="502"/>
                    <a:pt x="576" y="395"/>
                    <a:pt x="579" y="288"/>
                  </a:cubicBezTo>
                  <a:cubicBezTo>
                    <a:pt x="581" y="140"/>
                    <a:pt x="451" y="1"/>
                    <a:pt x="30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20"/>
            <p:cNvSpPr/>
            <p:nvPr/>
          </p:nvSpPr>
          <p:spPr>
            <a:xfrm>
              <a:off x="249241" y="-1033593"/>
              <a:ext cx="952227" cy="1039619"/>
            </a:xfrm>
            <a:custGeom>
              <a:avLst/>
              <a:gdLst/>
              <a:ahLst/>
              <a:cxnLst/>
              <a:rect l="l" t="t" r="r" b="b"/>
              <a:pathLst>
                <a:path w="21280" h="23233" extrusionOk="0">
                  <a:moveTo>
                    <a:pt x="14222" y="1"/>
                  </a:moveTo>
                  <a:cubicBezTo>
                    <a:pt x="14111" y="1"/>
                    <a:pt x="13996" y="132"/>
                    <a:pt x="14074" y="242"/>
                  </a:cubicBezTo>
                  <a:cubicBezTo>
                    <a:pt x="16147" y="3152"/>
                    <a:pt x="17692" y="6390"/>
                    <a:pt x="18496" y="9876"/>
                  </a:cubicBezTo>
                  <a:cubicBezTo>
                    <a:pt x="18964" y="11897"/>
                    <a:pt x="19248" y="13967"/>
                    <a:pt x="19438" y="16029"/>
                  </a:cubicBezTo>
                  <a:cubicBezTo>
                    <a:pt x="19622" y="18014"/>
                    <a:pt x="19666" y="20506"/>
                    <a:pt x="17899" y="21839"/>
                  </a:cubicBezTo>
                  <a:cubicBezTo>
                    <a:pt x="17228" y="22343"/>
                    <a:pt x="16435" y="22550"/>
                    <a:pt x="15582" y="22550"/>
                  </a:cubicBezTo>
                  <a:cubicBezTo>
                    <a:pt x="12809" y="22550"/>
                    <a:pt x="9400" y="20362"/>
                    <a:pt x="7505" y="19080"/>
                  </a:cubicBezTo>
                  <a:cubicBezTo>
                    <a:pt x="4666" y="17158"/>
                    <a:pt x="2455" y="14694"/>
                    <a:pt x="346" y="12026"/>
                  </a:cubicBezTo>
                  <a:cubicBezTo>
                    <a:pt x="313" y="11985"/>
                    <a:pt x="273" y="11968"/>
                    <a:pt x="233" y="11968"/>
                  </a:cubicBezTo>
                  <a:cubicBezTo>
                    <a:pt x="116" y="11968"/>
                    <a:pt x="1" y="12114"/>
                    <a:pt x="68" y="12241"/>
                  </a:cubicBezTo>
                  <a:cubicBezTo>
                    <a:pt x="1935" y="15633"/>
                    <a:pt x="4972" y="18392"/>
                    <a:pt x="8257" y="20385"/>
                  </a:cubicBezTo>
                  <a:cubicBezTo>
                    <a:pt x="10111" y="21510"/>
                    <a:pt x="13079" y="23233"/>
                    <a:pt x="15649" y="23233"/>
                  </a:cubicBezTo>
                  <a:cubicBezTo>
                    <a:pt x="16620" y="23233"/>
                    <a:pt x="17533" y="22987"/>
                    <a:pt x="18309" y="22370"/>
                  </a:cubicBezTo>
                  <a:cubicBezTo>
                    <a:pt x="21280" y="20005"/>
                    <a:pt x="20035" y="15063"/>
                    <a:pt x="19493" y="11908"/>
                  </a:cubicBezTo>
                  <a:cubicBezTo>
                    <a:pt x="18738" y="7522"/>
                    <a:pt x="17144" y="3516"/>
                    <a:pt x="14322" y="49"/>
                  </a:cubicBezTo>
                  <a:cubicBezTo>
                    <a:pt x="14294" y="15"/>
                    <a:pt x="14258" y="1"/>
                    <a:pt x="14222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20"/>
            <p:cNvSpPr/>
            <p:nvPr/>
          </p:nvSpPr>
          <p:spPr>
            <a:xfrm>
              <a:off x="708138" y="-277834"/>
              <a:ext cx="347330" cy="182436"/>
            </a:xfrm>
            <a:custGeom>
              <a:avLst/>
              <a:gdLst/>
              <a:ahLst/>
              <a:cxnLst/>
              <a:rect l="l" t="t" r="r" b="b"/>
              <a:pathLst>
                <a:path w="7762" h="4077" extrusionOk="0">
                  <a:moveTo>
                    <a:pt x="6789" y="1"/>
                  </a:moveTo>
                  <a:cubicBezTo>
                    <a:pt x="6705" y="1"/>
                    <a:pt x="6624" y="66"/>
                    <a:pt x="6658" y="167"/>
                  </a:cubicBezTo>
                  <a:cubicBezTo>
                    <a:pt x="7120" y="1566"/>
                    <a:pt x="6413" y="3055"/>
                    <a:pt x="4987" y="3543"/>
                  </a:cubicBezTo>
                  <a:cubicBezTo>
                    <a:pt x="4623" y="3667"/>
                    <a:pt x="4260" y="3721"/>
                    <a:pt x="3900" y="3721"/>
                  </a:cubicBezTo>
                  <a:cubicBezTo>
                    <a:pt x="2586" y="3721"/>
                    <a:pt x="1314" y="2999"/>
                    <a:pt x="218" y="2312"/>
                  </a:cubicBezTo>
                  <a:cubicBezTo>
                    <a:pt x="196" y="2298"/>
                    <a:pt x="175" y="2292"/>
                    <a:pt x="156" y="2292"/>
                  </a:cubicBezTo>
                  <a:cubicBezTo>
                    <a:pt x="59" y="2292"/>
                    <a:pt x="1" y="2442"/>
                    <a:pt x="100" y="2513"/>
                  </a:cubicBezTo>
                  <a:cubicBezTo>
                    <a:pt x="1180" y="3310"/>
                    <a:pt x="2625" y="4076"/>
                    <a:pt x="4026" y="4076"/>
                  </a:cubicBezTo>
                  <a:cubicBezTo>
                    <a:pt x="4620" y="4076"/>
                    <a:pt x="5207" y="3938"/>
                    <a:pt x="5755" y="3606"/>
                  </a:cubicBezTo>
                  <a:cubicBezTo>
                    <a:pt x="6925" y="2896"/>
                    <a:pt x="7762" y="1302"/>
                    <a:pt x="6911" y="63"/>
                  </a:cubicBezTo>
                  <a:cubicBezTo>
                    <a:pt x="6881" y="20"/>
                    <a:pt x="6834" y="1"/>
                    <a:pt x="6789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20"/>
            <p:cNvSpPr/>
            <p:nvPr/>
          </p:nvSpPr>
          <p:spPr>
            <a:xfrm>
              <a:off x="703215" y="-1045317"/>
              <a:ext cx="222529" cy="667140"/>
            </a:xfrm>
            <a:custGeom>
              <a:avLst/>
              <a:gdLst/>
              <a:ahLst/>
              <a:cxnLst/>
              <a:rect l="l" t="t" r="r" b="b"/>
              <a:pathLst>
                <a:path w="4973" h="14909" extrusionOk="0">
                  <a:moveTo>
                    <a:pt x="219" y="0"/>
                  </a:moveTo>
                  <a:cubicBezTo>
                    <a:pt x="109" y="0"/>
                    <a:pt x="1" y="120"/>
                    <a:pt x="77" y="231"/>
                  </a:cubicBezTo>
                  <a:cubicBezTo>
                    <a:pt x="1520" y="2365"/>
                    <a:pt x="2789" y="4367"/>
                    <a:pt x="3431" y="6905"/>
                  </a:cubicBezTo>
                  <a:cubicBezTo>
                    <a:pt x="4092" y="9526"/>
                    <a:pt x="4083" y="12236"/>
                    <a:pt x="3547" y="14876"/>
                  </a:cubicBezTo>
                  <a:cubicBezTo>
                    <a:pt x="3543" y="14896"/>
                    <a:pt x="3560" y="14909"/>
                    <a:pt x="3575" y="14909"/>
                  </a:cubicBezTo>
                  <a:cubicBezTo>
                    <a:pt x="3586" y="14909"/>
                    <a:pt x="3596" y="14903"/>
                    <a:pt x="3599" y="14890"/>
                  </a:cubicBezTo>
                  <a:cubicBezTo>
                    <a:pt x="4973" y="10011"/>
                    <a:pt x="3984" y="3764"/>
                    <a:pt x="322" y="44"/>
                  </a:cubicBezTo>
                  <a:cubicBezTo>
                    <a:pt x="292" y="13"/>
                    <a:pt x="256" y="0"/>
                    <a:pt x="21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20"/>
            <p:cNvSpPr/>
            <p:nvPr/>
          </p:nvSpPr>
          <p:spPr>
            <a:xfrm>
              <a:off x="580604" y="-1120943"/>
              <a:ext cx="31860" cy="43002"/>
            </a:xfrm>
            <a:custGeom>
              <a:avLst/>
              <a:gdLst/>
              <a:ahLst/>
              <a:cxnLst/>
              <a:rect l="l" t="t" r="r" b="b"/>
              <a:pathLst>
                <a:path w="712" h="961" extrusionOk="0">
                  <a:moveTo>
                    <a:pt x="356" y="1"/>
                  </a:moveTo>
                  <a:cubicBezTo>
                    <a:pt x="297" y="1"/>
                    <a:pt x="239" y="16"/>
                    <a:pt x="191" y="46"/>
                  </a:cubicBezTo>
                  <a:cubicBezTo>
                    <a:pt x="48" y="134"/>
                    <a:pt x="1" y="267"/>
                    <a:pt x="1" y="424"/>
                  </a:cubicBezTo>
                  <a:lnTo>
                    <a:pt x="1" y="605"/>
                  </a:lnTo>
                  <a:cubicBezTo>
                    <a:pt x="1" y="788"/>
                    <a:pt x="159" y="961"/>
                    <a:pt x="343" y="961"/>
                  </a:cubicBezTo>
                  <a:cubicBezTo>
                    <a:pt x="347" y="961"/>
                    <a:pt x="352" y="961"/>
                    <a:pt x="356" y="960"/>
                  </a:cubicBezTo>
                  <a:cubicBezTo>
                    <a:pt x="549" y="952"/>
                    <a:pt x="711" y="804"/>
                    <a:pt x="711" y="605"/>
                  </a:cubicBezTo>
                  <a:lnTo>
                    <a:pt x="711" y="424"/>
                  </a:lnTo>
                  <a:cubicBezTo>
                    <a:pt x="711" y="267"/>
                    <a:pt x="664" y="134"/>
                    <a:pt x="524" y="46"/>
                  </a:cubicBezTo>
                  <a:cubicBezTo>
                    <a:pt x="474" y="16"/>
                    <a:pt x="415" y="1"/>
                    <a:pt x="35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20"/>
            <p:cNvSpPr/>
            <p:nvPr/>
          </p:nvSpPr>
          <p:spPr>
            <a:xfrm>
              <a:off x="436022" y="-725544"/>
              <a:ext cx="137285" cy="165521"/>
            </a:xfrm>
            <a:custGeom>
              <a:avLst/>
              <a:gdLst/>
              <a:ahLst/>
              <a:cxnLst/>
              <a:rect l="l" t="t" r="r" b="b"/>
              <a:pathLst>
                <a:path w="3068" h="3699" extrusionOk="0">
                  <a:moveTo>
                    <a:pt x="52" y="0"/>
                  </a:moveTo>
                  <a:cubicBezTo>
                    <a:pt x="27" y="0"/>
                    <a:pt x="0" y="25"/>
                    <a:pt x="8" y="54"/>
                  </a:cubicBezTo>
                  <a:cubicBezTo>
                    <a:pt x="399" y="1565"/>
                    <a:pt x="1508" y="3014"/>
                    <a:pt x="2937" y="3691"/>
                  </a:cubicBezTo>
                  <a:cubicBezTo>
                    <a:pt x="2949" y="3696"/>
                    <a:pt x="2960" y="3699"/>
                    <a:pt x="2970" y="3699"/>
                  </a:cubicBezTo>
                  <a:cubicBezTo>
                    <a:pt x="3032" y="3699"/>
                    <a:pt x="3067" y="3618"/>
                    <a:pt x="3006" y="3575"/>
                  </a:cubicBezTo>
                  <a:cubicBezTo>
                    <a:pt x="1673" y="2620"/>
                    <a:pt x="729" y="1541"/>
                    <a:pt x="82" y="21"/>
                  </a:cubicBezTo>
                  <a:cubicBezTo>
                    <a:pt x="76" y="6"/>
                    <a:pt x="64" y="0"/>
                    <a:pt x="5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20"/>
            <p:cNvSpPr/>
            <p:nvPr/>
          </p:nvSpPr>
          <p:spPr>
            <a:xfrm>
              <a:off x="778124" y="-629021"/>
              <a:ext cx="33561" cy="39199"/>
            </a:xfrm>
            <a:custGeom>
              <a:avLst/>
              <a:gdLst/>
              <a:ahLst/>
              <a:cxnLst/>
              <a:rect l="l" t="t" r="r" b="b"/>
              <a:pathLst>
                <a:path w="750" h="876" extrusionOk="0">
                  <a:moveTo>
                    <a:pt x="375" y="0"/>
                  </a:moveTo>
                  <a:cubicBezTo>
                    <a:pt x="268" y="0"/>
                    <a:pt x="161" y="61"/>
                    <a:pt x="130" y="182"/>
                  </a:cubicBezTo>
                  <a:cubicBezTo>
                    <a:pt x="105" y="273"/>
                    <a:pt x="80" y="367"/>
                    <a:pt x="55" y="457"/>
                  </a:cubicBezTo>
                  <a:cubicBezTo>
                    <a:pt x="0" y="664"/>
                    <a:pt x="160" y="876"/>
                    <a:pt x="375" y="876"/>
                  </a:cubicBezTo>
                  <a:cubicBezTo>
                    <a:pt x="590" y="876"/>
                    <a:pt x="749" y="664"/>
                    <a:pt x="694" y="457"/>
                  </a:cubicBezTo>
                  <a:cubicBezTo>
                    <a:pt x="669" y="367"/>
                    <a:pt x="645" y="273"/>
                    <a:pt x="620" y="182"/>
                  </a:cubicBezTo>
                  <a:cubicBezTo>
                    <a:pt x="588" y="61"/>
                    <a:pt x="481" y="0"/>
                    <a:pt x="375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20"/>
            <p:cNvSpPr/>
            <p:nvPr/>
          </p:nvSpPr>
          <p:spPr>
            <a:xfrm>
              <a:off x="53198" y="-1377442"/>
              <a:ext cx="590846" cy="802681"/>
            </a:xfrm>
            <a:custGeom>
              <a:avLst/>
              <a:gdLst/>
              <a:ahLst/>
              <a:cxnLst/>
              <a:rect l="l" t="t" r="r" b="b"/>
              <a:pathLst>
                <a:path w="13204" h="17938" extrusionOk="0">
                  <a:moveTo>
                    <a:pt x="6947" y="0"/>
                  </a:moveTo>
                  <a:cubicBezTo>
                    <a:pt x="4565" y="0"/>
                    <a:pt x="2343" y="845"/>
                    <a:pt x="1195" y="3243"/>
                  </a:cubicBezTo>
                  <a:cubicBezTo>
                    <a:pt x="303" y="5101"/>
                    <a:pt x="372" y="7276"/>
                    <a:pt x="655" y="9270"/>
                  </a:cubicBezTo>
                  <a:cubicBezTo>
                    <a:pt x="1079" y="12249"/>
                    <a:pt x="1936" y="15159"/>
                    <a:pt x="3166" y="17904"/>
                  </a:cubicBezTo>
                  <a:cubicBezTo>
                    <a:pt x="3176" y="17928"/>
                    <a:pt x="3197" y="17938"/>
                    <a:pt x="3220" y="17938"/>
                  </a:cubicBezTo>
                  <a:cubicBezTo>
                    <a:pt x="3264" y="17938"/>
                    <a:pt x="3313" y="17898"/>
                    <a:pt x="3293" y="17849"/>
                  </a:cubicBezTo>
                  <a:cubicBezTo>
                    <a:pt x="1784" y="13953"/>
                    <a:pt x="0" y="8967"/>
                    <a:pt x="1027" y="4751"/>
                  </a:cubicBezTo>
                  <a:cubicBezTo>
                    <a:pt x="1669" y="2114"/>
                    <a:pt x="3855" y="577"/>
                    <a:pt x="6503" y="423"/>
                  </a:cubicBezTo>
                  <a:cubicBezTo>
                    <a:pt x="6652" y="415"/>
                    <a:pt x="6800" y="410"/>
                    <a:pt x="6946" y="410"/>
                  </a:cubicBezTo>
                  <a:cubicBezTo>
                    <a:pt x="9045" y="410"/>
                    <a:pt x="10975" y="1251"/>
                    <a:pt x="12987" y="1753"/>
                  </a:cubicBezTo>
                  <a:cubicBezTo>
                    <a:pt x="12997" y="1755"/>
                    <a:pt x="13006" y="1756"/>
                    <a:pt x="13015" y="1756"/>
                  </a:cubicBezTo>
                  <a:cubicBezTo>
                    <a:pt x="13132" y="1756"/>
                    <a:pt x="13204" y="1586"/>
                    <a:pt x="13084" y="1527"/>
                  </a:cubicBezTo>
                  <a:cubicBezTo>
                    <a:pt x="11350" y="680"/>
                    <a:pt x="9084" y="0"/>
                    <a:pt x="6947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1" name="Google Shape;1701;p20"/>
          <p:cNvSpPr/>
          <p:nvPr/>
        </p:nvSpPr>
        <p:spPr>
          <a:xfrm>
            <a:off x="6540402" y="339365"/>
            <a:ext cx="391241" cy="391265"/>
          </a:xfrm>
          <a:custGeom>
            <a:avLst/>
            <a:gdLst/>
            <a:ahLst/>
            <a:cxnLst/>
            <a:rect l="l" t="t" r="r" b="b"/>
            <a:pathLst>
              <a:path w="9444" h="9444" extrusionOk="0">
                <a:moveTo>
                  <a:pt x="4595" y="0"/>
                </a:moveTo>
                <a:cubicBezTo>
                  <a:pt x="4595" y="0"/>
                  <a:pt x="4257" y="2178"/>
                  <a:pt x="4191" y="4202"/>
                </a:cubicBezTo>
                <a:cubicBezTo>
                  <a:pt x="2591" y="4314"/>
                  <a:pt x="0" y="4846"/>
                  <a:pt x="0" y="4846"/>
                </a:cubicBezTo>
                <a:cubicBezTo>
                  <a:pt x="0" y="4846"/>
                  <a:pt x="2164" y="5184"/>
                  <a:pt x="4182" y="5253"/>
                </a:cubicBezTo>
                <a:cubicBezTo>
                  <a:pt x="4229" y="7310"/>
                  <a:pt x="4595" y="9444"/>
                  <a:pt x="4595" y="9444"/>
                </a:cubicBezTo>
                <a:cubicBezTo>
                  <a:pt x="4595" y="9444"/>
                  <a:pt x="5127" y="6858"/>
                  <a:pt x="5242" y="5259"/>
                </a:cubicBezTo>
                <a:cubicBezTo>
                  <a:pt x="7305" y="5215"/>
                  <a:pt x="9444" y="4846"/>
                  <a:pt x="9444" y="4846"/>
                </a:cubicBezTo>
                <a:cubicBezTo>
                  <a:pt x="9444" y="4846"/>
                  <a:pt x="6842" y="4312"/>
                  <a:pt x="5242" y="4199"/>
                </a:cubicBezTo>
                <a:cubicBezTo>
                  <a:pt x="5130" y="2602"/>
                  <a:pt x="4595" y="0"/>
                  <a:pt x="459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" name="Google Shape;1702;p20"/>
          <p:cNvSpPr/>
          <p:nvPr/>
        </p:nvSpPr>
        <p:spPr>
          <a:xfrm>
            <a:off x="1253002" y="4475202"/>
            <a:ext cx="300406" cy="300418"/>
          </a:xfrm>
          <a:custGeom>
            <a:avLst/>
            <a:gdLst/>
            <a:ahLst/>
            <a:cxnLst/>
            <a:rect l="l" t="t" r="r" b="b"/>
            <a:pathLst>
              <a:path w="4723" h="4723" extrusionOk="0">
                <a:moveTo>
                  <a:pt x="2297" y="0"/>
                </a:moveTo>
                <a:cubicBezTo>
                  <a:pt x="2297" y="0"/>
                  <a:pt x="2129" y="1091"/>
                  <a:pt x="2096" y="2101"/>
                </a:cubicBezTo>
                <a:cubicBezTo>
                  <a:pt x="1294" y="2159"/>
                  <a:pt x="0" y="2423"/>
                  <a:pt x="0" y="2423"/>
                </a:cubicBezTo>
                <a:cubicBezTo>
                  <a:pt x="0" y="2423"/>
                  <a:pt x="1082" y="2594"/>
                  <a:pt x="2090" y="2627"/>
                </a:cubicBezTo>
                <a:cubicBezTo>
                  <a:pt x="2112" y="3657"/>
                  <a:pt x="2297" y="4722"/>
                  <a:pt x="2297" y="4722"/>
                </a:cubicBezTo>
                <a:cubicBezTo>
                  <a:pt x="2297" y="4722"/>
                  <a:pt x="2561" y="3431"/>
                  <a:pt x="2621" y="2630"/>
                </a:cubicBezTo>
                <a:cubicBezTo>
                  <a:pt x="3651" y="2608"/>
                  <a:pt x="4722" y="2423"/>
                  <a:pt x="4722" y="2423"/>
                </a:cubicBezTo>
                <a:cubicBezTo>
                  <a:pt x="4722" y="2423"/>
                  <a:pt x="3420" y="2156"/>
                  <a:pt x="2621" y="2101"/>
                </a:cubicBezTo>
                <a:cubicBezTo>
                  <a:pt x="2564" y="1303"/>
                  <a:pt x="2297" y="0"/>
                  <a:pt x="229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03" name="Google Shape;1703;p20"/>
          <p:cNvGrpSpPr/>
          <p:nvPr/>
        </p:nvGrpSpPr>
        <p:grpSpPr>
          <a:xfrm>
            <a:off x="4121107" y="-568381"/>
            <a:ext cx="1587045" cy="1764437"/>
            <a:chOff x="-2461806" y="-1519518"/>
            <a:chExt cx="1587045" cy="1764437"/>
          </a:xfrm>
        </p:grpSpPr>
        <p:sp>
          <p:nvSpPr>
            <p:cNvPr id="1704" name="Google Shape;1704;p20"/>
            <p:cNvSpPr/>
            <p:nvPr/>
          </p:nvSpPr>
          <p:spPr>
            <a:xfrm>
              <a:off x="-2460239" y="-1461569"/>
              <a:ext cx="1524279" cy="1417556"/>
            </a:xfrm>
            <a:custGeom>
              <a:avLst/>
              <a:gdLst/>
              <a:ahLst/>
              <a:cxnLst/>
              <a:rect l="l" t="t" r="r" b="b"/>
              <a:pathLst>
                <a:path w="34064" h="31679" extrusionOk="0">
                  <a:moveTo>
                    <a:pt x="35" y="1"/>
                  </a:moveTo>
                  <a:cubicBezTo>
                    <a:pt x="8" y="1"/>
                    <a:pt x="1" y="41"/>
                    <a:pt x="29" y="54"/>
                  </a:cubicBezTo>
                  <a:cubicBezTo>
                    <a:pt x="8594" y="3239"/>
                    <a:pt x="9814" y="13520"/>
                    <a:pt x="13448" y="20706"/>
                  </a:cubicBezTo>
                  <a:cubicBezTo>
                    <a:pt x="15238" y="24244"/>
                    <a:pt x="17793" y="27097"/>
                    <a:pt x="21405" y="28823"/>
                  </a:cubicBezTo>
                  <a:cubicBezTo>
                    <a:pt x="25020" y="30546"/>
                    <a:pt x="29348" y="31472"/>
                    <a:pt x="33341" y="31678"/>
                  </a:cubicBezTo>
                  <a:cubicBezTo>
                    <a:pt x="33350" y="31679"/>
                    <a:pt x="33359" y="31679"/>
                    <a:pt x="33368" y="31679"/>
                  </a:cubicBezTo>
                  <a:cubicBezTo>
                    <a:pt x="33945" y="31679"/>
                    <a:pt x="34064" y="30754"/>
                    <a:pt x="33484" y="30624"/>
                  </a:cubicBezTo>
                  <a:cubicBezTo>
                    <a:pt x="29260" y="29679"/>
                    <a:pt x="24990" y="29440"/>
                    <a:pt x="21097" y="27328"/>
                  </a:cubicBezTo>
                  <a:cubicBezTo>
                    <a:pt x="16892" y="25045"/>
                    <a:pt x="14516" y="21037"/>
                    <a:pt x="12765" y="16733"/>
                  </a:cubicBezTo>
                  <a:cubicBezTo>
                    <a:pt x="10186" y="10395"/>
                    <a:pt x="7669" y="1805"/>
                    <a:pt x="42" y="1"/>
                  </a:cubicBezTo>
                  <a:cubicBezTo>
                    <a:pt x="40" y="1"/>
                    <a:pt x="37" y="1"/>
                    <a:pt x="3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20"/>
            <p:cNvSpPr/>
            <p:nvPr/>
          </p:nvSpPr>
          <p:spPr>
            <a:xfrm>
              <a:off x="-2394459" y="-1519518"/>
              <a:ext cx="1134886" cy="1069107"/>
            </a:xfrm>
            <a:custGeom>
              <a:avLst/>
              <a:gdLst/>
              <a:ahLst/>
              <a:cxnLst/>
              <a:rect l="l" t="t" r="r" b="b"/>
              <a:pathLst>
                <a:path w="25362" h="23892" extrusionOk="0">
                  <a:moveTo>
                    <a:pt x="72" y="0"/>
                  </a:moveTo>
                  <a:cubicBezTo>
                    <a:pt x="26" y="0"/>
                    <a:pt x="1" y="71"/>
                    <a:pt x="48" y="93"/>
                  </a:cubicBezTo>
                  <a:cubicBezTo>
                    <a:pt x="3214" y="1539"/>
                    <a:pt x="6061" y="3133"/>
                    <a:pt x="8024" y="6123"/>
                  </a:cubicBezTo>
                  <a:cubicBezTo>
                    <a:pt x="9767" y="8783"/>
                    <a:pt x="10643" y="11899"/>
                    <a:pt x="12006" y="14749"/>
                  </a:cubicBezTo>
                  <a:cubicBezTo>
                    <a:pt x="14210" y="19351"/>
                    <a:pt x="19004" y="23891"/>
                    <a:pt x="24450" y="23891"/>
                  </a:cubicBezTo>
                  <a:cubicBezTo>
                    <a:pt x="24501" y="23891"/>
                    <a:pt x="24551" y="23891"/>
                    <a:pt x="24602" y="23890"/>
                  </a:cubicBezTo>
                  <a:cubicBezTo>
                    <a:pt x="25219" y="23882"/>
                    <a:pt x="25362" y="22965"/>
                    <a:pt x="24748" y="22802"/>
                  </a:cubicBezTo>
                  <a:cubicBezTo>
                    <a:pt x="21686" y="21987"/>
                    <a:pt x="19018" y="21250"/>
                    <a:pt x="16551" y="19121"/>
                  </a:cubicBezTo>
                  <a:cubicBezTo>
                    <a:pt x="14115" y="17021"/>
                    <a:pt x="12766" y="14174"/>
                    <a:pt x="11483" y="11291"/>
                  </a:cubicBezTo>
                  <a:cubicBezTo>
                    <a:pt x="10340" y="8722"/>
                    <a:pt x="9134" y="6120"/>
                    <a:pt x="7083" y="4135"/>
                  </a:cubicBezTo>
                  <a:cubicBezTo>
                    <a:pt x="5136" y="2252"/>
                    <a:pt x="2680" y="779"/>
                    <a:pt x="87" y="2"/>
                  </a:cubicBezTo>
                  <a:cubicBezTo>
                    <a:pt x="82" y="1"/>
                    <a:pt x="77" y="0"/>
                    <a:pt x="7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20"/>
            <p:cNvSpPr/>
            <p:nvPr/>
          </p:nvSpPr>
          <p:spPr>
            <a:xfrm>
              <a:off x="-2461806" y="-1423219"/>
              <a:ext cx="824159" cy="1573635"/>
            </a:xfrm>
            <a:custGeom>
              <a:avLst/>
              <a:gdLst/>
              <a:ahLst/>
              <a:cxnLst/>
              <a:rect l="l" t="t" r="r" b="b"/>
              <a:pathLst>
                <a:path w="18418" h="35167" extrusionOk="0">
                  <a:moveTo>
                    <a:pt x="88" y="1"/>
                  </a:moveTo>
                  <a:cubicBezTo>
                    <a:pt x="34" y="1"/>
                    <a:pt x="1" y="91"/>
                    <a:pt x="58" y="116"/>
                  </a:cubicBezTo>
                  <a:cubicBezTo>
                    <a:pt x="8100" y="3641"/>
                    <a:pt x="4381" y="14929"/>
                    <a:pt x="6016" y="21576"/>
                  </a:cubicBezTo>
                  <a:cubicBezTo>
                    <a:pt x="7429" y="27308"/>
                    <a:pt x="11897" y="33417"/>
                    <a:pt x="17770" y="35149"/>
                  </a:cubicBezTo>
                  <a:cubicBezTo>
                    <a:pt x="17811" y="35161"/>
                    <a:pt x="17850" y="35167"/>
                    <a:pt x="17887" y="35167"/>
                  </a:cubicBezTo>
                  <a:cubicBezTo>
                    <a:pt x="18248" y="35167"/>
                    <a:pt x="18418" y="34637"/>
                    <a:pt x="18076" y="34425"/>
                  </a:cubicBezTo>
                  <a:lnTo>
                    <a:pt x="18076" y="34425"/>
                  </a:lnTo>
                  <a:lnTo>
                    <a:pt x="18076" y="34428"/>
                  </a:lnTo>
                  <a:cubicBezTo>
                    <a:pt x="14970" y="32509"/>
                    <a:pt x="12175" y="30573"/>
                    <a:pt x="10066" y="27514"/>
                  </a:cubicBezTo>
                  <a:cubicBezTo>
                    <a:pt x="7891" y="24351"/>
                    <a:pt x="6820" y="20766"/>
                    <a:pt x="6644" y="16950"/>
                  </a:cubicBezTo>
                  <a:cubicBezTo>
                    <a:pt x="6374" y="11063"/>
                    <a:pt x="7040" y="2492"/>
                    <a:pt x="105" y="4"/>
                  </a:cubicBezTo>
                  <a:cubicBezTo>
                    <a:pt x="99" y="1"/>
                    <a:pt x="93" y="1"/>
                    <a:pt x="8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20"/>
            <p:cNvSpPr/>
            <p:nvPr/>
          </p:nvSpPr>
          <p:spPr>
            <a:xfrm>
              <a:off x="-2045018" y="-831867"/>
              <a:ext cx="976793" cy="1016305"/>
            </a:xfrm>
            <a:custGeom>
              <a:avLst/>
              <a:gdLst/>
              <a:ahLst/>
              <a:cxnLst/>
              <a:rect l="l" t="t" r="r" b="b"/>
              <a:pathLst>
                <a:path w="21829" h="22712" extrusionOk="0">
                  <a:moveTo>
                    <a:pt x="50" y="1"/>
                  </a:moveTo>
                  <a:cubicBezTo>
                    <a:pt x="25" y="1"/>
                    <a:pt x="1" y="17"/>
                    <a:pt x="1" y="48"/>
                  </a:cubicBezTo>
                  <a:cubicBezTo>
                    <a:pt x="136" y="5863"/>
                    <a:pt x="2278" y="11351"/>
                    <a:pt x="6278" y="15615"/>
                  </a:cubicBezTo>
                  <a:cubicBezTo>
                    <a:pt x="10031" y="19619"/>
                    <a:pt x="15775" y="22712"/>
                    <a:pt x="21364" y="22712"/>
                  </a:cubicBezTo>
                  <a:cubicBezTo>
                    <a:pt x="21425" y="22712"/>
                    <a:pt x="21487" y="22711"/>
                    <a:pt x="21548" y="22711"/>
                  </a:cubicBezTo>
                  <a:cubicBezTo>
                    <a:pt x="21765" y="22708"/>
                    <a:pt x="21829" y="22361"/>
                    <a:pt x="21600" y="22320"/>
                  </a:cubicBezTo>
                  <a:cubicBezTo>
                    <a:pt x="16017" y="21268"/>
                    <a:pt x="11008" y="19481"/>
                    <a:pt x="6898" y="15373"/>
                  </a:cubicBezTo>
                  <a:cubicBezTo>
                    <a:pt x="2870" y="11351"/>
                    <a:pt x="460" y="5717"/>
                    <a:pt x="103" y="48"/>
                  </a:cubicBezTo>
                  <a:cubicBezTo>
                    <a:pt x="100" y="17"/>
                    <a:pt x="74" y="1"/>
                    <a:pt x="50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20"/>
            <p:cNvSpPr/>
            <p:nvPr/>
          </p:nvSpPr>
          <p:spPr>
            <a:xfrm>
              <a:off x="-1645323" y="-474012"/>
              <a:ext cx="414362" cy="215191"/>
            </a:xfrm>
            <a:custGeom>
              <a:avLst/>
              <a:gdLst/>
              <a:ahLst/>
              <a:cxnLst/>
              <a:rect l="l" t="t" r="r" b="b"/>
              <a:pathLst>
                <a:path w="9260" h="4809" extrusionOk="0">
                  <a:moveTo>
                    <a:pt x="137" y="1"/>
                  </a:moveTo>
                  <a:cubicBezTo>
                    <a:pt x="64" y="1"/>
                    <a:pt x="1" y="89"/>
                    <a:pt x="69" y="152"/>
                  </a:cubicBezTo>
                  <a:cubicBezTo>
                    <a:pt x="2525" y="2393"/>
                    <a:pt x="5686" y="4326"/>
                    <a:pt x="9031" y="4807"/>
                  </a:cubicBezTo>
                  <a:cubicBezTo>
                    <a:pt x="9039" y="4808"/>
                    <a:pt x="9046" y="4809"/>
                    <a:pt x="9053" y="4809"/>
                  </a:cubicBezTo>
                  <a:cubicBezTo>
                    <a:pt x="9200" y="4809"/>
                    <a:pt x="9260" y="4604"/>
                    <a:pt x="9100" y="4551"/>
                  </a:cubicBezTo>
                  <a:cubicBezTo>
                    <a:pt x="5801" y="3500"/>
                    <a:pt x="2861" y="2307"/>
                    <a:pt x="199" y="25"/>
                  </a:cubicBezTo>
                  <a:cubicBezTo>
                    <a:pt x="179" y="8"/>
                    <a:pt x="157" y="1"/>
                    <a:pt x="137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20"/>
            <p:cNvSpPr/>
            <p:nvPr/>
          </p:nvSpPr>
          <p:spPr>
            <a:xfrm>
              <a:off x="-1135637" y="-269019"/>
              <a:ext cx="54860" cy="42421"/>
            </a:xfrm>
            <a:custGeom>
              <a:avLst/>
              <a:gdLst/>
              <a:ahLst/>
              <a:cxnLst/>
              <a:rect l="l" t="t" r="r" b="b"/>
              <a:pathLst>
                <a:path w="1226" h="948" extrusionOk="0">
                  <a:moveTo>
                    <a:pt x="612" y="1"/>
                  </a:moveTo>
                  <a:cubicBezTo>
                    <a:pt x="1" y="1"/>
                    <a:pt x="1" y="948"/>
                    <a:pt x="612" y="948"/>
                  </a:cubicBezTo>
                  <a:cubicBezTo>
                    <a:pt x="1226" y="948"/>
                    <a:pt x="1226" y="1"/>
                    <a:pt x="612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20"/>
            <p:cNvSpPr/>
            <p:nvPr/>
          </p:nvSpPr>
          <p:spPr>
            <a:xfrm>
              <a:off x="-1483334" y="-76823"/>
              <a:ext cx="36290" cy="28146"/>
            </a:xfrm>
            <a:custGeom>
              <a:avLst/>
              <a:gdLst/>
              <a:ahLst/>
              <a:cxnLst/>
              <a:rect l="l" t="t" r="r" b="b"/>
              <a:pathLst>
                <a:path w="811" h="629" extrusionOk="0">
                  <a:moveTo>
                    <a:pt x="406" y="1"/>
                  </a:moveTo>
                  <a:cubicBezTo>
                    <a:pt x="1" y="1"/>
                    <a:pt x="1" y="628"/>
                    <a:pt x="406" y="628"/>
                  </a:cubicBezTo>
                  <a:cubicBezTo>
                    <a:pt x="810" y="628"/>
                    <a:pt x="810" y="1"/>
                    <a:pt x="40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20"/>
            <p:cNvSpPr/>
            <p:nvPr/>
          </p:nvSpPr>
          <p:spPr>
            <a:xfrm>
              <a:off x="-1350744" y="-27197"/>
              <a:ext cx="46716" cy="34724"/>
            </a:xfrm>
            <a:custGeom>
              <a:avLst/>
              <a:gdLst/>
              <a:ahLst/>
              <a:cxnLst/>
              <a:rect l="l" t="t" r="r" b="b"/>
              <a:pathLst>
                <a:path w="1044" h="776" extrusionOk="0">
                  <a:moveTo>
                    <a:pt x="377" y="1"/>
                  </a:moveTo>
                  <a:cubicBezTo>
                    <a:pt x="181" y="1"/>
                    <a:pt x="1" y="195"/>
                    <a:pt x="9" y="389"/>
                  </a:cubicBezTo>
                  <a:cubicBezTo>
                    <a:pt x="19" y="578"/>
                    <a:pt x="168" y="776"/>
                    <a:pt x="372" y="776"/>
                  </a:cubicBezTo>
                  <a:cubicBezTo>
                    <a:pt x="381" y="776"/>
                    <a:pt x="389" y="776"/>
                    <a:pt x="397" y="775"/>
                  </a:cubicBezTo>
                  <a:cubicBezTo>
                    <a:pt x="540" y="764"/>
                    <a:pt x="697" y="769"/>
                    <a:pt x="821" y="687"/>
                  </a:cubicBezTo>
                  <a:cubicBezTo>
                    <a:pt x="1044" y="538"/>
                    <a:pt x="1044" y="238"/>
                    <a:pt x="821" y="89"/>
                  </a:cubicBezTo>
                  <a:cubicBezTo>
                    <a:pt x="697" y="7"/>
                    <a:pt x="540" y="12"/>
                    <a:pt x="397" y="1"/>
                  </a:cubicBezTo>
                  <a:cubicBezTo>
                    <a:pt x="390" y="1"/>
                    <a:pt x="384" y="1"/>
                    <a:pt x="377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20"/>
            <p:cNvSpPr/>
            <p:nvPr/>
          </p:nvSpPr>
          <p:spPr>
            <a:xfrm>
              <a:off x="-1206832" y="19028"/>
              <a:ext cx="332071" cy="61573"/>
            </a:xfrm>
            <a:custGeom>
              <a:avLst/>
              <a:gdLst/>
              <a:ahLst/>
              <a:cxnLst/>
              <a:rect l="l" t="t" r="r" b="b"/>
              <a:pathLst>
                <a:path w="7421" h="1376" extrusionOk="0">
                  <a:moveTo>
                    <a:pt x="167" y="0"/>
                  </a:moveTo>
                  <a:cubicBezTo>
                    <a:pt x="38" y="0"/>
                    <a:pt x="0" y="204"/>
                    <a:pt x="141" y="254"/>
                  </a:cubicBezTo>
                  <a:cubicBezTo>
                    <a:pt x="1903" y="889"/>
                    <a:pt x="3870" y="1376"/>
                    <a:pt x="5791" y="1376"/>
                  </a:cubicBezTo>
                  <a:cubicBezTo>
                    <a:pt x="6286" y="1376"/>
                    <a:pt x="6779" y="1343"/>
                    <a:pt x="7263" y="1273"/>
                  </a:cubicBezTo>
                  <a:cubicBezTo>
                    <a:pt x="7420" y="1251"/>
                    <a:pt x="7365" y="1028"/>
                    <a:pt x="7228" y="1014"/>
                  </a:cubicBezTo>
                  <a:cubicBezTo>
                    <a:pt x="4829" y="799"/>
                    <a:pt x="2542" y="684"/>
                    <a:pt x="207" y="6"/>
                  </a:cubicBezTo>
                  <a:cubicBezTo>
                    <a:pt x="193" y="2"/>
                    <a:pt x="179" y="0"/>
                    <a:pt x="167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20"/>
            <p:cNvSpPr/>
            <p:nvPr/>
          </p:nvSpPr>
          <p:spPr>
            <a:xfrm>
              <a:off x="-1549472" y="159673"/>
              <a:ext cx="45419" cy="39825"/>
            </a:xfrm>
            <a:custGeom>
              <a:avLst/>
              <a:gdLst/>
              <a:ahLst/>
              <a:cxnLst/>
              <a:rect l="l" t="t" r="r" b="b"/>
              <a:pathLst>
                <a:path w="1015" h="890" extrusionOk="0">
                  <a:moveTo>
                    <a:pt x="408" y="0"/>
                  </a:moveTo>
                  <a:cubicBezTo>
                    <a:pt x="317" y="0"/>
                    <a:pt x="225" y="33"/>
                    <a:pt x="157" y="101"/>
                  </a:cubicBezTo>
                  <a:cubicBezTo>
                    <a:pt x="0" y="258"/>
                    <a:pt x="28" y="542"/>
                    <a:pt x="229" y="652"/>
                  </a:cubicBezTo>
                  <a:cubicBezTo>
                    <a:pt x="347" y="718"/>
                    <a:pt x="463" y="784"/>
                    <a:pt x="579" y="856"/>
                  </a:cubicBezTo>
                  <a:cubicBezTo>
                    <a:pt x="617" y="879"/>
                    <a:pt x="657" y="889"/>
                    <a:pt x="695" y="889"/>
                  </a:cubicBezTo>
                  <a:cubicBezTo>
                    <a:pt x="866" y="889"/>
                    <a:pt x="1015" y="688"/>
                    <a:pt x="912" y="522"/>
                  </a:cubicBezTo>
                  <a:cubicBezTo>
                    <a:pt x="840" y="407"/>
                    <a:pt x="774" y="288"/>
                    <a:pt x="711" y="173"/>
                  </a:cubicBezTo>
                  <a:cubicBezTo>
                    <a:pt x="648" y="58"/>
                    <a:pt x="528" y="0"/>
                    <a:pt x="408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20"/>
            <p:cNvSpPr/>
            <p:nvPr/>
          </p:nvSpPr>
          <p:spPr>
            <a:xfrm>
              <a:off x="-1407530" y="211358"/>
              <a:ext cx="43271" cy="33561"/>
            </a:xfrm>
            <a:custGeom>
              <a:avLst/>
              <a:gdLst/>
              <a:ahLst/>
              <a:cxnLst/>
              <a:rect l="l" t="t" r="r" b="b"/>
              <a:pathLst>
                <a:path w="967" h="750" extrusionOk="0">
                  <a:moveTo>
                    <a:pt x="485" y="1"/>
                  </a:moveTo>
                  <a:cubicBezTo>
                    <a:pt x="0" y="1"/>
                    <a:pt x="0" y="750"/>
                    <a:pt x="485" y="750"/>
                  </a:cubicBezTo>
                  <a:cubicBezTo>
                    <a:pt x="967" y="750"/>
                    <a:pt x="967" y="1"/>
                    <a:pt x="48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5" name="Google Shape;1715;p20"/>
          <p:cNvGrpSpPr/>
          <p:nvPr/>
        </p:nvGrpSpPr>
        <p:grpSpPr>
          <a:xfrm>
            <a:off x="5708148" y="4216982"/>
            <a:ext cx="1755539" cy="1736248"/>
            <a:chOff x="3331298" y="-1225296"/>
            <a:chExt cx="2219673" cy="2195282"/>
          </a:xfrm>
        </p:grpSpPr>
        <p:sp>
          <p:nvSpPr>
            <p:cNvPr id="1716" name="Google Shape;1716;p20"/>
            <p:cNvSpPr/>
            <p:nvPr/>
          </p:nvSpPr>
          <p:spPr>
            <a:xfrm>
              <a:off x="4069963" y="-625844"/>
              <a:ext cx="534017" cy="680073"/>
            </a:xfrm>
            <a:custGeom>
              <a:avLst/>
              <a:gdLst/>
              <a:ahLst/>
              <a:cxnLst/>
              <a:rect l="l" t="t" r="r" b="b"/>
              <a:pathLst>
                <a:path w="11934" h="15198" extrusionOk="0">
                  <a:moveTo>
                    <a:pt x="10679" y="0"/>
                  </a:moveTo>
                  <a:cubicBezTo>
                    <a:pt x="10672" y="0"/>
                    <a:pt x="10665" y="2"/>
                    <a:pt x="10657" y="4"/>
                  </a:cubicBezTo>
                  <a:cubicBezTo>
                    <a:pt x="5641" y="1526"/>
                    <a:pt x="589" y="5665"/>
                    <a:pt x="203" y="11243"/>
                  </a:cubicBezTo>
                  <a:cubicBezTo>
                    <a:pt x="0" y="14163"/>
                    <a:pt x="1298" y="15198"/>
                    <a:pt x="3116" y="15198"/>
                  </a:cubicBezTo>
                  <a:cubicBezTo>
                    <a:pt x="6015" y="15198"/>
                    <a:pt x="10236" y="12569"/>
                    <a:pt x="11817" y="10755"/>
                  </a:cubicBezTo>
                  <a:cubicBezTo>
                    <a:pt x="11934" y="10623"/>
                    <a:pt x="11826" y="10463"/>
                    <a:pt x="11690" y="10463"/>
                  </a:cubicBezTo>
                  <a:cubicBezTo>
                    <a:pt x="11650" y="10463"/>
                    <a:pt x="11608" y="10476"/>
                    <a:pt x="11569" y="10508"/>
                  </a:cubicBezTo>
                  <a:cubicBezTo>
                    <a:pt x="9548" y="12124"/>
                    <a:pt x="7502" y="13624"/>
                    <a:pt x="4969" y="14337"/>
                  </a:cubicBezTo>
                  <a:cubicBezTo>
                    <a:pt x="4449" y="14484"/>
                    <a:pt x="3940" y="14564"/>
                    <a:pt x="3466" y="14564"/>
                  </a:cubicBezTo>
                  <a:cubicBezTo>
                    <a:pt x="1861" y="14564"/>
                    <a:pt x="644" y="13644"/>
                    <a:pt x="646" y="11251"/>
                  </a:cubicBezTo>
                  <a:cubicBezTo>
                    <a:pt x="649" y="10158"/>
                    <a:pt x="1013" y="9070"/>
                    <a:pt x="1442" y="8082"/>
                  </a:cubicBezTo>
                  <a:cubicBezTo>
                    <a:pt x="3130" y="4178"/>
                    <a:pt x="6847" y="1639"/>
                    <a:pt x="10690" y="130"/>
                  </a:cubicBezTo>
                  <a:cubicBezTo>
                    <a:pt x="10760" y="103"/>
                    <a:pt x="10744" y="0"/>
                    <a:pt x="1067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20"/>
            <p:cNvSpPr/>
            <p:nvPr/>
          </p:nvSpPr>
          <p:spPr>
            <a:xfrm>
              <a:off x="4300821" y="-549011"/>
              <a:ext cx="550797" cy="375611"/>
            </a:xfrm>
            <a:custGeom>
              <a:avLst/>
              <a:gdLst/>
              <a:ahLst/>
              <a:cxnLst/>
              <a:rect l="l" t="t" r="r" b="b"/>
              <a:pathLst>
                <a:path w="12309" h="8394" extrusionOk="0">
                  <a:moveTo>
                    <a:pt x="10340" y="0"/>
                  </a:moveTo>
                  <a:cubicBezTo>
                    <a:pt x="7066" y="0"/>
                    <a:pt x="1019" y="6731"/>
                    <a:pt x="77" y="8152"/>
                  </a:cubicBezTo>
                  <a:cubicBezTo>
                    <a:pt x="1" y="8268"/>
                    <a:pt x="109" y="8393"/>
                    <a:pt x="223" y="8393"/>
                  </a:cubicBezTo>
                  <a:cubicBezTo>
                    <a:pt x="260" y="8393"/>
                    <a:pt x="298" y="8379"/>
                    <a:pt x="330" y="8347"/>
                  </a:cubicBezTo>
                  <a:cubicBezTo>
                    <a:pt x="1625" y="7053"/>
                    <a:pt x="2888" y="5726"/>
                    <a:pt x="4265" y="4515"/>
                  </a:cubicBezTo>
                  <a:cubicBezTo>
                    <a:pt x="5015" y="3852"/>
                    <a:pt x="8155" y="914"/>
                    <a:pt x="10259" y="914"/>
                  </a:cubicBezTo>
                  <a:cubicBezTo>
                    <a:pt x="10951" y="914"/>
                    <a:pt x="11532" y="1232"/>
                    <a:pt x="11878" y="2053"/>
                  </a:cubicBezTo>
                  <a:cubicBezTo>
                    <a:pt x="11910" y="2132"/>
                    <a:pt x="11972" y="2164"/>
                    <a:pt x="12038" y="2164"/>
                  </a:cubicBezTo>
                  <a:cubicBezTo>
                    <a:pt x="12166" y="2164"/>
                    <a:pt x="12309" y="2040"/>
                    <a:pt x="12274" y="1891"/>
                  </a:cubicBezTo>
                  <a:cubicBezTo>
                    <a:pt x="11971" y="539"/>
                    <a:pt x="11266" y="0"/>
                    <a:pt x="10340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20"/>
            <p:cNvSpPr/>
            <p:nvPr/>
          </p:nvSpPr>
          <p:spPr>
            <a:xfrm>
              <a:off x="4658854" y="-334083"/>
              <a:ext cx="145027" cy="121937"/>
            </a:xfrm>
            <a:custGeom>
              <a:avLst/>
              <a:gdLst/>
              <a:ahLst/>
              <a:cxnLst/>
              <a:rect l="l" t="t" r="r" b="b"/>
              <a:pathLst>
                <a:path w="3241" h="2725" extrusionOk="0">
                  <a:moveTo>
                    <a:pt x="2942" y="0"/>
                  </a:moveTo>
                  <a:cubicBezTo>
                    <a:pt x="2897" y="0"/>
                    <a:pt x="2851" y="15"/>
                    <a:pt x="2808" y="50"/>
                  </a:cubicBezTo>
                  <a:cubicBezTo>
                    <a:pt x="1933" y="774"/>
                    <a:pt x="1049" y="1488"/>
                    <a:pt x="209" y="2253"/>
                  </a:cubicBezTo>
                  <a:cubicBezTo>
                    <a:pt x="0" y="2445"/>
                    <a:pt x="196" y="2725"/>
                    <a:pt x="422" y="2725"/>
                  </a:cubicBezTo>
                  <a:cubicBezTo>
                    <a:pt x="485" y="2725"/>
                    <a:pt x="549" y="2703"/>
                    <a:pt x="609" y="2652"/>
                  </a:cubicBezTo>
                  <a:cubicBezTo>
                    <a:pt x="1462" y="1909"/>
                    <a:pt x="2272" y="1116"/>
                    <a:pt x="3092" y="334"/>
                  </a:cubicBezTo>
                  <a:cubicBezTo>
                    <a:pt x="3241" y="194"/>
                    <a:pt x="3103" y="0"/>
                    <a:pt x="294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20"/>
            <p:cNvSpPr/>
            <p:nvPr/>
          </p:nvSpPr>
          <p:spPr>
            <a:xfrm>
              <a:off x="4487780" y="-677215"/>
              <a:ext cx="542698" cy="814494"/>
            </a:xfrm>
            <a:custGeom>
              <a:avLst/>
              <a:gdLst/>
              <a:ahLst/>
              <a:cxnLst/>
              <a:rect l="l" t="t" r="r" b="b"/>
              <a:pathLst>
                <a:path w="12128" h="18202" extrusionOk="0">
                  <a:moveTo>
                    <a:pt x="7345" y="1"/>
                  </a:moveTo>
                  <a:cubicBezTo>
                    <a:pt x="6431" y="1"/>
                    <a:pt x="5475" y="355"/>
                    <a:pt x="4566" y="1185"/>
                  </a:cubicBezTo>
                  <a:cubicBezTo>
                    <a:pt x="4492" y="1252"/>
                    <a:pt x="4561" y="1344"/>
                    <a:pt x="4640" y="1344"/>
                  </a:cubicBezTo>
                  <a:cubicBezTo>
                    <a:pt x="4660" y="1344"/>
                    <a:pt x="4682" y="1337"/>
                    <a:pt x="4701" y="1322"/>
                  </a:cubicBezTo>
                  <a:cubicBezTo>
                    <a:pt x="5498" y="704"/>
                    <a:pt x="6318" y="437"/>
                    <a:pt x="7099" y="437"/>
                  </a:cubicBezTo>
                  <a:cubicBezTo>
                    <a:pt x="9406" y="437"/>
                    <a:pt x="11371" y="2768"/>
                    <a:pt x="11392" y="5243"/>
                  </a:cubicBezTo>
                  <a:cubicBezTo>
                    <a:pt x="11411" y="7707"/>
                    <a:pt x="9957" y="9833"/>
                    <a:pt x="8308" y="11534"/>
                  </a:cubicBezTo>
                  <a:cubicBezTo>
                    <a:pt x="5905" y="14018"/>
                    <a:pt x="2923" y="15557"/>
                    <a:pt x="236" y="17638"/>
                  </a:cubicBezTo>
                  <a:cubicBezTo>
                    <a:pt x="1" y="17821"/>
                    <a:pt x="205" y="18202"/>
                    <a:pt x="465" y="18202"/>
                  </a:cubicBezTo>
                  <a:cubicBezTo>
                    <a:pt x="492" y="18202"/>
                    <a:pt x="519" y="18198"/>
                    <a:pt x="547" y="18189"/>
                  </a:cubicBezTo>
                  <a:cubicBezTo>
                    <a:pt x="5376" y="16642"/>
                    <a:pt x="11923" y="11132"/>
                    <a:pt x="12055" y="5659"/>
                  </a:cubicBezTo>
                  <a:lnTo>
                    <a:pt x="12058" y="5659"/>
                  </a:lnTo>
                  <a:cubicBezTo>
                    <a:pt x="12127" y="2771"/>
                    <a:pt x="9901" y="1"/>
                    <a:pt x="734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20"/>
            <p:cNvSpPr/>
            <p:nvPr/>
          </p:nvSpPr>
          <p:spPr>
            <a:xfrm>
              <a:off x="3797489" y="-934207"/>
              <a:ext cx="1107277" cy="1205990"/>
            </a:xfrm>
            <a:custGeom>
              <a:avLst/>
              <a:gdLst/>
              <a:ahLst/>
              <a:cxnLst/>
              <a:rect l="l" t="t" r="r" b="b"/>
              <a:pathLst>
                <a:path w="24745" h="26951" extrusionOk="0">
                  <a:moveTo>
                    <a:pt x="24486" y="1"/>
                  </a:moveTo>
                  <a:cubicBezTo>
                    <a:pt x="15937" y="45"/>
                    <a:pt x="7363" y="7052"/>
                    <a:pt x="3269" y="14117"/>
                  </a:cubicBezTo>
                  <a:cubicBezTo>
                    <a:pt x="1424" y="17299"/>
                    <a:pt x="1" y="21520"/>
                    <a:pt x="2421" y="24819"/>
                  </a:cubicBezTo>
                  <a:cubicBezTo>
                    <a:pt x="3573" y="26389"/>
                    <a:pt x="5068" y="26951"/>
                    <a:pt x="6656" y="26951"/>
                  </a:cubicBezTo>
                  <a:cubicBezTo>
                    <a:pt x="8295" y="26951"/>
                    <a:pt x="10033" y="26352"/>
                    <a:pt x="11592" y="25647"/>
                  </a:cubicBezTo>
                  <a:cubicBezTo>
                    <a:pt x="11740" y="25581"/>
                    <a:pt x="11654" y="25368"/>
                    <a:pt x="11513" y="25368"/>
                  </a:cubicBezTo>
                  <a:cubicBezTo>
                    <a:pt x="11502" y="25368"/>
                    <a:pt x="11491" y="25369"/>
                    <a:pt x="11479" y="25372"/>
                  </a:cubicBezTo>
                  <a:cubicBezTo>
                    <a:pt x="10179" y="25683"/>
                    <a:pt x="8674" y="26088"/>
                    <a:pt x="7253" y="26088"/>
                  </a:cubicBezTo>
                  <a:cubicBezTo>
                    <a:pt x="6689" y="26088"/>
                    <a:pt x="6138" y="26024"/>
                    <a:pt x="5618" y="25865"/>
                  </a:cubicBezTo>
                  <a:cubicBezTo>
                    <a:pt x="2751" y="24987"/>
                    <a:pt x="1857" y="21801"/>
                    <a:pt x="2369" y="19152"/>
                  </a:cubicBezTo>
                  <a:cubicBezTo>
                    <a:pt x="3035" y="15703"/>
                    <a:pt x="5430" y="12357"/>
                    <a:pt x="7746" y="9811"/>
                  </a:cubicBezTo>
                  <a:cubicBezTo>
                    <a:pt x="9896" y="7451"/>
                    <a:pt x="12421" y="5463"/>
                    <a:pt x="15205" y="3907"/>
                  </a:cubicBezTo>
                  <a:cubicBezTo>
                    <a:pt x="18192" y="2239"/>
                    <a:pt x="21344" y="1496"/>
                    <a:pt x="24535" y="408"/>
                  </a:cubicBezTo>
                  <a:cubicBezTo>
                    <a:pt x="24745" y="336"/>
                    <a:pt x="24731" y="1"/>
                    <a:pt x="2448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20"/>
            <p:cNvSpPr/>
            <p:nvPr/>
          </p:nvSpPr>
          <p:spPr>
            <a:xfrm>
              <a:off x="3788137" y="-846141"/>
              <a:ext cx="1526292" cy="1407667"/>
            </a:xfrm>
            <a:custGeom>
              <a:avLst/>
              <a:gdLst/>
              <a:ahLst/>
              <a:cxnLst/>
              <a:rect l="l" t="t" r="r" b="b"/>
              <a:pathLst>
                <a:path w="34109" h="31458" extrusionOk="0">
                  <a:moveTo>
                    <a:pt x="27899" y="0"/>
                  </a:moveTo>
                  <a:cubicBezTo>
                    <a:pt x="27811" y="0"/>
                    <a:pt x="27757" y="135"/>
                    <a:pt x="27850" y="177"/>
                  </a:cubicBezTo>
                  <a:cubicBezTo>
                    <a:pt x="32027" y="2118"/>
                    <a:pt x="33745" y="6807"/>
                    <a:pt x="32682" y="11133"/>
                  </a:cubicBezTo>
                  <a:cubicBezTo>
                    <a:pt x="31663" y="15268"/>
                    <a:pt x="28682" y="18776"/>
                    <a:pt x="25606" y="21590"/>
                  </a:cubicBezTo>
                  <a:cubicBezTo>
                    <a:pt x="22589" y="24351"/>
                    <a:pt x="19136" y="26625"/>
                    <a:pt x="15403" y="28299"/>
                  </a:cubicBezTo>
                  <a:cubicBezTo>
                    <a:pt x="12850" y="29444"/>
                    <a:pt x="9565" y="30727"/>
                    <a:pt x="6584" y="30727"/>
                  </a:cubicBezTo>
                  <a:cubicBezTo>
                    <a:pt x="4207" y="30727"/>
                    <a:pt x="2023" y="29911"/>
                    <a:pt x="557" y="27559"/>
                  </a:cubicBezTo>
                  <a:cubicBezTo>
                    <a:pt x="504" y="27474"/>
                    <a:pt x="416" y="27437"/>
                    <a:pt x="328" y="27437"/>
                  </a:cubicBezTo>
                  <a:cubicBezTo>
                    <a:pt x="164" y="27437"/>
                    <a:pt x="0" y="27566"/>
                    <a:pt x="67" y="27760"/>
                  </a:cubicBezTo>
                  <a:cubicBezTo>
                    <a:pt x="1065" y="30597"/>
                    <a:pt x="3599" y="31458"/>
                    <a:pt x="6284" y="31458"/>
                  </a:cubicBezTo>
                  <a:cubicBezTo>
                    <a:pt x="7998" y="31458"/>
                    <a:pt x="9773" y="31107"/>
                    <a:pt x="11251" y="30695"/>
                  </a:cubicBezTo>
                  <a:cubicBezTo>
                    <a:pt x="16845" y="29136"/>
                    <a:pt x="22049" y="26251"/>
                    <a:pt x="26275" y="22261"/>
                  </a:cubicBezTo>
                  <a:cubicBezTo>
                    <a:pt x="29816" y="18919"/>
                    <a:pt x="33299" y="14572"/>
                    <a:pt x="33745" y="9539"/>
                  </a:cubicBezTo>
                  <a:cubicBezTo>
                    <a:pt x="34108" y="5403"/>
                    <a:pt x="32060" y="1155"/>
                    <a:pt x="27924" y="4"/>
                  </a:cubicBezTo>
                  <a:cubicBezTo>
                    <a:pt x="27916" y="1"/>
                    <a:pt x="27907" y="0"/>
                    <a:pt x="2789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0"/>
            <p:cNvSpPr/>
            <p:nvPr/>
          </p:nvSpPr>
          <p:spPr>
            <a:xfrm>
              <a:off x="3728397" y="177035"/>
              <a:ext cx="46493" cy="57635"/>
            </a:xfrm>
            <a:custGeom>
              <a:avLst/>
              <a:gdLst/>
              <a:ahLst/>
              <a:cxnLst/>
              <a:rect l="l" t="t" r="r" b="b"/>
              <a:pathLst>
                <a:path w="1039" h="1288" extrusionOk="0">
                  <a:moveTo>
                    <a:pt x="546" y="0"/>
                  </a:moveTo>
                  <a:cubicBezTo>
                    <a:pt x="508" y="0"/>
                    <a:pt x="468" y="5"/>
                    <a:pt x="427" y="16"/>
                  </a:cubicBezTo>
                  <a:cubicBezTo>
                    <a:pt x="80" y="107"/>
                    <a:pt x="0" y="520"/>
                    <a:pt x="221" y="773"/>
                  </a:cubicBezTo>
                  <a:cubicBezTo>
                    <a:pt x="232" y="787"/>
                    <a:pt x="243" y="798"/>
                    <a:pt x="254" y="809"/>
                  </a:cubicBezTo>
                  <a:cubicBezTo>
                    <a:pt x="263" y="817"/>
                    <a:pt x="268" y="822"/>
                    <a:pt x="267" y="822"/>
                  </a:cubicBezTo>
                  <a:cubicBezTo>
                    <a:pt x="266" y="822"/>
                    <a:pt x="257" y="815"/>
                    <a:pt x="240" y="801"/>
                  </a:cubicBezTo>
                  <a:lnTo>
                    <a:pt x="240" y="801"/>
                  </a:lnTo>
                  <a:cubicBezTo>
                    <a:pt x="245" y="831"/>
                    <a:pt x="273" y="875"/>
                    <a:pt x="284" y="905"/>
                  </a:cubicBezTo>
                  <a:cubicBezTo>
                    <a:pt x="314" y="974"/>
                    <a:pt x="342" y="1046"/>
                    <a:pt x="372" y="1115"/>
                  </a:cubicBezTo>
                  <a:cubicBezTo>
                    <a:pt x="417" y="1222"/>
                    <a:pt x="556" y="1288"/>
                    <a:pt x="676" y="1288"/>
                  </a:cubicBezTo>
                  <a:cubicBezTo>
                    <a:pt x="704" y="1288"/>
                    <a:pt x="731" y="1284"/>
                    <a:pt x="755" y="1277"/>
                  </a:cubicBezTo>
                  <a:cubicBezTo>
                    <a:pt x="884" y="1236"/>
                    <a:pt x="1027" y="1101"/>
                    <a:pt x="1011" y="949"/>
                  </a:cubicBezTo>
                  <a:lnTo>
                    <a:pt x="983" y="724"/>
                  </a:lnTo>
                  <a:cubicBezTo>
                    <a:pt x="981" y="685"/>
                    <a:pt x="975" y="649"/>
                    <a:pt x="972" y="611"/>
                  </a:cubicBezTo>
                  <a:cubicBezTo>
                    <a:pt x="967" y="622"/>
                    <a:pt x="964" y="633"/>
                    <a:pt x="958" y="641"/>
                  </a:cubicBezTo>
                  <a:cubicBezTo>
                    <a:pt x="967" y="622"/>
                    <a:pt x="972" y="600"/>
                    <a:pt x="978" y="578"/>
                  </a:cubicBezTo>
                  <a:cubicBezTo>
                    <a:pt x="1039" y="286"/>
                    <a:pt x="835" y="0"/>
                    <a:pt x="54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20"/>
            <p:cNvSpPr/>
            <p:nvPr/>
          </p:nvSpPr>
          <p:spPr>
            <a:xfrm>
              <a:off x="3721014" y="-58566"/>
              <a:ext cx="61036" cy="41123"/>
            </a:xfrm>
            <a:custGeom>
              <a:avLst/>
              <a:gdLst/>
              <a:ahLst/>
              <a:cxnLst/>
              <a:rect l="l" t="t" r="r" b="b"/>
              <a:pathLst>
                <a:path w="1364" h="919" extrusionOk="0">
                  <a:moveTo>
                    <a:pt x="885" y="0"/>
                  </a:moveTo>
                  <a:cubicBezTo>
                    <a:pt x="856" y="0"/>
                    <a:pt x="828" y="2"/>
                    <a:pt x="799" y="6"/>
                  </a:cubicBezTo>
                  <a:cubicBezTo>
                    <a:pt x="716" y="17"/>
                    <a:pt x="655" y="55"/>
                    <a:pt x="598" y="102"/>
                  </a:cubicBezTo>
                  <a:cubicBezTo>
                    <a:pt x="507" y="135"/>
                    <a:pt x="416" y="168"/>
                    <a:pt x="325" y="201"/>
                  </a:cubicBezTo>
                  <a:cubicBezTo>
                    <a:pt x="146" y="267"/>
                    <a:pt x="0" y="446"/>
                    <a:pt x="61" y="650"/>
                  </a:cubicBezTo>
                  <a:cubicBezTo>
                    <a:pt x="116" y="826"/>
                    <a:pt x="259" y="918"/>
                    <a:pt x="429" y="918"/>
                  </a:cubicBezTo>
                  <a:cubicBezTo>
                    <a:pt x="455" y="918"/>
                    <a:pt x="482" y="916"/>
                    <a:pt x="510" y="912"/>
                  </a:cubicBezTo>
                  <a:cubicBezTo>
                    <a:pt x="606" y="898"/>
                    <a:pt x="699" y="881"/>
                    <a:pt x="796" y="867"/>
                  </a:cubicBezTo>
                  <a:cubicBezTo>
                    <a:pt x="829" y="872"/>
                    <a:pt x="862" y="876"/>
                    <a:pt x="895" y="876"/>
                  </a:cubicBezTo>
                  <a:cubicBezTo>
                    <a:pt x="935" y="876"/>
                    <a:pt x="975" y="870"/>
                    <a:pt x="1016" y="854"/>
                  </a:cubicBezTo>
                  <a:cubicBezTo>
                    <a:pt x="1129" y="807"/>
                    <a:pt x="1220" y="760"/>
                    <a:pt x="1283" y="653"/>
                  </a:cubicBezTo>
                  <a:cubicBezTo>
                    <a:pt x="1338" y="559"/>
                    <a:pt x="1363" y="424"/>
                    <a:pt x="1330" y="320"/>
                  </a:cubicBezTo>
                  <a:cubicBezTo>
                    <a:pt x="1262" y="99"/>
                    <a:pt x="1090" y="0"/>
                    <a:pt x="885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0"/>
            <p:cNvSpPr/>
            <p:nvPr/>
          </p:nvSpPr>
          <p:spPr>
            <a:xfrm>
              <a:off x="3836062" y="-1048047"/>
              <a:ext cx="1450535" cy="754174"/>
            </a:xfrm>
            <a:custGeom>
              <a:avLst/>
              <a:gdLst/>
              <a:ahLst/>
              <a:cxnLst/>
              <a:rect l="l" t="t" r="r" b="b"/>
              <a:pathLst>
                <a:path w="32416" h="16854" extrusionOk="0">
                  <a:moveTo>
                    <a:pt x="22731" y="1"/>
                  </a:moveTo>
                  <a:cubicBezTo>
                    <a:pt x="20938" y="1"/>
                    <a:pt x="19145" y="326"/>
                    <a:pt x="17591" y="920"/>
                  </a:cubicBezTo>
                  <a:cubicBezTo>
                    <a:pt x="10386" y="3671"/>
                    <a:pt x="4092" y="10045"/>
                    <a:pt x="114" y="16509"/>
                  </a:cubicBezTo>
                  <a:cubicBezTo>
                    <a:pt x="1" y="16691"/>
                    <a:pt x="157" y="16853"/>
                    <a:pt x="322" y="16853"/>
                  </a:cubicBezTo>
                  <a:cubicBezTo>
                    <a:pt x="394" y="16853"/>
                    <a:pt x="468" y="16822"/>
                    <a:pt x="521" y="16749"/>
                  </a:cubicBezTo>
                  <a:cubicBezTo>
                    <a:pt x="4271" y="11548"/>
                    <a:pt x="8665" y="6790"/>
                    <a:pt x="14186" y="3428"/>
                  </a:cubicBezTo>
                  <a:cubicBezTo>
                    <a:pt x="16822" y="1825"/>
                    <a:pt x="20060" y="767"/>
                    <a:pt x="23097" y="767"/>
                  </a:cubicBezTo>
                  <a:cubicBezTo>
                    <a:pt x="26974" y="767"/>
                    <a:pt x="30524" y="2491"/>
                    <a:pt x="32074" y="7008"/>
                  </a:cubicBezTo>
                  <a:cubicBezTo>
                    <a:pt x="32103" y="7090"/>
                    <a:pt x="32167" y="7127"/>
                    <a:pt x="32230" y="7127"/>
                  </a:cubicBezTo>
                  <a:cubicBezTo>
                    <a:pt x="32323" y="7127"/>
                    <a:pt x="32415" y="7048"/>
                    <a:pt x="32396" y="6922"/>
                  </a:cubicBezTo>
                  <a:cubicBezTo>
                    <a:pt x="31640" y="2014"/>
                    <a:pt x="27187" y="1"/>
                    <a:pt x="2273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0"/>
            <p:cNvSpPr/>
            <p:nvPr/>
          </p:nvSpPr>
          <p:spPr>
            <a:xfrm>
              <a:off x="5354202" y="-598547"/>
              <a:ext cx="51191" cy="60230"/>
            </a:xfrm>
            <a:custGeom>
              <a:avLst/>
              <a:gdLst/>
              <a:ahLst/>
              <a:cxnLst/>
              <a:rect l="l" t="t" r="r" b="b"/>
              <a:pathLst>
                <a:path w="1144" h="1346" extrusionOk="0">
                  <a:moveTo>
                    <a:pt x="578" y="1"/>
                  </a:moveTo>
                  <a:cubicBezTo>
                    <a:pt x="536" y="1"/>
                    <a:pt x="495" y="7"/>
                    <a:pt x="455" y="19"/>
                  </a:cubicBezTo>
                  <a:cubicBezTo>
                    <a:pt x="204" y="96"/>
                    <a:pt x="1" y="366"/>
                    <a:pt x="89" y="638"/>
                  </a:cubicBezTo>
                  <a:cubicBezTo>
                    <a:pt x="138" y="781"/>
                    <a:pt x="177" y="933"/>
                    <a:pt x="259" y="1065"/>
                  </a:cubicBezTo>
                  <a:cubicBezTo>
                    <a:pt x="344" y="1205"/>
                    <a:pt x="520" y="1346"/>
                    <a:pt x="699" y="1346"/>
                  </a:cubicBezTo>
                  <a:cubicBezTo>
                    <a:pt x="731" y="1346"/>
                    <a:pt x="762" y="1342"/>
                    <a:pt x="794" y="1332"/>
                  </a:cubicBezTo>
                  <a:cubicBezTo>
                    <a:pt x="1000" y="1269"/>
                    <a:pt x="1118" y="1062"/>
                    <a:pt x="1132" y="856"/>
                  </a:cubicBezTo>
                  <a:cubicBezTo>
                    <a:pt x="1143" y="696"/>
                    <a:pt x="1102" y="536"/>
                    <a:pt x="1072" y="382"/>
                  </a:cubicBezTo>
                  <a:cubicBezTo>
                    <a:pt x="1030" y="162"/>
                    <a:pt x="799" y="1"/>
                    <a:pt x="57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0"/>
            <p:cNvSpPr/>
            <p:nvPr/>
          </p:nvSpPr>
          <p:spPr>
            <a:xfrm>
              <a:off x="5369506" y="-365855"/>
              <a:ext cx="47343" cy="57143"/>
            </a:xfrm>
            <a:custGeom>
              <a:avLst/>
              <a:gdLst/>
              <a:ahLst/>
              <a:cxnLst/>
              <a:rect l="l" t="t" r="r" b="b"/>
              <a:pathLst>
                <a:path w="1058" h="1277" extrusionOk="0">
                  <a:moveTo>
                    <a:pt x="525" y="0"/>
                  </a:moveTo>
                  <a:cubicBezTo>
                    <a:pt x="486" y="0"/>
                    <a:pt x="448" y="6"/>
                    <a:pt x="410" y="17"/>
                  </a:cubicBezTo>
                  <a:cubicBezTo>
                    <a:pt x="179" y="89"/>
                    <a:pt x="0" y="336"/>
                    <a:pt x="77" y="587"/>
                  </a:cubicBezTo>
                  <a:cubicBezTo>
                    <a:pt x="121" y="730"/>
                    <a:pt x="157" y="879"/>
                    <a:pt x="234" y="1008"/>
                  </a:cubicBezTo>
                  <a:cubicBezTo>
                    <a:pt x="309" y="1142"/>
                    <a:pt x="479" y="1276"/>
                    <a:pt x="649" y="1276"/>
                  </a:cubicBezTo>
                  <a:cubicBezTo>
                    <a:pt x="678" y="1276"/>
                    <a:pt x="707" y="1273"/>
                    <a:pt x="735" y="1264"/>
                  </a:cubicBezTo>
                  <a:cubicBezTo>
                    <a:pt x="925" y="1204"/>
                    <a:pt x="1038" y="1008"/>
                    <a:pt x="1049" y="818"/>
                  </a:cubicBezTo>
                  <a:cubicBezTo>
                    <a:pt x="1057" y="661"/>
                    <a:pt x="1013" y="504"/>
                    <a:pt x="983" y="353"/>
                  </a:cubicBezTo>
                  <a:cubicBezTo>
                    <a:pt x="939" y="151"/>
                    <a:pt x="731" y="0"/>
                    <a:pt x="525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20"/>
            <p:cNvSpPr/>
            <p:nvPr/>
          </p:nvSpPr>
          <p:spPr>
            <a:xfrm>
              <a:off x="5262288" y="-85505"/>
              <a:ext cx="64481" cy="47925"/>
            </a:xfrm>
            <a:custGeom>
              <a:avLst/>
              <a:gdLst/>
              <a:ahLst/>
              <a:cxnLst/>
              <a:rect l="l" t="t" r="r" b="b"/>
              <a:pathLst>
                <a:path w="1441" h="1071" extrusionOk="0">
                  <a:moveTo>
                    <a:pt x="890" y="0"/>
                  </a:moveTo>
                  <a:cubicBezTo>
                    <a:pt x="848" y="0"/>
                    <a:pt x="806" y="6"/>
                    <a:pt x="763" y="18"/>
                  </a:cubicBezTo>
                  <a:cubicBezTo>
                    <a:pt x="584" y="68"/>
                    <a:pt x="408" y="118"/>
                    <a:pt x="240" y="197"/>
                  </a:cubicBezTo>
                  <a:cubicBezTo>
                    <a:pt x="89" y="266"/>
                    <a:pt x="14" y="440"/>
                    <a:pt x="3" y="594"/>
                  </a:cubicBezTo>
                  <a:cubicBezTo>
                    <a:pt x="1" y="674"/>
                    <a:pt x="23" y="767"/>
                    <a:pt x="67" y="836"/>
                  </a:cubicBezTo>
                  <a:cubicBezTo>
                    <a:pt x="146" y="960"/>
                    <a:pt x="287" y="1071"/>
                    <a:pt x="444" y="1071"/>
                  </a:cubicBezTo>
                  <a:cubicBezTo>
                    <a:pt x="451" y="1071"/>
                    <a:pt x="459" y="1071"/>
                    <a:pt x="466" y="1070"/>
                  </a:cubicBezTo>
                  <a:cubicBezTo>
                    <a:pt x="653" y="1056"/>
                    <a:pt x="829" y="1012"/>
                    <a:pt x="1011" y="971"/>
                  </a:cubicBezTo>
                  <a:cubicBezTo>
                    <a:pt x="1264" y="913"/>
                    <a:pt x="1441" y="621"/>
                    <a:pt x="1366" y="371"/>
                  </a:cubicBezTo>
                  <a:lnTo>
                    <a:pt x="1364" y="371"/>
                  </a:lnTo>
                  <a:cubicBezTo>
                    <a:pt x="1301" y="160"/>
                    <a:pt x="1108" y="0"/>
                    <a:pt x="890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20"/>
            <p:cNvSpPr/>
            <p:nvPr/>
          </p:nvSpPr>
          <p:spPr>
            <a:xfrm>
              <a:off x="3331298" y="-656094"/>
              <a:ext cx="1809992" cy="1626079"/>
            </a:xfrm>
            <a:custGeom>
              <a:avLst/>
              <a:gdLst/>
              <a:ahLst/>
              <a:cxnLst/>
              <a:rect l="l" t="t" r="r" b="b"/>
              <a:pathLst>
                <a:path w="40449" h="36339" extrusionOk="0">
                  <a:moveTo>
                    <a:pt x="14130" y="1"/>
                  </a:moveTo>
                  <a:cubicBezTo>
                    <a:pt x="14060" y="1"/>
                    <a:pt x="13990" y="24"/>
                    <a:pt x="13932" y="80"/>
                  </a:cubicBezTo>
                  <a:cubicBezTo>
                    <a:pt x="9100" y="4639"/>
                    <a:pt x="5824" y="10870"/>
                    <a:pt x="3924" y="17180"/>
                  </a:cubicBezTo>
                  <a:cubicBezTo>
                    <a:pt x="2448" y="22092"/>
                    <a:pt x="1" y="31007"/>
                    <a:pt x="4954" y="34732"/>
                  </a:cubicBezTo>
                  <a:cubicBezTo>
                    <a:pt x="6493" y="35890"/>
                    <a:pt x="8248" y="36339"/>
                    <a:pt x="10086" y="36339"/>
                  </a:cubicBezTo>
                  <a:cubicBezTo>
                    <a:pt x="14465" y="36339"/>
                    <a:pt x="19316" y="33790"/>
                    <a:pt x="22842" y="32199"/>
                  </a:cubicBezTo>
                  <a:cubicBezTo>
                    <a:pt x="29802" y="29058"/>
                    <a:pt x="35768" y="24683"/>
                    <a:pt x="40311" y="18510"/>
                  </a:cubicBezTo>
                  <a:cubicBezTo>
                    <a:pt x="40448" y="18324"/>
                    <a:pt x="40250" y="18097"/>
                    <a:pt x="40058" y="18097"/>
                  </a:cubicBezTo>
                  <a:cubicBezTo>
                    <a:pt x="39996" y="18097"/>
                    <a:pt x="39934" y="18121"/>
                    <a:pt x="39885" y="18180"/>
                  </a:cubicBezTo>
                  <a:cubicBezTo>
                    <a:pt x="35945" y="22874"/>
                    <a:pt x="31231" y="26831"/>
                    <a:pt x="25785" y="29669"/>
                  </a:cubicBezTo>
                  <a:cubicBezTo>
                    <a:pt x="22630" y="31316"/>
                    <a:pt x="19312" y="32676"/>
                    <a:pt x="15970" y="33882"/>
                  </a:cubicBezTo>
                  <a:cubicBezTo>
                    <a:pt x="14131" y="34545"/>
                    <a:pt x="11996" y="35203"/>
                    <a:pt x="9949" y="35203"/>
                  </a:cubicBezTo>
                  <a:cubicBezTo>
                    <a:pt x="8416" y="35203"/>
                    <a:pt x="6933" y="34834"/>
                    <a:pt x="5661" y="33821"/>
                  </a:cubicBezTo>
                  <a:cubicBezTo>
                    <a:pt x="876" y="30008"/>
                    <a:pt x="4053" y="20209"/>
                    <a:pt x="5771" y="15374"/>
                  </a:cubicBezTo>
                  <a:cubicBezTo>
                    <a:pt x="7743" y="9832"/>
                    <a:pt x="10881" y="5096"/>
                    <a:pt x="14406" y="446"/>
                  </a:cubicBezTo>
                  <a:cubicBezTo>
                    <a:pt x="14566" y="233"/>
                    <a:pt x="14349" y="1"/>
                    <a:pt x="14130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20"/>
            <p:cNvSpPr/>
            <p:nvPr/>
          </p:nvSpPr>
          <p:spPr>
            <a:xfrm>
              <a:off x="3529669" y="243800"/>
              <a:ext cx="410111" cy="517818"/>
            </a:xfrm>
            <a:custGeom>
              <a:avLst/>
              <a:gdLst/>
              <a:ahLst/>
              <a:cxnLst/>
              <a:rect l="l" t="t" r="r" b="b"/>
              <a:pathLst>
                <a:path w="9165" h="11572" extrusionOk="0">
                  <a:moveTo>
                    <a:pt x="2225" y="1"/>
                  </a:moveTo>
                  <a:cubicBezTo>
                    <a:pt x="2145" y="1"/>
                    <a:pt x="2063" y="43"/>
                    <a:pt x="2024" y="137"/>
                  </a:cubicBezTo>
                  <a:cubicBezTo>
                    <a:pt x="804" y="3177"/>
                    <a:pt x="0" y="7425"/>
                    <a:pt x="2646" y="10000"/>
                  </a:cubicBezTo>
                  <a:cubicBezTo>
                    <a:pt x="3612" y="10939"/>
                    <a:pt x="5014" y="11572"/>
                    <a:pt x="6353" y="11572"/>
                  </a:cubicBezTo>
                  <a:cubicBezTo>
                    <a:pt x="7347" y="11572"/>
                    <a:pt x="8306" y="11224"/>
                    <a:pt x="9028" y="10393"/>
                  </a:cubicBezTo>
                  <a:lnTo>
                    <a:pt x="9028" y="10391"/>
                  </a:lnTo>
                  <a:cubicBezTo>
                    <a:pt x="9164" y="10234"/>
                    <a:pt x="9047" y="9980"/>
                    <a:pt x="8868" y="9980"/>
                  </a:cubicBezTo>
                  <a:cubicBezTo>
                    <a:pt x="8829" y="9980"/>
                    <a:pt x="8787" y="9992"/>
                    <a:pt x="8745" y="10019"/>
                  </a:cubicBezTo>
                  <a:cubicBezTo>
                    <a:pt x="7959" y="10526"/>
                    <a:pt x="7084" y="10772"/>
                    <a:pt x="6221" y="10772"/>
                  </a:cubicBezTo>
                  <a:cubicBezTo>
                    <a:pt x="4750" y="10772"/>
                    <a:pt x="3315" y="10056"/>
                    <a:pt x="2418" y="8692"/>
                  </a:cubicBezTo>
                  <a:cubicBezTo>
                    <a:pt x="738" y="6134"/>
                    <a:pt x="1559" y="2940"/>
                    <a:pt x="2412" y="245"/>
                  </a:cubicBezTo>
                  <a:cubicBezTo>
                    <a:pt x="2460" y="95"/>
                    <a:pt x="2346" y="1"/>
                    <a:pt x="222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0"/>
            <p:cNvSpPr/>
            <p:nvPr/>
          </p:nvSpPr>
          <p:spPr>
            <a:xfrm>
              <a:off x="4037744" y="-137905"/>
              <a:ext cx="1048300" cy="547888"/>
            </a:xfrm>
            <a:custGeom>
              <a:avLst/>
              <a:gdLst/>
              <a:ahLst/>
              <a:cxnLst/>
              <a:rect l="l" t="t" r="r" b="b"/>
              <a:pathLst>
                <a:path w="23427" h="12244" extrusionOk="0">
                  <a:moveTo>
                    <a:pt x="23068" y="0"/>
                  </a:moveTo>
                  <a:cubicBezTo>
                    <a:pt x="23007" y="0"/>
                    <a:pt x="22945" y="25"/>
                    <a:pt x="22894" y="83"/>
                  </a:cubicBezTo>
                  <a:cubicBezTo>
                    <a:pt x="19970" y="3395"/>
                    <a:pt x="17192" y="6368"/>
                    <a:pt x="13250" y="8524"/>
                  </a:cubicBezTo>
                  <a:cubicBezTo>
                    <a:pt x="9180" y="10749"/>
                    <a:pt x="4676" y="11900"/>
                    <a:pt x="61" y="12148"/>
                  </a:cubicBezTo>
                  <a:cubicBezTo>
                    <a:pt x="4" y="12150"/>
                    <a:pt x="1" y="12238"/>
                    <a:pt x="59" y="12238"/>
                  </a:cubicBezTo>
                  <a:cubicBezTo>
                    <a:pt x="234" y="12242"/>
                    <a:pt x="410" y="12244"/>
                    <a:pt x="587" y="12244"/>
                  </a:cubicBezTo>
                  <a:cubicBezTo>
                    <a:pt x="9153" y="12244"/>
                    <a:pt x="18800" y="7934"/>
                    <a:pt x="23313" y="408"/>
                  </a:cubicBezTo>
                  <a:cubicBezTo>
                    <a:pt x="23426" y="218"/>
                    <a:pt x="23249" y="0"/>
                    <a:pt x="23068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0"/>
            <p:cNvSpPr/>
            <p:nvPr/>
          </p:nvSpPr>
          <p:spPr>
            <a:xfrm>
              <a:off x="5081817" y="-373865"/>
              <a:ext cx="78129" cy="58709"/>
            </a:xfrm>
            <a:custGeom>
              <a:avLst/>
              <a:gdLst/>
              <a:ahLst/>
              <a:cxnLst/>
              <a:rect l="l" t="t" r="r" b="b"/>
              <a:pathLst>
                <a:path w="1746" h="1312" extrusionOk="0">
                  <a:moveTo>
                    <a:pt x="1088" y="1"/>
                  </a:moveTo>
                  <a:cubicBezTo>
                    <a:pt x="1007" y="1"/>
                    <a:pt x="923" y="14"/>
                    <a:pt x="837" y="36"/>
                  </a:cubicBezTo>
                  <a:lnTo>
                    <a:pt x="534" y="113"/>
                  </a:lnTo>
                  <a:cubicBezTo>
                    <a:pt x="226" y="193"/>
                    <a:pt x="0" y="540"/>
                    <a:pt x="99" y="857"/>
                  </a:cubicBezTo>
                  <a:cubicBezTo>
                    <a:pt x="181" y="1122"/>
                    <a:pt x="418" y="1311"/>
                    <a:pt x="689" y="1311"/>
                  </a:cubicBezTo>
                  <a:cubicBezTo>
                    <a:pt x="739" y="1311"/>
                    <a:pt x="789" y="1305"/>
                    <a:pt x="840" y="1292"/>
                  </a:cubicBezTo>
                  <a:lnTo>
                    <a:pt x="1143" y="1215"/>
                  </a:lnTo>
                  <a:cubicBezTo>
                    <a:pt x="1404" y="1146"/>
                    <a:pt x="1603" y="1014"/>
                    <a:pt x="1688" y="741"/>
                  </a:cubicBezTo>
                  <a:cubicBezTo>
                    <a:pt x="1746" y="551"/>
                    <a:pt x="1685" y="323"/>
                    <a:pt x="1542" y="185"/>
                  </a:cubicBezTo>
                  <a:cubicBezTo>
                    <a:pt x="1405" y="54"/>
                    <a:pt x="1253" y="1"/>
                    <a:pt x="108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20"/>
            <p:cNvSpPr/>
            <p:nvPr/>
          </p:nvSpPr>
          <p:spPr>
            <a:xfrm>
              <a:off x="4213337" y="-449400"/>
              <a:ext cx="220963" cy="294618"/>
            </a:xfrm>
            <a:custGeom>
              <a:avLst/>
              <a:gdLst/>
              <a:ahLst/>
              <a:cxnLst/>
              <a:rect l="l" t="t" r="r" b="b"/>
              <a:pathLst>
                <a:path w="4938" h="6584" extrusionOk="0">
                  <a:moveTo>
                    <a:pt x="4831" y="0"/>
                  </a:moveTo>
                  <a:cubicBezTo>
                    <a:pt x="4820" y="0"/>
                    <a:pt x="4810" y="3"/>
                    <a:pt x="4799" y="9"/>
                  </a:cubicBezTo>
                  <a:cubicBezTo>
                    <a:pt x="2453" y="1311"/>
                    <a:pt x="526" y="3773"/>
                    <a:pt x="17" y="6441"/>
                  </a:cubicBezTo>
                  <a:cubicBezTo>
                    <a:pt x="0" y="6528"/>
                    <a:pt x="64" y="6583"/>
                    <a:pt x="130" y="6583"/>
                  </a:cubicBezTo>
                  <a:cubicBezTo>
                    <a:pt x="173" y="6583"/>
                    <a:pt x="218" y="6559"/>
                    <a:pt x="240" y="6504"/>
                  </a:cubicBezTo>
                  <a:cubicBezTo>
                    <a:pt x="1250" y="3880"/>
                    <a:pt x="2635" y="1845"/>
                    <a:pt x="4885" y="119"/>
                  </a:cubicBezTo>
                  <a:cubicBezTo>
                    <a:pt x="4938" y="77"/>
                    <a:pt x="4888" y="0"/>
                    <a:pt x="483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20"/>
            <p:cNvSpPr/>
            <p:nvPr/>
          </p:nvSpPr>
          <p:spPr>
            <a:xfrm>
              <a:off x="4356622" y="172068"/>
              <a:ext cx="77279" cy="50699"/>
            </a:xfrm>
            <a:custGeom>
              <a:avLst/>
              <a:gdLst/>
              <a:ahLst/>
              <a:cxnLst/>
              <a:rect l="l" t="t" r="r" b="b"/>
              <a:pathLst>
                <a:path w="1727" h="1133" extrusionOk="0">
                  <a:moveTo>
                    <a:pt x="646" y="0"/>
                  </a:moveTo>
                  <a:cubicBezTo>
                    <a:pt x="279" y="0"/>
                    <a:pt x="1" y="354"/>
                    <a:pt x="91" y="711"/>
                  </a:cubicBezTo>
                  <a:cubicBezTo>
                    <a:pt x="159" y="969"/>
                    <a:pt x="399" y="1133"/>
                    <a:pt x="649" y="1133"/>
                  </a:cubicBezTo>
                  <a:cubicBezTo>
                    <a:pt x="743" y="1133"/>
                    <a:pt x="838" y="1110"/>
                    <a:pt x="925" y="1060"/>
                  </a:cubicBezTo>
                  <a:lnTo>
                    <a:pt x="1352" y="821"/>
                  </a:lnTo>
                  <a:cubicBezTo>
                    <a:pt x="1727" y="609"/>
                    <a:pt x="1570" y="6"/>
                    <a:pt x="1140" y="3"/>
                  </a:cubicBezTo>
                  <a:cubicBezTo>
                    <a:pt x="978" y="3"/>
                    <a:pt x="813" y="0"/>
                    <a:pt x="650" y="0"/>
                  </a:cubicBezTo>
                  <a:cubicBezTo>
                    <a:pt x="649" y="0"/>
                    <a:pt x="647" y="0"/>
                    <a:pt x="64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20"/>
            <p:cNvSpPr/>
            <p:nvPr/>
          </p:nvSpPr>
          <p:spPr>
            <a:xfrm>
              <a:off x="4076273" y="-1225296"/>
              <a:ext cx="1474699" cy="866893"/>
            </a:xfrm>
            <a:custGeom>
              <a:avLst/>
              <a:gdLst/>
              <a:ahLst/>
              <a:cxnLst/>
              <a:rect l="l" t="t" r="r" b="b"/>
              <a:pathLst>
                <a:path w="32956" h="19373" extrusionOk="0">
                  <a:moveTo>
                    <a:pt x="21325" y="1"/>
                  </a:moveTo>
                  <a:cubicBezTo>
                    <a:pt x="18586" y="1"/>
                    <a:pt x="15845" y="868"/>
                    <a:pt x="13347" y="1910"/>
                  </a:cubicBezTo>
                  <a:cubicBezTo>
                    <a:pt x="8581" y="3895"/>
                    <a:pt x="4115" y="6569"/>
                    <a:pt x="87" y="9793"/>
                  </a:cubicBezTo>
                  <a:cubicBezTo>
                    <a:pt x="0" y="9864"/>
                    <a:pt x="82" y="10003"/>
                    <a:pt x="175" y="10003"/>
                  </a:cubicBezTo>
                  <a:cubicBezTo>
                    <a:pt x="194" y="10003"/>
                    <a:pt x="214" y="9997"/>
                    <a:pt x="233" y="9983"/>
                  </a:cubicBezTo>
                  <a:cubicBezTo>
                    <a:pt x="6053" y="5801"/>
                    <a:pt x="13570" y="691"/>
                    <a:pt x="21015" y="583"/>
                  </a:cubicBezTo>
                  <a:cubicBezTo>
                    <a:pt x="21065" y="583"/>
                    <a:pt x="21116" y="582"/>
                    <a:pt x="21167" y="582"/>
                  </a:cubicBezTo>
                  <a:cubicBezTo>
                    <a:pt x="25744" y="582"/>
                    <a:pt x="29180" y="3533"/>
                    <a:pt x="30558" y="7816"/>
                  </a:cubicBezTo>
                  <a:cubicBezTo>
                    <a:pt x="31750" y="11533"/>
                    <a:pt x="31103" y="15352"/>
                    <a:pt x="31138" y="19162"/>
                  </a:cubicBezTo>
                  <a:cubicBezTo>
                    <a:pt x="31140" y="19293"/>
                    <a:pt x="31259" y="19373"/>
                    <a:pt x="31370" y="19373"/>
                  </a:cubicBezTo>
                  <a:cubicBezTo>
                    <a:pt x="31454" y="19373"/>
                    <a:pt x="31533" y="19327"/>
                    <a:pt x="31554" y="19223"/>
                  </a:cubicBezTo>
                  <a:cubicBezTo>
                    <a:pt x="32956" y="12359"/>
                    <a:pt x="32080" y="1875"/>
                    <a:pt x="23592" y="214"/>
                  </a:cubicBezTo>
                  <a:cubicBezTo>
                    <a:pt x="22840" y="67"/>
                    <a:pt x="22083" y="1"/>
                    <a:pt x="2132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5" name="Google Shape;1735;p20"/>
          <p:cNvSpPr/>
          <p:nvPr/>
        </p:nvSpPr>
        <p:spPr>
          <a:xfrm>
            <a:off x="8451602" y="669140"/>
            <a:ext cx="300406" cy="300418"/>
          </a:xfrm>
          <a:custGeom>
            <a:avLst/>
            <a:gdLst/>
            <a:ahLst/>
            <a:cxnLst/>
            <a:rect l="l" t="t" r="r" b="b"/>
            <a:pathLst>
              <a:path w="4723" h="4723" extrusionOk="0">
                <a:moveTo>
                  <a:pt x="2297" y="0"/>
                </a:moveTo>
                <a:cubicBezTo>
                  <a:pt x="2297" y="0"/>
                  <a:pt x="2129" y="1091"/>
                  <a:pt x="2096" y="2101"/>
                </a:cubicBezTo>
                <a:cubicBezTo>
                  <a:pt x="1294" y="2159"/>
                  <a:pt x="0" y="2423"/>
                  <a:pt x="0" y="2423"/>
                </a:cubicBezTo>
                <a:cubicBezTo>
                  <a:pt x="0" y="2423"/>
                  <a:pt x="1082" y="2594"/>
                  <a:pt x="2090" y="2627"/>
                </a:cubicBezTo>
                <a:cubicBezTo>
                  <a:pt x="2112" y="3657"/>
                  <a:pt x="2297" y="4722"/>
                  <a:pt x="2297" y="4722"/>
                </a:cubicBezTo>
                <a:cubicBezTo>
                  <a:pt x="2297" y="4722"/>
                  <a:pt x="2561" y="3431"/>
                  <a:pt x="2621" y="2630"/>
                </a:cubicBezTo>
                <a:cubicBezTo>
                  <a:pt x="3651" y="2608"/>
                  <a:pt x="4722" y="2423"/>
                  <a:pt x="4722" y="2423"/>
                </a:cubicBezTo>
                <a:cubicBezTo>
                  <a:pt x="4722" y="2423"/>
                  <a:pt x="3420" y="2156"/>
                  <a:pt x="2621" y="2101"/>
                </a:cubicBezTo>
                <a:cubicBezTo>
                  <a:pt x="2564" y="1303"/>
                  <a:pt x="2297" y="0"/>
                  <a:pt x="229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6" name="Google Shape;1736;p20"/>
          <p:cNvGrpSpPr/>
          <p:nvPr/>
        </p:nvGrpSpPr>
        <p:grpSpPr>
          <a:xfrm rot="2056389">
            <a:off x="8790050" y="1158282"/>
            <a:ext cx="1478898" cy="2893484"/>
            <a:chOff x="1901850" y="-1534375"/>
            <a:chExt cx="983032" cy="1923316"/>
          </a:xfrm>
        </p:grpSpPr>
        <p:sp>
          <p:nvSpPr>
            <p:cNvPr id="1737" name="Google Shape;1737;p20"/>
            <p:cNvSpPr/>
            <p:nvPr/>
          </p:nvSpPr>
          <p:spPr>
            <a:xfrm>
              <a:off x="2212987" y="-1247715"/>
              <a:ext cx="486898" cy="958402"/>
            </a:xfrm>
            <a:custGeom>
              <a:avLst/>
              <a:gdLst/>
              <a:ahLst/>
              <a:cxnLst/>
              <a:rect l="l" t="t" r="r" b="b"/>
              <a:pathLst>
                <a:path w="10881" h="21418" extrusionOk="0">
                  <a:moveTo>
                    <a:pt x="9762" y="1"/>
                  </a:moveTo>
                  <a:cubicBezTo>
                    <a:pt x="9725" y="1"/>
                    <a:pt x="9690" y="46"/>
                    <a:pt x="9711" y="88"/>
                  </a:cubicBezTo>
                  <a:cubicBezTo>
                    <a:pt x="10515" y="1687"/>
                    <a:pt x="10308" y="3777"/>
                    <a:pt x="10005" y="5481"/>
                  </a:cubicBezTo>
                  <a:cubicBezTo>
                    <a:pt x="9727" y="7040"/>
                    <a:pt x="9246" y="8548"/>
                    <a:pt x="8676" y="10024"/>
                  </a:cubicBezTo>
                  <a:cubicBezTo>
                    <a:pt x="7525" y="13011"/>
                    <a:pt x="6277" y="16260"/>
                    <a:pt x="4309" y="18818"/>
                  </a:cubicBezTo>
                  <a:cubicBezTo>
                    <a:pt x="3816" y="19460"/>
                    <a:pt x="3238" y="20187"/>
                    <a:pt x="2544" y="20622"/>
                  </a:cubicBezTo>
                  <a:cubicBezTo>
                    <a:pt x="2224" y="20821"/>
                    <a:pt x="1959" y="20906"/>
                    <a:pt x="1741" y="20906"/>
                  </a:cubicBezTo>
                  <a:cubicBezTo>
                    <a:pt x="864" y="20906"/>
                    <a:pt x="733" y="19543"/>
                    <a:pt x="793" y="18749"/>
                  </a:cubicBezTo>
                  <a:cubicBezTo>
                    <a:pt x="917" y="17119"/>
                    <a:pt x="1253" y="15503"/>
                    <a:pt x="1759" y="13953"/>
                  </a:cubicBezTo>
                  <a:cubicBezTo>
                    <a:pt x="2021" y="13152"/>
                    <a:pt x="2332" y="12367"/>
                    <a:pt x="2687" y="11605"/>
                  </a:cubicBezTo>
                  <a:cubicBezTo>
                    <a:pt x="2943" y="11057"/>
                    <a:pt x="3409" y="9724"/>
                    <a:pt x="3965" y="9396"/>
                  </a:cubicBezTo>
                  <a:cubicBezTo>
                    <a:pt x="4126" y="9301"/>
                    <a:pt x="4263" y="9258"/>
                    <a:pt x="4379" y="9258"/>
                  </a:cubicBezTo>
                  <a:cubicBezTo>
                    <a:pt x="5265" y="9258"/>
                    <a:pt x="4917" y="11752"/>
                    <a:pt x="4854" y="12139"/>
                  </a:cubicBezTo>
                  <a:cubicBezTo>
                    <a:pt x="4708" y="13039"/>
                    <a:pt x="4425" y="13895"/>
                    <a:pt x="4042" y="14724"/>
                  </a:cubicBezTo>
                  <a:cubicBezTo>
                    <a:pt x="4038" y="14730"/>
                    <a:pt x="4044" y="14736"/>
                    <a:pt x="4049" y="14736"/>
                  </a:cubicBezTo>
                  <a:cubicBezTo>
                    <a:pt x="4052" y="14736"/>
                    <a:pt x="4054" y="14735"/>
                    <a:pt x="4056" y="14732"/>
                  </a:cubicBezTo>
                  <a:cubicBezTo>
                    <a:pt x="4780" y="13295"/>
                    <a:pt x="5151" y="11731"/>
                    <a:pt x="5085" y="10118"/>
                  </a:cubicBezTo>
                  <a:cubicBezTo>
                    <a:pt x="5061" y="9530"/>
                    <a:pt x="4857" y="8940"/>
                    <a:pt x="4418" y="8940"/>
                  </a:cubicBezTo>
                  <a:cubicBezTo>
                    <a:pt x="4254" y="8940"/>
                    <a:pt x="4058" y="9021"/>
                    <a:pt x="3827" y="9215"/>
                  </a:cubicBezTo>
                  <a:cubicBezTo>
                    <a:pt x="3378" y="9589"/>
                    <a:pt x="3108" y="10203"/>
                    <a:pt x="2836" y="10701"/>
                  </a:cubicBezTo>
                  <a:cubicBezTo>
                    <a:pt x="2417" y="11464"/>
                    <a:pt x="2048" y="12252"/>
                    <a:pt x="1729" y="13058"/>
                  </a:cubicBezTo>
                  <a:cubicBezTo>
                    <a:pt x="1093" y="14658"/>
                    <a:pt x="653" y="16332"/>
                    <a:pt x="424" y="18039"/>
                  </a:cubicBezTo>
                  <a:cubicBezTo>
                    <a:pt x="295" y="19008"/>
                    <a:pt x="0" y="20553"/>
                    <a:pt x="991" y="21200"/>
                  </a:cubicBezTo>
                  <a:cubicBezTo>
                    <a:pt x="1226" y="21353"/>
                    <a:pt x="1467" y="21418"/>
                    <a:pt x="1707" y="21418"/>
                  </a:cubicBezTo>
                  <a:cubicBezTo>
                    <a:pt x="2609" y="21418"/>
                    <a:pt x="3499" y="20498"/>
                    <a:pt x="4045" y="19897"/>
                  </a:cubicBezTo>
                  <a:cubicBezTo>
                    <a:pt x="6333" y="17370"/>
                    <a:pt x="7613" y="13956"/>
                    <a:pt x="8871" y="10836"/>
                  </a:cubicBezTo>
                  <a:cubicBezTo>
                    <a:pt x="9648" y="8906"/>
                    <a:pt x="10339" y="6907"/>
                    <a:pt x="10575" y="4831"/>
                  </a:cubicBezTo>
                  <a:cubicBezTo>
                    <a:pt x="10757" y="3254"/>
                    <a:pt x="10881" y="1310"/>
                    <a:pt x="9799" y="19"/>
                  </a:cubicBezTo>
                  <a:cubicBezTo>
                    <a:pt x="9788" y="6"/>
                    <a:pt x="9775" y="1"/>
                    <a:pt x="9762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20"/>
            <p:cNvSpPr/>
            <p:nvPr/>
          </p:nvSpPr>
          <p:spPr>
            <a:xfrm>
              <a:off x="2019360" y="-1270045"/>
              <a:ext cx="745851" cy="1380684"/>
            </a:xfrm>
            <a:custGeom>
              <a:avLst/>
              <a:gdLst/>
              <a:ahLst/>
              <a:cxnLst/>
              <a:rect l="l" t="t" r="r" b="b"/>
              <a:pathLst>
                <a:path w="16668" h="30855" extrusionOk="0">
                  <a:moveTo>
                    <a:pt x="11899" y="0"/>
                  </a:moveTo>
                  <a:cubicBezTo>
                    <a:pt x="11888" y="0"/>
                    <a:pt x="11877" y="3"/>
                    <a:pt x="11865" y="11"/>
                  </a:cubicBezTo>
                  <a:cubicBezTo>
                    <a:pt x="8738" y="2211"/>
                    <a:pt x="6813" y="5702"/>
                    <a:pt x="5348" y="9149"/>
                  </a:cubicBezTo>
                  <a:cubicBezTo>
                    <a:pt x="3597" y="13274"/>
                    <a:pt x="1965" y="17671"/>
                    <a:pt x="1274" y="22109"/>
                  </a:cubicBezTo>
                  <a:cubicBezTo>
                    <a:pt x="939" y="24267"/>
                    <a:pt x="0" y="30855"/>
                    <a:pt x="3610" y="30855"/>
                  </a:cubicBezTo>
                  <a:cubicBezTo>
                    <a:pt x="3718" y="30855"/>
                    <a:pt x="3829" y="30849"/>
                    <a:pt x="3944" y="30837"/>
                  </a:cubicBezTo>
                  <a:cubicBezTo>
                    <a:pt x="5847" y="30641"/>
                    <a:pt x="7036" y="28692"/>
                    <a:pt x="8052" y="27285"/>
                  </a:cubicBezTo>
                  <a:cubicBezTo>
                    <a:pt x="9332" y="25518"/>
                    <a:pt x="10494" y="23670"/>
                    <a:pt x="11546" y="21757"/>
                  </a:cubicBezTo>
                  <a:cubicBezTo>
                    <a:pt x="13878" y="17508"/>
                    <a:pt x="15808" y="12839"/>
                    <a:pt x="16656" y="8051"/>
                  </a:cubicBezTo>
                  <a:cubicBezTo>
                    <a:pt x="16668" y="7979"/>
                    <a:pt x="16610" y="7932"/>
                    <a:pt x="16556" y="7932"/>
                  </a:cubicBezTo>
                  <a:cubicBezTo>
                    <a:pt x="16520" y="7932"/>
                    <a:pt x="16486" y="7952"/>
                    <a:pt x="16474" y="7998"/>
                  </a:cubicBezTo>
                  <a:cubicBezTo>
                    <a:pt x="14434" y="15471"/>
                    <a:pt x="11502" y="22651"/>
                    <a:pt x="6436" y="28626"/>
                  </a:cubicBezTo>
                  <a:cubicBezTo>
                    <a:pt x="5761" y="29424"/>
                    <a:pt x="4935" y="30226"/>
                    <a:pt x="3840" y="30297"/>
                  </a:cubicBezTo>
                  <a:cubicBezTo>
                    <a:pt x="3786" y="30301"/>
                    <a:pt x="3733" y="30303"/>
                    <a:pt x="3681" y="30303"/>
                  </a:cubicBezTo>
                  <a:cubicBezTo>
                    <a:pt x="2364" y="30303"/>
                    <a:pt x="1839" y="29142"/>
                    <a:pt x="1656" y="27976"/>
                  </a:cubicBezTo>
                  <a:cubicBezTo>
                    <a:pt x="1323" y="25851"/>
                    <a:pt x="1497" y="23607"/>
                    <a:pt x="1868" y="21498"/>
                  </a:cubicBezTo>
                  <a:cubicBezTo>
                    <a:pt x="2554" y="17616"/>
                    <a:pt x="3917" y="13819"/>
                    <a:pt x="5376" y="10168"/>
                  </a:cubicBezTo>
                  <a:cubicBezTo>
                    <a:pt x="6896" y="6368"/>
                    <a:pt x="8878" y="2877"/>
                    <a:pt x="11945" y="116"/>
                  </a:cubicBezTo>
                  <a:cubicBezTo>
                    <a:pt x="11993" y="75"/>
                    <a:pt x="11951" y="0"/>
                    <a:pt x="1189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20"/>
            <p:cNvSpPr/>
            <p:nvPr/>
          </p:nvSpPr>
          <p:spPr>
            <a:xfrm>
              <a:off x="2136243" y="-1534375"/>
              <a:ext cx="683921" cy="782186"/>
            </a:xfrm>
            <a:custGeom>
              <a:avLst/>
              <a:gdLst/>
              <a:ahLst/>
              <a:cxnLst/>
              <a:rect l="l" t="t" r="r" b="b"/>
              <a:pathLst>
                <a:path w="15284" h="17480" extrusionOk="0">
                  <a:moveTo>
                    <a:pt x="11472" y="0"/>
                  </a:moveTo>
                  <a:cubicBezTo>
                    <a:pt x="10478" y="0"/>
                    <a:pt x="9626" y="687"/>
                    <a:pt x="8970" y="1383"/>
                  </a:cubicBezTo>
                  <a:cubicBezTo>
                    <a:pt x="6941" y="3537"/>
                    <a:pt x="5258" y="6158"/>
                    <a:pt x="3794" y="8715"/>
                  </a:cubicBezTo>
                  <a:cubicBezTo>
                    <a:pt x="2249" y="11414"/>
                    <a:pt x="875" y="14307"/>
                    <a:pt x="30" y="17308"/>
                  </a:cubicBezTo>
                  <a:cubicBezTo>
                    <a:pt x="1" y="17415"/>
                    <a:pt x="79" y="17480"/>
                    <a:pt x="161" y="17480"/>
                  </a:cubicBezTo>
                  <a:cubicBezTo>
                    <a:pt x="217" y="17480"/>
                    <a:pt x="274" y="17450"/>
                    <a:pt x="300" y="17383"/>
                  </a:cubicBezTo>
                  <a:cubicBezTo>
                    <a:pt x="2178" y="12628"/>
                    <a:pt x="4303" y="8115"/>
                    <a:pt x="7362" y="3991"/>
                  </a:cubicBezTo>
                  <a:cubicBezTo>
                    <a:pt x="8122" y="2967"/>
                    <a:pt x="8901" y="1824"/>
                    <a:pt x="9901" y="1017"/>
                  </a:cubicBezTo>
                  <a:cubicBezTo>
                    <a:pt x="10431" y="590"/>
                    <a:pt x="10976" y="393"/>
                    <a:pt x="11493" y="393"/>
                  </a:cubicBezTo>
                  <a:cubicBezTo>
                    <a:pt x="12351" y="393"/>
                    <a:pt x="13135" y="934"/>
                    <a:pt x="13664" y="1868"/>
                  </a:cubicBezTo>
                  <a:cubicBezTo>
                    <a:pt x="15044" y="4294"/>
                    <a:pt x="15090" y="7551"/>
                    <a:pt x="14628" y="10224"/>
                  </a:cubicBezTo>
                  <a:cubicBezTo>
                    <a:pt x="14625" y="10242"/>
                    <a:pt x="14639" y="10254"/>
                    <a:pt x="14653" y="10254"/>
                  </a:cubicBezTo>
                  <a:cubicBezTo>
                    <a:pt x="14662" y="10254"/>
                    <a:pt x="14671" y="10249"/>
                    <a:pt x="14675" y="10235"/>
                  </a:cubicBezTo>
                  <a:cubicBezTo>
                    <a:pt x="15283" y="7518"/>
                    <a:pt x="15184" y="4272"/>
                    <a:pt x="13849" y="1761"/>
                  </a:cubicBezTo>
                  <a:cubicBezTo>
                    <a:pt x="13411" y="935"/>
                    <a:pt x="12725" y="142"/>
                    <a:pt x="11748" y="18"/>
                  </a:cubicBezTo>
                  <a:cubicBezTo>
                    <a:pt x="11655" y="6"/>
                    <a:pt x="11563" y="0"/>
                    <a:pt x="1147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20"/>
            <p:cNvSpPr/>
            <p:nvPr/>
          </p:nvSpPr>
          <p:spPr>
            <a:xfrm>
              <a:off x="1901850" y="-586555"/>
              <a:ext cx="508779" cy="975496"/>
            </a:xfrm>
            <a:custGeom>
              <a:avLst/>
              <a:gdLst/>
              <a:ahLst/>
              <a:cxnLst/>
              <a:rect l="l" t="t" r="r" b="b"/>
              <a:pathLst>
                <a:path w="11370" h="21800" extrusionOk="0">
                  <a:moveTo>
                    <a:pt x="4281" y="0"/>
                  </a:moveTo>
                  <a:cubicBezTo>
                    <a:pt x="4274" y="0"/>
                    <a:pt x="4267" y="4"/>
                    <a:pt x="4263" y="12"/>
                  </a:cubicBezTo>
                  <a:cubicBezTo>
                    <a:pt x="1835" y="5494"/>
                    <a:pt x="1" y="12135"/>
                    <a:pt x="1380" y="18134"/>
                  </a:cubicBezTo>
                  <a:cubicBezTo>
                    <a:pt x="1765" y="19809"/>
                    <a:pt x="3035" y="21800"/>
                    <a:pt x="4837" y="21800"/>
                  </a:cubicBezTo>
                  <a:cubicBezTo>
                    <a:pt x="5165" y="21800"/>
                    <a:pt x="5512" y="21734"/>
                    <a:pt x="5874" y="21587"/>
                  </a:cubicBezTo>
                  <a:cubicBezTo>
                    <a:pt x="7077" y="21097"/>
                    <a:pt x="8085" y="19855"/>
                    <a:pt x="8900" y="18892"/>
                  </a:cubicBezTo>
                  <a:cubicBezTo>
                    <a:pt x="9858" y="17755"/>
                    <a:pt x="10656" y="16532"/>
                    <a:pt x="11328" y="15208"/>
                  </a:cubicBezTo>
                  <a:cubicBezTo>
                    <a:pt x="11370" y="15124"/>
                    <a:pt x="11300" y="15048"/>
                    <a:pt x="11229" y="15048"/>
                  </a:cubicBezTo>
                  <a:cubicBezTo>
                    <a:pt x="11198" y="15048"/>
                    <a:pt x="11166" y="15064"/>
                    <a:pt x="11144" y="15100"/>
                  </a:cubicBezTo>
                  <a:cubicBezTo>
                    <a:pt x="9907" y="17152"/>
                    <a:pt x="8291" y="19585"/>
                    <a:pt x="6251" y="20918"/>
                  </a:cubicBezTo>
                  <a:cubicBezTo>
                    <a:pt x="5800" y="21212"/>
                    <a:pt x="5338" y="21343"/>
                    <a:pt x="4890" y="21343"/>
                  </a:cubicBezTo>
                  <a:cubicBezTo>
                    <a:pt x="3817" y="21343"/>
                    <a:pt x="2826" y="20592"/>
                    <a:pt x="2278" y="19547"/>
                  </a:cubicBezTo>
                  <a:cubicBezTo>
                    <a:pt x="1634" y="18313"/>
                    <a:pt x="1455" y="16810"/>
                    <a:pt x="1331" y="15445"/>
                  </a:cubicBezTo>
                  <a:cubicBezTo>
                    <a:pt x="846" y="10095"/>
                    <a:pt x="2438" y="4968"/>
                    <a:pt x="4304" y="29"/>
                  </a:cubicBezTo>
                  <a:cubicBezTo>
                    <a:pt x="4310" y="13"/>
                    <a:pt x="4295" y="0"/>
                    <a:pt x="428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20"/>
            <p:cNvSpPr/>
            <p:nvPr/>
          </p:nvSpPr>
          <p:spPr>
            <a:xfrm>
              <a:off x="2717661" y="-1184172"/>
              <a:ext cx="167221" cy="707771"/>
            </a:xfrm>
            <a:custGeom>
              <a:avLst/>
              <a:gdLst/>
              <a:ahLst/>
              <a:cxnLst/>
              <a:rect l="l" t="t" r="r" b="b"/>
              <a:pathLst>
                <a:path w="3737" h="15817" extrusionOk="0">
                  <a:moveTo>
                    <a:pt x="3611" y="1"/>
                  </a:moveTo>
                  <a:cubicBezTo>
                    <a:pt x="3546" y="1"/>
                    <a:pt x="3478" y="44"/>
                    <a:pt x="3471" y="127"/>
                  </a:cubicBezTo>
                  <a:cubicBezTo>
                    <a:pt x="3039" y="5570"/>
                    <a:pt x="1985" y="10683"/>
                    <a:pt x="8" y="15782"/>
                  </a:cubicBezTo>
                  <a:cubicBezTo>
                    <a:pt x="0" y="15801"/>
                    <a:pt x="19" y="15817"/>
                    <a:pt x="37" y="15817"/>
                  </a:cubicBezTo>
                  <a:cubicBezTo>
                    <a:pt x="45" y="15817"/>
                    <a:pt x="53" y="15813"/>
                    <a:pt x="57" y="15804"/>
                  </a:cubicBezTo>
                  <a:cubicBezTo>
                    <a:pt x="2249" y="10958"/>
                    <a:pt x="3615" y="5457"/>
                    <a:pt x="3736" y="127"/>
                  </a:cubicBezTo>
                  <a:cubicBezTo>
                    <a:pt x="3737" y="42"/>
                    <a:pt x="3675" y="1"/>
                    <a:pt x="361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20"/>
            <p:cNvSpPr/>
            <p:nvPr/>
          </p:nvSpPr>
          <p:spPr>
            <a:xfrm>
              <a:off x="2452123" y="-1419103"/>
              <a:ext cx="289561" cy="195770"/>
            </a:xfrm>
            <a:custGeom>
              <a:avLst/>
              <a:gdLst/>
              <a:ahLst/>
              <a:cxnLst/>
              <a:rect l="l" t="t" r="r" b="b"/>
              <a:pathLst>
                <a:path w="6471" h="4375" extrusionOk="0">
                  <a:moveTo>
                    <a:pt x="3929" y="1"/>
                  </a:moveTo>
                  <a:cubicBezTo>
                    <a:pt x="3277" y="1"/>
                    <a:pt x="2734" y="502"/>
                    <a:pt x="2258" y="894"/>
                  </a:cubicBezTo>
                  <a:cubicBezTo>
                    <a:pt x="1385" y="1616"/>
                    <a:pt x="647" y="2442"/>
                    <a:pt x="11" y="3378"/>
                  </a:cubicBezTo>
                  <a:cubicBezTo>
                    <a:pt x="1" y="3390"/>
                    <a:pt x="15" y="3406"/>
                    <a:pt x="29" y="3406"/>
                  </a:cubicBezTo>
                  <a:cubicBezTo>
                    <a:pt x="34" y="3406"/>
                    <a:pt x="38" y="3404"/>
                    <a:pt x="41" y="3400"/>
                  </a:cubicBezTo>
                  <a:cubicBezTo>
                    <a:pt x="818" y="2411"/>
                    <a:pt x="1872" y="1087"/>
                    <a:pt x="3018" y="512"/>
                  </a:cubicBezTo>
                  <a:cubicBezTo>
                    <a:pt x="3374" y="333"/>
                    <a:pt x="3689" y="254"/>
                    <a:pt x="3970" y="254"/>
                  </a:cubicBezTo>
                  <a:cubicBezTo>
                    <a:pt x="5617" y="254"/>
                    <a:pt x="6047" y="2978"/>
                    <a:pt x="6214" y="4314"/>
                  </a:cubicBezTo>
                  <a:cubicBezTo>
                    <a:pt x="6220" y="4354"/>
                    <a:pt x="6251" y="4375"/>
                    <a:pt x="6282" y="4375"/>
                  </a:cubicBezTo>
                  <a:cubicBezTo>
                    <a:pt x="6312" y="4375"/>
                    <a:pt x="6341" y="4355"/>
                    <a:pt x="6344" y="4314"/>
                  </a:cubicBezTo>
                  <a:cubicBezTo>
                    <a:pt x="6470" y="2943"/>
                    <a:pt x="5757" y="154"/>
                    <a:pt x="4034" y="5"/>
                  </a:cubicBezTo>
                  <a:cubicBezTo>
                    <a:pt x="3998" y="2"/>
                    <a:pt x="3964" y="1"/>
                    <a:pt x="3929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20"/>
            <p:cNvSpPr/>
            <p:nvPr/>
          </p:nvSpPr>
          <p:spPr>
            <a:xfrm>
              <a:off x="2378915" y="-967276"/>
              <a:ext cx="217070" cy="510122"/>
            </a:xfrm>
            <a:custGeom>
              <a:avLst/>
              <a:gdLst/>
              <a:ahLst/>
              <a:cxnLst/>
              <a:rect l="l" t="t" r="r" b="b"/>
              <a:pathLst>
                <a:path w="4851" h="11400" extrusionOk="0">
                  <a:moveTo>
                    <a:pt x="4778" y="0"/>
                  </a:moveTo>
                  <a:cubicBezTo>
                    <a:pt x="4755" y="0"/>
                    <a:pt x="4731" y="13"/>
                    <a:pt x="4723" y="43"/>
                  </a:cubicBezTo>
                  <a:cubicBezTo>
                    <a:pt x="3503" y="3997"/>
                    <a:pt x="2005" y="7749"/>
                    <a:pt x="6" y="11378"/>
                  </a:cubicBezTo>
                  <a:cubicBezTo>
                    <a:pt x="1" y="11390"/>
                    <a:pt x="10" y="11399"/>
                    <a:pt x="20" y="11399"/>
                  </a:cubicBezTo>
                  <a:cubicBezTo>
                    <a:pt x="24" y="11399"/>
                    <a:pt x="28" y="11397"/>
                    <a:pt x="31" y="11392"/>
                  </a:cubicBezTo>
                  <a:cubicBezTo>
                    <a:pt x="2173" y="7928"/>
                    <a:pt x="3883" y="4044"/>
                    <a:pt x="4841" y="76"/>
                  </a:cubicBezTo>
                  <a:cubicBezTo>
                    <a:pt x="4851" y="30"/>
                    <a:pt x="4814" y="0"/>
                    <a:pt x="4778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20"/>
            <p:cNvSpPr/>
            <p:nvPr/>
          </p:nvSpPr>
          <p:spPr>
            <a:xfrm>
              <a:off x="2126220" y="-359098"/>
              <a:ext cx="165655" cy="276092"/>
            </a:xfrm>
            <a:custGeom>
              <a:avLst/>
              <a:gdLst/>
              <a:ahLst/>
              <a:cxnLst/>
              <a:rect l="l" t="t" r="r" b="b"/>
              <a:pathLst>
                <a:path w="3702" h="6170" extrusionOk="0">
                  <a:moveTo>
                    <a:pt x="1023" y="1"/>
                  </a:moveTo>
                  <a:cubicBezTo>
                    <a:pt x="1013" y="1"/>
                    <a:pt x="1003" y="7"/>
                    <a:pt x="1003" y="20"/>
                  </a:cubicBezTo>
                  <a:cubicBezTo>
                    <a:pt x="1036" y="1705"/>
                    <a:pt x="1" y="3762"/>
                    <a:pt x="1050" y="5323"/>
                  </a:cubicBezTo>
                  <a:cubicBezTo>
                    <a:pt x="1391" y="5831"/>
                    <a:pt x="2011" y="6169"/>
                    <a:pt x="2607" y="6169"/>
                  </a:cubicBezTo>
                  <a:cubicBezTo>
                    <a:pt x="2995" y="6169"/>
                    <a:pt x="3373" y="6026"/>
                    <a:pt x="3657" y="5692"/>
                  </a:cubicBezTo>
                  <a:cubicBezTo>
                    <a:pt x="3702" y="5641"/>
                    <a:pt x="3661" y="5581"/>
                    <a:pt x="3609" y="5581"/>
                  </a:cubicBezTo>
                  <a:cubicBezTo>
                    <a:pt x="3594" y="5581"/>
                    <a:pt x="3578" y="5587"/>
                    <a:pt x="3563" y="5598"/>
                  </a:cubicBezTo>
                  <a:cubicBezTo>
                    <a:pt x="3265" y="5841"/>
                    <a:pt x="2928" y="5952"/>
                    <a:pt x="2595" y="5952"/>
                  </a:cubicBezTo>
                  <a:cubicBezTo>
                    <a:pt x="2111" y="5952"/>
                    <a:pt x="1634" y="5718"/>
                    <a:pt x="1292" y="5312"/>
                  </a:cubicBezTo>
                  <a:cubicBezTo>
                    <a:pt x="807" y="4737"/>
                    <a:pt x="730" y="3944"/>
                    <a:pt x="763" y="3222"/>
                  </a:cubicBezTo>
                  <a:cubicBezTo>
                    <a:pt x="810" y="2140"/>
                    <a:pt x="1105" y="1110"/>
                    <a:pt x="1047" y="20"/>
                  </a:cubicBezTo>
                  <a:cubicBezTo>
                    <a:pt x="1046" y="7"/>
                    <a:pt x="1034" y="1"/>
                    <a:pt x="1023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20"/>
            <p:cNvSpPr/>
            <p:nvPr/>
          </p:nvSpPr>
          <p:spPr>
            <a:xfrm>
              <a:off x="2099729" y="42342"/>
              <a:ext cx="287324" cy="190893"/>
            </a:xfrm>
            <a:custGeom>
              <a:avLst/>
              <a:gdLst/>
              <a:ahLst/>
              <a:cxnLst/>
              <a:rect l="l" t="t" r="r" b="b"/>
              <a:pathLst>
                <a:path w="6421" h="4266" extrusionOk="0">
                  <a:moveTo>
                    <a:pt x="6359" y="0"/>
                  </a:moveTo>
                  <a:cubicBezTo>
                    <a:pt x="6348" y="0"/>
                    <a:pt x="6337" y="4"/>
                    <a:pt x="6328" y="14"/>
                  </a:cubicBezTo>
                  <a:lnTo>
                    <a:pt x="6325" y="14"/>
                  </a:lnTo>
                  <a:cubicBezTo>
                    <a:pt x="4489" y="1842"/>
                    <a:pt x="2669" y="3764"/>
                    <a:pt x="4" y="4259"/>
                  </a:cubicBezTo>
                  <a:cubicBezTo>
                    <a:pt x="1" y="4259"/>
                    <a:pt x="1" y="4266"/>
                    <a:pt x="4" y="4266"/>
                  </a:cubicBezTo>
                  <a:cubicBezTo>
                    <a:pt x="5" y="4266"/>
                    <a:pt x="5" y="4265"/>
                    <a:pt x="6" y="4265"/>
                  </a:cubicBezTo>
                  <a:cubicBezTo>
                    <a:pt x="2649" y="3937"/>
                    <a:pt x="4690" y="1985"/>
                    <a:pt x="6391" y="77"/>
                  </a:cubicBezTo>
                  <a:cubicBezTo>
                    <a:pt x="6421" y="43"/>
                    <a:pt x="6392" y="0"/>
                    <a:pt x="635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20"/>
            <p:cNvSpPr/>
            <p:nvPr/>
          </p:nvSpPr>
          <p:spPr>
            <a:xfrm>
              <a:off x="2582342" y="-1057579"/>
              <a:ext cx="16780" cy="20808"/>
            </a:xfrm>
            <a:custGeom>
              <a:avLst/>
              <a:gdLst/>
              <a:ahLst/>
              <a:cxnLst/>
              <a:rect l="l" t="t" r="r" b="b"/>
              <a:pathLst>
                <a:path w="375" h="465" extrusionOk="0">
                  <a:moveTo>
                    <a:pt x="188" y="1"/>
                  </a:moveTo>
                  <a:cubicBezTo>
                    <a:pt x="136" y="1"/>
                    <a:pt x="84" y="30"/>
                    <a:pt x="69" y="90"/>
                  </a:cubicBezTo>
                  <a:cubicBezTo>
                    <a:pt x="55" y="145"/>
                    <a:pt x="42" y="200"/>
                    <a:pt x="25" y="252"/>
                  </a:cubicBezTo>
                  <a:cubicBezTo>
                    <a:pt x="0" y="357"/>
                    <a:pt x="77" y="464"/>
                    <a:pt x="188" y="464"/>
                  </a:cubicBezTo>
                  <a:cubicBezTo>
                    <a:pt x="295" y="464"/>
                    <a:pt x="375" y="357"/>
                    <a:pt x="347" y="252"/>
                  </a:cubicBezTo>
                  <a:cubicBezTo>
                    <a:pt x="333" y="197"/>
                    <a:pt x="320" y="142"/>
                    <a:pt x="306" y="90"/>
                  </a:cubicBezTo>
                  <a:cubicBezTo>
                    <a:pt x="291" y="30"/>
                    <a:pt x="239" y="1"/>
                    <a:pt x="18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20"/>
            <p:cNvSpPr/>
            <p:nvPr/>
          </p:nvSpPr>
          <p:spPr>
            <a:xfrm>
              <a:off x="2571378" y="-1166094"/>
              <a:ext cx="43629" cy="38170"/>
            </a:xfrm>
            <a:custGeom>
              <a:avLst/>
              <a:gdLst/>
              <a:ahLst/>
              <a:cxnLst/>
              <a:rect l="l" t="t" r="r" b="b"/>
              <a:pathLst>
                <a:path w="975" h="853" extrusionOk="0">
                  <a:moveTo>
                    <a:pt x="413" y="0"/>
                  </a:moveTo>
                  <a:cubicBezTo>
                    <a:pt x="313" y="0"/>
                    <a:pt x="199" y="58"/>
                    <a:pt x="130" y="125"/>
                  </a:cubicBezTo>
                  <a:cubicBezTo>
                    <a:pt x="55" y="199"/>
                    <a:pt x="0" y="320"/>
                    <a:pt x="6" y="425"/>
                  </a:cubicBezTo>
                  <a:cubicBezTo>
                    <a:pt x="11" y="535"/>
                    <a:pt x="47" y="651"/>
                    <a:pt x="130" y="728"/>
                  </a:cubicBezTo>
                  <a:cubicBezTo>
                    <a:pt x="205" y="795"/>
                    <a:pt x="306" y="852"/>
                    <a:pt x="412" y="852"/>
                  </a:cubicBezTo>
                  <a:cubicBezTo>
                    <a:pt x="419" y="852"/>
                    <a:pt x="426" y="852"/>
                    <a:pt x="433" y="852"/>
                  </a:cubicBezTo>
                  <a:cubicBezTo>
                    <a:pt x="496" y="846"/>
                    <a:pt x="562" y="843"/>
                    <a:pt x="625" y="830"/>
                  </a:cubicBezTo>
                  <a:cubicBezTo>
                    <a:pt x="713" y="810"/>
                    <a:pt x="790" y="764"/>
                    <a:pt x="857" y="700"/>
                  </a:cubicBezTo>
                  <a:cubicBezTo>
                    <a:pt x="925" y="637"/>
                    <a:pt x="975" y="518"/>
                    <a:pt x="972" y="425"/>
                  </a:cubicBezTo>
                  <a:cubicBezTo>
                    <a:pt x="967" y="326"/>
                    <a:pt x="934" y="221"/>
                    <a:pt x="857" y="150"/>
                  </a:cubicBezTo>
                  <a:cubicBezTo>
                    <a:pt x="790" y="89"/>
                    <a:pt x="713" y="42"/>
                    <a:pt x="625" y="23"/>
                  </a:cubicBezTo>
                  <a:cubicBezTo>
                    <a:pt x="562" y="9"/>
                    <a:pt x="496" y="4"/>
                    <a:pt x="433" y="1"/>
                  </a:cubicBezTo>
                  <a:cubicBezTo>
                    <a:pt x="426" y="0"/>
                    <a:pt x="420" y="0"/>
                    <a:pt x="413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20"/>
            <p:cNvSpPr/>
            <p:nvPr/>
          </p:nvSpPr>
          <p:spPr>
            <a:xfrm>
              <a:off x="2729072" y="-1140453"/>
              <a:ext cx="23716" cy="18391"/>
            </a:xfrm>
            <a:custGeom>
              <a:avLst/>
              <a:gdLst/>
              <a:ahLst/>
              <a:cxnLst/>
              <a:rect l="l" t="t" r="r" b="b"/>
              <a:pathLst>
                <a:path w="530" h="411" extrusionOk="0">
                  <a:moveTo>
                    <a:pt x="265" y="1"/>
                  </a:moveTo>
                  <a:cubicBezTo>
                    <a:pt x="1" y="1"/>
                    <a:pt x="1" y="411"/>
                    <a:pt x="265" y="411"/>
                  </a:cubicBezTo>
                  <a:cubicBezTo>
                    <a:pt x="529" y="411"/>
                    <a:pt x="529" y="1"/>
                    <a:pt x="26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20"/>
            <p:cNvSpPr/>
            <p:nvPr/>
          </p:nvSpPr>
          <p:spPr>
            <a:xfrm>
              <a:off x="2760978" y="-1021690"/>
              <a:ext cx="36648" cy="33919"/>
            </a:xfrm>
            <a:custGeom>
              <a:avLst/>
              <a:gdLst/>
              <a:ahLst/>
              <a:cxnLst/>
              <a:rect l="l" t="t" r="r" b="b"/>
              <a:pathLst>
                <a:path w="819" h="758" extrusionOk="0">
                  <a:moveTo>
                    <a:pt x="451" y="0"/>
                  </a:moveTo>
                  <a:cubicBezTo>
                    <a:pt x="446" y="0"/>
                    <a:pt x="441" y="0"/>
                    <a:pt x="436" y="1"/>
                  </a:cubicBezTo>
                  <a:cubicBezTo>
                    <a:pt x="312" y="6"/>
                    <a:pt x="193" y="67"/>
                    <a:pt x="124" y="163"/>
                  </a:cubicBezTo>
                  <a:cubicBezTo>
                    <a:pt x="53" y="210"/>
                    <a:pt x="1" y="295"/>
                    <a:pt x="3" y="378"/>
                  </a:cubicBezTo>
                  <a:cubicBezTo>
                    <a:pt x="9" y="466"/>
                    <a:pt x="53" y="549"/>
                    <a:pt x="124" y="595"/>
                  </a:cubicBezTo>
                  <a:cubicBezTo>
                    <a:pt x="196" y="692"/>
                    <a:pt x="314" y="758"/>
                    <a:pt x="436" y="758"/>
                  </a:cubicBezTo>
                  <a:cubicBezTo>
                    <a:pt x="532" y="758"/>
                    <a:pt x="634" y="714"/>
                    <a:pt x="703" y="648"/>
                  </a:cubicBezTo>
                  <a:cubicBezTo>
                    <a:pt x="769" y="582"/>
                    <a:pt x="818" y="474"/>
                    <a:pt x="813" y="378"/>
                  </a:cubicBezTo>
                  <a:cubicBezTo>
                    <a:pt x="810" y="282"/>
                    <a:pt x="777" y="180"/>
                    <a:pt x="703" y="111"/>
                  </a:cubicBezTo>
                  <a:cubicBezTo>
                    <a:pt x="632" y="48"/>
                    <a:pt x="544" y="0"/>
                    <a:pt x="45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20"/>
            <p:cNvSpPr/>
            <p:nvPr/>
          </p:nvSpPr>
          <p:spPr>
            <a:xfrm>
              <a:off x="2475527" y="-44783"/>
              <a:ext cx="31100" cy="24701"/>
            </a:xfrm>
            <a:custGeom>
              <a:avLst/>
              <a:gdLst/>
              <a:ahLst/>
              <a:cxnLst/>
              <a:rect l="l" t="t" r="r" b="b"/>
              <a:pathLst>
                <a:path w="695" h="552" extrusionOk="0">
                  <a:moveTo>
                    <a:pt x="283" y="1"/>
                  </a:moveTo>
                  <a:cubicBezTo>
                    <a:pt x="134" y="1"/>
                    <a:pt x="0" y="118"/>
                    <a:pt x="0" y="276"/>
                  </a:cubicBezTo>
                  <a:cubicBezTo>
                    <a:pt x="0" y="435"/>
                    <a:pt x="132" y="552"/>
                    <a:pt x="280" y="552"/>
                  </a:cubicBezTo>
                  <a:cubicBezTo>
                    <a:pt x="303" y="552"/>
                    <a:pt x="326" y="549"/>
                    <a:pt x="350" y="543"/>
                  </a:cubicBezTo>
                  <a:cubicBezTo>
                    <a:pt x="405" y="529"/>
                    <a:pt x="460" y="518"/>
                    <a:pt x="515" y="504"/>
                  </a:cubicBezTo>
                  <a:cubicBezTo>
                    <a:pt x="611" y="480"/>
                    <a:pt x="694" y="378"/>
                    <a:pt x="689" y="276"/>
                  </a:cubicBezTo>
                  <a:cubicBezTo>
                    <a:pt x="683" y="174"/>
                    <a:pt x="620" y="75"/>
                    <a:pt x="515" y="50"/>
                  </a:cubicBezTo>
                  <a:cubicBezTo>
                    <a:pt x="460" y="36"/>
                    <a:pt x="405" y="23"/>
                    <a:pt x="350" y="9"/>
                  </a:cubicBezTo>
                  <a:cubicBezTo>
                    <a:pt x="328" y="3"/>
                    <a:pt x="305" y="1"/>
                    <a:pt x="283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20"/>
            <p:cNvSpPr/>
            <p:nvPr/>
          </p:nvSpPr>
          <p:spPr>
            <a:xfrm>
              <a:off x="2552763" y="-193617"/>
              <a:ext cx="28370" cy="22105"/>
            </a:xfrm>
            <a:custGeom>
              <a:avLst/>
              <a:gdLst/>
              <a:ahLst/>
              <a:cxnLst/>
              <a:rect l="l" t="t" r="r" b="b"/>
              <a:pathLst>
                <a:path w="634" h="494" extrusionOk="0">
                  <a:moveTo>
                    <a:pt x="317" y="1"/>
                  </a:moveTo>
                  <a:cubicBezTo>
                    <a:pt x="3" y="1"/>
                    <a:pt x="1" y="493"/>
                    <a:pt x="317" y="493"/>
                  </a:cubicBezTo>
                  <a:cubicBezTo>
                    <a:pt x="634" y="493"/>
                    <a:pt x="634" y="1"/>
                    <a:pt x="317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20"/>
            <p:cNvSpPr/>
            <p:nvPr/>
          </p:nvSpPr>
          <p:spPr>
            <a:xfrm>
              <a:off x="2625345" y="-306831"/>
              <a:ext cx="18615" cy="11366"/>
            </a:xfrm>
            <a:custGeom>
              <a:avLst/>
              <a:gdLst/>
              <a:ahLst/>
              <a:cxnLst/>
              <a:rect l="l" t="t" r="r" b="b"/>
              <a:pathLst>
                <a:path w="416" h="254" extrusionOk="0">
                  <a:moveTo>
                    <a:pt x="291" y="0"/>
                  </a:moveTo>
                  <a:cubicBezTo>
                    <a:pt x="289" y="0"/>
                    <a:pt x="288" y="0"/>
                    <a:pt x="287" y="0"/>
                  </a:cubicBezTo>
                  <a:cubicBezTo>
                    <a:pt x="248" y="3"/>
                    <a:pt x="209" y="0"/>
                    <a:pt x="171" y="9"/>
                  </a:cubicBezTo>
                  <a:cubicBezTo>
                    <a:pt x="141" y="14"/>
                    <a:pt x="113" y="28"/>
                    <a:pt x="86" y="42"/>
                  </a:cubicBezTo>
                  <a:cubicBezTo>
                    <a:pt x="0" y="75"/>
                    <a:pt x="0" y="179"/>
                    <a:pt x="86" y="212"/>
                  </a:cubicBezTo>
                  <a:cubicBezTo>
                    <a:pt x="113" y="223"/>
                    <a:pt x="141" y="240"/>
                    <a:pt x="171" y="245"/>
                  </a:cubicBezTo>
                  <a:cubicBezTo>
                    <a:pt x="209" y="254"/>
                    <a:pt x="248" y="251"/>
                    <a:pt x="287" y="254"/>
                  </a:cubicBezTo>
                  <a:cubicBezTo>
                    <a:pt x="288" y="254"/>
                    <a:pt x="289" y="254"/>
                    <a:pt x="291" y="254"/>
                  </a:cubicBezTo>
                  <a:cubicBezTo>
                    <a:pt x="355" y="254"/>
                    <a:pt x="416" y="192"/>
                    <a:pt x="413" y="127"/>
                  </a:cubicBezTo>
                  <a:cubicBezTo>
                    <a:pt x="408" y="62"/>
                    <a:pt x="358" y="0"/>
                    <a:pt x="29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20"/>
            <p:cNvSpPr/>
            <p:nvPr/>
          </p:nvSpPr>
          <p:spPr>
            <a:xfrm>
              <a:off x="2336046" y="-176121"/>
              <a:ext cx="25551" cy="18794"/>
            </a:xfrm>
            <a:custGeom>
              <a:avLst/>
              <a:gdLst/>
              <a:ahLst/>
              <a:cxnLst/>
              <a:rect l="l" t="t" r="r" b="b"/>
              <a:pathLst>
                <a:path w="571" h="420" extrusionOk="0">
                  <a:moveTo>
                    <a:pt x="211" y="0"/>
                  </a:moveTo>
                  <a:cubicBezTo>
                    <a:pt x="102" y="0"/>
                    <a:pt x="1" y="101"/>
                    <a:pt x="6" y="210"/>
                  </a:cubicBezTo>
                  <a:cubicBezTo>
                    <a:pt x="12" y="320"/>
                    <a:pt x="97" y="419"/>
                    <a:pt x="215" y="419"/>
                  </a:cubicBezTo>
                  <a:cubicBezTo>
                    <a:pt x="265" y="416"/>
                    <a:pt x="314" y="416"/>
                    <a:pt x="364" y="405"/>
                  </a:cubicBezTo>
                  <a:cubicBezTo>
                    <a:pt x="422" y="397"/>
                    <a:pt x="469" y="367"/>
                    <a:pt x="507" y="325"/>
                  </a:cubicBezTo>
                  <a:cubicBezTo>
                    <a:pt x="570" y="259"/>
                    <a:pt x="570" y="160"/>
                    <a:pt x="507" y="94"/>
                  </a:cubicBezTo>
                  <a:lnTo>
                    <a:pt x="507" y="91"/>
                  </a:lnTo>
                  <a:cubicBezTo>
                    <a:pt x="469" y="50"/>
                    <a:pt x="422" y="23"/>
                    <a:pt x="364" y="12"/>
                  </a:cubicBezTo>
                  <a:cubicBezTo>
                    <a:pt x="314" y="3"/>
                    <a:pt x="265" y="1"/>
                    <a:pt x="215" y="1"/>
                  </a:cubicBezTo>
                  <a:cubicBezTo>
                    <a:pt x="214" y="1"/>
                    <a:pt x="212" y="0"/>
                    <a:pt x="21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20"/>
            <p:cNvSpPr/>
            <p:nvPr/>
          </p:nvSpPr>
          <p:spPr>
            <a:xfrm>
              <a:off x="2396769" y="-255236"/>
              <a:ext cx="24208" cy="18794"/>
            </a:xfrm>
            <a:custGeom>
              <a:avLst/>
              <a:gdLst/>
              <a:ahLst/>
              <a:cxnLst/>
              <a:rect l="l" t="t" r="r" b="b"/>
              <a:pathLst>
                <a:path w="541" h="420" extrusionOk="0">
                  <a:moveTo>
                    <a:pt x="271" y="1"/>
                  </a:moveTo>
                  <a:cubicBezTo>
                    <a:pt x="1" y="1"/>
                    <a:pt x="1" y="419"/>
                    <a:pt x="271" y="419"/>
                  </a:cubicBezTo>
                  <a:cubicBezTo>
                    <a:pt x="541" y="419"/>
                    <a:pt x="541" y="1"/>
                    <a:pt x="27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20"/>
            <p:cNvSpPr/>
            <p:nvPr/>
          </p:nvSpPr>
          <p:spPr>
            <a:xfrm>
              <a:off x="2029384" y="111210"/>
              <a:ext cx="15930" cy="22463"/>
            </a:xfrm>
            <a:custGeom>
              <a:avLst/>
              <a:gdLst/>
              <a:ahLst/>
              <a:cxnLst/>
              <a:rect l="l" t="t" r="r" b="b"/>
              <a:pathLst>
                <a:path w="356" h="502" extrusionOk="0">
                  <a:moveTo>
                    <a:pt x="183" y="0"/>
                  </a:moveTo>
                  <a:cubicBezTo>
                    <a:pt x="181" y="0"/>
                    <a:pt x="179" y="0"/>
                    <a:pt x="177" y="0"/>
                  </a:cubicBezTo>
                  <a:cubicBezTo>
                    <a:pt x="130" y="3"/>
                    <a:pt x="89" y="22"/>
                    <a:pt x="56" y="53"/>
                  </a:cubicBezTo>
                  <a:cubicBezTo>
                    <a:pt x="17" y="88"/>
                    <a:pt x="3" y="143"/>
                    <a:pt x="3" y="196"/>
                  </a:cubicBezTo>
                  <a:cubicBezTo>
                    <a:pt x="1" y="237"/>
                    <a:pt x="1" y="281"/>
                    <a:pt x="1" y="325"/>
                  </a:cubicBezTo>
                  <a:cubicBezTo>
                    <a:pt x="1" y="413"/>
                    <a:pt x="79" y="502"/>
                    <a:pt x="169" y="502"/>
                  </a:cubicBezTo>
                  <a:cubicBezTo>
                    <a:pt x="171" y="502"/>
                    <a:pt x="174" y="501"/>
                    <a:pt x="177" y="501"/>
                  </a:cubicBezTo>
                  <a:cubicBezTo>
                    <a:pt x="273" y="496"/>
                    <a:pt x="356" y="424"/>
                    <a:pt x="356" y="325"/>
                  </a:cubicBezTo>
                  <a:cubicBezTo>
                    <a:pt x="353" y="284"/>
                    <a:pt x="356" y="242"/>
                    <a:pt x="353" y="201"/>
                  </a:cubicBezTo>
                  <a:cubicBezTo>
                    <a:pt x="350" y="154"/>
                    <a:pt x="345" y="110"/>
                    <a:pt x="315" y="69"/>
                  </a:cubicBezTo>
                  <a:cubicBezTo>
                    <a:pt x="283" y="32"/>
                    <a:pt x="233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20"/>
            <p:cNvSpPr/>
            <p:nvPr/>
          </p:nvSpPr>
          <p:spPr>
            <a:xfrm>
              <a:off x="2009560" y="-17934"/>
              <a:ext cx="23940" cy="18525"/>
            </a:xfrm>
            <a:custGeom>
              <a:avLst/>
              <a:gdLst/>
              <a:ahLst/>
              <a:cxnLst/>
              <a:rect l="l" t="t" r="r" b="b"/>
              <a:pathLst>
                <a:path w="535" h="414" extrusionOk="0">
                  <a:moveTo>
                    <a:pt x="267" y="1"/>
                  </a:moveTo>
                  <a:cubicBezTo>
                    <a:pt x="0" y="1"/>
                    <a:pt x="0" y="414"/>
                    <a:pt x="267" y="414"/>
                  </a:cubicBezTo>
                  <a:cubicBezTo>
                    <a:pt x="534" y="414"/>
                    <a:pt x="534" y="1"/>
                    <a:pt x="267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7" name="Google Shape;1757;p20"/>
          <p:cNvGrpSpPr/>
          <p:nvPr/>
        </p:nvGrpSpPr>
        <p:grpSpPr>
          <a:xfrm rot="1016838">
            <a:off x="1992085" y="4203373"/>
            <a:ext cx="1616765" cy="1763462"/>
            <a:chOff x="1798787" y="3873267"/>
            <a:chExt cx="1616720" cy="1763413"/>
          </a:xfrm>
        </p:grpSpPr>
        <p:sp>
          <p:nvSpPr>
            <p:cNvPr id="1758" name="Google Shape;1758;p20"/>
            <p:cNvSpPr/>
            <p:nvPr/>
          </p:nvSpPr>
          <p:spPr>
            <a:xfrm>
              <a:off x="1822951" y="3996952"/>
              <a:ext cx="1384935" cy="1639727"/>
            </a:xfrm>
            <a:custGeom>
              <a:avLst/>
              <a:gdLst/>
              <a:ahLst/>
              <a:cxnLst/>
              <a:rect l="l" t="t" r="r" b="b"/>
              <a:pathLst>
                <a:path w="30950" h="36644" extrusionOk="0">
                  <a:moveTo>
                    <a:pt x="27962" y="1"/>
                  </a:moveTo>
                  <a:cubicBezTo>
                    <a:pt x="27626" y="1"/>
                    <a:pt x="27285" y="277"/>
                    <a:pt x="27389" y="709"/>
                  </a:cubicBezTo>
                  <a:cubicBezTo>
                    <a:pt x="29727" y="10252"/>
                    <a:pt x="19138" y="15230"/>
                    <a:pt x="12673" y="19390"/>
                  </a:cubicBezTo>
                  <a:cubicBezTo>
                    <a:pt x="6492" y="23366"/>
                    <a:pt x="1638" y="29247"/>
                    <a:pt x="14" y="36540"/>
                  </a:cubicBezTo>
                  <a:cubicBezTo>
                    <a:pt x="0" y="36603"/>
                    <a:pt x="49" y="36643"/>
                    <a:pt x="96" y="36643"/>
                  </a:cubicBezTo>
                  <a:cubicBezTo>
                    <a:pt x="127" y="36643"/>
                    <a:pt x="158" y="36625"/>
                    <a:pt x="171" y="36584"/>
                  </a:cubicBezTo>
                  <a:cubicBezTo>
                    <a:pt x="1506" y="32424"/>
                    <a:pt x="3477" y="28666"/>
                    <a:pt x="6415" y="25403"/>
                  </a:cubicBezTo>
                  <a:cubicBezTo>
                    <a:pt x="9416" y="22069"/>
                    <a:pt x="13177" y="19910"/>
                    <a:pt x="17040" y="17733"/>
                  </a:cubicBezTo>
                  <a:cubicBezTo>
                    <a:pt x="23048" y="14343"/>
                    <a:pt x="30949" y="8424"/>
                    <a:pt x="28494" y="403"/>
                  </a:cubicBezTo>
                  <a:cubicBezTo>
                    <a:pt x="28407" y="123"/>
                    <a:pt x="28185" y="1"/>
                    <a:pt x="27962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20"/>
            <p:cNvSpPr/>
            <p:nvPr/>
          </p:nvSpPr>
          <p:spPr>
            <a:xfrm>
              <a:off x="1798787" y="3873267"/>
              <a:ext cx="1016708" cy="1680671"/>
            </a:xfrm>
            <a:custGeom>
              <a:avLst/>
              <a:gdLst/>
              <a:ahLst/>
              <a:cxnLst/>
              <a:rect l="l" t="t" r="r" b="b"/>
              <a:pathLst>
                <a:path w="22721" h="37559" extrusionOk="0">
                  <a:moveTo>
                    <a:pt x="21526" y="0"/>
                  </a:moveTo>
                  <a:cubicBezTo>
                    <a:pt x="21232" y="0"/>
                    <a:pt x="20921" y="199"/>
                    <a:pt x="20933" y="544"/>
                  </a:cubicBezTo>
                  <a:cubicBezTo>
                    <a:pt x="21077" y="4561"/>
                    <a:pt x="21768" y="8820"/>
                    <a:pt x="19521" y="12440"/>
                  </a:cubicBezTo>
                  <a:cubicBezTo>
                    <a:pt x="17489" y="15720"/>
                    <a:pt x="13679" y="17322"/>
                    <a:pt x="10727" y="19618"/>
                  </a:cubicBezTo>
                  <a:cubicBezTo>
                    <a:pt x="5265" y="23869"/>
                    <a:pt x="980" y="30579"/>
                    <a:pt x="6" y="37493"/>
                  </a:cubicBezTo>
                  <a:cubicBezTo>
                    <a:pt x="1" y="37531"/>
                    <a:pt x="33" y="37558"/>
                    <a:pt x="63" y="37558"/>
                  </a:cubicBezTo>
                  <a:cubicBezTo>
                    <a:pt x="83" y="37558"/>
                    <a:pt x="101" y="37547"/>
                    <a:pt x="108" y="37520"/>
                  </a:cubicBezTo>
                  <a:cubicBezTo>
                    <a:pt x="1096" y="33663"/>
                    <a:pt x="2456" y="29973"/>
                    <a:pt x="4805" y="26722"/>
                  </a:cubicBezTo>
                  <a:cubicBezTo>
                    <a:pt x="7291" y="23283"/>
                    <a:pt x="10438" y="20623"/>
                    <a:pt x="14031" y="18410"/>
                  </a:cubicBezTo>
                  <a:cubicBezTo>
                    <a:pt x="17004" y="16581"/>
                    <a:pt x="19953" y="14660"/>
                    <a:pt x="21338" y="11303"/>
                  </a:cubicBezTo>
                  <a:cubicBezTo>
                    <a:pt x="22720" y="7950"/>
                    <a:pt x="22572" y="3916"/>
                    <a:pt x="22021" y="398"/>
                  </a:cubicBezTo>
                  <a:cubicBezTo>
                    <a:pt x="21978" y="124"/>
                    <a:pt x="21757" y="0"/>
                    <a:pt x="2152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20"/>
            <p:cNvSpPr/>
            <p:nvPr/>
          </p:nvSpPr>
          <p:spPr>
            <a:xfrm>
              <a:off x="1990042" y="4320082"/>
              <a:ext cx="1385651" cy="1154396"/>
            </a:xfrm>
            <a:custGeom>
              <a:avLst/>
              <a:gdLst/>
              <a:ahLst/>
              <a:cxnLst/>
              <a:rect l="l" t="t" r="r" b="b"/>
              <a:pathLst>
                <a:path w="30966" h="25798" extrusionOk="0">
                  <a:moveTo>
                    <a:pt x="29516" y="1"/>
                  </a:moveTo>
                  <a:cubicBezTo>
                    <a:pt x="29334" y="1"/>
                    <a:pt x="29157" y="134"/>
                    <a:pt x="29126" y="380"/>
                  </a:cubicBezTo>
                  <a:cubicBezTo>
                    <a:pt x="28895" y="2227"/>
                    <a:pt x="28887" y="3722"/>
                    <a:pt x="27887" y="5385"/>
                  </a:cubicBezTo>
                  <a:cubicBezTo>
                    <a:pt x="26946" y="6949"/>
                    <a:pt x="25591" y="8259"/>
                    <a:pt x="24068" y="9253"/>
                  </a:cubicBezTo>
                  <a:cubicBezTo>
                    <a:pt x="20866" y="11340"/>
                    <a:pt x="17009" y="12120"/>
                    <a:pt x="13493" y="13510"/>
                  </a:cubicBezTo>
                  <a:cubicBezTo>
                    <a:pt x="7722" y="15795"/>
                    <a:pt x="2692" y="20046"/>
                    <a:pt x="21" y="25715"/>
                  </a:cubicBezTo>
                  <a:cubicBezTo>
                    <a:pt x="1" y="25759"/>
                    <a:pt x="36" y="25797"/>
                    <a:pt x="72" y="25797"/>
                  </a:cubicBezTo>
                  <a:cubicBezTo>
                    <a:pt x="89" y="25797"/>
                    <a:pt x="106" y="25789"/>
                    <a:pt x="118" y="25770"/>
                  </a:cubicBezTo>
                  <a:cubicBezTo>
                    <a:pt x="2136" y="22568"/>
                    <a:pt x="4589" y="19738"/>
                    <a:pt x="7700" y="17552"/>
                  </a:cubicBezTo>
                  <a:cubicBezTo>
                    <a:pt x="10993" y="15239"/>
                    <a:pt x="14721" y="14129"/>
                    <a:pt x="18501" y="12888"/>
                  </a:cubicBezTo>
                  <a:cubicBezTo>
                    <a:pt x="21701" y="11839"/>
                    <a:pt x="24897" y="10523"/>
                    <a:pt x="27257" y="8034"/>
                  </a:cubicBezTo>
                  <a:cubicBezTo>
                    <a:pt x="29016" y="6181"/>
                    <a:pt x="30965" y="2907"/>
                    <a:pt x="29892" y="275"/>
                  </a:cubicBezTo>
                  <a:cubicBezTo>
                    <a:pt x="29815" y="88"/>
                    <a:pt x="29664" y="1"/>
                    <a:pt x="2951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20"/>
            <p:cNvSpPr/>
            <p:nvPr/>
          </p:nvSpPr>
          <p:spPr>
            <a:xfrm>
              <a:off x="2048529" y="5087968"/>
              <a:ext cx="937013" cy="478977"/>
            </a:xfrm>
            <a:custGeom>
              <a:avLst/>
              <a:gdLst/>
              <a:ahLst/>
              <a:cxnLst/>
              <a:rect l="l" t="t" r="r" b="b"/>
              <a:pathLst>
                <a:path w="20940" h="10704" extrusionOk="0">
                  <a:moveTo>
                    <a:pt x="20596" y="1"/>
                  </a:moveTo>
                  <a:cubicBezTo>
                    <a:pt x="20569" y="1"/>
                    <a:pt x="20541" y="6"/>
                    <a:pt x="20512" y="17"/>
                  </a:cubicBezTo>
                  <a:cubicBezTo>
                    <a:pt x="19146" y="560"/>
                    <a:pt x="17888" y="1097"/>
                    <a:pt x="16393" y="1179"/>
                  </a:cubicBezTo>
                  <a:cubicBezTo>
                    <a:pt x="16150" y="1193"/>
                    <a:pt x="15908" y="1198"/>
                    <a:pt x="15664" y="1198"/>
                  </a:cubicBezTo>
                  <a:cubicBezTo>
                    <a:pt x="15072" y="1198"/>
                    <a:pt x="14479" y="1169"/>
                    <a:pt x="13887" y="1169"/>
                  </a:cubicBezTo>
                  <a:cubicBezTo>
                    <a:pt x="13644" y="1169"/>
                    <a:pt x="13401" y="1174"/>
                    <a:pt x="13158" y="1187"/>
                  </a:cubicBezTo>
                  <a:cubicBezTo>
                    <a:pt x="11253" y="1289"/>
                    <a:pt x="9389" y="1790"/>
                    <a:pt x="7668" y="2608"/>
                  </a:cubicBezTo>
                  <a:cubicBezTo>
                    <a:pt x="4248" y="4230"/>
                    <a:pt x="1371" y="7099"/>
                    <a:pt x="11" y="10651"/>
                  </a:cubicBezTo>
                  <a:cubicBezTo>
                    <a:pt x="0" y="10680"/>
                    <a:pt x="27" y="10703"/>
                    <a:pt x="53" y="10703"/>
                  </a:cubicBezTo>
                  <a:cubicBezTo>
                    <a:pt x="66" y="10703"/>
                    <a:pt x="78" y="10697"/>
                    <a:pt x="85" y="10684"/>
                  </a:cubicBezTo>
                  <a:cubicBezTo>
                    <a:pt x="2073" y="6843"/>
                    <a:pt x="5322" y="3919"/>
                    <a:pt x="9502" y="2666"/>
                  </a:cubicBezTo>
                  <a:cubicBezTo>
                    <a:pt x="11630" y="2027"/>
                    <a:pt x="13662" y="2137"/>
                    <a:pt x="15842" y="2115"/>
                  </a:cubicBezTo>
                  <a:cubicBezTo>
                    <a:pt x="17643" y="2096"/>
                    <a:pt x="19414" y="1705"/>
                    <a:pt x="20774" y="463"/>
                  </a:cubicBezTo>
                  <a:cubicBezTo>
                    <a:pt x="20939" y="310"/>
                    <a:pt x="20805" y="1"/>
                    <a:pt x="2059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20"/>
            <p:cNvSpPr/>
            <p:nvPr/>
          </p:nvSpPr>
          <p:spPr>
            <a:xfrm>
              <a:off x="2698681" y="4201408"/>
              <a:ext cx="241010" cy="395344"/>
            </a:xfrm>
            <a:custGeom>
              <a:avLst/>
              <a:gdLst/>
              <a:ahLst/>
              <a:cxnLst/>
              <a:rect l="l" t="t" r="r" b="b"/>
              <a:pathLst>
                <a:path w="5386" h="8835" extrusionOk="0">
                  <a:moveTo>
                    <a:pt x="5089" y="1"/>
                  </a:moveTo>
                  <a:cubicBezTo>
                    <a:pt x="4938" y="1"/>
                    <a:pt x="4780" y="98"/>
                    <a:pt x="4769" y="292"/>
                  </a:cubicBezTo>
                  <a:cubicBezTo>
                    <a:pt x="4554" y="3703"/>
                    <a:pt x="2800" y="6702"/>
                    <a:pt x="58" y="8709"/>
                  </a:cubicBezTo>
                  <a:cubicBezTo>
                    <a:pt x="0" y="8750"/>
                    <a:pt x="34" y="8835"/>
                    <a:pt x="91" y="8835"/>
                  </a:cubicBezTo>
                  <a:cubicBezTo>
                    <a:pt x="102" y="8835"/>
                    <a:pt x="114" y="8832"/>
                    <a:pt x="127" y="8824"/>
                  </a:cubicBezTo>
                  <a:cubicBezTo>
                    <a:pt x="3246" y="7029"/>
                    <a:pt x="5108" y="3855"/>
                    <a:pt x="5372" y="292"/>
                  </a:cubicBezTo>
                  <a:cubicBezTo>
                    <a:pt x="5386" y="98"/>
                    <a:pt x="5240" y="1"/>
                    <a:pt x="5089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20"/>
            <p:cNvSpPr/>
            <p:nvPr/>
          </p:nvSpPr>
          <p:spPr>
            <a:xfrm>
              <a:off x="2920947" y="4025949"/>
              <a:ext cx="45240" cy="52176"/>
            </a:xfrm>
            <a:custGeom>
              <a:avLst/>
              <a:gdLst/>
              <a:ahLst/>
              <a:cxnLst/>
              <a:rect l="l" t="t" r="r" b="b"/>
              <a:pathLst>
                <a:path w="1011" h="1166" extrusionOk="0">
                  <a:moveTo>
                    <a:pt x="517" y="0"/>
                  </a:moveTo>
                  <a:cubicBezTo>
                    <a:pt x="513" y="0"/>
                    <a:pt x="508" y="0"/>
                    <a:pt x="504" y="0"/>
                  </a:cubicBezTo>
                  <a:cubicBezTo>
                    <a:pt x="388" y="6"/>
                    <a:pt x="275" y="47"/>
                    <a:pt x="190" y="133"/>
                  </a:cubicBezTo>
                  <a:cubicBezTo>
                    <a:pt x="124" y="199"/>
                    <a:pt x="88" y="279"/>
                    <a:pt x="58" y="367"/>
                  </a:cubicBezTo>
                  <a:cubicBezTo>
                    <a:pt x="25" y="463"/>
                    <a:pt x="22" y="570"/>
                    <a:pt x="11" y="672"/>
                  </a:cubicBezTo>
                  <a:cubicBezTo>
                    <a:pt x="0" y="788"/>
                    <a:pt x="77" y="939"/>
                    <a:pt x="157" y="1019"/>
                  </a:cubicBezTo>
                  <a:cubicBezTo>
                    <a:pt x="239" y="1101"/>
                    <a:pt x="372" y="1165"/>
                    <a:pt x="490" y="1165"/>
                  </a:cubicBezTo>
                  <a:cubicBezTo>
                    <a:pt x="494" y="1165"/>
                    <a:pt x="499" y="1165"/>
                    <a:pt x="504" y="1165"/>
                  </a:cubicBezTo>
                  <a:cubicBezTo>
                    <a:pt x="631" y="1157"/>
                    <a:pt x="763" y="1116"/>
                    <a:pt x="854" y="1019"/>
                  </a:cubicBezTo>
                  <a:cubicBezTo>
                    <a:pt x="936" y="931"/>
                    <a:pt x="1011" y="799"/>
                    <a:pt x="997" y="672"/>
                  </a:cubicBezTo>
                  <a:cubicBezTo>
                    <a:pt x="986" y="576"/>
                    <a:pt x="986" y="469"/>
                    <a:pt x="955" y="378"/>
                  </a:cubicBezTo>
                  <a:cubicBezTo>
                    <a:pt x="928" y="303"/>
                    <a:pt x="900" y="237"/>
                    <a:pt x="851" y="177"/>
                  </a:cubicBezTo>
                  <a:cubicBezTo>
                    <a:pt x="776" y="78"/>
                    <a:pt x="648" y="0"/>
                    <a:pt x="517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20"/>
            <p:cNvSpPr/>
            <p:nvPr/>
          </p:nvSpPr>
          <p:spPr>
            <a:xfrm>
              <a:off x="2871634" y="4693464"/>
              <a:ext cx="58932" cy="41884"/>
            </a:xfrm>
            <a:custGeom>
              <a:avLst/>
              <a:gdLst/>
              <a:ahLst/>
              <a:cxnLst/>
              <a:rect l="l" t="t" r="r" b="b"/>
              <a:pathLst>
                <a:path w="1317" h="936" extrusionOk="0">
                  <a:moveTo>
                    <a:pt x="1024" y="1"/>
                  </a:moveTo>
                  <a:cubicBezTo>
                    <a:pt x="1002" y="1"/>
                    <a:pt x="981" y="3"/>
                    <a:pt x="959" y="6"/>
                  </a:cubicBezTo>
                  <a:cubicBezTo>
                    <a:pt x="901" y="15"/>
                    <a:pt x="846" y="23"/>
                    <a:pt x="788" y="37"/>
                  </a:cubicBezTo>
                  <a:lnTo>
                    <a:pt x="706" y="59"/>
                  </a:lnTo>
                  <a:cubicBezTo>
                    <a:pt x="678" y="67"/>
                    <a:pt x="664" y="71"/>
                    <a:pt x="662" y="71"/>
                  </a:cubicBezTo>
                  <a:cubicBezTo>
                    <a:pt x="660" y="71"/>
                    <a:pt x="665" y="69"/>
                    <a:pt x="675" y="64"/>
                  </a:cubicBezTo>
                  <a:lnTo>
                    <a:pt x="675" y="64"/>
                  </a:lnTo>
                  <a:cubicBezTo>
                    <a:pt x="518" y="89"/>
                    <a:pt x="386" y="152"/>
                    <a:pt x="249" y="232"/>
                  </a:cubicBezTo>
                  <a:cubicBezTo>
                    <a:pt x="75" y="328"/>
                    <a:pt x="1" y="582"/>
                    <a:pt x="111" y="752"/>
                  </a:cubicBezTo>
                  <a:cubicBezTo>
                    <a:pt x="191" y="876"/>
                    <a:pt x="309" y="935"/>
                    <a:pt x="436" y="935"/>
                  </a:cubicBezTo>
                  <a:cubicBezTo>
                    <a:pt x="501" y="935"/>
                    <a:pt x="568" y="920"/>
                    <a:pt x="634" y="890"/>
                  </a:cubicBezTo>
                  <a:cubicBezTo>
                    <a:pt x="686" y="865"/>
                    <a:pt x="741" y="841"/>
                    <a:pt x="791" y="813"/>
                  </a:cubicBezTo>
                  <a:cubicBezTo>
                    <a:pt x="816" y="796"/>
                    <a:pt x="841" y="780"/>
                    <a:pt x="865" y="766"/>
                  </a:cubicBezTo>
                  <a:cubicBezTo>
                    <a:pt x="923" y="733"/>
                    <a:pt x="967" y="686"/>
                    <a:pt x="1000" y="631"/>
                  </a:cubicBezTo>
                  <a:lnTo>
                    <a:pt x="1000" y="631"/>
                  </a:lnTo>
                  <a:cubicBezTo>
                    <a:pt x="996" y="640"/>
                    <a:pt x="995" y="645"/>
                    <a:pt x="998" y="645"/>
                  </a:cubicBezTo>
                  <a:cubicBezTo>
                    <a:pt x="1002" y="645"/>
                    <a:pt x="1013" y="636"/>
                    <a:pt x="1031" y="615"/>
                  </a:cubicBezTo>
                  <a:cubicBezTo>
                    <a:pt x="1053" y="598"/>
                    <a:pt x="1072" y="582"/>
                    <a:pt x="1094" y="562"/>
                  </a:cubicBezTo>
                  <a:cubicBezTo>
                    <a:pt x="1138" y="527"/>
                    <a:pt x="1176" y="485"/>
                    <a:pt x="1215" y="447"/>
                  </a:cubicBezTo>
                  <a:cubicBezTo>
                    <a:pt x="1298" y="364"/>
                    <a:pt x="1317" y="229"/>
                    <a:pt x="1256" y="127"/>
                  </a:cubicBezTo>
                  <a:cubicBezTo>
                    <a:pt x="1205" y="38"/>
                    <a:pt x="1118" y="1"/>
                    <a:pt x="1024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20"/>
            <p:cNvSpPr/>
            <p:nvPr/>
          </p:nvSpPr>
          <p:spPr>
            <a:xfrm>
              <a:off x="3057296" y="4560292"/>
              <a:ext cx="63273" cy="49088"/>
            </a:xfrm>
            <a:custGeom>
              <a:avLst/>
              <a:gdLst/>
              <a:ahLst/>
              <a:cxnLst/>
              <a:rect l="l" t="t" r="r" b="b"/>
              <a:pathLst>
                <a:path w="1414" h="1097" extrusionOk="0">
                  <a:moveTo>
                    <a:pt x="706" y="0"/>
                  </a:moveTo>
                  <a:cubicBezTo>
                    <a:pt x="1" y="0"/>
                    <a:pt x="1" y="1096"/>
                    <a:pt x="706" y="1096"/>
                  </a:cubicBezTo>
                  <a:cubicBezTo>
                    <a:pt x="1413" y="1096"/>
                    <a:pt x="1413" y="0"/>
                    <a:pt x="70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20"/>
            <p:cNvSpPr/>
            <p:nvPr/>
          </p:nvSpPr>
          <p:spPr>
            <a:xfrm>
              <a:off x="3169793" y="4168921"/>
              <a:ext cx="100592" cy="286831"/>
            </a:xfrm>
            <a:custGeom>
              <a:avLst/>
              <a:gdLst/>
              <a:ahLst/>
              <a:cxnLst/>
              <a:rect l="l" t="t" r="r" b="b"/>
              <a:pathLst>
                <a:path w="2248" h="6410" extrusionOk="0">
                  <a:moveTo>
                    <a:pt x="1801" y="1"/>
                  </a:moveTo>
                  <a:cubicBezTo>
                    <a:pt x="1738" y="1"/>
                    <a:pt x="1671" y="37"/>
                    <a:pt x="1653" y="101"/>
                  </a:cubicBezTo>
                  <a:cubicBezTo>
                    <a:pt x="1361" y="1123"/>
                    <a:pt x="1336" y="2202"/>
                    <a:pt x="1066" y="3234"/>
                  </a:cubicBezTo>
                  <a:cubicBezTo>
                    <a:pt x="799" y="4261"/>
                    <a:pt x="444" y="5275"/>
                    <a:pt x="37" y="6255"/>
                  </a:cubicBezTo>
                  <a:cubicBezTo>
                    <a:pt x="0" y="6344"/>
                    <a:pt x="82" y="6410"/>
                    <a:pt x="162" y="6410"/>
                  </a:cubicBezTo>
                  <a:cubicBezTo>
                    <a:pt x="204" y="6410"/>
                    <a:pt x="244" y="6392"/>
                    <a:pt x="268" y="6351"/>
                  </a:cubicBezTo>
                  <a:cubicBezTo>
                    <a:pt x="1284" y="4586"/>
                    <a:pt x="2247" y="2174"/>
                    <a:pt x="1923" y="101"/>
                  </a:cubicBezTo>
                  <a:lnTo>
                    <a:pt x="1925" y="101"/>
                  </a:lnTo>
                  <a:cubicBezTo>
                    <a:pt x="1915" y="32"/>
                    <a:pt x="1859" y="1"/>
                    <a:pt x="180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20"/>
            <p:cNvSpPr/>
            <p:nvPr/>
          </p:nvSpPr>
          <p:spPr>
            <a:xfrm>
              <a:off x="2659481" y="4800637"/>
              <a:ext cx="659623" cy="230718"/>
            </a:xfrm>
            <a:custGeom>
              <a:avLst/>
              <a:gdLst/>
              <a:ahLst/>
              <a:cxnLst/>
              <a:rect l="l" t="t" r="r" b="b"/>
              <a:pathLst>
                <a:path w="14741" h="5156" extrusionOk="0">
                  <a:moveTo>
                    <a:pt x="14441" y="1"/>
                  </a:moveTo>
                  <a:cubicBezTo>
                    <a:pt x="14402" y="1"/>
                    <a:pt x="14361" y="12"/>
                    <a:pt x="14320" y="37"/>
                  </a:cubicBezTo>
                  <a:cubicBezTo>
                    <a:pt x="13249" y="703"/>
                    <a:pt x="12418" y="1664"/>
                    <a:pt x="11306" y="2306"/>
                  </a:cubicBezTo>
                  <a:cubicBezTo>
                    <a:pt x="10218" y="2933"/>
                    <a:pt x="9051" y="3407"/>
                    <a:pt x="7847" y="3762"/>
                  </a:cubicBezTo>
                  <a:cubicBezTo>
                    <a:pt x="5328" y="4506"/>
                    <a:pt x="2685" y="4756"/>
                    <a:pt x="80" y="5031"/>
                  </a:cubicBezTo>
                  <a:cubicBezTo>
                    <a:pt x="4" y="5040"/>
                    <a:pt x="1" y="5155"/>
                    <a:pt x="78" y="5155"/>
                  </a:cubicBezTo>
                  <a:cubicBezTo>
                    <a:pt x="79" y="5155"/>
                    <a:pt x="80" y="5155"/>
                    <a:pt x="80" y="5155"/>
                  </a:cubicBezTo>
                  <a:cubicBezTo>
                    <a:pt x="2894" y="5062"/>
                    <a:pt x="5722" y="4850"/>
                    <a:pt x="8448" y="4104"/>
                  </a:cubicBezTo>
                  <a:cubicBezTo>
                    <a:pt x="10559" y="3528"/>
                    <a:pt x="13566" y="2432"/>
                    <a:pt x="14654" y="370"/>
                  </a:cubicBezTo>
                  <a:cubicBezTo>
                    <a:pt x="14741" y="203"/>
                    <a:pt x="14609" y="1"/>
                    <a:pt x="1444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20"/>
            <p:cNvSpPr/>
            <p:nvPr/>
          </p:nvSpPr>
          <p:spPr>
            <a:xfrm>
              <a:off x="3370491" y="4699639"/>
              <a:ext cx="45016" cy="34903"/>
            </a:xfrm>
            <a:custGeom>
              <a:avLst/>
              <a:gdLst/>
              <a:ahLst/>
              <a:cxnLst/>
              <a:rect l="l" t="t" r="r" b="b"/>
              <a:pathLst>
                <a:path w="1006" h="780" extrusionOk="0">
                  <a:moveTo>
                    <a:pt x="505" y="0"/>
                  </a:moveTo>
                  <a:cubicBezTo>
                    <a:pt x="4" y="0"/>
                    <a:pt x="1" y="780"/>
                    <a:pt x="505" y="780"/>
                  </a:cubicBezTo>
                  <a:cubicBezTo>
                    <a:pt x="1006" y="780"/>
                    <a:pt x="1006" y="0"/>
                    <a:pt x="505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20"/>
            <p:cNvSpPr/>
            <p:nvPr/>
          </p:nvSpPr>
          <p:spPr>
            <a:xfrm>
              <a:off x="3100209" y="5058836"/>
              <a:ext cx="40317" cy="30428"/>
            </a:xfrm>
            <a:custGeom>
              <a:avLst/>
              <a:gdLst/>
              <a:ahLst/>
              <a:cxnLst/>
              <a:rect l="l" t="t" r="r" b="b"/>
              <a:pathLst>
                <a:path w="901" h="680" extrusionOk="0">
                  <a:moveTo>
                    <a:pt x="341" y="1"/>
                  </a:moveTo>
                  <a:cubicBezTo>
                    <a:pt x="161" y="1"/>
                    <a:pt x="0" y="151"/>
                    <a:pt x="0" y="341"/>
                  </a:cubicBezTo>
                  <a:cubicBezTo>
                    <a:pt x="0" y="531"/>
                    <a:pt x="162" y="680"/>
                    <a:pt x="343" y="680"/>
                  </a:cubicBezTo>
                  <a:cubicBezTo>
                    <a:pt x="372" y="680"/>
                    <a:pt x="401" y="676"/>
                    <a:pt x="430" y="668"/>
                  </a:cubicBezTo>
                  <a:cubicBezTo>
                    <a:pt x="520" y="644"/>
                    <a:pt x="614" y="616"/>
                    <a:pt x="705" y="591"/>
                  </a:cubicBezTo>
                  <a:cubicBezTo>
                    <a:pt x="810" y="561"/>
                    <a:pt x="900" y="454"/>
                    <a:pt x="895" y="341"/>
                  </a:cubicBezTo>
                  <a:cubicBezTo>
                    <a:pt x="889" y="225"/>
                    <a:pt x="818" y="120"/>
                    <a:pt x="705" y="87"/>
                  </a:cubicBezTo>
                  <a:cubicBezTo>
                    <a:pt x="611" y="63"/>
                    <a:pt x="520" y="38"/>
                    <a:pt x="430" y="13"/>
                  </a:cubicBezTo>
                  <a:cubicBezTo>
                    <a:pt x="400" y="5"/>
                    <a:pt x="370" y="1"/>
                    <a:pt x="34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0" name="Google Shape;1770;p20"/>
          <p:cNvSpPr/>
          <p:nvPr/>
        </p:nvSpPr>
        <p:spPr>
          <a:xfrm>
            <a:off x="419588" y="4006019"/>
            <a:ext cx="300406" cy="300609"/>
          </a:xfrm>
          <a:custGeom>
            <a:avLst/>
            <a:gdLst/>
            <a:ahLst/>
            <a:cxnLst/>
            <a:rect l="l" t="t" r="r" b="b"/>
            <a:pathLst>
              <a:path w="4723" h="4726" extrusionOk="0">
                <a:moveTo>
                  <a:pt x="2300" y="1"/>
                </a:moveTo>
                <a:cubicBezTo>
                  <a:pt x="2300" y="1"/>
                  <a:pt x="2129" y="1091"/>
                  <a:pt x="2096" y="2101"/>
                </a:cubicBezTo>
                <a:cubicBezTo>
                  <a:pt x="1297" y="2159"/>
                  <a:pt x="1" y="2426"/>
                  <a:pt x="1" y="2426"/>
                </a:cubicBezTo>
                <a:cubicBezTo>
                  <a:pt x="1" y="2426"/>
                  <a:pt x="1083" y="2594"/>
                  <a:pt x="2093" y="2627"/>
                </a:cubicBezTo>
                <a:cubicBezTo>
                  <a:pt x="2115" y="3657"/>
                  <a:pt x="2300" y="4725"/>
                  <a:pt x="2300" y="4725"/>
                </a:cubicBezTo>
                <a:cubicBezTo>
                  <a:pt x="2300" y="4725"/>
                  <a:pt x="2564" y="3431"/>
                  <a:pt x="2622" y="2633"/>
                </a:cubicBezTo>
                <a:cubicBezTo>
                  <a:pt x="3651" y="2608"/>
                  <a:pt x="4722" y="2426"/>
                  <a:pt x="4722" y="2426"/>
                </a:cubicBezTo>
                <a:cubicBezTo>
                  <a:pt x="4722" y="2426"/>
                  <a:pt x="3420" y="2159"/>
                  <a:pt x="2622" y="2101"/>
                </a:cubicBezTo>
                <a:cubicBezTo>
                  <a:pt x="2567" y="1303"/>
                  <a:pt x="2300" y="1"/>
                  <a:pt x="230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1" name="Google Shape;1771;p20"/>
          <p:cNvSpPr txBox="1">
            <a:spLocks noGrp="1"/>
          </p:cNvSpPr>
          <p:nvPr>
            <p:ph type="subTitle" idx="1"/>
          </p:nvPr>
        </p:nvSpPr>
        <p:spPr>
          <a:xfrm>
            <a:off x="720000" y="2349025"/>
            <a:ext cx="3514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2" name="Google Shape;1772;p20"/>
          <p:cNvSpPr txBox="1">
            <a:spLocks noGrp="1"/>
          </p:cNvSpPr>
          <p:nvPr>
            <p:ph type="title"/>
          </p:nvPr>
        </p:nvSpPr>
        <p:spPr>
          <a:xfrm>
            <a:off x="720000" y="1641575"/>
            <a:ext cx="351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3"/>
          <p:cNvGrpSpPr/>
          <p:nvPr/>
        </p:nvGrpSpPr>
        <p:grpSpPr>
          <a:xfrm rot="5400000">
            <a:off x="618688" y="-1570575"/>
            <a:ext cx="11834400" cy="11810100"/>
            <a:chOff x="715101" y="-3451112"/>
            <a:chExt cx="11834400" cy="11810100"/>
          </a:xfrm>
        </p:grpSpPr>
        <p:sp>
          <p:nvSpPr>
            <p:cNvPr id="107" name="Google Shape;107;p3"/>
            <p:cNvSpPr/>
            <p:nvPr/>
          </p:nvSpPr>
          <p:spPr>
            <a:xfrm rot="-6776989">
              <a:off x="5404223" y="1095612"/>
              <a:ext cx="4500098" cy="4522828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 rot="-6776953">
              <a:off x="2134015" y="-2067137"/>
              <a:ext cx="8996572" cy="9042149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 rot="-6776992">
              <a:off x="4667612" y="174813"/>
              <a:ext cx="5861890" cy="5891474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 rot="-6777112">
              <a:off x="3332868" y="-797384"/>
              <a:ext cx="7455425" cy="7492969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 rot="-6777140">
              <a:off x="6026939" y="1388477"/>
              <a:ext cx="3941120" cy="3960896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3"/>
          <p:cNvGrpSpPr/>
          <p:nvPr/>
        </p:nvGrpSpPr>
        <p:grpSpPr>
          <a:xfrm rot="-1638481">
            <a:off x="-904738" y="2194336"/>
            <a:ext cx="1429663" cy="1722496"/>
            <a:chOff x="53198" y="-1377442"/>
            <a:chExt cx="1148270" cy="1383467"/>
          </a:xfrm>
        </p:grpSpPr>
        <p:sp>
          <p:nvSpPr>
            <p:cNvPr id="113" name="Google Shape;113;p3"/>
            <p:cNvSpPr/>
            <p:nvPr/>
          </p:nvSpPr>
          <p:spPr>
            <a:xfrm>
              <a:off x="354042" y="-817681"/>
              <a:ext cx="389840" cy="348359"/>
            </a:xfrm>
            <a:custGeom>
              <a:avLst/>
              <a:gdLst/>
              <a:ahLst/>
              <a:cxnLst/>
              <a:rect l="l" t="t" r="r" b="b"/>
              <a:pathLst>
                <a:path w="8712" h="7785" extrusionOk="0">
                  <a:moveTo>
                    <a:pt x="36" y="1"/>
                  </a:moveTo>
                  <a:cubicBezTo>
                    <a:pt x="18" y="1"/>
                    <a:pt x="1" y="13"/>
                    <a:pt x="1" y="37"/>
                  </a:cubicBezTo>
                  <a:cubicBezTo>
                    <a:pt x="127" y="3090"/>
                    <a:pt x="1724" y="6546"/>
                    <a:pt x="4813" y="7578"/>
                  </a:cubicBezTo>
                  <a:cubicBezTo>
                    <a:pt x="5237" y="7720"/>
                    <a:pt x="5603" y="7785"/>
                    <a:pt x="5917" y="7785"/>
                  </a:cubicBezTo>
                  <a:cubicBezTo>
                    <a:pt x="8712" y="7785"/>
                    <a:pt x="7395" y="2647"/>
                    <a:pt x="6237" y="954"/>
                  </a:cubicBezTo>
                  <a:cubicBezTo>
                    <a:pt x="6213" y="919"/>
                    <a:pt x="6181" y="905"/>
                    <a:pt x="6151" y="905"/>
                  </a:cubicBezTo>
                  <a:cubicBezTo>
                    <a:pt x="6084" y="905"/>
                    <a:pt x="6023" y="975"/>
                    <a:pt x="6061" y="1058"/>
                  </a:cubicBezTo>
                  <a:cubicBezTo>
                    <a:pt x="6674" y="2435"/>
                    <a:pt x="7222" y="3806"/>
                    <a:pt x="7255" y="5340"/>
                  </a:cubicBezTo>
                  <a:cubicBezTo>
                    <a:pt x="7279" y="6501"/>
                    <a:pt x="6824" y="7434"/>
                    <a:pt x="5640" y="7434"/>
                  </a:cubicBezTo>
                  <a:cubicBezTo>
                    <a:pt x="5415" y="7434"/>
                    <a:pt x="5162" y="7400"/>
                    <a:pt x="4882" y="7328"/>
                  </a:cubicBezTo>
                  <a:cubicBezTo>
                    <a:pt x="4268" y="7168"/>
                    <a:pt x="3706" y="6802"/>
                    <a:pt x="3211" y="6416"/>
                  </a:cubicBezTo>
                  <a:cubicBezTo>
                    <a:pt x="1256" y="4894"/>
                    <a:pt x="367" y="2427"/>
                    <a:pt x="78" y="37"/>
                  </a:cubicBezTo>
                  <a:cubicBezTo>
                    <a:pt x="75" y="13"/>
                    <a:pt x="55" y="1"/>
                    <a:pt x="3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329117" y="-963607"/>
              <a:ext cx="246961" cy="350283"/>
            </a:xfrm>
            <a:custGeom>
              <a:avLst/>
              <a:gdLst/>
              <a:ahLst/>
              <a:cxnLst/>
              <a:rect l="l" t="t" r="r" b="b"/>
              <a:pathLst>
                <a:path w="5519" h="7828" extrusionOk="0">
                  <a:moveTo>
                    <a:pt x="3490" y="1"/>
                  </a:moveTo>
                  <a:cubicBezTo>
                    <a:pt x="1" y="1"/>
                    <a:pt x="4485" y="6858"/>
                    <a:pt x="5332" y="7800"/>
                  </a:cubicBezTo>
                  <a:cubicBezTo>
                    <a:pt x="5350" y="7820"/>
                    <a:pt x="5371" y="7828"/>
                    <a:pt x="5392" y="7828"/>
                  </a:cubicBezTo>
                  <a:cubicBezTo>
                    <a:pt x="5456" y="7828"/>
                    <a:pt x="5519" y="7752"/>
                    <a:pt x="5478" y="7684"/>
                  </a:cubicBezTo>
                  <a:cubicBezTo>
                    <a:pt x="4938" y="6764"/>
                    <a:pt x="4374" y="5859"/>
                    <a:pt x="3889" y="4903"/>
                  </a:cubicBezTo>
                  <a:cubicBezTo>
                    <a:pt x="3539" y="4212"/>
                    <a:pt x="1540" y="553"/>
                    <a:pt x="3614" y="250"/>
                  </a:cubicBezTo>
                  <a:cubicBezTo>
                    <a:pt x="3760" y="228"/>
                    <a:pt x="3716" y="5"/>
                    <a:pt x="3581" y="2"/>
                  </a:cubicBezTo>
                  <a:cubicBezTo>
                    <a:pt x="3550" y="1"/>
                    <a:pt x="3520" y="1"/>
                    <a:pt x="3490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552547" y="-915144"/>
              <a:ext cx="56248" cy="91732"/>
            </a:xfrm>
            <a:custGeom>
              <a:avLst/>
              <a:gdLst/>
              <a:ahLst/>
              <a:cxnLst/>
              <a:rect l="l" t="t" r="r" b="b"/>
              <a:pathLst>
                <a:path w="1257" h="2050" extrusionOk="0">
                  <a:moveTo>
                    <a:pt x="155" y="1"/>
                  </a:moveTo>
                  <a:cubicBezTo>
                    <a:pt x="78" y="1"/>
                    <a:pt x="1" y="85"/>
                    <a:pt x="44" y="178"/>
                  </a:cubicBezTo>
                  <a:cubicBezTo>
                    <a:pt x="325" y="778"/>
                    <a:pt x="598" y="1381"/>
                    <a:pt x="909" y="1967"/>
                  </a:cubicBezTo>
                  <a:cubicBezTo>
                    <a:pt x="939" y="2025"/>
                    <a:pt x="987" y="2049"/>
                    <a:pt x="1036" y="2049"/>
                  </a:cubicBezTo>
                  <a:cubicBezTo>
                    <a:pt x="1145" y="2049"/>
                    <a:pt x="1257" y="1930"/>
                    <a:pt x="1192" y="1799"/>
                  </a:cubicBezTo>
                  <a:cubicBezTo>
                    <a:pt x="898" y="1210"/>
                    <a:pt x="567" y="637"/>
                    <a:pt x="248" y="59"/>
                  </a:cubicBezTo>
                  <a:cubicBezTo>
                    <a:pt x="225" y="18"/>
                    <a:pt x="190" y="1"/>
                    <a:pt x="15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326969" y="-1063306"/>
              <a:ext cx="452487" cy="386708"/>
            </a:xfrm>
            <a:custGeom>
              <a:avLst/>
              <a:gdLst/>
              <a:ahLst/>
              <a:cxnLst/>
              <a:rect l="l" t="t" r="r" b="b"/>
              <a:pathLst>
                <a:path w="10112" h="8642" extrusionOk="0">
                  <a:moveTo>
                    <a:pt x="3801" y="0"/>
                  </a:moveTo>
                  <a:cubicBezTo>
                    <a:pt x="1857" y="0"/>
                    <a:pt x="0" y="1620"/>
                    <a:pt x="1098" y="3698"/>
                  </a:cubicBezTo>
                  <a:cubicBezTo>
                    <a:pt x="1110" y="3719"/>
                    <a:pt x="1126" y="3727"/>
                    <a:pt x="1142" y="3727"/>
                  </a:cubicBezTo>
                  <a:cubicBezTo>
                    <a:pt x="1178" y="3727"/>
                    <a:pt x="1214" y="3686"/>
                    <a:pt x="1195" y="3643"/>
                  </a:cubicBezTo>
                  <a:cubicBezTo>
                    <a:pt x="387" y="1767"/>
                    <a:pt x="2014" y="356"/>
                    <a:pt x="3690" y="356"/>
                  </a:cubicBezTo>
                  <a:cubicBezTo>
                    <a:pt x="3923" y="356"/>
                    <a:pt x="4157" y="383"/>
                    <a:pt x="4386" y="441"/>
                  </a:cubicBezTo>
                  <a:cubicBezTo>
                    <a:pt x="5779" y="790"/>
                    <a:pt x="6767" y="1922"/>
                    <a:pt x="7486" y="3100"/>
                  </a:cubicBezTo>
                  <a:cubicBezTo>
                    <a:pt x="8535" y="4821"/>
                    <a:pt x="8967" y="6726"/>
                    <a:pt x="9749" y="8546"/>
                  </a:cubicBezTo>
                  <a:cubicBezTo>
                    <a:pt x="9777" y="8613"/>
                    <a:pt x="9836" y="8641"/>
                    <a:pt x="9898" y="8641"/>
                  </a:cubicBezTo>
                  <a:cubicBezTo>
                    <a:pt x="10001" y="8641"/>
                    <a:pt x="10111" y="8564"/>
                    <a:pt x="10104" y="8453"/>
                  </a:cubicBezTo>
                  <a:cubicBezTo>
                    <a:pt x="9939" y="5501"/>
                    <a:pt x="7786" y="1002"/>
                    <a:pt x="4719" y="127"/>
                  </a:cubicBezTo>
                  <a:cubicBezTo>
                    <a:pt x="4418" y="41"/>
                    <a:pt x="4108" y="0"/>
                    <a:pt x="380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175764" y="-1060353"/>
              <a:ext cx="632953" cy="735425"/>
            </a:xfrm>
            <a:custGeom>
              <a:avLst/>
              <a:gdLst/>
              <a:ahLst/>
              <a:cxnLst/>
              <a:rect l="l" t="t" r="r" b="b"/>
              <a:pathLst>
                <a:path w="14145" h="16435" extrusionOk="0">
                  <a:moveTo>
                    <a:pt x="1332" y="0"/>
                  </a:moveTo>
                  <a:cubicBezTo>
                    <a:pt x="1285" y="0"/>
                    <a:pt x="1241" y="26"/>
                    <a:pt x="1226" y="86"/>
                  </a:cubicBezTo>
                  <a:cubicBezTo>
                    <a:pt x="1" y="4915"/>
                    <a:pt x="2702" y="10777"/>
                    <a:pt x="6091" y="14119"/>
                  </a:cubicBezTo>
                  <a:cubicBezTo>
                    <a:pt x="7290" y="15303"/>
                    <a:pt x="8889" y="16435"/>
                    <a:pt x="10595" y="16435"/>
                  </a:cubicBezTo>
                  <a:cubicBezTo>
                    <a:pt x="11059" y="16435"/>
                    <a:pt x="11531" y="16351"/>
                    <a:pt x="12005" y="16162"/>
                  </a:cubicBezTo>
                  <a:cubicBezTo>
                    <a:pt x="14144" y="15308"/>
                    <a:pt x="14144" y="13045"/>
                    <a:pt x="13811" y="11110"/>
                  </a:cubicBezTo>
                  <a:lnTo>
                    <a:pt x="13811" y="11107"/>
                  </a:lnTo>
                  <a:cubicBezTo>
                    <a:pt x="13804" y="11064"/>
                    <a:pt x="13771" y="11045"/>
                    <a:pt x="13735" y="11045"/>
                  </a:cubicBezTo>
                  <a:cubicBezTo>
                    <a:pt x="13689" y="11045"/>
                    <a:pt x="13639" y="11077"/>
                    <a:pt x="13638" y="11132"/>
                  </a:cubicBezTo>
                  <a:cubicBezTo>
                    <a:pt x="13618" y="12219"/>
                    <a:pt x="13643" y="13563"/>
                    <a:pt x="13059" y="14510"/>
                  </a:cubicBezTo>
                  <a:cubicBezTo>
                    <a:pt x="12505" y="15414"/>
                    <a:pt x="11576" y="15784"/>
                    <a:pt x="10616" y="15784"/>
                  </a:cubicBezTo>
                  <a:cubicBezTo>
                    <a:pt x="9993" y="15784"/>
                    <a:pt x="9357" y="15629"/>
                    <a:pt x="8800" y="15364"/>
                  </a:cubicBezTo>
                  <a:cubicBezTo>
                    <a:pt x="6950" y="14482"/>
                    <a:pt x="5413" y="12643"/>
                    <a:pt x="4315" y="10964"/>
                  </a:cubicBezTo>
                  <a:cubicBezTo>
                    <a:pt x="3296" y="9405"/>
                    <a:pt x="2545" y="7690"/>
                    <a:pt x="2074" y="5892"/>
                  </a:cubicBezTo>
                  <a:cubicBezTo>
                    <a:pt x="1567" y="3965"/>
                    <a:pt x="1608" y="2076"/>
                    <a:pt x="1463" y="119"/>
                  </a:cubicBezTo>
                  <a:cubicBezTo>
                    <a:pt x="1456" y="45"/>
                    <a:pt x="1392" y="0"/>
                    <a:pt x="133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300434" y="-1225833"/>
              <a:ext cx="673226" cy="985474"/>
            </a:xfrm>
            <a:custGeom>
              <a:avLst/>
              <a:gdLst/>
              <a:ahLst/>
              <a:cxnLst/>
              <a:rect l="l" t="t" r="r" b="b"/>
              <a:pathLst>
                <a:path w="15045" h="22023" extrusionOk="0">
                  <a:moveTo>
                    <a:pt x="4196" y="0"/>
                  </a:moveTo>
                  <a:cubicBezTo>
                    <a:pt x="2522" y="0"/>
                    <a:pt x="912" y="716"/>
                    <a:pt x="23" y="2250"/>
                  </a:cubicBezTo>
                  <a:cubicBezTo>
                    <a:pt x="0" y="2289"/>
                    <a:pt x="37" y="2335"/>
                    <a:pt x="74" y="2335"/>
                  </a:cubicBezTo>
                  <a:cubicBezTo>
                    <a:pt x="87" y="2335"/>
                    <a:pt x="100" y="2330"/>
                    <a:pt x="111" y="2316"/>
                  </a:cubicBezTo>
                  <a:cubicBezTo>
                    <a:pt x="1146" y="1058"/>
                    <a:pt x="2622" y="459"/>
                    <a:pt x="4133" y="459"/>
                  </a:cubicBezTo>
                  <a:cubicBezTo>
                    <a:pt x="5109" y="459"/>
                    <a:pt x="6100" y="709"/>
                    <a:pt x="6997" y="1193"/>
                  </a:cubicBezTo>
                  <a:cubicBezTo>
                    <a:pt x="9183" y="2371"/>
                    <a:pt x="10725" y="4565"/>
                    <a:pt x="11865" y="6713"/>
                  </a:cubicBezTo>
                  <a:cubicBezTo>
                    <a:pt x="12980" y="8817"/>
                    <a:pt x="13759" y="11099"/>
                    <a:pt x="14158" y="13448"/>
                  </a:cubicBezTo>
                  <a:cubicBezTo>
                    <a:pt x="14648" y="16339"/>
                    <a:pt x="15045" y="20628"/>
                    <a:pt x="11570" y="21718"/>
                  </a:cubicBezTo>
                  <a:cubicBezTo>
                    <a:pt x="11415" y="21767"/>
                    <a:pt x="11429" y="22022"/>
                    <a:pt x="11596" y="22022"/>
                  </a:cubicBezTo>
                  <a:cubicBezTo>
                    <a:pt x="11601" y="22022"/>
                    <a:pt x="11606" y="22022"/>
                    <a:pt x="11611" y="22021"/>
                  </a:cubicBezTo>
                  <a:cubicBezTo>
                    <a:pt x="14472" y="21779"/>
                    <a:pt x="14946" y="18437"/>
                    <a:pt x="14902" y="16143"/>
                  </a:cubicBezTo>
                  <a:lnTo>
                    <a:pt x="14904" y="16143"/>
                  </a:lnTo>
                  <a:cubicBezTo>
                    <a:pt x="14841" y="12759"/>
                    <a:pt x="13974" y="9400"/>
                    <a:pt x="12341" y="6432"/>
                  </a:cubicBezTo>
                  <a:cubicBezTo>
                    <a:pt x="10973" y="3946"/>
                    <a:pt x="9029" y="1347"/>
                    <a:pt x="6254" y="358"/>
                  </a:cubicBezTo>
                  <a:cubicBezTo>
                    <a:pt x="5588" y="122"/>
                    <a:pt x="4886" y="0"/>
                    <a:pt x="419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690507" y="-259219"/>
              <a:ext cx="34187" cy="23179"/>
            </a:xfrm>
            <a:custGeom>
              <a:avLst/>
              <a:gdLst/>
              <a:ahLst/>
              <a:cxnLst/>
              <a:rect l="l" t="t" r="r" b="b"/>
              <a:pathLst>
                <a:path w="764" h="518" extrusionOk="0">
                  <a:moveTo>
                    <a:pt x="265" y="1"/>
                  </a:moveTo>
                  <a:cubicBezTo>
                    <a:pt x="127" y="1"/>
                    <a:pt x="1" y="99"/>
                    <a:pt x="1" y="258"/>
                  </a:cubicBezTo>
                  <a:cubicBezTo>
                    <a:pt x="1" y="419"/>
                    <a:pt x="127" y="518"/>
                    <a:pt x="266" y="518"/>
                  </a:cubicBezTo>
                  <a:cubicBezTo>
                    <a:pt x="310" y="518"/>
                    <a:pt x="355" y="508"/>
                    <a:pt x="397" y="486"/>
                  </a:cubicBezTo>
                  <a:cubicBezTo>
                    <a:pt x="405" y="484"/>
                    <a:pt x="414" y="478"/>
                    <a:pt x="422" y="473"/>
                  </a:cubicBezTo>
                  <a:cubicBezTo>
                    <a:pt x="427" y="469"/>
                    <a:pt x="431" y="468"/>
                    <a:pt x="432" y="468"/>
                  </a:cubicBezTo>
                  <a:lnTo>
                    <a:pt x="432" y="468"/>
                  </a:lnTo>
                  <a:cubicBezTo>
                    <a:pt x="433" y="468"/>
                    <a:pt x="428" y="471"/>
                    <a:pt x="416" y="478"/>
                  </a:cubicBezTo>
                  <a:cubicBezTo>
                    <a:pt x="419" y="479"/>
                    <a:pt x="421" y="479"/>
                    <a:pt x="424" y="479"/>
                  </a:cubicBezTo>
                  <a:cubicBezTo>
                    <a:pt x="441" y="479"/>
                    <a:pt x="466" y="472"/>
                    <a:pt x="483" y="470"/>
                  </a:cubicBezTo>
                  <a:cubicBezTo>
                    <a:pt x="524" y="464"/>
                    <a:pt x="568" y="456"/>
                    <a:pt x="612" y="451"/>
                  </a:cubicBezTo>
                  <a:cubicBezTo>
                    <a:pt x="695" y="440"/>
                    <a:pt x="763" y="338"/>
                    <a:pt x="758" y="258"/>
                  </a:cubicBezTo>
                  <a:cubicBezTo>
                    <a:pt x="755" y="181"/>
                    <a:pt x="700" y="79"/>
                    <a:pt x="612" y="68"/>
                  </a:cubicBezTo>
                  <a:cubicBezTo>
                    <a:pt x="568" y="60"/>
                    <a:pt x="527" y="54"/>
                    <a:pt x="483" y="49"/>
                  </a:cubicBezTo>
                  <a:cubicBezTo>
                    <a:pt x="461" y="46"/>
                    <a:pt x="439" y="43"/>
                    <a:pt x="416" y="40"/>
                  </a:cubicBezTo>
                  <a:lnTo>
                    <a:pt x="416" y="40"/>
                  </a:lnTo>
                  <a:cubicBezTo>
                    <a:pt x="422" y="43"/>
                    <a:pt x="427" y="46"/>
                    <a:pt x="433" y="51"/>
                  </a:cubicBezTo>
                  <a:cubicBezTo>
                    <a:pt x="422" y="43"/>
                    <a:pt x="408" y="35"/>
                    <a:pt x="397" y="32"/>
                  </a:cubicBezTo>
                  <a:cubicBezTo>
                    <a:pt x="355" y="11"/>
                    <a:pt x="309" y="1"/>
                    <a:pt x="26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58454" y="-298732"/>
              <a:ext cx="23313" cy="34321"/>
            </a:xfrm>
            <a:custGeom>
              <a:avLst/>
              <a:gdLst/>
              <a:ahLst/>
              <a:cxnLst/>
              <a:rect l="l" t="t" r="r" b="b"/>
              <a:pathLst>
                <a:path w="521" h="767" extrusionOk="0">
                  <a:moveTo>
                    <a:pt x="269" y="1"/>
                  </a:moveTo>
                  <a:cubicBezTo>
                    <a:pt x="267" y="1"/>
                    <a:pt x="264" y="1"/>
                    <a:pt x="262" y="1"/>
                  </a:cubicBezTo>
                  <a:cubicBezTo>
                    <a:pt x="108" y="7"/>
                    <a:pt x="25" y="114"/>
                    <a:pt x="6" y="254"/>
                  </a:cubicBezTo>
                  <a:cubicBezTo>
                    <a:pt x="0" y="304"/>
                    <a:pt x="14" y="342"/>
                    <a:pt x="31" y="384"/>
                  </a:cubicBezTo>
                  <a:cubicBezTo>
                    <a:pt x="36" y="439"/>
                    <a:pt x="42" y="494"/>
                    <a:pt x="47" y="552"/>
                  </a:cubicBezTo>
                  <a:cubicBezTo>
                    <a:pt x="58" y="659"/>
                    <a:pt x="134" y="767"/>
                    <a:pt x="253" y="767"/>
                  </a:cubicBezTo>
                  <a:cubicBezTo>
                    <a:pt x="256" y="767"/>
                    <a:pt x="259" y="767"/>
                    <a:pt x="262" y="766"/>
                  </a:cubicBezTo>
                  <a:cubicBezTo>
                    <a:pt x="386" y="761"/>
                    <a:pt x="463" y="670"/>
                    <a:pt x="474" y="552"/>
                  </a:cubicBezTo>
                  <a:cubicBezTo>
                    <a:pt x="479" y="494"/>
                    <a:pt x="485" y="439"/>
                    <a:pt x="493" y="381"/>
                  </a:cubicBezTo>
                  <a:cubicBezTo>
                    <a:pt x="510" y="342"/>
                    <a:pt x="521" y="301"/>
                    <a:pt x="515" y="254"/>
                  </a:cubicBezTo>
                  <a:cubicBezTo>
                    <a:pt x="507" y="185"/>
                    <a:pt x="493" y="128"/>
                    <a:pt x="441" y="75"/>
                  </a:cubicBezTo>
                  <a:cubicBezTo>
                    <a:pt x="398" y="33"/>
                    <a:pt x="331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133969" y="-1250535"/>
              <a:ext cx="307997" cy="880855"/>
            </a:xfrm>
            <a:custGeom>
              <a:avLst/>
              <a:gdLst/>
              <a:ahLst/>
              <a:cxnLst/>
              <a:rect l="l" t="t" r="r" b="b"/>
              <a:pathLst>
                <a:path w="6883" h="19685" extrusionOk="0">
                  <a:moveTo>
                    <a:pt x="5410" y="1"/>
                  </a:moveTo>
                  <a:cubicBezTo>
                    <a:pt x="1717" y="1"/>
                    <a:pt x="1" y="4285"/>
                    <a:pt x="362" y="7502"/>
                  </a:cubicBezTo>
                  <a:cubicBezTo>
                    <a:pt x="860" y="11968"/>
                    <a:pt x="3539" y="16453"/>
                    <a:pt x="6604" y="19641"/>
                  </a:cubicBezTo>
                  <a:cubicBezTo>
                    <a:pt x="6633" y="19671"/>
                    <a:pt x="6665" y="19684"/>
                    <a:pt x="6696" y="19684"/>
                  </a:cubicBezTo>
                  <a:cubicBezTo>
                    <a:pt x="6797" y="19684"/>
                    <a:pt x="6883" y="19549"/>
                    <a:pt x="6796" y="19446"/>
                  </a:cubicBezTo>
                  <a:cubicBezTo>
                    <a:pt x="4412" y="16571"/>
                    <a:pt x="2369" y="13394"/>
                    <a:pt x="1281" y="9790"/>
                  </a:cubicBezTo>
                  <a:cubicBezTo>
                    <a:pt x="98" y="5869"/>
                    <a:pt x="965" y="605"/>
                    <a:pt x="5912" y="219"/>
                  </a:cubicBezTo>
                  <a:cubicBezTo>
                    <a:pt x="6039" y="211"/>
                    <a:pt x="6036" y="38"/>
                    <a:pt x="5912" y="27"/>
                  </a:cubicBezTo>
                  <a:cubicBezTo>
                    <a:pt x="5741" y="9"/>
                    <a:pt x="5574" y="1"/>
                    <a:pt x="5410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490436" y="-1292151"/>
              <a:ext cx="36022" cy="26580"/>
            </a:xfrm>
            <a:custGeom>
              <a:avLst/>
              <a:gdLst/>
              <a:ahLst/>
              <a:cxnLst/>
              <a:rect l="l" t="t" r="r" b="b"/>
              <a:pathLst>
                <a:path w="805" h="594" extrusionOk="0">
                  <a:moveTo>
                    <a:pt x="288" y="1"/>
                  </a:moveTo>
                  <a:cubicBezTo>
                    <a:pt x="139" y="1"/>
                    <a:pt x="1" y="150"/>
                    <a:pt x="9" y="296"/>
                  </a:cubicBezTo>
                  <a:cubicBezTo>
                    <a:pt x="14" y="443"/>
                    <a:pt x="132" y="594"/>
                    <a:pt x="291" y="594"/>
                  </a:cubicBezTo>
                  <a:cubicBezTo>
                    <a:pt x="295" y="594"/>
                    <a:pt x="299" y="593"/>
                    <a:pt x="303" y="593"/>
                  </a:cubicBezTo>
                  <a:cubicBezTo>
                    <a:pt x="391" y="585"/>
                    <a:pt x="482" y="585"/>
                    <a:pt x="570" y="560"/>
                  </a:cubicBezTo>
                  <a:cubicBezTo>
                    <a:pt x="678" y="527"/>
                    <a:pt x="804" y="423"/>
                    <a:pt x="799" y="296"/>
                  </a:cubicBezTo>
                  <a:cubicBezTo>
                    <a:pt x="793" y="172"/>
                    <a:pt x="691" y="73"/>
                    <a:pt x="579" y="34"/>
                  </a:cubicBezTo>
                  <a:cubicBezTo>
                    <a:pt x="490" y="7"/>
                    <a:pt x="394" y="7"/>
                    <a:pt x="303" y="1"/>
                  </a:cubicBezTo>
                  <a:cubicBezTo>
                    <a:pt x="298" y="1"/>
                    <a:pt x="293" y="1"/>
                    <a:pt x="28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623742" y="-1264675"/>
              <a:ext cx="34053" cy="24477"/>
            </a:xfrm>
            <a:custGeom>
              <a:avLst/>
              <a:gdLst/>
              <a:ahLst/>
              <a:cxnLst/>
              <a:rect l="l" t="t" r="r" b="b"/>
              <a:pathLst>
                <a:path w="761" h="547" extrusionOk="0">
                  <a:moveTo>
                    <a:pt x="266" y="1"/>
                  </a:moveTo>
                  <a:cubicBezTo>
                    <a:pt x="128" y="1"/>
                    <a:pt x="1" y="135"/>
                    <a:pt x="6" y="274"/>
                  </a:cubicBezTo>
                  <a:cubicBezTo>
                    <a:pt x="14" y="412"/>
                    <a:pt x="123" y="547"/>
                    <a:pt x="270" y="547"/>
                  </a:cubicBezTo>
                  <a:cubicBezTo>
                    <a:pt x="273" y="547"/>
                    <a:pt x="276" y="546"/>
                    <a:pt x="279" y="546"/>
                  </a:cubicBezTo>
                  <a:cubicBezTo>
                    <a:pt x="367" y="541"/>
                    <a:pt x="455" y="541"/>
                    <a:pt x="540" y="519"/>
                  </a:cubicBezTo>
                  <a:cubicBezTo>
                    <a:pt x="642" y="491"/>
                    <a:pt x="760" y="392"/>
                    <a:pt x="758" y="274"/>
                  </a:cubicBezTo>
                  <a:cubicBezTo>
                    <a:pt x="752" y="158"/>
                    <a:pt x="656" y="65"/>
                    <a:pt x="551" y="29"/>
                  </a:cubicBezTo>
                  <a:cubicBezTo>
                    <a:pt x="463" y="1"/>
                    <a:pt x="369" y="4"/>
                    <a:pt x="279" y="1"/>
                  </a:cubicBezTo>
                  <a:cubicBezTo>
                    <a:pt x="274" y="1"/>
                    <a:pt x="270" y="1"/>
                    <a:pt x="26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768638" y="-1172762"/>
              <a:ext cx="26043" cy="36335"/>
            </a:xfrm>
            <a:custGeom>
              <a:avLst/>
              <a:gdLst/>
              <a:ahLst/>
              <a:cxnLst/>
              <a:rect l="l" t="t" r="r" b="b"/>
              <a:pathLst>
                <a:path w="582" h="812" extrusionOk="0">
                  <a:moveTo>
                    <a:pt x="305" y="1"/>
                  </a:moveTo>
                  <a:cubicBezTo>
                    <a:pt x="301" y="1"/>
                    <a:pt x="296" y="1"/>
                    <a:pt x="292" y="1"/>
                  </a:cubicBezTo>
                  <a:cubicBezTo>
                    <a:pt x="141" y="7"/>
                    <a:pt x="0" y="125"/>
                    <a:pt x="3" y="288"/>
                  </a:cubicBezTo>
                  <a:cubicBezTo>
                    <a:pt x="9" y="395"/>
                    <a:pt x="9" y="502"/>
                    <a:pt x="28" y="610"/>
                  </a:cubicBezTo>
                  <a:cubicBezTo>
                    <a:pt x="47" y="703"/>
                    <a:pt x="132" y="772"/>
                    <a:pt x="218" y="800"/>
                  </a:cubicBezTo>
                  <a:cubicBezTo>
                    <a:pt x="241" y="807"/>
                    <a:pt x="268" y="811"/>
                    <a:pt x="294" y="811"/>
                  </a:cubicBezTo>
                  <a:cubicBezTo>
                    <a:pt x="319" y="811"/>
                    <a:pt x="343" y="808"/>
                    <a:pt x="364" y="800"/>
                  </a:cubicBezTo>
                  <a:cubicBezTo>
                    <a:pt x="449" y="772"/>
                    <a:pt x="537" y="703"/>
                    <a:pt x="554" y="610"/>
                  </a:cubicBezTo>
                  <a:cubicBezTo>
                    <a:pt x="576" y="502"/>
                    <a:pt x="576" y="395"/>
                    <a:pt x="579" y="288"/>
                  </a:cubicBezTo>
                  <a:cubicBezTo>
                    <a:pt x="581" y="140"/>
                    <a:pt x="451" y="1"/>
                    <a:pt x="30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249241" y="-1033593"/>
              <a:ext cx="952227" cy="1039619"/>
            </a:xfrm>
            <a:custGeom>
              <a:avLst/>
              <a:gdLst/>
              <a:ahLst/>
              <a:cxnLst/>
              <a:rect l="l" t="t" r="r" b="b"/>
              <a:pathLst>
                <a:path w="21280" h="23233" extrusionOk="0">
                  <a:moveTo>
                    <a:pt x="14222" y="1"/>
                  </a:moveTo>
                  <a:cubicBezTo>
                    <a:pt x="14111" y="1"/>
                    <a:pt x="13996" y="132"/>
                    <a:pt x="14074" y="242"/>
                  </a:cubicBezTo>
                  <a:cubicBezTo>
                    <a:pt x="16147" y="3152"/>
                    <a:pt x="17692" y="6390"/>
                    <a:pt x="18496" y="9876"/>
                  </a:cubicBezTo>
                  <a:cubicBezTo>
                    <a:pt x="18964" y="11897"/>
                    <a:pt x="19248" y="13967"/>
                    <a:pt x="19438" y="16029"/>
                  </a:cubicBezTo>
                  <a:cubicBezTo>
                    <a:pt x="19622" y="18014"/>
                    <a:pt x="19666" y="20506"/>
                    <a:pt x="17899" y="21839"/>
                  </a:cubicBezTo>
                  <a:cubicBezTo>
                    <a:pt x="17228" y="22343"/>
                    <a:pt x="16435" y="22550"/>
                    <a:pt x="15582" y="22550"/>
                  </a:cubicBezTo>
                  <a:cubicBezTo>
                    <a:pt x="12809" y="22550"/>
                    <a:pt x="9400" y="20362"/>
                    <a:pt x="7505" y="19080"/>
                  </a:cubicBezTo>
                  <a:cubicBezTo>
                    <a:pt x="4666" y="17158"/>
                    <a:pt x="2455" y="14694"/>
                    <a:pt x="346" y="12026"/>
                  </a:cubicBezTo>
                  <a:cubicBezTo>
                    <a:pt x="313" y="11985"/>
                    <a:pt x="273" y="11968"/>
                    <a:pt x="233" y="11968"/>
                  </a:cubicBezTo>
                  <a:cubicBezTo>
                    <a:pt x="116" y="11968"/>
                    <a:pt x="1" y="12114"/>
                    <a:pt x="68" y="12241"/>
                  </a:cubicBezTo>
                  <a:cubicBezTo>
                    <a:pt x="1935" y="15633"/>
                    <a:pt x="4972" y="18392"/>
                    <a:pt x="8257" y="20385"/>
                  </a:cubicBezTo>
                  <a:cubicBezTo>
                    <a:pt x="10111" y="21510"/>
                    <a:pt x="13079" y="23233"/>
                    <a:pt x="15649" y="23233"/>
                  </a:cubicBezTo>
                  <a:cubicBezTo>
                    <a:pt x="16620" y="23233"/>
                    <a:pt x="17533" y="22987"/>
                    <a:pt x="18309" y="22370"/>
                  </a:cubicBezTo>
                  <a:cubicBezTo>
                    <a:pt x="21280" y="20005"/>
                    <a:pt x="20035" y="15063"/>
                    <a:pt x="19493" y="11908"/>
                  </a:cubicBezTo>
                  <a:cubicBezTo>
                    <a:pt x="18738" y="7522"/>
                    <a:pt x="17144" y="3516"/>
                    <a:pt x="14322" y="49"/>
                  </a:cubicBezTo>
                  <a:cubicBezTo>
                    <a:pt x="14294" y="15"/>
                    <a:pt x="14258" y="1"/>
                    <a:pt x="14222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708138" y="-277834"/>
              <a:ext cx="347330" cy="182436"/>
            </a:xfrm>
            <a:custGeom>
              <a:avLst/>
              <a:gdLst/>
              <a:ahLst/>
              <a:cxnLst/>
              <a:rect l="l" t="t" r="r" b="b"/>
              <a:pathLst>
                <a:path w="7762" h="4077" extrusionOk="0">
                  <a:moveTo>
                    <a:pt x="6789" y="1"/>
                  </a:moveTo>
                  <a:cubicBezTo>
                    <a:pt x="6705" y="1"/>
                    <a:pt x="6624" y="66"/>
                    <a:pt x="6658" y="167"/>
                  </a:cubicBezTo>
                  <a:cubicBezTo>
                    <a:pt x="7120" y="1566"/>
                    <a:pt x="6413" y="3055"/>
                    <a:pt x="4987" y="3543"/>
                  </a:cubicBezTo>
                  <a:cubicBezTo>
                    <a:pt x="4623" y="3667"/>
                    <a:pt x="4260" y="3721"/>
                    <a:pt x="3900" y="3721"/>
                  </a:cubicBezTo>
                  <a:cubicBezTo>
                    <a:pt x="2586" y="3721"/>
                    <a:pt x="1314" y="2999"/>
                    <a:pt x="218" y="2312"/>
                  </a:cubicBezTo>
                  <a:cubicBezTo>
                    <a:pt x="196" y="2298"/>
                    <a:pt x="175" y="2292"/>
                    <a:pt x="156" y="2292"/>
                  </a:cubicBezTo>
                  <a:cubicBezTo>
                    <a:pt x="59" y="2292"/>
                    <a:pt x="1" y="2442"/>
                    <a:pt x="100" y="2513"/>
                  </a:cubicBezTo>
                  <a:cubicBezTo>
                    <a:pt x="1180" y="3310"/>
                    <a:pt x="2625" y="4076"/>
                    <a:pt x="4026" y="4076"/>
                  </a:cubicBezTo>
                  <a:cubicBezTo>
                    <a:pt x="4620" y="4076"/>
                    <a:pt x="5207" y="3938"/>
                    <a:pt x="5755" y="3606"/>
                  </a:cubicBezTo>
                  <a:cubicBezTo>
                    <a:pt x="6925" y="2896"/>
                    <a:pt x="7762" y="1302"/>
                    <a:pt x="6911" y="63"/>
                  </a:cubicBezTo>
                  <a:cubicBezTo>
                    <a:pt x="6881" y="20"/>
                    <a:pt x="6834" y="1"/>
                    <a:pt x="6789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703215" y="-1045317"/>
              <a:ext cx="222529" cy="667140"/>
            </a:xfrm>
            <a:custGeom>
              <a:avLst/>
              <a:gdLst/>
              <a:ahLst/>
              <a:cxnLst/>
              <a:rect l="l" t="t" r="r" b="b"/>
              <a:pathLst>
                <a:path w="4973" h="14909" extrusionOk="0">
                  <a:moveTo>
                    <a:pt x="219" y="0"/>
                  </a:moveTo>
                  <a:cubicBezTo>
                    <a:pt x="109" y="0"/>
                    <a:pt x="1" y="120"/>
                    <a:pt x="77" y="231"/>
                  </a:cubicBezTo>
                  <a:cubicBezTo>
                    <a:pt x="1520" y="2365"/>
                    <a:pt x="2789" y="4367"/>
                    <a:pt x="3431" y="6905"/>
                  </a:cubicBezTo>
                  <a:cubicBezTo>
                    <a:pt x="4092" y="9526"/>
                    <a:pt x="4083" y="12236"/>
                    <a:pt x="3547" y="14876"/>
                  </a:cubicBezTo>
                  <a:cubicBezTo>
                    <a:pt x="3543" y="14896"/>
                    <a:pt x="3560" y="14909"/>
                    <a:pt x="3575" y="14909"/>
                  </a:cubicBezTo>
                  <a:cubicBezTo>
                    <a:pt x="3586" y="14909"/>
                    <a:pt x="3596" y="14903"/>
                    <a:pt x="3599" y="14890"/>
                  </a:cubicBezTo>
                  <a:cubicBezTo>
                    <a:pt x="4973" y="10011"/>
                    <a:pt x="3984" y="3764"/>
                    <a:pt x="322" y="44"/>
                  </a:cubicBezTo>
                  <a:cubicBezTo>
                    <a:pt x="292" y="13"/>
                    <a:pt x="256" y="0"/>
                    <a:pt x="21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580604" y="-1120943"/>
              <a:ext cx="31860" cy="43002"/>
            </a:xfrm>
            <a:custGeom>
              <a:avLst/>
              <a:gdLst/>
              <a:ahLst/>
              <a:cxnLst/>
              <a:rect l="l" t="t" r="r" b="b"/>
              <a:pathLst>
                <a:path w="712" h="961" extrusionOk="0">
                  <a:moveTo>
                    <a:pt x="356" y="1"/>
                  </a:moveTo>
                  <a:cubicBezTo>
                    <a:pt x="297" y="1"/>
                    <a:pt x="239" y="16"/>
                    <a:pt x="191" y="46"/>
                  </a:cubicBezTo>
                  <a:cubicBezTo>
                    <a:pt x="48" y="134"/>
                    <a:pt x="1" y="267"/>
                    <a:pt x="1" y="424"/>
                  </a:cubicBezTo>
                  <a:lnTo>
                    <a:pt x="1" y="605"/>
                  </a:lnTo>
                  <a:cubicBezTo>
                    <a:pt x="1" y="788"/>
                    <a:pt x="159" y="961"/>
                    <a:pt x="343" y="961"/>
                  </a:cubicBezTo>
                  <a:cubicBezTo>
                    <a:pt x="347" y="961"/>
                    <a:pt x="352" y="961"/>
                    <a:pt x="356" y="960"/>
                  </a:cubicBezTo>
                  <a:cubicBezTo>
                    <a:pt x="549" y="952"/>
                    <a:pt x="711" y="804"/>
                    <a:pt x="711" y="605"/>
                  </a:cubicBezTo>
                  <a:lnTo>
                    <a:pt x="711" y="424"/>
                  </a:lnTo>
                  <a:cubicBezTo>
                    <a:pt x="711" y="267"/>
                    <a:pt x="664" y="134"/>
                    <a:pt x="524" y="46"/>
                  </a:cubicBezTo>
                  <a:cubicBezTo>
                    <a:pt x="474" y="16"/>
                    <a:pt x="415" y="1"/>
                    <a:pt x="35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436022" y="-725544"/>
              <a:ext cx="137285" cy="165521"/>
            </a:xfrm>
            <a:custGeom>
              <a:avLst/>
              <a:gdLst/>
              <a:ahLst/>
              <a:cxnLst/>
              <a:rect l="l" t="t" r="r" b="b"/>
              <a:pathLst>
                <a:path w="3068" h="3699" extrusionOk="0">
                  <a:moveTo>
                    <a:pt x="52" y="0"/>
                  </a:moveTo>
                  <a:cubicBezTo>
                    <a:pt x="27" y="0"/>
                    <a:pt x="0" y="25"/>
                    <a:pt x="8" y="54"/>
                  </a:cubicBezTo>
                  <a:cubicBezTo>
                    <a:pt x="399" y="1565"/>
                    <a:pt x="1508" y="3014"/>
                    <a:pt x="2937" y="3691"/>
                  </a:cubicBezTo>
                  <a:cubicBezTo>
                    <a:pt x="2949" y="3696"/>
                    <a:pt x="2960" y="3699"/>
                    <a:pt x="2970" y="3699"/>
                  </a:cubicBezTo>
                  <a:cubicBezTo>
                    <a:pt x="3032" y="3699"/>
                    <a:pt x="3067" y="3618"/>
                    <a:pt x="3006" y="3575"/>
                  </a:cubicBezTo>
                  <a:cubicBezTo>
                    <a:pt x="1673" y="2620"/>
                    <a:pt x="729" y="1541"/>
                    <a:pt x="82" y="21"/>
                  </a:cubicBezTo>
                  <a:cubicBezTo>
                    <a:pt x="76" y="6"/>
                    <a:pt x="64" y="0"/>
                    <a:pt x="5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778124" y="-629021"/>
              <a:ext cx="33561" cy="39199"/>
            </a:xfrm>
            <a:custGeom>
              <a:avLst/>
              <a:gdLst/>
              <a:ahLst/>
              <a:cxnLst/>
              <a:rect l="l" t="t" r="r" b="b"/>
              <a:pathLst>
                <a:path w="750" h="876" extrusionOk="0">
                  <a:moveTo>
                    <a:pt x="375" y="0"/>
                  </a:moveTo>
                  <a:cubicBezTo>
                    <a:pt x="268" y="0"/>
                    <a:pt x="161" y="61"/>
                    <a:pt x="130" y="182"/>
                  </a:cubicBezTo>
                  <a:cubicBezTo>
                    <a:pt x="105" y="273"/>
                    <a:pt x="80" y="367"/>
                    <a:pt x="55" y="457"/>
                  </a:cubicBezTo>
                  <a:cubicBezTo>
                    <a:pt x="0" y="664"/>
                    <a:pt x="160" y="876"/>
                    <a:pt x="375" y="876"/>
                  </a:cubicBezTo>
                  <a:cubicBezTo>
                    <a:pt x="590" y="876"/>
                    <a:pt x="749" y="664"/>
                    <a:pt x="694" y="457"/>
                  </a:cubicBezTo>
                  <a:cubicBezTo>
                    <a:pt x="669" y="367"/>
                    <a:pt x="645" y="273"/>
                    <a:pt x="620" y="182"/>
                  </a:cubicBezTo>
                  <a:cubicBezTo>
                    <a:pt x="588" y="61"/>
                    <a:pt x="481" y="0"/>
                    <a:pt x="375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53198" y="-1377442"/>
              <a:ext cx="590846" cy="802681"/>
            </a:xfrm>
            <a:custGeom>
              <a:avLst/>
              <a:gdLst/>
              <a:ahLst/>
              <a:cxnLst/>
              <a:rect l="l" t="t" r="r" b="b"/>
              <a:pathLst>
                <a:path w="13204" h="17938" extrusionOk="0">
                  <a:moveTo>
                    <a:pt x="6947" y="0"/>
                  </a:moveTo>
                  <a:cubicBezTo>
                    <a:pt x="4565" y="0"/>
                    <a:pt x="2343" y="845"/>
                    <a:pt x="1195" y="3243"/>
                  </a:cubicBezTo>
                  <a:cubicBezTo>
                    <a:pt x="303" y="5101"/>
                    <a:pt x="372" y="7276"/>
                    <a:pt x="655" y="9270"/>
                  </a:cubicBezTo>
                  <a:cubicBezTo>
                    <a:pt x="1079" y="12249"/>
                    <a:pt x="1936" y="15159"/>
                    <a:pt x="3166" y="17904"/>
                  </a:cubicBezTo>
                  <a:cubicBezTo>
                    <a:pt x="3176" y="17928"/>
                    <a:pt x="3197" y="17938"/>
                    <a:pt x="3220" y="17938"/>
                  </a:cubicBezTo>
                  <a:cubicBezTo>
                    <a:pt x="3264" y="17938"/>
                    <a:pt x="3313" y="17898"/>
                    <a:pt x="3293" y="17849"/>
                  </a:cubicBezTo>
                  <a:cubicBezTo>
                    <a:pt x="1784" y="13953"/>
                    <a:pt x="0" y="8967"/>
                    <a:pt x="1027" y="4751"/>
                  </a:cubicBezTo>
                  <a:cubicBezTo>
                    <a:pt x="1669" y="2114"/>
                    <a:pt x="3855" y="577"/>
                    <a:pt x="6503" y="423"/>
                  </a:cubicBezTo>
                  <a:cubicBezTo>
                    <a:pt x="6652" y="415"/>
                    <a:pt x="6800" y="410"/>
                    <a:pt x="6946" y="410"/>
                  </a:cubicBezTo>
                  <a:cubicBezTo>
                    <a:pt x="9045" y="410"/>
                    <a:pt x="10975" y="1251"/>
                    <a:pt x="12987" y="1753"/>
                  </a:cubicBezTo>
                  <a:cubicBezTo>
                    <a:pt x="12997" y="1755"/>
                    <a:pt x="13006" y="1756"/>
                    <a:pt x="13015" y="1756"/>
                  </a:cubicBezTo>
                  <a:cubicBezTo>
                    <a:pt x="13132" y="1756"/>
                    <a:pt x="13204" y="1586"/>
                    <a:pt x="13084" y="1527"/>
                  </a:cubicBezTo>
                  <a:cubicBezTo>
                    <a:pt x="11350" y="680"/>
                    <a:pt x="9084" y="0"/>
                    <a:pt x="6947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" name="Google Shape;132;p3"/>
          <p:cNvSpPr/>
          <p:nvPr/>
        </p:nvSpPr>
        <p:spPr>
          <a:xfrm>
            <a:off x="1718352" y="345690"/>
            <a:ext cx="300424" cy="300541"/>
          </a:xfrm>
          <a:custGeom>
            <a:avLst/>
            <a:gdLst/>
            <a:ahLst/>
            <a:cxnLst/>
            <a:rect l="l" t="t" r="r" b="b"/>
            <a:pathLst>
              <a:path w="2093" h="2094" extrusionOk="0">
                <a:moveTo>
                  <a:pt x="1019" y="1"/>
                </a:moveTo>
                <a:cubicBezTo>
                  <a:pt x="1019" y="1"/>
                  <a:pt x="945" y="482"/>
                  <a:pt x="928" y="931"/>
                </a:cubicBezTo>
                <a:cubicBezTo>
                  <a:pt x="576" y="956"/>
                  <a:pt x="0" y="1074"/>
                  <a:pt x="0" y="1074"/>
                </a:cubicBezTo>
                <a:cubicBezTo>
                  <a:pt x="0" y="1074"/>
                  <a:pt x="479" y="1149"/>
                  <a:pt x="928" y="1165"/>
                </a:cubicBezTo>
                <a:cubicBezTo>
                  <a:pt x="936" y="1620"/>
                  <a:pt x="1019" y="2093"/>
                  <a:pt x="1019" y="2093"/>
                </a:cubicBezTo>
                <a:cubicBezTo>
                  <a:pt x="1019" y="2093"/>
                  <a:pt x="1137" y="1520"/>
                  <a:pt x="1162" y="1165"/>
                </a:cubicBezTo>
                <a:cubicBezTo>
                  <a:pt x="1619" y="1157"/>
                  <a:pt x="2093" y="1074"/>
                  <a:pt x="2093" y="1074"/>
                </a:cubicBezTo>
                <a:cubicBezTo>
                  <a:pt x="2093" y="1074"/>
                  <a:pt x="1517" y="956"/>
                  <a:pt x="1162" y="931"/>
                </a:cubicBezTo>
                <a:cubicBezTo>
                  <a:pt x="1137" y="579"/>
                  <a:pt x="1019" y="1"/>
                  <a:pt x="101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3"/>
          <p:cNvSpPr/>
          <p:nvPr/>
        </p:nvSpPr>
        <p:spPr>
          <a:xfrm>
            <a:off x="2452327" y="4412865"/>
            <a:ext cx="391241" cy="391265"/>
          </a:xfrm>
          <a:custGeom>
            <a:avLst/>
            <a:gdLst/>
            <a:ahLst/>
            <a:cxnLst/>
            <a:rect l="l" t="t" r="r" b="b"/>
            <a:pathLst>
              <a:path w="9444" h="9444" extrusionOk="0">
                <a:moveTo>
                  <a:pt x="4595" y="0"/>
                </a:moveTo>
                <a:cubicBezTo>
                  <a:pt x="4595" y="0"/>
                  <a:pt x="4257" y="2178"/>
                  <a:pt x="4191" y="4202"/>
                </a:cubicBezTo>
                <a:cubicBezTo>
                  <a:pt x="2591" y="4314"/>
                  <a:pt x="0" y="4846"/>
                  <a:pt x="0" y="4846"/>
                </a:cubicBezTo>
                <a:cubicBezTo>
                  <a:pt x="0" y="4846"/>
                  <a:pt x="2164" y="5184"/>
                  <a:pt x="4182" y="5253"/>
                </a:cubicBezTo>
                <a:cubicBezTo>
                  <a:pt x="4229" y="7310"/>
                  <a:pt x="4595" y="9444"/>
                  <a:pt x="4595" y="9444"/>
                </a:cubicBezTo>
                <a:cubicBezTo>
                  <a:pt x="4595" y="9444"/>
                  <a:pt x="5127" y="6858"/>
                  <a:pt x="5242" y="5259"/>
                </a:cubicBezTo>
                <a:cubicBezTo>
                  <a:pt x="7305" y="5215"/>
                  <a:pt x="9444" y="4846"/>
                  <a:pt x="9444" y="4846"/>
                </a:cubicBezTo>
                <a:cubicBezTo>
                  <a:pt x="9444" y="4846"/>
                  <a:pt x="6842" y="4312"/>
                  <a:pt x="5242" y="4199"/>
                </a:cubicBezTo>
                <a:cubicBezTo>
                  <a:pt x="5130" y="2602"/>
                  <a:pt x="4595" y="0"/>
                  <a:pt x="459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3"/>
          <p:cNvSpPr/>
          <p:nvPr/>
        </p:nvSpPr>
        <p:spPr>
          <a:xfrm>
            <a:off x="8428888" y="1269519"/>
            <a:ext cx="300406" cy="300609"/>
          </a:xfrm>
          <a:custGeom>
            <a:avLst/>
            <a:gdLst/>
            <a:ahLst/>
            <a:cxnLst/>
            <a:rect l="l" t="t" r="r" b="b"/>
            <a:pathLst>
              <a:path w="4723" h="4726" extrusionOk="0">
                <a:moveTo>
                  <a:pt x="2300" y="1"/>
                </a:moveTo>
                <a:cubicBezTo>
                  <a:pt x="2300" y="1"/>
                  <a:pt x="2129" y="1091"/>
                  <a:pt x="2096" y="2101"/>
                </a:cubicBezTo>
                <a:cubicBezTo>
                  <a:pt x="1297" y="2159"/>
                  <a:pt x="1" y="2426"/>
                  <a:pt x="1" y="2426"/>
                </a:cubicBezTo>
                <a:cubicBezTo>
                  <a:pt x="1" y="2426"/>
                  <a:pt x="1083" y="2594"/>
                  <a:pt x="2093" y="2627"/>
                </a:cubicBezTo>
                <a:cubicBezTo>
                  <a:pt x="2115" y="3657"/>
                  <a:pt x="2300" y="4725"/>
                  <a:pt x="2300" y="4725"/>
                </a:cubicBezTo>
                <a:cubicBezTo>
                  <a:pt x="2300" y="4725"/>
                  <a:pt x="2564" y="3431"/>
                  <a:pt x="2622" y="2633"/>
                </a:cubicBezTo>
                <a:cubicBezTo>
                  <a:pt x="3651" y="2608"/>
                  <a:pt x="4722" y="2426"/>
                  <a:pt x="4722" y="2426"/>
                </a:cubicBezTo>
                <a:cubicBezTo>
                  <a:pt x="4722" y="2426"/>
                  <a:pt x="3420" y="2159"/>
                  <a:pt x="2622" y="2101"/>
                </a:cubicBezTo>
                <a:cubicBezTo>
                  <a:pt x="2567" y="1303"/>
                  <a:pt x="2300" y="1"/>
                  <a:pt x="230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" name="Google Shape;135;p3"/>
          <p:cNvGrpSpPr/>
          <p:nvPr/>
        </p:nvGrpSpPr>
        <p:grpSpPr>
          <a:xfrm>
            <a:off x="2160782" y="-386256"/>
            <a:ext cx="1587045" cy="1764437"/>
            <a:chOff x="-2461806" y="-1519518"/>
            <a:chExt cx="1587045" cy="1764437"/>
          </a:xfrm>
        </p:grpSpPr>
        <p:sp>
          <p:nvSpPr>
            <p:cNvPr id="136" name="Google Shape;136;p3"/>
            <p:cNvSpPr/>
            <p:nvPr/>
          </p:nvSpPr>
          <p:spPr>
            <a:xfrm>
              <a:off x="-2460239" y="-1461569"/>
              <a:ext cx="1524279" cy="1417556"/>
            </a:xfrm>
            <a:custGeom>
              <a:avLst/>
              <a:gdLst/>
              <a:ahLst/>
              <a:cxnLst/>
              <a:rect l="l" t="t" r="r" b="b"/>
              <a:pathLst>
                <a:path w="34064" h="31679" extrusionOk="0">
                  <a:moveTo>
                    <a:pt x="35" y="1"/>
                  </a:moveTo>
                  <a:cubicBezTo>
                    <a:pt x="8" y="1"/>
                    <a:pt x="1" y="41"/>
                    <a:pt x="29" y="54"/>
                  </a:cubicBezTo>
                  <a:cubicBezTo>
                    <a:pt x="8594" y="3239"/>
                    <a:pt x="9814" y="13520"/>
                    <a:pt x="13448" y="20706"/>
                  </a:cubicBezTo>
                  <a:cubicBezTo>
                    <a:pt x="15238" y="24244"/>
                    <a:pt x="17793" y="27097"/>
                    <a:pt x="21405" y="28823"/>
                  </a:cubicBezTo>
                  <a:cubicBezTo>
                    <a:pt x="25020" y="30546"/>
                    <a:pt x="29348" y="31472"/>
                    <a:pt x="33341" y="31678"/>
                  </a:cubicBezTo>
                  <a:cubicBezTo>
                    <a:pt x="33350" y="31679"/>
                    <a:pt x="33359" y="31679"/>
                    <a:pt x="33368" y="31679"/>
                  </a:cubicBezTo>
                  <a:cubicBezTo>
                    <a:pt x="33945" y="31679"/>
                    <a:pt x="34064" y="30754"/>
                    <a:pt x="33484" y="30624"/>
                  </a:cubicBezTo>
                  <a:cubicBezTo>
                    <a:pt x="29260" y="29679"/>
                    <a:pt x="24990" y="29440"/>
                    <a:pt x="21097" y="27328"/>
                  </a:cubicBezTo>
                  <a:cubicBezTo>
                    <a:pt x="16892" y="25045"/>
                    <a:pt x="14516" y="21037"/>
                    <a:pt x="12765" y="16733"/>
                  </a:cubicBezTo>
                  <a:cubicBezTo>
                    <a:pt x="10186" y="10395"/>
                    <a:pt x="7669" y="1805"/>
                    <a:pt x="42" y="1"/>
                  </a:cubicBezTo>
                  <a:cubicBezTo>
                    <a:pt x="40" y="1"/>
                    <a:pt x="37" y="1"/>
                    <a:pt x="3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-2394459" y="-1519518"/>
              <a:ext cx="1134886" cy="1069107"/>
            </a:xfrm>
            <a:custGeom>
              <a:avLst/>
              <a:gdLst/>
              <a:ahLst/>
              <a:cxnLst/>
              <a:rect l="l" t="t" r="r" b="b"/>
              <a:pathLst>
                <a:path w="25362" h="23892" extrusionOk="0">
                  <a:moveTo>
                    <a:pt x="72" y="0"/>
                  </a:moveTo>
                  <a:cubicBezTo>
                    <a:pt x="26" y="0"/>
                    <a:pt x="1" y="71"/>
                    <a:pt x="48" y="93"/>
                  </a:cubicBezTo>
                  <a:cubicBezTo>
                    <a:pt x="3214" y="1539"/>
                    <a:pt x="6061" y="3133"/>
                    <a:pt x="8024" y="6123"/>
                  </a:cubicBezTo>
                  <a:cubicBezTo>
                    <a:pt x="9767" y="8783"/>
                    <a:pt x="10643" y="11899"/>
                    <a:pt x="12006" y="14749"/>
                  </a:cubicBezTo>
                  <a:cubicBezTo>
                    <a:pt x="14210" y="19351"/>
                    <a:pt x="19004" y="23891"/>
                    <a:pt x="24450" y="23891"/>
                  </a:cubicBezTo>
                  <a:cubicBezTo>
                    <a:pt x="24501" y="23891"/>
                    <a:pt x="24551" y="23891"/>
                    <a:pt x="24602" y="23890"/>
                  </a:cubicBezTo>
                  <a:cubicBezTo>
                    <a:pt x="25219" y="23882"/>
                    <a:pt x="25362" y="22965"/>
                    <a:pt x="24748" y="22802"/>
                  </a:cubicBezTo>
                  <a:cubicBezTo>
                    <a:pt x="21686" y="21987"/>
                    <a:pt x="19018" y="21250"/>
                    <a:pt x="16551" y="19121"/>
                  </a:cubicBezTo>
                  <a:cubicBezTo>
                    <a:pt x="14115" y="17021"/>
                    <a:pt x="12766" y="14174"/>
                    <a:pt x="11483" y="11291"/>
                  </a:cubicBezTo>
                  <a:cubicBezTo>
                    <a:pt x="10340" y="8722"/>
                    <a:pt x="9134" y="6120"/>
                    <a:pt x="7083" y="4135"/>
                  </a:cubicBezTo>
                  <a:cubicBezTo>
                    <a:pt x="5136" y="2252"/>
                    <a:pt x="2680" y="779"/>
                    <a:pt x="87" y="2"/>
                  </a:cubicBezTo>
                  <a:cubicBezTo>
                    <a:pt x="82" y="1"/>
                    <a:pt x="77" y="0"/>
                    <a:pt x="7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-2461806" y="-1423219"/>
              <a:ext cx="824159" cy="1573635"/>
            </a:xfrm>
            <a:custGeom>
              <a:avLst/>
              <a:gdLst/>
              <a:ahLst/>
              <a:cxnLst/>
              <a:rect l="l" t="t" r="r" b="b"/>
              <a:pathLst>
                <a:path w="18418" h="35167" extrusionOk="0">
                  <a:moveTo>
                    <a:pt x="88" y="1"/>
                  </a:moveTo>
                  <a:cubicBezTo>
                    <a:pt x="34" y="1"/>
                    <a:pt x="1" y="91"/>
                    <a:pt x="58" y="116"/>
                  </a:cubicBezTo>
                  <a:cubicBezTo>
                    <a:pt x="8100" y="3641"/>
                    <a:pt x="4381" y="14929"/>
                    <a:pt x="6016" y="21576"/>
                  </a:cubicBezTo>
                  <a:cubicBezTo>
                    <a:pt x="7429" y="27308"/>
                    <a:pt x="11897" y="33417"/>
                    <a:pt x="17770" y="35149"/>
                  </a:cubicBezTo>
                  <a:cubicBezTo>
                    <a:pt x="17811" y="35161"/>
                    <a:pt x="17850" y="35167"/>
                    <a:pt x="17887" y="35167"/>
                  </a:cubicBezTo>
                  <a:cubicBezTo>
                    <a:pt x="18248" y="35167"/>
                    <a:pt x="18418" y="34637"/>
                    <a:pt x="18076" y="34425"/>
                  </a:cubicBezTo>
                  <a:lnTo>
                    <a:pt x="18076" y="34425"/>
                  </a:lnTo>
                  <a:lnTo>
                    <a:pt x="18076" y="34428"/>
                  </a:lnTo>
                  <a:cubicBezTo>
                    <a:pt x="14970" y="32509"/>
                    <a:pt x="12175" y="30573"/>
                    <a:pt x="10066" y="27514"/>
                  </a:cubicBezTo>
                  <a:cubicBezTo>
                    <a:pt x="7891" y="24351"/>
                    <a:pt x="6820" y="20766"/>
                    <a:pt x="6644" y="16950"/>
                  </a:cubicBezTo>
                  <a:cubicBezTo>
                    <a:pt x="6374" y="11063"/>
                    <a:pt x="7040" y="2492"/>
                    <a:pt x="105" y="4"/>
                  </a:cubicBezTo>
                  <a:cubicBezTo>
                    <a:pt x="99" y="1"/>
                    <a:pt x="93" y="1"/>
                    <a:pt x="8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-2045018" y="-831867"/>
              <a:ext cx="976793" cy="1016305"/>
            </a:xfrm>
            <a:custGeom>
              <a:avLst/>
              <a:gdLst/>
              <a:ahLst/>
              <a:cxnLst/>
              <a:rect l="l" t="t" r="r" b="b"/>
              <a:pathLst>
                <a:path w="21829" h="22712" extrusionOk="0">
                  <a:moveTo>
                    <a:pt x="50" y="1"/>
                  </a:moveTo>
                  <a:cubicBezTo>
                    <a:pt x="25" y="1"/>
                    <a:pt x="1" y="17"/>
                    <a:pt x="1" y="48"/>
                  </a:cubicBezTo>
                  <a:cubicBezTo>
                    <a:pt x="136" y="5863"/>
                    <a:pt x="2278" y="11351"/>
                    <a:pt x="6278" y="15615"/>
                  </a:cubicBezTo>
                  <a:cubicBezTo>
                    <a:pt x="10031" y="19619"/>
                    <a:pt x="15775" y="22712"/>
                    <a:pt x="21364" y="22712"/>
                  </a:cubicBezTo>
                  <a:cubicBezTo>
                    <a:pt x="21425" y="22712"/>
                    <a:pt x="21487" y="22711"/>
                    <a:pt x="21548" y="22711"/>
                  </a:cubicBezTo>
                  <a:cubicBezTo>
                    <a:pt x="21765" y="22708"/>
                    <a:pt x="21829" y="22361"/>
                    <a:pt x="21600" y="22320"/>
                  </a:cubicBezTo>
                  <a:cubicBezTo>
                    <a:pt x="16017" y="21268"/>
                    <a:pt x="11008" y="19481"/>
                    <a:pt x="6898" y="15373"/>
                  </a:cubicBezTo>
                  <a:cubicBezTo>
                    <a:pt x="2870" y="11351"/>
                    <a:pt x="460" y="5717"/>
                    <a:pt x="103" y="48"/>
                  </a:cubicBezTo>
                  <a:cubicBezTo>
                    <a:pt x="100" y="17"/>
                    <a:pt x="74" y="1"/>
                    <a:pt x="50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-1645323" y="-474012"/>
              <a:ext cx="414362" cy="215191"/>
            </a:xfrm>
            <a:custGeom>
              <a:avLst/>
              <a:gdLst/>
              <a:ahLst/>
              <a:cxnLst/>
              <a:rect l="l" t="t" r="r" b="b"/>
              <a:pathLst>
                <a:path w="9260" h="4809" extrusionOk="0">
                  <a:moveTo>
                    <a:pt x="137" y="1"/>
                  </a:moveTo>
                  <a:cubicBezTo>
                    <a:pt x="64" y="1"/>
                    <a:pt x="1" y="89"/>
                    <a:pt x="69" y="152"/>
                  </a:cubicBezTo>
                  <a:cubicBezTo>
                    <a:pt x="2525" y="2393"/>
                    <a:pt x="5686" y="4326"/>
                    <a:pt x="9031" y="4807"/>
                  </a:cubicBezTo>
                  <a:cubicBezTo>
                    <a:pt x="9039" y="4808"/>
                    <a:pt x="9046" y="4809"/>
                    <a:pt x="9053" y="4809"/>
                  </a:cubicBezTo>
                  <a:cubicBezTo>
                    <a:pt x="9200" y="4809"/>
                    <a:pt x="9260" y="4604"/>
                    <a:pt x="9100" y="4551"/>
                  </a:cubicBezTo>
                  <a:cubicBezTo>
                    <a:pt x="5801" y="3500"/>
                    <a:pt x="2861" y="2307"/>
                    <a:pt x="199" y="25"/>
                  </a:cubicBezTo>
                  <a:cubicBezTo>
                    <a:pt x="179" y="8"/>
                    <a:pt x="157" y="1"/>
                    <a:pt x="137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-1135637" y="-269019"/>
              <a:ext cx="54860" cy="42421"/>
            </a:xfrm>
            <a:custGeom>
              <a:avLst/>
              <a:gdLst/>
              <a:ahLst/>
              <a:cxnLst/>
              <a:rect l="l" t="t" r="r" b="b"/>
              <a:pathLst>
                <a:path w="1226" h="948" extrusionOk="0">
                  <a:moveTo>
                    <a:pt x="612" y="1"/>
                  </a:moveTo>
                  <a:cubicBezTo>
                    <a:pt x="1" y="1"/>
                    <a:pt x="1" y="948"/>
                    <a:pt x="612" y="948"/>
                  </a:cubicBezTo>
                  <a:cubicBezTo>
                    <a:pt x="1226" y="948"/>
                    <a:pt x="1226" y="1"/>
                    <a:pt x="612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-1483334" y="-76823"/>
              <a:ext cx="36290" cy="28146"/>
            </a:xfrm>
            <a:custGeom>
              <a:avLst/>
              <a:gdLst/>
              <a:ahLst/>
              <a:cxnLst/>
              <a:rect l="l" t="t" r="r" b="b"/>
              <a:pathLst>
                <a:path w="811" h="629" extrusionOk="0">
                  <a:moveTo>
                    <a:pt x="406" y="1"/>
                  </a:moveTo>
                  <a:cubicBezTo>
                    <a:pt x="1" y="1"/>
                    <a:pt x="1" y="628"/>
                    <a:pt x="406" y="628"/>
                  </a:cubicBezTo>
                  <a:cubicBezTo>
                    <a:pt x="810" y="628"/>
                    <a:pt x="810" y="1"/>
                    <a:pt x="40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-1350744" y="-27197"/>
              <a:ext cx="46716" cy="34724"/>
            </a:xfrm>
            <a:custGeom>
              <a:avLst/>
              <a:gdLst/>
              <a:ahLst/>
              <a:cxnLst/>
              <a:rect l="l" t="t" r="r" b="b"/>
              <a:pathLst>
                <a:path w="1044" h="776" extrusionOk="0">
                  <a:moveTo>
                    <a:pt x="377" y="1"/>
                  </a:moveTo>
                  <a:cubicBezTo>
                    <a:pt x="181" y="1"/>
                    <a:pt x="1" y="195"/>
                    <a:pt x="9" y="389"/>
                  </a:cubicBezTo>
                  <a:cubicBezTo>
                    <a:pt x="19" y="578"/>
                    <a:pt x="168" y="776"/>
                    <a:pt x="372" y="776"/>
                  </a:cubicBezTo>
                  <a:cubicBezTo>
                    <a:pt x="381" y="776"/>
                    <a:pt x="389" y="776"/>
                    <a:pt x="397" y="775"/>
                  </a:cubicBezTo>
                  <a:cubicBezTo>
                    <a:pt x="540" y="764"/>
                    <a:pt x="697" y="769"/>
                    <a:pt x="821" y="687"/>
                  </a:cubicBezTo>
                  <a:cubicBezTo>
                    <a:pt x="1044" y="538"/>
                    <a:pt x="1044" y="238"/>
                    <a:pt x="821" y="89"/>
                  </a:cubicBezTo>
                  <a:cubicBezTo>
                    <a:pt x="697" y="7"/>
                    <a:pt x="540" y="12"/>
                    <a:pt x="397" y="1"/>
                  </a:cubicBezTo>
                  <a:cubicBezTo>
                    <a:pt x="390" y="1"/>
                    <a:pt x="384" y="1"/>
                    <a:pt x="377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-1206832" y="19028"/>
              <a:ext cx="332071" cy="61573"/>
            </a:xfrm>
            <a:custGeom>
              <a:avLst/>
              <a:gdLst/>
              <a:ahLst/>
              <a:cxnLst/>
              <a:rect l="l" t="t" r="r" b="b"/>
              <a:pathLst>
                <a:path w="7421" h="1376" extrusionOk="0">
                  <a:moveTo>
                    <a:pt x="167" y="0"/>
                  </a:moveTo>
                  <a:cubicBezTo>
                    <a:pt x="38" y="0"/>
                    <a:pt x="0" y="204"/>
                    <a:pt x="141" y="254"/>
                  </a:cubicBezTo>
                  <a:cubicBezTo>
                    <a:pt x="1903" y="889"/>
                    <a:pt x="3870" y="1376"/>
                    <a:pt x="5791" y="1376"/>
                  </a:cubicBezTo>
                  <a:cubicBezTo>
                    <a:pt x="6286" y="1376"/>
                    <a:pt x="6779" y="1343"/>
                    <a:pt x="7263" y="1273"/>
                  </a:cubicBezTo>
                  <a:cubicBezTo>
                    <a:pt x="7420" y="1251"/>
                    <a:pt x="7365" y="1028"/>
                    <a:pt x="7228" y="1014"/>
                  </a:cubicBezTo>
                  <a:cubicBezTo>
                    <a:pt x="4829" y="799"/>
                    <a:pt x="2542" y="684"/>
                    <a:pt x="207" y="6"/>
                  </a:cubicBezTo>
                  <a:cubicBezTo>
                    <a:pt x="193" y="2"/>
                    <a:pt x="179" y="0"/>
                    <a:pt x="167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-1549472" y="159673"/>
              <a:ext cx="45419" cy="39825"/>
            </a:xfrm>
            <a:custGeom>
              <a:avLst/>
              <a:gdLst/>
              <a:ahLst/>
              <a:cxnLst/>
              <a:rect l="l" t="t" r="r" b="b"/>
              <a:pathLst>
                <a:path w="1015" h="890" extrusionOk="0">
                  <a:moveTo>
                    <a:pt x="408" y="0"/>
                  </a:moveTo>
                  <a:cubicBezTo>
                    <a:pt x="317" y="0"/>
                    <a:pt x="225" y="33"/>
                    <a:pt x="157" y="101"/>
                  </a:cubicBezTo>
                  <a:cubicBezTo>
                    <a:pt x="0" y="258"/>
                    <a:pt x="28" y="542"/>
                    <a:pt x="229" y="652"/>
                  </a:cubicBezTo>
                  <a:cubicBezTo>
                    <a:pt x="347" y="718"/>
                    <a:pt x="463" y="784"/>
                    <a:pt x="579" y="856"/>
                  </a:cubicBezTo>
                  <a:cubicBezTo>
                    <a:pt x="617" y="879"/>
                    <a:pt x="657" y="889"/>
                    <a:pt x="695" y="889"/>
                  </a:cubicBezTo>
                  <a:cubicBezTo>
                    <a:pt x="866" y="889"/>
                    <a:pt x="1015" y="688"/>
                    <a:pt x="912" y="522"/>
                  </a:cubicBezTo>
                  <a:cubicBezTo>
                    <a:pt x="840" y="407"/>
                    <a:pt x="774" y="288"/>
                    <a:pt x="711" y="173"/>
                  </a:cubicBezTo>
                  <a:cubicBezTo>
                    <a:pt x="648" y="58"/>
                    <a:pt x="528" y="0"/>
                    <a:pt x="408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-1407530" y="211358"/>
              <a:ext cx="43271" cy="33561"/>
            </a:xfrm>
            <a:custGeom>
              <a:avLst/>
              <a:gdLst/>
              <a:ahLst/>
              <a:cxnLst/>
              <a:rect l="l" t="t" r="r" b="b"/>
              <a:pathLst>
                <a:path w="967" h="750" extrusionOk="0">
                  <a:moveTo>
                    <a:pt x="485" y="1"/>
                  </a:moveTo>
                  <a:cubicBezTo>
                    <a:pt x="0" y="1"/>
                    <a:pt x="0" y="750"/>
                    <a:pt x="485" y="750"/>
                  </a:cubicBezTo>
                  <a:cubicBezTo>
                    <a:pt x="967" y="750"/>
                    <a:pt x="967" y="1"/>
                    <a:pt x="48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" name="Google Shape;147;p3"/>
          <p:cNvGrpSpPr/>
          <p:nvPr/>
        </p:nvGrpSpPr>
        <p:grpSpPr>
          <a:xfrm>
            <a:off x="5221936" y="-638855"/>
            <a:ext cx="1755539" cy="1736248"/>
            <a:chOff x="3331298" y="-1225296"/>
            <a:chExt cx="2219673" cy="2195282"/>
          </a:xfrm>
        </p:grpSpPr>
        <p:sp>
          <p:nvSpPr>
            <p:cNvPr id="148" name="Google Shape;148;p3"/>
            <p:cNvSpPr/>
            <p:nvPr/>
          </p:nvSpPr>
          <p:spPr>
            <a:xfrm>
              <a:off x="4069963" y="-625844"/>
              <a:ext cx="534017" cy="680073"/>
            </a:xfrm>
            <a:custGeom>
              <a:avLst/>
              <a:gdLst/>
              <a:ahLst/>
              <a:cxnLst/>
              <a:rect l="l" t="t" r="r" b="b"/>
              <a:pathLst>
                <a:path w="11934" h="15198" extrusionOk="0">
                  <a:moveTo>
                    <a:pt x="10679" y="0"/>
                  </a:moveTo>
                  <a:cubicBezTo>
                    <a:pt x="10672" y="0"/>
                    <a:pt x="10665" y="2"/>
                    <a:pt x="10657" y="4"/>
                  </a:cubicBezTo>
                  <a:cubicBezTo>
                    <a:pt x="5641" y="1526"/>
                    <a:pt x="589" y="5665"/>
                    <a:pt x="203" y="11243"/>
                  </a:cubicBezTo>
                  <a:cubicBezTo>
                    <a:pt x="0" y="14163"/>
                    <a:pt x="1298" y="15198"/>
                    <a:pt x="3116" y="15198"/>
                  </a:cubicBezTo>
                  <a:cubicBezTo>
                    <a:pt x="6015" y="15198"/>
                    <a:pt x="10236" y="12569"/>
                    <a:pt x="11817" y="10755"/>
                  </a:cubicBezTo>
                  <a:cubicBezTo>
                    <a:pt x="11934" y="10623"/>
                    <a:pt x="11826" y="10463"/>
                    <a:pt x="11690" y="10463"/>
                  </a:cubicBezTo>
                  <a:cubicBezTo>
                    <a:pt x="11650" y="10463"/>
                    <a:pt x="11608" y="10476"/>
                    <a:pt x="11569" y="10508"/>
                  </a:cubicBezTo>
                  <a:cubicBezTo>
                    <a:pt x="9548" y="12124"/>
                    <a:pt x="7502" y="13624"/>
                    <a:pt x="4969" y="14337"/>
                  </a:cubicBezTo>
                  <a:cubicBezTo>
                    <a:pt x="4449" y="14484"/>
                    <a:pt x="3940" y="14564"/>
                    <a:pt x="3466" y="14564"/>
                  </a:cubicBezTo>
                  <a:cubicBezTo>
                    <a:pt x="1861" y="14564"/>
                    <a:pt x="644" y="13644"/>
                    <a:pt x="646" y="11251"/>
                  </a:cubicBezTo>
                  <a:cubicBezTo>
                    <a:pt x="649" y="10158"/>
                    <a:pt x="1013" y="9070"/>
                    <a:pt x="1442" y="8082"/>
                  </a:cubicBezTo>
                  <a:cubicBezTo>
                    <a:pt x="3130" y="4178"/>
                    <a:pt x="6847" y="1639"/>
                    <a:pt x="10690" y="130"/>
                  </a:cubicBezTo>
                  <a:cubicBezTo>
                    <a:pt x="10760" y="103"/>
                    <a:pt x="10744" y="0"/>
                    <a:pt x="1067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4300821" y="-549011"/>
              <a:ext cx="550797" cy="375611"/>
            </a:xfrm>
            <a:custGeom>
              <a:avLst/>
              <a:gdLst/>
              <a:ahLst/>
              <a:cxnLst/>
              <a:rect l="l" t="t" r="r" b="b"/>
              <a:pathLst>
                <a:path w="12309" h="8394" extrusionOk="0">
                  <a:moveTo>
                    <a:pt x="10340" y="0"/>
                  </a:moveTo>
                  <a:cubicBezTo>
                    <a:pt x="7066" y="0"/>
                    <a:pt x="1019" y="6731"/>
                    <a:pt x="77" y="8152"/>
                  </a:cubicBezTo>
                  <a:cubicBezTo>
                    <a:pt x="1" y="8268"/>
                    <a:pt x="109" y="8393"/>
                    <a:pt x="223" y="8393"/>
                  </a:cubicBezTo>
                  <a:cubicBezTo>
                    <a:pt x="260" y="8393"/>
                    <a:pt x="298" y="8379"/>
                    <a:pt x="330" y="8347"/>
                  </a:cubicBezTo>
                  <a:cubicBezTo>
                    <a:pt x="1625" y="7053"/>
                    <a:pt x="2888" y="5726"/>
                    <a:pt x="4265" y="4515"/>
                  </a:cubicBezTo>
                  <a:cubicBezTo>
                    <a:pt x="5015" y="3852"/>
                    <a:pt x="8155" y="914"/>
                    <a:pt x="10259" y="914"/>
                  </a:cubicBezTo>
                  <a:cubicBezTo>
                    <a:pt x="10951" y="914"/>
                    <a:pt x="11532" y="1232"/>
                    <a:pt x="11878" y="2053"/>
                  </a:cubicBezTo>
                  <a:cubicBezTo>
                    <a:pt x="11910" y="2132"/>
                    <a:pt x="11972" y="2164"/>
                    <a:pt x="12038" y="2164"/>
                  </a:cubicBezTo>
                  <a:cubicBezTo>
                    <a:pt x="12166" y="2164"/>
                    <a:pt x="12309" y="2040"/>
                    <a:pt x="12274" y="1891"/>
                  </a:cubicBezTo>
                  <a:cubicBezTo>
                    <a:pt x="11971" y="539"/>
                    <a:pt x="11266" y="0"/>
                    <a:pt x="10340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4658854" y="-334083"/>
              <a:ext cx="145027" cy="121937"/>
            </a:xfrm>
            <a:custGeom>
              <a:avLst/>
              <a:gdLst/>
              <a:ahLst/>
              <a:cxnLst/>
              <a:rect l="l" t="t" r="r" b="b"/>
              <a:pathLst>
                <a:path w="3241" h="2725" extrusionOk="0">
                  <a:moveTo>
                    <a:pt x="2942" y="0"/>
                  </a:moveTo>
                  <a:cubicBezTo>
                    <a:pt x="2897" y="0"/>
                    <a:pt x="2851" y="15"/>
                    <a:pt x="2808" y="50"/>
                  </a:cubicBezTo>
                  <a:cubicBezTo>
                    <a:pt x="1933" y="774"/>
                    <a:pt x="1049" y="1488"/>
                    <a:pt x="209" y="2253"/>
                  </a:cubicBezTo>
                  <a:cubicBezTo>
                    <a:pt x="0" y="2445"/>
                    <a:pt x="196" y="2725"/>
                    <a:pt x="422" y="2725"/>
                  </a:cubicBezTo>
                  <a:cubicBezTo>
                    <a:pt x="485" y="2725"/>
                    <a:pt x="549" y="2703"/>
                    <a:pt x="609" y="2652"/>
                  </a:cubicBezTo>
                  <a:cubicBezTo>
                    <a:pt x="1462" y="1909"/>
                    <a:pt x="2272" y="1116"/>
                    <a:pt x="3092" y="334"/>
                  </a:cubicBezTo>
                  <a:cubicBezTo>
                    <a:pt x="3241" y="194"/>
                    <a:pt x="3103" y="0"/>
                    <a:pt x="294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4487780" y="-677215"/>
              <a:ext cx="542698" cy="814494"/>
            </a:xfrm>
            <a:custGeom>
              <a:avLst/>
              <a:gdLst/>
              <a:ahLst/>
              <a:cxnLst/>
              <a:rect l="l" t="t" r="r" b="b"/>
              <a:pathLst>
                <a:path w="12128" h="18202" extrusionOk="0">
                  <a:moveTo>
                    <a:pt x="7345" y="1"/>
                  </a:moveTo>
                  <a:cubicBezTo>
                    <a:pt x="6431" y="1"/>
                    <a:pt x="5475" y="355"/>
                    <a:pt x="4566" y="1185"/>
                  </a:cubicBezTo>
                  <a:cubicBezTo>
                    <a:pt x="4492" y="1252"/>
                    <a:pt x="4561" y="1344"/>
                    <a:pt x="4640" y="1344"/>
                  </a:cubicBezTo>
                  <a:cubicBezTo>
                    <a:pt x="4660" y="1344"/>
                    <a:pt x="4682" y="1337"/>
                    <a:pt x="4701" y="1322"/>
                  </a:cubicBezTo>
                  <a:cubicBezTo>
                    <a:pt x="5498" y="704"/>
                    <a:pt x="6318" y="437"/>
                    <a:pt x="7099" y="437"/>
                  </a:cubicBezTo>
                  <a:cubicBezTo>
                    <a:pt x="9406" y="437"/>
                    <a:pt x="11371" y="2768"/>
                    <a:pt x="11392" y="5243"/>
                  </a:cubicBezTo>
                  <a:cubicBezTo>
                    <a:pt x="11411" y="7707"/>
                    <a:pt x="9957" y="9833"/>
                    <a:pt x="8308" y="11534"/>
                  </a:cubicBezTo>
                  <a:cubicBezTo>
                    <a:pt x="5905" y="14018"/>
                    <a:pt x="2923" y="15557"/>
                    <a:pt x="236" y="17638"/>
                  </a:cubicBezTo>
                  <a:cubicBezTo>
                    <a:pt x="1" y="17821"/>
                    <a:pt x="205" y="18202"/>
                    <a:pt x="465" y="18202"/>
                  </a:cubicBezTo>
                  <a:cubicBezTo>
                    <a:pt x="492" y="18202"/>
                    <a:pt x="519" y="18198"/>
                    <a:pt x="547" y="18189"/>
                  </a:cubicBezTo>
                  <a:cubicBezTo>
                    <a:pt x="5376" y="16642"/>
                    <a:pt x="11923" y="11132"/>
                    <a:pt x="12055" y="5659"/>
                  </a:cubicBezTo>
                  <a:lnTo>
                    <a:pt x="12058" y="5659"/>
                  </a:lnTo>
                  <a:cubicBezTo>
                    <a:pt x="12127" y="2771"/>
                    <a:pt x="9901" y="1"/>
                    <a:pt x="734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3797489" y="-934207"/>
              <a:ext cx="1107277" cy="1205990"/>
            </a:xfrm>
            <a:custGeom>
              <a:avLst/>
              <a:gdLst/>
              <a:ahLst/>
              <a:cxnLst/>
              <a:rect l="l" t="t" r="r" b="b"/>
              <a:pathLst>
                <a:path w="24745" h="26951" extrusionOk="0">
                  <a:moveTo>
                    <a:pt x="24486" y="1"/>
                  </a:moveTo>
                  <a:cubicBezTo>
                    <a:pt x="15937" y="45"/>
                    <a:pt x="7363" y="7052"/>
                    <a:pt x="3269" y="14117"/>
                  </a:cubicBezTo>
                  <a:cubicBezTo>
                    <a:pt x="1424" y="17299"/>
                    <a:pt x="1" y="21520"/>
                    <a:pt x="2421" y="24819"/>
                  </a:cubicBezTo>
                  <a:cubicBezTo>
                    <a:pt x="3573" y="26389"/>
                    <a:pt x="5068" y="26951"/>
                    <a:pt x="6656" y="26951"/>
                  </a:cubicBezTo>
                  <a:cubicBezTo>
                    <a:pt x="8295" y="26951"/>
                    <a:pt x="10033" y="26352"/>
                    <a:pt x="11592" y="25647"/>
                  </a:cubicBezTo>
                  <a:cubicBezTo>
                    <a:pt x="11740" y="25581"/>
                    <a:pt x="11654" y="25368"/>
                    <a:pt x="11513" y="25368"/>
                  </a:cubicBezTo>
                  <a:cubicBezTo>
                    <a:pt x="11502" y="25368"/>
                    <a:pt x="11491" y="25369"/>
                    <a:pt x="11479" y="25372"/>
                  </a:cubicBezTo>
                  <a:cubicBezTo>
                    <a:pt x="10179" y="25683"/>
                    <a:pt x="8674" y="26088"/>
                    <a:pt x="7253" y="26088"/>
                  </a:cubicBezTo>
                  <a:cubicBezTo>
                    <a:pt x="6689" y="26088"/>
                    <a:pt x="6138" y="26024"/>
                    <a:pt x="5618" y="25865"/>
                  </a:cubicBezTo>
                  <a:cubicBezTo>
                    <a:pt x="2751" y="24987"/>
                    <a:pt x="1857" y="21801"/>
                    <a:pt x="2369" y="19152"/>
                  </a:cubicBezTo>
                  <a:cubicBezTo>
                    <a:pt x="3035" y="15703"/>
                    <a:pt x="5430" y="12357"/>
                    <a:pt x="7746" y="9811"/>
                  </a:cubicBezTo>
                  <a:cubicBezTo>
                    <a:pt x="9896" y="7451"/>
                    <a:pt x="12421" y="5463"/>
                    <a:pt x="15205" y="3907"/>
                  </a:cubicBezTo>
                  <a:cubicBezTo>
                    <a:pt x="18192" y="2239"/>
                    <a:pt x="21344" y="1496"/>
                    <a:pt x="24535" y="408"/>
                  </a:cubicBezTo>
                  <a:cubicBezTo>
                    <a:pt x="24745" y="336"/>
                    <a:pt x="24731" y="1"/>
                    <a:pt x="2448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3788137" y="-846141"/>
              <a:ext cx="1526292" cy="1407667"/>
            </a:xfrm>
            <a:custGeom>
              <a:avLst/>
              <a:gdLst/>
              <a:ahLst/>
              <a:cxnLst/>
              <a:rect l="l" t="t" r="r" b="b"/>
              <a:pathLst>
                <a:path w="34109" h="31458" extrusionOk="0">
                  <a:moveTo>
                    <a:pt x="27899" y="0"/>
                  </a:moveTo>
                  <a:cubicBezTo>
                    <a:pt x="27811" y="0"/>
                    <a:pt x="27757" y="135"/>
                    <a:pt x="27850" y="177"/>
                  </a:cubicBezTo>
                  <a:cubicBezTo>
                    <a:pt x="32027" y="2118"/>
                    <a:pt x="33745" y="6807"/>
                    <a:pt x="32682" y="11133"/>
                  </a:cubicBezTo>
                  <a:cubicBezTo>
                    <a:pt x="31663" y="15268"/>
                    <a:pt x="28682" y="18776"/>
                    <a:pt x="25606" y="21590"/>
                  </a:cubicBezTo>
                  <a:cubicBezTo>
                    <a:pt x="22589" y="24351"/>
                    <a:pt x="19136" y="26625"/>
                    <a:pt x="15403" y="28299"/>
                  </a:cubicBezTo>
                  <a:cubicBezTo>
                    <a:pt x="12850" y="29444"/>
                    <a:pt x="9565" y="30727"/>
                    <a:pt x="6584" y="30727"/>
                  </a:cubicBezTo>
                  <a:cubicBezTo>
                    <a:pt x="4207" y="30727"/>
                    <a:pt x="2023" y="29911"/>
                    <a:pt x="557" y="27559"/>
                  </a:cubicBezTo>
                  <a:cubicBezTo>
                    <a:pt x="504" y="27474"/>
                    <a:pt x="416" y="27437"/>
                    <a:pt x="328" y="27437"/>
                  </a:cubicBezTo>
                  <a:cubicBezTo>
                    <a:pt x="164" y="27437"/>
                    <a:pt x="0" y="27566"/>
                    <a:pt x="67" y="27760"/>
                  </a:cubicBezTo>
                  <a:cubicBezTo>
                    <a:pt x="1065" y="30597"/>
                    <a:pt x="3599" y="31458"/>
                    <a:pt x="6284" y="31458"/>
                  </a:cubicBezTo>
                  <a:cubicBezTo>
                    <a:pt x="7998" y="31458"/>
                    <a:pt x="9773" y="31107"/>
                    <a:pt x="11251" y="30695"/>
                  </a:cubicBezTo>
                  <a:cubicBezTo>
                    <a:pt x="16845" y="29136"/>
                    <a:pt x="22049" y="26251"/>
                    <a:pt x="26275" y="22261"/>
                  </a:cubicBezTo>
                  <a:cubicBezTo>
                    <a:pt x="29816" y="18919"/>
                    <a:pt x="33299" y="14572"/>
                    <a:pt x="33745" y="9539"/>
                  </a:cubicBezTo>
                  <a:cubicBezTo>
                    <a:pt x="34108" y="5403"/>
                    <a:pt x="32060" y="1155"/>
                    <a:pt x="27924" y="4"/>
                  </a:cubicBezTo>
                  <a:cubicBezTo>
                    <a:pt x="27916" y="1"/>
                    <a:pt x="27907" y="0"/>
                    <a:pt x="2789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3728397" y="177035"/>
              <a:ext cx="46493" cy="57635"/>
            </a:xfrm>
            <a:custGeom>
              <a:avLst/>
              <a:gdLst/>
              <a:ahLst/>
              <a:cxnLst/>
              <a:rect l="l" t="t" r="r" b="b"/>
              <a:pathLst>
                <a:path w="1039" h="1288" extrusionOk="0">
                  <a:moveTo>
                    <a:pt x="546" y="0"/>
                  </a:moveTo>
                  <a:cubicBezTo>
                    <a:pt x="508" y="0"/>
                    <a:pt x="468" y="5"/>
                    <a:pt x="427" y="16"/>
                  </a:cubicBezTo>
                  <a:cubicBezTo>
                    <a:pt x="80" y="107"/>
                    <a:pt x="0" y="520"/>
                    <a:pt x="221" y="773"/>
                  </a:cubicBezTo>
                  <a:cubicBezTo>
                    <a:pt x="232" y="787"/>
                    <a:pt x="243" y="798"/>
                    <a:pt x="254" y="809"/>
                  </a:cubicBezTo>
                  <a:cubicBezTo>
                    <a:pt x="263" y="817"/>
                    <a:pt x="268" y="822"/>
                    <a:pt x="267" y="822"/>
                  </a:cubicBezTo>
                  <a:cubicBezTo>
                    <a:pt x="266" y="822"/>
                    <a:pt x="257" y="815"/>
                    <a:pt x="240" y="801"/>
                  </a:cubicBezTo>
                  <a:lnTo>
                    <a:pt x="240" y="801"/>
                  </a:lnTo>
                  <a:cubicBezTo>
                    <a:pt x="245" y="831"/>
                    <a:pt x="273" y="875"/>
                    <a:pt x="284" y="905"/>
                  </a:cubicBezTo>
                  <a:cubicBezTo>
                    <a:pt x="314" y="974"/>
                    <a:pt x="342" y="1046"/>
                    <a:pt x="372" y="1115"/>
                  </a:cubicBezTo>
                  <a:cubicBezTo>
                    <a:pt x="417" y="1222"/>
                    <a:pt x="556" y="1288"/>
                    <a:pt x="676" y="1288"/>
                  </a:cubicBezTo>
                  <a:cubicBezTo>
                    <a:pt x="704" y="1288"/>
                    <a:pt x="731" y="1284"/>
                    <a:pt x="755" y="1277"/>
                  </a:cubicBezTo>
                  <a:cubicBezTo>
                    <a:pt x="884" y="1236"/>
                    <a:pt x="1027" y="1101"/>
                    <a:pt x="1011" y="949"/>
                  </a:cubicBezTo>
                  <a:lnTo>
                    <a:pt x="983" y="724"/>
                  </a:lnTo>
                  <a:cubicBezTo>
                    <a:pt x="981" y="685"/>
                    <a:pt x="975" y="649"/>
                    <a:pt x="972" y="611"/>
                  </a:cubicBezTo>
                  <a:cubicBezTo>
                    <a:pt x="967" y="622"/>
                    <a:pt x="964" y="633"/>
                    <a:pt x="958" y="641"/>
                  </a:cubicBezTo>
                  <a:cubicBezTo>
                    <a:pt x="967" y="622"/>
                    <a:pt x="972" y="600"/>
                    <a:pt x="978" y="578"/>
                  </a:cubicBezTo>
                  <a:cubicBezTo>
                    <a:pt x="1039" y="286"/>
                    <a:pt x="835" y="0"/>
                    <a:pt x="54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3721014" y="-58566"/>
              <a:ext cx="61036" cy="41123"/>
            </a:xfrm>
            <a:custGeom>
              <a:avLst/>
              <a:gdLst/>
              <a:ahLst/>
              <a:cxnLst/>
              <a:rect l="l" t="t" r="r" b="b"/>
              <a:pathLst>
                <a:path w="1364" h="919" extrusionOk="0">
                  <a:moveTo>
                    <a:pt x="885" y="0"/>
                  </a:moveTo>
                  <a:cubicBezTo>
                    <a:pt x="856" y="0"/>
                    <a:pt x="828" y="2"/>
                    <a:pt x="799" y="6"/>
                  </a:cubicBezTo>
                  <a:cubicBezTo>
                    <a:pt x="716" y="17"/>
                    <a:pt x="655" y="55"/>
                    <a:pt x="598" y="102"/>
                  </a:cubicBezTo>
                  <a:cubicBezTo>
                    <a:pt x="507" y="135"/>
                    <a:pt x="416" y="168"/>
                    <a:pt x="325" y="201"/>
                  </a:cubicBezTo>
                  <a:cubicBezTo>
                    <a:pt x="146" y="267"/>
                    <a:pt x="0" y="446"/>
                    <a:pt x="61" y="650"/>
                  </a:cubicBezTo>
                  <a:cubicBezTo>
                    <a:pt x="116" y="826"/>
                    <a:pt x="259" y="918"/>
                    <a:pt x="429" y="918"/>
                  </a:cubicBezTo>
                  <a:cubicBezTo>
                    <a:pt x="455" y="918"/>
                    <a:pt x="482" y="916"/>
                    <a:pt x="510" y="912"/>
                  </a:cubicBezTo>
                  <a:cubicBezTo>
                    <a:pt x="606" y="898"/>
                    <a:pt x="699" y="881"/>
                    <a:pt x="796" y="867"/>
                  </a:cubicBezTo>
                  <a:cubicBezTo>
                    <a:pt x="829" y="872"/>
                    <a:pt x="862" y="876"/>
                    <a:pt x="895" y="876"/>
                  </a:cubicBezTo>
                  <a:cubicBezTo>
                    <a:pt x="935" y="876"/>
                    <a:pt x="975" y="870"/>
                    <a:pt x="1016" y="854"/>
                  </a:cubicBezTo>
                  <a:cubicBezTo>
                    <a:pt x="1129" y="807"/>
                    <a:pt x="1220" y="760"/>
                    <a:pt x="1283" y="653"/>
                  </a:cubicBezTo>
                  <a:cubicBezTo>
                    <a:pt x="1338" y="559"/>
                    <a:pt x="1363" y="424"/>
                    <a:pt x="1330" y="320"/>
                  </a:cubicBezTo>
                  <a:cubicBezTo>
                    <a:pt x="1262" y="99"/>
                    <a:pt x="1090" y="0"/>
                    <a:pt x="885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3836062" y="-1048047"/>
              <a:ext cx="1450535" cy="754174"/>
            </a:xfrm>
            <a:custGeom>
              <a:avLst/>
              <a:gdLst/>
              <a:ahLst/>
              <a:cxnLst/>
              <a:rect l="l" t="t" r="r" b="b"/>
              <a:pathLst>
                <a:path w="32416" h="16854" extrusionOk="0">
                  <a:moveTo>
                    <a:pt x="22731" y="1"/>
                  </a:moveTo>
                  <a:cubicBezTo>
                    <a:pt x="20938" y="1"/>
                    <a:pt x="19145" y="326"/>
                    <a:pt x="17591" y="920"/>
                  </a:cubicBezTo>
                  <a:cubicBezTo>
                    <a:pt x="10386" y="3671"/>
                    <a:pt x="4092" y="10045"/>
                    <a:pt x="114" y="16509"/>
                  </a:cubicBezTo>
                  <a:cubicBezTo>
                    <a:pt x="1" y="16691"/>
                    <a:pt x="157" y="16853"/>
                    <a:pt x="322" y="16853"/>
                  </a:cubicBezTo>
                  <a:cubicBezTo>
                    <a:pt x="394" y="16853"/>
                    <a:pt x="468" y="16822"/>
                    <a:pt x="521" y="16749"/>
                  </a:cubicBezTo>
                  <a:cubicBezTo>
                    <a:pt x="4271" y="11548"/>
                    <a:pt x="8665" y="6790"/>
                    <a:pt x="14186" y="3428"/>
                  </a:cubicBezTo>
                  <a:cubicBezTo>
                    <a:pt x="16822" y="1825"/>
                    <a:pt x="20060" y="767"/>
                    <a:pt x="23097" y="767"/>
                  </a:cubicBezTo>
                  <a:cubicBezTo>
                    <a:pt x="26974" y="767"/>
                    <a:pt x="30524" y="2491"/>
                    <a:pt x="32074" y="7008"/>
                  </a:cubicBezTo>
                  <a:cubicBezTo>
                    <a:pt x="32103" y="7090"/>
                    <a:pt x="32167" y="7127"/>
                    <a:pt x="32230" y="7127"/>
                  </a:cubicBezTo>
                  <a:cubicBezTo>
                    <a:pt x="32323" y="7127"/>
                    <a:pt x="32415" y="7048"/>
                    <a:pt x="32396" y="6922"/>
                  </a:cubicBezTo>
                  <a:cubicBezTo>
                    <a:pt x="31640" y="2014"/>
                    <a:pt x="27187" y="1"/>
                    <a:pt x="2273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354202" y="-598547"/>
              <a:ext cx="51191" cy="60230"/>
            </a:xfrm>
            <a:custGeom>
              <a:avLst/>
              <a:gdLst/>
              <a:ahLst/>
              <a:cxnLst/>
              <a:rect l="l" t="t" r="r" b="b"/>
              <a:pathLst>
                <a:path w="1144" h="1346" extrusionOk="0">
                  <a:moveTo>
                    <a:pt x="578" y="1"/>
                  </a:moveTo>
                  <a:cubicBezTo>
                    <a:pt x="536" y="1"/>
                    <a:pt x="495" y="7"/>
                    <a:pt x="455" y="19"/>
                  </a:cubicBezTo>
                  <a:cubicBezTo>
                    <a:pt x="204" y="96"/>
                    <a:pt x="1" y="366"/>
                    <a:pt x="89" y="638"/>
                  </a:cubicBezTo>
                  <a:cubicBezTo>
                    <a:pt x="138" y="781"/>
                    <a:pt x="177" y="933"/>
                    <a:pt x="259" y="1065"/>
                  </a:cubicBezTo>
                  <a:cubicBezTo>
                    <a:pt x="344" y="1205"/>
                    <a:pt x="520" y="1346"/>
                    <a:pt x="699" y="1346"/>
                  </a:cubicBezTo>
                  <a:cubicBezTo>
                    <a:pt x="731" y="1346"/>
                    <a:pt x="762" y="1342"/>
                    <a:pt x="794" y="1332"/>
                  </a:cubicBezTo>
                  <a:cubicBezTo>
                    <a:pt x="1000" y="1269"/>
                    <a:pt x="1118" y="1062"/>
                    <a:pt x="1132" y="856"/>
                  </a:cubicBezTo>
                  <a:cubicBezTo>
                    <a:pt x="1143" y="696"/>
                    <a:pt x="1102" y="536"/>
                    <a:pt x="1072" y="382"/>
                  </a:cubicBezTo>
                  <a:cubicBezTo>
                    <a:pt x="1030" y="162"/>
                    <a:pt x="799" y="1"/>
                    <a:pt x="57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5369506" y="-365855"/>
              <a:ext cx="47343" cy="57143"/>
            </a:xfrm>
            <a:custGeom>
              <a:avLst/>
              <a:gdLst/>
              <a:ahLst/>
              <a:cxnLst/>
              <a:rect l="l" t="t" r="r" b="b"/>
              <a:pathLst>
                <a:path w="1058" h="1277" extrusionOk="0">
                  <a:moveTo>
                    <a:pt x="525" y="0"/>
                  </a:moveTo>
                  <a:cubicBezTo>
                    <a:pt x="486" y="0"/>
                    <a:pt x="448" y="6"/>
                    <a:pt x="410" y="17"/>
                  </a:cubicBezTo>
                  <a:cubicBezTo>
                    <a:pt x="179" y="89"/>
                    <a:pt x="0" y="336"/>
                    <a:pt x="77" y="587"/>
                  </a:cubicBezTo>
                  <a:cubicBezTo>
                    <a:pt x="121" y="730"/>
                    <a:pt x="157" y="879"/>
                    <a:pt x="234" y="1008"/>
                  </a:cubicBezTo>
                  <a:cubicBezTo>
                    <a:pt x="309" y="1142"/>
                    <a:pt x="479" y="1276"/>
                    <a:pt x="649" y="1276"/>
                  </a:cubicBezTo>
                  <a:cubicBezTo>
                    <a:pt x="678" y="1276"/>
                    <a:pt x="707" y="1273"/>
                    <a:pt x="735" y="1264"/>
                  </a:cubicBezTo>
                  <a:cubicBezTo>
                    <a:pt x="925" y="1204"/>
                    <a:pt x="1038" y="1008"/>
                    <a:pt x="1049" y="818"/>
                  </a:cubicBezTo>
                  <a:cubicBezTo>
                    <a:pt x="1057" y="661"/>
                    <a:pt x="1013" y="504"/>
                    <a:pt x="983" y="353"/>
                  </a:cubicBezTo>
                  <a:cubicBezTo>
                    <a:pt x="939" y="151"/>
                    <a:pt x="731" y="0"/>
                    <a:pt x="525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5262288" y="-85505"/>
              <a:ext cx="64481" cy="47925"/>
            </a:xfrm>
            <a:custGeom>
              <a:avLst/>
              <a:gdLst/>
              <a:ahLst/>
              <a:cxnLst/>
              <a:rect l="l" t="t" r="r" b="b"/>
              <a:pathLst>
                <a:path w="1441" h="1071" extrusionOk="0">
                  <a:moveTo>
                    <a:pt x="890" y="0"/>
                  </a:moveTo>
                  <a:cubicBezTo>
                    <a:pt x="848" y="0"/>
                    <a:pt x="806" y="6"/>
                    <a:pt x="763" y="18"/>
                  </a:cubicBezTo>
                  <a:cubicBezTo>
                    <a:pt x="584" y="68"/>
                    <a:pt x="408" y="118"/>
                    <a:pt x="240" y="197"/>
                  </a:cubicBezTo>
                  <a:cubicBezTo>
                    <a:pt x="89" y="266"/>
                    <a:pt x="14" y="440"/>
                    <a:pt x="3" y="594"/>
                  </a:cubicBezTo>
                  <a:cubicBezTo>
                    <a:pt x="1" y="674"/>
                    <a:pt x="23" y="767"/>
                    <a:pt x="67" y="836"/>
                  </a:cubicBezTo>
                  <a:cubicBezTo>
                    <a:pt x="146" y="960"/>
                    <a:pt x="287" y="1071"/>
                    <a:pt x="444" y="1071"/>
                  </a:cubicBezTo>
                  <a:cubicBezTo>
                    <a:pt x="451" y="1071"/>
                    <a:pt x="459" y="1071"/>
                    <a:pt x="466" y="1070"/>
                  </a:cubicBezTo>
                  <a:cubicBezTo>
                    <a:pt x="653" y="1056"/>
                    <a:pt x="829" y="1012"/>
                    <a:pt x="1011" y="971"/>
                  </a:cubicBezTo>
                  <a:cubicBezTo>
                    <a:pt x="1264" y="913"/>
                    <a:pt x="1441" y="621"/>
                    <a:pt x="1366" y="371"/>
                  </a:cubicBezTo>
                  <a:lnTo>
                    <a:pt x="1364" y="371"/>
                  </a:lnTo>
                  <a:cubicBezTo>
                    <a:pt x="1301" y="160"/>
                    <a:pt x="1108" y="0"/>
                    <a:pt x="890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3331298" y="-656094"/>
              <a:ext cx="1809992" cy="1626079"/>
            </a:xfrm>
            <a:custGeom>
              <a:avLst/>
              <a:gdLst/>
              <a:ahLst/>
              <a:cxnLst/>
              <a:rect l="l" t="t" r="r" b="b"/>
              <a:pathLst>
                <a:path w="40449" h="36339" extrusionOk="0">
                  <a:moveTo>
                    <a:pt x="14130" y="1"/>
                  </a:moveTo>
                  <a:cubicBezTo>
                    <a:pt x="14060" y="1"/>
                    <a:pt x="13990" y="24"/>
                    <a:pt x="13932" y="80"/>
                  </a:cubicBezTo>
                  <a:cubicBezTo>
                    <a:pt x="9100" y="4639"/>
                    <a:pt x="5824" y="10870"/>
                    <a:pt x="3924" y="17180"/>
                  </a:cubicBezTo>
                  <a:cubicBezTo>
                    <a:pt x="2448" y="22092"/>
                    <a:pt x="1" y="31007"/>
                    <a:pt x="4954" y="34732"/>
                  </a:cubicBezTo>
                  <a:cubicBezTo>
                    <a:pt x="6493" y="35890"/>
                    <a:pt x="8248" y="36339"/>
                    <a:pt x="10086" y="36339"/>
                  </a:cubicBezTo>
                  <a:cubicBezTo>
                    <a:pt x="14465" y="36339"/>
                    <a:pt x="19316" y="33790"/>
                    <a:pt x="22842" y="32199"/>
                  </a:cubicBezTo>
                  <a:cubicBezTo>
                    <a:pt x="29802" y="29058"/>
                    <a:pt x="35768" y="24683"/>
                    <a:pt x="40311" y="18510"/>
                  </a:cubicBezTo>
                  <a:cubicBezTo>
                    <a:pt x="40448" y="18324"/>
                    <a:pt x="40250" y="18097"/>
                    <a:pt x="40058" y="18097"/>
                  </a:cubicBezTo>
                  <a:cubicBezTo>
                    <a:pt x="39996" y="18097"/>
                    <a:pt x="39934" y="18121"/>
                    <a:pt x="39885" y="18180"/>
                  </a:cubicBezTo>
                  <a:cubicBezTo>
                    <a:pt x="35945" y="22874"/>
                    <a:pt x="31231" y="26831"/>
                    <a:pt x="25785" y="29669"/>
                  </a:cubicBezTo>
                  <a:cubicBezTo>
                    <a:pt x="22630" y="31316"/>
                    <a:pt x="19312" y="32676"/>
                    <a:pt x="15970" y="33882"/>
                  </a:cubicBezTo>
                  <a:cubicBezTo>
                    <a:pt x="14131" y="34545"/>
                    <a:pt x="11996" y="35203"/>
                    <a:pt x="9949" y="35203"/>
                  </a:cubicBezTo>
                  <a:cubicBezTo>
                    <a:pt x="8416" y="35203"/>
                    <a:pt x="6933" y="34834"/>
                    <a:pt x="5661" y="33821"/>
                  </a:cubicBezTo>
                  <a:cubicBezTo>
                    <a:pt x="876" y="30008"/>
                    <a:pt x="4053" y="20209"/>
                    <a:pt x="5771" y="15374"/>
                  </a:cubicBezTo>
                  <a:cubicBezTo>
                    <a:pt x="7743" y="9832"/>
                    <a:pt x="10881" y="5096"/>
                    <a:pt x="14406" y="446"/>
                  </a:cubicBezTo>
                  <a:cubicBezTo>
                    <a:pt x="14566" y="233"/>
                    <a:pt x="14349" y="1"/>
                    <a:pt x="14130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3529669" y="243800"/>
              <a:ext cx="410111" cy="517818"/>
            </a:xfrm>
            <a:custGeom>
              <a:avLst/>
              <a:gdLst/>
              <a:ahLst/>
              <a:cxnLst/>
              <a:rect l="l" t="t" r="r" b="b"/>
              <a:pathLst>
                <a:path w="9165" h="11572" extrusionOk="0">
                  <a:moveTo>
                    <a:pt x="2225" y="1"/>
                  </a:moveTo>
                  <a:cubicBezTo>
                    <a:pt x="2145" y="1"/>
                    <a:pt x="2063" y="43"/>
                    <a:pt x="2024" y="137"/>
                  </a:cubicBezTo>
                  <a:cubicBezTo>
                    <a:pt x="804" y="3177"/>
                    <a:pt x="0" y="7425"/>
                    <a:pt x="2646" y="10000"/>
                  </a:cubicBezTo>
                  <a:cubicBezTo>
                    <a:pt x="3612" y="10939"/>
                    <a:pt x="5014" y="11572"/>
                    <a:pt x="6353" y="11572"/>
                  </a:cubicBezTo>
                  <a:cubicBezTo>
                    <a:pt x="7347" y="11572"/>
                    <a:pt x="8306" y="11224"/>
                    <a:pt x="9028" y="10393"/>
                  </a:cubicBezTo>
                  <a:lnTo>
                    <a:pt x="9028" y="10391"/>
                  </a:lnTo>
                  <a:cubicBezTo>
                    <a:pt x="9164" y="10234"/>
                    <a:pt x="9047" y="9980"/>
                    <a:pt x="8868" y="9980"/>
                  </a:cubicBezTo>
                  <a:cubicBezTo>
                    <a:pt x="8829" y="9980"/>
                    <a:pt x="8787" y="9992"/>
                    <a:pt x="8745" y="10019"/>
                  </a:cubicBezTo>
                  <a:cubicBezTo>
                    <a:pt x="7959" y="10526"/>
                    <a:pt x="7084" y="10772"/>
                    <a:pt x="6221" y="10772"/>
                  </a:cubicBezTo>
                  <a:cubicBezTo>
                    <a:pt x="4750" y="10772"/>
                    <a:pt x="3315" y="10056"/>
                    <a:pt x="2418" y="8692"/>
                  </a:cubicBezTo>
                  <a:cubicBezTo>
                    <a:pt x="738" y="6134"/>
                    <a:pt x="1559" y="2940"/>
                    <a:pt x="2412" y="245"/>
                  </a:cubicBezTo>
                  <a:cubicBezTo>
                    <a:pt x="2460" y="95"/>
                    <a:pt x="2346" y="1"/>
                    <a:pt x="222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4037744" y="-137905"/>
              <a:ext cx="1048300" cy="547888"/>
            </a:xfrm>
            <a:custGeom>
              <a:avLst/>
              <a:gdLst/>
              <a:ahLst/>
              <a:cxnLst/>
              <a:rect l="l" t="t" r="r" b="b"/>
              <a:pathLst>
                <a:path w="23427" h="12244" extrusionOk="0">
                  <a:moveTo>
                    <a:pt x="23068" y="0"/>
                  </a:moveTo>
                  <a:cubicBezTo>
                    <a:pt x="23007" y="0"/>
                    <a:pt x="22945" y="25"/>
                    <a:pt x="22894" y="83"/>
                  </a:cubicBezTo>
                  <a:cubicBezTo>
                    <a:pt x="19970" y="3395"/>
                    <a:pt x="17192" y="6368"/>
                    <a:pt x="13250" y="8524"/>
                  </a:cubicBezTo>
                  <a:cubicBezTo>
                    <a:pt x="9180" y="10749"/>
                    <a:pt x="4676" y="11900"/>
                    <a:pt x="61" y="12148"/>
                  </a:cubicBezTo>
                  <a:cubicBezTo>
                    <a:pt x="4" y="12150"/>
                    <a:pt x="1" y="12238"/>
                    <a:pt x="59" y="12238"/>
                  </a:cubicBezTo>
                  <a:cubicBezTo>
                    <a:pt x="234" y="12242"/>
                    <a:pt x="410" y="12244"/>
                    <a:pt x="587" y="12244"/>
                  </a:cubicBezTo>
                  <a:cubicBezTo>
                    <a:pt x="9153" y="12244"/>
                    <a:pt x="18800" y="7934"/>
                    <a:pt x="23313" y="408"/>
                  </a:cubicBezTo>
                  <a:cubicBezTo>
                    <a:pt x="23426" y="218"/>
                    <a:pt x="23249" y="0"/>
                    <a:pt x="23068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5081817" y="-373865"/>
              <a:ext cx="78129" cy="58709"/>
            </a:xfrm>
            <a:custGeom>
              <a:avLst/>
              <a:gdLst/>
              <a:ahLst/>
              <a:cxnLst/>
              <a:rect l="l" t="t" r="r" b="b"/>
              <a:pathLst>
                <a:path w="1746" h="1312" extrusionOk="0">
                  <a:moveTo>
                    <a:pt x="1088" y="1"/>
                  </a:moveTo>
                  <a:cubicBezTo>
                    <a:pt x="1007" y="1"/>
                    <a:pt x="923" y="14"/>
                    <a:pt x="837" y="36"/>
                  </a:cubicBezTo>
                  <a:lnTo>
                    <a:pt x="534" y="113"/>
                  </a:lnTo>
                  <a:cubicBezTo>
                    <a:pt x="226" y="193"/>
                    <a:pt x="0" y="540"/>
                    <a:pt x="99" y="857"/>
                  </a:cubicBezTo>
                  <a:cubicBezTo>
                    <a:pt x="181" y="1122"/>
                    <a:pt x="418" y="1311"/>
                    <a:pt x="689" y="1311"/>
                  </a:cubicBezTo>
                  <a:cubicBezTo>
                    <a:pt x="739" y="1311"/>
                    <a:pt x="789" y="1305"/>
                    <a:pt x="840" y="1292"/>
                  </a:cubicBezTo>
                  <a:lnTo>
                    <a:pt x="1143" y="1215"/>
                  </a:lnTo>
                  <a:cubicBezTo>
                    <a:pt x="1404" y="1146"/>
                    <a:pt x="1603" y="1014"/>
                    <a:pt x="1688" y="741"/>
                  </a:cubicBezTo>
                  <a:cubicBezTo>
                    <a:pt x="1746" y="551"/>
                    <a:pt x="1685" y="323"/>
                    <a:pt x="1542" y="185"/>
                  </a:cubicBezTo>
                  <a:cubicBezTo>
                    <a:pt x="1405" y="54"/>
                    <a:pt x="1253" y="1"/>
                    <a:pt x="108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4213337" y="-449400"/>
              <a:ext cx="220963" cy="294618"/>
            </a:xfrm>
            <a:custGeom>
              <a:avLst/>
              <a:gdLst/>
              <a:ahLst/>
              <a:cxnLst/>
              <a:rect l="l" t="t" r="r" b="b"/>
              <a:pathLst>
                <a:path w="4938" h="6584" extrusionOk="0">
                  <a:moveTo>
                    <a:pt x="4831" y="0"/>
                  </a:moveTo>
                  <a:cubicBezTo>
                    <a:pt x="4820" y="0"/>
                    <a:pt x="4810" y="3"/>
                    <a:pt x="4799" y="9"/>
                  </a:cubicBezTo>
                  <a:cubicBezTo>
                    <a:pt x="2453" y="1311"/>
                    <a:pt x="526" y="3773"/>
                    <a:pt x="17" y="6441"/>
                  </a:cubicBezTo>
                  <a:cubicBezTo>
                    <a:pt x="0" y="6528"/>
                    <a:pt x="64" y="6583"/>
                    <a:pt x="130" y="6583"/>
                  </a:cubicBezTo>
                  <a:cubicBezTo>
                    <a:pt x="173" y="6583"/>
                    <a:pt x="218" y="6559"/>
                    <a:pt x="240" y="6504"/>
                  </a:cubicBezTo>
                  <a:cubicBezTo>
                    <a:pt x="1250" y="3880"/>
                    <a:pt x="2635" y="1845"/>
                    <a:pt x="4885" y="119"/>
                  </a:cubicBezTo>
                  <a:cubicBezTo>
                    <a:pt x="4938" y="77"/>
                    <a:pt x="4888" y="0"/>
                    <a:pt x="483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4356622" y="172068"/>
              <a:ext cx="77279" cy="50699"/>
            </a:xfrm>
            <a:custGeom>
              <a:avLst/>
              <a:gdLst/>
              <a:ahLst/>
              <a:cxnLst/>
              <a:rect l="l" t="t" r="r" b="b"/>
              <a:pathLst>
                <a:path w="1727" h="1133" extrusionOk="0">
                  <a:moveTo>
                    <a:pt x="646" y="0"/>
                  </a:moveTo>
                  <a:cubicBezTo>
                    <a:pt x="279" y="0"/>
                    <a:pt x="1" y="354"/>
                    <a:pt x="91" y="711"/>
                  </a:cubicBezTo>
                  <a:cubicBezTo>
                    <a:pt x="159" y="969"/>
                    <a:pt x="399" y="1133"/>
                    <a:pt x="649" y="1133"/>
                  </a:cubicBezTo>
                  <a:cubicBezTo>
                    <a:pt x="743" y="1133"/>
                    <a:pt x="838" y="1110"/>
                    <a:pt x="925" y="1060"/>
                  </a:cubicBezTo>
                  <a:lnTo>
                    <a:pt x="1352" y="821"/>
                  </a:lnTo>
                  <a:cubicBezTo>
                    <a:pt x="1727" y="609"/>
                    <a:pt x="1570" y="6"/>
                    <a:pt x="1140" y="3"/>
                  </a:cubicBezTo>
                  <a:cubicBezTo>
                    <a:pt x="978" y="3"/>
                    <a:pt x="813" y="0"/>
                    <a:pt x="650" y="0"/>
                  </a:cubicBezTo>
                  <a:cubicBezTo>
                    <a:pt x="649" y="0"/>
                    <a:pt x="647" y="0"/>
                    <a:pt x="64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4076273" y="-1225296"/>
              <a:ext cx="1474699" cy="866893"/>
            </a:xfrm>
            <a:custGeom>
              <a:avLst/>
              <a:gdLst/>
              <a:ahLst/>
              <a:cxnLst/>
              <a:rect l="l" t="t" r="r" b="b"/>
              <a:pathLst>
                <a:path w="32956" h="19373" extrusionOk="0">
                  <a:moveTo>
                    <a:pt x="21325" y="1"/>
                  </a:moveTo>
                  <a:cubicBezTo>
                    <a:pt x="18586" y="1"/>
                    <a:pt x="15845" y="868"/>
                    <a:pt x="13347" y="1910"/>
                  </a:cubicBezTo>
                  <a:cubicBezTo>
                    <a:pt x="8581" y="3895"/>
                    <a:pt x="4115" y="6569"/>
                    <a:pt x="87" y="9793"/>
                  </a:cubicBezTo>
                  <a:cubicBezTo>
                    <a:pt x="0" y="9864"/>
                    <a:pt x="82" y="10003"/>
                    <a:pt x="175" y="10003"/>
                  </a:cubicBezTo>
                  <a:cubicBezTo>
                    <a:pt x="194" y="10003"/>
                    <a:pt x="214" y="9997"/>
                    <a:pt x="233" y="9983"/>
                  </a:cubicBezTo>
                  <a:cubicBezTo>
                    <a:pt x="6053" y="5801"/>
                    <a:pt x="13570" y="691"/>
                    <a:pt x="21015" y="583"/>
                  </a:cubicBezTo>
                  <a:cubicBezTo>
                    <a:pt x="21065" y="583"/>
                    <a:pt x="21116" y="582"/>
                    <a:pt x="21167" y="582"/>
                  </a:cubicBezTo>
                  <a:cubicBezTo>
                    <a:pt x="25744" y="582"/>
                    <a:pt x="29180" y="3533"/>
                    <a:pt x="30558" y="7816"/>
                  </a:cubicBezTo>
                  <a:cubicBezTo>
                    <a:pt x="31750" y="11533"/>
                    <a:pt x="31103" y="15352"/>
                    <a:pt x="31138" y="19162"/>
                  </a:cubicBezTo>
                  <a:cubicBezTo>
                    <a:pt x="31140" y="19293"/>
                    <a:pt x="31259" y="19373"/>
                    <a:pt x="31370" y="19373"/>
                  </a:cubicBezTo>
                  <a:cubicBezTo>
                    <a:pt x="31454" y="19373"/>
                    <a:pt x="31533" y="19327"/>
                    <a:pt x="31554" y="19223"/>
                  </a:cubicBezTo>
                  <a:cubicBezTo>
                    <a:pt x="32956" y="12359"/>
                    <a:pt x="32080" y="1875"/>
                    <a:pt x="23592" y="214"/>
                  </a:cubicBezTo>
                  <a:cubicBezTo>
                    <a:pt x="22840" y="67"/>
                    <a:pt x="22083" y="1"/>
                    <a:pt x="2132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3"/>
          <p:cNvSpPr/>
          <p:nvPr/>
        </p:nvSpPr>
        <p:spPr>
          <a:xfrm>
            <a:off x="339763" y="646162"/>
            <a:ext cx="346916" cy="346380"/>
          </a:xfrm>
          <a:custGeom>
            <a:avLst/>
            <a:gdLst/>
            <a:ahLst/>
            <a:cxnLst/>
            <a:rect l="l" t="t" r="r" b="b"/>
            <a:pathLst>
              <a:path w="9062" h="9048" extrusionOk="0">
                <a:moveTo>
                  <a:pt x="6163" y="0"/>
                </a:moveTo>
                <a:cubicBezTo>
                  <a:pt x="5534" y="0"/>
                  <a:pt x="3707" y="2272"/>
                  <a:pt x="3707" y="2272"/>
                </a:cubicBezTo>
                <a:cubicBezTo>
                  <a:pt x="3707" y="2272"/>
                  <a:pt x="2125" y="1273"/>
                  <a:pt x="1274" y="1273"/>
                </a:cubicBezTo>
                <a:cubicBezTo>
                  <a:pt x="1055" y="1273"/>
                  <a:pt x="884" y="1339"/>
                  <a:pt x="802" y="1506"/>
                </a:cubicBezTo>
                <a:cubicBezTo>
                  <a:pt x="400" y="2321"/>
                  <a:pt x="2421" y="4056"/>
                  <a:pt x="2421" y="4056"/>
                </a:cubicBezTo>
                <a:cubicBezTo>
                  <a:pt x="2421" y="4056"/>
                  <a:pt x="1" y="6220"/>
                  <a:pt x="370" y="6859"/>
                </a:cubicBezTo>
                <a:cubicBezTo>
                  <a:pt x="439" y="6979"/>
                  <a:pt x="599" y="7028"/>
                  <a:pt x="813" y="7028"/>
                </a:cubicBezTo>
                <a:cubicBezTo>
                  <a:pt x="1741" y="7028"/>
                  <a:pt x="3685" y="6113"/>
                  <a:pt x="3685" y="6113"/>
                </a:cubicBezTo>
                <a:cubicBezTo>
                  <a:pt x="3685" y="6113"/>
                  <a:pt x="4044" y="9048"/>
                  <a:pt x="4908" y="9048"/>
                </a:cubicBezTo>
                <a:cubicBezTo>
                  <a:pt x="4942" y="9048"/>
                  <a:pt x="4976" y="9043"/>
                  <a:pt x="5012" y="9034"/>
                </a:cubicBezTo>
                <a:cubicBezTo>
                  <a:pt x="5953" y="8789"/>
                  <a:pt x="5887" y="6030"/>
                  <a:pt x="5887" y="6030"/>
                </a:cubicBezTo>
                <a:cubicBezTo>
                  <a:pt x="5887" y="6030"/>
                  <a:pt x="8357" y="5986"/>
                  <a:pt x="8709" y="5292"/>
                </a:cubicBezTo>
                <a:cubicBezTo>
                  <a:pt x="9062" y="4595"/>
                  <a:pt x="6231" y="3301"/>
                  <a:pt x="6231" y="3301"/>
                </a:cubicBezTo>
                <a:cubicBezTo>
                  <a:pt x="6231" y="3301"/>
                  <a:pt x="6782" y="234"/>
                  <a:pt x="6240" y="14"/>
                </a:cubicBezTo>
                <a:cubicBezTo>
                  <a:pt x="6217" y="5"/>
                  <a:pt x="6191" y="0"/>
                  <a:pt x="616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" name="Google Shape;168;p3"/>
          <p:cNvGrpSpPr/>
          <p:nvPr/>
        </p:nvGrpSpPr>
        <p:grpSpPr>
          <a:xfrm rot="2056389">
            <a:off x="8271075" y="1717432"/>
            <a:ext cx="1478898" cy="2893484"/>
            <a:chOff x="1901850" y="-1534375"/>
            <a:chExt cx="983032" cy="1923316"/>
          </a:xfrm>
        </p:grpSpPr>
        <p:sp>
          <p:nvSpPr>
            <p:cNvPr id="169" name="Google Shape;169;p3"/>
            <p:cNvSpPr/>
            <p:nvPr/>
          </p:nvSpPr>
          <p:spPr>
            <a:xfrm>
              <a:off x="2212987" y="-1247715"/>
              <a:ext cx="486898" cy="958402"/>
            </a:xfrm>
            <a:custGeom>
              <a:avLst/>
              <a:gdLst/>
              <a:ahLst/>
              <a:cxnLst/>
              <a:rect l="l" t="t" r="r" b="b"/>
              <a:pathLst>
                <a:path w="10881" h="21418" extrusionOk="0">
                  <a:moveTo>
                    <a:pt x="9762" y="1"/>
                  </a:moveTo>
                  <a:cubicBezTo>
                    <a:pt x="9725" y="1"/>
                    <a:pt x="9690" y="46"/>
                    <a:pt x="9711" y="88"/>
                  </a:cubicBezTo>
                  <a:cubicBezTo>
                    <a:pt x="10515" y="1687"/>
                    <a:pt x="10308" y="3777"/>
                    <a:pt x="10005" y="5481"/>
                  </a:cubicBezTo>
                  <a:cubicBezTo>
                    <a:pt x="9727" y="7040"/>
                    <a:pt x="9246" y="8548"/>
                    <a:pt x="8676" y="10024"/>
                  </a:cubicBezTo>
                  <a:cubicBezTo>
                    <a:pt x="7525" y="13011"/>
                    <a:pt x="6277" y="16260"/>
                    <a:pt x="4309" y="18818"/>
                  </a:cubicBezTo>
                  <a:cubicBezTo>
                    <a:pt x="3816" y="19460"/>
                    <a:pt x="3238" y="20187"/>
                    <a:pt x="2544" y="20622"/>
                  </a:cubicBezTo>
                  <a:cubicBezTo>
                    <a:pt x="2224" y="20821"/>
                    <a:pt x="1959" y="20906"/>
                    <a:pt x="1741" y="20906"/>
                  </a:cubicBezTo>
                  <a:cubicBezTo>
                    <a:pt x="864" y="20906"/>
                    <a:pt x="733" y="19543"/>
                    <a:pt x="793" y="18749"/>
                  </a:cubicBezTo>
                  <a:cubicBezTo>
                    <a:pt x="917" y="17119"/>
                    <a:pt x="1253" y="15503"/>
                    <a:pt x="1759" y="13953"/>
                  </a:cubicBezTo>
                  <a:cubicBezTo>
                    <a:pt x="2021" y="13152"/>
                    <a:pt x="2332" y="12367"/>
                    <a:pt x="2687" y="11605"/>
                  </a:cubicBezTo>
                  <a:cubicBezTo>
                    <a:pt x="2943" y="11057"/>
                    <a:pt x="3409" y="9724"/>
                    <a:pt x="3965" y="9396"/>
                  </a:cubicBezTo>
                  <a:cubicBezTo>
                    <a:pt x="4126" y="9301"/>
                    <a:pt x="4263" y="9258"/>
                    <a:pt x="4379" y="9258"/>
                  </a:cubicBezTo>
                  <a:cubicBezTo>
                    <a:pt x="5265" y="9258"/>
                    <a:pt x="4917" y="11752"/>
                    <a:pt x="4854" y="12139"/>
                  </a:cubicBezTo>
                  <a:cubicBezTo>
                    <a:pt x="4708" y="13039"/>
                    <a:pt x="4425" y="13895"/>
                    <a:pt x="4042" y="14724"/>
                  </a:cubicBezTo>
                  <a:cubicBezTo>
                    <a:pt x="4038" y="14730"/>
                    <a:pt x="4044" y="14736"/>
                    <a:pt x="4049" y="14736"/>
                  </a:cubicBezTo>
                  <a:cubicBezTo>
                    <a:pt x="4052" y="14736"/>
                    <a:pt x="4054" y="14735"/>
                    <a:pt x="4056" y="14732"/>
                  </a:cubicBezTo>
                  <a:cubicBezTo>
                    <a:pt x="4780" y="13295"/>
                    <a:pt x="5151" y="11731"/>
                    <a:pt x="5085" y="10118"/>
                  </a:cubicBezTo>
                  <a:cubicBezTo>
                    <a:pt x="5061" y="9530"/>
                    <a:pt x="4857" y="8940"/>
                    <a:pt x="4418" y="8940"/>
                  </a:cubicBezTo>
                  <a:cubicBezTo>
                    <a:pt x="4254" y="8940"/>
                    <a:pt x="4058" y="9021"/>
                    <a:pt x="3827" y="9215"/>
                  </a:cubicBezTo>
                  <a:cubicBezTo>
                    <a:pt x="3378" y="9589"/>
                    <a:pt x="3108" y="10203"/>
                    <a:pt x="2836" y="10701"/>
                  </a:cubicBezTo>
                  <a:cubicBezTo>
                    <a:pt x="2417" y="11464"/>
                    <a:pt x="2048" y="12252"/>
                    <a:pt x="1729" y="13058"/>
                  </a:cubicBezTo>
                  <a:cubicBezTo>
                    <a:pt x="1093" y="14658"/>
                    <a:pt x="653" y="16332"/>
                    <a:pt x="424" y="18039"/>
                  </a:cubicBezTo>
                  <a:cubicBezTo>
                    <a:pt x="295" y="19008"/>
                    <a:pt x="0" y="20553"/>
                    <a:pt x="991" y="21200"/>
                  </a:cubicBezTo>
                  <a:cubicBezTo>
                    <a:pt x="1226" y="21353"/>
                    <a:pt x="1467" y="21418"/>
                    <a:pt x="1707" y="21418"/>
                  </a:cubicBezTo>
                  <a:cubicBezTo>
                    <a:pt x="2609" y="21418"/>
                    <a:pt x="3499" y="20498"/>
                    <a:pt x="4045" y="19897"/>
                  </a:cubicBezTo>
                  <a:cubicBezTo>
                    <a:pt x="6333" y="17370"/>
                    <a:pt x="7613" y="13956"/>
                    <a:pt x="8871" y="10836"/>
                  </a:cubicBezTo>
                  <a:cubicBezTo>
                    <a:pt x="9648" y="8906"/>
                    <a:pt x="10339" y="6907"/>
                    <a:pt x="10575" y="4831"/>
                  </a:cubicBezTo>
                  <a:cubicBezTo>
                    <a:pt x="10757" y="3254"/>
                    <a:pt x="10881" y="1310"/>
                    <a:pt x="9799" y="19"/>
                  </a:cubicBezTo>
                  <a:cubicBezTo>
                    <a:pt x="9788" y="6"/>
                    <a:pt x="9775" y="1"/>
                    <a:pt x="9762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019360" y="-1270045"/>
              <a:ext cx="745851" cy="1380684"/>
            </a:xfrm>
            <a:custGeom>
              <a:avLst/>
              <a:gdLst/>
              <a:ahLst/>
              <a:cxnLst/>
              <a:rect l="l" t="t" r="r" b="b"/>
              <a:pathLst>
                <a:path w="16668" h="30855" extrusionOk="0">
                  <a:moveTo>
                    <a:pt x="11899" y="0"/>
                  </a:moveTo>
                  <a:cubicBezTo>
                    <a:pt x="11888" y="0"/>
                    <a:pt x="11877" y="3"/>
                    <a:pt x="11865" y="11"/>
                  </a:cubicBezTo>
                  <a:cubicBezTo>
                    <a:pt x="8738" y="2211"/>
                    <a:pt x="6813" y="5702"/>
                    <a:pt x="5348" y="9149"/>
                  </a:cubicBezTo>
                  <a:cubicBezTo>
                    <a:pt x="3597" y="13274"/>
                    <a:pt x="1965" y="17671"/>
                    <a:pt x="1274" y="22109"/>
                  </a:cubicBezTo>
                  <a:cubicBezTo>
                    <a:pt x="939" y="24267"/>
                    <a:pt x="0" y="30855"/>
                    <a:pt x="3610" y="30855"/>
                  </a:cubicBezTo>
                  <a:cubicBezTo>
                    <a:pt x="3718" y="30855"/>
                    <a:pt x="3829" y="30849"/>
                    <a:pt x="3944" y="30837"/>
                  </a:cubicBezTo>
                  <a:cubicBezTo>
                    <a:pt x="5847" y="30641"/>
                    <a:pt x="7036" y="28692"/>
                    <a:pt x="8052" y="27285"/>
                  </a:cubicBezTo>
                  <a:cubicBezTo>
                    <a:pt x="9332" y="25518"/>
                    <a:pt x="10494" y="23670"/>
                    <a:pt x="11546" y="21757"/>
                  </a:cubicBezTo>
                  <a:cubicBezTo>
                    <a:pt x="13878" y="17508"/>
                    <a:pt x="15808" y="12839"/>
                    <a:pt x="16656" y="8051"/>
                  </a:cubicBezTo>
                  <a:cubicBezTo>
                    <a:pt x="16668" y="7979"/>
                    <a:pt x="16610" y="7932"/>
                    <a:pt x="16556" y="7932"/>
                  </a:cubicBezTo>
                  <a:cubicBezTo>
                    <a:pt x="16520" y="7932"/>
                    <a:pt x="16486" y="7952"/>
                    <a:pt x="16474" y="7998"/>
                  </a:cubicBezTo>
                  <a:cubicBezTo>
                    <a:pt x="14434" y="15471"/>
                    <a:pt x="11502" y="22651"/>
                    <a:pt x="6436" y="28626"/>
                  </a:cubicBezTo>
                  <a:cubicBezTo>
                    <a:pt x="5761" y="29424"/>
                    <a:pt x="4935" y="30226"/>
                    <a:pt x="3840" y="30297"/>
                  </a:cubicBezTo>
                  <a:cubicBezTo>
                    <a:pt x="3786" y="30301"/>
                    <a:pt x="3733" y="30303"/>
                    <a:pt x="3681" y="30303"/>
                  </a:cubicBezTo>
                  <a:cubicBezTo>
                    <a:pt x="2364" y="30303"/>
                    <a:pt x="1839" y="29142"/>
                    <a:pt x="1656" y="27976"/>
                  </a:cubicBezTo>
                  <a:cubicBezTo>
                    <a:pt x="1323" y="25851"/>
                    <a:pt x="1497" y="23607"/>
                    <a:pt x="1868" y="21498"/>
                  </a:cubicBezTo>
                  <a:cubicBezTo>
                    <a:pt x="2554" y="17616"/>
                    <a:pt x="3917" y="13819"/>
                    <a:pt x="5376" y="10168"/>
                  </a:cubicBezTo>
                  <a:cubicBezTo>
                    <a:pt x="6896" y="6368"/>
                    <a:pt x="8878" y="2877"/>
                    <a:pt x="11945" y="116"/>
                  </a:cubicBezTo>
                  <a:cubicBezTo>
                    <a:pt x="11993" y="75"/>
                    <a:pt x="11951" y="0"/>
                    <a:pt x="1189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136243" y="-1534375"/>
              <a:ext cx="683921" cy="782186"/>
            </a:xfrm>
            <a:custGeom>
              <a:avLst/>
              <a:gdLst/>
              <a:ahLst/>
              <a:cxnLst/>
              <a:rect l="l" t="t" r="r" b="b"/>
              <a:pathLst>
                <a:path w="15284" h="17480" extrusionOk="0">
                  <a:moveTo>
                    <a:pt x="11472" y="0"/>
                  </a:moveTo>
                  <a:cubicBezTo>
                    <a:pt x="10478" y="0"/>
                    <a:pt x="9626" y="687"/>
                    <a:pt x="8970" y="1383"/>
                  </a:cubicBezTo>
                  <a:cubicBezTo>
                    <a:pt x="6941" y="3537"/>
                    <a:pt x="5258" y="6158"/>
                    <a:pt x="3794" y="8715"/>
                  </a:cubicBezTo>
                  <a:cubicBezTo>
                    <a:pt x="2249" y="11414"/>
                    <a:pt x="875" y="14307"/>
                    <a:pt x="30" y="17308"/>
                  </a:cubicBezTo>
                  <a:cubicBezTo>
                    <a:pt x="1" y="17415"/>
                    <a:pt x="79" y="17480"/>
                    <a:pt x="161" y="17480"/>
                  </a:cubicBezTo>
                  <a:cubicBezTo>
                    <a:pt x="217" y="17480"/>
                    <a:pt x="274" y="17450"/>
                    <a:pt x="300" y="17383"/>
                  </a:cubicBezTo>
                  <a:cubicBezTo>
                    <a:pt x="2178" y="12628"/>
                    <a:pt x="4303" y="8115"/>
                    <a:pt x="7362" y="3991"/>
                  </a:cubicBezTo>
                  <a:cubicBezTo>
                    <a:pt x="8122" y="2967"/>
                    <a:pt x="8901" y="1824"/>
                    <a:pt x="9901" y="1017"/>
                  </a:cubicBezTo>
                  <a:cubicBezTo>
                    <a:pt x="10431" y="590"/>
                    <a:pt x="10976" y="393"/>
                    <a:pt x="11493" y="393"/>
                  </a:cubicBezTo>
                  <a:cubicBezTo>
                    <a:pt x="12351" y="393"/>
                    <a:pt x="13135" y="934"/>
                    <a:pt x="13664" y="1868"/>
                  </a:cubicBezTo>
                  <a:cubicBezTo>
                    <a:pt x="15044" y="4294"/>
                    <a:pt x="15090" y="7551"/>
                    <a:pt x="14628" y="10224"/>
                  </a:cubicBezTo>
                  <a:cubicBezTo>
                    <a:pt x="14625" y="10242"/>
                    <a:pt x="14639" y="10254"/>
                    <a:pt x="14653" y="10254"/>
                  </a:cubicBezTo>
                  <a:cubicBezTo>
                    <a:pt x="14662" y="10254"/>
                    <a:pt x="14671" y="10249"/>
                    <a:pt x="14675" y="10235"/>
                  </a:cubicBezTo>
                  <a:cubicBezTo>
                    <a:pt x="15283" y="7518"/>
                    <a:pt x="15184" y="4272"/>
                    <a:pt x="13849" y="1761"/>
                  </a:cubicBezTo>
                  <a:cubicBezTo>
                    <a:pt x="13411" y="935"/>
                    <a:pt x="12725" y="142"/>
                    <a:pt x="11748" y="18"/>
                  </a:cubicBezTo>
                  <a:cubicBezTo>
                    <a:pt x="11655" y="6"/>
                    <a:pt x="11563" y="0"/>
                    <a:pt x="1147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1901850" y="-586555"/>
              <a:ext cx="508779" cy="975496"/>
            </a:xfrm>
            <a:custGeom>
              <a:avLst/>
              <a:gdLst/>
              <a:ahLst/>
              <a:cxnLst/>
              <a:rect l="l" t="t" r="r" b="b"/>
              <a:pathLst>
                <a:path w="11370" h="21800" extrusionOk="0">
                  <a:moveTo>
                    <a:pt x="4281" y="0"/>
                  </a:moveTo>
                  <a:cubicBezTo>
                    <a:pt x="4274" y="0"/>
                    <a:pt x="4267" y="4"/>
                    <a:pt x="4263" y="12"/>
                  </a:cubicBezTo>
                  <a:cubicBezTo>
                    <a:pt x="1835" y="5494"/>
                    <a:pt x="1" y="12135"/>
                    <a:pt x="1380" y="18134"/>
                  </a:cubicBezTo>
                  <a:cubicBezTo>
                    <a:pt x="1765" y="19809"/>
                    <a:pt x="3035" y="21800"/>
                    <a:pt x="4837" y="21800"/>
                  </a:cubicBezTo>
                  <a:cubicBezTo>
                    <a:pt x="5165" y="21800"/>
                    <a:pt x="5512" y="21734"/>
                    <a:pt x="5874" y="21587"/>
                  </a:cubicBezTo>
                  <a:cubicBezTo>
                    <a:pt x="7077" y="21097"/>
                    <a:pt x="8085" y="19855"/>
                    <a:pt x="8900" y="18892"/>
                  </a:cubicBezTo>
                  <a:cubicBezTo>
                    <a:pt x="9858" y="17755"/>
                    <a:pt x="10656" y="16532"/>
                    <a:pt x="11328" y="15208"/>
                  </a:cubicBezTo>
                  <a:cubicBezTo>
                    <a:pt x="11370" y="15124"/>
                    <a:pt x="11300" y="15048"/>
                    <a:pt x="11229" y="15048"/>
                  </a:cubicBezTo>
                  <a:cubicBezTo>
                    <a:pt x="11198" y="15048"/>
                    <a:pt x="11166" y="15064"/>
                    <a:pt x="11144" y="15100"/>
                  </a:cubicBezTo>
                  <a:cubicBezTo>
                    <a:pt x="9907" y="17152"/>
                    <a:pt x="8291" y="19585"/>
                    <a:pt x="6251" y="20918"/>
                  </a:cubicBezTo>
                  <a:cubicBezTo>
                    <a:pt x="5800" y="21212"/>
                    <a:pt x="5338" y="21343"/>
                    <a:pt x="4890" y="21343"/>
                  </a:cubicBezTo>
                  <a:cubicBezTo>
                    <a:pt x="3817" y="21343"/>
                    <a:pt x="2826" y="20592"/>
                    <a:pt x="2278" y="19547"/>
                  </a:cubicBezTo>
                  <a:cubicBezTo>
                    <a:pt x="1634" y="18313"/>
                    <a:pt x="1455" y="16810"/>
                    <a:pt x="1331" y="15445"/>
                  </a:cubicBezTo>
                  <a:cubicBezTo>
                    <a:pt x="846" y="10095"/>
                    <a:pt x="2438" y="4968"/>
                    <a:pt x="4304" y="29"/>
                  </a:cubicBezTo>
                  <a:cubicBezTo>
                    <a:pt x="4310" y="13"/>
                    <a:pt x="4295" y="0"/>
                    <a:pt x="428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717661" y="-1184172"/>
              <a:ext cx="167221" cy="707771"/>
            </a:xfrm>
            <a:custGeom>
              <a:avLst/>
              <a:gdLst/>
              <a:ahLst/>
              <a:cxnLst/>
              <a:rect l="l" t="t" r="r" b="b"/>
              <a:pathLst>
                <a:path w="3737" h="15817" extrusionOk="0">
                  <a:moveTo>
                    <a:pt x="3611" y="1"/>
                  </a:moveTo>
                  <a:cubicBezTo>
                    <a:pt x="3546" y="1"/>
                    <a:pt x="3478" y="44"/>
                    <a:pt x="3471" y="127"/>
                  </a:cubicBezTo>
                  <a:cubicBezTo>
                    <a:pt x="3039" y="5570"/>
                    <a:pt x="1985" y="10683"/>
                    <a:pt x="8" y="15782"/>
                  </a:cubicBezTo>
                  <a:cubicBezTo>
                    <a:pt x="0" y="15801"/>
                    <a:pt x="19" y="15817"/>
                    <a:pt x="37" y="15817"/>
                  </a:cubicBezTo>
                  <a:cubicBezTo>
                    <a:pt x="45" y="15817"/>
                    <a:pt x="53" y="15813"/>
                    <a:pt x="57" y="15804"/>
                  </a:cubicBezTo>
                  <a:cubicBezTo>
                    <a:pt x="2249" y="10958"/>
                    <a:pt x="3615" y="5457"/>
                    <a:pt x="3736" y="127"/>
                  </a:cubicBezTo>
                  <a:cubicBezTo>
                    <a:pt x="3737" y="42"/>
                    <a:pt x="3675" y="1"/>
                    <a:pt x="361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2452123" y="-1419103"/>
              <a:ext cx="289561" cy="195770"/>
            </a:xfrm>
            <a:custGeom>
              <a:avLst/>
              <a:gdLst/>
              <a:ahLst/>
              <a:cxnLst/>
              <a:rect l="l" t="t" r="r" b="b"/>
              <a:pathLst>
                <a:path w="6471" h="4375" extrusionOk="0">
                  <a:moveTo>
                    <a:pt x="3929" y="1"/>
                  </a:moveTo>
                  <a:cubicBezTo>
                    <a:pt x="3277" y="1"/>
                    <a:pt x="2734" y="502"/>
                    <a:pt x="2258" y="894"/>
                  </a:cubicBezTo>
                  <a:cubicBezTo>
                    <a:pt x="1385" y="1616"/>
                    <a:pt x="647" y="2442"/>
                    <a:pt x="11" y="3378"/>
                  </a:cubicBezTo>
                  <a:cubicBezTo>
                    <a:pt x="1" y="3390"/>
                    <a:pt x="15" y="3406"/>
                    <a:pt x="29" y="3406"/>
                  </a:cubicBezTo>
                  <a:cubicBezTo>
                    <a:pt x="34" y="3406"/>
                    <a:pt x="38" y="3404"/>
                    <a:pt x="41" y="3400"/>
                  </a:cubicBezTo>
                  <a:cubicBezTo>
                    <a:pt x="818" y="2411"/>
                    <a:pt x="1872" y="1087"/>
                    <a:pt x="3018" y="512"/>
                  </a:cubicBezTo>
                  <a:cubicBezTo>
                    <a:pt x="3374" y="333"/>
                    <a:pt x="3689" y="254"/>
                    <a:pt x="3970" y="254"/>
                  </a:cubicBezTo>
                  <a:cubicBezTo>
                    <a:pt x="5617" y="254"/>
                    <a:pt x="6047" y="2978"/>
                    <a:pt x="6214" y="4314"/>
                  </a:cubicBezTo>
                  <a:cubicBezTo>
                    <a:pt x="6220" y="4354"/>
                    <a:pt x="6251" y="4375"/>
                    <a:pt x="6282" y="4375"/>
                  </a:cubicBezTo>
                  <a:cubicBezTo>
                    <a:pt x="6312" y="4375"/>
                    <a:pt x="6341" y="4355"/>
                    <a:pt x="6344" y="4314"/>
                  </a:cubicBezTo>
                  <a:cubicBezTo>
                    <a:pt x="6470" y="2943"/>
                    <a:pt x="5757" y="154"/>
                    <a:pt x="4034" y="5"/>
                  </a:cubicBezTo>
                  <a:cubicBezTo>
                    <a:pt x="3998" y="2"/>
                    <a:pt x="3964" y="1"/>
                    <a:pt x="3929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2378915" y="-967276"/>
              <a:ext cx="217070" cy="510122"/>
            </a:xfrm>
            <a:custGeom>
              <a:avLst/>
              <a:gdLst/>
              <a:ahLst/>
              <a:cxnLst/>
              <a:rect l="l" t="t" r="r" b="b"/>
              <a:pathLst>
                <a:path w="4851" h="11400" extrusionOk="0">
                  <a:moveTo>
                    <a:pt x="4778" y="0"/>
                  </a:moveTo>
                  <a:cubicBezTo>
                    <a:pt x="4755" y="0"/>
                    <a:pt x="4731" y="13"/>
                    <a:pt x="4723" y="43"/>
                  </a:cubicBezTo>
                  <a:cubicBezTo>
                    <a:pt x="3503" y="3997"/>
                    <a:pt x="2005" y="7749"/>
                    <a:pt x="6" y="11378"/>
                  </a:cubicBezTo>
                  <a:cubicBezTo>
                    <a:pt x="1" y="11390"/>
                    <a:pt x="10" y="11399"/>
                    <a:pt x="20" y="11399"/>
                  </a:cubicBezTo>
                  <a:cubicBezTo>
                    <a:pt x="24" y="11399"/>
                    <a:pt x="28" y="11397"/>
                    <a:pt x="31" y="11392"/>
                  </a:cubicBezTo>
                  <a:cubicBezTo>
                    <a:pt x="2173" y="7928"/>
                    <a:pt x="3883" y="4044"/>
                    <a:pt x="4841" y="76"/>
                  </a:cubicBezTo>
                  <a:cubicBezTo>
                    <a:pt x="4851" y="30"/>
                    <a:pt x="4814" y="0"/>
                    <a:pt x="4778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2126220" y="-359098"/>
              <a:ext cx="165655" cy="276092"/>
            </a:xfrm>
            <a:custGeom>
              <a:avLst/>
              <a:gdLst/>
              <a:ahLst/>
              <a:cxnLst/>
              <a:rect l="l" t="t" r="r" b="b"/>
              <a:pathLst>
                <a:path w="3702" h="6170" extrusionOk="0">
                  <a:moveTo>
                    <a:pt x="1023" y="1"/>
                  </a:moveTo>
                  <a:cubicBezTo>
                    <a:pt x="1013" y="1"/>
                    <a:pt x="1003" y="7"/>
                    <a:pt x="1003" y="20"/>
                  </a:cubicBezTo>
                  <a:cubicBezTo>
                    <a:pt x="1036" y="1705"/>
                    <a:pt x="1" y="3762"/>
                    <a:pt x="1050" y="5323"/>
                  </a:cubicBezTo>
                  <a:cubicBezTo>
                    <a:pt x="1391" y="5831"/>
                    <a:pt x="2011" y="6169"/>
                    <a:pt x="2607" y="6169"/>
                  </a:cubicBezTo>
                  <a:cubicBezTo>
                    <a:pt x="2995" y="6169"/>
                    <a:pt x="3373" y="6026"/>
                    <a:pt x="3657" y="5692"/>
                  </a:cubicBezTo>
                  <a:cubicBezTo>
                    <a:pt x="3702" y="5641"/>
                    <a:pt x="3661" y="5581"/>
                    <a:pt x="3609" y="5581"/>
                  </a:cubicBezTo>
                  <a:cubicBezTo>
                    <a:pt x="3594" y="5581"/>
                    <a:pt x="3578" y="5587"/>
                    <a:pt x="3563" y="5598"/>
                  </a:cubicBezTo>
                  <a:cubicBezTo>
                    <a:pt x="3265" y="5841"/>
                    <a:pt x="2928" y="5952"/>
                    <a:pt x="2595" y="5952"/>
                  </a:cubicBezTo>
                  <a:cubicBezTo>
                    <a:pt x="2111" y="5952"/>
                    <a:pt x="1634" y="5718"/>
                    <a:pt x="1292" y="5312"/>
                  </a:cubicBezTo>
                  <a:cubicBezTo>
                    <a:pt x="807" y="4737"/>
                    <a:pt x="730" y="3944"/>
                    <a:pt x="763" y="3222"/>
                  </a:cubicBezTo>
                  <a:cubicBezTo>
                    <a:pt x="810" y="2140"/>
                    <a:pt x="1105" y="1110"/>
                    <a:pt x="1047" y="20"/>
                  </a:cubicBezTo>
                  <a:cubicBezTo>
                    <a:pt x="1046" y="7"/>
                    <a:pt x="1034" y="1"/>
                    <a:pt x="1023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2099729" y="42342"/>
              <a:ext cx="287324" cy="190893"/>
            </a:xfrm>
            <a:custGeom>
              <a:avLst/>
              <a:gdLst/>
              <a:ahLst/>
              <a:cxnLst/>
              <a:rect l="l" t="t" r="r" b="b"/>
              <a:pathLst>
                <a:path w="6421" h="4266" extrusionOk="0">
                  <a:moveTo>
                    <a:pt x="6359" y="0"/>
                  </a:moveTo>
                  <a:cubicBezTo>
                    <a:pt x="6348" y="0"/>
                    <a:pt x="6337" y="4"/>
                    <a:pt x="6328" y="14"/>
                  </a:cubicBezTo>
                  <a:lnTo>
                    <a:pt x="6325" y="14"/>
                  </a:lnTo>
                  <a:cubicBezTo>
                    <a:pt x="4489" y="1842"/>
                    <a:pt x="2669" y="3764"/>
                    <a:pt x="4" y="4259"/>
                  </a:cubicBezTo>
                  <a:cubicBezTo>
                    <a:pt x="1" y="4259"/>
                    <a:pt x="1" y="4266"/>
                    <a:pt x="4" y="4266"/>
                  </a:cubicBezTo>
                  <a:cubicBezTo>
                    <a:pt x="5" y="4266"/>
                    <a:pt x="5" y="4265"/>
                    <a:pt x="6" y="4265"/>
                  </a:cubicBezTo>
                  <a:cubicBezTo>
                    <a:pt x="2649" y="3937"/>
                    <a:pt x="4690" y="1985"/>
                    <a:pt x="6391" y="77"/>
                  </a:cubicBezTo>
                  <a:cubicBezTo>
                    <a:pt x="6421" y="43"/>
                    <a:pt x="6392" y="0"/>
                    <a:pt x="635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2582342" y="-1057579"/>
              <a:ext cx="16780" cy="20808"/>
            </a:xfrm>
            <a:custGeom>
              <a:avLst/>
              <a:gdLst/>
              <a:ahLst/>
              <a:cxnLst/>
              <a:rect l="l" t="t" r="r" b="b"/>
              <a:pathLst>
                <a:path w="375" h="465" extrusionOk="0">
                  <a:moveTo>
                    <a:pt x="188" y="1"/>
                  </a:moveTo>
                  <a:cubicBezTo>
                    <a:pt x="136" y="1"/>
                    <a:pt x="84" y="30"/>
                    <a:pt x="69" y="90"/>
                  </a:cubicBezTo>
                  <a:cubicBezTo>
                    <a:pt x="55" y="145"/>
                    <a:pt x="42" y="200"/>
                    <a:pt x="25" y="252"/>
                  </a:cubicBezTo>
                  <a:cubicBezTo>
                    <a:pt x="0" y="357"/>
                    <a:pt x="77" y="464"/>
                    <a:pt x="188" y="464"/>
                  </a:cubicBezTo>
                  <a:cubicBezTo>
                    <a:pt x="295" y="464"/>
                    <a:pt x="375" y="357"/>
                    <a:pt x="347" y="252"/>
                  </a:cubicBezTo>
                  <a:cubicBezTo>
                    <a:pt x="333" y="197"/>
                    <a:pt x="320" y="142"/>
                    <a:pt x="306" y="90"/>
                  </a:cubicBezTo>
                  <a:cubicBezTo>
                    <a:pt x="291" y="30"/>
                    <a:pt x="239" y="1"/>
                    <a:pt x="18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2571378" y="-1166094"/>
              <a:ext cx="43629" cy="38170"/>
            </a:xfrm>
            <a:custGeom>
              <a:avLst/>
              <a:gdLst/>
              <a:ahLst/>
              <a:cxnLst/>
              <a:rect l="l" t="t" r="r" b="b"/>
              <a:pathLst>
                <a:path w="975" h="853" extrusionOk="0">
                  <a:moveTo>
                    <a:pt x="413" y="0"/>
                  </a:moveTo>
                  <a:cubicBezTo>
                    <a:pt x="313" y="0"/>
                    <a:pt x="199" y="58"/>
                    <a:pt x="130" y="125"/>
                  </a:cubicBezTo>
                  <a:cubicBezTo>
                    <a:pt x="55" y="199"/>
                    <a:pt x="0" y="320"/>
                    <a:pt x="6" y="425"/>
                  </a:cubicBezTo>
                  <a:cubicBezTo>
                    <a:pt x="11" y="535"/>
                    <a:pt x="47" y="651"/>
                    <a:pt x="130" y="728"/>
                  </a:cubicBezTo>
                  <a:cubicBezTo>
                    <a:pt x="205" y="795"/>
                    <a:pt x="306" y="852"/>
                    <a:pt x="412" y="852"/>
                  </a:cubicBezTo>
                  <a:cubicBezTo>
                    <a:pt x="419" y="852"/>
                    <a:pt x="426" y="852"/>
                    <a:pt x="433" y="852"/>
                  </a:cubicBezTo>
                  <a:cubicBezTo>
                    <a:pt x="496" y="846"/>
                    <a:pt x="562" y="843"/>
                    <a:pt x="625" y="830"/>
                  </a:cubicBezTo>
                  <a:cubicBezTo>
                    <a:pt x="713" y="810"/>
                    <a:pt x="790" y="764"/>
                    <a:pt x="857" y="700"/>
                  </a:cubicBezTo>
                  <a:cubicBezTo>
                    <a:pt x="925" y="637"/>
                    <a:pt x="975" y="518"/>
                    <a:pt x="972" y="425"/>
                  </a:cubicBezTo>
                  <a:cubicBezTo>
                    <a:pt x="967" y="326"/>
                    <a:pt x="934" y="221"/>
                    <a:pt x="857" y="150"/>
                  </a:cubicBezTo>
                  <a:cubicBezTo>
                    <a:pt x="790" y="89"/>
                    <a:pt x="713" y="42"/>
                    <a:pt x="625" y="23"/>
                  </a:cubicBezTo>
                  <a:cubicBezTo>
                    <a:pt x="562" y="9"/>
                    <a:pt x="496" y="4"/>
                    <a:pt x="433" y="1"/>
                  </a:cubicBezTo>
                  <a:cubicBezTo>
                    <a:pt x="426" y="0"/>
                    <a:pt x="420" y="0"/>
                    <a:pt x="413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2729072" y="-1140453"/>
              <a:ext cx="23716" cy="18391"/>
            </a:xfrm>
            <a:custGeom>
              <a:avLst/>
              <a:gdLst/>
              <a:ahLst/>
              <a:cxnLst/>
              <a:rect l="l" t="t" r="r" b="b"/>
              <a:pathLst>
                <a:path w="530" h="411" extrusionOk="0">
                  <a:moveTo>
                    <a:pt x="265" y="1"/>
                  </a:moveTo>
                  <a:cubicBezTo>
                    <a:pt x="1" y="1"/>
                    <a:pt x="1" y="411"/>
                    <a:pt x="265" y="411"/>
                  </a:cubicBezTo>
                  <a:cubicBezTo>
                    <a:pt x="529" y="411"/>
                    <a:pt x="529" y="1"/>
                    <a:pt x="26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2760978" y="-1021690"/>
              <a:ext cx="36648" cy="33919"/>
            </a:xfrm>
            <a:custGeom>
              <a:avLst/>
              <a:gdLst/>
              <a:ahLst/>
              <a:cxnLst/>
              <a:rect l="l" t="t" r="r" b="b"/>
              <a:pathLst>
                <a:path w="819" h="758" extrusionOk="0">
                  <a:moveTo>
                    <a:pt x="451" y="0"/>
                  </a:moveTo>
                  <a:cubicBezTo>
                    <a:pt x="446" y="0"/>
                    <a:pt x="441" y="0"/>
                    <a:pt x="436" y="1"/>
                  </a:cubicBezTo>
                  <a:cubicBezTo>
                    <a:pt x="312" y="6"/>
                    <a:pt x="193" y="67"/>
                    <a:pt x="124" y="163"/>
                  </a:cubicBezTo>
                  <a:cubicBezTo>
                    <a:pt x="53" y="210"/>
                    <a:pt x="1" y="295"/>
                    <a:pt x="3" y="378"/>
                  </a:cubicBezTo>
                  <a:cubicBezTo>
                    <a:pt x="9" y="466"/>
                    <a:pt x="53" y="549"/>
                    <a:pt x="124" y="595"/>
                  </a:cubicBezTo>
                  <a:cubicBezTo>
                    <a:pt x="196" y="692"/>
                    <a:pt x="314" y="758"/>
                    <a:pt x="436" y="758"/>
                  </a:cubicBezTo>
                  <a:cubicBezTo>
                    <a:pt x="532" y="758"/>
                    <a:pt x="634" y="714"/>
                    <a:pt x="703" y="648"/>
                  </a:cubicBezTo>
                  <a:cubicBezTo>
                    <a:pt x="769" y="582"/>
                    <a:pt x="818" y="474"/>
                    <a:pt x="813" y="378"/>
                  </a:cubicBezTo>
                  <a:cubicBezTo>
                    <a:pt x="810" y="282"/>
                    <a:pt x="777" y="180"/>
                    <a:pt x="703" y="111"/>
                  </a:cubicBezTo>
                  <a:cubicBezTo>
                    <a:pt x="632" y="48"/>
                    <a:pt x="544" y="0"/>
                    <a:pt x="45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2475527" y="-44783"/>
              <a:ext cx="31100" cy="24701"/>
            </a:xfrm>
            <a:custGeom>
              <a:avLst/>
              <a:gdLst/>
              <a:ahLst/>
              <a:cxnLst/>
              <a:rect l="l" t="t" r="r" b="b"/>
              <a:pathLst>
                <a:path w="695" h="552" extrusionOk="0">
                  <a:moveTo>
                    <a:pt x="283" y="1"/>
                  </a:moveTo>
                  <a:cubicBezTo>
                    <a:pt x="134" y="1"/>
                    <a:pt x="0" y="118"/>
                    <a:pt x="0" y="276"/>
                  </a:cubicBezTo>
                  <a:cubicBezTo>
                    <a:pt x="0" y="435"/>
                    <a:pt x="132" y="552"/>
                    <a:pt x="280" y="552"/>
                  </a:cubicBezTo>
                  <a:cubicBezTo>
                    <a:pt x="303" y="552"/>
                    <a:pt x="326" y="549"/>
                    <a:pt x="350" y="543"/>
                  </a:cubicBezTo>
                  <a:cubicBezTo>
                    <a:pt x="405" y="529"/>
                    <a:pt x="460" y="518"/>
                    <a:pt x="515" y="504"/>
                  </a:cubicBezTo>
                  <a:cubicBezTo>
                    <a:pt x="611" y="480"/>
                    <a:pt x="694" y="378"/>
                    <a:pt x="689" y="276"/>
                  </a:cubicBezTo>
                  <a:cubicBezTo>
                    <a:pt x="683" y="174"/>
                    <a:pt x="620" y="75"/>
                    <a:pt x="515" y="50"/>
                  </a:cubicBezTo>
                  <a:cubicBezTo>
                    <a:pt x="460" y="36"/>
                    <a:pt x="405" y="23"/>
                    <a:pt x="350" y="9"/>
                  </a:cubicBezTo>
                  <a:cubicBezTo>
                    <a:pt x="328" y="3"/>
                    <a:pt x="305" y="1"/>
                    <a:pt x="283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2552763" y="-193617"/>
              <a:ext cx="28370" cy="22105"/>
            </a:xfrm>
            <a:custGeom>
              <a:avLst/>
              <a:gdLst/>
              <a:ahLst/>
              <a:cxnLst/>
              <a:rect l="l" t="t" r="r" b="b"/>
              <a:pathLst>
                <a:path w="634" h="494" extrusionOk="0">
                  <a:moveTo>
                    <a:pt x="317" y="1"/>
                  </a:moveTo>
                  <a:cubicBezTo>
                    <a:pt x="3" y="1"/>
                    <a:pt x="1" y="493"/>
                    <a:pt x="317" y="493"/>
                  </a:cubicBezTo>
                  <a:cubicBezTo>
                    <a:pt x="634" y="493"/>
                    <a:pt x="634" y="1"/>
                    <a:pt x="317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2625345" y="-306831"/>
              <a:ext cx="18615" cy="11366"/>
            </a:xfrm>
            <a:custGeom>
              <a:avLst/>
              <a:gdLst/>
              <a:ahLst/>
              <a:cxnLst/>
              <a:rect l="l" t="t" r="r" b="b"/>
              <a:pathLst>
                <a:path w="416" h="254" extrusionOk="0">
                  <a:moveTo>
                    <a:pt x="291" y="0"/>
                  </a:moveTo>
                  <a:cubicBezTo>
                    <a:pt x="289" y="0"/>
                    <a:pt x="288" y="0"/>
                    <a:pt x="287" y="0"/>
                  </a:cubicBezTo>
                  <a:cubicBezTo>
                    <a:pt x="248" y="3"/>
                    <a:pt x="209" y="0"/>
                    <a:pt x="171" y="9"/>
                  </a:cubicBezTo>
                  <a:cubicBezTo>
                    <a:pt x="141" y="14"/>
                    <a:pt x="113" y="28"/>
                    <a:pt x="86" y="42"/>
                  </a:cubicBezTo>
                  <a:cubicBezTo>
                    <a:pt x="0" y="75"/>
                    <a:pt x="0" y="179"/>
                    <a:pt x="86" y="212"/>
                  </a:cubicBezTo>
                  <a:cubicBezTo>
                    <a:pt x="113" y="223"/>
                    <a:pt x="141" y="240"/>
                    <a:pt x="171" y="245"/>
                  </a:cubicBezTo>
                  <a:cubicBezTo>
                    <a:pt x="209" y="254"/>
                    <a:pt x="248" y="251"/>
                    <a:pt x="287" y="254"/>
                  </a:cubicBezTo>
                  <a:cubicBezTo>
                    <a:pt x="288" y="254"/>
                    <a:pt x="289" y="254"/>
                    <a:pt x="291" y="254"/>
                  </a:cubicBezTo>
                  <a:cubicBezTo>
                    <a:pt x="355" y="254"/>
                    <a:pt x="416" y="192"/>
                    <a:pt x="413" y="127"/>
                  </a:cubicBezTo>
                  <a:cubicBezTo>
                    <a:pt x="408" y="62"/>
                    <a:pt x="358" y="0"/>
                    <a:pt x="29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2336046" y="-176121"/>
              <a:ext cx="25551" cy="18794"/>
            </a:xfrm>
            <a:custGeom>
              <a:avLst/>
              <a:gdLst/>
              <a:ahLst/>
              <a:cxnLst/>
              <a:rect l="l" t="t" r="r" b="b"/>
              <a:pathLst>
                <a:path w="571" h="420" extrusionOk="0">
                  <a:moveTo>
                    <a:pt x="211" y="0"/>
                  </a:moveTo>
                  <a:cubicBezTo>
                    <a:pt x="102" y="0"/>
                    <a:pt x="1" y="101"/>
                    <a:pt x="6" y="210"/>
                  </a:cubicBezTo>
                  <a:cubicBezTo>
                    <a:pt x="12" y="320"/>
                    <a:pt x="97" y="419"/>
                    <a:pt x="215" y="419"/>
                  </a:cubicBezTo>
                  <a:cubicBezTo>
                    <a:pt x="265" y="416"/>
                    <a:pt x="314" y="416"/>
                    <a:pt x="364" y="405"/>
                  </a:cubicBezTo>
                  <a:cubicBezTo>
                    <a:pt x="422" y="397"/>
                    <a:pt x="469" y="367"/>
                    <a:pt x="507" y="325"/>
                  </a:cubicBezTo>
                  <a:cubicBezTo>
                    <a:pt x="570" y="259"/>
                    <a:pt x="570" y="160"/>
                    <a:pt x="507" y="94"/>
                  </a:cubicBezTo>
                  <a:lnTo>
                    <a:pt x="507" y="91"/>
                  </a:lnTo>
                  <a:cubicBezTo>
                    <a:pt x="469" y="50"/>
                    <a:pt x="422" y="23"/>
                    <a:pt x="364" y="12"/>
                  </a:cubicBezTo>
                  <a:cubicBezTo>
                    <a:pt x="314" y="3"/>
                    <a:pt x="265" y="1"/>
                    <a:pt x="215" y="1"/>
                  </a:cubicBezTo>
                  <a:cubicBezTo>
                    <a:pt x="214" y="1"/>
                    <a:pt x="212" y="0"/>
                    <a:pt x="21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2396769" y="-255236"/>
              <a:ext cx="24208" cy="18794"/>
            </a:xfrm>
            <a:custGeom>
              <a:avLst/>
              <a:gdLst/>
              <a:ahLst/>
              <a:cxnLst/>
              <a:rect l="l" t="t" r="r" b="b"/>
              <a:pathLst>
                <a:path w="541" h="420" extrusionOk="0">
                  <a:moveTo>
                    <a:pt x="271" y="1"/>
                  </a:moveTo>
                  <a:cubicBezTo>
                    <a:pt x="1" y="1"/>
                    <a:pt x="1" y="419"/>
                    <a:pt x="271" y="419"/>
                  </a:cubicBezTo>
                  <a:cubicBezTo>
                    <a:pt x="541" y="419"/>
                    <a:pt x="541" y="1"/>
                    <a:pt x="27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2029384" y="111210"/>
              <a:ext cx="15930" cy="22463"/>
            </a:xfrm>
            <a:custGeom>
              <a:avLst/>
              <a:gdLst/>
              <a:ahLst/>
              <a:cxnLst/>
              <a:rect l="l" t="t" r="r" b="b"/>
              <a:pathLst>
                <a:path w="356" h="502" extrusionOk="0">
                  <a:moveTo>
                    <a:pt x="183" y="0"/>
                  </a:moveTo>
                  <a:cubicBezTo>
                    <a:pt x="181" y="0"/>
                    <a:pt x="179" y="0"/>
                    <a:pt x="177" y="0"/>
                  </a:cubicBezTo>
                  <a:cubicBezTo>
                    <a:pt x="130" y="3"/>
                    <a:pt x="89" y="22"/>
                    <a:pt x="56" y="53"/>
                  </a:cubicBezTo>
                  <a:cubicBezTo>
                    <a:pt x="17" y="88"/>
                    <a:pt x="3" y="143"/>
                    <a:pt x="3" y="196"/>
                  </a:cubicBezTo>
                  <a:cubicBezTo>
                    <a:pt x="1" y="237"/>
                    <a:pt x="1" y="281"/>
                    <a:pt x="1" y="325"/>
                  </a:cubicBezTo>
                  <a:cubicBezTo>
                    <a:pt x="1" y="413"/>
                    <a:pt x="79" y="502"/>
                    <a:pt x="169" y="502"/>
                  </a:cubicBezTo>
                  <a:cubicBezTo>
                    <a:pt x="171" y="502"/>
                    <a:pt x="174" y="501"/>
                    <a:pt x="177" y="501"/>
                  </a:cubicBezTo>
                  <a:cubicBezTo>
                    <a:pt x="273" y="496"/>
                    <a:pt x="356" y="424"/>
                    <a:pt x="356" y="325"/>
                  </a:cubicBezTo>
                  <a:cubicBezTo>
                    <a:pt x="353" y="284"/>
                    <a:pt x="356" y="242"/>
                    <a:pt x="353" y="201"/>
                  </a:cubicBezTo>
                  <a:cubicBezTo>
                    <a:pt x="350" y="154"/>
                    <a:pt x="345" y="110"/>
                    <a:pt x="315" y="69"/>
                  </a:cubicBezTo>
                  <a:cubicBezTo>
                    <a:pt x="283" y="32"/>
                    <a:pt x="233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2009560" y="-17934"/>
              <a:ext cx="23940" cy="18525"/>
            </a:xfrm>
            <a:custGeom>
              <a:avLst/>
              <a:gdLst/>
              <a:ahLst/>
              <a:cxnLst/>
              <a:rect l="l" t="t" r="r" b="b"/>
              <a:pathLst>
                <a:path w="535" h="414" extrusionOk="0">
                  <a:moveTo>
                    <a:pt x="267" y="1"/>
                  </a:moveTo>
                  <a:cubicBezTo>
                    <a:pt x="0" y="1"/>
                    <a:pt x="0" y="414"/>
                    <a:pt x="267" y="414"/>
                  </a:cubicBezTo>
                  <a:cubicBezTo>
                    <a:pt x="534" y="414"/>
                    <a:pt x="534" y="1"/>
                    <a:pt x="267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" name="Google Shape;189;p3"/>
          <p:cNvGrpSpPr/>
          <p:nvPr/>
        </p:nvGrpSpPr>
        <p:grpSpPr>
          <a:xfrm rot="1016838">
            <a:off x="4620873" y="4090073"/>
            <a:ext cx="1616765" cy="1763462"/>
            <a:chOff x="1798787" y="3873267"/>
            <a:chExt cx="1616720" cy="1763413"/>
          </a:xfrm>
        </p:grpSpPr>
        <p:sp>
          <p:nvSpPr>
            <p:cNvPr id="190" name="Google Shape;190;p3"/>
            <p:cNvSpPr/>
            <p:nvPr/>
          </p:nvSpPr>
          <p:spPr>
            <a:xfrm>
              <a:off x="1822951" y="3996952"/>
              <a:ext cx="1384935" cy="1639727"/>
            </a:xfrm>
            <a:custGeom>
              <a:avLst/>
              <a:gdLst/>
              <a:ahLst/>
              <a:cxnLst/>
              <a:rect l="l" t="t" r="r" b="b"/>
              <a:pathLst>
                <a:path w="30950" h="36644" extrusionOk="0">
                  <a:moveTo>
                    <a:pt x="27962" y="1"/>
                  </a:moveTo>
                  <a:cubicBezTo>
                    <a:pt x="27626" y="1"/>
                    <a:pt x="27285" y="277"/>
                    <a:pt x="27389" y="709"/>
                  </a:cubicBezTo>
                  <a:cubicBezTo>
                    <a:pt x="29727" y="10252"/>
                    <a:pt x="19138" y="15230"/>
                    <a:pt x="12673" y="19390"/>
                  </a:cubicBezTo>
                  <a:cubicBezTo>
                    <a:pt x="6492" y="23366"/>
                    <a:pt x="1638" y="29247"/>
                    <a:pt x="14" y="36540"/>
                  </a:cubicBezTo>
                  <a:cubicBezTo>
                    <a:pt x="0" y="36603"/>
                    <a:pt x="49" y="36643"/>
                    <a:pt x="96" y="36643"/>
                  </a:cubicBezTo>
                  <a:cubicBezTo>
                    <a:pt x="127" y="36643"/>
                    <a:pt x="158" y="36625"/>
                    <a:pt x="171" y="36584"/>
                  </a:cubicBezTo>
                  <a:cubicBezTo>
                    <a:pt x="1506" y="32424"/>
                    <a:pt x="3477" y="28666"/>
                    <a:pt x="6415" y="25403"/>
                  </a:cubicBezTo>
                  <a:cubicBezTo>
                    <a:pt x="9416" y="22069"/>
                    <a:pt x="13177" y="19910"/>
                    <a:pt x="17040" y="17733"/>
                  </a:cubicBezTo>
                  <a:cubicBezTo>
                    <a:pt x="23048" y="14343"/>
                    <a:pt x="30949" y="8424"/>
                    <a:pt x="28494" y="403"/>
                  </a:cubicBezTo>
                  <a:cubicBezTo>
                    <a:pt x="28407" y="123"/>
                    <a:pt x="28185" y="1"/>
                    <a:pt x="27962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1798787" y="3873267"/>
              <a:ext cx="1016708" cy="1680671"/>
            </a:xfrm>
            <a:custGeom>
              <a:avLst/>
              <a:gdLst/>
              <a:ahLst/>
              <a:cxnLst/>
              <a:rect l="l" t="t" r="r" b="b"/>
              <a:pathLst>
                <a:path w="22721" h="37559" extrusionOk="0">
                  <a:moveTo>
                    <a:pt x="21526" y="0"/>
                  </a:moveTo>
                  <a:cubicBezTo>
                    <a:pt x="21232" y="0"/>
                    <a:pt x="20921" y="199"/>
                    <a:pt x="20933" y="544"/>
                  </a:cubicBezTo>
                  <a:cubicBezTo>
                    <a:pt x="21077" y="4561"/>
                    <a:pt x="21768" y="8820"/>
                    <a:pt x="19521" y="12440"/>
                  </a:cubicBezTo>
                  <a:cubicBezTo>
                    <a:pt x="17489" y="15720"/>
                    <a:pt x="13679" y="17322"/>
                    <a:pt x="10727" y="19618"/>
                  </a:cubicBezTo>
                  <a:cubicBezTo>
                    <a:pt x="5265" y="23869"/>
                    <a:pt x="980" y="30579"/>
                    <a:pt x="6" y="37493"/>
                  </a:cubicBezTo>
                  <a:cubicBezTo>
                    <a:pt x="1" y="37531"/>
                    <a:pt x="33" y="37558"/>
                    <a:pt x="63" y="37558"/>
                  </a:cubicBezTo>
                  <a:cubicBezTo>
                    <a:pt x="83" y="37558"/>
                    <a:pt x="101" y="37547"/>
                    <a:pt x="108" y="37520"/>
                  </a:cubicBezTo>
                  <a:cubicBezTo>
                    <a:pt x="1096" y="33663"/>
                    <a:pt x="2456" y="29973"/>
                    <a:pt x="4805" y="26722"/>
                  </a:cubicBezTo>
                  <a:cubicBezTo>
                    <a:pt x="7291" y="23283"/>
                    <a:pt x="10438" y="20623"/>
                    <a:pt x="14031" y="18410"/>
                  </a:cubicBezTo>
                  <a:cubicBezTo>
                    <a:pt x="17004" y="16581"/>
                    <a:pt x="19953" y="14660"/>
                    <a:pt x="21338" y="11303"/>
                  </a:cubicBezTo>
                  <a:cubicBezTo>
                    <a:pt x="22720" y="7950"/>
                    <a:pt x="22572" y="3916"/>
                    <a:pt x="22021" y="398"/>
                  </a:cubicBezTo>
                  <a:cubicBezTo>
                    <a:pt x="21978" y="124"/>
                    <a:pt x="21757" y="0"/>
                    <a:pt x="2152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1990042" y="4320082"/>
              <a:ext cx="1385651" cy="1154396"/>
            </a:xfrm>
            <a:custGeom>
              <a:avLst/>
              <a:gdLst/>
              <a:ahLst/>
              <a:cxnLst/>
              <a:rect l="l" t="t" r="r" b="b"/>
              <a:pathLst>
                <a:path w="30966" h="25798" extrusionOk="0">
                  <a:moveTo>
                    <a:pt x="29516" y="1"/>
                  </a:moveTo>
                  <a:cubicBezTo>
                    <a:pt x="29334" y="1"/>
                    <a:pt x="29157" y="134"/>
                    <a:pt x="29126" y="380"/>
                  </a:cubicBezTo>
                  <a:cubicBezTo>
                    <a:pt x="28895" y="2227"/>
                    <a:pt x="28887" y="3722"/>
                    <a:pt x="27887" y="5385"/>
                  </a:cubicBezTo>
                  <a:cubicBezTo>
                    <a:pt x="26946" y="6949"/>
                    <a:pt x="25591" y="8259"/>
                    <a:pt x="24068" y="9253"/>
                  </a:cubicBezTo>
                  <a:cubicBezTo>
                    <a:pt x="20866" y="11340"/>
                    <a:pt x="17009" y="12120"/>
                    <a:pt x="13493" y="13510"/>
                  </a:cubicBezTo>
                  <a:cubicBezTo>
                    <a:pt x="7722" y="15795"/>
                    <a:pt x="2692" y="20046"/>
                    <a:pt x="21" y="25715"/>
                  </a:cubicBezTo>
                  <a:cubicBezTo>
                    <a:pt x="1" y="25759"/>
                    <a:pt x="36" y="25797"/>
                    <a:pt x="72" y="25797"/>
                  </a:cubicBezTo>
                  <a:cubicBezTo>
                    <a:pt x="89" y="25797"/>
                    <a:pt x="106" y="25789"/>
                    <a:pt x="118" y="25770"/>
                  </a:cubicBezTo>
                  <a:cubicBezTo>
                    <a:pt x="2136" y="22568"/>
                    <a:pt x="4589" y="19738"/>
                    <a:pt x="7700" y="17552"/>
                  </a:cubicBezTo>
                  <a:cubicBezTo>
                    <a:pt x="10993" y="15239"/>
                    <a:pt x="14721" y="14129"/>
                    <a:pt x="18501" y="12888"/>
                  </a:cubicBezTo>
                  <a:cubicBezTo>
                    <a:pt x="21701" y="11839"/>
                    <a:pt x="24897" y="10523"/>
                    <a:pt x="27257" y="8034"/>
                  </a:cubicBezTo>
                  <a:cubicBezTo>
                    <a:pt x="29016" y="6181"/>
                    <a:pt x="30965" y="2907"/>
                    <a:pt x="29892" y="275"/>
                  </a:cubicBezTo>
                  <a:cubicBezTo>
                    <a:pt x="29815" y="88"/>
                    <a:pt x="29664" y="1"/>
                    <a:pt x="2951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2048529" y="5087968"/>
              <a:ext cx="937013" cy="478977"/>
            </a:xfrm>
            <a:custGeom>
              <a:avLst/>
              <a:gdLst/>
              <a:ahLst/>
              <a:cxnLst/>
              <a:rect l="l" t="t" r="r" b="b"/>
              <a:pathLst>
                <a:path w="20940" h="10704" extrusionOk="0">
                  <a:moveTo>
                    <a:pt x="20596" y="1"/>
                  </a:moveTo>
                  <a:cubicBezTo>
                    <a:pt x="20569" y="1"/>
                    <a:pt x="20541" y="6"/>
                    <a:pt x="20512" y="17"/>
                  </a:cubicBezTo>
                  <a:cubicBezTo>
                    <a:pt x="19146" y="560"/>
                    <a:pt x="17888" y="1097"/>
                    <a:pt x="16393" y="1179"/>
                  </a:cubicBezTo>
                  <a:cubicBezTo>
                    <a:pt x="16150" y="1193"/>
                    <a:pt x="15908" y="1198"/>
                    <a:pt x="15664" y="1198"/>
                  </a:cubicBezTo>
                  <a:cubicBezTo>
                    <a:pt x="15072" y="1198"/>
                    <a:pt x="14479" y="1169"/>
                    <a:pt x="13887" y="1169"/>
                  </a:cubicBezTo>
                  <a:cubicBezTo>
                    <a:pt x="13644" y="1169"/>
                    <a:pt x="13401" y="1174"/>
                    <a:pt x="13158" y="1187"/>
                  </a:cubicBezTo>
                  <a:cubicBezTo>
                    <a:pt x="11253" y="1289"/>
                    <a:pt x="9389" y="1790"/>
                    <a:pt x="7668" y="2608"/>
                  </a:cubicBezTo>
                  <a:cubicBezTo>
                    <a:pt x="4248" y="4230"/>
                    <a:pt x="1371" y="7099"/>
                    <a:pt x="11" y="10651"/>
                  </a:cubicBezTo>
                  <a:cubicBezTo>
                    <a:pt x="0" y="10680"/>
                    <a:pt x="27" y="10703"/>
                    <a:pt x="53" y="10703"/>
                  </a:cubicBezTo>
                  <a:cubicBezTo>
                    <a:pt x="66" y="10703"/>
                    <a:pt x="78" y="10697"/>
                    <a:pt x="85" y="10684"/>
                  </a:cubicBezTo>
                  <a:cubicBezTo>
                    <a:pt x="2073" y="6843"/>
                    <a:pt x="5322" y="3919"/>
                    <a:pt x="9502" y="2666"/>
                  </a:cubicBezTo>
                  <a:cubicBezTo>
                    <a:pt x="11630" y="2027"/>
                    <a:pt x="13662" y="2137"/>
                    <a:pt x="15842" y="2115"/>
                  </a:cubicBezTo>
                  <a:cubicBezTo>
                    <a:pt x="17643" y="2096"/>
                    <a:pt x="19414" y="1705"/>
                    <a:pt x="20774" y="463"/>
                  </a:cubicBezTo>
                  <a:cubicBezTo>
                    <a:pt x="20939" y="310"/>
                    <a:pt x="20805" y="1"/>
                    <a:pt x="2059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2698681" y="4201408"/>
              <a:ext cx="241010" cy="395344"/>
            </a:xfrm>
            <a:custGeom>
              <a:avLst/>
              <a:gdLst/>
              <a:ahLst/>
              <a:cxnLst/>
              <a:rect l="l" t="t" r="r" b="b"/>
              <a:pathLst>
                <a:path w="5386" h="8835" extrusionOk="0">
                  <a:moveTo>
                    <a:pt x="5089" y="1"/>
                  </a:moveTo>
                  <a:cubicBezTo>
                    <a:pt x="4938" y="1"/>
                    <a:pt x="4780" y="98"/>
                    <a:pt x="4769" y="292"/>
                  </a:cubicBezTo>
                  <a:cubicBezTo>
                    <a:pt x="4554" y="3703"/>
                    <a:pt x="2800" y="6702"/>
                    <a:pt x="58" y="8709"/>
                  </a:cubicBezTo>
                  <a:cubicBezTo>
                    <a:pt x="0" y="8750"/>
                    <a:pt x="34" y="8835"/>
                    <a:pt x="91" y="8835"/>
                  </a:cubicBezTo>
                  <a:cubicBezTo>
                    <a:pt x="102" y="8835"/>
                    <a:pt x="114" y="8832"/>
                    <a:pt x="127" y="8824"/>
                  </a:cubicBezTo>
                  <a:cubicBezTo>
                    <a:pt x="3246" y="7029"/>
                    <a:pt x="5108" y="3855"/>
                    <a:pt x="5372" y="292"/>
                  </a:cubicBezTo>
                  <a:cubicBezTo>
                    <a:pt x="5386" y="98"/>
                    <a:pt x="5240" y="1"/>
                    <a:pt x="5089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2920947" y="4025949"/>
              <a:ext cx="45240" cy="52176"/>
            </a:xfrm>
            <a:custGeom>
              <a:avLst/>
              <a:gdLst/>
              <a:ahLst/>
              <a:cxnLst/>
              <a:rect l="l" t="t" r="r" b="b"/>
              <a:pathLst>
                <a:path w="1011" h="1166" extrusionOk="0">
                  <a:moveTo>
                    <a:pt x="517" y="0"/>
                  </a:moveTo>
                  <a:cubicBezTo>
                    <a:pt x="513" y="0"/>
                    <a:pt x="508" y="0"/>
                    <a:pt x="504" y="0"/>
                  </a:cubicBezTo>
                  <a:cubicBezTo>
                    <a:pt x="388" y="6"/>
                    <a:pt x="275" y="47"/>
                    <a:pt x="190" y="133"/>
                  </a:cubicBezTo>
                  <a:cubicBezTo>
                    <a:pt x="124" y="199"/>
                    <a:pt x="88" y="279"/>
                    <a:pt x="58" y="367"/>
                  </a:cubicBezTo>
                  <a:cubicBezTo>
                    <a:pt x="25" y="463"/>
                    <a:pt x="22" y="570"/>
                    <a:pt x="11" y="672"/>
                  </a:cubicBezTo>
                  <a:cubicBezTo>
                    <a:pt x="0" y="788"/>
                    <a:pt x="77" y="939"/>
                    <a:pt x="157" y="1019"/>
                  </a:cubicBezTo>
                  <a:cubicBezTo>
                    <a:pt x="239" y="1101"/>
                    <a:pt x="372" y="1165"/>
                    <a:pt x="490" y="1165"/>
                  </a:cubicBezTo>
                  <a:cubicBezTo>
                    <a:pt x="494" y="1165"/>
                    <a:pt x="499" y="1165"/>
                    <a:pt x="504" y="1165"/>
                  </a:cubicBezTo>
                  <a:cubicBezTo>
                    <a:pt x="631" y="1157"/>
                    <a:pt x="763" y="1116"/>
                    <a:pt x="854" y="1019"/>
                  </a:cubicBezTo>
                  <a:cubicBezTo>
                    <a:pt x="936" y="931"/>
                    <a:pt x="1011" y="799"/>
                    <a:pt x="997" y="672"/>
                  </a:cubicBezTo>
                  <a:cubicBezTo>
                    <a:pt x="986" y="576"/>
                    <a:pt x="986" y="469"/>
                    <a:pt x="955" y="378"/>
                  </a:cubicBezTo>
                  <a:cubicBezTo>
                    <a:pt x="928" y="303"/>
                    <a:pt x="900" y="237"/>
                    <a:pt x="851" y="177"/>
                  </a:cubicBezTo>
                  <a:cubicBezTo>
                    <a:pt x="776" y="78"/>
                    <a:pt x="648" y="0"/>
                    <a:pt x="517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2871634" y="4693464"/>
              <a:ext cx="58932" cy="41884"/>
            </a:xfrm>
            <a:custGeom>
              <a:avLst/>
              <a:gdLst/>
              <a:ahLst/>
              <a:cxnLst/>
              <a:rect l="l" t="t" r="r" b="b"/>
              <a:pathLst>
                <a:path w="1317" h="936" extrusionOk="0">
                  <a:moveTo>
                    <a:pt x="1024" y="1"/>
                  </a:moveTo>
                  <a:cubicBezTo>
                    <a:pt x="1002" y="1"/>
                    <a:pt x="981" y="3"/>
                    <a:pt x="959" y="6"/>
                  </a:cubicBezTo>
                  <a:cubicBezTo>
                    <a:pt x="901" y="15"/>
                    <a:pt x="846" y="23"/>
                    <a:pt x="788" y="37"/>
                  </a:cubicBezTo>
                  <a:lnTo>
                    <a:pt x="706" y="59"/>
                  </a:lnTo>
                  <a:cubicBezTo>
                    <a:pt x="678" y="67"/>
                    <a:pt x="664" y="71"/>
                    <a:pt x="662" y="71"/>
                  </a:cubicBezTo>
                  <a:cubicBezTo>
                    <a:pt x="660" y="71"/>
                    <a:pt x="665" y="69"/>
                    <a:pt x="675" y="64"/>
                  </a:cubicBezTo>
                  <a:lnTo>
                    <a:pt x="675" y="64"/>
                  </a:lnTo>
                  <a:cubicBezTo>
                    <a:pt x="518" y="89"/>
                    <a:pt x="386" y="152"/>
                    <a:pt x="249" y="232"/>
                  </a:cubicBezTo>
                  <a:cubicBezTo>
                    <a:pt x="75" y="328"/>
                    <a:pt x="1" y="582"/>
                    <a:pt x="111" y="752"/>
                  </a:cubicBezTo>
                  <a:cubicBezTo>
                    <a:pt x="191" y="876"/>
                    <a:pt x="309" y="935"/>
                    <a:pt x="436" y="935"/>
                  </a:cubicBezTo>
                  <a:cubicBezTo>
                    <a:pt x="501" y="935"/>
                    <a:pt x="568" y="920"/>
                    <a:pt x="634" y="890"/>
                  </a:cubicBezTo>
                  <a:cubicBezTo>
                    <a:pt x="686" y="865"/>
                    <a:pt x="741" y="841"/>
                    <a:pt x="791" y="813"/>
                  </a:cubicBezTo>
                  <a:cubicBezTo>
                    <a:pt x="816" y="796"/>
                    <a:pt x="841" y="780"/>
                    <a:pt x="865" y="766"/>
                  </a:cubicBezTo>
                  <a:cubicBezTo>
                    <a:pt x="923" y="733"/>
                    <a:pt x="967" y="686"/>
                    <a:pt x="1000" y="631"/>
                  </a:cubicBezTo>
                  <a:lnTo>
                    <a:pt x="1000" y="631"/>
                  </a:lnTo>
                  <a:cubicBezTo>
                    <a:pt x="996" y="640"/>
                    <a:pt x="995" y="645"/>
                    <a:pt x="998" y="645"/>
                  </a:cubicBezTo>
                  <a:cubicBezTo>
                    <a:pt x="1002" y="645"/>
                    <a:pt x="1013" y="636"/>
                    <a:pt x="1031" y="615"/>
                  </a:cubicBezTo>
                  <a:cubicBezTo>
                    <a:pt x="1053" y="598"/>
                    <a:pt x="1072" y="582"/>
                    <a:pt x="1094" y="562"/>
                  </a:cubicBezTo>
                  <a:cubicBezTo>
                    <a:pt x="1138" y="527"/>
                    <a:pt x="1176" y="485"/>
                    <a:pt x="1215" y="447"/>
                  </a:cubicBezTo>
                  <a:cubicBezTo>
                    <a:pt x="1298" y="364"/>
                    <a:pt x="1317" y="229"/>
                    <a:pt x="1256" y="127"/>
                  </a:cubicBezTo>
                  <a:cubicBezTo>
                    <a:pt x="1205" y="38"/>
                    <a:pt x="1118" y="1"/>
                    <a:pt x="1024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3057296" y="4560292"/>
              <a:ext cx="63273" cy="49088"/>
            </a:xfrm>
            <a:custGeom>
              <a:avLst/>
              <a:gdLst/>
              <a:ahLst/>
              <a:cxnLst/>
              <a:rect l="l" t="t" r="r" b="b"/>
              <a:pathLst>
                <a:path w="1414" h="1097" extrusionOk="0">
                  <a:moveTo>
                    <a:pt x="706" y="0"/>
                  </a:moveTo>
                  <a:cubicBezTo>
                    <a:pt x="1" y="0"/>
                    <a:pt x="1" y="1096"/>
                    <a:pt x="706" y="1096"/>
                  </a:cubicBezTo>
                  <a:cubicBezTo>
                    <a:pt x="1413" y="1096"/>
                    <a:pt x="1413" y="0"/>
                    <a:pt x="70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3169793" y="4168921"/>
              <a:ext cx="100592" cy="286831"/>
            </a:xfrm>
            <a:custGeom>
              <a:avLst/>
              <a:gdLst/>
              <a:ahLst/>
              <a:cxnLst/>
              <a:rect l="l" t="t" r="r" b="b"/>
              <a:pathLst>
                <a:path w="2248" h="6410" extrusionOk="0">
                  <a:moveTo>
                    <a:pt x="1801" y="1"/>
                  </a:moveTo>
                  <a:cubicBezTo>
                    <a:pt x="1738" y="1"/>
                    <a:pt x="1671" y="37"/>
                    <a:pt x="1653" y="101"/>
                  </a:cubicBezTo>
                  <a:cubicBezTo>
                    <a:pt x="1361" y="1123"/>
                    <a:pt x="1336" y="2202"/>
                    <a:pt x="1066" y="3234"/>
                  </a:cubicBezTo>
                  <a:cubicBezTo>
                    <a:pt x="799" y="4261"/>
                    <a:pt x="444" y="5275"/>
                    <a:pt x="37" y="6255"/>
                  </a:cubicBezTo>
                  <a:cubicBezTo>
                    <a:pt x="0" y="6344"/>
                    <a:pt x="82" y="6410"/>
                    <a:pt x="162" y="6410"/>
                  </a:cubicBezTo>
                  <a:cubicBezTo>
                    <a:pt x="204" y="6410"/>
                    <a:pt x="244" y="6392"/>
                    <a:pt x="268" y="6351"/>
                  </a:cubicBezTo>
                  <a:cubicBezTo>
                    <a:pt x="1284" y="4586"/>
                    <a:pt x="2247" y="2174"/>
                    <a:pt x="1923" y="101"/>
                  </a:cubicBezTo>
                  <a:lnTo>
                    <a:pt x="1925" y="101"/>
                  </a:lnTo>
                  <a:cubicBezTo>
                    <a:pt x="1915" y="32"/>
                    <a:pt x="1859" y="1"/>
                    <a:pt x="180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2659481" y="4800637"/>
              <a:ext cx="659623" cy="230718"/>
            </a:xfrm>
            <a:custGeom>
              <a:avLst/>
              <a:gdLst/>
              <a:ahLst/>
              <a:cxnLst/>
              <a:rect l="l" t="t" r="r" b="b"/>
              <a:pathLst>
                <a:path w="14741" h="5156" extrusionOk="0">
                  <a:moveTo>
                    <a:pt x="14441" y="1"/>
                  </a:moveTo>
                  <a:cubicBezTo>
                    <a:pt x="14402" y="1"/>
                    <a:pt x="14361" y="12"/>
                    <a:pt x="14320" y="37"/>
                  </a:cubicBezTo>
                  <a:cubicBezTo>
                    <a:pt x="13249" y="703"/>
                    <a:pt x="12418" y="1664"/>
                    <a:pt x="11306" y="2306"/>
                  </a:cubicBezTo>
                  <a:cubicBezTo>
                    <a:pt x="10218" y="2933"/>
                    <a:pt x="9051" y="3407"/>
                    <a:pt x="7847" y="3762"/>
                  </a:cubicBezTo>
                  <a:cubicBezTo>
                    <a:pt x="5328" y="4506"/>
                    <a:pt x="2685" y="4756"/>
                    <a:pt x="80" y="5031"/>
                  </a:cubicBezTo>
                  <a:cubicBezTo>
                    <a:pt x="4" y="5040"/>
                    <a:pt x="1" y="5155"/>
                    <a:pt x="78" y="5155"/>
                  </a:cubicBezTo>
                  <a:cubicBezTo>
                    <a:pt x="79" y="5155"/>
                    <a:pt x="80" y="5155"/>
                    <a:pt x="80" y="5155"/>
                  </a:cubicBezTo>
                  <a:cubicBezTo>
                    <a:pt x="2894" y="5062"/>
                    <a:pt x="5722" y="4850"/>
                    <a:pt x="8448" y="4104"/>
                  </a:cubicBezTo>
                  <a:cubicBezTo>
                    <a:pt x="10559" y="3528"/>
                    <a:pt x="13566" y="2432"/>
                    <a:pt x="14654" y="370"/>
                  </a:cubicBezTo>
                  <a:cubicBezTo>
                    <a:pt x="14741" y="203"/>
                    <a:pt x="14609" y="1"/>
                    <a:pt x="1444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3370491" y="4699639"/>
              <a:ext cx="45016" cy="34903"/>
            </a:xfrm>
            <a:custGeom>
              <a:avLst/>
              <a:gdLst/>
              <a:ahLst/>
              <a:cxnLst/>
              <a:rect l="l" t="t" r="r" b="b"/>
              <a:pathLst>
                <a:path w="1006" h="780" extrusionOk="0">
                  <a:moveTo>
                    <a:pt x="505" y="0"/>
                  </a:moveTo>
                  <a:cubicBezTo>
                    <a:pt x="4" y="0"/>
                    <a:pt x="1" y="780"/>
                    <a:pt x="505" y="780"/>
                  </a:cubicBezTo>
                  <a:cubicBezTo>
                    <a:pt x="1006" y="780"/>
                    <a:pt x="1006" y="0"/>
                    <a:pt x="505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3100209" y="5058836"/>
              <a:ext cx="40317" cy="30428"/>
            </a:xfrm>
            <a:custGeom>
              <a:avLst/>
              <a:gdLst/>
              <a:ahLst/>
              <a:cxnLst/>
              <a:rect l="l" t="t" r="r" b="b"/>
              <a:pathLst>
                <a:path w="901" h="680" extrusionOk="0">
                  <a:moveTo>
                    <a:pt x="341" y="1"/>
                  </a:moveTo>
                  <a:cubicBezTo>
                    <a:pt x="161" y="1"/>
                    <a:pt x="0" y="151"/>
                    <a:pt x="0" y="341"/>
                  </a:cubicBezTo>
                  <a:cubicBezTo>
                    <a:pt x="0" y="531"/>
                    <a:pt x="162" y="680"/>
                    <a:pt x="343" y="680"/>
                  </a:cubicBezTo>
                  <a:cubicBezTo>
                    <a:pt x="372" y="680"/>
                    <a:pt x="401" y="676"/>
                    <a:pt x="430" y="668"/>
                  </a:cubicBezTo>
                  <a:cubicBezTo>
                    <a:pt x="520" y="644"/>
                    <a:pt x="614" y="616"/>
                    <a:pt x="705" y="591"/>
                  </a:cubicBezTo>
                  <a:cubicBezTo>
                    <a:pt x="810" y="561"/>
                    <a:pt x="900" y="454"/>
                    <a:pt x="895" y="341"/>
                  </a:cubicBezTo>
                  <a:cubicBezTo>
                    <a:pt x="889" y="225"/>
                    <a:pt x="818" y="120"/>
                    <a:pt x="705" y="87"/>
                  </a:cubicBezTo>
                  <a:cubicBezTo>
                    <a:pt x="611" y="63"/>
                    <a:pt x="520" y="38"/>
                    <a:pt x="430" y="13"/>
                  </a:cubicBezTo>
                  <a:cubicBezTo>
                    <a:pt x="400" y="5"/>
                    <a:pt x="370" y="1"/>
                    <a:pt x="34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2" name="Google Shape;202;p3"/>
          <p:cNvSpPr txBox="1">
            <a:spLocks noGrp="1"/>
          </p:cNvSpPr>
          <p:nvPr>
            <p:ph type="title"/>
          </p:nvPr>
        </p:nvSpPr>
        <p:spPr>
          <a:xfrm>
            <a:off x="931275" y="2062125"/>
            <a:ext cx="5137200" cy="22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3" name="Google Shape;203;p3"/>
          <p:cNvSpPr txBox="1">
            <a:spLocks noGrp="1"/>
          </p:cNvSpPr>
          <p:nvPr>
            <p:ph type="title" idx="2" hasCustomPrompt="1"/>
          </p:nvPr>
        </p:nvSpPr>
        <p:spPr>
          <a:xfrm>
            <a:off x="931275" y="877275"/>
            <a:ext cx="1375500" cy="108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_1">
    <p:spTree>
      <p:nvGrpSpPr>
        <p:cNvPr id="1" name="Shape 1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4" name="Google Shape;1774;p21"/>
          <p:cNvGrpSpPr/>
          <p:nvPr/>
        </p:nvGrpSpPr>
        <p:grpSpPr>
          <a:xfrm rot="1341219">
            <a:off x="978472" y="-714470"/>
            <a:ext cx="11833708" cy="11809410"/>
            <a:chOff x="715101" y="-3451112"/>
            <a:chExt cx="11834400" cy="11810100"/>
          </a:xfrm>
        </p:grpSpPr>
        <p:sp>
          <p:nvSpPr>
            <p:cNvPr id="1775" name="Google Shape;1775;p21"/>
            <p:cNvSpPr/>
            <p:nvPr/>
          </p:nvSpPr>
          <p:spPr>
            <a:xfrm rot="-6776989">
              <a:off x="5404223" y="1095612"/>
              <a:ext cx="4500098" cy="4522828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21"/>
            <p:cNvSpPr/>
            <p:nvPr/>
          </p:nvSpPr>
          <p:spPr>
            <a:xfrm rot="-6776953">
              <a:off x="2134015" y="-2067137"/>
              <a:ext cx="8996572" cy="9042149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21"/>
            <p:cNvSpPr/>
            <p:nvPr/>
          </p:nvSpPr>
          <p:spPr>
            <a:xfrm rot="-6776992">
              <a:off x="4667612" y="174813"/>
              <a:ext cx="5861890" cy="5891474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21"/>
            <p:cNvSpPr/>
            <p:nvPr/>
          </p:nvSpPr>
          <p:spPr>
            <a:xfrm rot="-6777112">
              <a:off x="3332868" y="-797384"/>
              <a:ext cx="7455425" cy="7492969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21"/>
            <p:cNvSpPr/>
            <p:nvPr/>
          </p:nvSpPr>
          <p:spPr>
            <a:xfrm rot="-6777140">
              <a:off x="6026939" y="1845677"/>
              <a:ext cx="3941120" cy="3960896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0" name="Google Shape;1780;p21"/>
          <p:cNvGrpSpPr/>
          <p:nvPr/>
        </p:nvGrpSpPr>
        <p:grpSpPr>
          <a:xfrm rot="-1638481">
            <a:off x="-1030013" y="1663124"/>
            <a:ext cx="1429663" cy="1722496"/>
            <a:chOff x="53198" y="-1377442"/>
            <a:chExt cx="1148270" cy="1383467"/>
          </a:xfrm>
        </p:grpSpPr>
        <p:sp>
          <p:nvSpPr>
            <p:cNvPr id="1781" name="Google Shape;1781;p21"/>
            <p:cNvSpPr/>
            <p:nvPr/>
          </p:nvSpPr>
          <p:spPr>
            <a:xfrm>
              <a:off x="354042" y="-817681"/>
              <a:ext cx="389840" cy="348359"/>
            </a:xfrm>
            <a:custGeom>
              <a:avLst/>
              <a:gdLst/>
              <a:ahLst/>
              <a:cxnLst/>
              <a:rect l="l" t="t" r="r" b="b"/>
              <a:pathLst>
                <a:path w="8712" h="7785" extrusionOk="0">
                  <a:moveTo>
                    <a:pt x="36" y="1"/>
                  </a:moveTo>
                  <a:cubicBezTo>
                    <a:pt x="18" y="1"/>
                    <a:pt x="1" y="13"/>
                    <a:pt x="1" y="37"/>
                  </a:cubicBezTo>
                  <a:cubicBezTo>
                    <a:pt x="127" y="3090"/>
                    <a:pt x="1724" y="6546"/>
                    <a:pt x="4813" y="7578"/>
                  </a:cubicBezTo>
                  <a:cubicBezTo>
                    <a:pt x="5237" y="7720"/>
                    <a:pt x="5603" y="7785"/>
                    <a:pt x="5917" y="7785"/>
                  </a:cubicBezTo>
                  <a:cubicBezTo>
                    <a:pt x="8712" y="7785"/>
                    <a:pt x="7395" y="2647"/>
                    <a:pt x="6237" y="954"/>
                  </a:cubicBezTo>
                  <a:cubicBezTo>
                    <a:pt x="6213" y="919"/>
                    <a:pt x="6181" y="905"/>
                    <a:pt x="6151" y="905"/>
                  </a:cubicBezTo>
                  <a:cubicBezTo>
                    <a:pt x="6084" y="905"/>
                    <a:pt x="6023" y="975"/>
                    <a:pt x="6061" y="1058"/>
                  </a:cubicBezTo>
                  <a:cubicBezTo>
                    <a:pt x="6674" y="2435"/>
                    <a:pt x="7222" y="3806"/>
                    <a:pt x="7255" y="5340"/>
                  </a:cubicBezTo>
                  <a:cubicBezTo>
                    <a:pt x="7279" y="6501"/>
                    <a:pt x="6824" y="7434"/>
                    <a:pt x="5640" y="7434"/>
                  </a:cubicBezTo>
                  <a:cubicBezTo>
                    <a:pt x="5415" y="7434"/>
                    <a:pt x="5162" y="7400"/>
                    <a:pt x="4882" y="7328"/>
                  </a:cubicBezTo>
                  <a:cubicBezTo>
                    <a:pt x="4268" y="7168"/>
                    <a:pt x="3706" y="6802"/>
                    <a:pt x="3211" y="6416"/>
                  </a:cubicBezTo>
                  <a:cubicBezTo>
                    <a:pt x="1256" y="4894"/>
                    <a:pt x="367" y="2427"/>
                    <a:pt x="78" y="37"/>
                  </a:cubicBezTo>
                  <a:cubicBezTo>
                    <a:pt x="75" y="13"/>
                    <a:pt x="55" y="1"/>
                    <a:pt x="3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21"/>
            <p:cNvSpPr/>
            <p:nvPr/>
          </p:nvSpPr>
          <p:spPr>
            <a:xfrm>
              <a:off x="329117" y="-963607"/>
              <a:ext cx="246961" cy="350283"/>
            </a:xfrm>
            <a:custGeom>
              <a:avLst/>
              <a:gdLst/>
              <a:ahLst/>
              <a:cxnLst/>
              <a:rect l="l" t="t" r="r" b="b"/>
              <a:pathLst>
                <a:path w="5519" h="7828" extrusionOk="0">
                  <a:moveTo>
                    <a:pt x="3490" y="1"/>
                  </a:moveTo>
                  <a:cubicBezTo>
                    <a:pt x="1" y="1"/>
                    <a:pt x="4485" y="6858"/>
                    <a:pt x="5332" y="7800"/>
                  </a:cubicBezTo>
                  <a:cubicBezTo>
                    <a:pt x="5350" y="7820"/>
                    <a:pt x="5371" y="7828"/>
                    <a:pt x="5392" y="7828"/>
                  </a:cubicBezTo>
                  <a:cubicBezTo>
                    <a:pt x="5456" y="7828"/>
                    <a:pt x="5519" y="7752"/>
                    <a:pt x="5478" y="7684"/>
                  </a:cubicBezTo>
                  <a:cubicBezTo>
                    <a:pt x="4938" y="6764"/>
                    <a:pt x="4374" y="5859"/>
                    <a:pt x="3889" y="4903"/>
                  </a:cubicBezTo>
                  <a:cubicBezTo>
                    <a:pt x="3539" y="4212"/>
                    <a:pt x="1540" y="553"/>
                    <a:pt x="3614" y="250"/>
                  </a:cubicBezTo>
                  <a:cubicBezTo>
                    <a:pt x="3760" y="228"/>
                    <a:pt x="3716" y="5"/>
                    <a:pt x="3581" y="2"/>
                  </a:cubicBezTo>
                  <a:cubicBezTo>
                    <a:pt x="3550" y="1"/>
                    <a:pt x="3520" y="1"/>
                    <a:pt x="3490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21"/>
            <p:cNvSpPr/>
            <p:nvPr/>
          </p:nvSpPr>
          <p:spPr>
            <a:xfrm>
              <a:off x="552547" y="-915144"/>
              <a:ext cx="56248" cy="91732"/>
            </a:xfrm>
            <a:custGeom>
              <a:avLst/>
              <a:gdLst/>
              <a:ahLst/>
              <a:cxnLst/>
              <a:rect l="l" t="t" r="r" b="b"/>
              <a:pathLst>
                <a:path w="1257" h="2050" extrusionOk="0">
                  <a:moveTo>
                    <a:pt x="155" y="1"/>
                  </a:moveTo>
                  <a:cubicBezTo>
                    <a:pt x="78" y="1"/>
                    <a:pt x="1" y="85"/>
                    <a:pt x="44" y="178"/>
                  </a:cubicBezTo>
                  <a:cubicBezTo>
                    <a:pt x="325" y="778"/>
                    <a:pt x="598" y="1381"/>
                    <a:pt x="909" y="1967"/>
                  </a:cubicBezTo>
                  <a:cubicBezTo>
                    <a:pt x="939" y="2025"/>
                    <a:pt x="987" y="2049"/>
                    <a:pt x="1036" y="2049"/>
                  </a:cubicBezTo>
                  <a:cubicBezTo>
                    <a:pt x="1145" y="2049"/>
                    <a:pt x="1257" y="1930"/>
                    <a:pt x="1192" y="1799"/>
                  </a:cubicBezTo>
                  <a:cubicBezTo>
                    <a:pt x="898" y="1210"/>
                    <a:pt x="567" y="637"/>
                    <a:pt x="248" y="59"/>
                  </a:cubicBezTo>
                  <a:cubicBezTo>
                    <a:pt x="225" y="18"/>
                    <a:pt x="190" y="1"/>
                    <a:pt x="15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21"/>
            <p:cNvSpPr/>
            <p:nvPr/>
          </p:nvSpPr>
          <p:spPr>
            <a:xfrm>
              <a:off x="326969" y="-1063306"/>
              <a:ext cx="452487" cy="386708"/>
            </a:xfrm>
            <a:custGeom>
              <a:avLst/>
              <a:gdLst/>
              <a:ahLst/>
              <a:cxnLst/>
              <a:rect l="l" t="t" r="r" b="b"/>
              <a:pathLst>
                <a:path w="10112" h="8642" extrusionOk="0">
                  <a:moveTo>
                    <a:pt x="3801" y="0"/>
                  </a:moveTo>
                  <a:cubicBezTo>
                    <a:pt x="1857" y="0"/>
                    <a:pt x="0" y="1620"/>
                    <a:pt x="1098" y="3698"/>
                  </a:cubicBezTo>
                  <a:cubicBezTo>
                    <a:pt x="1110" y="3719"/>
                    <a:pt x="1126" y="3727"/>
                    <a:pt x="1142" y="3727"/>
                  </a:cubicBezTo>
                  <a:cubicBezTo>
                    <a:pt x="1178" y="3727"/>
                    <a:pt x="1214" y="3686"/>
                    <a:pt x="1195" y="3643"/>
                  </a:cubicBezTo>
                  <a:cubicBezTo>
                    <a:pt x="387" y="1767"/>
                    <a:pt x="2014" y="356"/>
                    <a:pt x="3690" y="356"/>
                  </a:cubicBezTo>
                  <a:cubicBezTo>
                    <a:pt x="3923" y="356"/>
                    <a:pt x="4157" y="383"/>
                    <a:pt x="4386" y="441"/>
                  </a:cubicBezTo>
                  <a:cubicBezTo>
                    <a:pt x="5779" y="790"/>
                    <a:pt x="6767" y="1922"/>
                    <a:pt x="7486" y="3100"/>
                  </a:cubicBezTo>
                  <a:cubicBezTo>
                    <a:pt x="8535" y="4821"/>
                    <a:pt x="8967" y="6726"/>
                    <a:pt x="9749" y="8546"/>
                  </a:cubicBezTo>
                  <a:cubicBezTo>
                    <a:pt x="9777" y="8613"/>
                    <a:pt x="9836" y="8641"/>
                    <a:pt x="9898" y="8641"/>
                  </a:cubicBezTo>
                  <a:cubicBezTo>
                    <a:pt x="10001" y="8641"/>
                    <a:pt x="10111" y="8564"/>
                    <a:pt x="10104" y="8453"/>
                  </a:cubicBezTo>
                  <a:cubicBezTo>
                    <a:pt x="9939" y="5501"/>
                    <a:pt x="7786" y="1002"/>
                    <a:pt x="4719" y="127"/>
                  </a:cubicBezTo>
                  <a:cubicBezTo>
                    <a:pt x="4418" y="41"/>
                    <a:pt x="4108" y="0"/>
                    <a:pt x="380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21"/>
            <p:cNvSpPr/>
            <p:nvPr/>
          </p:nvSpPr>
          <p:spPr>
            <a:xfrm>
              <a:off x="175764" y="-1060353"/>
              <a:ext cx="632953" cy="735425"/>
            </a:xfrm>
            <a:custGeom>
              <a:avLst/>
              <a:gdLst/>
              <a:ahLst/>
              <a:cxnLst/>
              <a:rect l="l" t="t" r="r" b="b"/>
              <a:pathLst>
                <a:path w="14145" h="16435" extrusionOk="0">
                  <a:moveTo>
                    <a:pt x="1332" y="0"/>
                  </a:moveTo>
                  <a:cubicBezTo>
                    <a:pt x="1285" y="0"/>
                    <a:pt x="1241" y="26"/>
                    <a:pt x="1226" y="86"/>
                  </a:cubicBezTo>
                  <a:cubicBezTo>
                    <a:pt x="1" y="4915"/>
                    <a:pt x="2702" y="10777"/>
                    <a:pt x="6091" y="14119"/>
                  </a:cubicBezTo>
                  <a:cubicBezTo>
                    <a:pt x="7290" y="15303"/>
                    <a:pt x="8889" y="16435"/>
                    <a:pt x="10595" y="16435"/>
                  </a:cubicBezTo>
                  <a:cubicBezTo>
                    <a:pt x="11059" y="16435"/>
                    <a:pt x="11531" y="16351"/>
                    <a:pt x="12005" y="16162"/>
                  </a:cubicBezTo>
                  <a:cubicBezTo>
                    <a:pt x="14144" y="15308"/>
                    <a:pt x="14144" y="13045"/>
                    <a:pt x="13811" y="11110"/>
                  </a:cubicBezTo>
                  <a:lnTo>
                    <a:pt x="13811" y="11107"/>
                  </a:lnTo>
                  <a:cubicBezTo>
                    <a:pt x="13804" y="11064"/>
                    <a:pt x="13771" y="11045"/>
                    <a:pt x="13735" y="11045"/>
                  </a:cubicBezTo>
                  <a:cubicBezTo>
                    <a:pt x="13689" y="11045"/>
                    <a:pt x="13639" y="11077"/>
                    <a:pt x="13638" y="11132"/>
                  </a:cubicBezTo>
                  <a:cubicBezTo>
                    <a:pt x="13618" y="12219"/>
                    <a:pt x="13643" y="13563"/>
                    <a:pt x="13059" y="14510"/>
                  </a:cubicBezTo>
                  <a:cubicBezTo>
                    <a:pt x="12505" y="15414"/>
                    <a:pt x="11576" y="15784"/>
                    <a:pt x="10616" y="15784"/>
                  </a:cubicBezTo>
                  <a:cubicBezTo>
                    <a:pt x="9993" y="15784"/>
                    <a:pt x="9357" y="15629"/>
                    <a:pt x="8800" y="15364"/>
                  </a:cubicBezTo>
                  <a:cubicBezTo>
                    <a:pt x="6950" y="14482"/>
                    <a:pt x="5413" y="12643"/>
                    <a:pt x="4315" y="10964"/>
                  </a:cubicBezTo>
                  <a:cubicBezTo>
                    <a:pt x="3296" y="9405"/>
                    <a:pt x="2545" y="7690"/>
                    <a:pt x="2074" y="5892"/>
                  </a:cubicBezTo>
                  <a:cubicBezTo>
                    <a:pt x="1567" y="3965"/>
                    <a:pt x="1608" y="2076"/>
                    <a:pt x="1463" y="119"/>
                  </a:cubicBezTo>
                  <a:cubicBezTo>
                    <a:pt x="1456" y="45"/>
                    <a:pt x="1392" y="0"/>
                    <a:pt x="133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21"/>
            <p:cNvSpPr/>
            <p:nvPr/>
          </p:nvSpPr>
          <p:spPr>
            <a:xfrm>
              <a:off x="300434" y="-1225833"/>
              <a:ext cx="673226" cy="985474"/>
            </a:xfrm>
            <a:custGeom>
              <a:avLst/>
              <a:gdLst/>
              <a:ahLst/>
              <a:cxnLst/>
              <a:rect l="l" t="t" r="r" b="b"/>
              <a:pathLst>
                <a:path w="15045" h="22023" extrusionOk="0">
                  <a:moveTo>
                    <a:pt x="4196" y="0"/>
                  </a:moveTo>
                  <a:cubicBezTo>
                    <a:pt x="2522" y="0"/>
                    <a:pt x="912" y="716"/>
                    <a:pt x="23" y="2250"/>
                  </a:cubicBezTo>
                  <a:cubicBezTo>
                    <a:pt x="0" y="2289"/>
                    <a:pt x="37" y="2335"/>
                    <a:pt x="74" y="2335"/>
                  </a:cubicBezTo>
                  <a:cubicBezTo>
                    <a:pt x="87" y="2335"/>
                    <a:pt x="100" y="2330"/>
                    <a:pt x="111" y="2316"/>
                  </a:cubicBezTo>
                  <a:cubicBezTo>
                    <a:pt x="1146" y="1058"/>
                    <a:pt x="2622" y="459"/>
                    <a:pt x="4133" y="459"/>
                  </a:cubicBezTo>
                  <a:cubicBezTo>
                    <a:pt x="5109" y="459"/>
                    <a:pt x="6100" y="709"/>
                    <a:pt x="6997" y="1193"/>
                  </a:cubicBezTo>
                  <a:cubicBezTo>
                    <a:pt x="9183" y="2371"/>
                    <a:pt x="10725" y="4565"/>
                    <a:pt x="11865" y="6713"/>
                  </a:cubicBezTo>
                  <a:cubicBezTo>
                    <a:pt x="12980" y="8817"/>
                    <a:pt x="13759" y="11099"/>
                    <a:pt x="14158" y="13448"/>
                  </a:cubicBezTo>
                  <a:cubicBezTo>
                    <a:pt x="14648" y="16339"/>
                    <a:pt x="15045" y="20628"/>
                    <a:pt x="11570" y="21718"/>
                  </a:cubicBezTo>
                  <a:cubicBezTo>
                    <a:pt x="11415" y="21767"/>
                    <a:pt x="11429" y="22022"/>
                    <a:pt x="11596" y="22022"/>
                  </a:cubicBezTo>
                  <a:cubicBezTo>
                    <a:pt x="11601" y="22022"/>
                    <a:pt x="11606" y="22022"/>
                    <a:pt x="11611" y="22021"/>
                  </a:cubicBezTo>
                  <a:cubicBezTo>
                    <a:pt x="14472" y="21779"/>
                    <a:pt x="14946" y="18437"/>
                    <a:pt x="14902" y="16143"/>
                  </a:cubicBezTo>
                  <a:lnTo>
                    <a:pt x="14904" y="16143"/>
                  </a:lnTo>
                  <a:cubicBezTo>
                    <a:pt x="14841" y="12759"/>
                    <a:pt x="13974" y="9400"/>
                    <a:pt x="12341" y="6432"/>
                  </a:cubicBezTo>
                  <a:cubicBezTo>
                    <a:pt x="10973" y="3946"/>
                    <a:pt x="9029" y="1347"/>
                    <a:pt x="6254" y="358"/>
                  </a:cubicBezTo>
                  <a:cubicBezTo>
                    <a:pt x="5588" y="122"/>
                    <a:pt x="4886" y="0"/>
                    <a:pt x="419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21"/>
            <p:cNvSpPr/>
            <p:nvPr/>
          </p:nvSpPr>
          <p:spPr>
            <a:xfrm>
              <a:off x="690507" y="-259219"/>
              <a:ext cx="34187" cy="23179"/>
            </a:xfrm>
            <a:custGeom>
              <a:avLst/>
              <a:gdLst/>
              <a:ahLst/>
              <a:cxnLst/>
              <a:rect l="l" t="t" r="r" b="b"/>
              <a:pathLst>
                <a:path w="764" h="518" extrusionOk="0">
                  <a:moveTo>
                    <a:pt x="265" y="1"/>
                  </a:moveTo>
                  <a:cubicBezTo>
                    <a:pt x="127" y="1"/>
                    <a:pt x="1" y="99"/>
                    <a:pt x="1" y="258"/>
                  </a:cubicBezTo>
                  <a:cubicBezTo>
                    <a:pt x="1" y="419"/>
                    <a:pt x="127" y="518"/>
                    <a:pt x="266" y="518"/>
                  </a:cubicBezTo>
                  <a:cubicBezTo>
                    <a:pt x="310" y="518"/>
                    <a:pt x="355" y="508"/>
                    <a:pt x="397" y="486"/>
                  </a:cubicBezTo>
                  <a:cubicBezTo>
                    <a:pt x="405" y="484"/>
                    <a:pt x="414" y="478"/>
                    <a:pt x="422" y="473"/>
                  </a:cubicBezTo>
                  <a:cubicBezTo>
                    <a:pt x="427" y="469"/>
                    <a:pt x="431" y="468"/>
                    <a:pt x="432" y="468"/>
                  </a:cubicBezTo>
                  <a:lnTo>
                    <a:pt x="432" y="468"/>
                  </a:lnTo>
                  <a:cubicBezTo>
                    <a:pt x="433" y="468"/>
                    <a:pt x="428" y="471"/>
                    <a:pt x="416" y="478"/>
                  </a:cubicBezTo>
                  <a:cubicBezTo>
                    <a:pt x="419" y="479"/>
                    <a:pt x="421" y="479"/>
                    <a:pt x="424" y="479"/>
                  </a:cubicBezTo>
                  <a:cubicBezTo>
                    <a:pt x="441" y="479"/>
                    <a:pt x="466" y="472"/>
                    <a:pt x="483" y="470"/>
                  </a:cubicBezTo>
                  <a:cubicBezTo>
                    <a:pt x="524" y="464"/>
                    <a:pt x="568" y="456"/>
                    <a:pt x="612" y="451"/>
                  </a:cubicBezTo>
                  <a:cubicBezTo>
                    <a:pt x="695" y="440"/>
                    <a:pt x="763" y="338"/>
                    <a:pt x="758" y="258"/>
                  </a:cubicBezTo>
                  <a:cubicBezTo>
                    <a:pt x="755" y="181"/>
                    <a:pt x="700" y="79"/>
                    <a:pt x="612" y="68"/>
                  </a:cubicBezTo>
                  <a:cubicBezTo>
                    <a:pt x="568" y="60"/>
                    <a:pt x="527" y="54"/>
                    <a:pt x="483" y="49"/>
                  </a:cubicBezTo>
                  <a:cubicBezTo>
                    <a:pt x="461" y="46"/>
                    <a:pt x="439" y="43"/>
                    <a:pt x="416" y="40"/>
                  </a:cubicBezTo>
                  <a:lnTo>
                    <a:pt x="416" y="40"/>
                  </a:lnTo>
                  <a:cubicBezTo>
                    <a:pt x="422" y="43"/>
                    <a:pt x="427" y="46"/>
                    <a:pt x="433" y="51"/>
                  </a:cubicBezTo>
                  <a:cubicBezTo>
                    <a:pt x="422" y="43"/>
                    <a:pt x="408" y="35"/>
                    <a:pt x="397" y="32"/>
                  </a:cubicBezTo>
                  <a:cubicBezTo>
                    <a:pt x="355" y="11"/>
                    <a:pt x="309" y="1"/>
                    <a:pt x="26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21"/>
            <p:cNvSpPr/>
            <p:nvPr/>
          </p:nvSpPr>
          <p:spPr>
            <a:xfrm>
              <a:off x="558454" y="-298732"/>
              <a:ext cx="23313" cy="34321"/>
            </a:xfrm>
            <a:custGeom>
              <a:avLst/>
              <a:gdLst/>
              <a:ahLst/>
              <a:cxnLst/>
              <a:rect l="l" t="t" r="r" b="b"/>
              <a:pathLst>
                <a:path w="521" h="767" extrusionOk="0">
                  <a:moveTo>
                    <a:pt x="269" y="1"/>
                  </a:moveTo>
                  <a:cubicBezTo>
                    <a:pt x="267" y="1"/>
                    <a:pt x="264" y="1"/>
                    <a:pt x="262" y="1"/>
                  </a:cubicBezTo>
                  <a:cubicBezTo>
                    <a:pt x="108" y="7"/>
                    <a:pt x="25" y="114"/>
                    <a:pt x="6" y="254"/>
                  </a:cubicBezTo>
                  <a:cubicBezTo>
                    <a:pt x="0" y="304"/>
                    <a:pt x="14" y="342"/>
                    <a:pt x="31" y="384"/>
                  </a:cubicBezTo>
                  <a:cubicBezTo>
                    <a:pt x="36" y="439"/>
                    <a:pt x="42" y="494"/>
                    <a:pt x="47" y="552"/>
                  </a:cubicBezTo>
                  <a:cubicBezTo>
                    <a:pt x="58" y="659"/>
                    <a:pt x="134" y="767"/>
                    <a:pt x="253" y="767"/>
                  </a:cubicBezTo>
                  <a:cubicBezTo>
                    <a:pt x="256" y="767"/>
                    <a:pt x="259" y="767"/>
                    <a:pt x="262" y="766"/>
                  </a:cubicBezTo>
                  <a:cubicBezTo>
                    <a:pt x="386" y="761"/>
                    <a:pt x="463" y="670"/>
                    <a:pt x="474" y="552"/>
                  </a:cubicBezTo>
                  <a:cubicBezTo>
                    <a:pt x="479" y="494"/>
                    <a:pt x="485" y="439"/>
                    <a:pt x="493" y="381"/>
                  </a:cubicBezTo>
                  <a:cubicBezTo>
                    <a:pt x="510" y="342"/>
                    <a:pt x="521" y="301"/>
                    <a:pt x="515" y="254"/>
                  </a:cubicBezTo>
                  <a:cubicBezTo>
                    <a:pt x="507" y="185"/>
                    <a:pt x="493" y="128"/>
                    <a:pt x="441" y="75"/>
                  </a:cubicBezTo>
                  <a:cubicBezTo>
                    <a:pt x="398" y="33"/>
                    <a:pt x="331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21"/>
            <p:cNvSpPr/>
            <p:nvPr/>
          </p:nvSpPr>
          <p:spPr>
            <a:xfrm>
              <a:off x="133969" y="-1250535"/>
              <a:ext cx="307997" cy="880855"/>
            </a:xfrm>
            <a:custGeom>
              <a:avLst/>
              <a:gdLst/>
              <a:ahLst/>
              <a:cxnLst/>
              <a:rect l="l" t="t" r="r" b="b"/>
              <a:pathLst>
                <a:path w="6883" h="19685" extrusionOk="0">
                  <a:moveTo>
                    <a:pt x="5410" y="1"/>
                  </a:moveTo>
                  <a:cubicBezTo>
                    <a:pt x="1717" y="1"/>
                    <a:pt x="1" y="4285"/>
                    <a:pt x="362" y="7502"/>
                  </a:cubicBezTo>
                  <a:cubicBezTo>
                    <a:pt x="860" y="11968"/>
                    <a:pt x="3539" y="16453"/>
                    <a:pt x="6604" y="19641"/>
                  </a:cubicBezTo>
                  <a:cubicBezTo>
                    <a:pt x="6633" y="19671"/>
                    <a:pt x="6665" y="19684"/>
                    <a:pt x="6696" y="19684"/>
                  </a:cubicBezTo>
                  <a:cubicBezTo>
                    <a:pt x="6797" y="19684"/>
                    <a:pt x="6883" y="19549"/>
                    <a:pt x="6796" y="19446"/>
                  </a:cubicBezTo>
                  <a:cubicBezTo>
                    <a:pt x="4412" y="16571"/>
                    <a:pt x="2369" y="13394"/>
                    <a:pt x="1281" y="9790"/>
                  </a:cubicBezTo>
                  <a:cubicBezTo>
                    <a:pt x="98" y="5869"/>
                    <a:pt x="965" y="605"/>
                    <a:pt x="5912" y="219"/>
                  </a:cubicBezTo>
                  <a:cubicBezTo>
                    <a:pt x="6039" y="211"/>
                    <a:pt x="6036" y="38"/>
                    <a:pt x="5912" y="27"/>
                  </a:cubicBezTo>
                  <a:cubicBezTo>
                    <a:pt x="5741" y="9"/>
                    <a:pt x="5574" y="1"/>
                    <a:pt x="5410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21"/>
            <p:cNvSpPr/>
            <p:nvPr/>
          </p:nvSpPr>
          <p:spPr>
            <a:xfrm>
              <a:off x="490436" y="-1292151"/>
              <a:ext cx="36022" cy="26580"/>
            </a:xfrm>
            <a:custGeom>
              <a:avLst/>
              <a:gdLst/>
              <a:ahLst/>
              <a:cxnLst/>
              <a:rect l="l" t="t" r="r" b="b"/>
              <a:pathLst>
                <a:path w="805" h="594" extrusionOk="0">
                  <a:moveTo>
                    <a:pt x="288" y="1"/>
                  </a:moveTo>
                  <a:cubicBezTo>
                    <a:pt x="139" y="1"/>
                    <a:pt x="1" y="150"/>
                    <a:pt x="9" y="296"/>
                  </a:cubicBezTo>
                  <a:cubicBezTo>
                    <a:pt x="14" y="443"/>
                    <a:pt x="132" y="594"/>
                    <a:pt x="291" y="594"/>
                  </a:cubicBezTo>
                  <a:cubicBezTo>
                    <a:pt x="295" y="594"/>
                    <a:pt x="299" y="593"/>
                    <a:pt x="303" y="593"/>
                  </a:cubicBezTo>
                  <a:cubicBezTo>
                    <a:pt x="391" y="585"/>
                    <a:pt x="482" y="585"/>
                    <a:pt x="570" y="560"/>
                  </a:cubicBezTo>
                  <a:cubicBezTo>
                    <a:pt x="678" y="527"/>
                    <a:pt x="804" y="423"/>
                    <a:pt x="799" y="296"/>
                  </a:cubicBezTo>
                  <a:cubicBezTo>
                    <a:pt x="793" y="172"/>
                    <a:pt x="691" y="73"/>
                    <a:pt x="579" y="34"/>
                  </a:cubicBezTo>
                  <a:cubicBezTo>
                    <a:pt x="490" y="7"/>
                    <a:pt x="394" y="7"/>
                    <a:pt x="303" y="1"/>
                  </a:cubicBezTo>
                  <a:cubicBezTo>
                    <a:pt x="298" y="1"/>
                    <a:pt x="293" y="1"/>
                    <a:pt x="28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21"/>
            <p:cNvSpPr/>
            <p:nvPr/>
          </p:nvSpPr>
          <p:spPr>
            <a:xfrm>
              <a:off x="623742" y="-1264675"/>
              <a:ext cx="34053" cy="24477"/>
            </a:xfrm>
            <a:custGeom>
              <a:avLst/>
              <a:gdLst/>
              <a:ahLst/>
              <a:cxnLst/>
              <a:rect l="l" t="t" r="r" b="b"/>
              <a:pathLst>
                <a:path w="761" h="547" extrusionOk="0">
                  <a:moveTo>
                    <a:pt x="266" y="1"/>
                  </a:moveTo>
                  <a:cubicBezTo>
                    <a:pt x="128" y="1"/>
                    <a:pt x="1" y="135"/>
                    <a:pt x="6" y="274"/>
                  </a:cubicBezTo>
                  <a:cubicBezTo>
                    <a:pt x="14" y="412"/>
                    <a:pt x="123" y="547"/>
                    <a:pt x="270" y="547"/>
                  </a:cubicBezTo>
                  <a:cubicBezTo>
                    <a:pt x="273" y="547"/>
                    <a:pt x="276" y="546"/>
                    <a:pt x="279" y="546"/>
                  </a:cubicBezTo>
                  <a:cubicBezTo>
                    <a:pt x="367" y="541"/>
                    <a:pt x="455" y="541"/>
                    <a:pt x="540" y="519"/>
                  </a:cubicBezTo>
                  <a:cubicBezTo>
                    <a:pt x="642" y="491"/>
                    <a:pt x="760" y="392"/>
                    <a:pt x="758" y="274"/>
                  </a:cubicBezTo>
                  <a:cubicBezTo>
                    <a:pt x="752" y="158"/>
                    <a:pt x="656" y="65"/>
                    <a:pt x="551" y="29"/>
                  </a:cubicBezTo>
                  <a:cubicBezTo>
                    <a:pt x="463" y="1"/>
                    <a:pt x="369" y="4"/>
                    <a:pt x="279" y="1"/>
                  </a:cubicBezTo>
                  <a:cubicBezTo>
                    <a:pt x="274" y="1"/>
                    <a:pt x="270" y="1"/>
                    <a:pt x="26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21"/>
            <p:cNvSpPr/>
            <p:nvPr/>
          </p:nvSpPr>
          <p:spPr>
            <a:xfrm>
              <a:off x="768638" y="-1172762"/>
              <a:ext cx="26043" cy="36335"/>
            </a:xfrm>
            <a:custGeom>
              <a:avLst/>
              <a:gdLst/>
              <a:ahLst/>
              <a:cxnLst/>
              <a:rect l="l" t="t" r="r" b="b"/>
              <a:pathLst>
                <a:path w="582" h="812" extrusionOk="0">
                  <a:moveTo>
                    <a:pt x="305" y="1"/>
                  </a:moveTo>
                  <a:cubicBezTo>
                    <a:pt x="301" y="1"/>
                    <a:pt x="296" y="1"/>
                    <a:pt x="292" y="1"/>
                  </a:cubicBezTo>
                  <a:cubicBezTo>
                    <a:pt x="141" y="7"/>
                    <a:pt x="0" y="125"/>
                    <a:pt x="3" y="288"/>
                  </a:cubicBezTo>
                  <a:cubicBezTo>
                    <a:pt x="9" y="395"/>
                    <a:pt x="9" y="502"/>
                    <a:pt x="28" y="610"/>
                  </a:cubicBezTo>
                  <a:cubicBezTo>
                    <a:pt x="47" y="703"/>
                    <a:pt x="132" y="772"/>
                    <a:pt x="218" y="800"/>
                  </a:cubicBezTo>
                  <a:cubicBezTo>
                    <a:pt x="241" y="807"/>
                    <a:pt x="268" y="811"/>
                    <a:pt x="294" y="811"/>
                  </a:cubicBezTo>
                  <a:cubicBezTo>
                    <a:pt x="319" y="811"/>
                    <a:pt x="343" y="808"/>
                    <a:pt x="364" y="800"/>
                  </a:cubicBezTo>
                  <a:cubicBezTo>
                    <a:pt x="449" y="772"/>
                    <a:pt x="537" y="703"/>
                    <a:pt x="554" y="610"/>
                  </a:cubicBezTo>
                  <a:cubicBezTo>
                    <a:pt x="576" y="502"/>
                    <a:pt x="576" y="395"/>
                    <a:pt x="579" y="288"/>
                  </a:cubicBezTo>
                  <a:cubicBezTo>
                    <a:pt x="581" y="140"/>
                    <a:pt x="451" y="1"/>
                    <a:pt x="30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21"/>
            <p:cNvSpPr/>
            <p:nvPr/>
          </p:nvSpPr>
          <p:spPr>
            <a:xfrm>
              <a:off x="249241" y="-1033593"/>
              <a:ext cx="952227" cy="1039619"/>
            </a:xfrm>
            <a:custGeom>
              <a:avLst/>
              <a:gdLst/>
              <a:ahLst/>
              <a:cxnLst/>
              <a:rect l="l" t="t" r="r" b="b"/>
              <a:pathLst>
                <a:path w="21280" h="23233" extrusionOk="0">
                  <a:moveTo>
                    <a:pt x="14222" y="1"/>
                  </a:moveTo>
                  <a:cubicBezTo>
                    <a:pt x="14111" y="1"/>
                    <a:pt x="13996" y="132"/>
                    <a:pt x="14074" y="242"/>
                  </a:cubicBezTo>
                  <a:cubicBezTo>
                    <a:pt x="16147" y="3152"/>
                    <a:pt x="17692" y="6390"/>
                    <a:pt x="18496" y="9876"/>
                  </a:cubicBezTo>
                  <a:cubicBezTo>
                    <a:pt x="18964" y="11897"/>
                    <a:pt x="19248" y="13967"/>
                    <a:pt x="19438" y="16029"/>
                  </a:cubicBezTo>
                  <a:cubicBezTo>
                    <a:pt x="19622" y="18014"/>
                    <a:pt x="19666" y="20506"/>
                    <a:pt x="17899" y="21839"/>
                  </a:cubicBezTo>
                  <a:cubicBezTo>
                    <a:pt x="17228" y="22343"/>
                    <a:pt x="16435" y="22550"/>
                    <a:pt x="15582" y="22550"/>
                  </a:cubicBezTo>
                  <a:cubicBezTo>
                    <a:pt x="12809" y="22550"/>
                    <a:pt x="9400" y="20362"/>
                    <a:pt x="7505" y="19080"/>
                  </a:cubicBezTo>
                  <a:cubicBezTo>
                    <a:pt x="4666" y="17158"/>
                    <a:pt x="2455" y="14694"/>
                    <a:pt x="346" y="12026"/>
                  </a:cubicBezTo>
                  <a:cubicBezTo>
                    <a:pt x="313" y="11985"/>
                    <a:pt x="273" y="11968"/>
                    <a:pt x="233" y="11968"/>
                  </a:cubicBezTo>
                  <a:cubicBezTo>
                    <a:pt x="116" y="11968"/>
                    <a:pt x="1" y="12114"/>
                    <a:pt x="68" y="12241"/>
                  </a:cubicBezTo>
                  <a:cubicBezTo>
                    <a:pt x="1935" y="15633"/>
                    <a:pt x="4972" y="18392"/>
                    <a:pt x="8257" y="20385"/>
                  </a:cubicBezTo>
                  <a:cubicBezTo>
                    <a:pt x="10111" y="21510"/>
                    <a:pt x="13079" y="23233"/>
                    <a:pt x="15649" y="23233"/>
                  </a:cubicBezTo>
                  <a:cubicBezTo>
                    <a:pt x="16620" y="23233"/>
                    <a:pt x="17533" y="22987"/>
                    <a:pt x="18309" y="22370"/>
                  </a:cubicBezTo>
                  <a:cubicBezTo>
                    <a:pt x="21280" y="20005"/>
                    <a:pt x="20035" y="15063"/>
                    <a:pt x="19493" y="11908"/>
                  </a:cubicBezTo>
                  <a:cubicBezTo>
                    <a:pt x="18738" y="7522"/>
                    <a:pt x="17144" y="3516"/>
                    <a:pt x="14322" y="49"/>
                  </a:cubicBezTo>
                  <a:cubicBezTo>
                    <a:pt x="14294" y="15"/>
                    <a:pt x="14258" y="1"/>
                    <a:pt x="14222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21"/>
            <p:cNvSpPr/>
            <p:nvPr/>
          </p:nvSpPr>
          <p:spPr>
            <a:xfrm>
              <a:off x="708138" y="-277834"/>
              <a:ext cx="347330" cy="182436"/>
            </a:xfrm>
            <a:custGeom>
              <a:avLst/>
              <a:gdLst/>
              <a:ahLst/>
              <a:cxnLst/>
              <a:rect l="l" t="t" r="r" b="b"/>
              <a:pathLst>
                <a:path w="7762" h="4077" extrusionOk="0">
                  <a:moveTo>
                    <a:pt x="6789" y="1"/>
                  </a:moveTo>
                  <a:cubicBezTo>
                    <a:pt x="6705" y="1"/>
                    <a:pt x="6624" y="66"/>
                    <a:pt x="6658" y="167"/>
                  </a:cubicBezTo>
                  <a:cubicBezTo>
                    <a:pt x="7120" y="1566"/>
                    <a:pt x="6413" y="3055"/>
                    <a:pt x="4987" y="3543"/>
                  </a:cubicBezTo>
                  <a:cubicBezTo>
                    <a:pt x="4623" y="3667"/>
                    <a:pt x="4260" y="3721"/>
                    <a:pt x="3900" y="3721"/>
                  </a:cubicBezTo>
                  <a:cubicBezTo>
                    <a:pt x="2586" y="3721"/>
                    <a:pt x="1314" y="2999"/>
                    <a:pt x="218" y="2312"/>
                  </a:cubicBezTo>
                  <a:cubicBezTo>
                    <a:pt x="196" y="2298"/>
                    <a:pt x="175" y="2292"/>
                    <a:pt x="156" y="2292"/>
                  </a:cubicBezTo>
                  <a:cubicBezTo>
                    <a:pt x="59" y="2292"/>
                    <a:pt x="1" y="2442"/>
                    <a:pt x="100" y="2513"/>
                  </a:cubicBezTo>
                  <a:cubicBezTo>
                    <a:pt x="1180" y="3310"/>
                    <a:pt x="2625" y="4076"/>
                    <a:pt x="4026" y="4076"/>
                  </a:cubicBezTo>
                  <a:cubicBezTo>
                    <a:pt x="4620" y="4076"/>
                    <a:pt x="5207" y="3938"/>
                    <a:pt x="5755" y="3606"/>
                  </a:cubicBezTo>
                  <a:cubicBezTo>
                    <a:pt x="6925" y="2896"/>
                    <a:pt x="7762" y="1302"/>
                    <a:pt x="6911" y="63"/>
                  </a:cubicBezTo>
                  <a:cubicBezTo>
                    <a:pt x="6881" y="20"/>
                    <a:pt x="6834" y="1"/>
                    <a:pt x="6789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21"/>
            <p:cNvSpPr/>
            <p:nvPr/>
          </p:nvSpPr>
          <p:spPr>
            <a:xfrm>
              <a:off x="703215" y="-1045317"/>
              <a:ext cx="222529" cy="667140"/>
            </a:xfrm>
            <a:custGeom>
              <a:avLst/>
              <a:gdLst/>
              <a:ahLst/>
              <a:cxnLst/>
              <a:rect l="l" t="t" r="r" b="b"/>
              <a:pathLst>
                <a:path w="4973" h="14909" extrusionOk="0">
                  <a:moveTo>
                    <a:pt x="219" y="0"/>
                  </a:moveTo>
                  <a:cubicBezTo>
                    <a:pt x="109" y="0"/>
                    <a:pt x="1" y="120"/>
                    <a:pt x="77" y="231"/>
                  </a:cubicBezTo>
                  <a:cubicBezTo>
                    <a:pt x="1520" y="2365"/>
                    <a:pt x="2789" y="4367"/>
                    <a:pt x="3431" y="6905"/>
                  </a:cubicBezTo>
                  <a:cubicBezTo>
                    <a:pt x="4092" y="9526"/>
                    <a:pt x="4083" y="12236"/>
                    <a:pt x="3547" y="14876"/>
                  </a:cubicBezTo>
                  <a:cubicBezTo>
                    <a:pt x="3543" y="14896"/>
                    <a:pt x="3560" y="14909"/>
                    <a:pt x="3575" y="14909"/>
                  </a:cubicBezTo>
                  <a:cubicBezTo>
                    <a:pt x="3586" y="14909"/>
                    <a:pt x="3596" y="14903"/>
                    <a:pt x="3599" y="14890"/>
                  </a:cubicBezTo>
                  <a:cubicBezTo>
                    <a:pt x="4973" y="10011"/>
                    <a:pt x="3984" y="3764"/>
                    <a:pt x="322" y="44"/>
                  </a:cubicBezTo>
                  <a:cubicBezTo>
                    <a:pt x="292" y="13"/>
                    <a:pt x="256" y="0"/>
                    <a:pt x="21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21"/>
            <p:cNvSpPr/>
            <p:nvPr/>
          </p:nvSpPr>
          <p:spPr>
            <a:xfrm>
              <a:off x="580604" y="-1120943"/>
              <a:ext cx="31860" cy="43002"/>
            </a:xfrm>
            <a:custGeom>
              <a:avLst/>
              <a:gdLst/>
              <a:ahLst/>
              <a:cxnLst/>
              <a:rect l="l" t="t" r="r" b="b"/>
              <a:pathLst>
                <a:path w="712" h="961" extrusionOk="0">
                  <a:moveTo>
                    <a:pt x="356" y="1"/>
                  </a:moveTo>
                  <a:cubicBezTo>
                    <a:pt x="297" y="1"/>
                    <a:pt x="239" y="16"/>
                    <a:pt x="191" y="46"/>
                  </a:cubicBezTo>
                  <a:cubicBezTo>
                    <a:pt x="48" y="134"/>
                    <a:pt x="1" y="267"/>
                    <a:pt x="1" y="424"/>
                  </a:cubicBezTo>
                  <a:lnTo>
                    <a:pt x="1" y="605"/>
                  </a:lnTo>
                  <a:cubicBezTo>
                    <a:pt x="1" y="788"/>
                    <a:pt x="159" y="961"/>
                    <a:pt x="343" y="961"/>
                  </a:cubicBezTo>
                  <a:cubicBezTo>
                    <a:pt x="347" y="961"/>
                    <a:pt x="352" y="961"/>
                    <a:pt x="356" y="960"/>
                  </a:cubicBezTo>
                  <a:cubicBezTo>
                    <a:pt x="549" y="952"/>
                    <a:pt x="711" y="804"/>
                    <a:pt x="711" y="605"/>
                  </a:cubicBezTo>
                  <a:lnTo>
                    <a:pt x="711" y="424"/>
                  </a:lnTo>
                  <a:cubicBezTo>
                    <a:pt x="711" y="267"/>
                    <a:pt x="664" y="134"/>
                    <a:pt x="524" y="46"/>
                  </a:cubicBezTo>
                  <a:cubicBezTo>
                    <a:pt x="474" y="16"/>
                    <a:pt x="415" y="1"/>
                    <a:pt x="35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21"/>
            <p:cNvSpPr/>
            <p:nvPr/>
          </p:nvSpPr>
          <p:spPr>
            <a:xfrm>
              <a:off x="436022" y="-725544"/>
              <a:ext cx="137285" cy="165521"/>
            </a:xfrm>
            <a:custGeom>
              <a:avLst/>
              <a:gdLst/>
              <a:ahLst/>
              <a:cxnLst/>
              <a:rect l="l" t="t" r="r" b="b"/>
              <a:pathLst>
                <a:path w="3068" h="3699" extrusionOk="0">
                  <a:moveTo>
                    <a:pt x="52" y="0"/>
                  </a:moveTo>
                  <a:cubicBezTo>
                    <a:pt x="27" y="0"/>
                    <a:pt x="0" y="25"/>
                    <a:pt x="8" y="54"/>
                  </a:cubicBezTo>
                  <a:cubicBezTo>
                    <a:pt x="399" y="1565"/>
                    <a:pt x="1508" y="3014"/>
                    <a:pt x="2937" y="3691"/>
                  </a:cubicBezTo>
                  <a:cubicBezTo>
                    <a:pt x="2949" y="3696"/>
                    <a:pt x="2960" y="3699"/>
                    <a:pt x="2970" y="3699"/>
                  </a:cubicBezTo>
                  <a:cubicBezTo>
                    <a:pt x="3032" y="3699"/>
                    <a:pt x="3067" y="3618"/>
                    <a:pt x="3006" y="3575"/>
                  </a:cubicBezTo>
                  <a:cubicBezTo>
                    <a:pt x="1673" y="2620"/>
                    <a:pt x="729" y="1541"/>
                    <a:pt x="82" y="21"/>
                  </a:cubicBezTo>
                  <a:cubicBezTo>
                    <a:pt x="76" y="6"/>
                    <a:pt x="64" y="0"/>
                    <a:pt x="5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21"/>
            <p:cNvSpPr/>
            <p:nvPr/>
          </p:nvSpPr>
          <p:spPr>
            <a:xfrm>
              <a:off x="778124" y="-629021"/>
              <a:ext cx="33561" cy="39199"/>
            </a:xfrm>
            <a:custGeom>
              <a:avLst/>
              <a:gdLst/>
              <a:ahLst/>
              <a:cxnLst/>
              <a:rect l="l" t="t" r="r" b="b"/>
              <a:pathLst>
                <a:path w="750" h="876" extrusionOk="0">
                  <a:moveTo>
                    <a:pt x="375" y="0"/>
                  </a:moveTo>
                  <a:cubicBezTo>
                    <a:pt x="268" y="0"/>
                    <a:pt x="161" y="61"/>
                    <a:pt x="130" y="182"/>
                  </a:cubicBezTo>
                  <a:cubicBezTo>
                    <a:pt x="105" y="273"/>
                    <a:pt x="80" y="367"/>
                    <a:pt x="55" y="457"/>
                  </a:cubicBezTo>
                  <a:cubicBezTo>
                    <a:pt x="0" y="664"/>
                    <a:pt x="160" y="876"/>
                    <a:pt x="375" y="876"/>
                  </a:cubicBezTo>
                  <a:cubicBezTo>
                    <a:pt x="590" y="876"/>
                    <a:pt x="749" y="664"/>
                    <a:pt x="694" y="457"/>
                  </a:cubicBezTo>
                  <a:cubicBezTo>
                    <a:pt x="669" y="367"/>
                    <a:pt x="645" y="273"/>
                    <a:pt x="620" y="182"/>
                  </a:cubicBezTo>
                  <a:cubicBezTo>
                    <a:pt x="588" y="61"/>
                    <a:pt x="481" y="0"/>
                    <a:pt x="375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21"/>
            <p:cNvSpPr/>
            <p:nvPr/>
          </p:nvSpPr>
          <p:spPr>
            <a:xfrm>
              <a:off x="53198" y="-1377442"/>
              <a:ext cx="590846" cy="802681"/>
            </a:xfrm>
            <a:custGeom>
              <a:avLst/>
              <a:gdLst/>
              <a:ahLst/>
              <a:cxnLst/>
              <a:rect l="l" t="t" r="r" b="b"/>
              <a:pathLst>
                <a:path w="13204" h="17938" extrusionOk="0">
                  <a:moveTo>
                    <a:pt x="6947" y="0"/>
                  </a:moveTo>
                  <a:cubicBezTo>
                    <a:pt x="4565" y="0"/>
                    <a:pt x="2343" y="845"/>
                    <a:pt x="1195" y="3243"/>
                  </a:cubicBezTo>
                  <a:cubicBezTo>
                    <a:pt x="303" y="5101"/>
                    <a:pt x="372" y="7276"/>
                    <a:pt x="655" y="9270"/>
                  </a:cubicBezTo>
                  <a:cubicBezTo>
                    <a:pt x="1079" y="12249"/>
                    <a:pt x="1936" y="15159"/>
                    <a:pt x="3166" y="17904"/>
                  </a:cubicBezTo>
                  <a:cubicBezTo>
                    <a:pt x="3176" y="17928"/>
                    <a:pt x="3197" y="17938"/>
                    <a:pt x="3220" y="17938"/>
                  </a:cubicBezTo>
                  <a:cubicBezTo>
                    <a:pt x="3264" y="17938"/>
                    <a:pt x="3313" y="17898"/>
                    <a:pt x="3293" y="17849"/>
                  </a:cubicBezTo>
                  <a:cubicBezTo>
                    <a:pt x="1784" y="13953"/>
                    <a:pt x="0" y="8967"/>
                    <a:pt x="1027" y="4751"/>
                  </a:cubicBezTo>
                  <a:cubicBezTo>
                    <a:pt x="1669" y="2114"/>
                    <a:pt x="3855" y="577"/>
                    <a:pt x="6503" y="423"/>
                  </a:cubicBezTo>
                  <a:cubicBezTo>
                    <a:pt x="6652" y="415"/>
                    <a:pt x="6800" y="410"/>
                    <a:pt x="6946" y="410"/>
                  </a:cubicBezTo>
                  <a:cubicBezTo>
                    <a:pt x="9045" y="410"/>
                    <a:pt x="10975" y="1251"/>
                    <a:pt x="12987" y="1753"/>
                  </a:cubicBezTo>
                  <a:cubicBezTo>
                    <a:pt x="12997" y="1755"/>
                    <a:pt x="13006" y="1756"/>
                    <a:pt x="13015" y="1756"/>
                  </a:cubicBezTo>
                  <a:cubicBezTo>
                    <a:pt x="13132" y="1756"/>
                    <a:pt x="13204" y="1586"/>
                    <a:pt x="13084" y="1527"/>
                  </a:cubicBezTo>
                  <a:cubicBezTo>
                    <a:pt x="11350" y="680"/>
                    <a:pt x="9084" y="0"/>
                    <a:pt x="6947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0" name="Google Shape;1800;p21"/>
          <p:cNvGrpSpPr/>
          <p:nvPr/>
        </p:nvGrpSpPr>
        <p:grpSpPr>
          <a:xfrm flipH="1">
            <a:off x="2478657" y="-794893"/>
            <a:ext cx="1587045" cy="1764437"/>
            <a:chOff x="-2461806" y="-1519518"/>
            <a:chExt cx="1587045" cy="1764437"/>
          </a:xfrm>
        </p:grpSpPr>
        <p:sp>
          <p:nvSpPr>
            <p:cNvPr id="1801" name="Google Shape;1801;p21"/>
            <p:cNvSpPr/>
            <p:nvPr/>
          </p:nvSpPr>
          <p:spPr>
            <a:xfrm>
              <a:off x="-2460239" y="-1461569"/>
              <a:ext cx="1524279" cy="1417556"/>
            </a:xfrm>
            <a:custGeom>
              <a:avLst/>
              <a:gdLst/>
              <a:ahLst/>
              <a:cxnLst/>
              <a:rect l="l" t="t" r="r" b="b"/>
              <a:pathLst>
                <a:path w="34064" h="31679" extrusionOk="0">
                  <a:moveTo>
                    <a:pt x="35" y="1"/>
                  </a:moveTo>
                  <a:cubicBezTo>
                    <a:pt x="8" y="1"/>
                    <a:pt x="1" y="41"/>
                    <a:pt x="29" y="54"/>
                  </a:cubicBezTo>
                  <a:cubicBezTo>
                    <a:pt x="8594" y="3239"/>
                    <a:pt x="9814" y="13520"/>
                    <a:pt x="13448" y="20706"/>
                  </a:cubicBezTo>
                  <a:cubicBezTo>
                    <a:pt x="15238" y="24244"/>
                    <a:pt x="17793" y="27097"/>
                    <a:pt x="21405" y="28823"/>
                  </a:cubicBezTo>
                  <a:cubicBezTo>
                    <a:pt x="25020" y="30546"/>
                    <a:pt x="29348" y="31472"/>
                    <a:pt x="33341" y="31678"/>
                  </a:cubicBezTo>
                  <a:cubicBezTo>
                    <a:pt x="33350" y="31679"/>
                    <a:pt x="33359" y="31679"/>
                    <a:pt x="33368" y="31679"/>
                  </a:cubicBezTo>
                  <a:cubicBezTo>
                    <a:pt x="33945" y="31679"/>
                    <a:pt x="34064" y="30754"/>
                    <a:pt x="33484" y="30624"/>
                  </a:cubicBezTo>
                  <a:cubicBezTo>
                    <a:pt x="29260" y="29679"/>
                    <a:pt x="24990" y="29440"/>
                    <a:pt x="21097" y="27328"/>
                  </a:cubicBezTo>
                  <a:cubicBezTo>
                    <a:pt x="16892" y="25045"/>
                    <a:pt x="14516" y="21037"/>
                    <a:pt x="12765" y="16733"/>
                  </a:cubicBezTo>
                  <a:cubicBezTo>
                    <a:pt x="10186" y="10395"/>
                    <a:pt x="7669" y="1805"/>
                    <a:pt x="42" y="1"/>
                  </a:cubicBezTo>
                  <a:cubicBezTo>
                    <a:pt x="40" y="1"/>
                    <a:pt x="37" y="1"/>
                    <a:pt x="3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21"/>
            <p:cNvSpPr/>
            <p:nvPr/>
          </p:nvSpPr>
          <p:spPr>
            <a:xfrm>
              <a:off x="-2394459" y="-1519518"/>
              <a:ext cx="1134886" cy="1069107"/>
            </a:xfrm>
            <a:custGeom>
              <a:avLst/>
              <a:gdLst/>
              <a:ahLst/>
              <a:cxnLst/>
              <a:rect l="l" t="t" r="r" b="b"/>
              <a:pathLst>
                <a:path w="25362" h="23892" extrusionOk="0">
                  <a:moveTo>
                    <a:pt x="72" y="0"/>
                  </a:moveTo>
                  <a:cubicBezTo>
                    <a:pt x="26" y="0"/>
                    <a:pt x="1" y="71"/>
                    <a:pt x="48" y="93"/>
                  </a:cubicBezTo>
                  <a:cubicBezTo>
                    <a:pt x="3214" y="1539"/>
                    <a:pt x="6061" y="3133"/>
                    <a:pt x="8024" y="6123"/>
                  </a:cubicBezTo>
                  <a:cubicBezTo>
                    <a:pt x="9767" y="8783"/>
                    <a:pt x="10643" y="11899"/>
                    <a:pt x="12006" y="14749"/>
                  </a:cubicBezTo>
                  <a:cubicBezTo>
                    <a:pt x="14210" y="19351"/>
                    <a:pt x="19004" y="23891"/>
                    <a:pt x="24450" y="23891"/>
                  </a:cubicBezTo>
                  <a:cubicBezTo>
                    <a:pt x="24501" y="23891"/>
                    <a:pt x="24551" y="23891"/>
                    <a:pt x="24602" y="23890"/>
                  </a:cubicBezTo>
                  <a:cubicBezTo>
                    <a:pt x="25219" y="23882"/>
                    <a:pt x="25362" y="22965"/>
                    <a:pt x="24748" y="22802"/>
                  </a:cubicBezTo>
                  <a:cubicBezTo>
                    <a:pt x="21686" y="21987"/>
                    <a:pt x="19018" y="21250"/>
                    <a:pt x="16551" y="19121"/>
                  </a:cubicBezTo>
                  <a:cubicBezTo>
                    <a:pt x="14115" y="17021"/>
                    <a:pt x="12766" y="14174"/>
                    <a:pt x="11483" y="11291"/>
                  </a:cubicBezTo>
                  <a:cubicBezTo>
                    <a:pt x="10340" y="8722"/>
                    <a:pt x="9134" y="6120"/>
                    <a:pt x="7083" y="4135"/>
                  </a:cubicBezTo>
                  <a:cubicBezTo>
                    <a:pt x="5136" y="2252"/>
                    <a:pt x="2680" y="779"/>
                    <a:pt x="87" y="2"/>
                  </a:cubicBezTo>
                  <a:cubicBezTo>
                    <a:pt x="82" y="1"/>
                    <a:pt x="77" y="0"/>
                    <a:pt x="7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21"/>
            <p:cNvSpPr/>
            <p:nvPr/>
          </p:nvSpPr>
          <p:spPr>
            <a:xfrm>
              <a:off x="-2461806" y="-1423219"/>
              <a:ext cx="824159" cy="1573635"/>
            </a:xfrm>
            <a:custGeom>
              <a:avLst/>
              <a:gdLst/>
              <a:ahLst/>
              <a:cxnLst/>
              <a:rect l="l" t="t" r="r" b="b"/>
              <a:pathLst>
                <a:path w="18418" h="35167" extrusionOk="0">
                  <a:moveTo>
                    <a:pt x="88" y="1"/>
                  </a:moveTo>
                  <a:cubicBezTo>
                    <a:pt x="34" y="1"/>
                    <a:pt x="1" y="91"/>
                    <a:pt x="58" y="116"/>
                  </a:cubicBezTo>
                  <a:cubicBezTo>
                    <a:pt x="8100" y="3641"/>
                    <a:pt x="4381" y="14929"/>
                    <a:pt x="6016" y="21576"/>
                  </a:cubicBezTo>
                  <a:cubicBezTo>
                    <a:pt x="7429" y="27308"/>
                    <a:pt x="11897" y="33417"/>
                    <a:pt x="17770" y="35149"/>
                  </a:cubicBezTo>
                  <a:cubicBezTo>
                    <a:pt x="17811" y="35161"/>
                    <a:pt x="17850" y="35167"/>
                    <a:pt x="17887" y="35167"/>
                  </a:cubicBezTo>
                  <a:cubicBezTo>
                    <a:pt x="18248" y="35167"/>
                    <a:pt x="18418" y="34637"/>
                    <a:pt x="18076" y="34425"/>
                  </a:cubicBezTo>
                  <a:lnTo>
                    <a:pt x="18076" y="34425"/>
                  </a:lnTo>
                  <a:lnTo>
                    <a:pt x="18076" y="34428"/>
                  </a:lnTo>
                  <a:cubicBezTo>
                    <a:pt x="14970" y="32509"/>
                    <a:pt x="12175" y="30573"/>
                    <a:pt x="10066" y="27514"/>
                  </a:cubicBezTo>
                  <a:cubicBezTo>
                    <a:pt x="7891" y="24351"/>
                    <a:pt x="6820" y="20766"/>
                    <a:pt x="6644" y="16950"/>
                  </a:cubicBezTo>
                  <a:cubicBezTo>
                    <a:pt x="6374" y="11063"/>
                    <a:pt x="7040" y="2492"/>
                    <a:pt x="105" y="4"/>
                  </a:cubicBezTo>
                  <a:cubicBezTo>
                    <a:pt x="99" y="1"/>
                    <a:pt x="93" y="1"/>
                    <a:pt x="8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21"/>
            <p:cNvSpPr/>
            <p:nvPr/>
          </p:nvSpPr>
          <p:spPr>
            <a:xfrm>
              <a:off x="-2045018" y="-831867"/>
              <a:ext cx="976793" cy="1016305"/>
            </a:xfrm>
            <a:custGeom>
              <a:avLst/>
              <a:gdLst/>
              <a:ahLst/>
              <a:cxnLst/>
              <a:rect l="l" t="t" r="r" b="b"/>
              <a:pathLst>
                <a:path w="21829" h="22712" extrusionOk="0">
                  <a:moveTo>
                    <a:pt x="50" y="1"/>
                  </a:moveTo>
                  <a:cubicBezTo>
                    <a:pt x="25" y="1"/>
                    <a:pt x="1" y="17"/>
                    <a:pt x="1" y="48"/>
                  </a:cubicBezTo>
                  <a:cubicBezTo>
                    <a:pt x="136" y="5863"/>
                    <a:pt x="2278" y="11351"/>
                    <a:pt x="6278" y="15615"/>
                  </a:cubicBezTo>
                  <a:cubicBezTo>
                    <a:pt x="10031" y="19619"/>
                    <a:pt x="15775" y="22712"/>
                    <a:pt x="21364" y="22712"/>
                  </a:cubicBezTo>
                  <a:cubicBezTo>
                    <a:pt x="21425" y="22712"/>
                    <a:pt x="21487" y="22711"/>
                    <a:pt x="21548" y="22711"/>
                  </a:cubicBezTo>
                  <a:cubicBezTo>
                    <a:pt x="21765" y="22708"/>
                    <a:pt x="21829" y="22361"/>
                    <a:pt x="21600" y="22320"/>
                  </a:cubicBezTo>
                  <a:cubicBezTo>
                    <a:pt x="16017" y="21268"/>
                    <a:pt x="11008" y="19481"/>
                    <a:pt x="6898" y="15373"/>
                  </a:cubicBezTo>
                  <a:cubicBezTo>
                    <a:pt x="2870" y="11351"/>
                    <a:pt x="460" y="5717"/>
                    <a:pt x="103" y="48"/>
                  </a:cubicBezTo>
                  <a:cubicBezTo>
                    <a:pt x="100" y="17"/>
                    <a:pt x="74" y="1"/>
                    <a:pt x="50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21"/>
            <p:cNvSpPr/>
            <p:nvPr/>
          </p:nvSpPr>
          <p:spPr>
            <a:xfrm>
              <a:off x="-1645323" y="-474012"/>
              <a:ext cx="414362" cy="215191"/>
            </a:xfrm>
            <a:custGeom>
              <a:avLst/>
              <a:gdLst/>
              <a:ahLst/>
              <a:cxnLst/>
              <a:rect l="l" t="t" r="r" b="b"/>
              <a:pathLst>
                <a:path w="9260" h="4809" extrusionOk="0">
                  <a:moveTo>
                    <a:pt x="137" y="1"/>
                  </a:moveTo>
                  <a:cubicBezTo>
                    <a:pt x="64" y="1"/>
                    <a:pt x="1" y="89"/>
                    <a:pt x="69" y="152"/>
                  </a:cubicBezTo>
                  <a:cubicBezTo>
                    <a:pt x="2525" y="2393"/>
                    <a:pt x="5686" y="4326"/>
                    <a:pt x="9031" y="4807"/>
                  </a:cubicBezTo>
                  <a:cubicBezTo>
                    <a:pt x="9039" y="4808"/>
                    <a:pt x="9046" y="4809"/>
                    <a:pt x="9053" y="4809"/>
                  </a:cubicBezTo>
                  <a:cubicBezTo>
                    <a:pt x="9200" y="4809"/>
                    <a:pt x="9260" y="4604"/>
                    <a:pt x="9100" y="4551"/>
                  </a:cubicBezTo>
                  <a:cubicBezTo>
                    <a:pt x="5801" y="3500"/>
                    <a:pt x="2861" y="2307"/>
                    <a:pt x="199" y="25"/>
                  </a:cubicBezTo>
                  <a:cubicBezTo>
                    <a:pt x="179" y="8"/>
                    <a:pt x="157" y="1"/>
                    <a:pt x="137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21"/>
            <p:cNvSpPr/>
            <p:nvPr/>
          </p:nvSpPr>
          <p:spPr>
            <a:xfrm>
              <a:off x="-1135637" y="-269019"/>
              <a:ext cx="54860" cy="42421"/>
            </a:xfrm>
            <a:custGeom>
              <a:avLst/>
              <a:gdLst/>
              <a:ahLst/>
              <a:cxnLst/>
              <a:rect l="l" t="t" r="r" b="b"/>
              <a:pathLst>
                <a:path w="1226" h="948" extrusionOk="0">
                  <a:moveTo>
                    <a:pt x="612" y="1"/>
                  </a:moveTo>
                  <a:cubicBezTo>
                    <a:pt x="1" y="1"/>
                    <a:pt x="1" y="948"/>
                    <a:pt x="612" y="948"/>
                  </a:cubicBezTo>
                  <a:cubicBezTo>
                    <a:pt x="1226" y="948"/>
                    <a:pt x="1226" y="1"/>
                    <a:pt x="612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21"/>
            <p:cNvSpPr/>
            <p:nvPr/>
          </p:nvSpPr>
          <p:spPr>
            <a:xfrm>
              <a:off x="-1483334" y="-76823"/>
              <a:ext cx="36290" cy="28146"/>
            </a:xfrm>
            <a:custGeom>
              <a:avLst/>
              <a:gdLst/>
              <a:ahLst/>
              <a:cxnLst/>
              <a:rect l="l" t="t" r="r" b="b"/>
              <a:pathLst>
                <a:path w="811" h="629" extrusionOk="0">
                  <a:moveTo>
                    <a:pt x="406" y="1"/>
                  </a:moveTo>
                  <a:cubicBezTo>
                    <a:pt x="1" y="1"/>
                    <a:pt x="1" y="628"/>
                    <a:pt x="406" y="628"/>
                  </a:cubicBezTo>
                  <a:cubicBezTo>
                    <a:pt x="810" y="628"/>
                    <a:pt x="810" y="1"/>
                    <a:pt x="40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21"/>
            <p:cNvSpPr/>
            <p:nvPr/>
          </p:nvSpPr>
          <p:spPr>
            <a:xfrm>
              <a:off x="-1350744" y="-27197"/>
              <a:ext cx="46716" cy="34724"/>
            </a:xfrm>
            <a:custGeom>
              <a:avLst/>
              <a:gdLst/>
              <a:ahLst/>
              <a:cxnLst/>
              <a:rect l="l" t="t" r="r" b="b"/>
              <a:pathLst>
                <a:path w="1044" h="776" extrusionOk="0">
                  <a:moveTo>
                    <a:pt x="377" y="1"/>
                  </a:moveTo>
                  <a:cubicBezTo>
                    <a:pt x="181" y="1"/>
                    <a:pt x="1" y="195"/>
                    <a:pt x="9" y="389"/>
                  </a:cubicBezTo>
                  <a:cubicBezTo>
                    <a:pt x="19" y="578"/>
                    <a:pt x="168" y="776"/>
                    <a:pt x="372" y="776"/>
                  </a:cubicBezTo>
                  <a:cubicBezTo>
                    <a:pt x="381" y="776"/>
                    <a:pt x="389" y="776"/>
                    <a:pt x="397" y="775"/>
                  </a:cubicBezTo>
                  <a:cubicBezTo>
                    <a:pt x="540" y="764"/>
                    <a:pt x="697" y="769"/>
                    <a:pt x="821" y="687"/>
                  </a:cubicBezTo>
                  <a:cubicBezTo>
                    <a:pt x="1044" y="538"/>
                    <a:pt x="1044" y="238"/>
                    <a:pt x="821" y="89"/>
                  </a:cubicBezTo>
                  <a:cubicBezTo>
                    <a:pt x="697" y="7"/>
                    <a:pt x="540" y="12"/>
                    <a:pt x="397" y="1"/>
                  </a:cubicBezTo>
                  <a:cubicBezTo>
                    <a:pt x="390" y="1"/>
                    <a:pt x="384" y="1"/>
                    <a:pt x="377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21"/>
            <p:cNvSpPr/>
            <p:nvPr/>
          </p:nvSpPr>
          <p:spPr>
            <a:xfrm>
              <a:off x="-1206832" y="19028"/>
              <a:ext cx="332071" cy="61573"/>
            </a:xfrm>
            <a:custGeom>
              <a:avLst/>
              <a:gdLst/>
              <a:ahLst/>
              <a:cxnLst/>
              <a:rect l="l" t="t" r="r" b="b"/>
              <a:pathLst>
                <a:path w="7421" h="1376" extrusionOk="0">
                  <a:moveTo>
                    <a:pt x="167" y="0"/>
                  </a:moveTo>
                  <a:cubicBezTo>
                    <a:pt x="38" y="0"/>
                    <a:pt x="0" y="204"/>
                    <a:pt x="141" y="254"/>
                  </a:cubicBezTo>
                  <a:cubicBezTo>
                    <a:pt x="1903" y="889"/>
                    <a:pt x="3870" y="1376"/>
                    <a:pt x="5791" y="1376"/>
                  </a:cubicBezTo>
                  <a:cubicBezTo>
                    <a:pt x="6286" y="1376"/>
                    <a:pt x="6779" y="1343"/>
                    <a:pt x="7263" y="1273"/>
                  </a:cubicBezTo>
                  <a:cubicBezTo>
                    <a:pt x="7420" y="1251"/>
                    <a:pt x="7365" y="1028"/>
                    <a:pt x="7228" y="1014"/>
                  </a:cubicBezTo>
                  <a:cubicBezTo>
                    <a:pt x="4829" y="799"/>
                    <a:pt x="2542" y="684"/>
                    <a:pt x="207" y="6"/>
                  </a:cubicBezTo>
                  <a:cubicBezTo>
                    <a:pt x="193" y="2"/>
                    <a:pt x="179" y="0"/>
                    <a:pt x="167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21"/>
            <p:cNvSpPr/>
            <p:nvPr/>
          </p:nvSpPr>
          <p:spPr>
            <a:xfrm>
              <a:off x="-1549472" y="159673"/>
              <a:ext cx="45419" cy="39825"/>
            </a:xfrm>
            <a:custGeom>
              <a:avLst/>
              <a:gdLst/>
              <a:ahLst/>
              <a:cxnLst/>
              <a:rect l="l" t="t" r="r" b="b"/>
              <a:pathLst>
                <a:path w="1015" h="890" extrusionOk="0">
                  <a:moveTo>
                    <a:pt x="408" y="0"/>
                  </a:moveTo>
                  <a:cubicBezTo>
                    <a:pt x="317" y="0"/>
                    <a:pt x="225" y="33"/>
                    <a:pt x="157" y="101"/>
                  </a:cubicBezTo>
                  <a:cubicBezTo>
                    <a:pt x="0" y="258"/>
                    <a:pt x="28" y="542"/>
                    <a:pt x="229" y="652"/>
                  </a:cubicBezTo>
                  <a:cubicBezTo>
                    <a:pt x="347" y="718"/>
                    <a:pt x="463" y="784"/>
                    <a:pt x="579" y="856"/>
                  </a:cubicBezTo>
                  <a:cubicBezTo>
                    <a:pt x="617" y="879"/>
                    <a:pt x="657" y="889"/>
                    <a:pt x="695" y="889"/>
                  </a:cubicBezTo>
                  <a:cubicBezTo>
                    <a:pt x="866" y="889"/>
                    <a:pt x="1015" y="688"/>
                    <a:pt x="912" y="522"/>
                  </a:cubicBezTo>
                  <a:cubicBezTo>
                    <a:pt x="840" y="407"/>
                    <a:pt x="774" y="288"/>
                    <a:pt x="711" y="173"/>
                  </a:cubicBezTo>
                  <a:cubicBezTo>
                    <a:pt x="648" y="58"/>
                    <a:pt x="528" y="0"/>
                    <a:pt x="408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21"/>
            <p:cNvSpPr/>
            <p:nvPr/>
          </p:nvSpPr>
          <p:spPr>
            <a:xfrm>
              <a:off x="-1407530" y="211358"/>
              <a:ext cx="43271" cy="33561"/>
            </a:xfrm>
            <a:custGeom>
              <a:avLst/>
              <a:gdLst/>
              <a:ahLst/>
              <a:cxnLst/>
              <a:rect l="l" t="t" r="r" b="b"/>
              <a:pathLst>
                <a:path w="967" h="750" extrusionOk="0">
                  <a:moveTo>
                    <a:pt x="485" y="1"/>
                  </a:moveTo>
                  <a:cubicBezTo>
                    <a:pt x="0" y="1"/>
                    <a:pt x="0" y="750"/>
                    <a:pt x="485" y="750"/>
                  </a:cubicBezTo>
                  <a:cubicBezTo>
                    <a:pt x="967" y="750"/>
                    <a:pt x="967" y="1"/>
                    <a:pt x="48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2" name="Google Shape;1812;p21"/>
          <p:cNvSpPr/>
          <p:nvPr/>
        </p:nvSpPr>
        <p:spPr>
          <a:xfrm>
            <a:off x="8451602" y="1431140"/>
            <a:ext cx="300406" cy="300418"/>
          </a:xfrm>
          <a:custGeom>
            <a:avLst/>
            <a:gdLst/>
            <a:ahLst/>
            <a:cxnLst/>
            <a:rect l="l" t="t" r="r" b="b"/>
            <a:pathLst>
              <a:path w="4723" h="4723" extrusionOk="0">
                <a:moveTo>
                  <a:pt x="2297" y="0"/>
                </a:moveTo>
                <a:cubicBezTo>
                  <a:pt x="2297" y="0"/>
                  <a:pt x="2129" y="1091"/>
                  <a:pt x="2096" y="2101"/>
                </a:cubicBezTo>
                <a:cubicBezTo>
                  <a:pt x="1294" y="2159"/>
                  <a:pt x="0" y="2423"/>
                  <a:pt x="0" y="2423"/>
                </a:cubicBezTo>
                <a:cubicBezTo>
                  <a:pt x="0" y="2423"/>
                  <a:pt x="1082" y="2594"/>
                  <a:pt x="2090" y="2627"/>
                </a:cubicBezTo>
                <a:cubicBezTo>
                  <a:pt x="2112" y="3657"/>
                  <a:pt x="2297" y="4722"/>
                  <a:pt x="2297" y="4722"/>
                </a:cubicBezTo>
                <a:cubicBezTo>
                  <a:pt x="2297" y="4722"/>
                  <a:pt x="2561" y="3431"/>
                  <a:pt x="2621" y="2630"/>
                </a:cubicBezTo>
                <a:cubicBezTo>
                  <a:pt x="3651" y="2608"/>
                  <a:pt x="4722" y="2423"/>
                  <a:pt x="4722" y="2423"/>
                </a:cubicBezTo>
                <a:cubicBezTo>
                  <a:pt x="4722" y="2423"/>
                  <a:pt x="3420" y="2156"/>
                  <a:pt x="2621" y="2101"/>
                </a:cubicBezTo>
                <a:cubicBezTo>
                  <a:pt x="2564" y="1303"/>
                  <a:pt x="2297" y="0"/>
                  <a:pt x="229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13" name="Google Shape;1813;p21"/>
          <p:cNvGrpSpPr/>
          <p:nvPr/>
        </p:nvGrpSpPr>
        <p:grpSpPr>
          <a:xfrm rot="2056389">
            <a:off x="6798562" y="-1274243"/>
            <a:ext cx="1478898" cy="2893484"/>
            <a:chOff x="1901850" y="-1534375"/>
            <a:chExt cx="983032" cy="1923316"/>
          </a:xfrm>
        </p:grpSpPr>
        <p:sp>
          <p:nvSpPr>
            <p:cNvPr id="1814" name="Google Shape;1814;p21"/>
            <p:cNvSpPr/>
            <p:nvPr/>
          </p:nvSpPr>
          <p:spPr>
            <a:xfrm>
              <a:off x="2212987" y="-1247715"/>
              <a:ext cx="486898" cy="958402"/>
            </a:xfrm>
            <a:custGeom>
              <a:avLst/>
              <a:gdLst/>
              <a:ahLst/>
              <a:cxnLst/>
              <a:rect l="l" t="t" r="r" b="b"/>
              <a:pathLst>
                <a:path w="10881" h="21418" extrusionOk="0">
                  <a:moveTo>
                    <a:pt x="9762" y="1"/>
                  </a:moveTo>
                  <a:cubicBezTo>
                    <a:pt x="9725" y="1"/>
                    <a:pt x="9690" y="46"/>
                    <a:pt x="9711" y="88"/>
                  </a:cubicBezTo>
                  <a:cubicBezTo>
                    <a:pt x="10515" y="1687"/>
                    <a:pt x="10308" y="3777"/>
                    <a:pt x="10005" y="5481"/>
                  </a:cubicBezTo>
                  <a:cubicBezTo>
                    <a:pt x="9727" y="7040"/>
                    <a:pt x="9246" y="8548"/>
                    <a:pt x="8676" y="10024"/>
                  </a:cubicBezTo>
                  <a:cubicBezTo>
                    <a:pt x="7525" y="13011"/>
                    <a:pt x="6277" y="16260"/>
                    <a:pt x="4309" y="18818"/>
                  </a:cubicBezTo>
                  <a:cubicBezTo>
                    <a:pt x="3816" y="19460"/>
                    <a:pt x="3238" y="20187"/>
                    <a:pt x="2544" y="20622"/>
                  </a:cubicBezTo>
                  <a:cubicBezTo>
                    <a:pt x="2224" y="20821"/>
                    <a:pt x="1959" y="20906"/>
                    <a:pt x="1741" y="20906"/>
                  </a:cubicBezTo>
                  <a:cubicBezTo>
                    <a:pt x="864" y="20906"/>
                    <a:pt x="733" y="19543"/>
                    <a:pt x="793" y="18749"/>
                  </a:cubicBezTo>
                  <a:cubicBezTo>
                    <a:pt x="917" y="17119"/>
                    <a:pt x="1253" y="15503"/>
                    <a:pt x="1759" y="13953"/>
                  </a:cubicBezTo>
                  <a:cubicBezTo>
                    <a:pt x="2021" y="13152"/>
                    <a:pt x="2332" y="12367"/>
                    <a:pt x="2687" y="11605"/>
                  </a:cubicBezTo>
                  <a:cubicBezTo>
                    <a:pt x="2943" y="11057"/>
                    <a:pt x="3409" y="9724"/>
                    <a:pt x="3965" y="9396"/>
                  </a:cubicBezTo>
                  <a:cubicBezTo>
                    <a:pt x="4126" y="9301"/>
                    <a:pt x="4263" y="9258"/>
                    <a:pt x="4379" y="9258"/>
                  </a:cubicBezTo>
                  <a:cubicBezTo>
                    <a:pt x="5265" y="9258"/>
                    <a:pt x="4917" y="11752"/>
                    <a:pt x="4854" y="12139"/>
                  </a:cubicBezTo>
                  <a:cubicBezTo>
                    <a:pt x="4708" y="13039"/>
                    <a:pt x="4425" y="13895"/>
                    <a:pt x="4042" y="14724"/>
                  </a:cubicBezTo>
                  <a:cubicBezTo>
                    <a:pt x="4038" y="14730"/>
                    <a:pt x="4044" y="14736"/>
                    <a:pt x="4049" y="14736"/>
                  </a:cubicBezTo>
                  <a:cubicBezTo>
                    <a:pt x="4052" y="14736"/>
                    <a:pt x="4054" y="14735"/>
                    <a:pt x="4056" y="14732"/>
                  </a:cubicBezTo>
                  <a:cubicBezTo>
                    <a:pt x="4780" y="13295"/>
                    <a:pt x="5151" y="11731"/>
                    <a:pt x="5085" y="10118"/>
                  </a:cubicBezTo>
                  <a:cubicBezTo>
                    <a:pt x="5061" y="9530"/>
                    <a:pt x="4857" y="8940"/>
                    <a:pt x="4418" y="8940"/>
                  </a:cubicBezTo>
                  <a:cubicBezTo>
                    <a:pt x="4254" y="8940"/>
                    <a:pt x="4058" y="9021"/>
                    <a:pt x="3827" y="9215"/>
                  </a:cubicBezTo>
                  <a:cubicBezTo>
                    <a:pt x="3378" y="9589"/>
                    <a:pt x="3108" y="10203"/>
                    <a:pt x="2836" y="10701"/>
                  </a:cubicBezTo>
                  <a:cubicBezTo>
                    <a:pt x="2417" y="11464"/>
                    <a:pt x="2048" y="12252"/>
                    <a:pt x="1729" y="13058"/>
                  </a:cubicBezTo>
                  <a:cubicBezTo>
                    <a:pt x="1093" y="14658"/>
                    <a:pt x="653" y="16332"/>
                    <a:pt x="424" y="18039"/>
                  </a:cubicBezTo>
                  <a:cubicBezTo>
                    <a:pt x="295" y="19008"/>
                    <a:pt x="0" y="20553"/>
                    <a:pt x="991" y="21200"/>
                  </a:cubicBezTo>
                  <a:cubicBezTo>
                    <a:pt x="1226" y="21353"/>
                    <a:pt x="1467" y="21418"/>
                    <a:pt x="1707" y="21418"/>
                  </a:cubicBezTo>
                  <a:cubicBezTo>
                    <a:pt x="2609" y="21418"/>
                    <a:pt x="3499" y="20498"/>
                    <a:pt x="4045" y="19897"/>
                  </a:cubicBezTo>
                  <a:cubicBezTo>
                    <a:pt x="6333" y="17370"/>
                    <a:pt x="7613" y="13956"/>
                    <a:pt x="8871" y="10836"/>
                  </a:cubicBezTo>
                  <a:cubicBezTo>
                    <a:pt x="9648" y="8906"/>
                    <a:pt x="10339" y="6907"/>
                    <a:pt x="10575" y="4831"/>
                  </a:cubicBezTo>
                  <a:cubicBezTo>
                    <a:pt x="10757" y="3254"/>
                    <a:pt x="10881" y="1310"/>
                    <a:pt x="9799" y="19"/>
                  </a:cubicBezTo>
                  <a:cubicBezTo>
                    <a:pt x="9788" y="6"/>
                    <a:pt x="9775" y="1"/>
                    <a:pt x="9762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21"/>
            <p:cNvSpPr/>
            <p:nvPr/>
          </p:nvSpPr>
          <p:spPr>
            <a:xfrm>
              <a:off x="2019360" y="-1270045"/>
              <a:ext cx="745851" cy="1380684"/>
            </a:xfrm>
            <a:custGeom>
              <a:avLst/>
              <a:gdLst/>
              <a:ahLst/>
              <a:cxnLst/>
              <a:rect l="l" t="t" r="r" b="b"/>
              <a:pathLst>
                <a:path w="16668" h="30855" extrusionOk="0">
                  <a:moveTo>
                    <a:pt x="11899" y="0"/>
                  </a:moveTo>
                  <a:cubicBezTo>
                    <a:pt x="11888" y="0"/>
                    <a:pt x="11877" y="3"/>
                    <a:pt x="11865" y="11"/>
                  </a:cubicBezTo>
                  <a:cubicBezTo>
                    <a:pt x="8738" y="2211"/>
                    <a:pt x="6813" y="5702"/>
                    <a:pt x="5348" y="9149"/>
                  </a:cubicBezTo>
                  <a:cubicBezTo>
                    <a:pt x="3597" y="13274"/>
                    <a:pt x="1965" y="17671"/>
                    <a:pt x="1274" y="22109"/>
                  </a:cubicBezTo>
                  <a:cubicBezTo>
                    <a:pt x="939" y="24267"/>
                    <a:pt x="0" y="30855"/>
                    <a:pt x="3610" y="30855"/>
                  </a:cubicBezTo>
                  <a:cubicBezTo>
                    <a:pt x="3718" y="30855"/>
                    <a:pt x="3829" y="30849"/>
                    <a:pt x="3944" y="30837"/>
                  </a:cubicBezTo>
                  <a:cubicBezTo>
                    <a:pt x="5847" y="30641"/>
                    <a:pt x="7036" y="28692"/>
                    <a:pt x="8052" y="27285"/>
                  </a:cubicBezTo>
                  <a:cubicBezTo>
                    <a:pt x="9332" y="25518"/>
                    <a:pt x="10494" y="23670"/>
                    <a:pt x="11546" y="21757"/>
                  </a:cubicBezTo>
                  <a:cubicBezTo>
                    <a:pt x="13878" y="17508"/>
                    <a:pt x="15808" y="12839"/>
                    <a:pt x="16656" y="8051"/>
                  </a:cubicBezTo>
                  <a:cubicBezTo>
                    <a:pt x="16668" y="7979"/>
                    <a:pt x="16610" y="7932"/>
                    <a:pt x="16556" y="7932"/>
                  </a:cubicBezTo>
                  <a:cubicBezTo>
                    <a:pt x="16520" y="7932"/>
                    <a:pt x="16486" y="7952"/>
                    <a:pt x="16474" y="7998"/>
                  </a:cubicBezTo>
                  <a:cubicBezTo>
                    <a:pt x="14434" y="15471"/>
                    <a:pt x="11502" y="22651"/>
                    <a:pt x="6436" y="28626"/>
                  </a:cubicBezTo>
                  <a:cubicBezTo>
                    <a:pt x="5761" y="29424"/>
                    <a:pt x="4935" y="30226"/>
                    <a:pt x="3840" y="30297"/>
                  </a:cubicBezTo>
                  <a:cubicBezTo>
                    <a:pt x="3786" y="30301"/>
                    <a:pt x="3733" y="30303"/>
                    <a:pt x="3681" y="30303"/>
                  </a:cubicBezTo>
                  <a:cubicBezTo>
                    <a:pt x="2364" y="30303"/>
                    <a:pt x="1839" y="29142"/>
                    <a:pt x="1656" y="27976"/>
                  </a:cubicBezTo>
                  <a:cubicBezTo>
                    <a:pt x="1323" y="25851"/>
                    <a:pt x="1497" y="23607"/>
                    <a:pt x="1868" y="21498"/>
                  </a:cubicBezTo>
                  <a:cubicBezTo>
                    <a:pt x="2554" y="17616"/>
                    <a:pt x="3917" y="13819"/>
                    <a:pt x="5376" y="10168"/>
                  </a:cubicBezTo>
                  <a:cubicBezTo>
                    <a:pt x="6896" y="6368"/>
                    <a:pt x="8878" y="2877"/>
                    <a:pt x="11945" y="116"/>
                  </a:cubicBezTo>
                  <a:cubicBezTo>
                    <a:pt x="11993" y="75"/>
                    <a:pt x="11951" y="0"/>
                    <a:pt x="1189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21"/>
            <p:cNvSpPr/>
            <p:nvPr/>
          </p:nvSpPr>
          <p:spPr>
            <a:xfrm>
              <a:off x="2136243" y="-1534375"/>
              <a:ext cx="683921" cy="782186"/>
            </a:xfrm>
            <a:custGeom>
              <a:avLst/>
              <a:gdLst/>
              <a:ahLst/>
              <a:cxnLst/>
              <a:rect l="l" t="t" r="r" b="b"/>
              <a:pathLst>
                <a:path w="15284" h="17480" extrusionOk="0">
                  <a:moveTo>
                    <a:pt x="11472" y="0"/>
                  </a:moveTo>
                  <a:cubicBezTo>
                    <a:pt x="10478" y="0"/>
                    <a:pt x="9626" y="687"/>
                    <a:pt x="8970" y="1383"/>
                  </a:cubicBezTo>
                  <a:cubicBezTo>
                    <a:pt x="6941" y="3537"/>
                    <a:pt x="5258" y="6158"/>
                    <a:pt x="3794" y="8715"/>
                  </a:cubicBezTo>
                  <a:cubicBezTo>
                    <a:pt x="2249" y="11414"/>
                    <a:pt x="875" y="14307"/>
                    <a:pt x="30" y="17308"/>
                  </a:cubicBezTo>
                  <a:cubicBezTo>
                    <a:pt x="1" y="17415"/>
                    <a:pt x="79" y="17480"/>
                    <a:pt x="161" y="17480"/>
                  </a:cubicBezTo>
                  <a:cubicBezTo>
                    <a:pt x="217" y="17480"/>
                    <a:pt x="274" y="17450"/>
                    <a:pt x="300" y="17383"/>
                  </a:cubicBezTo>
                  <a:cubicBezTo>
                    <a:pt x="2178" y="12628"/>
                    <a:pt x="4303" y="8115"/>
                    <a:pt x="7362" y="3991"/>
                  </a:cubicBezTo>
                  <a:cubicBezTo>
                    <a:pt x="8122" y="2967"/>
                    <a:pt x="8901" y="1824"/>
                    <a:pt x="9901" y="1017"/>
                  </a:cubicBezTo>
                  <a:cubicBezTo>
                    <a:pt x="10431" y="590"/>
                    <a:pt x="10976" y="393"/>
                    <a:pt x="11493" y="393"/>
                  </a:cubicBezTo>
                  <a:cubicBezTo>
                    <a:pt x="12351" y="393"/>
                    <a:pt x="13135" y="934"/>
                    <a:pt x="13664" y="1868"/>
                  </a:cubicBezTo>
                  <a:cubicBezTo>
                    <a:pt x="15044" y="4294"/>
                    <a:pt x="15090" y="7551"/>
                    <a:pt x="14628" y="10224"/>
                  </a:cubicBezTo>
                  <a:cubicBezTo>
                    <a:pt x="14625" y="10242"/>
                    <a:pt x="14639" y="10254"/>
                    <a:pt x="14653" y="10254"/>
                  </a:cubicBezTo>
                  <a:cubicBezTo>
                    <a:pt x="14662" y="10254"/>
                    <a:pt x="14671" y="10249"/>
                    <a:pt x="14675" y="10235"/>
                  </a:cubicBezTo>
                  <a:cubicBezTo>
                    <a:pt x="15283" y="7518"/>
                    <a:pt x="15184" y="4272"/>
                    <a:pt x="13849" y="1761"/>
                  </a:cubicBezTo>
                  <a:cubicBezTo>
                    <a:pt x="13411" y="935"/>
                    <a:pt x="12725" y="142"/>
                    <a:pt x="11748" y="18"/>
                  </a:cubicBezTo>
                  <a:cubicBezTo>
                    <a:pt x="11655" y="6"/>
                    <a:pt x="11563" y="0"/>
                    <a:pt x="1147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21"/>
            <p:cNvSpPr/>
            <p:nvPr/>
          </p:nvSpPr>
          <p:spPr>
            <a:xfrm>
              <a:off x="1901850" y="-586555"/>
              <a:ext cx="508779" cy="975496"/>
            </a:xfrm>
            <a:custGeom>
              <a:avLst/>
              <a:gdLst/>
              <a:ahLst/>
              <a:cxnLst/>
              <a:rect l="l" t="t" r="r" b="b"/>
              <a:pathLst>
                <a:path w="11370" h="21800" extrusionOk="0">
                  <a:moveTo>
                    <a:pt x="4281" y="0"/>
                  </a:moveTo>
                  <a:cubicBezTo>
                    <a:pt x="4274" y="0"/>
                    <a:pt x="4267" y="4"/>
                    <a:pt x="4263" y="12"/>
                  </a:cubicBezTo>
                  <a:cubicBezTo>
                    <a:pt x="1835" y="5494"/>
                    <a:pt x="1" y="12135"/>
                    <a:pt x="1380" y="18134"/>
                  </a:cubicBezTo>
                  <a:cubicBezTo>
                    <a:pt x="1765" y="19809"/>
                    <a:pt x="3035" y="21800"/>
                    <a:pt x="4837" y="21800"/>
                  </a:cubicBezTo>
                  <a:cubicBezTo>
                    <a:pt x="5165" y="21800"/>
                    <a:pt x="5512" y="21734"/>
                    <a:pt x="5874" y="21587"/>
                  </a:cubicBezTo>
                  <a:cubicBezTo>
                    <a:pt x="7077" y="21097"/>
                    <a:pt x="8085" y="19855"/>
                    <a:pt x="8900" y="18892"/>
                  </a:cubicBezTo>
                  <a:cubicBezTo>
                    <a:pt x="9858" y="17755"/>
                    <a:pt x="10656" y="16532"/>
                    <a:pt x="11328" y="15208"/>
                  </a:cubicBezTo>
                  <a:cubicBezTo>
                    <a:pt x="11370" y="15124"/>
                    <a:pt x="11300" y="15048"/>
                    <a:pt x="11229" y="15048"/>
                  </a:cubicBezTo>
                  <a:cubicBezTo>
                    <a:pt x="11198" y="15048"/>
                    <a:pt x="11166" y="15064"/>
                    <a:pt x="11144" y="15100"/>
                  </a:cubicBezTo>
                  <a:cubicBezTo>
                    <a:pt x="9907" y="17152"/>
                    <a:pt x="8291" y="19585"/>
                    <a:pt x="6251" y="20918"/>
                  </a:cubicBezTo>
                  <a:cubicBezTo>
                    <a:pt x="5800" y="21212"/>
                    <a:pt x="5338" y="21343"/>
                    <a:pt x="4890" y="21343"/>
                  </a:cubicBezTo>
                  <a:cubicBezTo>
                    <a:pt x="3817" y="21343"/>
                    <a:pt x="2826" y="20592"/>
                    <a:pt x="2278" y="19547"/>
                  </a:cubicBezTo>
                  <a:cubicBezTo>
                    <a:pt x="1634" y="18313"/>
                    <a:pt x="1455" y="16810"/>
                    <a:pt x="1331" y="15445"/>
                  </a:cubicBezTo>
                  <a:cubicBezTo>
                    <a:pt x="846" y="10095"/>
                    <a:pt x="2438" y="4968"/>
                    <a:pt x="4304" y="29"/>
                  </a:cubicBezTo>
                  <a:cubicBezTo>
                    <a:pt x="4310" y="13"/>
                    <a:pt x="4295" y="0"/>
                    <a:pt x="428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21"/>
            <p:cNvSpPr/>
            <p:nvPr/>
          </p:nvSpPr>
          <p:spPr>
            <a:xfrm>
              <a:off x="2717661" y="-1184172"/>
              <a:ext cx="167221" cy="707771"/>
            </a:xfrm>
            <a:custGeom>
              <a:avLst/>
              <a:gdLst/>
              <a:ahLst/>
              <a:cxnLst/>
              <a:rect l="l" t="t" r="r" b="b"/>
              <a:pathLst>
                <a:path w="3737" h="15817" extrusionOk="0">
                  <a:moveTo>
                    <a:pt x="3611" y="1"/>
                  </a:moveTo>
                  <a:cubicBezTo>
                    <a:pt x="3546" y="1"/>
                    <a:pt x="3478" y="44"/>
                    <a:pt x="3471" y="127"/>
                  </a:cubicBezTo>
                  <a:cubicBezTo>
                    <a:pt x="3039" y="5570"/>
                    <a:pt x="1985" y="10683"/>
                    <a:pt x="8" y="15782"/>
                  </a:cubicBezTo>
                  <a:cubicBezTo>
                    <a:pt x="0" y="15801"/>
                    <a:pt x="19" y="15817"/>
                    <a:pt x="37" y="15817"/>
                  </a:cubicBezTo>
                  <a:cubicBezTo>
                    <a:pt x="45" y="15817"/>
                    <a:pt x="53" y="15813"/>
                    <a:pt x="57" y="15804"/>
                  </a:cubicBezTo>
                  <a:cubicBezTo>
                    <a:pt x="2249" y="10958"/>
                    <a:pt x="3615" y="5457"/>
                    <a:pt x="3736" y="127"/>
                  </a:cubicBezTo>
                  <a:cubicBezTo>
                    <a:pt x="3737" y="42"/>
                    <a:pt x="3675" y="1"/>
                    <a:pt x="361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21"/>
            <p:cNvSpPr/>
            <p:nvPr/>
          </p:nvSpPr>
          <p:spPr>
            <a:xfrm>
              <a:off x="2452123" y="-1419103"/>
              <a:ext cx="289561" cy="195770"/>
            </a:xfrm>
            <a:custGeom>
              <a:avLst/>
              <a:gdLst/>
              <a:ahLst/>
              <a:cxnLst/>
              <a:rect l="l" t="t" r="r" b="b"/>
              <a:pathLst>
                <a:path w="6471" h="4375" extrusionOk="0">
                  <a:moveTo>
                    <a:pt x="3929" y="1"/>
                  </a:moveTo>
                  <a:cubicBezTo>
                    <a:pt x="3277" y="1"/>
                    <a:pt x="2734" y="502"/>
                    <a:pt x="2258" y="894"/>
                  </a:cubicBezTo>
                  <a:cubicBezTo>
                    <a:pt x="1385" y="1616"/>
                    <a:pt x="647" y="2442"/>
                    <a:pt x="11" y="3378"/>
                  </a:cubicBezTo>
                  <a:cubicBezTo>
                    <a:pt x="1" y="3390"/>
                    <a:pt x="15" y="3406"/>
                    <a:pt x="29" y="3406"/>
                  </a:cubicBezTo>
                  <a:cubicBezTo>
                    <a:pt x="34" y="3406"/>
                    <a:pt x="38" y="3404"/>
                    <a:pt x="41" y="3400"/>
                  </a:cubicBezTo>
                  <a:cubicBezTo>
                    <a:pt x="818" y="2411"/>
                    <a:pt x="1872" y="1087"/>
                    <a:pt x="3018" y="512"/>
                  </a:cubicBezTo>
                  <a:cubicBezTo>
                    <a:pt x="3374" y="333"/>
                    <a:pt x="3689" y="254"/>
                    <a:pt x="3970" y="254"/>
                  </a:cubicBezTo>
                  <a:cubicBezTo>
                    <a:pt x="5617" y="254"/>
                    <a:pt x="6047" y="2978"/>
                    <a:pt x="6214" y="4314"/>
                  </a:cubicBezTo>
                  <a:cubicBezTo>
                    <a:pt x="6220" y="4354"/>
                    <a:pt x="6251" y="4375"/>
                    <a:pt x="6282" y="4375"/>
                  </a:cubicBezTo>
                  <a:cubicBezTo>
                    <a:pt x="6312" y="4375"/>
                    <a:pt x="6341" y="4355"/>
                    <a:pt x="6344" y="4314"/>
                  </a:cubicBezTo>
                  <a:cubicBezTo>
                    <a:pt x="6470" y="2943"/>
                    <a:pt x="5757" y="154"/>
                    <a:pt x="4034" y="5"/>
                  </a:cubicBezTo>
                  <a:cubicBezTo>
                    <a:pt x="3998" y="2"/>
                    <a:pt x="3964" y="1"/>
                    <a:pt x="3929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21"/>
            <p:cNvSpPr/>
            <p:nvPr/>
          </p:nvSpPr>
          <p:spPr>
            <a:xfrm>
              <a:off x="2378915" y="-967276"/>
              <a:ext cx="217070" cy="510122"/>
            </a:xfrm>
            <a:custGeom>
              <a:avLst/>
              <a:gdLst/>
              <a:ahLst/>
              <a:cxnLst/>
              <a:rect l="l" t="t" r="r" b="b"/>
              <a:pathLst>
                <a:path w="4851" h="11400" extrusionOk="0">
                  <a:moveTo>
                    <a:pt x="4778" y="0"/>
                  </a:moveTo>
                  <a:cubicBezTo>
                    <a:pt x="4755" y="0"/>
                    <a:pt x="4731" y="13"/>
                    <a:pt x="4723" y="43"/>
                  </a:cubicBezTo>
                  <a:cubicBezTo>
                    <a:pt x="3503" y="3997"/>
                    <a:pt x="2005" y="7749"/>
                    <a:pt x="6" y="11378"/>
                  </a:cubicBezTo>
                  <a:cubicBezTo>
                    <a:pt x="1" y="11390"/>
                    <a:pt x="10" y="11399"/>
                    <a:pt x="20" y="11399"/>
                  </a:cubicBezTo>
                  <a:cubicBezTo>
                    <a:pt x="24" y="11399"/>
                    <a:pt x="28" y="11397"/>
                    <a:pt x="31" y="11392"/>
                  </a:cubicBezTo>
                  <a:cubicBezTo>
                    <a:pt x="2173" y="7928"/>
                    <a:pt x="3883" y="4044"/>
                    <a:pt x="4841" y="76"/>
                  </a:cubicBezTo>
                  <a:cubicBezTo>
                    <a:pt x="4851" y="30"/>
                    <a:pt x="4814" y="0"/>
                    <a:pt x="4778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21"/>
            <p:cNvSpPr/>
            <p:nvPr/>
          </p:nvSpPr>
          <p:spPr>
            <a:xfrm>
              <a:off x="2126220" y="-359098"/>
              <a:ext cx="165655" cy="276092"/>
            </a:xfrm>
            <a:custGeom>
              <a:avLst/>
              <a:gdLst/>
              <a:ahLst/>
              <a:cxnLst/>
              <a:rect l="l" t="t" r="r" b="b"/>
              <a:pathLst>
                <a:path w="3702" h="6170" extrusionOk="0">
                  <a:moveTo>
                    <a:pt x="1023" y="1"/>
                  </a:moveTo>
                  <a:cubicBezTo>
                    <a:pt x="1013" y="1"/>
                    <a:pt x="1003" y="7"/>
                    <a:pt x="1003" y="20"/>
                  </a:cubicBezTo>
                  <a:cubicBezTo>
                    <a:pt x="1036" y="1705"/>
                    <a:pt x="1" y="3762"/>
                    <a:pt x="1050" y="5323"/>
                  </a:cubicBezTo>
                  <a:cubicBezTo>
                    <a:pt x="1391" y="5831"/>
                    <a:pt x="2011" y="6169"/>
                    <a:pt x="2607" y="6169"/>
                  </a:cubicBezTo>
                  <a:cubicBezTo>
                    <a:pt x="2995" y="6169"/>
                    <a:pt x="3373" y="6026"/>
                    <a:pt x="3657" y="5692"/>
                  </a:cubicBezTo>
                  <a:cubicBezTo>
                    <a:pt x="3702" y="5641"/>
                    <a:pt x="3661" y="5581"/>
                    <a:pt x="3609" y="5581"/>
                  </a:cubicBezTo>
                  <a:cubicBezTo>
                    <a:pt x="3594" y="5581"/>
                    <a:pt x="3578" y="5587"/>
                    <a:pt x="3563" y="5598"/>
                  </a:cubicBezTo>
                  <a:cubicBezTo>
                    <a:pt x="3265" y="5841"/>
                    <a:pt x="2928" y="5952"/>
                    <a:pt x="2595" y="5952"/>
                  </a:cubicBezTo>
                  <a:cubicBezTo>
                    <a:pt x="2111" y="5952"/>
                    <a:pt x="1634" y="5718"/>
                    <a:pt x="1292" y="5312"/>
                  </a:cubicBezTo>
                  <a:cubicBezTo>
                    <a:pt x="807" y="4737"/>
                    <a:pt x="730" y="3944"/>
                    <a:pt x="763" y="3222"/>
                  </a:cubicBezTo>
                  <a:cubicBezTo>
                    <a:pt x="810" y="2140"/>
                    <a:pt x="1105" y="1110"/>
                    <a:pt x="1047" y="20"/>
                  </a:cubicBezTo>
                  <a:cubicBezTo>
                    <a:pt x="1046" y="7"/>
                    <a:pt x="1034" y="1"/>
                    <a:pt x="1023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21"/>
            <p:cNvSpPr/>
            <p:nvPr/>
          </p:nvSpPr>
          <p:spPr>
            <a:xfrm>
              <a:off x="2099729" y="42342"/>
              <a:ext cx="287324" cy="190893"/>
            </a:xfrm>
            <a:custGeom>
              <a:avLst/>
              <a:gdLst/>
              <a:ahLst/>
              <a:cxnLst/>
              <a:rect l="l" t="t" r="r" b="b"/>
              <a:pathLst>
                <a:path w="6421" h="4266" extrusionOk="0">
                  <a:moveTo>
                    <a:pt x="6359" y="0"/>
                  </a:moveTo>
                  <a:cubicBezTo>
                    <a:pt x="6348" y="0"/>
                    <a:pt x="6337" y="4"/>
                    <a:pt x="6328" y="14"/>
                  </a:cubicBezTo>
                  <a:lnTo>
                    <a:pt x="6325" y="14"/>
                  </a:lnTo>
                  <a:cubicBezTo>
                    <a:pt x="4489" y="1842"/>
                    <a:pt x="2669" y="3764"/>
                    <a:pt x="4" y="4259"/>
                  </a:cubicBezTo>
                  <a:cubicBezTo>
                    <a:pt x="1" y="4259"/>
                    <a:pt x="1" y="4266"/>
                    <a:pt x="4" y="4266"/>
                  </a:cubicBezTo>
                  <a:cubicBezTo>
                    <a:pt x="5" y="4266"/>
                    <a:pt x="5" y="4265"/>
                    <a:pt x="6" y="4265"/>
                  </a:cubicBezTo>
                  <a:cubicBezTo>
                    <a:pt x="2649" y="3937"/>
                    <a:pt x="4690" y="1985"/>
                    <a:pt x="6391" y="77"/>
                  </a:cubicBezTo>
                  <a:cubicBezTo>
                    <a:pt x="6421" y="43"/>
                    <a:pt x="6392" y="0"/>
                    <a:pt x="635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21"/>
            <p:cNvSpPr/>
            <p:nvPr/>
          </p:nvSpPr>
          <p:spPr>
            <a:xfrm>
              <a:off x="2582342" y="-1057579"/>
              <a:ext cx="16780" cy="20808"/>
            </a:xfrm>
            <a:custGeom>
              <a:avLst/>
              <a:gdLst/>
              <a:ahLst/>
              <a:cxnLst/>
              <a:rect l="l" t="t" r="r" b="b"/>
              <a:pathLst>
                <a:path w="375" h="465" extrusionOk="0">
                  <a:moveTo>
                    <a:pt x="188" y="1"/>
                  </a:moveTo>
                  <a:cubicBezTo>
                    <a:pt x="136" y="1"/>
                    <a:pt x="84" y="30"/>
                    <a:pt x="69" y="90"/>
                  </a:cubicBezTo>
                  <a:cubicBezTo>
                    <a:pt x="55" y="145"/>
                    <a:pt x="42" y="200"/>
                    <a:pt x="25" y="252"/>
                  </a:cubicBezTo>
                  <a:cubicBezTo>
                    <a:pt x="0" y="357"/>
                    <a:pt x="77" y="464"/>
                    <a:pt x="188" y="464"/>
                  </a:cubicBezTo>
                  <a:cubicBezTo>
                    <a:pt x="295" y="464"/>
                    <a:pt x="375" y="357"/>
                    <a:pt x="347" y="252"/>
                  </a:cubicBezTo>
                  <a:cubicBezTo>
                    <a:pt x="333" y="197"/>
                    <a:pt x="320" y="142"/>
                    <a:pt x="306" y="90"/>
                  </a:cubicBezTo>
                  <a:cubicBezTo>
                    <a:pt x="291" y="30"/>
                    <a:pt x="239" y="1"/>
                    <a:pt x="18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21"/>
            <p:cNvSpPr/>
            <p:nvPr/>
          </p:nvSpPr>
          <p:spPr>
            <a:xfrm>
              <a:off x="2571378" y="-1166094"/>
              <a:ext cx="43629" cy="38170"/>
            </a:xfrm>
            <a:custGeom>
              <a:avLst/>
              <a:gdLst/>
              <a:ahLst/>
              <a:cxnLst/>
              <a:rect l="l" t="t" r="r" b="b"/>
              <a:pathLst>
                <a:path w="975" h="853" extrusionOk="0">
                  <a:moveTo>
                    <a:pt x="413" y="0"/>
                  </a:moveTo>
                  <a:cubicBezTo>
                    <a:pt x="313" y="0"/>
                    <a:pt x="199" y="58"/>
                    <a:pt x="130" y="125"/>
                  </a:cubicBezTo>
                  <a:cubicBezTo>
                    <a:pt x="55" y="199"/>
                    <a:pt x="0" y="320"/>
                    <a:pt x="6" y="425"/>
                  </a:cubicBezTo>
                  <a:cubicBezTo>
                    <a:pt x="11" y="535"/>
                    <a:pt x="47" y="651"/>
                    <a:pt x="130" y="728"/>
                  </a:cubicBezTo>
                  <a:cubicBezTo>
                    <a:pt x="205" y="795"/>
                    <a:pt x="306" y="852"/>
                    <a:pt x="412" y="852"/>
                  </a:cubicBezTo>
                  <a:cubicBezTo>
                    <a:pt x="419" y="852"/>
                    <a:pt x="426" y="852"/>
                    <a:pt x="433" y="852"/>
                  </a:cubicBezTo>
                  <a:cubicBezTo>
                    <a:pt x="496" y="846"/>
                    <a:pt x="562" y="843"/>
                    <a:pt x="625" y="830"/>
                  </a:cubicBezTo>
                  <a:cubicBezTo>
                    <a:pt x="713" y="810"/>
                    <a:pt x="790" y="764"/>
                    <a:pt x="857" y="700"/>
                  </a:cubicBezTo>
                  <a:cubicBezTo>
                    <a:pt x="925" y="637"/>
                    <a:pt x="975" y="518"/>
                    <a:pt x="972" y="425"/>
                  </a:cubicBezTo>
                  <a:cubicBezTo>
                    <a:pt x="967" y="326"/>
                    <a:pt x="934" y="221"/>
                    <a:pt x="857" y="150"/>
                  </a:cubicBezTo>
                  <a:cubicBezTo>
                    <a:pt x="790" y="89"/>
                    <a:pt x="713" y="42"/>
                    <a:pt x="625" y="23"/>
                  </a:cubicBezTo>
                  <a:cubicBezTo>
                    <a:pt x="562" y="9"/>
                    <a:pt x="496" y="4"/>
                    <a:pt x="433" y="1"/>
                  </a:cubicBezTo>
                  <a:cubicBezTo>
                    <a:pt x="426" y="0"/>
                    <a:pt x="420" y="0"/>
                    <a:pt x="413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21"/>
            <p:cNvSpPr/>
            <p:nvPr/>
          </p:nvSpPr>
          <p:spPr>
            <a:xfrm>
              <a:off x="2729072" y="-1140453"/>
              <a:ext cx="23716" cy="18391"/>
            </a:xfrm>
            <a:custGeom>
              <a:avLst/>
              <a:gdLst/>
              <a:ahLst/>
              <a:cxnLst/>
              <a:rect l="l" t="t" r="r" b="b"/>
              <a:pathLst>
                <a:path w="530" h="411" extrusionOk="0">
                  <a:moveTo>
                    <a:pt x="265" y="1"/>
                  </a:moveTo>
                  <a:cubicBezTo>
                    <a:pt x="1" y="1"/>
                    <a:pt x="1" y="411"/>
                    <a:pt x="265" y="411"/>
                  </a:cubicBezTo>
                  <a:cubicBezTo>
                    <a:pt x="529" y="411"/>
                    <a:pt x="529" y="1"/>
                    <a:pt x="26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21"/>
            <p:cNvSpPr/>
            <p:nvPr/>
          </p:nvSpPr>
          <p:spPr>
            <a:xfrm>
              <a:off x="2760978" y="-1021690"/>
              <a:ext cx="36648" cy="33919"/>
            </a:xfrm>
            <a:custGeom>
              <a:avLst/>
              <a:gdLst/>
              <a:ahLst/>
              <a:cxnLst/>
              <a:rect l="l" t="t" r="r" b="b"/>
              <a:pathLst>
                <a:path w="819" h="758" extrusionOk="0">
                  <a:moveTo>
                    <a:pt x="451" y="0"/>
                  </a:moveTo>
                  <a:cubicBezTo>
                    <a:pt x="446" y="0"/>
                    <a:pt x="441" y="0"/>
                    <a:pt x="436" y="1"/>
                  </a:cubicBezTo>
                  <a:cubicBezTo>
                    <a:pt x="312" y="6"/>
                    <a:pt x="193" y="67"/>
                    <a:pt x="124" y="163"/>
                  </a:cubicBezTo>
                  <a:cubicBezTo>
                    <a:pt x="53" y="210"/>
                    <a:pt x="1" y="295"/>
                    <a:pt x="3" y="378"/>
                  </a:cubicBezTo>
                  <a:cubicBezTo>
                    <a:pt x="9" y="466"/>
                    <a:pt x="53" y="549"/>
                    <a:pt x="124" y="595"/>
                  </a:cubicBezTo>
                  <a:cubicBezTo>
                    <a:pt x="196" y="692"/>
                    <a:pt x="314" y="758"/>
                    <a:pt x="436" y="758"/>
                  </a:cubicBezTo>
                  <a:cubicBezTo>
                    <a:pt x="532" y="758"/>
                    <a:pt x="634" y="714"/>
                    <a:pt x="703" y="648"/>
                  </a:cubicBezTo>
                  <a:cubicBezTo>
                    <a:pt x="769" y="582"/>
                    <a:pt x="818" y="474"/>
                    <a:pt x="813" y="378"/>
                  </a:cubicBezTo>
                  <a:cubicBezTo>
                    <a:pt x="810" y="282"/>
                    <a:pt x="777" y="180"/>
                    <a:pt x="703" y="111"/>
                  </a:cubicBezTo>
                  <a:cubicBezTo>
                    <a:pt x="632" y="48"/>
                    <a:pt x="544" y="0"/>
                    <a:pt x="45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21"/>
            <p:cNvSpPr/>
            <p:nvPr/>
          </p:nvSpPr>
          <p:spPr>
            <a:xfrm>
              <a:off x="2475527" y="-44783"/>
              <a:ext cx="31100" cy="24701"/>
            </a:xfrm>
            <a:custGeom>
              <a:avLst/>
              <a:gdLst/>
              <a:ahLst/>
              <a:cxnLst/>
              <a:rect l="l" t="t" r="r" b="b"/>
              <a:pathLst>
                <a:path w="695" h="552" extrusionOk="0">
                  <a:moveTo>
                    <a:pt x="283" y="1"/>
                  </a:moveTo>
                  <a:cubicBezTo>
                    <a:pt x="134" y="1"/>
                    <a:pt x="0" y="118"/>
                    <a:pt x="0" y="276"/>
                  </a:cubicBezTo>
                  <a:cubicBezTo>
                    <a:pt x="0" y="435"/>
                    <a:pt x="132" y="552"/>
                    <a:pt x="280" y="552"/>
                  </a:cubicBezTo>
                  <a:cubicBezTo>
                    <a:pt x="303" y="552"/>
                    <a:pt x="326" y="549"/>
                    <a:pt x="350" y="543"/>
                  </a:cubicBezTo>
                  <a:cubicBezTo>
                    <a:pt x="405" y="529"/>
                    <a:pt x="460" y="518"/>
                    <a:pt x="515" y="504"/>
                  </a:cubicBezTo>
                  <a:cubicBezTo>
                    <a:pt x="611" y="480"/>
                    <a:pt x="694" y="378"/>
                    <a:pt x="689" y="276"/>
                  </a:cubicBezTo>
                  <a:cubicBezTo>
                    <a:pt x="683" y="174"/>
                    <a:pt x="620" y="75"/>
                    <a:pt x="515" y="50"/>
                  </a:cubicBezTo>
                  <a:cubicBezTo>
                    <a:pt x="460" y="36"/>
                    <a:pt x="405" y="23"/>
                    <a:pt x="350" y="9"/>
                  </a:cubicBezTo>
                  <a:cubicBezTo>
                    <a:pt x="328" y="3"/>
                    <a:pt x="305" y="1"/>
                    <a:pt x="283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21"/>
            <p:cNvSpPr/>
            <p:nvPr/>
          </p:nvSpPr>
          <p:spPr>
            <a:xfrm>
              <a:off x="2552763" y="-193617"/>
              <a:ext cx="28370" cy="22105"/>
            </a:xfrm>
            <a:custGeom>
              <a:avLst/>
              <a:gdLst/>
              <a:ahLst/>
              <a:cxnLst/>
              <a:rect l="l" t="t" r="r" b="b"/>
              <a:pathLst>
                <a:path w="634" h="494" extrusionOk="0">
                  <a:moveTo>
                    <a:pt x="317" y="1"/>
                  </a:moveTo>
                  <a:cubicBezTo>
                    <a:pt x="3" y="1"/>
                    <a:pt x="1" y="493"/>
                    <a:pt x="317" y="493"/>
                  </a:cubicBezTo>
                  <a:cubicBezTo>
                    <a:pt x="634" y="493"/>
                    <a:pt x="634" y="1"/>
                    <a:pt x="317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21"/>
            <p:cNvSpPr/>
            <p:nvPr/>
          </p:nvSpPr>
          <p:spPr>
            <a:xfrm>
              <a:off x="2625345" y="-306831"/>
              <a:ext cx="18615" cy="11366"/>
            </a:xfrm>
            <a:custGeom>
              <a:avLst/>
              <a:gdLst/>
              <a:ahLst/>
              <a:cxnLst/>
              <a:rect l="l" t="t" r="r" b="b"/>
              <a:pathLst>
                <a:path w="416" h="254" extrusionOk="0">
                  <a:moveTo>
                    <a:pt x="291" y="0"/>
                  </a:moveTo>
                  <a:cubicBezTo>
                    <a:pt x="289" y="0"/>
                    <a:pt x="288" y="0"/>
                    <a:pt x="287" y="0"/>
                  </a:cubicBezTo>
                  <a:cubicBezTo>
                    <a:pt x="248" y="3"/>
                    <a:pt x="209" y="0"/>
                    <a:pt x="171" y="9"/>
                  </a:cubicBezTo>
                  <a:cubicBezTo>
                    <a:pt x="141" y="14"/>
                    <a:pt x="113" y="28"/>
                    <a:pt x="86" y="42"/>
                  </a:cubicBezTo>
                  <a:cubicBezTo>
                    <a:pt x="0" y="75"/>
                    <a:pt x="0" y="179"/>
                    <a:pt x="86" y="212"/>
                  </a:cubicBezTo>
                  <a:cubicBezTo>
                    <a:pt x="113" y="223"/>
                    <a:pt x="141" y="240"/>
                    <a:pt x="171" y="245"/>
                  </a:cubicBezTo>
                  <a:cubicBezTo>
                    <a:pt x="209" y="254"/>
                    <a:pt x="248" y="251"/>
                    <a:pt x="287" y="254"/>
                  </a:cubicBezTo>
                  <a:cubicBezTo>
                    <a:pt x="288" y="254"/>
                    <a:pt x="289" y="254"/>
                    <a:pt x="291" y="254"/>
                  </a:cubicBezTo>
                  <a:cubicBezTo>
                    <a:pt x="355" y="254"/>
                    <a:pt x="416" y="192"/>
                    <a:pt x="413" y="127"/>
                  </a:cubicBezTo>
                  <a:cubicBezTo>
                    <a:pt x="408" y="62"/>
                    <a:pt x="358" y="0"/>
                    <a:pt x="29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21"/>
            <p:cNvSpPr/>
            <p:nvPr/>
          </p:nvSpPr>
          <p:spPr>
            <a:xfrm>
              <a:off x="2336046" y="-176121"/>
              <a:ext cx="25551" cy="18794"/>
            </a:xfrm>
            <a:custGeom>
              <a:avLst/>
              <a:gdLst/>
              <a:ahLst/>
              <a:cxnLst/>
              <a:rect l="l" t="t" r="r" b="b"/>
              <a:pathLst>
                <a:path w="571" h="420" extrusionOk="0">
                  <a:moveTo>
                    <a:pt x="211" y="0"/>
                  </a:moveTo>
                  <a:cubicBezTo>
                    <a:pt x="102" y="0"/>
                    <a:pt x="1" y="101"/>
                    <a:pt x="6" y="210"/>
                  </a:cubicBezTo>
                  <a:cubicBezTo>
                    <a:pt x="12" y="320"/>
                    <a:pt x="97" y="419"/>
                    <a:pt x="215" y="419"/>
                  </a:cubicBezTo>
                  <a:cubicBezTo>
                    <a:pt x="265" y="416"/>
                    <a:pt x="314" y="416"/>
                    <a:pt x="364" y="405"/>
                  </a:cubicBezTo>
                  <a:cubicBezTo>
                    <a:pt x="422" y="397"/>
                    <a:pt x="469" y="367"/>
                    <a:pt x="507" y="325"/>
                  </a:cubicBezTo>
                  <a:cubicBezTo>
                    <a:pt x="570" y="259"/>
                    <a:pt x="570" y="160"/>
                    <a:pt x="507" y="94"/>
                  </a:cubicBezTo>
                  <a:lnTo>
                    <a:pt x="507" y="91"/>
                  </a:lnTo>
                  <a:cubicBezTo>
                    <a:pt x="469" y="50"/>
                    <a:pt x="422" y="23"/>
                    <a:pt x="364" y="12"/>
                  </a:cubicBezTo>
                  <a:cubicBezTo>
                    <a:pt x="314" y="3"/>
                    <a:pt x="265" y="1"/>
                    <a:pt x="215" y="1"/>
                  </a:cubicBezTo>
                  <a:cubicBezTo>
                    <a:pt x="214" y="1"/>
                    <a:pt x="212" y="0"/>
                    <a:pt x="21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21"/>
            <p:cNvSpPr/>
            <p:nvPr/>
          </p:nvSpPr>
          <p:spPr>
            <a:xfrm>
              <a:off x="2396769" y="-255236"/>
              <a:ext cx="24208" cy="18794"/>
            </a:xfrm>
            <a:custGeom>
              <a:avLst/>
              <a:gdLst/>
              <a:ahLst/>
              <a:cxnLst/>
              <a:rect l="l" t="t" r="r" b="b"/>
              <a:pathLst>
                <a:path w="541" h="420" extrusionOk="0">
                  <a:moveTo>
                    <a:pt x="271" y="1"/>
                  </a:moveTo>
                  <a:cubicBezTo>
                    <a:pt x="1" y="1"/>
                    <a:pt x="1" y="419"/>
                    <a:pt x="271" y="419"/>
                  </a:cubicBezTo>
                  <a:cubicBezTo>
                    <a:pt x="541" y="419"/>
                    <a:pt x="541" y="1"/>
                    <a:pt x="27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21"/>
            <p:cNvSpPr/>
            <p:nvPr/>
          </p:nvSpPr>
          <p:spPr>
            <a:xfrm>
              <a:off x="2029384" y="111210"/>
              <a:ext cx="15930" cy="22463"/>
            </a:xfrm>
            <a:custGeom>
              <a:avLst/>
              <a:gdLst/>
              <a:ahLst/>
              <a:cxnLst/>
              <a:rect l="l" t="t" r="r" b="b"/>
              <a:pathLst>
                <a:path w="356" h="502" extrusionOk="0">
                  <a:moveTo>
                    <a:pt x="183" y="0"/>
                  </a:moveTo>
                  <a:cubicBezTo>
                    <a:pt x="181" y="0"/>
                    <a:pt x="179" y="0"/>
                    <a:pt x="177" y="0"/>
                  </a:cubicBezTo>
                  <a:cubicBezTo>
                    <a:pt x="130" y="3"/>
                    <a:pt x="89" y="22"/>
                    <a:pt x="56" y="53"/>
                  </a:cubicBezTo>
                  <a:cubicBezTo>
                    <a:pt x="17" y="88"/>
                    <a:pt x="3" y="143"/>
                    <a:pt x="3" y="196"/>
                  </a:cubicBezTo>
                  <a:cubicBezTo>
                    <a:pt x="1" y="237"/>
                    <a:pt x="1" y="281"/>
                    <a:pt x="1" y="325"/>
                  </a:cubicBezTo>
                  <a:cubicBezTo>
                    <a:pt x="1" y="413"/>
                    <a:pt x="79" y="502"/>
                    <a:pt x="169" y="502"/>
                  </a:cubicBezTo>
                  <a:cubicBezTo>
                    <a:pt x="171" y="502"/>
                    <a:pt x="174" y="501"/>
                    <a:pt x="177" y="501"/>
                  </a:cubicBezTo>
                  <a:cubicBezTo>
                    <a:pt x="273" y="496"/>
                    <a:pt x="356" y="424"/>
                    <a:pt x="356" y="325"/>
                  </a:cubicBezTo>
                  <a:cubicBezTo>
                    <a:pt x="353" y="284"/>
                    <a:pt x="356" y="242"/>
                    <a:pt x="353" y="201"/>
                  </a:cubicBezTo>
                  <a:cubicBezTo>
                    <a:pt x="350" y="154"/>
                    <a:pt x="345" y="110"/>
                    <a:pt x="315" y="69"/>
                  </a:cubicBezTo>
                  <a:cubicBezTo>
                    <a:pt x="283" y="32"/>
                    <a:pt x="233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21"/>
            <p:cNvSpPr/>
            <p:nvPr/>
          </p:nvSpPr>
          <p:spPr>
            <a:xfrm>
              <a:off x="2009560" y="-17934"/>
              <a:ext cx="23940" cy="18525"/>
            </a:xfrm>
            <a:custGeom>
              <a:avLst/>
              <a:gdLst/>
              <a:ahLst/>
              <a:cxnLst/>
              <a:rect l="l" t="t" r="r" b="b"/>
              <a:pathLst>
                <a:path w="535" h="414" extrusionOk="0">
                  <a:moveTo>
                    <a:pt x="267" y="1"/>
                  </a:moveTo>
                  <a:cubicBezTo>
                    <a:pt x="0" y="1"/>
                    <a:pt x="0" y="414"/>
                    <a:pt x="267" y="414"/>
                  </a:cubicBezTo>
                  <a:cubicBezTo>
                    <a:pt x="534" y="414"/>
                    <a:pt x="534" y="1"/>
                    <a:pt x="267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4" name="Google Shape;1834;p21"/>
          <p:cNvGrpSpPr/>
          <p:nvPr/>
        </p:nvGrpSpPr>
        <p:grpSpPr>
          <a:xfrm rot="-1016838" flipH="1">
            <a:off x="7793423" y="2895035"/>
            <a:ext cx="1616765" cy="1763462"/>
            <a:chOff x="1798787" y="3873267"/>
            <a:chExt cx="1616720" cy="1763413"/>
          </a:xfrm>
        </p:grpSpPr>
        <p:sp>
          <p:nvSpPr>
            <p:cNvPr id="1835" name="Google Shape;1835;p21"/>
            <p:cNvSpPr/>
            <p:nvPr/>
          </p:nvSpPr>
          <p:spPr>
            <a:xfrm>
              <a:off x="1822951" y="3996952"/>
              <a:ext cx="1384935" cy="1639727"/>
            </a:xfrm>
            <a:custGeom>
              <a:avLst/>
              <a:gdLst/>
              <a:ahLst/>
              <a:cxnLst/>
              <a:rect l="l" t="t" r="r" b="b"/>
              <a:pathLst>
                <a:path w="30950" h="36644" extrusionOk="0">
                  <a:moveTo>
                    <a:pt x="27962" y="1"/>
                  </a:moveTo>
                  <a:cubicBezTo>
                    <a:pt x="27626" y="1"/>
                    <a:pt x="27285" y="277"/>
                    <a:pt x="27389" y="709"/>
                  </a:cubicBezTo>
                  <a:cubicBezTo>
                    <a:pt x="29727" y="10252"/>
                    <a:pt x="19138" y="15230"/>
                    <a:pt x="12673" y="19390"/>
                  </a:cubicBezTo>
                  <a:cubicBezTo>
                    <a:pt x="6492" y="23366"/>
                    <a:pt x="1638" y="29247"/>
                    <a:pt x="14" y="36540"/>
                  </a:cubicBezTo>
                  <a:cubicBezTo>
                    <a:pt x="0" y="36603"/>
                    <a:pt x="49" y="36643"/>
                    <a:pt x="96" y="36643"/>
                  </a:cubicBezTo>
                  <a:cubicBezTo>
                    <a:pt x="127" y="36643"/>
                    <a:pt x="158" y="36625"/>
                    <a:pt x="171" y="36584"/>
                  </a:cubicBezTo>
                  <a:cubicBezTo>
                    <a:pt x="1506" y="32424"/>
                    <a:pt x="3477" y="28666"/>
                    <a:pt x="6415" y="25403"/>
                  </a:cubicBezTo>
                  <a:cubicBezTo>
                    <a:pt x="9416" y="22069"/>
                    <a:pt x="13177" y="19910"/>
                    <a:pt x="17040" y="17733"/>
                  </a:cubicBezTo>
                  <a:cubicBezTo>
                    <a:pt x="23048" y="14343"/>
                    <a:pt x="30949" y="8424"/>
                    <a:pt x="28494" y="403"/>
                  </a:cubicBezTo>
                  <a:cubicBezTo>
                    <a:pt x="28407" y="123"/>
                    <a:pt x="28185" y="1"/>
                    <a:pt x="27962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21"/>
            <p:cNvSpPr/>
            <p:nvPr/>
          </p:nvSpPr>
          <p:spPr>
            <a:xfrm>
              <a:off x="1798787" y="3873267"/>
              <a:ext cx="1016708" cy="1680671"/>
            </a:xfrm>
            <a:custGeom>
              <a:avLst/>
              <a:gdLst/>
              <a:ahLst/>
              <a:cxnLst/>
              <a:rect l="l" t="t" r="r" b="b"/>
              <a:pathLst>
                <a:path w="22721" h="37559" extrusionOk="0">
                  <a:moveTo>
                    <a:pt x="21526" y="0"/>
                  </a:moveTo>
                  <a:cubicBezTo>
                    <a:pt x="21232" y="0"/>
                    <a:pt x="20921" y="199"/>
                    <a:pt x="20933" y="544"/>
                  </a:cubicBezTo>
                  <a:cubicBezTo>
                    <a:pt x="21077" y="4561"/>
                    <a:pt x="21768" y="8820"/>
                    <a:pt x="19521" y="12440"/>
                  </a:cubicBezTo>
                  <a:cubicBezTo>
                    <a:pt x="17489" y="15720"/>
                    <a:pt x="13679" y="17322"/>
                    <a:pt x="10727" y="19618"/>
                  </a:cubicBezTo>
                  <a:cubicBezTo>
                    <a:pt x="5265" y="23869"/>
                    <a:pt x="980" y="30579"/>
                    <a:pt x="6" y="37493"/>
                  </a:cubicBezTo>
                  <a:cubicBezTo>
                    <a:pt x="1" y="37531"/>
                    <a:pt x="33" y="37558"/>
                    <a:pt x="63" y="37558"/>
                  </a:cubicBezTo>
                  <a:cubicBezTo>
                    <a:pt x="83" y="37558"/>
                    <a:pt x="101" y="37547"/>
                    <a:pt x="108" y="37520"/>
                  </a:cubicBezTo>
                  <a:cubicBezTo>
                    <a:pt x="1096" y="33663"/>
                    <a:pt x="2456" y="29973"/>
                    <a:pt x="4805" y="26722"/>
                  </a:cubicBezTo>
                  <a:cubicBezTo>
                    <a:pt x="7291" y="23283"/>
                    <a:pt x="10438" y="20623"/>
                    <a:pt x="14031" y="18410"/>
                  </a:cubicBezTo>
                  <a:cubicBezTo>
                    <a:pt x="17004" y="16581"/>
                    <a:pt x="19953" y="14660"/>
                    <a:pt x="21338" y="11303"/>
                  </a:cubicBezTo>
                  <a:cubicBezTo>
                    <a:pt x="22720" y="7950"/>
                    <a:pt x="22572" y="3916"/>
                    <a:pt x="22021" y="398"/>
                  </a:cubicBezTo>
                  <a:cubicBezTo>
                    <a:pt x="21978" y="124"/>
                    <a:pt x="21757" y="0"/>
                    <a:pt x="2152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21"/>
            <p:cNvSpPr/>
            <p:nvPr/>
          </p:nvSpPr>
          <p:spPr>
            <a:xfrm>
              <a:off x="1990042" y="4320082"/>
              <a:ext cx="1385651" cy="1154396"/>
            </a:xfrm>
            <a:custGeom>
              <a:avLst/>
              <a:gdLst/>
              <a:ahLst/>
              <a:cxnLst/>
              <a:rect l="l" t="t" r="r" b="b"/>
              <a:pathLst>
                <a:path w="30966" h="25798" extrusionOk="0">
                  <a:moveTo>
                    <a:pt x="29516" y="1"/>
                  </a:moveTo>
                  <a:cubicBezTo>
                    <a:pt x="29334" y="1"/>
                    <a:pt x="29157" y="134"/>
                    <a:pt x="29126" y="380"/>
                  </a:cubicBezTo>
                  <a:cubicBezTo>
                    <a:pt x="28895" y="2227"/>
                    <a:pt x="28887" y="3722"/>
                    <a:pt x="27887" y="5385"/>
                  </a:cubicBezTo>
                  <a:cubicBezTo>
                    <a:pt x="26946" y="6949"/>
                    <a:pt x="25591" y="8259"/>
                    <a:pt x="24068" y="9253"/>
                  </a:cubicBezTo>
                  <a:cubicBezTo>
                    <a:pt x="20866" y="11340"/>
                    <a:pt x="17009" y="12120"/>
                    <a:pt x="13493" y="13510"/>
                  </a:cubicBezTo>
                  <a:cubicBezTo>
                    <a:pt x="7722" y="15795"/>
                    <a:pt x="2692" y="20046"/>
                    <a:pt x="21" y="25715"/>
                  </a:cubicBezTo>
                  <a:cubicBezTo>
                    <a:pt x="1" y="25759"/>
                    <a:pt x="36" y="25797"/>
                    <a:pt x="72" y="25797"/>
                  </a:cubicBezTo>
                  <a:cubicBezTo>
                    <a:pt x="89" y="25797"/>
                    <a:pt x="106" y="25789"/>
                    <a:pt x="118" y="25770"/>
                  </a:cubicBezTo>
                  <a:cubicBezTo>
                    <a:pt x="2136" y="22568"/>
                    <a:pt x="4589" y="19738"/>
                    <a:pt x="7700" y="17552"/>
                  </a:cubicBezTo>
                  <a:cubicBezTo>
                    <a:pt x="10993" y="15239"/>
                    <a:pt x="14721" y="14129"/>
                    <a:pt x="18501" y="12888"/>
                  </a:cubicBezTo>
                  <a:cubicBezTo>
                    <a:pt x="21701" y="11839"/>
                    <a:pt x="24897" y="10523"/>
                    <a:pt x="27257" y="8034"/>
                  </a:cubicBezTo>
                  <a:cubicBezTo>
                    <a:pt x="29016" y="6181"/>
                    <a:pt x="30965" y="2907"/>
                    <a:pt x="29892" y="275"/>
                  </a:cubicBezTo>
                  <a:cubicBezTo>
                    <a:pt x="29815" y="88"/>
                    <a:pt x="29664" y="1"/>
                    <a:pt x="2951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21"/>
            <p:cNvSpPr/>
            <p:nvPr/>
          </p:nvSpPr>
          <p:spPr>
            <a:xfrm>
              <a:off x="2048529" y="5087968"/>
              <a:ext cx="937013" cy="478977"/>
            </a:xfrm>
            <a:custGeom>
              <a:avLst/>
              <a:gdLst/>
              <a:ahLst/>
              <a:cxnLst/>
              <a:rect l="l" t="t" r="r" b="b"/>
              <a:pathLst>
                <a:path w="20940" h="10704" extrusionOk="0">
                  <a:moveTo>
                    <a:pt x="20596" y="1"/>
                  </a:moveTo>
                  <a:cubicBezTo>
                    <a:pt x="20569" y="1"/>
                    <a:pt x="20541" y="6"/>
                    <a:pt x="20512" y="17"/>
                  </a:cubicBezTo>
                  <a:cubicBezTo>
                    <a:pt x="19146" y="560"/>
                    <a:pt x="17888" y="1097"/>
                    <a:pt x="16393" y="1179"/>
                  </a:cubicBezTo>
                  <a:cubicBezTo>
                    <a:pt x="16150" y="1193"/>
                    <a:pt x="15908" y="1198"/>
                    <a:pt x="15664" y="1198"/>
                  </a:cubicBezTo>
                  <a:cubicBezTo>
                    <a:pt x="15072" y="1198"/>
                    <a:pt x="14479" y="1169"/>
                    <a:pt x="13887" y="1169"/>
                  </a:cubicBezTo>
                  <a:cubicBezTo>
                    <a:pt x="13644" y="1169"/>
                    <a:pt x="13401" y="1174"/>
                    <a:pt x="13158" y="1187"/>
                  </a:cubicBezTo>
                  <a:cubicBezTo>
                    <a:pt x="11253" y="1289"/>
                    <a:pt x="9389" y="1790"/>
                    <a:pt x="7668" y="2608"/>
                  </a:cubicBezTo>
                  <a:cubicBezTo>
                    <a:pt x="4248" y="4230"/>
                    <a:pt x="1371" y="7099"/>
                    <a:pt x="11" y="10651"/>
                  </a:cubicBezTo>
                  <a:cubicBezTo>
                    <a:pt x="0" y="10680"/>
                    <a:pt x="27" y="10703"/>
                    <a:pt x="53" y="10703"/>
                  </a:cubicBezTo>
                  <a:cubicBezTo>
                    <a:pt x="66" y="10703"/>
                    <a:pt x="78" y="10697"/>
                    <a:pt x="85" y="10684"/>
                  </a:cubicBezTo>
                  <a:cubicBezTo>
                    <a:pt x="2073" y="6843"/>
                    <a:pt x="5322" y="3919"/>
                    <a:pt x="9502" y="2666"/>
                  </a:cubicBezTo>
                  <a:cubicBezTo>
                    <a:pt x="11630" y="2027"/>
                    <a:pt x="13662" y="2137"/>
                    <a:pt x="15842" y="2115"/>
                  </a:cubicBezTo>
                  <a:cubicBezTo>
                    <a:pt x="17643" y="2096"/>
                    <a:pt x="19414" y="1705"/>
                    <a:pt x="20774" y="463"/>
                  </a:cubicBezTo>
                  <a:cubicBezTo>
                    <a:pt x="20939" y="310"/>
                    <a:pt x="20805" y="1"/>
                    <a:pt x="2059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21"/>
            <p:cNvSpPr/>
            <p:nvPr/>
          </p:nvSpPr>
          <p:spPr>
            <a:xfrm>
              <a:off x="2698681" y="4201408"/>
              <a:ext cx="241010" cy="395344"/>
            </a:xfrm>
            <a:custGeom>
              <a:avLst/>
              <a:gdLst/>
              <a:ahLst/>
              <a:cxnLst/>
              <a:rect l="l" t="t" r="r" b="b"/>
              <a:pathLst>
                <a:path w="5386" h="8835" extrusionOk="0">
                  <a:moveTo>
                    <a:pt x="5089" y="1"/>
                  </a:moveTo>
                  <a:cubicBezTo>
                    <a:pt x="4938" y="1"/>
                    <a:pt x="4780" y="98"/>
                    <a:pt x="4769" y="292"/>
                  </a:cubicBezTo>
                  <a:cubicBezTo>
                    <a:pt x="4554" y="3703"/>
                    <a:pt x="2800" y="6702"/>
                    <a:pt x="58" y="8709"/>
                  </a:cubicBezTo>
                  <a:cubicBezTo>
                    <a:pt x="0" y="8750"/>
                    <a:pt x="34" y="8835"/>
                    <a:pt x="91" y="8835"/>
                  </a:cubicBezTo>
                  <a:cubicBezTo>
                    <a:pt x="102" y="8835"/>
                    <a:pt x="114" y="8832"/>
                    <a:pt x="127" y="8824"/>
                  </a:cubicBezTo>
                  <a:cubicBezTo>
                    <a:pt x="3246" y="7029"/>
                    <a:pt x="5108" y="3855"/>
                    <a:pt x="5372" y="292"/>
                  </a:cubicBezTo>
                  <a:cubicBezTo>
                    <a:pt x="5386" y="98"/>
                    <a:pt x="5240" y="1"/>
                    <a:pt x="5089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21"/>
            <p:cNvSpPr/>
            <p:nvPr/>
          </p:nvSpPr>
          <p:spPr>
            <a:xfrm>
              <a:off x="2920947" y="4025949"/>
              <a:ext cx="45240" cy="52176"/>
            </a:xfrm>
            <a:custGeom>
              <a:avLst/>
              <a:gdLst/>
              <a:ahLst/>
              <a:cxnLst/>
              <a:rect l="l" t="t" r="r" b="b"/>
              <a:pathLst>
                <a:path w="1011" h="1166" extrusionOk="0">
                  <a:moveTo>
                    <a:pt x="517" y="0"/>
                  </a:moveTo>
                  <a:cubicBezTo>
                    <a:pt x="513" y="0"/>
                    <a:pt x="508" y="0"/>
                    <a:pt x="504" y="0"/>
                  </a:cubicBezTo>
                  <a:cubicBezTo>
                    <a:pt x="388" y="6"/>
                    <a:pt x="275" y="47"/>
                    <a:pt x="190" y="133"/>
                  </a:cubicBezTo>
                  <a:cubicBezTo>
                    <a:pt x="124" y="199"/>
                    <a:pt x="88" y="279"/>
                    <a:pt x="58" y="367"/>
                  </a:cubicBezTo>
                  <a:cubicBezTo>
                    <a:pt x="25" y="463"/>
                    <a:pt x="22" y="570"/>
                    <a:pt x="11" y="672"/>
                  </a:cubicBezTo>
                  <a:cubicBezTo>
                    <a:pt x="0" y="788"/>
                    <a:pt x="77" y="939"/>
                    <a:pt x="157" y="1019"/>
                  </a:cubicBezTo>
                  <a:cubicBezTo>
                    <a:pt x="239" y="1101"/>
                    <a:pt x="372" y="1165"/>
                    <a:pt x="490" y="1165"/>
                  </a:cubicBezTo>
                  <a:cubicBezTo>
                    <a:pt x="494" y="1165"/>
                    <a:pt x="499" y="1165"/>
                    <a:pt x="504" y="1165"/>
                  </a:cubicBezTo>
                  <a:cubicBezTo>
                    <a:pt x="631" y="1157"/>
                    <a:pt x="763" y="1116"/>
                    <a:pt x="854" y="1019"/>
                  </a:cubicBezTo>
                  <a:cubicBezTo>
                    <a:pt x="936" y="931"/>
                    <a:pt x="1011" y="799"/>
                    <a:pt x="997" y="672"/>
                  </a:cubicBezTo>
                  <a:cubicBezTo>
                    <a:pt x="986" y="576"/>
                    <a:pt x="986" y="469"/>
                    <a:pt x="955" y="378"/>
                  </a:cubicBezTo>
                  <a:cubicBezTo>
                    <a:pt x="928" y="303"/>
                    <a:pt x="900" y="237"/>
                    <a:pt x="851" y="177"/>
                  </a:cubicBezTo>
                  <a:cubicBezTo>
                    <a:pt x="776" y="78"/>
                    <a:pt x="648" y="0"/>
                    <a:pt x="517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21"/>
            <p:cNvSpPr/>
            <p:nvPr/>
          </p:nvSpPr>
          <p:spPr>
            <a:xfrm>
              <a:off x="2871634" y="4693464"/>
              <a:ext cx="58932" cy="41884"/>
            </a:xfrm>
            <a:custGeom>
              <a:avLst/>
              <a:gdLst/>
              <a:ahLst/>
              <a:cxnLst/>
              <a:rect l="l" t="t" r="r" b="b"/>
              <a:pathLst>
                <a:path w="1317" h="936" extrusionOk="0">
                  <a:moveTo>
                    <a:pt x="1024" y="1"/>
                  </a:moveTo>
                  <a:cubicBezTo>
                    <a:pt x="1002" y="1"/>
                    <a:pt x="981" y="3"/>
                    <a:pt x="959" y="6"/>
                  </a:cubicBezTo>
                  <a:cubicBezTo>
                    <a:pt x="901" y="15"/>
                    <a:pt x="846" y="23"/>
                    <a:pt x="788" y="37"/>
                  </a:cubicBezTo>
                  <a:lnTo>
                    <a:pt x="706" y="59"/>
                  </a:lnTo>
                  <a:cubicBezTo>
                    <a:pt x="678" y="67"/>
                    <a:pt x="664" y="71"/>
                    <a:pt x="662" y="71"/>
                  </a:cubicBezTo>
                  <a:cubicBezTo>
                    <a:pt x="660" y="71"/>
                    <a:pt x="665" y="69"/>
                    <a:pt x="675" y="64"/>
                  </a:cubicBezTo>
                  <a:lnTo>
                    <a:pt x="675" y="64"/>
                  </a:lnTo>
                  <a:cubicBezTo>
                    <a:pt x="518" y="89"/>
                    <a:pt x="386" y="152"/>
                    <a:pt x="249" y="232"/>
                  </a:cubicBezTo>
                  <a:cubicBezTo>
                    <a:pt x="75" y="328"/>
                    <a:pt x="1" y="582"/>
                    <a:pt x="111" y="752"/>
                  </a:cubicBezTo>
                  <a:cubicBezTo>
                    <a:pt x="191" y="876"/>
                    <a:pt x="309" y="935"/>
                    <a:pt x="436" y="935"/>
                  </a:cubicBezTo>
                  <a:cubicBezTo>
                    <a:pt x="501" y="935"/>
                    <a:pt x="568" y="920"/>
                    <a:pt x="634" y="890"/>
                  </a:cubicBezTo>
                  <a:cubicBezTo>
                    <a:pt x="686" y="865"/>
                    <a:pt x="741" y="841"/>
                    <a:pt x="791" y="813"/>
                  </a:cubicBezTo>
                  <a:cubicBezTo>
                    <a:pt x="816" y="796"/>
                    <a:pt x="841" y="780"/>
                    <a:pt x="865" y="766"/>
                  </a:cubicBezTo>
                  <a:cubicBezTo>
                    <a:pt x="923" y="733"/>
                    <a:pt x="967" y="686"/>
                    <a:pt x="1000" y="631"/>
                  </a:cubicBezTo>
                  <a:lnTo>
                    <a:pt x="1000" y="631"/>
                  </a:lnTo>
                  <a:cubicBezTo>
                    <a:pt x="996" y="640"/>
                    <a:pt x="995" y="645"/>
                    <a:pt x="998" y="645"/>
                  </a:cubicBezTo>
                  <a:cubicBezTo>
                    <a:pt x="1002" y="645"/>
                    <a:pt x="1013" y="636"/>
                    <a:pt x="1031" y="615"/>
                  </a:cubicBezTo>
                  <a:cubicBezTo>
                    <a:pt x="1053" y="598"/>
                    <a:pt x="1072" y="582"/>
                    <a:pt x="1094" y="562"/>
                  </a:cubicBezTo>
                  <a:cubicBezTo>
                    <a:pt x="1138" y="527"/>
                    <a:pt x="1176" y="485"/>
                    <a:pt x="1215" y="447"/>
                  </a:cubicBezTo>
                  <a:cubicBezTo>
                    <a:pt x="1298" y="364"/>
                    <a:pt x="1317" y="229"/>
                    <a:pt x="1256" y="127"/>
                  </a:cubicBezTo>
                  <a:cubicBezTo>
                    <a:pt x="1205" y="38"/>
                    <a:pt x="1118" y="1"/>
                    <a:pt x="1024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21"/>
            <p:cNvSpPr/>
            <p:nvPr/>
          </p:nvSpPr>
          <p:spPr>
            <a:xfrm>
              <a:off x="3057296" y="4560292"/>
              <a:ext cx="63273" cy="49088"/>
            </a:xfrm>
            <a:custGeom>
              <a:avLst/>
              <a:gdLst/>
              <a:ahLst/>
              <a:cxnLst/>
              <a:rect l="l" t="t" r="r" b="b"/>
              <a:pathLst>
                <a:path w="1414" h="1097" extrusionOk="0">
                  <a:moveTo>
                    <a:pt x="706" y="0"/>
                  </a:moveTo>
                  <a:cubicBezTo>
                    <a:pt x="1" y="0"/>
                    <a:pt x="1" y="1096"/>
                    <a:pt x="706" y="1096"/>
                  </a:cubicBezTo>
                  <a:cubicBezTo>
                    <a:pt x="1413" y="1096"/>
                    <a:pt x="1413" y="0"/>
                    <a:pt x="70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21"/>
            <p:cNvSpPr/>
            <p:nvPr/>
          </p:nvSpPr>
          <p:spPr>
            <a:xfrm>
              <a:off x="3169793" y="4168921"/>
              <a:ext cx="100592" cy="286831"/>
            </a:xfrm>
            <a:custGeom>
              <a:avLst/>
              <a:gdLst/>
              <a:ahLst/>
              <a:cxnLst/>
              <a:rect l="l" t="t" r="r" b="b"/>
              <a:pathLst>
                <a:path w="2248" h="6410" extrusionOk="0">
                  <a:moveTo>
                    <a:pt x="1801" y="1"/>
                  </a:moveTo>
                  <a:cubicBezTo>
                    <a:pt x="1738" y="1"/>
                    <a:pt x="1671" y="37"/>
                    <a:pt x="1653" y="101"/>
                  </a:cubicBezTo>
                  <a:cubicBezTo>
                    <a:pt x="1361" y="1123"/>
                    <a:pt x="1336" y="2202"/>
                    <a:pt x="1066" y="3234"/>
                  </a:cubicBezTo>
                  <a:cubicBezTo>
                    <a:pt x="799" y="4261"/>
                    <a:pt x="444" y="5275"/>
                    <a:pt x="37" y="6255"/>
                  </a:cubicBezTo>
                  <a:cubicBezTo>
                    <a:pt x="0" y="6344"/>
                    <a:pt x="82" y="6410"/>
                    <a:pt x="162" y="6410"/>
                  </a:cubicBezTo>
                  <a:cubicBezTo>
                    <a:pt x="204" y="6410"/>
                    <a:pt x="244" y="6392"/>
                    <a:pt x="268" y="6351"/>
                  </a:cubicBezTo>
                  <a:cubicBezTo>
                    <a:pt x="1284" y="4586"/>
                    <a:pt x="2247" y="2174"/>
                    <a:pt x="1923" y="101"/>
                  </a:cubicBezTo>
                  <a:lnTo>
                    <a:pt x="1925" y="101"/>
                  </a:lnTo>
                  <a:cubicBezTo>
                    <a:pt x="1915" y="32"/>
                    <a:pt x="1859" y="1"/>
                    <a:pt x="180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21"/>
            <p:cNvSpPr/>
            <p:nvPr/>
          </p:nvSpPr>
          <p:spPr>
            <a:xfrm>
              <a:off x="2659481" y="4800637"/>
              <a:ext cx="659623" cy="230718"/>
            </a:xfrm>
            <a:custGeom>
              <a:avLst/>
              <a:gdLst/>
              <a:ahLst/>
              <a:cxnLst/>
              <a:rect l="l" t="t" r="r" b="b"/>
              <a:pathLst>
                <a:path w="14741" h="5156" extrusionOk="0">
                  <a:moveTo>
                    <a:pt x="14441" y="1"/>
                  </a:moveTo>
                  <a:cubicBezTo>
                    <a:pt x="14402" y="1"/>
                    <a:pt x="14361" y="12"/>
                    <a:pt x="14320" y="37"/>
                  </a:cubicBezTo>
                  <a:cubicBezTo>
                    <a:pt x="13249" y="703"/>
                    <a:pt x="12418" y="1664"/>
                    <a:pt x="11306" y="2306"/>
                  </a:cubicBezTo>
                  <a:cubicBezTo>
                    <a:pt x="10218" y="2933"/>
                    <a:pt x="9051" y="3407"/>
                    <a:pt x="7847" y="3762"/>
                  </a:cubicBezTo>
                  <a:cubicBezTo>
                    <a:pt x="5328" y="4506"/>
                    <a:pt x="2685" y="4756"/>
                    <a:pt x="80" y="5031"/>
                  </a:cubicBezTo>
                  <a:cubicBezTo>
                    <a:pt x="4" y="5040"/>
                    <a:pt x="1" y="5155"/>
                    <a:pt x="78" y="5155"/>
                  </a:cubicBezTo>
                  <a:cubicBezTo>
                    <a:pt x="79" y="5155"/>
                    <a:pt x="80" y="5155"/>
                    <a:pt x="80" y="5155"/>
                  </a:cubicBezTo>
                  <a:cubicBezTo>
                    <a:pt x="2894" y="5062"/>
                    <a:pt x="5722" y="4850"/>
                    <a:pt x="8448" y="4104"/>
                  </a:cubicBezTo>
                  <a:cubicBezTo>
                    <a:pt x="10559" y="3528"/>
                    <a:pt x="13566" y="2432"/>
                    <a:pt x="14654" y="370"/>
                  </a:cubicBezTo>
                  <a:cubicBezTo>
                    <a:pt x="14741" y="203"/>
                    <a:pt x="14609" y="1"/>
                    <a:pt x="1444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21"/>
            <p:cNvSpPr/>
            <p:nvPr/>
          </p:nvSpPr>
          <p:spPr>
            <a:xfrm>
              <a:off x="3370491" y="4699639"/>
              <a:ext cx="45016" cy="34903"/>
            </a:xfrm>
            <a:custGeom>
              <a:avLst/>
              <a:gdLst/>
              <a:ahLst/>
              <a:cxnLst/>
              <a:rect l="l" t="t" r="r" b="b"/>
              <a:pathLst>
                <a:path w="1006" h="780" extrusionOk="0">
                  <a:moveTo>
                    <a:pt x="505" y="0"/>
                  </a:moveTo>
                  <a:cubicBezTo>
                    <a:pt x="4" y="0"/>
                    <a:pt x="1" y="780"/>
                    <a:pt x="505" y="780"/>
                  </a:cubicBezTo>
                  <a:cubicBezTo>
                    <a:pt x="1006" y="780"/>
                    <a:pt x="1006" y="0"/>
                    <a:pt x="505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21"/>
            <p:cNvSpPr/>
            <p:nvPr/>
          </p:nvSpPr>
          <p:spPr>
            <a:xfrm>
              <a:off x="3100209" y="5058836"/>
              <a:ext cx="40317" cy="30428"/>
            </a:xfrm>
            <a:custGeom>
              <a:avLst/>
              <a:gdLst/>
              <a:ahLst/>
              <a:cxnLst/>
              <a:rect l="l" t="t" r="r" b="b"/>
              <a:pathLst>
                <a:path w="901" h="680" extrusionOk="0">
                  <a:moveTo>
                    <a:pt x="341" y="1"/>
                  </a:moveTo>
                  <a:cubicBezTo>
                    <a:pt x="161" y="1"/>
                    <a:pt x="0" y="151"/>
                    <a:pt x="0" y="341"/>
                  </a:cubicBezTo>
                  <a:cubicBezTo>
                    <a:pt x="0" y="531"/>
                    <a:pt x="162" y="680"/>
                    <a:pt x="343" y="680"/>
                  </a:cubicBezTo>
                  <a:cubicBezTo>
                    <a:pt x="372" y="680"/>
                    <a:pt x="401" y="676"/>
                    <a:pt x="430" y="668"/>
                  </a:cubicBezTo>
                  <a:cubicBezTo>
                    <a:pt x="520" y="644"/>
                    <a:pt x="614" y="616"/>
                    <a:pt x="705" y="591"/>
                  </a:cubicBezTo>
                  <a:cubicBezTo>
                    <a:pt x="810" y="561"/>
                    <a:pt x="900" y="454"/>
                    <a:pt x="895" y="341"/>
                  </a:cubicBezTo>
                  <a:cubicBezTo>
                    <a:pt x="889" y="225"/>
                    <a:pt x="818" y="120"/>
                    <a:pt x="705" y="87"/>
                  </a:cubicBezTo>
                  <a:cubicBezTo>
                    <a:pt x="611" y="63"/>
                    <a:pt x="520" y="38"/>
                    <a:pt x="430" y="13"/>
                  </a:cubicBezTo>
                  <a:cubicBezTo>
                    <a:pt x="400" y="5"/>
                    <a:pt x="370" y="1"/>
                    <a:pt x="34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7" name="Google Shape;1847;p21"/>
          <p:cNvGrpSpPr/>
          <p:nvPr/>
        </p:nvGrpSpPr>
        <p:grpSpPr>
          <a:xfrm rot="-537185">
            <a:off x="1128794" y="-164684"/>
            <a:ext cx="1109980" cy="1007024"/>
            <a:chOff x="2307950" y="2987425"/>
            <a:chExt cx="1103075" cy="1000775"/>
          </a:xfrm>
        </p:grpSpPr>
        <p:sp>
          <p:nvSpPr>
            <p:cNvPr id="1848" name="Google Shape;1848;p21"/>
            <p:cNvSpPr/>
            <p:nvPr/>
          </p:nvSpPr>
          <p:spPr>
            <a:xfrm>
              <a:off x="2307950" y="2987425"/>
              <a:ext cx="1103075" cy="1000775"/>
            </a:xfrm>
            <a:custGeom>
              <a:avLst/>
              <a:gdLst/>
              <a:ahLst/>
              <a:cxnLst/>
              <a:rect l="l" t="t" r="r" b="b"/>
              <a:pathLst>
                <a:path w="44123" h="40031" extrusionOk="0">
                  <a:moveTo>
                    <a:pt x="1" y="1"/>
                  </a:moveTo>
                  <a:cubicBezTo>
                    <a:pt x="9588" y="4632"/>
                    <a:pt x="14329" y="17330"/>
                    <a:pt x="14329" y="17330"/>
                  </a:cubicBezTo>
                  <a:lnTo>
                    <a:pt x="10191" y="17330"/>
                  </a:lnTo>
                  <a:cubicBezTo>
                    <a:pt x="10191" y="17330"/>
                    <a:pt x="17633" y="33998"/>
                    <a:pt x="24320" y="38197"/>
                  </a:cubicBezTo>
                  <a:cubicBezTo>
                    <a:pt x="26293" y="39435"/>
                    <a:pt x="28573" y="40031"/>
                    <a:pt x="30808" y="40031"/>
                  </a:cubicBezTo>
                  <a:cubicBezTo>
                    <a:pt x="37683" y="40031"/>
                    <a:pt x="44123" y="34396"/>
                    <a:pt x="39805" y="24505"/>
                  </a:cubicBezTo>
                  <a:cubicBezTo>
                    <a:pt x="34084" y="11397"/>
                    <a:pt x="23864" y="8272"/>
                    <a:pt x="23863" y="8272"/>
                  </a:cubicBezTo>
                  <a:lnTo>
                    <a:pt x="23863" y="8272"/>
                  </a:lnTo>
                  <a:lnTo>
                    <a:pt x="24604" y="12707"/>
                  </a:lnTo>
                  <a:cubicBezTo>
                    <a:pt x="24604" y="12707"/>
                    <a:pt x="20934" y="8035"/>
                    <a:pt x="15138" y="4954"/>
                  </a:cubicBezTo>
                  <a:cubicBezTo>
                    <a:pt x="10560" y="2517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21"/>
            <p:cNvSpPr/>
            <p:nvPr/>
          </p:nvSpPr>
          <p:spPr>
            <a:xfrm>
              <a:off x="2743800" y="3347275"/>
              <a:ext cx="570650" cy="615150"/>
            </a:xfrm>
            <a:custGeom>
              <a:avLst/>
              <a:gdLst/>
              <a:ahLst/>
              <a:cxnLst/>
              <a:rect l="l" t="t" r="r" b="b"/>
              <a:pathLst>
                <a:path w="22826" h="24606" extrusionOk="0">
                  <a:moveTo>
                    <a:pt x="0" y="1"/>
                  </a:moveTo>
                  <a:cubicBezTo>
                    <a:pt x="1" y="1"/>
                    <a:pt x="3167" y="3236"/>
                    <a:pt x="4232" y="6358"/>
                  </a:cubicBezTo>
                  <a:cubicBezTo>
                    <a:pt x="5218" y="9258"/>
                    <a:pt x="5182" y="11758"/>
                    <a:pt x="5182" y="11758"/>
                  </a:cubicBezTo>
                  <a:lnTo>
                    <a:pt x="1540" y="8718"/>
                  </a:lnTo>
                  <a:lnTo>
                    <a:pt x="1540" y="8718"/>
                  </a:lnTo>
                  <a:cubicBezTo>
                    <a:pt x="1540" y="8718"/>
                    <a:pt x="1622" y="11193"/>
                    <a:pt x="2908" y="14302"/>
                  </a:cubicBezTo>
                  <a:cubicBezTo>
                    <a:pt x="4196" y="17413"/>
                    <a:pt x="8197" y="21526"/>
                    <a:pt x="10281" y="22977"/>
                  </a:cubicBezTo>
                  <a:cubicBezTo>
                    <a:pt x="11789" y="24027"/>
                    <a:pt x="13666" y="24605"/>
                    <a:pt x="15487" y="24605"/>
                  </a:cubicBezTo>
                  <a:cubicBezTo>
                    <a:pt x="19278" y="24605"/>
                    <a:pt x="22826" y="22101"/>
                    <a:pt x="22294" y="16135"/>
                  </a:cubicBezTo>
                  <a:cubicBezTo>
                    <a:pt x="21509" y="7300"/>
                    <a:pt x="11449" y="3355"/>
                    <a:pt x="11449" y="3355"/>
                  </a:cubicBezTo>
                  <a:lnTo>
                    <a:pt x="11449" y="3355"/>
                  </a:lnTo>
                  <a:lnTo>
                    <a:pt x="11807" y="6876"/>
                  </a:lnTo>
                  <a:cubicBezTo>
                    <a:pt x="11807" y="6876"/>
                    <a:pt x="9761" y="4558"/>
                    <a:pt x="7597" y="3239"/>
                  </a:cubicBezTo>
                  <a:cubicBezTo>
                    <a:pt x="4714" y="1482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21"/>
            <p:cNvSpPr/>
            <p:nvPr/>
          </p:nvSpPr>
          <p:spPr>
            <a:xfrm>
              <a:off x="2962475" y="3632250"/>
              <a:ext cx="399050" cy="299550"/>
            </a:xfrm>
            <a:custGeom>
              <a:avLst/>
              <a:gdLst/>
              <a:ahLst/>
              <a:cxnLst/>
              <a:rect l="l" t="t" r="r" b="b"/>
              <a:pathLst>
                <a:path w="15962" h="11982" extrusionOk="0">
                  <a:moveTo>
                    <a:pt x="6920" y="1"/>
                  </a:moveTo>
                  <a:lnTo>
                    <a:pt x="7971" y="3434"/>
                  </a:lnTo>
                  <a:lnTo>
                    <a:pt x="915" y="58"/>
                  </a:lnTo>
                  <a:lnTo>
                    <a:pt x="3800" y="6933"/>
                  </a:lnTo>
                  <a:lnTo>
                    <a:pt x="1" y="5683"/>
                  </a:lnTo>
                  <a:lnTo>
                    <a:pt x="1" y="5683"/>
                  </a:lnTo>
                  <a:cubicBezTo>
                    <a:pt x="1" y="5684"/>
                    <a:pt x="3351" y="11981"/>
                    <a:pt x="7316" y="11981"/>
                  </a:cubicBezTo>
                  <a:cubicBezTo>
                    <a:pt x="8423" y="11981"/>
                    <a:pt x="9578" y="11490"/>
                    <a:pt x="10722" y="10235"/>
                  </a:cubicBezTo>
                  <a:cubicBezTo>
                    <a:pt x="15961" y="4478"/>
                    <a:pt x="6920" y="1"/>
                    <a:pt x="6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21"/>
            <p:cNvSpPr/>
            <p:nvPr/>
          </p:nvSpPr>
          <p:spPr>
            <a:xfrm>
              <a:off x="2784175" y="3594300"/>
              <a:ext cx="373200" cy="372925"/>
            </a:xfrm>
            <a:custGeom>
              <a:avLst/>
              <a:gdLst/>
              <a:ahLst/>
              <a:cxnLst/>
              <a:rect l="l" t="t" r="r" b="b"/>
              <a:pathLst>
                <a:path w="14928" h="14917" extrusionOk="0">
                  <a:moveTo>
                    <a:pt x="10" y="0"/>
                  </a:moveTo>
                  <a:cubicBezTo>
                    <a:pt x="5" y="0"/>
                    <a:pt x="0" y="5"/>
                    <a:pt x="2" y="13"/>
                  </a:cubicBezTo>
                  <a:cubicBezTo>
                    <a:pt x="1290" y="7557"/>
                    <a:pt x="6833" y="14382"/>
                    <a:pt x="14781" y="14916"/>
                  </a:cubicBezTo>
                  <a:cubicBezTo>
                    <a:pt x="14785" y="14916"/>
                    <a:pt x="14788" y="14916"/>
                    <a:pt x="14791" y="14916"/>
                  </a:cubicBezTo>
                  <a:cubicBezTo>
                    <a:pt x="14927" y="14916"/>
                    <a:pt x="14924" y="14698"/>
                    <a:pt x="14781" y="14690"/>
                  </a:cubicBezTo>
                  <a:cubicBezTo>
                    <a:pt x="6587" y="14167"/>
                    <a:pt x="2422" y="6907"/>
                    <a:pt x="18" y="7"/>
                  </a:cubicBezTo>
                  <a:cubicBezTo>
                    <a:pt x="17" y="2"/>
                    <a:pt x="13" y="0"/>
                    <a:pt x="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21"/>
            <p:cNvSpPr/>
            <p:nvPr/>
          </p:nvSpPr>
          <p:spPr>
            <a:xfrm>
              <a:off x="3011775" y="3839250"/>
              <a:ext cx="210500" cy="91725"/>
            </a:xfrm>
            <a:custGeom>
              <a:avLst/>
              <a:gdLst/>
              <a:ahLst/>
              <a:cxnLst/>
              <a:rect l="l" t="t" r="r" b="b"/>
              <a:pathLst>
                <a:path w="8420" h="3669" extrusionOk="0">
                  <a:moveTo>
                    <a:pt x="12" y="1"/>
                  </a:moveTo>
                  <a:cubicBezTo>
                    <a:pt x="7" y="1"/>
                    <a:pt x="1" y="7"/>
                    <a:pt x="3" y="14"/>
                  </a:cubicBezTo>
                  <a:cubicBezTo>
                    <a:pt x="1023" y="1643"/>
                    <a:pt x="3612" y="3669"/>
                    <a:pt x="5833" y="3669"/>
                  </a:cubicBezTo>
                  <a:cubicBezTo>
                    <a:pt x="6805" y="3669"/>
                    <a:pt x="7707" y="3281"/>
                    <a:pt x="8375" y="2301"/>
                  </a:cubicBezTo>
                  <a:cubicBezTo>
                    <a:pt x="8419" y="2239"/>
                    <a:pt x="8361" y="2178"/>
                    <a:pt x="8300" y="2178"/>
                  </a:cubicBezTo>
                  <a:cubicBezTo>
                    <a:pt x="8280" y="2178"/>
                    <a:pt x="8260" y="2185"/>
                    <a:pt x="8243" y="2200"/>
                  </a:cubicBezTo>
                  <a:cubicBezTo>
                    <a:pt x="7406" y="2924"/>
                    <a:pt x="6508" y="3222"/>
                    <a:pt x="5609" y="3222"/>
                  </a:cubicBezTo>
                  <a:cubicBezTo>
                    <a:pt x="3511" y="3222"/>
                    <a:pt x="1402" y="1602"/>
                    <a:pt x="16" y="3"/>
                  </a:cubicBezTo>
                  <a:cubicBezTo>
                    <a:pt x="15" y="1"/>
                    <a:pt x="14" y="1"/>
                    <a:pt x="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21"/>
            <p:cNvSpPr/>
            <p:nvPr/>
          </p:nvSpPr>
          <p:spPr>
            <a:xfrm>
              <a:off x="2987075" y="3631400"/>
              <a:ext cx="179075" cy="88425"/>
            </a:xfrm>
            <a:custGeom>
              <a:avLst/>
              <a:gdLst/>
              <a:ahLst/>
              <a:cxnLst/>
              <a:rect l="l" t="t" r="r" b="b"/>
              <a:pathLst>
                <a:path w="7163" h="3537" extrusionOk="0">
                  <a:moveTo>
                    <a:pt x="86" y="0"/>
                  </a:moveTo>
                  <a:cubicBezTo>
                    <a:pt x="33" y="0"/>
                    <a:pt x="0" y="74"/>
                    <a:pt x="55" y="109"/>
                  </a:cubicBezTo>
                  <a:cubicBezTo>
                    <a:pt x="1186" y="850"/>
                    <a:pt x="2425" y="1422"/>
                    <a:pt x="3634" y="2022"/>
                  </a:cubicBezTo>
                  <a:cubicBezTo>
                    <a:pt x="4705" y="2554"/>
                    <a:pt x="5751" y="3162"/>
                    <a:pt x="6891" y="3529"/>
                  </a:cubicBezTo>
                  <a:cubicBezTo>
                    <a:pt x="6907" y="3534"/>
                    <a:pt x="6923" y="3536"/>
                    <a:pt x="6938" y="3536"/>
                  </a:cubicBezTo>
                  <a:cubicBezTo>
                    <a:pt x="7083" y="3536"/>
                    <a:pt x="7162" y="3312"/>
                    <a:pt x="7018" y="3237"/>
                  </a:cubicBezTo>
                  <a:cubicBezTo>
                    <a:pt x="5886" y="2653"/>
                    <a:pt x="4664" y="2273"/>
                    <a:pt x="3513" y="1731"/>
                  </a:cubicBezTo>
                  <a:cubicBezTo>
                    <a:pt x="2362" y="1188"/>
                    <a:pt x="1263" y="544"/>
                    <a:pt x="115" y="7"/>
                  </a:cubicBezTo>
                  <a:cubicBezTo>
                    <a:pt x="105" y="2"/>
                    <a:pt x="95" y="0"/>
                    <a:pt x="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21"/>
            <p:cNvSpPr/>
            <p:nvPr/>
          </p:nvSpPr>
          <p:spPr>
            <a:xfrm>
              <a:off x="2746625" y="3344975"/>
              <a:ext cx="297550" cy="167875"/>
            </a:xfrm>
            <a:custGeom>
              <a:avLst/>
              <a:gdLst/>
              <a:ahLst/>
              <a:cxnLst/>
              <a:rect l="l" t="t" r="r" b="b"/>
              <a:pathLst>
                <a:path w="11902" h="6715" extrusionOk="0">
                  <a:moveTo>
                    <a:pt x="93" y="1"/>
                  </a:moveTo>
                  <a:cubicBezTo>
                    <a:pt x="24" y="1"/>
                    <a:pt x="0" y="105"/>
                    <a:pt x="75" y="126"/>
                  </a:cubicBezTo>
                  <a:cubicBezTo>
                    <a:pt x="4375" y="1401"/>
                    <a:pt x="8114" y="3518"/>
                    <a:pt x="11352" y="6640"/>
                  </a:cubicBezTo>
                  <a:cubicBezTo>
                    <a:pt x="11405" y="6692"/>
                    <a:pt x="11465" y="6714"/>
                    <a:pt x="11523" y="6714"/>
                  </a:cubicBezTo>
                  <a:cubicBezTo>
                    <a:pt x="11723" y="6714"/>
                    <a:pt x="11901" y="6454"/>
                    <a:pt x="11716" y="6277"/>
                  </a:cubicBezTo>
                  <a:cubicBezTo>
                    <a:pt x="8475" y="3190"/>
                    <a:pt x="4485" y="991"/>
                    <a:pt x="108" y="2"/>
                  </a:cubicBezTo>
                  <a:cubicBezTo>
                    <a:pt x="103" y="1"/>
                    <a:pt x="98" y="1"/>
                    <a:pt x="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21"/>
            <p:cNvSpPr/>
            <p:nvPr/>
          </p:nvSpPr>
          <p:spPr>
            <a:xfrm>
              <a:off x="2609775" y="3077650"/>
              <a:ext cx="317150" cy="236800"/>
            </a:xfrm>
            <a:custGeom>
              <a:avLst/>
              <a:gdLst/>
              <a:ahLst/>
              <a:cxnLst/>
              <a:rect l="l" t="t" r="r" b="b"/>
              <a:pathLst>
                <a:path w="12686" h="9472" extrusionOk="0">
                  <a:moveTo>
                    <a:pt x="27" y="0"/>
                  </a:moveTo>
                  <a:cubicBezTo>
                    <a:pt x="9" y="0"/>
                    <a:pt x="0" y="30"/>
                    <a:pt x="17" y="37"/>
                  </a:cubicBezTo>
                  <a:cubicBezTo>
                    <a:pt x="4684" y="2540"/>
                    <a:pt x="8550" y="5607"/>
                    <a:pt x="12234" y="9398"/>
                  </a:cubicBezTo>
                  <a:cubicBezTo>
                    <a:pt x="12284" y="9450"/>
                    <a:pt x="12338" y="9471"/>
                    <a:pt x="12390" y="9471"/>
                  </a:cubicBezTo>
                  <a:cubicBezTo>
                    <a:pt x="12467" y="9471"/>
                    <a:pt x="12538" y="9424"/>
                    <a:pt x="12581" y="9357"/>
                  </a:cubicBezTo>
                  <a:cubicBezTo>
                    <a:pt x="12641" y="9332"/>
                    <a:pt x="12685" y="9280"/>
                    <a:pt x="12685" y="9195"/>
                  </a:cubicBezTo>
                  <a:cubicBezTo>
                    <a:pt x="12680" y="8649"/>
                    <a:pt x="12531" y="8129"/>
                    <a:pt x="12402" y="7603"/>
                  </a:cubicBezTo>
                  <a:cubicBezTo>
                    <a:pt x="12258" y="7014"/>
                    <a:pt x="12154" y="6417"/>
                    <a:pt x="11978" y="5836"/>
                  </a:cubicBezTo>
                  <a:cubicBezTo>
                    <a:pt x="11971" y="5815"/>
                    <a:pt x="11954" y="5806"/>
                    <a:pt x="11936" y="5806"/>
                  </a:cubicBezTo>
                  <a:cubicBezTo>
                    <a:pt x="11915" y="5806"/>
                    <a:pt x="11895" y="5820"/>
                    <a:pt x="11895" y="5847"/>
                  </a:cubicBezTo>
                  <a:cubicBezTo>
                    <a:pt x="11920" y="6450"/>
                    <a:pt x="12016" y="7047"/>
                    <a:pt x="12071" y="7650"/>
                  </a:cubicBezTo>
                  <a:cubicBezTo>
                    <a:pt x="12101" y="7969"/>
                    <a:pt x="12126" y="8289"/>
                    <a:pt x="12176" y="8603"/>
                  </a:cubicBezTo>
                  <a:cubicBezTo>
                    <a:pt x="8965" y="4853"/>
                    <a:pt x="4588" y="1830"/>
                    <a:pt x="34" y="1"/>
                  </a:cubicBezTo>
                  <a:cubicBezTo>
                    <a:pt x="32" y="1"/>
                    <a:pt x="29" y="0"/>
                    <a:pt x="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6" name="Google Shape;1856;p21"/>
          <p:cNvGrpSpPr/>
          <p:nvPr/>
        </p:nvGrpSpPr>
        <p:grpSpPr>
          <a:xfrm>
            <a:off x="2310323" y="4178707"/>
            <a:ext cx="1755539" cy="1736248"/>
            <a:chOff x="3331298" y="-1225296"/>
            <a:chExt cx="2219673" cy="2195282"/>
          </a:xfrm>
        </p:grpSpPr>
        <p:sp>
          <p:nvSpPr>
            <p:cNvPr id="1857" name="Google Shape;1857;p21"/>
            <p:cNvSpPr/>
            <p:nvPr/>
          </p:nvSpPr>
          <p:spPr>
            <a:xfrm>
              <a:off x="4069963" y="-625844"/>
              <a:ext cx="534017" cy="680073"/>
            </a:xfrm>
            <a:custGeom>
              <a:avLst/>
              <a:gdLst/>
              <a:ahLst/>
              <a:cxnLst/>
              <a:rect l="l" t="t" r="r" b="b"/>
              <a:pathLst>
                <a:path w="11934" h="15198" extrusionOk="0">
                  <a:moveTo>
                    <a:pt x="10679" y="0"/>
                  </a:moveTo>
                  <a:cubicBezTo>
                    <a:pt x="10672" y="0"/>
                    <a:pt x="10665" y="2"/>
                    <a:pt x="10657" y="4"/>
                  </a:cubicBezTo>
                  <a:cubicBezTo>
                    <a:pt x="5641" y="1526"/>
                    <a:pt x="589" y="5665"/>
                    <a:pt x="203" y="11243"/>
                  </a:cubicBezTo>
                  <a:cubicBezTo>
                    <a:pt x="0" y="14163"/>
                    <a:pt x="1298" y="15198"/>
                    <a:pt x="3116" y="15198"/>
                  </a:cubicBezTo>
                  <a:cubicBezTo>
                    <a:pt x="6015" y="15198"/>
                    <a:pt x="10236" y="12569"/>
                    <a:pt x="11817" y="10755"/>
                  </a:cubicBezTo>
                  <a:cubicBezTo>
                    <a:pt x="11934" y="10623"/>
                    <a:pt x="11826" y="10463"/>
                    <a:pt x="11690" y="10463"/>
                  </a:cubicBezTo>
                  <a:cubicBezTo>
                    <a:pt x="11650" y="10463"/>
                    <a:pt x="11608" y="10476"/>
                    <a:pt x="11569" y="10508"/>
                  </a:cubicBezTo>
                  <a:cubicBezTo>
                    <a:pt x="9548" y="12124"/>
                    <a:pt x="7502" y="13624"/>
                    <a:pt x="4969" y="14337"/>
                  </a:cubicBezTo>
                  <a:cubicBezTo>
                    <a:pt x="4449" y="14484"/>
                    <a:pt x="3940" y="14564"/>
                    <a:pt x="3466" y="14564"/>
                  </a:cubicBezTo>
                  <a:cubicBezTo>
                    <a:pt x="1861" y="14564"/>
                    <a:pt x="644" y="13644"/>
                    <a:pt x="646" y="11251"/>
                  </a:cubicBezTo>
                  <a:cubicBezTo>
                    <a:pt x="649" y="10158"/>
                    <a:pt x="1013" y="9070"/>
                    <a:pt x="1442" y="8082"/>
                  </a:cubicBezTo>
                  <a:cubicBezTo>
                    <a:pt x="3130" y="4178"/>
                    <a:pt x="6847" y="1639"/>
                    <a:pt x="10690" y="130"/>
                  </a:cubicBezTo>
                  <a:cubicBezTo>
                    <a:pt x="10760" y="103"/>
                    <a:pt x="10744" y="0"/>
                    <a:pt x="1067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21"/>
            <p:cNvSpPr/>
            <p:nvPr/>
          </p:nvSpPr>
          <p:spPr>
            <a:xfrm>
              <a:off x="4300821" y="-549011"/>
              <a:ext cx="550797" cy="375611"/>
            </a:xfrm>
            <a:custGeom>
              <a:avLst/>
              <a:gdLst/>
              <a:ahLst/>
              <a:cxnLst/>
              <a:rect l="l" t="t" r="r" b="b"/>
              <a:pathLst>
                <a:path w="12309" h="8394" extrusionOk="0">
                  <a:moveTo>
                    <a:pt x="10340" y="0"/>
                  </a:moveTo>
                  <a:cubicBezTo>
                    <a:pt x="7066" y="0"/>
                    <a:pt x="1019" y="6731"/>
                    <a:pt x="77" y="8152"/>
                  </a:cubicBezTo>
                  <a:cubicBezTo>
                    <a:pt x="1" y="8268"/>
                    <a:pt x="109" y="8393"/>
                    <a:pt x="223" y="8393"/>
                  </a:cubicBezTo>
                  <a:cubicBezTo>
                    <a:pt x="260" y="8393"/>
                    <a:pt x="298" y="8379"/>
                    <a:pt x="330" y="8347"/>
                  </a:cubicBezTo>
                  <a:cubicBezTo>
                    <a:pt x="1625" y="7053"/>
                    <a:pt x="2888" y="5726"/>
                    <a:pt x="4265" y="4515"/>
                  </a:cubicBezTo>
                  <a:cubicBezTo>
                    <a:pt x="5015" y="3852"/>
                    <a:pt x="8155" y="914"/>
                    <a:pt x="10259" y="914"/>
                  </a:cubicBezTo>
                  <a:cubicBezTo>
                    <a:pt x="10951" y="914"/>
                    <a:pt x="11532" y="1232"/>
                    <a:pt x="11878" y="2053"/>
                  </a:cubicBezTo>
                  <a:cubicBezTo>
                    <a:pt x="11910" y="2132"/>
                    <a:pt x="11972" y="2164"/>
                    <a:pt x="12038" y="2164"/>
                  </a:cubicBezTo>
                  <a:cubicBezTo>
                    <a:pt x="12166" y="2164"/>
                    <a:pt x="12309" y="2040"/>
                    <a:pt x="12274" y="1891"/>
                  </a:cubicBezTo>
                  <a:cubicBezTo>
                    <a:pt x="11971" y="539"/>
                    <a:pt x="11266" y="0"/>
                    <a:pt x="10340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21"/>
            <p:cNvSpPr/>
            <p:nvPr/>
          </p:nvSpPr>
          <p:spPr>
            <a:xfrm>
              <a:off x="4658854" y="-334083"/>
              <a:ext cx="145027" cy="121937"/>
            </a:xfrm>
            <a:custGeom>
              <a:avLst/>
              <a:gdLst/>
              <a:ahLst/>
              <a:cxnLst/>
              <a:rect l="l" t="t" r="r" b="b"/>
              <a:pathLst>
                <a:path w="3241" h="2725" extrusionOk="0">
                  <a:moveTo>
                    <a:pt x="2942" y="0"/>
                  </a:moveTo>
                  <a:cubicBezTo>
                    <a:pt x="2897" y="0"/>
                    <a:pt x="2851" y="15"/>
                    <a:pt x="2808" y="50"/>
                  </a:cubicBezTo>
                  <a:cubicBezTo>
                    <a:pt x="1933" y="774"/>
                    <a:pt x="1049" y="1488"/>
                    <a:pt x="209" y="2253"/>
                  </a:cubicBezTo>
                  <a:cubicBezTo>
                    <a:pt x="0" y="2445"/>
                    <a:pt x="196" y="2725"/>
                    <a:pt x="422" y="2725"/>
                  </a:cubicBezTo>
                  <a:cubicBezTo>
                    <a:pt x="485" y="2725"/>
                    <a:pt x="549" y="2703"/>
                    <a:pt x="609" y="2652"/>
                  </a:cubicBezTo>
                  <a:cubicBezTo>
                    <a:pt x="1462" y="1909"/>
                    <a:pt x="2272" y="1116"/>
                    <a:pt x="3092" y="334"/>
                  </a:cubicBezTo>
                  <a:cubicBezTo>
                    <a:pt x="3241" y="194"/>
                    <a:pt x="3103" y="0"/>
                    <a:pt x="294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21"/>
            <p:cNvSpPr/>
            <p:nvPr/>
          </p:nvSpPr>
          <p:spPr>
            <a:xfrm>
              <a:off x="4487780" y="-677215"/>
              <a:ext cx="542698" cy="814494"/>
            </a:xfrm>
            <a:custGeom>
              <a:avLst/>
              <a:gdLst/>
              <a:ahLst/>
              <a:cxnLst/>
              <a:rect l="l" t="t" r="r" b="b"/>
              <a:pathLst>
                <a:path w="12128" h="18202" extrusionOk="0">
                  <a:moveTo>
                    <a:pt x="7345" y="1"/>
                  </a:moveTo>
                  <a:cubicBezTo>
                    <a:pt x="6431" y="1"/>
                    <a:pt x="5475" y="355"/>
                    <a:pt x="4566" y="1185"/>
                  </a:cubicBezTo>
                  <a:cubicBezTo>
                    <a:pt x="4492" y="1252"/>
                    <a:pt x="4561" y="1344"/>
                    <a:pt x="4640" y="1344"/>
                  </a:cubicBezTo>
                  <a:cubicBezTo>
                    <a:pt x="4660" y="1344"/>
                    <a:pt x="4682" y="1337"/>
                    <a:pt x="4701" y="1322"/>
                  </a:cubicBezTo>
                  <a:cubicBezTo>
                    <a:pt x="5498" y="704"/>
                    <a:pt x="6318" y="437"/>
                    <a:pt x="7099" y="437"/>
                  </a:cubicBezTo>
                  <a:cubicBezTo>
                    <a:pt x="9406" y="437"/>
                    <a:pt x="11371" y="2768"/>
                    <a:pt x="11392" y="5243"/>
                  </a:cubicBezTo>
                  <a:cubicBezTo>
                    <a:pt x="11411" y="7707"/>
                    <a:pt x="9957" y="9833"/>
                    <a:pt x="8308" y="11534"/>
                  </a:cubicBezTo>
                  <a:cubicBezTo>
                    <a:pt x="5905" y="14018"/>
                    <a:pt x="2923" y="15557"/>
                    <a:pt x="236" y="17638"/>
                  </a:cubicBezTo>
                  <a:cubicBezTo>
                    <a:pt x="1" y="17821"/>
                    <a:pt x="205" y="18202"/>
                    <a:pt x="465" y="18202"/>
                  </a:cubicBezTo>
                  <a:cubicBezTo>
                    <a:pt x="492" y="18202"/>
                    <a:pt x="519" y="18198"/>
                    <a:pt x="547" y="18189"/>
                  </a:cubicBezTo>
                  <a:cubicBezTo>
                    <a:pt x="5376" y="16642"/>
                    <a:pt x="11923" y="11132"/>
                    <a:pt x="12055" y="5659"/>
                  </a:cubicBezTo>
                  <a:lnTo>
                    <a:pt x="12058" y="5659"/>
                  </a:lnTo>
                  <a:cubicBezTo>
                    <a:pt x="12127" y="2771"/>
                    <a:pt x="9901" y="1"/>
                    <a:pt x="734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21"/>
            <p:cNvSpPr/>
            <p:nvPr/>
          </p:nvSpPr>
          <p:spPr>
            <a:xfrm>
              <a:off x="3797489" y="-934207"/>
              <a:ext cx="1107277" cy="1205990"/>
            </a:xfrm>
            <a:custGeom>
              <a:avLst/>
              <a:gdLst/>
              <a:ahLst/>
              <a:cxnLst/>
              <a:rect l="l" t="t" r="r" b="b"/>
              <a:pathLst>
                <a:path w="24745" h="26951" extrusionOk="0">
                  <a:moveTo>
                    <a:pt x="24486" y="1"/>
                  </a:moveTo>
                  <a:cubicBezTo>
                    <a:pt x="15937" y="45"/>
                    <a:pt x="7363" y="7052"/>
                    <a:pt x="3269" y="14117"/>
                  </a:cubicBezTo>
                  <a:cubicBezTo>
                    <a:pt x="1424" y="17299"/>
                    <a:pt x="1" y="21520"/>
                    <a:pt x="2421" y="24819"/>
                  </a:cubicBezTo>
                  <a:cubicBezTo>
                    <a:pt x="3573" y="26389"/>
                    <a:pt x="5068" y="26951"/>
                    <a:pt x="6656" y="26951"/>
                  </a:cubicBezTo>
                  <a:cubicBezTo>
                    <a:pt x="8295" y="26951"/>
                    <a:pt x="10033" y="26352"/>
                    <a:pt x="11592" y="25647"/>
                  </a:cubicBezTo>
                  <a:cubicBezTo>
                    <a:pt x="11740" y="25581"/>
                    <a:pt x="11654" y="25368"/>
                    <a:pt x="11513" y="25368"/>
                  </a:cubicBezTo>
                  <a:cubicBezTo>
                    <a:pt x="11502" y="25368"/>
                    <a:pt x="11491" y="25369"/>
                    <a:pt x="11479" y="25372"/>
                  </a:cubicBezTo>
                  <a:cubicBezTo>
                    <a:pt x="10179" y="25683"/>
                    <a:pt x="8674" y="26088"/>
                    <a:pt x="7253" y="26088"/>
                  </a:cubicBezTo>
                  <a:cubicBezTo>
                    <a:pt x="6689" y="26088"/>
                    <a:pt x="6138" y="26024"/>
                    <a:pt x="5618" y="25865"/>
                  </a:cubicBezTo>
                  <a:cubicBezTo>
                    <a:pt x="2751" y="24987"/>
                    <a:pt x="1857" y="21801"/>
                    <a:pt x="2369" y="19152"/>
                  </a:cubicBezTo>
                  <a:cubicBezTo>
                    <a:pt x="3035" y="15703"/>
                    <a:pt x="5430" y="12357"/>
                    <a:pt x="7746" y="9811"/>
                  </a:cubicBezTo>
                  <a:cubicBezTo>
                    <a:pt x="9896" y="7451"/>
                    <a:pt x="12421" y="5463"/>
                    <a:pt x="15205" y="3907"/>
                  </a:cubicBezTo>
                  <a:cubicBezTo>
                    <a:pt x="18192" y="2239"/>
                    <a:pt x="21344" y="1496"/>
                    <a:pt x="24535" y="408"/>
                  </a:cubicBezTo>
                  <a:cubicBezTo>
                    <a:pt x="24745" y="336"/>
                    <a:pt x="24731" y="1"/>
                    <a:pt x="2448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21"/>
            <p:cNvSpPr/>
            <p:nvPr/>
          </p:nvSpPr>
          <p:spPr>
            <a:xfrm>
              <a:off x="3788137" y="-846141"/>
              <a:ext cx="1526292" cy="1407667"/>
            </a:xfrm>
            <a:custGeom>
              <a:avLst/>
              <a:gdLst/>
              <a:ahLst/>
              <a:cxnLst/>
              <a:rect l="l" t="t" r="r" b="b"/>
              <a:pathLst>
                <a:path w="34109" h="31458" extrusionOk="0">
                  <a:moveTo>
                    <a:pt x="27899" y="0"/>
                  </a:moveTo>
                  <a:cubicBezTo>
                    <a:pt x="27811" y="0"/>
                    <a:pt x="27757" y="135"/>
                    <a:pt x="27850" y="177"/>
                  </a:cubicBezTo>
                  <a:cubicBezTo>
                    <a:pt x="32027" y="2118"/>
                    <a:pt x="33745" y="6807"/>
                    <a:pt x="32682" y="11133"/>
                  </a:cubicBezTo>
                  <a:cubicBezTo>
                    <a:pt x="31663" y="15268"/>
                    <a:pt x="28682" y="18776"/>
                    <a:pt x="25606" y="21590"/>
                  </a:cubicBezTo>
                  <a:cubicBezTo>
                    <a:pt x="22589" y="24351"/>
                    <a:pt x="19136" y="26625"/>
                    <a:pt x="15403" y="28299"/>
                  </a:cubicBezTo>
                  <a:cubicBezTo>
                    <a:pt x="12850" y="29444"/>
                    <a:pt x="9565" y="30727"/>
                    <a:pt x="6584" y="30727"/>
                  </a:cubicBezTo>
                  <a:cubicBezTo>
                    <a:pt x="4207" y="30727"/>
                    <a:pt x="2023" y="29911"/>
                    <a:pt x="557" y="27559"/>
                  </a:cubicBezTo>
                  <a:cubicBezTo>
                    <a:pt x="504" y="27474"/>
                    <a:pt x="416" y="27437"/>
                    <a:pt x="328" y="27437"/>
                  </a:cubicBezTo>
                  <a:cubicBezTo>
                    <a:pt x="164" y="27437"/>
                    <a:pt x="0" y="27566"/>
                    <a:pt x="67" y="27760"/>
                  </a:cubicBezTo>
                  <a:cubicBezTo>
                    <a:pt x="1065" y="30597"/>
                    <a:pt x="3599" y="31458"/>
                    <a:pt x="6284" y="31458"/>
                  </a:cubicBezTo>
                  <a:cubicBezTo>
                    <a:pt x="7998" y="31458"/>
                    <a:pt x="9773" y="31107"/>
                    <a:pt x="11251" y="30695"/>
                  </a:cubicBezTo>
                  <a:cubicBezTo>
                    <a:pt x="16845" y="29136"/>
                    <a:pt x="22049" y="26251"/>
                    <a:pt x="26275" y="22261"/>
                  </a:cubicBezTo>
                  <a:cubicBezTo>
                    <a:pt x="29816" y="18919"/>
                    <a:pt x="33299" y="14572"/>
                    <a:pt x="33745" y="9539"/>
                  </a:cubicBezTo>
                  <a:cubicBezTo>
                    <a:pt x="34108" y="5403"/>
                    <a:pt x="32060" y="1155"/>
                    <a:pt x="27924" y="4"/>
                  </a:cubicBezTo>
                  <a:cubicBezTo>
                    <a:pt x="27916" y="1"/>
                    <a:pt x="27907" y="0"/>
                    <a:pt x="2789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21"/>
            <p:cNvSpPr/>
            <p:nvPr/>
          </p:nvSpPr>
          <p:spPr>
            <a:xfrm>
              <a:off x="3728397" y="177035"/>
              <a:ext cx="46493" cy="57635"/>
            </a:xfrm>
            <a:custGeom>
              <a:avLst/>
              <a:gdLst/>
              <a:ahLst/>
              <a:cxnLst/>
              <a:rect l="l" t="t" r="r" b="b"/>
              <a:pathLst>
                <a:path w="1039" h="1288" extrusionOk="0">
                  <a:moveTo>
                    <a:pt x="546" y="0"/>
                  </a:moveTo>
                  <a:cubicBezTo>
                    <a:pt x="508" y="0"/>
                    <a:pt x="468" y="5"/>
                    <a:pt x="427" y="16"/>
                  </a:cubicBezTo>
                  <a:cubicBezTo>
                    <a:pt x="80" y="107"/>
                    <a:pt x="0" y="520"/>
                    <a:pt x="221" y="773"/>
                  </a:cubicBezTo>
                  <a:cubicBezTo>
                    <a:pt x="232" y="787"/>
                    <a:pt x="243" y="798"/>
                    <a:pt x="254" y="809"/>
                  </a:cubicBezTo>
                  <a:cubicBezTo>
                    <a:pt x="263" y="817"/>
                    <a:pt x="268" y="822"/>
                    <a:pt x="267" y="822"/>
                  </a:cubicBezTo>
                  <a:cubicBezTo>
                    <a:pt x="266" y="822"/>
                    <a:pt x="257" y="815"/>
                    <a:pt x="240" y="801"/>
                  </a:cubicBezTo>
                  <a:lnTo>
                    <a:pt x="240" y="801"/>
                  </a:lnTo>
                  <a:cubicBezTo>
                    <a:pt x="245" y="831"/>
                    <a:pt x="273" y="875"/>
                    <a:pt x="284" y="905"/>
                  </a:cubicBezTo>
                  <a:cubicBezTo>
                    <a:pt x="314" y="974"/>
                    <a:pt x="342" y="1046"/>
                    <a:pt x="372" y="1115"/>
                  </a:cubicBezTo>
                  <a:cubicBezTo>
                    <a:pt x="417" y="1222"/>
                    <a:pt x="556" y="1288"/>
                    <a:pt x="676" y="1288"/>
                  </a:cubicBezTo>
                  <a:cubicBezTo>
                    <a:pt x="704" y="1288"/>
                    <a:pt x="731" y="1284"/>
                    <a:pt x="755" y="1277"/>
                  </a:cubicBezTo>
                  <a:cubicBezTo>
                    <a:pt x="884" y="1236"/>
                    <a:pt x="1027" y="1101"/>
                    <a:pt x="1011" y="949"/>
                  </a:cubicBezTo>
                  <a:lnTo>
                    <a:pt x="983" y="724"/>
                  </a:lnTo>
                  <a:cubicBezTo>
                    <a:pt x="981" y="685"/>
                    <a:pt x="975" y="649"/>
                    <a:pt x="972" y="611"/>
                  </a:cubicBezTo>
                  <a:cubicBezTo>
                    <a:pt x="967" y="622"/>
                    <a:pt x="964" y="633"/>
                    <a:pt x="958" y="641"/>
                  </a:cubicBezTo>
                  <a:cubicBezTo>
                    <a:pt x="967" y="622"/>
                    <a:pt x="972" y="600"/>
                    <a:pt x="978" y="578"/>
                  </a:cubicBezTo>
                  <a:cubicBezTo>
                    <a:pt x="1039" y="286"/>
                    <a:pt x="835" y="0"/>
                    <a:pt x="54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21"/>
            <p:cNvSpPr/>
            <p:nvPr/>
          </p:nvSpPr>
          <p:spPr>
            <a:xfrm>
              <a:off x="3721014" y="-58566"/>
              <a:ext cx="61036" cy="41123"/>
            </a:xfrm>
            <a:custGeom>
              <a:avLst/>
              <a:gdLst/>
              <a:ahLst/>
              <a:cxnLst/>
              <a:rect l="l" t="t" r="r" b="b"/>
              <a:pathLst>
                <a:path w="1364" h="919" extrusionOk="0">
                  <a:moveTo>
                    <a:pt x="885" y="0"/>
                  </a:moveTo>
                  <a:cubicBezTo>
                    <a:pt x="856" y="0"/>
                    <a:pt x="828" y="2"/>
                    <a:pt x="799" y="6"/>
                  </a:cubicBezTo>
                  <a:cubicBezTo>
                    <a:pt x="716" y="17"/>
                    <a:pt x="655" y="55"/>
                    <a:pt x="598" y="102"/>
                  </a:cubicBezTo>
                  <a:cubicBezTo>
                    <a:pt x="507" y="135"/>
                    <a:pt x="416" y="168"/>
                    <a:pt x="325" y="201"/>
                  </a:cubicBezTo>
                  <a:cubicBezTo>
                    <a:pt x="146" y="267"/>
                    <a:pt x="0" y="446"/>
                    <a:pt x="61" y="650"/>
                  </a:cubicBezTo>
                  <a:cubicBezTo>
                    <a:pt x="116" y="826"/>
                    <a:pt x="259" y="918"/>
                    <a:pt x="429" y="918"/>
                  </a:cubicBezTo>
                  <a:cubicBezTo>
                    <a:pt x="455" y="918"/>
                    <a:pt x="482" y="916"/>
                    <a:pt x="510" y="912"/>
                  </a:cubicBezTo>
                  <a:cubicBezTo>
                    <a:pt x="606" y="898"/>
                    <a:pt x="699" y="881"/>
                    <a:pt x="796" y="867"/>
                  </a:cubicBezTo>
                  <a:cubicBezTo>
                    <a:pt x="829" y="872"/>
                    <a:pt x="862" y="876"/>
                    <a:pt x="895" y="876"/>
                  </a:cubicBezTo>
                  <a:cubicBezTo>
                    <a:pt x="935" y="876"/>
                    <a:pt x="975" y="870"/>
                    <a:pt x="1016" y="854"/>
                  </a:cubicBezTo>
                  <a:cubicBezTo>
                    <a:pt x="1129" y="807"/>
                    <a:pt x="1220" y="760"/>
                    <a:pt x="1283" y="653"/>
                  </a:cubicBezTo>
                  <a:cubicBezTo>
                    <a:pt x="1338" y="559"/>
                    <a:pt x="1363" y="424"/>
                    <a:pt x="1330" y="320"/>
                  </a:cubicBezTo>
                  <a:cubicBezTo>
                    <a:pt x="1262" y="99"/>
                    <a:pt x="1090" y="0"/>
                    <a:pt x="885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21"/>
            <p:cNvSpPr/>
            <p:nvPr/>
          </p:nvSpPr>
          <p:spPr>
            <a:xfrm>
              <a:off x="3836062" y="-1048047"/>
              <a:ext cx="1450535" cy="754174"/>
            </a:xfrm>
            <a:custGeom>
              <a:avLst/>
              <a:gdLst/>
              <a:ahLst/>
              <a:cxnLst/>
              <a:rect l="l" t="t" r="r" b="b"/>
              <a:pathLst>
                <a:path w="32416" h="16854" extrusionOk="0">
                  <a:moveTo>
                    <a:pt x="22731" y="1"/>
                  </a:moveTo>
                  <a:cubicBezTo>
                    <a:pt x="20938" y="1"/>
                    <a:pt x="19145" y="326"/>
                    <a:pt x="17591" y="920"/>
                  </a:cubicBezTo>
                  <a:cubicBezTo>
                    <a:pt x="10386" y="3671"/>
                    <a:pt x="4092" y="10045"/>
                    <a:pt x="114" y="16509"/>
                  </a:cubicBezTo>
                  <a:cubicBezTo>
                    <a:pt x="1" y="16691"/>
                    <a:pt x="157" y="16853"/>
                    <a:pt x="322" y="16853"/>
                  </a:cubicBezTo>
                  <a:cubicBezTo>
                    <a:pt x="394" y="16853"/>
                    <a:pt x="468" y="16822"/>
                    <a:pt x="521" y="16749"/>
                  </a:cubicBezTo>
                  <a:cubicBezTo>
                    <a:pt x="4271" y="11548"/>
                    <a:pt x="8665" y="6790"/>
                    <a:pt x="14186" y="3428"/>
                  </a:cubicBezTo>
                  <a:cubicBezTo>
                    <a:pt x="16822" y="1825"/>
                    <a:pt x="20060" y="767"/>
                    <a:pt x="23097" y="767"/>
                  </a:cubicBezTo>
                  <a:cubicBezTo>
                    <a:pt x="26974" y="767"/>
                    <a:pt x="30524" y="2491"/>
                    <a:pt x="32074" y="7008"/>
                  </a:cubicBezTo>
                  <a:cubicBezTo>
                    <a:pt x="32103" y="7090"/>
                    <a:pt x="32167" y="7127"/>
                    <a:pt x="32230" y="7127"/>
                  </a:cubicBezTo>
                  <a:cubicBezTo>
                    <a:pt x="32323" y="7127"/>
                    <a:pt x="32415" y="7048"/>
                    <a:pt x="32396" y="6922"/>
                  </a:cubicBezTo>
                  <a:cubicBezTo>
                    <a:pt x="31640" y="2014"/>
                    <a:pt x="27187" y="1"/>
                    <a:pt x="2273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21"/>
            <p:cNvSpPr/>
            <p:nvPr/>
          </p:nvSpPr>
          <p:spPr>
            <a:xfrm>
              <a:off x="5354202" y="-598547"/>
              <a:ext cx="51191" cy="60230"/>
            </a:xfrm>
            <a:custGeom>
              <a:avLst/>
              <a:gdLst/>
              <a:ahLst/>
              <a:cxnLst/>
              <a:rect l="l" t="t" r="r" b="b"/>
              <a:pathLst>
                <a:path w="1144" h="1346" extrusionOk="0">
                  <a:moveTo>
                    <a:pt x="578" y="1"/>
                  </a:moveTo>
                  <a:cubicBezTo>
                    <a:pt x="536" y="1"/>
                    <a:pt x="495" y="7"/>
                    <a:pt x="455" y="19"/>
                  </a:cubicBezTo>
                  <a:cubicBezTo>
                    <a:pt x="204" y="96"/>
                    <a:pt x="1" y="366"/>
                    <a:pt x="89" y="638"/>
                  </a:cubicBezTo>
                  <a:cubicBezTo>
                    <a:pt x="138" y="781"/>
                    <a:pt x="177" y="933"/>
                    <a:pt x="259" y="1065"/>
                  </a:cubicBezTo>
                  <a:cubicBezTo>
                    <a:pt x="344" y="1205"/>
                    <a:pt x="520" y="1346"/>
                    <a:pt x="699" y="1346"/>
                  </a:cubicBezTo>
                  <a:cubicBezTo>
                    <a:pt x="731" y="1346"/>
                    <a:pt x="762" y="1342"/>
                    <a:pt x="794" y="1332"/>
                  </a:cubicBezTo>
                  <a:cubicBezTo>
                    <a:pt x="1000" y="1269"/>
                    <a:pt x="1118" y="1062"/>
                    <a:pt x="1132" y="856"/>
                  </a:cubicBezTo>
                  <a:cubicBezTo>
                    <a:pt x="1143" y="696"/>
                    <a:pt x="1102" y="536"/>
                    <a:pt x="1072" y="382"/>
                  </a:cubicBezTo>
                  <a:cubicBezTo>
                    <a:pt x="1030" y="162"/>
                    <a:pt x="799" y="1"/>
                    <a:pt x="57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21"/>
            <p:cNvSpPr/>
            <p:nvPr/>
          </p:nvSpPr>
          <p:spPr>
            <a:xfrm>
              <a:off x="5369506" y="-365855"/>
              <a:ext cx="47343" cy="57143"/>
            </a:xfrm>
            <a:custGeom>
              <a:avLst/>
              <a:gdLst/>
              <a:ahLst/>
              <a:cxnLst/>
              <a:rect l="l" t="t" r="r" b="b"/>
              <a:pathLst>
                <a:path w="1058" h="1277" extrusionOk="0">
                  <a:moveTo>
                    <a:pt x="525" y="0"/>
                  </a:moveTo>
                  <a:cubicBezTo>
                    <a:pt x="486" y="0"/>
                    <a:pt x="448" y="6"/>
                    <a:pt x="410" y="17"/>
                  </a:cubicBezTo>
                  <a:cubicBezTo>
                    <a:pt x="179" y="89"/>
                    <a:pt x="0" y="336"/>
                    <a:pt x="77" y="587"/>
                  </a:cubicBezTo>
                  <a:cubicBezTo>
                    <a:pt x="121" y="730"/>
                    <a:pt x="157" y="879"/>
                    <a:pt x="234" y="1008"/>
                  </a:cubicBezTo>
                  <a:cubicBezTo>
                    <a:pt x="309" y="1142"/>
                    <a:pt x="479" y="1276"/>
                    <a:pt x="649" y="1276"/>
                  </a:cubicBezTo>
                  <a:cubicBezTo>
                    <a:pt x="678" y="1276"/>
                    <a:pt x="707" y="1273"/>
                    <a:pt x="735" y="1264"/>
                  </a:cubicBezTo>
                  <a:cubicBezTo>
                    <a:pt x="925" y="1204"/>
                    <a:pt x="1038" y="1008"/>
                    <a:pt x="1049" y="818"/>
                  </a:cubicBezTo>
                  <a:cubicBezTo>
                    <a:pt x="1057" y="661"/>
                    <a:pt x="1013" y="504"/>
                    <a:pt x="983" y="353"/>
                  </a:cubicBezTo>
                  <a:cubicBezTo>
                    <a:pt x="939" y="151"/>
                    <a:pt x="731" y="0"/>
                    <a:pt x="525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21"/>
            <p:cNvSpPr/>
            <p:nvPr/>
          </p:nvSpPr>
          <p:spPr>
            <a:xfrm>
              <a:off x="5262288" y="-85505"/>
              <a:ext cx="64481" cy="47925"/>
            </a:xfrm>
            <a:custGeom>
              <a:avLst/>
              <a:gdLst/>
              <a:ahLst/>
              <a:cxnLst/>
              <a:rect l="l" t="t" r="r" b="b"/>
              <a:pathLst>
                <a:path w="1441" h="1071" extrusionOk="0">
                  <a:moveTo>
                    <a:pt x="890" y="0"/>
                  </a:moveTo>
                  <a:cubicBezTo>
                    <a:pt x="848" y="0"/>
                    <a:pt x="806" y="6"/>
                    <a:pt x="763" y="18"/>
                  </a:cubicBezTo>
                  <a:cubicBezTo>
                    <a:pt x="584" y="68"/>
                    <a:pt x="408" y="118"/>
                    <a:pt x="240" y="197"/>
                  </a:cubicBezTo>
                  <a:cubicBezTo>
                    <a:pt x="89" y="266"/>
                    <a:pt x="14" y="440"/>
                    <a:pt x="3" y="594"/>
                  </a:cubicBezTo>
                  <a:cubicBezTo>
                    <a:pt x="1" y="674"/>
                    <a:pt x="23" y="767"/>
                    <a:pt x="67" y="836"/>
                  </a:cubicBezTo>
                  <a:cubicBezTo>
                    <a:pt x="146" y="960"/>
                    <a:pt x="287" y="1071"/>
                    <a:pt x="444" y="1071"/>
                  </a:cubicBezTo>
                  <a:cubicBezTo>
                    <a:pt x="451" y="1071"/>
                    <a:pt x="459" y="1071"/>
                    <a:pt x="466" y="1070"/>
                  </a:cubicBezTo>
                  <a:cubicBezTo>
                    <a:pt x="653" y="1056"/>
                    <a:pt x="829" y="1012"/>
                    <a:pt x="1011" y="971"/>
                  </a:cubicBezTo>
                  <a:cubicBezTo>
                    <a:pt x="1264" y="913"/>
                    <a:pt x="1441" y="621"/>
                    <a:pt x="1366" y="371"/>
                  </a:cubicBezTo>
                  <a:lnTo>
                    <a:pt x="1364" y="371"/>
                  </a:lnTo>
                  <a:cubicBezTo>
                    <a:pt x="1301" y="160"/>
                    <a:pt x="1108" y="0"/>
                    <a:pt x="890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1"/>
            <p:cNvSpPr/>
            <p:nvPr/>
          </p:nvSpPr>
          <p:spPr>
            <a:xfrm>
              <a:off x="3331298" y="-656094"/>
              <a:ext cx="1809992" cy="1626079"/>
            </a:xfrm>
            <a:custGeom>
              <a:avLst/>
              <a:gdLst/>
              <a:ahLst/>
              <a:cxnLst/>
              <a:rect l="l" t="t" r="r" b="b"/>
              <a:pathLst>
                <a:path w="40449" h="36339" extrusionOk="0">
                  <a:moveTo>
                    <a:pt x="14130" y="1"/>
                  </a:moveTo>
                  <a:cubicBezTo>
                    <a:pt x="14060" y="1"/>
                    <a:pt x="13990" y="24"/>
                    <a:pt x="13932" y="80"/>
                  </a:cubicBezTo>
                  <a:cubicBezTo>
                    <a:pt x="9100" y="4639"/>
                    <a:pt x="5824" y="10870"/>
                    <a:pt x="3924" y="17180"/>
                  </a:cubicBezTo>
                  <a:cubicBezTo>
                    <a:pt x="2448" y="22092"/>
                    <a:pt x="1" y="31007"/>
                    <a:pt x="4954" y="34732"/>
                  </a:cubicBezTo>
                  <a:cubicBezTo>
                    <a:pt x="6493" y="35890"/>
                    <a:pt x="8248" y="36339"/>
                    <a:pt x="10086" y="36339"/>
                  </a:cubicBezTo>
                  <a:cubicBezTo>
                    <a:pt x="14465" y="36339"/>
                    <a:pt x="19316" y="33790"/>
                    <a:pt x="22842" y="32199"/>
                  </a:cubicBezTo>
                  <a:cubicBezTo>
                    <a:pt x="29802" y="29058"/>
                    <a:pt x="35768" y="24683"/>
                    <a:pt x="40311" y="18510"/>
                  </a:cubicBezTo>
                  <a:cubicBezTo>
                    <a:pt x="40448" y="18324"/>
                    <a:pt x="40250" y="18097"/>
                    <a:pt x="40058" y="18097"/>
                  </a:cubicBezTo>
                  <a:cubicBezTo>
                    <a:pt x="39996" y="18097"/>
                    <a:pt x="39934" y="18121"/>
                    <a:pt x="39885" y="18180"/>
                  </a:cubicBezTo>
                  <a:cubicBezTo>
                    <a:pt x="35945" y="22874"/>
                    <a:pt x="31231" y="26831"/>
                    <a:pt x="25785" y="29669"/>
                  </a:cubicBezTo>
                  <a:cubicBezTo>
                    <a:pt x="22630" y="31316"/>
                    <a:pt x="19312" y="32676"/>
                    <a:pt x="15970" y="33882"/>
                  </a:cubicBezTo>
                  <a:cubicBezTo>
                    <a:pt x="14131" y="34545"/>
                    <a:pt x="11996" y="35203"/>
                    <a:pt x="9949" y="35203"/>
                  </a:cubicBezTo>
                  <a:cubicBezTo>
                    <a:pt x="8416" y="35203"/>
                    <a:pt x="6933" y="34834"/>
                    <a:pt x="5661" y="33821"/>
                  </a:cubicBezTo>
                  <a:cubicBezTo>
                    <a:pt x="876" y="30008"/>
                    <a:pt x="4053" y="20209"/>
                    <a:pt x="5771" y="15374"/>
                  </a:cubicBezTo>
                  <a:cubicBezTo>
                    <a:pt x="7743" y="9832"/>
                    <a:pt x="10881" y="5096"/>
                    <a:pt x="14406" y="446"/>
                  </a:cubicBezTo>
                  <a:cubicBezTo>
                    <a:pt x="14566" y="233"/>
                    <a:pt x="14349" y="1"/>
                    <a:pt x="14130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21"/>
            <p:cNvSpPr/>
            <p:nvPr/>
          </p:nvSpPr>
          <p:spPr>
            <a:xfrm>
              <a:off x="3529669" y="243800"/>
              <a:ext cx="410111" cy="517818"/>
            </a:xfrm>
            <a:custGeom>
              <a:avLst/>
              <a:gdLst/>
              <a:ahLst/>
              <a:cxnLst/>
              <a:rect l="l" t="t" r="r" b="b"/>
              <a:pathLst>
                <a:path w="9165" h="11572" extrusionOk="0">
                  <a:moveTo>
                    <a:pt x="2225" y="1"/>
                  </a:moveTo>
                  <a:cubicBezTo>
                    <a:pt x="2145" y="1"/>
                    <a:pt x="2063" y="43"/>
                    <a:pt x="2024" y="137"/>
                  </a:cubicBezTo>
                  <a:cubicBezTo>
                    <a:pt x="804" y="3177"/>
                    <a:pt x="0" y="7425"/>
                    <a:pt x="2646" y="10000"/>
                  </a:cubicBezTo>
                  <a:cubicBezTo>
                    <a:pt x="3612" y="10939"/>
                    <a:pt x="5014" y="11572"/>
                    <a:pt x="6353" y="11572"/>
                  </a:cubicBezTo>
                  <a:cubicBezTo>
                    <a:pt x="7347" y="11572"/>
                    <a:pt x="8306" y="11224"/>
                    <a:pt x="9028" y="10393"/>
                  </a:cubicBezTo>
                  <a:lnTo>
                    <a:pt x="9028" y="10391"/>
                  </a:lnTo>
                  <a:cubicBezTo>
                    <a:pt x="9164" y="10234"/>
                    <a:pt x="9047" y="9980"/>
                    <a:pt x="8868" y="9980"/>
                  </a:cubicBezTo>
                  <a:cubicBezTo>
                    <a:pt x="8829" y="9980"/>
                    <a:pt x="8787" y="9992"/>
                    <a:pt x="8745" y="10019"/>
                  </a:cubicBezTo>
                  <a:cubicBezTo>
                    <a:pt x="7959" y="10526"/>
                    <a:pt x="7084" y="10772"/>
                    <a:pt x="6221" y="10772"/>
                  </a:cubicBezTo>
                  <a:cubicBezTo>
                    <a:pt x="4750" y="10772"/>
                    <a:pt x="3315" y="10056"/>
                    <a:pt x="2418" y="8692"/>
                  </a:cubicBezTo>
                  <a:cubicBezTo>
                    <a:pt x="738" y="6134"/>
                    <a:pt x="1559" y="2940"/>
                    <a:pt x="2412" y="245"/>
                  </a:cubicBezTo>
                  <a:cubicBezTo>
                    <a:pt x="2460" y="95"/>
                    <a:pt x="2346" y="1"/>
                    <a:pt x="222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21"/>
            <p:cNvSpPr/>
            <p:nvPr/>
          </p:nvSpPr>
          <p:spPr>
            <a:xfrm>
              <a:off x="4037744" y="-137905"/>
              <a:ext cx="1048300" cy="547888"/>
            </a:xfrm>
            <a:custGeom>
              <a:avLst/>
              <a:gdLst/>
              <a:ahLst/>
              <a:cxnLst/>
              <a:rect l="l" t="t" r="r" b="b"/>
              <a:pathLst>
                <a:path w="23427" h="12244" extrusionOk="0">
                  <a:moveTo>
                    <a:pt x="23068" y="0"/>
                  </a:moveTo>
                  <a:cubicBezTo>
                    <a:pt x="23007" y="0"/>
                    <a:pt x="22945" y="25"/>
                    <a:pt x="22894" y="83"/>
                  </a:cubicBezTo>
                  <a:cubicBezTo>
                    <a:pt x="19970" y="3395"/>
                    <a:pt x="17192" y="6368"/>
                    <a:pt x="13250" y="8524"/>
                  </a:cubicBezTo>
                  <a:cubicBezTo>
                    <a:pt x="9180" y="10749"/>
                    <a:pt x="4676" y="11900"/>
                    <a:pt x="61" y="12148"/>
                  </a:cubicBezTo>
                  <a:cubicBezTo>
                    <a:pt x="4" y="12150"/>
                    <a:pt x="1" y="12238"/>
                    <a:pt x="59" y="12238"/>
                  </a:cubicBezTo>
                  <a:cubicBezTo>
                    <a:pt x="234" y="12242"/>
                    <a:pt x="410" y="12244"/>
                    <a:pt x="587" y="12244"/>
                  </a:cubicBezTo>
                  <a:cubicBezTo>
                    <a:pt x="9153" y="12244"/>
                    <a:pt x="18800" y="7934"/>
                    <a:pt x="23313" y="408"/>
                  </a:cubicBezTo>
                  <a:cubicBezTo>
                    <a:pt x="23426" y="218"/>
                    <a:pt x="23249" y="0"/>
                    <a:pt x="23068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21"/>
            <p:cNvSpPr/>
            <p:nvPr/>
          </p:nvSpPr>
          <p:spPr>
            <a:xfrm>
              <a:off x="5081817" y="-373865"/>
              <a:ext cx="78129" cy="58709"/>
            </a:xfrm>
            <a:custGeom>
              <a:avLst/>
              <a:gdLst/>
              <a:ahLst/>
              <a:cxnLst/>
              <a:rect l="l" t="t" r="r" b="b"/>
              <a:pathLst>
                <a:path w="1746" h="1312" extrusionOk="0">
                  <a:moveTo>
                    <a:pt x="1088" y="1"/>
                  </a:moveTo>
                  <a:cubicBezTo>
                    <a:pt x="1007" y="1"/>
                    <a:pt x="923" y="14"/>
                    <a:pt x="837" y="36"/>
                  </a:cubicBezTo>
                  <a:lnTo>
                    <a:pt x="534" y="113"/>
                  </a:lnTo>
                  <a:cubicBezTo>
                    <a:pt x="226" y="193"/>
                    <a:pt x="0" y="540"/>
                    <a:pt x="99" y="857"/>
                  </a:cubicBezTo>
                  <a:cubicBezTo>
                    <a:pt x="181" y="1122"/>
                    <a:pt x="418" y="1311"/>
                    <a:pt x="689" y="1311"/>
                  </a:cubicBezTo>
                  <a:cubicBezTo>
                    <a:pt x="739" y="1311"/>
                    <a:pt x="789" y="1305"/>
                    <a:pt x="840" y="1292"/>
                  </a:cubicBezTo>
                  <a:lnTo>
                    <a:pt x="1143" y="1215"/>
                  </a:lnTo>
                  <a:cubicBezTo>
                    <a:pt x="1404" y="1146"/>
                    <a:pt x="1603" y="1014"/>
                    <a:pt x="1688" y="741"/>
                  </a:cubicBezTo>
                  <a:cubicBezTo>
                    <a:pt x="1746" y="551"/>
                    <a:pt x="1685" y="323"/>
                    <a:pt x="1542" y="185"/>
                  </a:cubicBezTo>
                  <a:cubicBezTo>
                    <a:pt x="1405" y="54"/>
                    <a:pt x="1253" y="1"/>
                    <a:pt x="108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21"/>
            <p:cNvSpPr/>
            <p:nvPr/>
          </p:nvSpPr>
          <p:spPr>
            <a:xfrm>
              <a:off x="4213337" y="-449400"/>
              <a:ext cx="220963" cy="294618"/>
            </a:xfrm>
            <a:custGeom>
              <a:avLst/>
              <a:gdLst/>
              <a:ahLst/>
              <a:cxnLst/>
              <a:rect l="l" t="t" r="r" b="b"/>
              <a:pathLst>
                <a:path w="4938" h="6584" extrusionOk="0">
                  <a:moveTo>
                    <a:pt x="4831" y="0"/>
                  </a:moveTo>
                  <a:cubicBezTo>
                    <a:pt x="4820" y="0"/>
                    <a:pt x="4810" y="3"/>
                    <a:pt x="4799" y="9"/>
                  </a:cubicBezTo>
                  <a:cubicBezTo>
                    <a:pt x="2453" y="1311"/>
                    <a:pt x="526" y="3773"/>
                    <a:pt x="17" y="6441"/>
                  </a:cubicBezTo>
                  <a:cubicBezTo>
                    <a:pt x="0" y="6528"/>
                    <a:pt x="64" y="6583"/>
                    <a:pt x="130" y="6583"/>
                  </a:cubicBezTo>
                  <a:cubicBezTo>
                    <a:pt x="173" y="6583"/>
                    <a:pt x="218" y="6559"/>
                    <a:pt x="240" y="6504"/>
                  </a:cubicBezTo>
                  <a:cubicBezTo>
                    <a:pt x="1250" y="3880"/>
                    <a:pt x="2635" y="1845"/>
                    <a:pt x="4885" y="119"/>
                  </a:cubicBezTo>
                  <a:cubicBezTo>
                    <a:pt x="4938" y="77"/>
                    <a:pt x="4888" y="0"/>
                    <a:pt x="483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21"/>
            <p:cNvSpPr/>
            <p:nvPr/>
          </p:nvSpPr>
          <p:spPr>
            <a:xfrm>
              <a:off x="4356622" y="172068"/>
              <a:ext cx="77279" cy="50699"/>
            </a:xfrm>
            <a:custGeom>
              <a:avLst/>
              <a:gdLst/>
              <a:ahLst/>
              <a:cxnLst/>
              <a:rect l="l" t="t" r="r" b="b"/>
              <a:pathLst>
                <a:path w="1727" h="1133" extrusionOk="0">
                  <a:moveTo>
                    <a:pt x="646" y="0"/>
                  </a:moveTo>
                  <a:cubicBezTo>
                    <a:pt x="279" y="0"/>
                    <a:pt x="1" y="354"/>
                    <a:pt x="91" y="711"/>
                  </a:cubicBezTo>
                  <a:cubicBezTo>
                    <a:pt x="159" y="969"/>
                    <a:pt x="399" y="1133"/>
                    <a:pt x="649" y="1133"/>
                  </a:cubicBezTo>
                  <a:cubicBezTo>
                    <a:pt x="743" y="1133"/>
                    <a:pt x="838" y="1110"/>
                    <a:pt x="925" y="1060"/>
                  </a:cubicBezTo>
                  <a:lnTo>
                    <a:pt x="1352" y="821"/>
                  </a:lnTo>
                  <a:cubicBezTo>
                    <a:pt x="1727" y="609"/>
                    <a:pt x="1570" y="6"/>
                    <a:pt x="1140" y="3"/>
                  </a:cubicBezTo>
                  <a:cubicBezTo>
                    <a:pt x="978" y="3"/>
                    <a:pt x="813" y="0"/>
                    <a:pt x="650" y="0"/>
                  </a:cubicBezTo>
                  <a:cubicBezTo>
                    <a:pt x="649" y="0"/>
                    <a:pt x="647" y="0"/>
                    <a:pt x="64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21"/>
            <p:cNvSpPr/>
            <p:nvPr/>
          </p:nvSpPr>
          <p:spPr>
            <a:xfrm>
              <a:off x="4076273" y="-1225296"/>
              <a:ext cx="1474699" cy="866893"/>
            </a:xfrm>
            <a:custGeom>
              <a:avLst/>
              <a:gdLst/>
              <a:ahLst/>
              <a:cxnLst/>
              <a:rect l="l" t="t" r="r" b="b"/>
              <a:pathLst>
                <a:path w="32956" h="19373" extrusionOk="0">
                  <a:moveTo>
                    <a:pt x="21325" y="1"/>
                  </a:moveTo>
                  <a:cubicBezTo>
                    <a:pt x="18586" y="1"/>
                    <a:pt x="15845" y="868"/>
                    <a:pt x="13347" y="1910"/>
                  </a:cubicBezTo>
                  <a:cubicBezTo>
                    <a:pt x="8581" y="3895"/>
                    <a:pt x="4115" y="6569"/>
                    <a:pt x="87" y="9793"/>
                  </a:cubicBezTo>
                  <a:cubicBezTo>
                    <a:pt x="0" y="9864"/>
                    <a:pt x="82" y="10003"/>
                    <a:pt x="175" y="10003"/>
                  </a:cubicBezTo>
                  <a:cubicBezTo>
                    <a:pt x="194" y="10003"/>
                    <a:pt x="214" y="9997"/>
                    <a:pt x="233" y="9983"/>
                  </a:cubicBezTo>
                  <a:cubicBezTo>
                    <a:pt x="6053" y="5801"/>
                    <a:pt x="13570" y="691"/>
                    <a:pt x="21015" y="583"/>
                  </a:cubicBezTo>
                  <a:cubicBezTo>
                    <a:pt x="21065" y="583"/>
                    <a:pt x="21116" y="582"/>
                    <a:pt x="21167" y="582"/>
                  </a:cubicBezTo>
                  <a:cubicBezTo>
                    <a:pt x="25744" y="582"/>
                    <a:pt x="29180" y="3533"/>
                    <a:pt x="30558" y="7816"/>
                  </a:cubicBezTo>
                  <a:cubicBezTo>
                    <a:pt x="31750" y="11533"/>
                    <a:pt x="31103" y="15352"/>
                    <a:pt x="31138" y="19162"/>
                  </a:cubicBezTo>
                  <a:cubicBezTo>
                    <a:pt x="31140" y="19293"/>
                    <a:pt x="31259" y="19373"/>
                    <a:pt x="31370" y="19373"/>
                  </a:cubicBezTo>
                  <a:cubicBezTo>
                    <a:pt x="31454" y="19373"/>
                    <a:pt x="31533" y="19327"/>
                    <a:pt x="31554" y="19223"/>
                  </a:cubicBezTo>
                  <a:cubicBezTo>
                    <a:pt x="32956" y="12359"/>
                    <a:pt x="32080" y="1875"/>
                    <a:pt x="23592" y="214"/>
                  </a:cubicBezTo>
                  <a:cubicBezTo>
                    <a:pt x="22840" y="67"/>
                    <a:pt x="22083" y="1"/>
                    <a:pt x="2132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6" name="Google Shape;1876;p21"/>
          <p:cNvSpPr txBox="1">
            <a:spLocks noGrp="1"/>
          </p:cNvSpPr>
          <p:nvPr>
            <p:ph type="subTitle" idx="1"/>
          </p:nvPr>
        </p:nvSpPr>
        <p:spPr>
          <a:xfrm>
            <a:off x="720000" y="2349025"/>
            <a:ext cx="3514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7" name="Google Shape;1877;p21"/>
          <p:cNvSpPr txBox="1">
            <a:spLocks noGrp="1"/>
          </p:cNvSpPr>
          <p:nvPr>
            <p:ph type="title"/>
          </p:nvPr>
        </p:nvSpPr>
        <p:spPr>
          <a:xfrm>
            <a:off x="720000" y="1641575"/>
            <a:ext cx="420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_1_1">
    <p:spTree>
      <p:nvGrpSpPr>
        <p:cNvPr id="1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9" name="Google Shape;1879;p22"/>
          <p:cNvGrpSpPr/>
          <p:nvPr/>
        </p:nvGrpSpPr>
        <p:grpSpPr>
          <a:xfrm rot="5400000">
            <a:off x="618688" y="-198975"/>
            <a:ext cx="11834400" cy="11810100"/>
            <a:chOff x="715101" y="-3451112"/>
            <a:chExt cx="11834400" cy="11810100"/>
          </a:xfrm>
        </p:grpSpPr>
        <p:sp>
          <p:nvSpPr>
            <p:cNvPr id="1880" name="Google Shape;1880;p22"/>
            <p:cNvSpPr/>
            <p:nvPr/>
          </p:nvSpPr>
          <p:spPr>
            <a:xfrm rot="-6776989">
              <a:off x="5404223" y="1095612"/>
              <a:ext cx="4500098" cy="4522828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22"/>
            <p:cNvSpPr/>
            <p:nvPr/>
          </p:nvSpPr>
          <p:spPr>
            <a:xfrm rot="-6776953">
              <a:off x="2134015" y="-2067137"/>
              <a:ext cx="8996572" cy="9042149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22"/>
            <p:cNvSpPr/>
            <p:nvPr/>
          </p:nvSpPr>
          <p:spPr>
            <a:xfrm rot="-6776992">
              <a:off x="4667612" y="174813"/>
              <a:ext cx="5861890" cy="5891474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22"/>
            <p:cNvSpPr/>
            <p:nvPr/>
          </p:nvSpPr>
          <p:spPr>
            <a:xfrm rot="-6777112">
              <a:off x="3332868" y="-797384"/>
              <a:ext cx="7455425" cy="7492969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22"/>
            <p:cNvSpPr/>
            <p:nvPr/>
          </p:nvSpPr>
          <p:spPr>
            <a:xfrm rot="-6777140">
              <a:off x="6026939" y="1368357"/>
              <a:ext cx="3941120" cy="3960896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5" name="Google Shape;1885;p22"/>
          <p:cNvGrpSpPr/>
          <p:nvPr/>
        </p:nvGrpSpPr>
        <p:grpSpPr>
          <a:xfrm rot="-1638481">
            <a:off x="-1075938" y="2762461"/>
            <a:ext cx="1429663" cy="1722496"/>
            <a:chOff x="53198" y="-1377442"/>
            <a:chExt cx="1148270" cy="1383467"/>
          </a:xfrm>
        </p:grpSpPr>
        <p:sp>
          <p:nvSpPr>
            <p:cNvPr id="1886" name="Google Shape;1886;p22"/>
            <p:cNvSpPr/>
            <p:nvPr/>
          </p:nvSpPr>
          <p:spPr>
            <a:xfrm>
              <a:off x="354042" y="-817681"/>
              <a:ext cx="389840" cy="348359"/>
            </a:xfrm>
            <a:custGeom>
              <a:avLst/>
              <a:gdLst/>
              <a:ahLst/>
              <a:cxnLst/>
              <a:rect l="l" t="t" r="r" b="b"/>
              <a:pathLst>
                <a:path w="8712" h="7785" extrusionOk="0">
                  <a:moveTo>
                    <a:pt x="36" y="1"/>
                  </a:moveTo>
                  <a:cubicBezTo>
                    <a:pt x="18" y="1"/>
                    <a:pt x="1" y="13"/>
                    <a:pt x="1" y="37"/>
                  </a:cubicBezTo>
                  <a:cubicBezTo>
                    <a:pt x="127" y="3090"/>
                    <a:pt x="1724" y="6546"/>
                    <a:pt x="4813" y="7578"/>
                  </a:cubicBezTo>
                  <a:cubicBezTo>
                    <a:pt x="5237" y="7720"/>
                    <a:pt x="5603" y="7785"/>
                    <a:pt x="5917" y="7785"/>
                  </a:cubicBezTo>
                  <a:cubicBezTo>
                    <a:pt x="8712" y="7785"/>
                    <a:pt x="7395" y="2647"/>
                    <a:pt x="6237" y="954"/>
                  </a:cubicBezTo>
                  <a:cubicBezTo>
                    <a:pt x="6213" y="919"/>
                    <a:pt x="6181" y="905"/>
                    <a:pt x="6151" y="905"/>
                  </a:cubicBezTo>
                  <a:cubicBezTo>
                    <a:pt x="6084" y="905"/>
                    <a:pt x="6023" y="975"/>
                    <a:pt x="6061" y="1058"/>
                  </a:cubicBezTo>
                  <a:cubicBezTo>
                    <a:pt x="6674" y="2435"/>
                    <a:pt x="7222" y="3806"/>
                    <a:pt x="7255" y="5340"/>
                  </a:cubicBezTo>
                  <a:cubicBezTo>
                    <a:pt x="7279" y="6501"/>
                    <a:pt x="6824" y="7434"/>
                    <a:pt x="5640" y="7434"/>
                  </a:cubicBezTo>
                  <a:cubicBezTo>
                    <a:pt x="5415" y="7434"/>
                    <a:pt x="5162" y="7400"/>
                    <a:pt x="4882" y="7328"/>
                  </a:cubicBezTo>
                  <a:cubicBezTo>
                    <a:pt x="4268" y="7168"/>
                    <a:pt x="3706" y="6802"/>
                    <a:pt x="3211" y="6416"/>
                  </a:cubicBezTo>
                  <a:cubicBezTo>
                    <a:pt x="1256" y="4894"/>
                    <a:pt x="367" y="2427"/>
                    <a:pt x="78" y="37"/>
                  </a:cubicBezTo>
                  <a:cubicBezTo>
                    <a:pt x="75" y="13"/>
                    <a:pt x="55" y="1"/>
                    <a:pt x="3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22"/>
            <p:cNvSpPr/>
            <p:nvPr/>
          </p:nvSpPr>
          <p:spPr>
            <a:xfrm>
              <a:off x="329117" y="-963607"/>
              <a:ext cx="246961" cy="350283"/>
            </a:xfrm>
            <a:custGeom>
              <a:avLst/>
              <a:gdLst/>
              <a:ahLst/>
              <a:cxnLst/>
              <a:rect l="l" t="t" r="r" b="b"/>
              <a:pathLst>
                <a:path w="5519" h="7828" extrusionOk="0">
                  <a:moveTo>
                    <a:pt x="3490" y="1"/>
                  </a:moveTo>
                  <a:cubicBezTo>
                    <a:pt x="1" y="1"/>
                    <a:pt x="4485" y="6858"/>
                    <a:pt x="5332" y="7800"/>
                  </a:cubicBezTo>
                  <a:cubicBezTo>
                    <a:pt x="5350" y="7820"/>
                    <a:pt x="5371" y="7828"/>
                    <a:pt x="5392" y="7828"/>
                  </a:cubicBezTo>
                  <a:cubicBezTo>
                    <a:pt x="5456" y="7828"/>
                    <a:pt x="5519" y="7752"/>
                    <a:pt x="5478" y="7684"/>
                  </a:cubicBezTo>
                  <a:cubicBezTo>
                    <a:pt x="4938" y="6764"/>
                    <a:pt x="4374" y="5859"/>
                    <a:pt x="3889" y="4903"/>
                  </a:cubicBezTo>
                  <a:cubicBezTo>
                    <a:pt x="3539" y="4212"/>
                    <a:pt x="1540" y="553"/>
                    <a:pt x="3614" y="250"/>
                  </a:cubicBezTo>
                  <a:cubicBezTo>
                    <a:pt x="3760" y="228"/>
                    <a:pt x="3716" y="5"/>
                    <a:pt x="3581" y="2"/>
                  </a:cubicBezTo>
                  <a:cubicBezTo>
                    <a:pt x="3550" y="1"/>
                    <a:pt x="3520" y="1"/>
                    <a:pt x="3490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22"/>
            <p:cNvSpPr/>
            <p:nvPr/>
          </p:nvSpPr>
          <p:spPr>
            <a:xfrm>
              <a:off x="552547" y="-915144"/>
              <a:ext cx="56248" cy="91732"/>
            </a:xfrm>
            <a:custGeom>
              <a:avLst/>
              <a:gdLst/>
              <a:ahLst/>
              <a:cxnLst/>
              <a:rect l="l" t="t" r="r" b="b"/>
              <a:pathLst>
                <a:path w="1257" h="2050" extrusionOk="0">
                  <a:moveTo>
                    <a:pt x="155" y="1"/>
                  </a:moveTo>
                  <a:cubicBezTo>
                    <a:pt x="78" y="1"/>
                    <a:pt x="1" y="85"/>
                    <a:pt x="44" y="178"/>
                  </a:cubicBezTo>
                  <a:cubicBezTo>
                    <a:pt x="325" y="778"/>
                    <a:pt x="598" y="1381"/>
                    <a:pt x="909" y="1967"/>
                  </a:cubicBezTo>
                  <a:cubicBezTo>
                    <a:pt x="939" y="2025"/>
                    <a:pt x="987" y="2049"/>
                    <a:pt x="1036" y="2049"/>
                  </a:cubicBezTo>
                  <a:cubicBezTo>
                    <a:pt x="1145" y="2049"/>
                    <a:pt x="1257" y="1930"/>
                    <a:pt x="1192" y="1799"/>
                  </a:cubicBezTo>
                  <a:cubicBezTo>
                    <a:pt x="898" y="1210"/>
                    <a:pt x="567" y="637"/>
                    <a:pt x="248" y="59"/>
                  </a:cubicBezTo>
                  <a:cubicBezTo>
                    <a:pt x="225" y="18"/>
                    <a:pt x="190" y="1"/>
                    <a:pt x="15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22"/>
            <p:cNvSpPr/>
            <p:nvPr/>
          </p:nvSpPr>
          <p:spPr>
            <a:xfrm>
              <a:off x="326969" y="-1063306"/>
              <a:ext cx="452487" cy="386708"/>
            </a:xfrm>
            <a:custGeom>
              <a:avLst/>
              <a:gdLst/>
              <a:ahLst/>
              <a:cxnLst/>
              <a:rect l="l" t="t" r="r" b="b"/>
              <a:pathLst>
                <a:path w="10112" h="8642" extrusionOk="0">
                  <a:moveTo>
                    <a:pt x="3801" y="0"/>
                  </a:moveTo>
                  <a:cubicBezTo>
                    <a:pt x="1857" y="0"/>
                    <a:pt x="0" y="1620"/>
                    <a:pt x="1098" y="3698"/>
                  </a:cubicBezTo>
                  <a:cubicBezTo>
                    <a:pt x="1110" y="3719"/>
                    <a:pt x="1126" y="3727"/>
                    <a:pt x="1142" y="3727"/>
                  </a:cubicBezTo>
                  <a:cubicBezTo>
                    <a:pt x="1178" y="3727"/>
                    <a:pt x="1214" y="3686"/>
                    <a:pt x="1195" y="3643"/>
                  </a:cubicBezTo>
                  <a:cubicBezTo>
                    <a:pt x="387" y="1767"/>
                    <a:pt x="2014" y="356"/>
                    <a:pt x="3690" y="356"/>
                  </a:cubicBezTo>
                  <a:cubicBezTo>
                    <a:pt x="3923" y="356"/>
                    <a:pt x="4157" y="383"/>
                    <a:pt x="4386" y="441"/>
                  </a:cubicBezTo>
                  <a:cubicBezTo>
                    <a:pt x="5779" y="790"/>
                    <a:pt x="6767" y="1922"/>
                    <a:pt x="7486" y="3100"/>
                  </a:cubicBezTo>
                  <a:cubicBezTo>
                    <a:pt x="8535" y="4821"/>
                    <a:pt x="8967" y="6726"/>
                    <a:pt x="9749" y="8546"/>
                  </a:cubicBezTo>
                  <a:cubicBezTo>
                    <a:pt x="9777" y="8613"/>
                    <a:pt x="9836" y="8641"/>
                    <a:pt x="9898" y="8641"/>
                  </a:cubicBezTo>
                  <a:cubicBezTo>
                    <a:pt x="10001" y="8641"/>
                    <a:pt x="10111" y="8564"/>
                    <a:pt x="10104" y="8453"/>
                  </a:cubicBezTo>
                  <a:cubicBezTo>
                    <a:pt x="9939" y="5501"/>
                    <a:pt x="7786" y="1002"/>
                    <a:pt x="4719" y="127"/>
                  </a:cubicBezTo>
                  <a:cubicBezTo>
                    <a:pt x="4418" y="41"/>
                    <a:pt x="4108" y="0"/>
                    <a:pt x="380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22"/>
            <p:cNvSpPr/>
            <p:nvPr/>
          </p:nvSpPr>
          <p:spPr>
            <a:xfrm>
              <a:off x="175764" y="-1060353"/>
              <a:ext cx="632953" cy="735425"/>
            </a:xfrm>
            <a:custGeom>
              <a:avLst/>
              <a:gdLst/>
              <a:ahLst/>
              <a:cxnLst/>
              <a:rect l="l" t="t" r="r" b="b"/>
              <a:pathLst>
                <a:path w="14145" h="16435" extrusionOk="0">
                  <a:moveTo>
                    <a:pt x="1332" y="0"/>
                  </a:moveTo>
                  <a:cubicBezTo>
                    <a:pt x="1285" y="0"/>
                    <a:pt x="1241" y="26"/>
                    <a:pt x="1226" y="86"/>
                  </a:cubicBezTo>
                  <a:cubicBezTo>
                    <a:pt x="1" y="4915"/>
                    <a:pt x="2702" y="10777"/>
                    <a:pt x="6091" y="14119"/>
                  </a:cubicBezTo>
                  <a:cubicBezTo>
                    <a:pt x="7290" y="15303"/>
                    <a:pt x="8889" y="16435"/>
                    <a:pt x="10595" y="16435"/>
                  </a:cubicBezTo>
                  <a:cubicBezTo>
                    <a:pt x="11059" y="16435"/>
                    <a:pt x="11531" y="16351"/>
                    <a:pt x="12005" y="16162"/>
                  </a:cubicBezTo>
                  <a:cubicBezTo>
                    <a:pt x="14144" y="15308"/>
                    <a:pt x="14144" y="13045"/>
                    <a:pt x="13811" y="11110"/>
                  </a:cubicBezTo>
                  <a:lnTo>
                    <a:pt x="13811" y="11107"/>
                  </a:lnTo>
                  <a:cubicBezTo>
                    <a:pt x="13804" y="11064"/>
                    <a:pt x="13771" y="11045"/>
                    <a:pt x="13735" y="11045"/>
                  </a:cubicBezTo>
                  <a:cubicBezTo>
                    <a:pt x="13689" y="11045"/>
                    <a:pt x="13639" y="11077"/>
                    <a:pt x="13638" y="11132"/>
                  </a:cubicBezTo>
                  <a:cubicBezTo>
                    <a:pt x="13618" y="12219"/>
                    <a:pt x="13643" y="13563"/>
                    <a:pt x="13059" y="14510"/>
                  </a:cubicBezTo>
                  <a:cubicBezTo>
                    <a:pt x="12505" y="15414"/>
                    <a:pt x="11576" y="15784"/>
                    <a:pt x="10616" y="15784"/>
                  </a:cubicBezTo>
                  <a:cubicBezTo>
                    <a:pt x="9993" y="15784"/>
                    <a:pt x="9357" y="15629"/>
                    <a:pt x="8800" y="15364"/>
                  </a:cubicBezTo>
                  <a:cubicBezTo>
                    <a:pt x="6950" y="14482"/>
                    <a:pt x="5413" y="12643"/>
                    <a:pt x="4315" y="10964"/>
                  </a:cubicBezTo>
                  <a:cubicBezTo>
                    <a:pt x="3296" y="9405"/>
                    <a:pt x="2545" y="7690"/>
                    <a:pt x="2074" y="5892"/>
                  </a:cubicBezTo>
                  <a:cubicBezTo>
                    <a:pt x="1567" y="3965"/>
                    <a:pt x="1608" y="2076"/>
                    <a:pt x="1463" y="119"/>
                  </a:cubicBezTo>
                  <a:cubicBezTo>
                    <a:pt x="1456" y="45"/>
                    <a:pt x="1392" y="0"/>
                    <a:pt x="133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22"/>
            <p:cNvSpPr/>
            <p:nvPr/>
          </p:nvSpPr>
          <p:spPr>
            <a:xfrm>
              <a:off x="300434" y="-1225833"/>
              <a:ext cx="673226" cy="985474"/>
            </a:xfrm>
            <a:custGeom>
              <a:avLst/>
              <a:gdLst/>
              <a:ahLst/>
              <a:cxnLst/>
              <a:rect l="l" t="t" r="r" b="b"/>
              <a:pathLst>
                <a:path w="15045" h="22023" extrusionOk="0">
                  <a:moveTo>
                    <a:pt x="4196" y="0"/>
                  </a:moveTo>
                  <a:cubicBezTo>
                    <a:pt x="2522" y="0"/>
                    <a:pt x="912" y="716"/>
                    <a:pt x="23" y="2250"/>
                  </a:cubicBezTo>
                  <a:cubicBezTo>
                    <a:pt x="0" y="2289"/>
                    <a:pt x="37" y="2335"/>
                    <a:pt x="74" y="2335"/>
                  </a:cubicBezTo>
                  <a:cubicBezTo>
                    <a:pt x="87" y="2335"/>
                    <a:pt x="100" y="2330"/>
                    <a:pt x="111" y="2316"/>
                  </a:cubicBezTo>
                  <a:cubicBezTo>
                    <a:pt x="1146" y="1058"/>
                    <a:pt x="2622" y="459"/>
                    <a:pt x="4133" y="459"/>
                  </a:cubicBezTo>
                  <a:cubicBezTo>
                    <a:pt x="5109" y="459"/>
                    <a:pt x="6100" y="709"/>
                    <a:pt x="6997" y="1193"/>
                  </a:cubicBezTo>
                  <a:cubicBezTo>
                    <a:pt x="9183" y="2371"/>
                    <a:pt x="10725" y="4565"/>
                    <a:pt x="11865" y="6713"/>
                  </a:cubicBezTo>
                  <a:cubicBezTo>
                    <a:pt x="12980" y="8817"/>
                    <a:pt x="13759" y="11099"/>
                    <a:pt x="14158" y="13448"/>
                  </a:cubicBezTo>
                  <a:cubicBezTo>
                    <a:pt x="14648" y="16339"/>
                    <a:pt x="15045" y="20628"/>
                    <a:pt x="11570" y="21718"/>
                  </a:cubicBezTo>
                  <a:cubicBezTo>
                    <a:pt x="11415" y="21767"/>
                    <a:pt x="11429" y="22022"/>
                    <a:pt x="11596" y="22022"/>
                  </a:cubicBezTo>
                  <a:cubicBezTo>
                    <a:pt x="11601" y="22022"/>
                    <a:pt x="11606" y="22022"/>
                    <a:pt x="11611" y="22021"/>
                  </a:cubicBezTo>
                  <a:cubicBezTo>
                    <a:pt x="14472" y="21779"/>
                    <a:pt x="14946" y="18437"/>
                    <a:pt x="14902" y="16143"/>
                  </a:cubicBezTo>
                  <a:lnTo>
                    <a:pt x="14904" y="16143"/>
                  </a:lnTo>
                  <a:cubicBezTo>
                    <a:pt x="14841" y="12759"/>
                    <a:pt x="13974" y="9400"/>
                    <a:pt x="12341" y="6432"/>
                  </a:cubicBezTo>
                  <a:cubicBezTo>
                    <a:pt x="10973" y="3946"/>
                    <a:pt x="9029" y="1347"/>
                    <a:pt x="6254" y="358"/>
                  </a:cubicBezTo>
                  <a:cubicBezTo>
                    <a:pt x="5588" y="122"/>
                    <a:pt x="4886" y="0"/>
                    <a:pt x="419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22"/>
            <p:cNvSpPr/>
            <p:nvPr/>
          </p:nvSpPr>
          <p:spPr>
            <a:xfrm>
              <a:off x="690507" y="-259219"/>
              <a:ext cx="34187" cy="23179"/>
            </a:xfrm>
            <a:custGeom>
              <a:avLst/>
              <a:gdLst/>
              <a:ahLst/>
              <a:cxnLst/>
              <a:rect l="l" t="t" r="r" b="b"/>
              <a:pathLst>
                <a:path w="764" h="518" extrusionOk="0">
                  <a:moveTo>
                    <a:pt x="265" y="1"/>
                  </a:moveTo>
                  <a:cubicBezTo>
                    <a:pt x="127" y="1"/>
                    <a:pt x="1" y="99"/>
                    <a:pt x="1" y="258"/>
                  </a:cubicBezTo>
                  <a:cubicBezTo>
                    <a:pt x="1" y="419"/>
                    <a:pt x="127" y="518"/>
                    <a:pt x="266" y="518"/>
                  </a:cubicBezTo>
                  <a:cubicBezTo>
                    <a:pt x="310" y="518"/>
                    <a:pt x="355" y="508"/>
                    <a:pt x="397" y="486"/>
                  </a:cubicBezTo>
                  <a:cubicBezTo>
                    <a:pt x="405" y="484"/>
                    <a:pt x="414" y="478"/>
                    <a:pt x="422" y="473"/>
                  </a:cubicBezTo>
                  <a:cubicBezTo>
                    <a:pt x="427" y="469"/>
                    <a:pt x="431" y="468"/>
                    <a:pt x="432" y="468"/>
                  </a:cubicBezTo>
                  <a:lnTo>
                    <a:pt x="432" y="468"/>
                  </a:lnTo>
                  <a:cubicBezTo>
                    <a:pt x="433" y="468"/>
                    <a:pt x="428" y="471"/>
                    <a:pt x="416" y="478"/>
                  </a:cubicBezTo>
                  <a:cubicBezTo>
                    <a:pt x="419" y="479"/>
                    <a:pt x="421" y="479"/>
                    <a:pt x="424" y="479"/>
                  </a:cubicBezTo>
                  <a:cubicBezTo>
                    <a:pt x="441" y="479"/>
                    <a:pt x="466" y="472"/>
                    <a:pt x="483" y="470"/>
                  </a:cubicBezTo>
                  <a:cubicBezTo>
                    <a:pt x="524" y="464"/>
                    <a:pt x="568" y="456"/>
                    <a:pt x="612" y="451"/>
                  </a:cubicBezTo>
                  <a:cubicBezTo>
                    <a:pt x="695" y="440"/>
                    <a:pt x="763" y="338"/>
                    <a:pt x="758" y="258"/>
                  </a:cubicBezTo>
                  <a:cubicBezTo>
                    <a:pt x="755" y="181"/>
                    <a:pt x="700" y="79"/>
                    <a:pt x="612" y="68"/>
                  </a:cubicBezTo>
                  <a:cubicBezTo>
                    <a:pt x="568" y="60"/>
                    <a:pt x="527" y="54"/>
                    <a:pt x="483" y="49"/>
                  </a:cubicBezTo>
                  <a:cubicBezTo>
                    <a:pt x="461" y="46"/>
                    <a:pt x="439" y="43"/>
                    <a:pt x="416" y="40"/>
                  </a:cubicBezTo>
                  <a:lnTo>
                    <a:pt x="416" y="40"/>
                  </a:lnTo>
                  <a:cubicBezTo>
                    <a:pt x="422" y="43"/>
                    <a:pt x="427" y="46"/>
                    <a:pt x="433" y="51"/>
                  </a:cubicBezTo>
                  <a:cubicBezTo>
                    <a:pt x="422" y="43"/>
                    <a:pt x="408" y="35"/>
                    <a:pt x="397" y="32"/>
                  </a:cubicBezTo>
                  <a:cubicBezTo>
                    <a:pt x="355" y="11"/>
                    <a:pt x="309" y="1"/>
                    <a:pt x="26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22"/>
            <p:cNvSpPr/>
            <p:nvPr/>
          </p:nvSpPr>
          <p:spPr>
            <a:xfrm>
              <a:off x="558454" y="-298732"/>
              <a:ext cx="23313" cy="34321"/>
            </a:xfrm>
            <a:custGeom>
              <a:avLst/>
              <a:gdLst/>
              <a:ahLst/>
              <a:cxnLst/>
              <a:rect l="l" t="t" r="r" b="b"/>
              <a:pathLst>
                <a:path w="521" h="767" extrusionOk="0">
                  <a:moveTo>
                    <a:pt x="269" y="1"/>
                  </a:moveTo>
                  <a:cubicBezTo>
                    <a:pt x="267" y="1"/>
                    <a:pt x="264" y="1"/>
                    <a:pt x="262" y="1"/>
                  </a:cubicBezTo>
                  <a:cubicBezTo>
                    <a:pt x="108" y="7"/>
                    <a:pt x="25" y="114"/>
                    <a:pt x="6" y="254"/>
                  </a:cubicBezTo>
                  <a:cubicBezTo>
                    <a:pt x="0" y="304"/>
                    <a:pt x="14" y="342"/>
                    <a:pt x="31" y="384"/>
                  </a:cubicBezTo>
                  <a:cubicBezTo>
                    <a:pt x="36" y="439"/>
                    <a:pt x="42" y="494"/>
                    <a:pt x="47" y="552"/>
                  </a:cubicBezTo>
                  <a:cubicBezTo>
                    <a:pt x="58" y="659"/>
                    <a:pt x="134" y="767"/>
                    <a:pt x="253" y="767"/>
                  </a:cubicBezTo>
                  <a:cubicBezTo>
                    <a:pt x="256" y="767"/>
                    <a:pt x="259" y="767"/>
                    <a:pt x="262" y="766"/>
                  </a:cubicBezTo>
                  <a:cubicBezTo>
                    <a:pt x="386" y="761"/>
                    <a:pt x="463" y="670"/>
                    <a:pt x="474" y="552"/>
                  </a:cubicBezTo>
                  <a:cubicBezTo>
                    <a:pt x="479" y="494"/>
                    <a:pt x="485" y="439"/>
                    <a:pt x="493" y="381"/>
                  </a:cubicBezTo>
                  <a:cubicBezTo>
                    <a:pt x="510" y="342"/>
                    <a:pt x="521" y="301"/>
                    <a:pt x="515" y="254"/>
                  </a:cubicBezTo>
                  <a:cubicBezTo>
                    <a:pt x="507" y="185"/>
                    <a:pt x="493" y="128"/>
                    <a:pt x="441" y="75"/>
                  </a:cubicBezTo>
                  <a:cubicBezTo>
                    <a:pt x="398" y="33"/>
                    <a:pt x="331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22"/>
            <p:cNvSpPr/>
            <p:nvPr/>
          </p:nvSpPr>
          <p:spPr>
            <a:xfrm>
              <a:off x="133969" y="-1250535"/>
              <a:ext cx="307997" cy="880855"/>
            </a:xfrm>
            <a:custGeom>
              <a:avLst/>
              <a:gdLst/>
              <a:ahLst/>
              <a:cxnLst/>
              <a:rect l="l" t="t" r="r" b="b"/>
              <a:pathLst>
                <a:path w="6883" h="19685" extrusionOk="0">
                  <a:moveTo>
                    <a:pt x="5410" y="1"/>
                  </a:moveTo>
                  <a:cubicBezTo>
                    <a:pt x="1717" y="1"/>
                    <a:pt x="1" y="4285"/>
                    <a:pt x="362" y="7502"/>
                  </a:cubicBezTo>
                  <a:cubicBezTo>
                    <a:pt x="860" y="11968"/>
                    <a:pt x="3539" y="16453"/>
                    <a:pt x="6604" y="19641"/>
                  </a:cubicBezTo>
                  <a:cubicBezTo>
                    <a:pt x="6633" y="19671"/>
                    <a:pt x="6665" y="19684"/>
                    <a:pt x="6696" y="19684"/>
                  </a:cubicBezTo>
                  <a:cubicBezTo>
                    <a:pt x="6797" y="19684"/>
                    <a:pt x="6883" y="19549"/>
                    <a:pt x="6796" y="19446"/>
                  </a:cubicBezTo>
                  <a:cubicBezTo>
                    <a:pt x="4412" y="16571"/>
                    <a:pt x="2369" y="13394"/>
                    <a:pt x="1281" y="9790"/>
                  </a:cubicBezTo>
                  <a:cubicBezTo>
                    <a:pt x="98" y="5869"/>
                    <a:pt x="965" y="605"/>
                    <a:pt x="5912" y="219"/>
                  </a:cubicBezTo>
                  <a:cubicBezTo>
                    <a:pt x="6039" y="211"/>
                    <a:pt x="6036" y="38"/>
                    <a:pt x="5912" y="27"/>
                  </a:cubicBezTo>
                  <a:cubicBezTo>
                    <a:pt x="5741" y="9"/>
                    <a:pt x="5574" y="1"/>
                    <a:pt x="5410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22"/>
            <p:cNvSpPr/>
            <p:nvPr/>
          </p:nvSpPr>
          <p:spPr>
            <a:xfrm>
              <a:off x="490436" y="-1292151"/>
              <a:ext cx="36022" cy="26580"/>
            </a:xfrm>
            <a:custGeom>
              <a:avLst/>
              <a:gdLst/>
              <a:ahLst/>
              <a:cxnLst/>
              <a:rect l="l" t="t" r="r" b="b"/>
              <a:pathLst>
                <a:path w="805" h="594" extrusionOk="0">
                  <a:moveTo>
                    <a:pt x="288" y="1"/>
                  </a:moveTo>
                  <a:cubicBezTo>
                    <a:pt x="139" y="1"/>
                    <a:pt x="1" y="150"/>
                    <a:pt x="9" y="296"/>
                  </a:cubicBezTo>
                  <a:cubicBezTo>
                    <a:pt x="14" y="443"/>
                    <a:pt x="132" y="594"/>
                    <a:pt x="291" y="594"/>
                  </a:cubicBezTo>
                  <a:cubicBezTo>
                    <a:pt x="295" y="594"/>
                    <a:pt x="299" y="593"/>
                    <a:pt x="303" y="593"/>
                  </a:cubicBezTo>
                  <a:cubicBezTo>
                    <a:pt x="391" y="585"/>
                    <a:pt x="482" y="585"/>
                    <a:pt x="570" y="560"/>
                  </a:cubicBezTo>
                  <a:cubicBezTo>
                    <a:pt x="678" y="527"/>
                    <a:pt x="804" y="423"/>
                    <a:pt x="799" y="296"/>
                  </a:cubicBezTo>
                  <a:cubicBezTo>
                    <a:pt x="793" y="172"/>
                    <a:pt x="691" y="73"/>
                    <a:pt x="579" y="34"/>
                  </a:cubicBezTo>
                  <a:cubicBezTo>
                    <a:pt x="490" y="7"/>
                    <a:pt x="394" y="7"/>
                    <a:pt x="303" y="1"/>
                  </a:cubicBezTo>
                  <a:cubicBezTo>
                    <a:pt x="298" y="1"/>
                    <a:pt x="293" y="1"/>
                    <a:pt x="28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22"/>
            <p:cNvSpPr/>
            <p:nvPr/>
          </p:nvSpPr>
          <p:spPr>
            <a:xfrm>
              <a:off x="623742" y="-1264675"/>
              <a:ext cx="34053" cy="24477"/>
            </a:xfrm>
            <a:custGeom>
              <a:avLst/>
              <a:gdLst/>
              <a:ahLst/>
              <a:cxnLst/>
              <a:rect l="l" t="t" r="r" b="b"/>
              <a:pathLst>
                <a:path w="761" h="547" extrusionOk="0">
                  <a:moveTo>
                    <a:pt x="266" y="1"/>
                  </a:moveTo>
                  <a:cubicBezTo>
                    <a:pt x="128" y="1"/>
                    <a:pt x="1" y="135"/>
                    <a:pt x="6" y="274"/>
                  </a:cubicBezTo>
                  <a:cubicBezTo>
                    <a:pt x="14" y="412"/>
                    <a:pt x="123" y="547"/>
                    <a:pt x="270" y="547"/>
                  </a:cubicBezTo>
                  <a:cubicBezTo>
                    <a:pt x="273" y="547"/>
                    <a:pt x="276" y="546"/>
                    <a:pt x="279" y="546"/>
                  </a:cubicBezTo>
                  <a:cubicBezTo>
                    <a:pt x="367" y="541"/>
                    <a:pt x="455" y="541"/>
                    <a:pt x="540" y="519"/>
                  </a:cubicBezTo>
                  <a:cubicBezTo>
                    <a:pt x="642" y="491"/>
                    <a:pt x="760" y="392"/>
                    <a:pt x="758" y="274"/>
                  </a:cubicBezTo>
                  <a:cubicBezTo>
                    <a:pt x="752" y="158"/>
                    <a:pt x="656" y="65"/>
                    <a:pt x="551" y="29"/>
                  </a:cubicBezTo>
                  <a:cubicBezTo>
                    <a:pt x="463" y="1"/>
                    <a:pt x="369" y="4"/>
                    <a:pt x="279" y="1"/>
                  </a:cubicBezTo>
                  <a:cubicBezTo>
                    <a:pt x="274" y="1"/>
                    <a:pt x="270" y="1"/>
                    <a:pt x="26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22"/>
            <p:cNvSpPr/>
            <p:nvPr/>
          </p:nvSpPr>
          <p:spPr>
            <a:xfrm>
              <a:off x="768638" y="-1172762"/>
              <a:ext cx="26043" cy="36335"/>
            </a:xfrm>
            <a:custGeom>
              <a:avLst/>
              <a:gdLst/>
              <a:ahLst/>
              <a:cxnLst/>
              <a:rect l="l" t="t" r="r" b="b"/>
              <a:pathLst>
                <a:path w="582" h="812" extrusionOk="0">
                  <a:moveTo>
                    <a:pt x="305" y="1"/>
                  </a:moveTo>
                  <a:cubicBezTo>
                    <a:pt x="301" y="1"/>
                    <a:pt x="296" y="1"/>
                    <a:pt x="292" y="1"/>
                  </a:cubicBezTo>
                  <a:cubicBezTo>
                    <a:pt x="141" y="7"/>
                    <a:pt x="0" y="125"/>
                    <a:pt x="3" y="288"/>
                  </a:cubicBezTo>
                  <a:cubicBezTo>
                    <a:pt x="9" y="395"/>
                    <a:pt x="9" y="502"/>
                    <a:pt x="28" y="610"/>
                  </a:cubicBezTo>
                  <a:cubicBezTo>
                    <a:pt x="47" y="703"/>
                    <a:pt x="132" y="772"/>
                    <a:pt x="218" y="800"/>
                  </a:cubicBezTo>
                  <a:cubicBezTo>
                    <a:pt x="241" y="807"/>
                    <a:pt x="268" y="811"/>
                    <a:pt x="294" y="811"/>
                  </a:cubicBezTo>
                  <a:cubicBezTo>
                    <a:pt x="319" y="811"/>
                    <a:pt x="343" y="808"/>
                    <a:pt x="364" y="800"/>
                  </a:cubicBezTo>
                  <a:cubicBezTo>
                    <a:pt x="449" y="772"/>
                    <a:pt x="537" y="703"/>
                    <a:pt x="554" y="610"/>
                  </a:cubicBezTo>
                  <a:cubicBezTo>
                    <a:pt x="576" y="502"/>
                    <a:pt x="576" y="395"/>
                    <a:pt x="579" y="288"/>
                  </a:cubicBezTo>
                  <a:cubicBezTo>
                    <a:pt x="581" y="140"/>
                    <a:pt x="451" y="1"/>
                    <a:pt x="30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22"/>
            <p:cNvSpPr/>
            <p:nvPr/>
          </p:nvSpPr>
          <p:spPr>
            <a:xfrm>
              <a:off x="249241" y="-1033593"/>
              <a:ext cx="952227" cy="1039619"/>
            </a:xfrm>
            <a:custGeom>
              <a:avLst/>
              <a:gdLst/>
              <a:ahLst/>
              <a:cxnLst/>
              <a:rect l="l" t="t" r="r" b="b"/>
              <a:pathLst>
                <a:path w="21280" h="23233" extrusionOk="0">
                  <a:moveTo>
                    <a:pt x="14222" y="1"/>
                  </a:moveTo>
                  <a:cubicBezTo>
                    <a:pt x="14111" y="1"/>
                    <a:pt x="13996" y="132"/>
                    <a:pt x="14074" y="242"/>
                  </a:cubicBezTo>
                  <a:cubicBezTo>
                    <a:pt x="16147" y="3152"/>
                    <a:pt x="17692" y="6390"/>
                    <a:pt x="18496" y="9876"/>
                  </a:cubicBezTo>
                  <a:cubicBezTo>
                    <a:pt x="18964" y="11897"/>
                    <a:pt x="19248" y="13967"/>
                    <a:pt x="19438" y="16029"/>
                  </a:cubicBezTo>
                  <a:cubicBezTo>
                    <a:pt x="19622" y="18014"/>
                    <a:pt x="19666" y="20506"/>
                    <a:pt x="17899" y="21839"/>
                  </a:cubicBezTo>
                  <a:cubicBezTo>
                    <a:pt x="17228" y="22343"/>
                    <a:pt x="16435" y="22550"/>
                    <a:pt x="15582" y="22550"/>
                  </a:cubicBezTo>
                  <a:cubicBezTo>
                    <a:pt x="12809" y="22550"/>
                    <a:pt x="9400" y="20362"/>
                    <a:pt x="7505" y="19080"/>
                  </a:cubicBezTo>
                  <a:cubicBezTo>
                    <a:pt x="4666" y="17158"/>
                    <a:pt x="2455" y="14694"/>
                    <a:pt x="346" y="12026"/>
                  </a:cubicBezTo>
                  <a:cubicBezTo>
                    <a:pt x="313" y="11985"/>
                    <a:pt x="273" y="11968"/>
                    <a:pt x="233" y="11968"/>
                  </a:cubicBezTo>
                  <a:cubicBezTo>
                    <a:pt x="116" y="11968"/>
                    <a:pt x="1" y="12114"/>
                    <a:pt x="68" y="12241"/>
                  </a:cubicBezTo>
                  <a:cubicBezTo>
                    <a:pt x="1935" y="15633"/>
                    <a:pt x="4972" y="18392"/>
                    <a:pt x="8257" y="20385"/>
                  </a:cubicBezTo>
                  <a:cubicBezTo>
                    <a:pt x="10111" y="21510"/>
                    <a:pt x="13079" y="23233"/>
                    <a:pt x="15649" y="23233"/>
                  </a:cubicBezTo>
                  <a:cubicBezTo>
                    <a:pt x="16620" y="23233"/>
                    <a:pt x="17533" y="22987"/>
                    <a:pt x="18309" y="22370"/>
                  </a:cubicBezTo>
                  <a:cubicBezTo>
                    <a:pt x="21280" y="20005"/>
                    <a:pt x="20035" y="15063"/>
                    <a:pt x="19493" y="11908"/>
                  </a:cubicBezTo>
                  <a:cubicBezTo>
                    <a:pt x="18738" y="7522"/>
                    <a:pt x="17144" y="3516"/>
                    <a:pt x="14322" y="49"/>
                  </a:cubicBezTo>
                  <a:cubicBezTo>
                    <a:pt x="14294" y="15"/>
                    <a:pt x="14258" y="1"/>
                    <a:pt x="14222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22"/>
            <p:cNvSpPr/>
            <p:nvPr/>
          </p:nvSpPr>
          <p:spPr>
            <a:xfrm>
              <a:off x="708138" y="-277834"/>
              <a:ext cx="347330" cy="182436"/>
            </a:xfrm>
            <a:custGeom>
              <a:avLst/>
              <a:gdLst/>
              <a:ahLst/>
              <a:cxnLst/>
              <a:rect l="l" t="t" r="r" b="b"/>
              <a:pathLst>
                <a:path w="7762" h="4077" extrusionOk="0">
                  <a:moveTo>
                    <a:pt x="6789" y="1"/>
                  </a:moveTo>
                  <a:cubicBezTo>
                    <a:pt x="6705" y="1"/>
                    <a:pt x="6624" y="66"/>
                    <a:pt x="6658" y="167"/>
                  </a:cubicBezTo>
                  <a:cubicBezTo>
                    <a:pt x="7120" y="1566"/>
                    <a:pt x="6413" y="3055"/>
                    <a:pt x="4987" y="3543"/>
                  </a:cubicBezTo>
                  <a:cubicBezTo>
                    <a:pt x="4623" y="3667"/>
                    <a:pt x="4260" y="3721"/>
                    <a:pt x="3900" y="3721"/>
                  </a:cubicBezTo>
                  <a:cubicBezTo>
                    <a:pt x="2586" y="3721"/>
                    <a:pt x="1314" y="2999"/>
                    <a:pt x="218" y="2312"/>
                  </a:cubicBezTo>
                  <a:cubicBezTo>
                    <a:pt x="196" y="2298"/>
                    <a:pt x="175" y="2292"/>
                    <a:pt x="156" y="2292"/>
                  </a:cubicBezTo>
                  <a:cubicBezTo>
                    <a:pt x="59" y="2292"/>
                    <a:pt x="1" y="2442"/>
                    <a:pt x="100" y="2513"/>
                  </a:cubicBezTo>
                  <a:cubicBezTo>
                    <a:pt x="1180" y="3310"/>
                    <a:pt x="2625" y="4076"/>
                    <a:pt x="4026" y="4076"/>
                  </a:cubicBezTo>
                  <a:cubicBezTo>
                    <a:pt x="4620" y="4076"/>
                    <a:pt x="5207" y="3938"/>
                    <a:pt x="5755" y="3606"/>
                  </a:cubicBezTo>
                  <a:cubicBezTo>
                    <a:pt x="6925" y="2896"/>
                    <a:pt x="7762" y="1302"/>
                    <a:pt x="6911" y="63"/>
                  </a:cubicBezTo>
                  <a:cubicBezTo>
                    <a:pt x="6881" y="20"/>
                    <a:pt x="6834" y="1"/>
                    <a:pt x="6789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22"/>
            <p:cNvSpPr/>
            <p:nvPr/>
          </p:nvSpPr>
          <p:spPr>
            <a:xfrm>
              <a:off x="703215" y="-1045317"/>
              <a:ext cx="222529" cy="667140"/>
            </a:xfrm>
            <a:custGeom>
              <a:avLst/>
              <a:gdLst/>
              <a:ahLst/>
              <a:cxnLst/>
              <a:rect l="l" t="t" r="r" b="b"/>
              <a:pathLst>
                <a:path w="4973" h="14909" extrusionOk="0">
                  <a:moveTo>
                    <a:pt x="219" y="0"/>
                  </a:moveTo>
                  <a:cubicBezTo>
                    <a:pt x="109" y="0"/>
                    <a:pt x="1" y="120"/>
                    <a:pt x="77" y="231"/>
                  </a:cubicBezTo>
                  <a:cubicBezTo>
                    <a:pt x="1520" y="2365"/>
                    <a:pt x="2789" y="4367"/>
                    <a:pt x="3431" y="6905"/>
                  </a:cubicBezTo>
                  <a:cubicBezTo>
                    <a:pt x="4092" y="9526"/>
                    <a:pt x="4083" y="12236"/>
                    <a:pt x="3547" y="14876"/>
                  </a:cubicBezTo>
                  <a:cubicBezTo>
                    <a:pt x="3543" y="14896"/>
                    <a:pt x="3560" y="14909"/>
                    <a:pt x="3575" y="14909"/>
                  </a:cubicBezTo>
                  <a:cubicBezTo>
                    <a:pt x="3586" y="14909"/>
                    <a:pt x="3596" y="14903"/>
                    <a:pt x="3599" y="14890"/>
                  </a:cubicBezTo>
                  <a:cubicBezTo>
                    <a:pt x="4973" y="10011"/>
                    <a:pt x="3984" y="3764"/>
                    <a:pt x="322" y="44"/>
                  </a:cubicBezTo>
                  <a:cubicBezTo>
                    <a:pt x="292" y="13"/>
                    <a:pt x="256" y="0"/>
                    <a:pt x="21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22"/>
            <p:cNvSpPr/>
            <p:nvPr/>
          </p:nvSpPr>
          <p:spPr>
            <a:xfrm>
              <a:off x="580604" y="-1120943"/>
              <a:ext cx="31860" cy="43002"/>
            </a:xfrm>
            <a:custGeom>
              <a:avLst/>
              <a:gdLst/>
              <a:ahLst/>
              <a:cxnLst/>
              <a:rect l="l" t="t" r="r" b="b"/>
              <a:pathLst>
                <a:path w="712" h="961" extrusionOk="0">
                  <a:moveTo>
                    <a:pt x="356" y="1"/>
                  </a:moveTo>
                  <a:cubicBezTo>
                    <a:pt x="297" y="1"/>
                    <a:pt x="239" y="16"/>
                    <a:pt x="191" y="46"/>
                  </a:cubicBezTo>
                  <a:cubicBezTo>
                    <a:pt x="48" y="134"/>
                    <a:pt x="1" y="267"/>
                    <a:pt x="1" y="424"/>
                  </a:cubicBezTo>
                  <a:lnTo>
                    <a:pt x="1" y="605"/>
                  </a:lnTo>
                  <a:cubicBezTo>
                    <a:pt x="1" y="788"/>
                    <a:pt x="159" y="961"/>
                    <a:pt x="343" y="961"/>
                  </a:cubicBezTo>
                  <a:cubicBezTo>
                    <a:pt x="347" y="961"/>
                    <a:pt x="352" y="961"/>
                    <a:pt x="356" y="960"/>
                  </a:cubicBezTo>
                  <a:cubicBezTo>
                    <a:pt x="549" y="952"/>
                    <a:pt x="711" y="804"/>
                    <a:pt x="711" y="605"/>
                  </a:cubicBezTo>
                  <a:lnTo>
                    <a:pt x="711" y="424"/>
                  </a:lnTo>
                  <a:cubicBezTo>
                    <a:pt x="711" y="267"/>
                    <a:pt x="664" y="134"/>
                    <a:pt x="524" y="46"/>
                  </a:cubicBezTo>
                  <a:cubicBezTo>
                    <a:pt x="474" y="16"/>
                    <a:pt x="415" y="1"/>
                    <a:pt x="35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22"/>
            <p:cNvSpPr/>
            <p:nvPr/>
          </p:nvSpPr>
          <p:spPr>
            <a:xfrm>
              <a:off x="436022" y="-725544"/>
              <a:ext cx="137285" cy="165521"/>
            </a:xfrm>
            <a:custGeom>
              <a:avLst/>
              <a:gdLst/>
              <a:ahLst/>
              <a:cxnLst/>
              <a:rect l="l" t="t" r="r" b="b"/>
              <a:pathLst>
                <a:path w="3068" h="3699" extrusionOk="0">
                  <a:moveTo>
                    <a:pt x="52" y="0"/>
                  </a:moveTo>
                  <a:cubicBezTo>
                    <a:pt x="27" y="0"/>
                    <a:pt x="0" y="25"/>
                    <a:pt x="8" y="54"/>
                  </a:cubicBezTo>
                  <a:cubicBezTo>
                    <a:pt x="399" y="1565"/>
                    <a:pt x="1508" y="3014"/>
                    <a:pt x="2937" y="3691"/>
                  </a:cubicBezTo>
                  <a:cubicBezTo>
                    <a:pt x="2949" y="3696"/>
                    <a:pt x="2960" y="3699"/>
                    <a:pt x="2970" y="3699"/>
                  </a:cubicBezTo>
                  <a:cubicBezTo>
                    <a:pt x="3032" y="3699"/>
                    <a:pt x="3067" y="3618"/>
                    <a:pt x="3006" y="3575"/>
                  </a:cubicBezTo>
                  <a:cubicBezTo>
                    <a:pt x="1673" y="2620"/>
                    <a:pt x="729" y="1541"/>
                    <a:pt x="82" y="21"/>
                  </a:cubicBezTo>
                  <a:cubicBezTo>
                    <a:pt x="76" y="6"/>
                    <a:pt x="64" y="0"/>
                    <a:pt x="5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22"/>
            <p:cNvSpPr/>
            <p:nvPr/>
          </p:nvSpPr>
          <p:spPr>
            <a:xfrm>
              <a:off x="778124" y="-629021"/>
              <a:ext cx="33561" cy="39199"/>
            </a:xfrm>
            <a:custGeom>
              <a:avLst/>
              <a:gdLst/>
              <a:ahLst/>
              <a:cxnLst/>
              <a:rect l="l" t="t" r="r" b="b"/>
              <a:pathLst>
                <a:path w="750" h="876" extrusionOk="0">
                  <a:moveTo>
                    <a:pt x="375" y="0"/>
                  </a:moveTo>
                  <a:cubicBezTo>
                    <a:pt x="268" y="0"/>
                    <a:pt x="161" y="61"/>
                    <a:pt x="130" y="182"/>
                  </a:cubicBezTo>
                  <a:cubicBezTo>
                    <a:pt x="105" y="273"/>
                    <a:pt x="80" y="367"/>
                    <a:pt x="55" y="457"/>
                  </a:cubicBezTo>
                  <a:cubicBezTo>
                    <a:pt x="0" y="664"/>
                    <a:pt x="160" y="876"/>
                    <a:pt x="375" y="876"/>
                  </a:cubicBezTo>
                  <a:cubicBezTo>
                    <a:pt x="590" y="876"/>
                    <a:pt x="749" y="664"/>
                    <a:pt x="694" y="457"/>
                  </a:cubicBezTo>
                  <a:cubicBezTo>
                    <a:pt x="669" y="367"/>
                    <a:pt x="645" y="273"/>
                    <a:pt x="620" y="182"/>
                  </a:cubicBezTo>
                  <a:cubicBezTo>
                    <a:pt x="588" y="61"/>
                    <a:pt x="481" y="0"/>
                    <a:pt x="375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22"/>
            <p:cNvSpPr/>
            <p:nvPr/>
          </p:nvSpPr>
          <p:spPr>
            <a:xfrm>
              <a:off x="53198" y="-1377442"/>
              <a:ext cx="590846" cy="802681"/>
            </a:xfrm>
            <a:custGeom>
              <a:avLst/>
              <a:gdLst/>
              <a:ahLst/>
              <a:cxnLst/>
              <a:rect l="l" t="t" r="r" b="b"/>
              <a:pathLst>
                <a:path w="13204" h="17938" extrusionOk="0">
                  <a:moveTo>
                    <a:pt x="6947" y="0"/>
                  </a:moveTo>
                  <a:cubicBezTo>
                    <a:pt x="4565" y="0"/>
                    <a:pt x="2343" y="845"/>
                    <a:pt x="1195" y="3243"/>
                  </a:cubicBezTo>
                  <a:cubicBezTo>
                    <a:pt x="303" y="5101"/>
                    <a:pt x="372" y="7276"/>
                    <a:pt x="655" y="9270"/>
                  </a:cubicBezTo>
                  <a:cubicBezTo>
                    <a:pt x="1079" y="12249"/>
                    <a:pt x="1936" y="15159"/>
                    <a:pt x="3166" y="17904"/>
                  </a:cubicBezTo>
                  <a:cubicBezTo>
                    <a:pt x="3176" y="17928"/>
                    <a:pt x="3197" y="17938"/>
                    <a:pt x="3220" y="17938"/>
                  </a:cubicBezTo>
                  <a:cubicBezTo>
                    <a:pt x="3264" y="17938"/>
                    <a:pt x="3313" y="17898"/>
                    <a:pt x="3293" y="17849"/>
                  </a:cubicBezTo>
                  <a:cubicBezTo>
                    <a:pt x="1784" y="13953"/>
                    <a:pt x="0" y="8967"/>
                    <a:pt x="1027" y="4751"/>
                  </a:cubicBezTo>
                  <a:cubicBezTo>
                    <a:pt x="1669" y="2114"/>
                    <a:pt x="3855" y="577"/>
                    <a:pt x="6503" y="423"/>
                  </a:cubicBezTo>
                  <a:cubicBezTo>
                    <a:pt x="6652" y="415"/>
                    <a:pt x="6800" y="410"/>
                    <a:pt x="6946" y="410"/>
                  </a:cubicBezTo>
                  <a:cubicBezTo>
                    <a:pt x="9045" y="410"/>
                    <a:pt x="10975" y="1251"/>
                    <a:pt x="12987" y="1753"/>
                  </a:cubicBezTo>
                  <a:cubicBezTo>
                    <a:pt x="12997" y="1755"/>
                    <a:pt x="13006" y="1756"/>
                    <a:pt x="13015" y="1756"/>
                  </a:cubicBezTo>
                  <a:cubicBezTo>
                    <a:pt x="13132" y="1756"/>
                    <a:pt x="13204" y="1586"/>
                    <a:pt x="13084" y="1527"/>
                  </a:cubicBezTo>
                  <a:cubicBezTo>
                    <a:pt x="11350" y="680"/>
                    <a:pt x="9084" y="0"/>
                    <a:pt x="6947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5" name="Google Shape;1905;p22"/>
          <p:cNvSpPr/>
          <p:nvPr/>
        </p:nvSpPr>
        <p:spPr>
          <a:xfrm>
            <a:off x="1287215" y="4467965"/>
            <a:ext cx="391241" cy="391265"/>
          </a:xfrm>
          <a:custGeom>
            <a:avLst/>
            <a:gdLst/>
            <a:ahLst/>
            <a:cxnLst/>
            <a:rect l="l" t="t" r="r" b="b"/>
            <a:pathLst>
              <a:path w="9444" h="9444" extrusionOk="0">
                <a:moveTo>
                  <a:pt x="4595" y="0"/>
                </a:moveTo>
                <a:cubicBezTo>
                  <a:pt x="4595" y="0"/>
                  <a:pt x="4257" y="2178"/>
                  <a:pt x="4191" y="4202"/>
                </a:cubicBezTo>
                <a:cubicBezTo>
                  <a:pt x="2591" y="4314"/>
                  <a:pt x="0" y="4846"/>
                  <a:pt x="0" y="4846"/>
                </a:cubicBezTo>
                <a:cubicBezTo>
                  <a:pt x="0" y="4846"/>
                  <a:pt x="2164" y="5184"/>
                  <a:pt x="4182" y="5253"/>
                </a:cubicBezTo>
                <a:cubicBezTo>
                  <a:pt x="4229" y="7310"/>
                  <a:pt x="4595" y="9444"/>
                  <a:pt x="4595" y="9444"/>
                </a:cubicBezTo>
                <a:cubicBezTo>
                  <a:pt x="4595" y="9444"/>
                  <a:pt x="5127" y="6858"/>
                  <a:pt x="5242" y="5259"/>
                </a:cubicBezTo>
                <a:cubicBezTo>
                  <a:pt x="7305" y="5215"/>
                  <a:pt x="9444" y="4846"/>
                  <a:pt x="9444" y="4846"/>
                </a:cubicBezTo>
                <a:cubicBezTo>
                  <a:pt x="9444" y="4846"/>
                  <a:pt x="6842" y="4312"/>
                  <a:pt x="5242" y="4199"/>
                </a:cubicBezTo>
                <a:cubicBezTo>
                  <a:pt x="5130" y="2602"/>
                  <a:pt x="4595" y="0"/>
                  <a:pt x="459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6" name="Google Shape;1906;p22"/>
          <p:cNvSpPr/>
          <p:nvPr/>
        </p:nvSpPr>
        <p:spPr>
          <a:xfrm>
            <a:off x="8050602" y="4167252"/>
            <a:ext cx="300406" cy="300418"/>
          </a:xfrm>
          <a:custGeom>
            <a:avLst/>
            <a:gdLst/>
            <a:ahLst/>
            <a:cxnLst/>
            <a:rect l="l" t="t" r="r" b="b"/>
            <a:pathLst>
              <a:path w="4723" h="4723" extrusionOk="0">
                <a:moveTo>
                  <a:pt x="2297" y="0"/>
                </a:moveTo>
                <a:cubicBezTo>
                  <a:pt x="2297" y="0"/>
                  <a:pt x="2129" y="1091"/>
                  <a:pt x="2096" y="2101"/>
                </a:cubicBezTo>
                <a:cubicBezTo>
                  <a:pt x="1294" y="2159"/>
                  <a:pt x="0" y="2423"/>
                  <a:pt x="0" y="2423"/>
                </a:cubicBezTo>
                <a:cubicBezTo>
                  <a:pt x="0" y="2423"/>
                  <a:pt x="1082" y="2594"/>
                  <a:pt x="2090" y="2627"/>
                </a:cubicBezTo>
                <a:cubicBezTo>
                  <a:pt x="2112" y="3657"/>
                  <a:pt x="2297" y="4722"/>
                  <a:pt x="2297" y="4722"/>
                </a:cubicBezTo>
                <a:cubicBezTo>
                  <a:pt x="2297" y="4722"/>
                  <a:pt x="2561" y="3431"/>
                  <a:pt x="2621" y="2630"/>
                </a:cubicBezTo>
                <a:cubicBezTo>
                  <a:pt x="3651" y="2608"/>
                  <a:pt x="4722" y="2423"/>
                  <a:pt x="4722" y="2423"/>
                </a:cubicBezTo>
                <a:cubicBezTo>
                  <a:pt x="4722" y="2423"/>
                  <a:pt x="3420" y="2156"/>
                  <a:pt x="2621" y="2101"/>
                </a:cubicBezTo>
                <a:cubicBezTo>
                  <a:pt x="2564" y="1303"/>
                  <a:pt x="2297" y="0"/>
                  <a:pt x="229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07" name="Google Shape;1907;p22"/>
          <p:cNvGrpSpPr/>
          <p:nvPr/>
        </p:nvGrpSpPr>
        <p:grpSpPr>
          <a:xfrm>
            <a:off x="2647157" y="-898943"/>
            <a:ext cx="1587045" cy="1764437"/>
            <a:chOff x="-2461806" y="-1519518"/>
            <a:chExt cx="1587045" cy="1764437"/>
          </a:xfrm>
        </p:grpSpPr>
        <p:sp>
          <p:nvSpPr>
            <p:cNvPr id="1908" name="Google Shape;1908;p22"/>
            <p:cNvSpPr/>
            <p:nvPr/>
          </p:nvSpPr>
          <p:spPr>
            <a:xfrm>
              <a:off x="-2460239" y="-1461569"/>
              <a:ext cx="1524279" cy="1417556"/>
            </a:xfrm>
            <a:custGeom>
              <a:avLst/>
              <a:gdLst/>
              <a:ahLst/>
              <a:cxnLst/>
              <a:rect l="l" t="t" r="r" b="b"/>
              <a:pathLst>
                <a:path w="34064" h="31679" extrusionOk="0">
                  <a:moveTo>
                    <a:pt x="35" y="1"/>
                  </a:moveTo>
                  <a:cubicBezTo>
                    <a:pt x="8" y="1"/>
                    <a:pt x="1" y="41"/>
                    <a:pt x="29" y="54"/>
                  </a:cubicBezTo>
                  <a:cubicBezTo>
                    <a:pt x="8594" y="3239"/>
                    <a:pt x="9814" y="13520"/>
                    <a:pt x="13448" y="20706"/>
                  </a:cubicBezTo>
                  <a:cubicBezTo>
                    <a:pt x="15238" y="24244"/>
                    <a:pt x="17793" y="27097"/>
                    <a:pt x="21405" y="28823"/>
                  </a:cubicBezTo>
                  <a:cubicBezTo>
                    <a:pt x="25020" y="30546"/>
                    <a:pt x="29348" y="31472"/>
                    <a:pt x="33341" y="31678"/>
                  </a:cubicBezTo>
                  <a:cubicBezTo>
                    <a:pt x="33350" y="31679"/>
                    <a:pt x="33359" y="31679"/>
                    <a:pt x="33368" y="31679"/>
                  </a:cubicBezTo>
                  <a:cubicBezTo>
                    <a:pt x="33945" y="31679"/>
                    <a:pt x="34064" y="30754"/>
                    <a:pt x="33484" y="30624"/>
                  </a:cubicBezTo>
                  <a:cubicBezTo>
                    <a:pt x="29260" y="29679"/>
                    <a:pt x="24990" y="29440"/>
                    <a:pt x="21097" y="27328"/>
                  </a:cubicBezTo>
                  <a:cubicBezTo>
                    <a:pt x="16892" y="25045"/>
                    <a:pt x="14516" y="21037"/>
                    <a:pt x="12765" y="16733"/>
                  </a:cubicBezTo>
                  <a:cubicBezTo>
                    <a:pt x="10186" y="10395"/>
                    <a:pt x="7669" y="1805"/>
                    <a:pt x="42" y="1"/>
                  </a:cubicBezTo>
                  <a:cubicBezTo>
                    <a:pt x="40" y="1"/>
                    <a:pt x="37" y="1"/>
                    <a:pt x="3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22"/>
            <p:cNvSpPr/>
            <p:nvPr/>
          </p:nvSpPr>
          <p:spPr>
            <a:xfrm>
              <a:off x="-2394459" y="-1519518"/>
              <a:ext cx="1134886" cy="1069107"/>
            </a:xfrm>
            <a:custGeom>
              <a:avLst/>
              <a:gdLst/>
              <a:ahLst/>
              <a:cxnLst/>
              <a:rect l="l" t="t" r="r" b="b"/>
              <a:pathLst>
                <a:path w="25362" h="23892" extrusionOk="0">
                  <a:moveTo>
                    <a:pt x="72" y="0"/>
                  </a:moveTo>
                  <a:cubicBezTo>
                    <a:pt x="26" y="0"/>
                    <a:pt x="1" y="71"/>
                    <a:pt x="48" y="93"/>
                  </a:cubicBezTo>
                  <a:cubicBezTo>
                    <a:pt x="3214" y="1539"/>
                    <a:pt x="6061" y="3133"/>
                    <a:pt x="8024" y="6123"/>
                  </a:cubicBezTo>
                  <a:cubicBezTo>
                    <a:pt x="9767" y="8783"/>
                    <a:pt x="10643" y="11899"/>
                    <a:pt x="12006" y="14749"/>
                  </a:cubicBezTo>
                  <a:cubicBezTo>
                    <a:pt x="14210" y="19351"/>
                    <a:pt x="19004" y="23891"/>
                    <a:pt x="24450" y="23891"/>
                  </a:cubicBezTo>
                  <a:cubicBezTo>
                    <a:pt x="24501" y="23891"/>
                    <a:pt x="24551" y="23891"/>
                    <a:pt x="24602" y="23890"/>
                  </a:cubicBezTo>
                  <a:cubicBezTo>
                    <a:pt x="25219" y="23882"/>
                    <a:pt x="25362" y="22965"/>
                    <a:pt x="24748" y="22802"/>
                  </a:cubicBezTo>
                  <a:cubicBezTo>
                    <a:pt x="21686" y="21987"/>
                    <a:pt x="19018" y="21250"/>
                    <a:pt x="16551" y="19121"/>
                  </a:cubicBezTo>
                  <a:cubicBezTo>
                    <a:pt x="14115" y="17021"/>
                    <a:pt x="12766" y="14174"/>
                    <a:pt x="11483" y="11291"/>
                  </a:cubicBezTo>
                  <a:cubicBezTo>
                    <a:pt x="10340" y="8722"/>
                    <a:pt x="9134" y="6120"/>
                    <a:pt x="7083" y="4135"/>
                  </a:cubicBezTo>
                  <a:cubicBezTo>
                    <a:pt x="5136" y="2252"/>
                    <a:pt x="2680" y="779"/>
                    <a:pt x="87" y="2"/>
                  </a:cubicBezTo>
                  <a:cubicBezTo>
                    <a:pt x="82" y="1"/>
                    <a:pt x="77" y="0"/>
                    <a:pt x="7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22"/>
            <p:cNvSpPr/>
            <p:nvPr/>
          </p:nvSpPr>
          <p:spPr>
            <a:xfrm>
              <a:off x="-2461806" y="-1423219"/>
              <a:ext cx="824159" cy="1573635"/>
            </a:xfrm>
            <a:custGeom>
              <a:avLst/>
              <a:gdLst/>
              <a:ahLst/>
              <a:cxnLst/>
              <a:rect l="l" t="t" r="r" b="b"/>
              <a:pathLst>
                <a:path w="18418" h="35167" extrusionOk="0">
                  <a:moveTo>
                    <a:pt x="88" y="1"/>
                  </a:moveTo>
                  <a:cubicBezTo>
                    <a:pt x="34" y="1"/>
                    <a:pt x="1" y="91"/>
                    <a:pt x="58" y="116"/>
                  </a:cubicBezTo>
                  <a:cubicBezTo>
                    <a:pt x="8100" y="3641"/>
                    <a:pt x="4381" y="14929"/>
                    <a:pt x="6016" y="21576"/>
                  </a:cubicBezTo>
                  <a:cubicBezTo>
                    <a:pt x="7429" y="27308"/>
                    <a:pt x="11897" y="33417"/>
                    <a:pt x="17770" y="35149"/>
                  </a:cubicBezTo>
                  <a:cubicBezTo>
                    <a:pt x="17811" y="35161"/>
                    <a:pt x="17850" y="35167"/>
                    <a:pt x="17887" y="35167"/>
                  </a:cubicBezTo>
                  <a:cubicBezTo>
                    <a:pt x="18248" y="35167"/>
                    <a:pt x="18418" y="34637"/>
                    <a:pt x="18076" y="34425"/>
                  </a:cubicBezTo>
                  <a:lnTo>
                    <a:pt x="18076" y="34425"/>
                  </a:lnTo>
                  <a:lnTo>
                    <a:pt x="18076" y="34428"/>
                  </a:lnTo>
                  <a:cubicBezTo>
                    <a:pt x="14970" y="32509"/>
                    <a:pt x="12175" y="30573"/>
                    <a:pt x="10066" y="27514"/>
                  </a:cubicBezTo>
                  <a:cubicBezTo>
                    <a:pt x="7891" y="24351"/>
                    <a:pt x="6820" y="20766"/>
                    <a:pt x="6644" y="16950"/>
                  </a:cubicBezTo>
                  <a:cubicBezTo>
                    <a:pt x="6374" y="11063"/>
                    <a:pt x="7040" y="2492"/>
                    <a:pt x="105" y="4"/>
                  </a:cubicBezTo>
                  <a:cubicBezTo>
                    <a:pt x="99" y="1"/>
                    <a:pt x="93" y="1"/>
                    <a:pt x="8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22"/>
            <p:cNvSpPr/>
            <p:nvPr/>
          </p:nvSpPr>
          <p:spPr>
            <a:xfrm>
              <a:off x="-2045018" y="-831867"/>
              <a:ext cx="976793" cy="1016305"/>
            </a:xfrm>
            <a:custGeom>
              <a:avLst/>
              <a:gdLst/>
              <a:ahLst/>
              <a:cxnLst/>
              <a:rect l="l" t="t" r="r" b="b"/>
              <a:pathLst>
                <a:path w="21829" h="22712" extrusionOk="0">
                  <a:moveTo>
                    <a:pt x="50" y="1"/>
                  </a:moveTo>
                  <a:cubicBezTo>
                    <a:pt x="25" y="1"/>
                    <a:pt x="1" y="17"/>
                    <a:pt x="1" y="48"/>
                  </a:cubicBezTo>
                  <a:cubicBezTo>
                    <a:pt x="136" y="5863"/>
                    <a:pt x="2278" y="11351"/>
                    <a:pt x="6278" y="15615"/>
                  </a:cubicBezTo>
                  <a:cubicBezTo>
                    <a:pt x="10031" y="19619"/>
                    <a:pt x="15775" y="22712"/>
                    <a:pt x="21364" y="22712"/>
                  </a:cubicBezTo>
                  <a:cubicBezTo>
                    <a:pt x="21425" y="22712"/>
                    <a:pt x="21487" y="22711"/>
                    <a:pt x="21548" y="22711"/>
                  </a:cubicBezTo>
                  <a:cubicBezTo>
                    <a:pt x="21765" y="22708"/>
                    <a:pt x="21829" y="22361"/>
                    <a:pt x="21600" y="22320"/>
                  </a:cubicBezTo>
                  <a:cubicBezTo>
                    <a:pt x="16017" y="21268"/>
                    <a:pt x="11008" y="19481"/>
                    <a:pt x="6898" y="15373"/>
                  </a:cubicBezTo>
                  <a:cubicBezTo>
                    <a:pt x="2870" y="11351"/>
                    <a:pt x="460" y="5717"/>
                    <a:pt x="103" y="48"/>
                  </a:cubicBezTo>
                  <a:cubicBezTo>
                    <a:pt x="100" y="17"/>
                    <a:pt x="74" y="1"/>
                    <a:pt x="50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22"/>
            <p:cNvSpPr/>
            <p:nvPr/>
          </p:nvSpPr>
          <p:spPr>
            <a:xfrm>
              <a:off x="-1645323" y="-474012"/>
              <a:ext cx="414362" cy="215191"/>
            </a:xfrm>
            <a:custGeom>
              <a:avLst/>
              <a:gdLst/>
              <a:ahLst/>
              <a:cxnLst/>
              <a:rect l="l" t="t" r="r" b="b"/>
              <a:pathLst>
                <a:path w="9260" h="4809" extrusionOk="0">
                  <a:moveTo>
                    <a:pt x="137" y="1"/>
                  </a:moveTo>
                  <a:cubicBezTo>
                    <a:pt x="64" y="1"/>
                    <a:pt x="1" y="89"/>
                    <a:pt x="69" y="152"/>
                  </a:cubicBezTo>
                  <a:cubicBezTo>
                    <a:pt x="2525" y="2393"/>
                    <a:pt x="5686" y="4326"/>
                    <a:pt x="9031" y="4807"/>
                  </a:cubicBezTo>
                  <a:cubicBezTo>
                    <a:pt x="9039" y="4808"/>
                    <a:pt x="9046" y="4809"/>
                    <a:pt x="9053" y="4809"/>
                  </a:cubicBezTo>
                  <a:cubicBezTo>
                    <a:pt x="9200" y="4809"/>
                    <a:pt x="9260" y="4604"/>
                    <a:pt x="9100" y="4551"/>
                  </a:cubicBezTo>
                  <a:cubicBezTo>
                    <a:pt x="5801" y="3500"/>
                    <a:pt x="2861" y="2307"/>
                    <a:pt x="199" y="25"/>
                  </a:cubicBezTo>
                  <a:cubicBezTo>
                    <a:pt x="179" y="8"/>
                    <a:pt x="157" y="1"/>
                    <a:pt x="137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22"/>
            <p:cNvSpPr/>
            <p:nvPr/>
          </p:nvSpPr>
          <p:spPr>
            <a:xfrm>
              <a:off x="-1135637" y="-269019"/>
              <a:ext cx="54860" cy="42421"/>
            </a:xfrm>
            <a:custGeom>
              <a:avLst/>
              <a:gdLst/>
              <a:ahLst/>
              <a:cxnLst/>
              <a:rect l="l" t="t" r="r" b="b"/>
              <a:pathLst>
                <a:path w="1226" h="948" extrusionOk="0">
                  <a:moveTo>
                    <a:pt x="612" y="1"/>
                  </a:moveTo>
                  <a:cubicBezTo>
                    <a:pt x="1" y="1"/>
                    <a:pt x="1" y="948"/>
                    <a:pt x="612" y="948"/>
                  </a:cubicBezTo>
                  <a:cubicBezTo>
                    <a:pt x="1226" y="948"/>
                    <a:pt x="1226" y="1"/>
                    <a:pt x="612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22"/>
            <p:cNvSpPr/>
            <p:nvPr/>
          </p:nvSpPr>
          <p:spPr>
            <a:xfrm>
              <a:off x="-1483334" y="-76823"/>
              <a:ext cx="36290" cy="28146"/>
            </a:xfrm>
            <a:custGeom>
              <a:avLst/>
              <a:gdLst/>
              <a:ahLst/>
              <a:cxnLst/>
              <a:rect l="l" t="t" r="r" b="b"/>
              <a:pathLst>
                <a:path w="811" h="629" extrusionOk="0">
                  <a:moveTo>
                    <a:pt x="406" y="1"/>
                  </a:moveTo>
                  <a:cubicBezTo>
                    <a:pt x="1" y="1"/>
                    <a:pt x="1" y="628"/>
                    <a:pt x="406" y="628"/>
                  </a:cubicBezTo>
                  <a:cubicBezTo>
                    <a:pt x="810" y="628"/>
                    <a:pt x="810" y="1"/>
                    <a:pt x="40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22"/>
            <p:cNvSpPr/>
            <p:nvPr/>
          </p:nvSpPr>
          <p:spPr>
            <a:xfrm>
              <a:off x="-1350744" y="-27197"/>
              <a:ext cx="46716" cy="34724"/>
            </a:xfrm>
            <a:custGeom>
              <a:avLst/>
              <a:gdLst/>
              <a:ahLst/>
              <a:cxnLst/>
              <a:rect l="l" t="t" r="r" b="b"/>
              <a:pathLst>
                <a:path w="1044" h="776" extrusionOk="0">
                  <a:moveTo>
                    <a:pt x="377" y="1"/>
                  </a:moveTo>
                  <a:cubicBezTo>
                    <a:pt x="181" y="1"/>
                    <a:pt x="1" y="195"/>
                    <a:pt x="9" y="389"/>
                  </a:cubicBezTo>
                  <a:cubicBezTo>
                    <a:pt x="19" y="578"/>
                    <a:pt x="168" y="776"/>
                    <a:pt x="372" y="776"/>
                  </a:cubicBezTo>
                  <a:cubicBezTo>
                    <a:pt x="381" y="776"/>
                    <a:pt x="389" y="776"/>
                    <a:pt x="397" y="775"/>
                  </a:cubicBezTo>
                  <a:cubicBezTo>
                    <a:pt x="540" y="764"/>
                    <a:pt x="697" y="769"/>
                    <a:pt x="821" y="687"/>
                  </a:cubicBezTo>
                  <a:cubicBezTo>
                    <a:pt x="1044" y="538"/>
                    <a:pt x="1044" y="238"/>
                    <a:pt x="821" y="89"/>
                  </a:cubicBezTo>
                  <a:cubicBezTo>
                    <a:pt x="697" y="7"/>
                    <a:pt x="540" y="12"/>
                    <a:pt x="397" y="1"/>
                  </a:cubicBezTo>
                  <a:cubicBezTo>
                    <a:pt x="390" y="1"/>
                    <a:pt x="384" y="1"/>
                    <a:pt x="377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22"/>
            <p:cNvSpPr/>
            <p:nvPr/>
          </p:nvSpPr>
          <p:spPr>
            <a:xfrm>
              <a:off x="-1206832" y="19028"/>
              <a:ext cx="332071" cy="61573"/>
            </a:xfrm>
            <a:custGeom>
              <a:avLst/>
              <a:gdLst/>
              <a:ahLst/>
              <a:cxnLst/>
              <a:rect l="l" t="t" r="r" b="b"/>
              <a:pathLst>
                <a:path w="7421" h="1376" extrusionOk="0">
                  <a:moveTo>
                    <a:pt x="167" y="0"/>
                  </a:moveTo>
                  <a:cubicBezTo>
                    <a:pt x="38" y="0"/>
                    <a:pt x="0" y="204"/>
                    <a:pt x="141" y="254"/>
                  </a:cubicBezTo>
                  <a:cubicBezTo>
                    <a:pt x="1903" y="889"/>
                    <a:pt x="3870" y="1376"/>
                    <a:pt x="5791" y="1376"/>
                  </a:cubicBezTo>
                  <a:cubicBezTo>
                    <a:pt x="6286" y="1376"/>
                    <a:pt x="6779" y="1343"/>
                    <a:pt x="7263" y="1273"/>
                  </a:cubicBezTo>
                  <a:cubicBezTo>
                    <a:pt x="7420" y="1251"/>
                    <a:pt x="7365" y="1028"/>
                    <a:pt x="7228" y="1014"/>
                  </a:cubicBezTo>
                  <a:cubicBezTo>
                    <a:pt x="4829" y="799"/>
                    <a:pt x="2542" y="684"/>
                    <a:pt x="207" y="6"/>
                  </a:cubicBezTo>
                  <a:cubicBezTo>
                    <a:pt x="193" y="2"/>
                    <a:pt x="179" y="0"/>
                    <a:pt x="167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22"/>
            <p:cNvSpPr/>
            <p:nvPr/>
          </p:nvSpPr>
          <p:spPr>
            <a:xfrm>
              <a:off x="-1549472" y="159673"/>
              <a:ext cx="45419" cy="39825"/>
            </a:xfrm>
            <a:custGeom>
              <a:avLst/>
              <a:gdLst/>
              <a:ahLst/>
              <a:cxnLst/>
              <a:rect l="l" t="t" r="r" b="b"/>
              <a:pathLst>
                <a:path w="1015" h="890" extrusionOk="0">
                  <a:moveTo>
                    <a:pt x="408" y="0"/>
                  </a:moveTo>
                  <a:cubicBezTo>
                    <a:pt x="317" y="0"/>
                    <a:pt x="225" y="33"/>
                    <a:pt x="157" y="101"/>
                  </a:cubicBezTo>
                  <a:cubicBezTo>
                    <a:pt x="0" y="258"/>
                    <a:pt x="28" y="542"/>
                    <a:pt x="229" y="652"/>
                  </a:cubicBezTo>
                  <a:cubicBezTo>
                    <a:pt x="347" y="718"/>
                    <a:pt x="463" y="784"/>
                    <a:pt x="579" y="856"/>
                  </a:cubicBezTo>
                  <a:cubicBezTo>
                    <a:pt x="617" y="879"/>
                    <a:pt x="657" y="889"/>
                    <a:pt x="695" y="889"/>
                  </a:cubicBezTo>
                  <a:cubicBezTo>
                    <a:pt x="866" y="889"/>
                    <a:pt x="1015" y="688"/>
                    <a:pt x="912" y="522"/>
                  </a:cubicBezTo>
                  <a:cubicBezTo>
                    <a:pt x="840" y="407"/>
                    <a:pt x="774" y="288"/>
                    <a:pt x="711" y="173"/>
                  </a:cubicBezTo>
                  <a:cubicBezTo>
                    <a:pt x="648" y="58"/>
                    <a:pt x="528" y="0"/>
                    <a:pt x="408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22"/>
            <p:cNvSpPr/>
            <p:nvPr/>
          </p:nvSpPr>
          <p:spPr>
            <a:xfrm>
              <a:off x="-1407530" y="211358"/>
              <a:ext cx="43271" cy="33561"/>
            </a:xfrm>
            <a:custGeom>
              <a:avLst/>
              <a:gdLst/>
              <a:ahLst/>
              <a:cxnLst/>
              <a:rect l="l" t="t" r="r" b="b"/>
              <a:pathLst>
                <a:path w="967" h="750" extrusionOk="0">
                  <a:moveTo>
                    <a:pt x="485" y="1"/>
                  </a:moveTo>
                  <a:cubicBezTo>
                    <a:pt x="0" y="1"/>
                    <a:pt x="0" y="750"/>
                    <a:pt x="485" y="750"/>
                  </a:cubicBezTo>
                  <a:cubicBezTo>
                    <a:pt x="967" y="750"/>
                    <a:pt x="967" y="1"/>
                    <a:pt x="48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9" name="Google Shape;1919;p22"/>
          <p:cNvGrpSpPr/>
          <p:nvPr/>
        </p:nvGrpSpPr>
        <p:grpSpPr>
          <a:xfrm>
            <a:off x="7055636" y="-1090018"/>
            <a:ext cx="1755539" cy="1736248"/>
            <a:chOff x="3331298" y="-1225296"/>
            <a:chExt cx="2219673" cy="2195282"/>
          </a:xfrm>
        </p:grpSpPr>
        <p:sp>
          <p:nvSpPr>
            <p:cNvPr id="1920" name="Google Shape;1920;p22"/>
            <p:cNvSpPr/>
            <p:nvPr/>
          </p:nvSpPr>
          <p:spPr>
            <a:xfrm>
              <a:off x="4069963" y="-625844"/>
              <a:ext cx="534017" cy="680073"/>
            </a:xfrm>
            <a:custGeom>
              <a:avLst/>
              <a:gdLst/>
              <a:ahLst/>
              <a:cxnLst/>
              <a:rect l="l" t="t" r="r" b="b"/>
              <a:pathLst>
                <a:path w="11934" h="15198" extrusionOk="0">
                  <a:moveTo>
                    <a:pt x="10679" y="0"/>
                  </a:moveTo>
                  <a:cubicBezTo>
                    <a:pt x="10672" y="0"/>
                    <a:pt x="10665" y="2"/>
                    <a:pt x="10657" y="4"/>
                  </a:cubicBezTo>
                  <a:cubicBezTo>
                    <a:pt x="5641" y="1526"/>
                    <a:pt x="589" y="5665"/>
                    <a:pt x="203" y="11243"/>
                  </a:cubicBezTo>
                  <a:cubicBezTo>
                    <a:pt x="0" y="14163"/>
                    <a:pt x="1298" y="15198"/>
                    <a:pt x="3116" y="15198"/>
                  </a:cubicBezTo>
                  <a:cubicBezTo>
                    <a:pt x="6015" y="15198"/>
                    <a:pt x="10236" y="12569"/>
                    <a:pt x="11817" y="10755"/>
                  </a:cubicBezTo>
                  <a:cubicBezTo>
                    <a:pt x="11934" y="10623"/>
                    <a:pt x="11826" y="10463"/>
                    <a:pt x="11690" y="10463"/>
                  </a:cubicBezTo>
                  <a:cubicBezTo>
                    <a:pt x="11650" y="10463"/>
                    <a:pt x="11608" y="10476"/>
                    <a:pt x="11569" y="10508"/>
                  </a:cubicBezTo>
                  <a:cubicBezTo>
                    <a:pt x="9548" y="12124"/>
                    <a:pt x="7502" y="13624"/>
                    <a:pt x="4969" y="14337"/>
                  </a:cubicBezTo>
                  <a:cubicBezTo>
                    <a:pt x="4449" y="14484"/>
                    <a:pt x="3940" y="14564"/>
                    <a:pt x="3466" y="14564"/>
                  </a:cubicBezTo>
                  <a:cubicBezTo>
                    <a:pt x="1861" y="14564"/>
                    <a:pt x="644" y="13644"/>
                    <a:pt x="646" y="11251"/>
                  </a:cubicBezTo>
                  <a:cubicBezTo>
                    <a:pt x="649" y="10158"/>
                    <a:pt x="1013" y="9070"/>
                    <a:pt x="1442" y="8082"/>
                  </a:cubicBezTo>
                  <a:cubicBezTo>
                    <a:pt x="3130" y="4178"/>
                    <a:pt x="6847" y="1639"/>
                    <a:pt x="10690" y="130"/>
                  </a:cubicBezTo>
                  <a:cubicBezTo>
                    <a:pt x="10760" y="103"/>
                    <a:pt x="10744" y="0"/>
                    <a:pt x="1067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22"/>
            <p:cNvSpPr/>
            <p:nvPr/>
          </p:nvSpPr>
          <p:spPr>
            <a:xfrm>
              <a:off x="4300821" y="-549011"/>
              <a:ext cx="550797" cy="375611"/>
            </a:xfrm>
            <a:custGeom>
              <a:avLst/>
              <a:gdLst/>
              <a:ahLst/>
              <a:cxnLst/>
              <a:rect l="l" t="t" r="r" b="b"/>
              <a:pathLst>
                <a:path w="12309" h="8394" extrusionOk="0">
                  <a:moveTo>
                    <a:pt x="10340" y="0"/>
                  </a:moveTo>
                  <a:cubicBezTo>
                    <a:pt x="7066" y="0"/>
                    <a:pt x="1019" y="6731"/>
                    <a:pt x="77" y="8152"/>
                  </a:cubicBezTo>
                  <a:cubicBezTo>
                    <a:pt x="1" y="8268"/>
                    <a:pt x="109" y="8393"/>
                    <a:pt x="223" y="8393"/>
                  </a:cubicBezTo>
                  <a:cubicBezTo>
                    <a:pt x="260" y="8393"/>
                    <a:pt x="298" y="8379"/>
                    <a:pt x="330" y="8347"/>
                  </a:cubicBezTo>
                  <a:cubicBezTo>
                    <a:pt x="1625" y="7053"/>
                    <a:pt x="2888" y="5726"/>
                    <a:pt x="4265" y="4515"/>
                  </a:cubicBezTo>
                  <a:cubicBezTo>
                    <a:pt x="5015" y="3852"/>
                    <a:pt x="8155" y="914"/>
                    <a:pt x="10259" y="914"/>
                  </a:cubicBezTo>
                  <a:cubicBezTo>
                    <a:pt x="10951" y="914"/>
                    <a:pt x="11532" y="1232"/>
                    <a:pt x="11878" y="2053"/>
                  </a:cubicBezTo>
                  <a:cubicBezTo>
                    <a:pt x="11910" y="2132"/>
                    <a:pt x="11972" y="2164"/>
                    <a:pt x="12038" y="2164"/>
                  </a:cubicBezTo>
                  <a:cubicBezTo>
                    <a:pt x="12166" y="2164"/>
                    <a:pt x="12309" y="2040"/>
                    <a:pt x="12274" y="1891"/>
                  </a:cubicBezTo>
                  <a:cubicBezTo>
                    <a:pt x="11971" y="539"/>
                    <a:pt x="11266" y="0"/>
                    <a:pt x="10340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22"/>
            <p:cNvSpPr/>
            <p:nvPr/>
          </p:nvSpPr>
          <p:spPr>
            <a:xfrm>
              <a:off x="4658854" y="-334083"/>
              <a:ext cx="145027" cy="121937"/>
            </a:xfrm>
            <a:custGeom>
              <a:avLst/>
              <a:gdLst/>
              <a:ahLst/>
              <a:cxnLst/>
              <a:rect l="l" t="t" r="r" b="b"/>
              <a:pathLst>
                <a:path w="3241" h="2725" extrusionOk="0">
                  <a:moveTo>
                    <a:pt x="2942" y="0"/>
                  </a:moveTo>
                  <a:cubicBezTo>
                    <a:pt x="2897" y="0"/>
                    <a:pt x="2851" y="15"/>
                    <a:pt x="2808" y="50"/>
                  </a:cubicBezTo>
                  <a:cubicBezTo>
                    <a:pt x="1933" y="774"/>
                    <a:pt x="1049" y="1488"/>
                    <a:pt x="209" y="2253"/>
                  </a:cubicBezTo>
                  <a:cubicBezTo>
                    <a:pt x="0" y="2445"/>
                    <a:pt x="196" y="2725"/>
                    <a:pt x="422" y="2725"/>
                  </a:cubicBezTo>
                  <a:cubicBezTo>
                    <a:pt x="485" y="2725"/>
                    <a:pt x="549" y="2703"/>
                    <a:pt x="609" y="2652"/>
                  </a:cubicBezTo>
                  <a:cubicBezTo>
                    <a:pt x="1462" y="1909"/>
                    <a:pt x="2272" y="1116"/>
                    <a:pt x="3092" y="334"/>
                  </a:cubicBezTo>
                  <a:cubicBezTo>
                    <a:pt x="3241" y="194"/>
                    <a:pt x="3103" y="0"/>
                    <a:pt x="294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22"/>
            <p:cNvSpPr/>
            <p:nvPr/>
          </p:nvSpPr>
          <p:spPr>
            <a:xfrm>
              <a:off x="4487780" y="-677215"/>
              <a:ext cx="542698" cy="814494"/>
            </a:xfrm>
            <a:custGeom>
              <a:avLst/>
              <a:gdLst/>
              <a:ahLst/>
              <a:cxnLst/>
              <a:rect l="l" t="t" r="r" b="b"/>
              <a:pathLst>
                <a:path w="12128" h="18202" extrusionOk="0">
                  <a:moveTo>
                    <a:pt x="7345" y="1"/>
                  </a:moveTo>
                  <a:cubicBezTo>
                    <a:pt x="6431" y="1"/>
                    <a:pt x="5475" y="355"/>
                    <a:pt x="4566" y="1185"/>
                  </a:cubicBezTo>
                  <a:cubicBezTo>
                    <a:pt x="4492" y="1252"/>
                    <a:pt x="4561" y="1344"/>
                    <a:pt x="4640" y="1344"/>
                  </a:cubicBezTo>
                  <a:cubicBezTo>
                    <a:pt x="4660" y="1344"/>
                    <a:pt x="4682" y="1337"/>
                    <a:pt x="4701" y="1322"/>
                  </a:cubicBezTo>
                  <a:cubicBezTo>
                    <a:pt x="5498" y="704"/>
                    <a:pt x="6318" y="437"/>
                    <a:pt x="7099" y="437"/>
                  </a:cubicBezTo>
                  <a:cubicBezTo>
                    <a:pt x="9406" y="437"/>
                    <a:pt x="11371" y="2768"/>
                    <a:pt x="11392" y="5243"/>
                  </a:cubicBezTo>
                  <a:cubicBezTo>
                    <a:pt x="11411" y="7707"/>
                    <a:pt x="9957" y="9833"/>
                    <a:pt x="8308" y="11534"/>
                  </a:cubicBezTo>
                  <a:cubicBezTo>
                    <a:pt x="5905" y="14018"/>
                    <a:pt x="2923" y="15557"/>
                    <a:pt x="236" y="17638"/>
                  </a:cubicBezTo>
                  <a:cubicBezTo>
                    <a:pt x="1" y="17821"/>
                    <a:pt x="205" y="18202"/>
                    <a:pt x="465" y="18202"/>
                  </a:cubicBezTo>
                  <a:cubicBezTo>
                    <a:pt x="492" y="18202"/>
                    <a:pt x="519" y="18198"/>
                    <a:pt x="547" y="18189"/>
                  </a:cubicBezTo>
                  <a:cubicBezTo>
                    <a:pt x="5376" y="16642"/>
                    <a:pt x="11923" y="11132"/>
                    <a:pt x="12055" y="5659"/>
                  </a:cubicBezTo>
                  <a:lnTo>
                    <a:pt x="12058" y="5659"/>
                  </a:lnTo>
                  <a:cubicBezTo>
                    <a:pt x="12127" y="2771"/>
                    <a:pt x="9901" y="1"/>
                    <a:pt x="734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22"/>
            <p:cNvSpPr/>
            <p:nvPr/>
          </p:nvSpPr>
          <p:spPr>
            <a:xfrm>
              <a:off x="3797489" y="-934207"/>
              <a:ext cx="1107277" cy="1205990"/>
            </a:xfrm>
            <a:custGeom>
              <a:avLst/>
              <a:gdLst/>
              <a:ahLst/>
              <a:cxnLst/>
              <a:rect l="l" t="t" r="r" b="b"/>
              <a:pathLst>
                <a:path w="24745" h="26951" extrusionOk="0">
                  <a:moveTo>
                    <a:pt x="24486" y="1"/>
                  </a:moveTo>
                  <a:cubicBezTo>
                    <a:pt x="15937" y="45"/>
                    <a:pt x="7363" y="7052"/>
                    <a:pt x="3269" y="14117"/>
                  </a:cubicBezTo>
                  <a:cubicBezTo>
                    <a:pt x="1424" y="17299"/>
                    <a:pt x="1" y="21520"/>
                    <a:pt x="2421" y="24819"/>
                  </a:cubicBezTo>
                  <a:cubicBezTo>
                    <a:pt x="3573" y="26389"/>
                    <a:pt x="5068" y="26951"/>
                    <a:pt x="6656" y="26951"/>
                  </a:cubicBezTo>
                  <a:cubicBezTo>
                    <a:pt x="8295" y="26951"/>
                    <a:pt x="10033" y="26352"/>
                    <a:pt x="11592" y="25647"/>
                  </a:cubicBezTo>
                  <a:cubicBezTo>
                    <a:pt x="11740" y="25581"/>
                    <a:pt x="11654" y="25368"/>
                    <a:pt x="11513" y="25368"/>
                  </a:cubicBezTo>
                  <a:cubicBezTo>
                    <a:pt x="11502" y="25368"/>
                    <a:pt x="11491" y="25369"/>
                    <a:pt x="11479" y="25372"/>
                  </a:cubicBezTo>
                  <a:cubicBezTo>
                    <a:pt x="10179" y="25683"/>
                    <a:pt x="8674" y="26088"/>
                    <a:pt x="7253" y="26088"/>
                  </a:cubicBezTo>
                  <a:cubicBezTo>
                    <a:pt x="6689" y="26088"/>
                    <a:pt x="6138" y="26024"/>
                    <a:pt x="5618" y="25865"/>
                  </a:cubicBezTo>
                  <a:cubicBezTo>
                    <a:pt x="2751" y="24987"/>
                    <a:pt x="1857" y="21801"/>
                    <a:pt x="2369" y="19152"/>
                  </a:cubicBezTo>
                  <a:cubicBezTo>
                    <a:pt x="3035" y="15703"/>
                    <a:pt x="5430" y="12357"/>
                    <a:pt x="7746" y="9811"/>
                  </a:cubicBezTo>
                  <a:cubicBezTo>
                    <a:pt x="9896" y="7451"/>
                    <a:pt x="12421" y="5463"/>
                    <a:pt x="15205" y="3907"/>
                  </a:cubicBezTo>
                  <a:cubicBezTo>
                    <a:pt x="18192" y="2239"/>
                    <a:pt x="21344" y="1496"/>
                    <a:pt x="24535" y="408"/>
                  </a:cubicBezTo>
                  <a:cubicBezTo>
                    <a:pt x="24745" y="336"/>
                    <a:pt x="24731" y="1"/>
                    <a:pt x="2448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22"/>
            <p:cNvSpPr/>
            <p:nvPr/>
          </p:nvSpPr>
          <p:spPr>
            <a:xfrm>
              <a:off x="3788137" y="-846141"/>
              <a:ext cx="1526292" cy="1407667"/>
            </a:xfrm>
            <a:custGeom>
              <a:avLst/>
              <a:gdLst/>
              <a:ahLst/>
              <a:cxnLst/>
              <a:rect l="l" t="t" r="r" b="b"/>
              <a:pathLst>
                <a:path w="34109" h="31458" extrusionOk="0">
                  <a:moveTo>
                    <a:pt x="27899" y="0"/>
                  </a:moveTo>
                  <a:cubicBezTo>
                    <a:pt x="27811" y="0"/>
                    <a:pt x="27757" y="135"/>
                    <a:pt x="27850" y="177"/>
                  </a:cubicBezTo>
                  <a:cubicBezTo>
                    <a:pt x="32027" y="2118"/>
                    <a:pt x="33745" y="6807"/>
                    <a:pt x="32682" y="11133"/>
                  </a:cubicBezTo>
                  <a:cubicBezTo>
                    <a:pt x="31663" y="15268"/>
                    <a:pt x="28682" y="18776"/>
                    <a:pt x="25606" y="21590"/>
                  </a:cubicBezTo>
                  <a:cubicBezTo>
                    <a:pt x="22589" y="24351"/>
                    <a:pt x="19136" y="26625"/>
                    <a:pt x="15403" y="28299"/>
                  </a:cubicBezTo>
                  <a:cubicBezTo>
                    <a:pt x="12850" y="29444"/>
                    <a:pt x="9565" y="30727"/>
                    <a:pt x="6584" y="30727"/>
                  </a:cubicBezTo>
                  <a:cubicBezTo>
                    <a:pt x="4207" y="30727"/>
                    <a:pt x="2023" y="29911"/>
                    <a:pt x="557" y="27559"/>
                  </a:cubicBezTo>
                  <a:cubicBezTo>
                    <a:pt x="504" y="27474"/>
                    <a:pt x="416" y="27437"/>
                    <a:pt x="328" y="27437"/>
                  </a:cubicBezTo>
                  <a:cubicBezTo>
                    <a:pt x="164" y="27437"/>
                    <a:pt x="0" y="27566"/>
                    <a:pt x="67" y="27760"/>
                  </a:cubicBezTo>
                  <a:cubicBezTo>
                    <a:pt x="1065" y="30597"/>
                    <a:pt x="3599" y="31458"/>
                    <a:pt x="6284" y="31458"/>
                  </a:cubicBezTo>
                  <a:cubicBezTo>
                    <a:pt x="7998" y="31458"/>
                    <a:pt x="9773" y="31107"/>
                    <a:pt x="11251" y="30695"/>
                  </a:cubicBezTo>
                  <a:cubicBezTo>
                    <a:pt x="16845" y="29136"/>
                    <a:pt x="22049" y="26251"/>
                    <a:pt x="26275" y="22261"/>
                  </a:cubicBezTo>
                  <a:cubicBezTo>
                    <a:pt x="29816" y="18919"/>
                    <a:pt x="33299" y="14572"/>
                    <a:pt x="33745" y="9539"/>
                  </a:cubicBezTo>
                  <a:cubicBezTo>
                    <a:pt x="34108" y="5403"/>
                    <a:pt x="32060" y="1155"/>
                    <a:pt x="27924" y="4"/>
                  </a:cubicBezTo>
                  <a:cubicBezTo>
                    <a:pt x="27916" y="1"/>
                    <a:pt x="27907" y="0"/>
                    <a:pt x="2789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22"/>
            <p:cNvSpPr/>
            <p:nvPr/>
          </p:nvSpPr>
          <p:spPr>
            <a:xfrm>
              <a:off x="3728397" y="177035"/>
              <a:ext cx="46493" cy="57635"/>
            </a:xfrm>
            <a:custGeom>
              <a:avLst/>
              <a:gdLst/>
              <a:ahLst/>
              <a:cxnLst/>
              <a:rect l="l" t="t" r="r" b="b"/>
              <a:pathLst>
                <a:path w="1039" h="1288" extrusionOk="0">
                  <a:moveTo>
                    <a:pt x="546" y="0"/>
                  </a:moveTo>
                  <a:cubicBezTo>
                    <a:pt x="508" y="0"/>
                    <a:pt x="468" y="5"/>
                    <a:pt x="427" y="16"/>
                  </a:cubicBezTo>
                  <a:cubicBezTo>
                    <a:pt x="80" y="107"/>
                    <a:pt x="0" y="520"/>
                    <a:pt x="221" y="773"/>
                  </a:cubicBezTo>
                  <a:cubicBezTo>
                    <a:pt x="232" y="787"/>
                    <a:pt x="243" y="798"/>
                    <a:pt x="254" y="809"/>
                  </a:cubicBezTo>
                  <a:cubicBezTo>
                    <a:pt x="263" y="817"/>
                    <a:pt x="268" y="822"/>
                    <a:pt x="267" y="822"/>
                  </a:cubicBezTo>
                  <a:cubicBezTo>
                    <a:pt x="266" y="822"/>
                    <a:pt x="257" y="815"/>
                    <a:pt x="240" y="801"/>
                  </a:cubicBezTo>
                  <a:lnTo>
                    <a:pt x="240" y="801"/>
                  </a:lnTo>
                  <a:cubicBezTo>
                    <a:pt x="245" y="831"/>
                    <a:pt x="273" y="875"/>
                    <a:pt x="284" y="905"/>
                  </a:cubicBezTo>
                  <a:cubicBezTo>
                    <a:pt x="314" y="974"/>
                    <a:pt x="342" y="1046"/>
                    <a:pt x="372" y="1115"/>
                  </a:cubicBezTo>
                  <a:cubicBezTo>
                    <a:pt x="417" y="1222"/>
                    <a:pt x="556" y="1288"/>
                    <a:pt x="676" y="1288"/>
                  </a:cubicBezTo>
                  <a:cubicBezTo>
                    <a:pt x="704" y="1288"/>
                    <a:pt x="731" y="1284"/>
                    <a:pt x="755" y="1277"/>
                  </a:cubicBezTo>
                  <a:cubicBezTo>
                    <a:pt x="884" y="1236"/>
                    <a:pt x="1027" y="1101"/>
                    <a:pt x="1011" y="949"/>
                  </a:cubicBezTo>
                  <a:lnTo>
                    <a:pt x="983" y="724"/>
                  </a:lnTo>
                  <a:cubicBezTo>
                    <a:pt x="981" y="685"/>
                    <a:pt x="975" y="649"/>
                    <a:pt x="972" y="611"/>
                  </a:cubicBezTo>
                  <a:cubicBezTo>
                    <a:pt x="967" y="622"/>
                    <a:pt x="964" y="633"/>
                    <a:pt x="958" y="641"/>
                  </a:cubicBezTo>
                  <a:cubicBezTo>
                    <a:pt x="967" y="622"/>
                    <a:pt x="972" y="600"/>
                    <a:pt x="978" y="578"/>
                  </a:cubicBezTo>
                  <a:cubicBezTo>
                    <a:pt x="1039" y="286"/>
                    <a:pt x="835" y="0"/>
                    <a:pt x="54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22"/>
            <p:cNvSpPr/>
            <p:nvPr/>
          </p:nvSpPr>
          <p:spPr>
            <a:xfrm>
              <a:off x="3721014" y="-58566"/>
              <a:ext cx="61036" cy="41123"/>
            </a:xfrm>
            <a:custGeom>
              <a:avLst/>
              <a:gdLst/>
              <a:ahLst/>
              <a:cxnLst/>
              <a:rect l="l" t="t" r="r" b="b"/>
              <a:pathLst>
                <a:path w="1364" h="919" extrusionOk="0">
                  <a:moveTo>
                    <a:pt x="885" y="0"/>
                  </a:moveTo>
                  <a:cubicBezTo>
                    <a:pt x="856" y="0"/>
                    <a:pt x="828" y="2"/>
                    <a:pt x="799" y="6"/>
                  </a:cubicBezTo>
                  <a:cubicBezTo>
                    <a:pt x="716" y="17"/>
                    <a:pt x="655" y="55"/>
                    <a:pt x="598" y="102"/>
                  </a:cubicBezTo>
                  <a:cubicBezTo>
                    <a:pt x="507" y="135"/>
                    <a:pt x="416" y="168"/>
                    <a:pt x="325" y="201"/>
                  </a:cubicBezTo>
                  <a:cubicBezTo>
                    <a:pt x="146" y="267"/>
                    <a:pt x="0" y="446"/>
                    <a:pt x="61" y="650"/>
                  </a:cubicBezTo>
                  <a:cubicBezTo>
                    <a:pt x="116" y="826"/>
                    <a:pt x="259" y="918"/>
                    <a:pt x="429" y="918"/>
                  </a:cubicBezTo>
                  <a:cubicBezTo>
                    <a:pt x="455" y="918"/>
                    <a:pt x="482" y="916"/>
                    <a:pt x="510" y="912"/>
                  </a:cubicBezTo>
                  <a:cubicBezTo>
                    <a:pt x="606" y="898"/>
                    <a:pt x="699" y="881"/>
                    <a:pt x="796" y="867"/>
                  </a:cubicBezTo>
                  <a:cubicBezTo>
                    <a:pt x="829" y="872"/>
                    <a:pt x="862" y="876"/>
                    <a:pt x="895" y="876"/>
                  </a:cubicBezTo>
                  <a:cubicBezTo>
                    <a:pt x="935" y="876"/>
                    <a:pt x="975" y="870"/>
                    <a:pt x="1016" y="854"/>
                  </a:cubicBezTo>
                  <a:cubicBezTo>
                    <a:pt x="1129" y="807"/>
                    <a:pt x="1220" y="760"/>
                    <a:pt x="1283" y="653"/>
                  </a:cubicBezTo>
                  <a:cubicBezTo>
                    <a:pt x="1338" y="559"/>
                    <a:pt x="1363" y="424"/>
                    <a:pt x="1330" y="320"/>
                  </a:cubicBezTo>
                  <a:cubicBezTo>
                    <a:pt x="1262" y="99"/>
                    <a:pt x="1090" y="0"/>
                    <a:pt x="885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22"/>
            <p:cNvSpPr/>
            <p:nvPr/>
          </p:nvSpPr>
          <p:spPr>
            <a:xfrm>
              <a:off x="3836062" y="-1048047"/>
              <a:ext cx="1450535" cy="754174"/>
            </a:xfrm>
            <a:custGeom>
              <a:avLst/>
              <a:gdLst/>
              <a:ahLst/>
              <a:cxnLst/>
              <a:rect l="l" t="t" r="r" b="b"/>
              <a:pathLst>
                <a:path w="32416" h="16854" extrusionOk="0">
                  <a:moveTo>
                    <a:pt x="22731" y="1"/>
                  </a:moveTo>
                  <a:cubicBezTo>
                    <a:pt x="20938" y="1"/>
                    <a:pt x="19145" y="326"/>
                    <a:pt x="17591" y="920"/>
                  </a:cubicBezTo>
                  <a:cubicBezTo>
                    <a:pt x="10386" y="3671"/>
                    <a:pt x="4092" y="10045"/>
                    <a:pt x="114" y="16509"/>
                  </a:cubicBezTo>
                  <a:cubicBezTo>
                    <a:pt x="1" y="16691"/>
                    <a:pt x="157" y="16853"/>
                    <a:pt x="322" y="16853"/>
                  </a:cubicBezTo>
                  <a:cubicBezTo>
                    <a:pt x="394" y="16853"/>
                    <a:pt x="468" y="16822"/>
                    <a:pt x="521" y="16749"/>
                  </a:cubicBezTo>
                  <a:cubicBezTo>
                    <a:pt x="4271" y="11548"/>
                    <a:pt x="8665" y="6790"/>
                    <a:pt x="14186" y="3428"/>
                  </a:cubicBezTo>
                  <a:cubicBezTo>
                    <a:pt x="16822" y="1825"/>
                    <a:pt x="20060" y="767"/>
                    <a:pt x="23097" y="767"/>
                  </a:cubicBezTo>
                  <a:cubicBezTo>
                    <a:pt x="26974" y="767"/>
                    <a:pt x="30524" y="2491"/>
                    <a:pt x="32074" y="7008"/>
                  </a:cubicBezTo>
                  <a:cubicBezTo>
                    <a:pt x="32103" y="7090"/>
                    <a:pt x="32167" y="7127"/>
                    <a:pt x="32230" y="7127"/>
                  </a:cubicBezTo>
                  <a:cubicBezTo>
                    <a:pt x="32323" y="7127"/>
                    <a:pt x="32415" y="7048"/>
                    <a:pt x="32396" y="6922"/>
                  </a:cubicBezTo>
                  <a:cubicBezTo>
                    <a:pt x="31640" y="2014"/>
                    <a:pt x="27187" y="1"/>
                    <a:pt x="2273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22"/>
            <p:cNvSpPr/>
            <p:nvPr/>
          </p:nvSpPr>
          <p:spPr>
            <a:xfrm>
              <a:off x="5354202" y="-598547"/>
              <a:ext cx="51191" cy="60230"/>
            </a:xfrm>
            <a:custGeom>
              <a:avLst/>
              <a:gdLst/>
              <a:ahLst/>
              <a:cxnLst/>
              <a:rect l="l" t="t" r="r" b="b"/>
              <a:pathLst>
                <a:path w="1144" h="1346" extrusionOk="0">
                  <a:moveTo>
                    <a:pt x="578" y="1"/>
                  </a:moveTo>
                  <a:cubicBezTo>
                    <a:pt x="536" y="1"/>
                    <a:pt x="495" y="7"/>
                    <a:pt x="455" y="19"/>
                  </a:cubicBezTo>
                  <a:cubicBezTo>
                    <a:pt x="204" y="96"/>
                    <a:pt x="1" y="366"/>
                    <a:pt x="89" y="638"/>
                  </a:cubicBezTo>
                  <a:cubicBezTo>
                    <a:pt x="138" y="781"/>
                    <a:pt x="177" y="933"/>
                    <a:pt x="259" y="1065"/>
                  </a:cubicBezTo>
                  <a:cubicBezTo>
                    <a:pt x="344" y="1205"/>
                    <a:pt x="520" y="1346"/>
                    <a:pt x="699" y="1346"/>
                  </a:cubicBezTo>
                  <a:cubicBezTo>
                    <a:pt x="731" y="1346"/>
                    <a:pt x="762" y="1342"/>
                    <a:pt x="794" y="1332"/>
                  </a:cubicBezTo>
                  <a:cubicBezTo>
                    <a:pt x="1000" y="1269"/>
                    <a:pt x="1118" y="1062"/>
                    <a:pt x="1132" y="856"/>
                  </a:cubicBezTo>
                  <a:cubicBezTo>
                    <a:pt x="1143" y="696"/>
                    <a:pt x="1102" y="536"/>
                    <a:pt x="1072" y="382"/>
                  </a:cubicBezTo>
                  <a:cubicBezTo>
                    <a:pt x="1030" y="162"/>
                    <a:pt x="799" y="1"/>
                    <a:pt x="57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22"/>
            <p:cNvSpPr/>
            <p:nvPr/>
          </p:nvSpPr>
          <p:spPr>
            <a:xfrm>
              <a:off x="5369506" y="-365855"/>
              <a:ext cx="47343" cy="57143"/>
            </a:xfrm>
            <a:custGeom>
              <a:avLst/>
              <a:gdLst/>
              <a:ahLst/>
              <a:cxnLst/>
              <a:rect l="l" t="t" r="r" b="b"/>
              <a:pathLst>
                <a:path w="1058" h="1277" extrusionOk="0">
                  <a:moveTo>
                    <a:pt x="525" y="0"/>
                  </a:moveTo>
                  <a:cubicBezTo>
                    <a:pt x="486" y="0"/>
                    <a:pt x="448" y="6"/>
                    <a:pt x="410" y="17"/>
                  </a:cubicBezTo>
                  <a:cubicBezTo>
                    <a:pt x="179" y="89"/>
                    <a:pt x="0" y="336"/>
                    <a:pt x="77" y="587"/>
                  </a:cubicBezTo>
                  <a:cubicBezTo>
                    <a:pt x="121" y="730"/>
                    <a:pt x="157" y="879"/>
                    <a:pt x="234" y="1008"/>
                  </a:cubicBezTo>
                  <a:cubicBezTo>
                    <a:pt x="309" y="1142"/>
                    <a:pt x="479" y="1276"/>
                    <a:pt x="649" y="1276"/>
                  </a:cubicBezTo>
                  <a:cubicBezTo>
                    <a:pt x="678" y="1276"/>
                    <a:pt x="707" y="1273"/>
                    <a:pt x="735" y="1264"/>
                  </a:cubicBezTo>
                  <a:cubicBezTo>
                    <a:pt x="925" y="1204"/>
                    <a:pt x="1038" y="1008"/>
                    <a:pt x="1049" y="818"/>
                  </a:cubicBezTo>
                  <a:cubicBezTo>
                    <a:pt x="1057" y="661"/>
                    <a:pt x="1013" y="504"/>
                    <a:pt x="983" y="353"/>
                  </a:cubicBezTo>
                  <a:cubicBezTo>
                    <a:pt x="939" y="151"/>
                    <a:pt x="731" y="0"/>
                    <a:pt x="525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22"/>
            <p:cNvSpPr/>
            <p:nvPr/>
          </p:nvSpPr>
          <p:spPr>
            <a:xfrm>
              <a:off x="5262288" y="-85505"/>
              <a:ext cx="64481" cy="47925"/>
            </a:xfrm>
            <a:custGeom>
              <a:avLst/>
              <a:gdLst/>
              <a:ahLst/>
              <a:cxnLst/>
              <a:rect l="l" t="t" r="r" b="b"/>
              <a:pathLst>
                <a:path w="1441" h="1071" extrusionOk="0">
                  <a:moveTo>
                    <a:pt x="890" y="0"/>
                  </a:moveTo>
                  <a:cubicBezTo>
                    <a:pt x="848" y="0"/>
                    <a:pt x="806" y="6"/>
                    <a:pt x="763" y="18"/>
                  </a:cubicBezTo>
                  <a:cubicBezTo>
                    <a:pt x="584" y="68"/>
                    <a:pt x="408" y="118"/>
                    <a:pt x="240" y="197"/>
                  </a:cubicBezTo>
                  <a:cubicBezTo>
                    <a:pt x="89" y="266"/>
                    <a:pt x="14" y="440"/>
                    <a:pt x="3" y="594"/>
                  </a:cubicBezTo>
                  <a:cubicBezTo>
                    <a:pt x="1" y="674"/>
                    <a:pt x="23" y="767"/>
                    <a:pt x="67" y="836"/>
                  </a:cubicBezTo>
                  <a:cubicBezTo>
                    <a:pt x="146" y="960"/>
                    <a:pt x="287" y="1071"/>
                    <a:pt x="444" y="1071"/>
                  </a:cubicBezTo>
                  <a:cubicBezTo>
                    <a:pt x="451" y="1071"/>
                    <a:pt x="459" y="1071"/>
                    <a:pt x="466" y="1070"/>
                  </a:cubicBezTo>
                  <a:cubicBezTo>
                    <a:pt x="653" y="1056"/>
                    <a:pt x="829" y="1012"/>
                    <a:pt x="1011" y="971"/>
                  </a:cubicBezTo>
                  <a:cubicBezTo>
                    <a:pt x="1264" y="913"/>
                    <a:pt x="1441" y="621"/>
                    <a:pt x="1366" y="371"/>
                  </a:cubicBezTo>
                  <a:lnTo>
                    <a:pt x="1364" y="371"/>
                  </a:lnTo>
                  <a:cubicBezTo>
                    <a:pt x="1301" y="160"/>
                    <a:pt x="1108" y="0"/>
                    <a:pt x="890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22"/>
            <p:cNvSpPr/>
            <p:nvPr/>
          </p:nvSpPr>
          <p:spPr>
            <a:xfrm>
              <a:off x="3331298" y="-656094"/>
              <a:ext cx="1809992" cy="1626079"/>
            </a:xfrm>
            <a:custGeom>
              <a:avLst/>
              <a:gdLst/>
              <a:ahLst/>
              <a:cxnLst/>
              <a:rect l="l" t="t" r="r" b="b"/>
              <a:pathLst>
                <a:path w="40449" h="36339" extrusionOk="0">
                  <a:moveTo>
                    <a:pt x="14130" y="1"/>
                  </a:moveTo>
                  <a:cubicBezTo>
                    <a:pt x="14060" y="1"/>
                    <a:pt x="13990" y="24"/>
                    <a:pt x="13932" y="80"/>
                  </a:cubicBezTo>
                  <a:cubicBezTo>
                    <a:pt x="9100" y="4639"/>
                    <a:pt x="5824" y="10870"/>
                    <a:pt x="3924" y="17180"/>
                  </a:cubicBezTo>
                  <a:cubicBezTo>
                    <a:pt x="2448" y="22092"/>
                    <a:pt x="1" y="31007"/>
                    <a:pt x="4954" y="34732"/>
                  </a:cubicBezTo>
                  <a:cubicBezTo>
                    <a:pt x="6493" y="35890"/>
                    <a:pt x="8248" y="36339"/>
                    <a:pt x="10086" y="36339"/>
                  </a:cubicBezTo>
                  <a:cubicBezTo>
                    <a:pt x="14465" y="36339"/>
                    <a:pt x="19316" y="33790"/>
                    <a:pt x="22842" y="32199"/>
                  </a:cubicBezTo>
                  <a:cubicBezTo>
                    <a:pt x="29802" y="29058"/>
                    <a:pt x="35768" y="24683"/>
                    <a:pt x="40311" y="18510"/>
                  </a:cubicBezTo>
                  <a:cubicBezTo>
                    <a:pt x="40448" y="18324"/>
                    <a:pt x="40250" y="18097"/>
                    <a:pt x="40058" y="18097"/>
                  </a:cubicBezTo>
                  <a:cubicBezTo>
                    <a:pt x="39996" y="18097"/>
                    <a:pt x="39934" y="18121"/>
                    <a:pt x="39885" y="18180"/>
                  </a:cubicBezTo>
                  <a:cubicBezTo>
                    <a:pt x="35945" y="22874"/>
                    <a:pt x="31231" y="26831"/>
                    <a:pt x="25785" y="29669"/>
                  </a:cubicBezTo>
                  <a:cubicBezTo>
                    <a:pt x="22630" y="31316"/>
                    <a:pt x="19312" y="32676"/>
                    <a:pt x="15970" y="33882"/>
                  </a:cubicBezTo>
                  <a:cubicBezTo>
                    <a:pt x="14131" y="34545"/>
                    <a:pt x="11996" y="35203"/>
                    <a:pt x="9949" y="35203"/>
                  </a:cubicBezTo>
                  <a:cubicBezTo>
                    <a:pt x="8416" y="35203"/>
                    <a:pt x="6933" y="34834"/>
                    <a:pt x="5661" y="33821"/>
                  </a:cubicBezTo>
                  <a:cubicBezTo>
                    <a:pt x="876" y="30008"/>
                    <a:pt x="4053" y="20209"/>
                    <a:pt x="5771" y="15374"/>
                  </a:cubicBezTo>
                  <a:cubicBezTo>
                    <a:pt x="7743" y="9832"/>
                    <a:pt x="10881" y="5096"/>
                    <a:pt x="14406" y="446"/>
                  </a:cubicBezTo>
                  <a:cubicBezTo>
                    <a:pt x="14566" y="233"/>
                    <a:pt x="14349" y="1"/>
                    <a:pt x="14130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22"/>
            <p:cNvSpPr/>
            <p:nvPr/>
          </p:nvSpPr>
          <p:spPr>
            <a:xfrm>
              <a:off x="3529669" y="243800"/>
              <a:ext cx="410111" cy="517818"/>
            </a:xfrm>
            <a:custGeom>
              <a:avLst/>
              <a:gdLst/>
              <a:ahLst/>
              <a:cxnLst/>
              <a:rect l="l" t="t" r="r" b="b"/>
              <a:pathLst>
                <a:path w="9165" h="11572" extrusionOk="0">
                  <a:moveTo>
                    <a:pt x="2225" y="1"/>
                  </a:moveTo>
                  <a:cubicBezTo>
                    <a:pt x="2145" y="1"/>
                    <a:pt x="2063" y="43"/>
                    <a:pt x="2024" y="137"/>
                  </a:cubicBezTo>
                  <a:cubicBezTo>
                    <a:pt x="804" y="3177"/>
                    <a:pt x="0" y="7425"/>
                    <a:pt x="2646" y="10000"/>
                  </a:cubicBezTo>
                  <a:cubicBezTo>
                    <a:pt x="3612" y="10939"/>
                    <a:pt x="5014" y="11572"/>
                    <a:pt x="6353" y="11572"/>
                  </a:cubicBezTo>
                  <a:cubicBezTo>
                    <a:pt x="7347" y="11572"/>
                    <a:pt x="8306" y="11224"/>
                    <a:pt x="9028" y="10393"/>
                  </a:cubicBezTo>
                  <a:lnTo>
                    <a:pt x="9028" y="10391"/>
                  </a:lnTo>
                  <a:cubicBezTo>
                    <a:pt x="9164" y="10234"/>
                    <a:pt x="9047" y="9980"/>
                    <a:pt x="8868" y="9980"/>
                  </a:cubicBezTo>
                  <a:cubicBezTo>
                    <a:pt x="8829" y="9980"/>
                    <a:pt x="8787" y="9992"/>
                    <a:pt x="8745" y="10019"/>
                  </a:cubicBezTo>
                  <a:cubicBezTo>
                    <a:pt x="7959" y="10526"/>
                    <a:pt x="7084" y="10772"/>
                    <a:pt x="6221" y="10772"/>
                  </a:cubicBezTo>
                  <a:cubicBezTo>
                    <a:pt x="4750" y="10772"/>
                    <a:pt x="3315" y="10056"/>
                    <a:pt x="2418" y="8692"/>
                  </a:cubicBezTo>
                  <a:cubicBezTo>
                    <a:pt x="738" y="6134"/>
                    <a:pt x="1559" y="2940"/>
                    <a:pt x="2412" y="245"/>
                  </a:cubicBezTo>
                  <a:cubicBezTo>
                    <a:pt x="2460" y="95"/>
                    <a:pt x="2346" y="1"/>
                    <a:pt x="222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22"/>
            <p:cNvSpPr/>
            <p:nvPr/>
          </p:nvSpPr>
          <p:spPr>
            <a:xfrm>
              <a:off x="4037744" y="-137905"/>
              <a:ext cx="1048300" cy="547888"/>
            </a:xfrm>
            <a:custGeom>
              <a:avLst/>
              <a:gdLst/>
              <a:ahLst/>
              <a:cxnLst/>
              <a:rect l="l" t="t" r="r" b="b"/>
              <a:pathLst>
                <a:path w="23427" h="12244" extrusionOk="0">
                  <a:moveTo>
                    <a:pt x="23068" y="0"/>
                  </a:moveTo>
                  <a:cubicBezTo>
                    <a:pt x="23007" y="0"/>
                    <a:pt x="22945" y="25"/>
                    <a:pt x="22894" y="83"/>
                  </a:cubicBezTo>
                  <a:cubicBezTo>
                    <a:pt x="19970" y="3395"/>
                    <a:pt x="17192" y="6368"/>
                    <a:pt x="13250" y="8524"/>
                  </a:cubicBezTo>
                  <a:cubicBezTo>
                    <a:pt x="9180" y="10749"/>
                    <a:pt x="4676" y="11900"/>
                    <a:pt x="61" y="12148"/>
                  </a:cubicBezTo>
                  <a:cubicBezTo>
                    <a:pt x="4" y="12150"/>
                    <a:pt x="1" y="12238"/>
                    <a:pt x="59" y="12238"/>
                  </a:cubicBezTo>
                  <a:cubicBezTo>
                    <a:pt x="234" y="12242"/>
                    <a:pt x="410" y="12244"/>
                    <a:pt x="587" y="12244"/>
                  </a:cubicBezTo>
                  <a:cubicBezTo>
                    <a:pt x="9153" y="12244"/>
                    <a:pt x="18800" y="7934"/>
                    <a:pt x="23313" y="408"/>
                  </a:cubicBezTo>
                  <a:cubicBezTo>
                    <a:pt x="23426" y="218"/>
                    <a:pt x="23249" y="0"/>
                    <a:pt x="23068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22"/>
            <p:cNvSpPr/>
            <p:nvPr/>
          </p:nvSpPr>
          <p:spPr>
            <a:xfrm>
              <a:off x="5081817" y="-373865"/>
              <a:ext cx="78129" cy="58709"/>
            </a:xfrm>
            <a:custGeom>
              <a:avLst/>
              <a:gdLst/>
              <a:ahLst/>
              <a:cxnLst/>
              <a:rect l="l" t="t" r="r" b="b"/>
              <a:pathLst>
                <a:path w="1746" h="1312" extrusionOk="0">
                  <a:moveTo>
                    <a:pt x="1088" y="1"/>
                  </a:moveTo>
                  <a:cubicBezTo>
                    <a:pt x="1007" y="1"/>
                    <a:pt x="923" y="14"/>
                    <a:pt x="837" y="36"/>
                  </a:cubicBezTo>
                  <a:lnTo>
                    <a:pt x="534" y="113"/>
                  </a:lnTo>
                  <a:cubicBezTo>
                    <a:pt x="226" y="193"/>
                    <a:pt x="0" y="540"/>
                    <a:pt x="99" y="857"/>
                  </a:cubicBezTo>
                  <a:cubicBezTo>
                    <a:pt x="181" y="1122"/>
                    <a:pt x="418" y="1311"/>
                    <a:pt x="689" y="1311"/>
                  </a:cubicBezTo>
                  <a:cubicBezTo>
                    <a:pt x="739" y="1311"/>
                    <a:pt x="789" y="1305"/>
                    <a:pt x="840" y="1292"/>
                  </a:cubicBezTo>
                  <a:lnTo>
                    <a:pt x="1143" y="1215"/>
                  </a:lnTo>
                  <a:cubicBezTo>
                    <a:pt x="1404" y="1146"/>
                    <a:pt x="1603" y="1014"/>
                    <a:pt x="1688" y="741"/>
                  </a:cubicBezTo>
                  <a:cubicBezTo>
                    <a:pt x="1746" y="551"/>
                    <a:pt x="1685" y="323"/>
                    <a:pt x="1542" y="185"/>
                  </a:cubicBezTo>
                  <a:cubicBezTo>
                    <a:pt x="1405" y="54"/>
                    <a:pt x="1253" y="1"/>
                    <a:pt x="108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22"/>
            <p:cNvSpPr/>
            <p:nvPr/>
          </p:nvSpPr>
          <p:spPr>
            <a:xfrm>
              <a:off x="4213337" y="-449400"/>
              <a:ext cx="220963" cy="294618"/>
            </a:xfrm>
            <a:custGeom>
              <a:avLst/>
              <a:gdLst/>
              <a:ahLst/>
              <a:cxnLst/>
              <a:rect l="l" t="t" r="r" b="b"/>
              <a:pathLst>
                <a:path w="4938" h="6584" extrusionOk="0">
                  <a:moveTo>
                    <a:pt x="4831" y="0"/>
                  </a:moveTo>
                  <a:cubicBezTo>
                    <a:pt x="4820" y="0"/>
                    <a:pt x="4810" y="3"/>
                    <a:pt x="4799" y="9"/>
                  </a:cubicBezTo>
                  <a:cubicBezTo>
                    <a:pt x="2453" y="1311"/>
                    <a:pt x="526" y="3773"/>
                    <a:pt x="17" y="6441"/>
                  </a:cubicBezTo>
                  <a:cubicBezTo>
                    <a:pt x="0" y="6528"/>
                    <a:pt x="64" y="6583"/>
                    <a:pt x="130" y="6583"/>
                  </a:cubicBezTo>
                  <a:cubicBezTo>
                    <a:pt x="173" y="6583"/>
                    <a:pt x="218" y="6559"/>
                    <a:pt x="240" y="6504"/>
                  </a:cubicBezTo>
                  <a:cubicBezTo>
                    <a:pt x="1250" y="3880"/>
                    <a:pt x="2635" y="1845"/>
                    <a:pt x="4885" y="119"/>
                  </a:cubicBezTo>
                  <a:cubicBezTo>
                    <a:pt x="4938" y="77"/>
                    <a:pt x="4888" y="0"/>
                    <a:pt x="483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22"/>
            <p:cNvSpPr/>
            <p:nvPr/>
          </p:nvSpPr>
          <p:spPr>
            <a:xfrm>
              <a:off x="4356622" y="172068"/>
              <a:ext cx="77279" cy="50699"/>
            </a:xfrm>
            <a:custGeom>
              <a:avLst/>
              <a:gdLst/>
              <a:ahLst/>
              <a:cxnLst/>
              <a:rect l="l" t="t" r="r" b="b"/>
              <a:pathLst>
                <a:path w="1727" h="1133" extrusionOk="0">
                  <a:moveTo>
                    <a:pt x="646" y="0"/>
                  </a:moveTo>
                  <a:cubicBezTo>
                    <a:pt x="279" y="0"/>
                    <a:pt x="1" y="354"/>
                    <a:pt x="91" y="711"/>
                  </a:cubicBezTo>
                  <a:cubicBezTo>
                    <a:pt x="159" y="969"/>
                    <a:pt x="399" y="1133"/>
                    <a:pt x="649" y="1133"/>
                  </a:cubicBezTo>
                  <a:cubicBezTo>
                    <a:pt x="743" y="1133"/>
                    <a:pt x="838" y="1110"/>
                    <a:pt x="925" y="1060"/>
                  </a:cubicBezTo>
                  <a:lnTo>
                    <a:pt x="1352" y="821"/>
                  </a:lnTo>
                  <a:cubicBezTo>
                    <a:pt x="1727" y="609"/>
                    <a:pt x="1570" y="6"/>
                    <a:pt x="1140" y="3"/>
                  </a:cubicBezTo>
                  <a:cubicBezTo>
                    <a:pt x="978" y="3"/>
                    <a:pt x="813" y="0"/>
                    <a:pt x="650" y="0"/>
                  </a:cubicBezTo>
                  <a:cubicBezTo>
                    <a:pt x="649" y="0"/>
                    <a:pt x="647" y="0"/>
                    <a:pt x="64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22"/>
            <p:cNvSpPr/>
            <p:nvPr/>
          </p:nvSpPr>
          <p:spPr>
            <a:xfrm>
              <a:off x="4076273" y="-1225296"/>
              <a:ext cx="1474699" cy="866893"/>
            </a:xfrm>
            <a:custGeom>
              <a:avLst/>
              <a:gdLst/>
              <a:ahLst/>
              <a:cxnLst/>
              <a:rect l="l" t="t" r="r" b="b"/>
              <a:pathLst>
                <a:path w="32956" h="19373" extrusionOk="0">
                  <a:moveTo>
                    <a:pt x="21325" y="1"/>
                  </a:moveTo>
                  <a:cubicBezTo>
                    <a:pt x="18586" y="1"/>
                    <a:pt x="15845" y="868"/>
                    <a:pt x="13347" y="1910"/>
                  </a:cubicBezTo>
                  <a:cubicBezTo>
                    <a:pt x="8581" y="3895"/>
                    <a:pt x="4115" y="6569"/>
                    <a:pt x="87" y="9793"/>
                  </a:cubicBezTo>
                  <a:cubicBezTo>
                    <a:pt x="0" y="9864"/>
                    <a:pt x="82" y="10003"/>
                    <a:pt x="175" y="10003"/>
                  </a:cubicBezTo>
                  <a:cubicBezTo>
                    <a:pt x="194" y="10003"/>
                    <a:pt x="214" y="9997"/>
                    <a:pt x="233" y="9983"/>
                  </a:cubicBezTo>
                  <a:cubicBezTo>
                    <a:pt x="6053" y="5801"/>
                    <a:pt x="13570" y="691"/>
                    <a:pt x="21015" y="583"/>
                  </a:cubicBezTo>
                  <a:cubicBezTo>
                    <a:pt x="21065" y="583"/>
                    <a:pt x="21116" y="582"/>
                    <a:pt x="21167" y="582"/>
                  </a:cubicBezTo>
                  <a:cubicBezTo>
                    <a:pt x="25744" y="582"/>
                    <a:pt x="29180" y="3533"/>
                    <a:pt x="30558" y="7816"/>
                  </a:cubicBezTo>
                  <a:cubicBezTo>
                    <a:pt x="31750" y="11533"/>
                    <a:pt x="31103" y="15352"/>
                    <a:pt x="31138" y="19162"/>
                  </a:cubicBezTo>
                  <a:cubicBezTo>
                    <a:pt x="31140" y="19293"/>
                    <a:pt x="31259" y="19373"/>
                    <a:pt x="31370" y="19373"/>
                  </a:cubicBezTo>
                  <a:cubicBezTo>
                    <a:pt x="31454" y="19373"/>
                    <a:pt x="31533" y="19327"/>
                    <a:pt x="31554" y="19223"/>
                  </a:cubicBezTo>
                  <a:cubicBezTo>
                    <a:pt x="32956" y="12359"/>
                    <a:pt x="32080" y="1875"/>
                    <a:pt x="23592" y="214"/>
                  </a:cubicBezTo>
                  <a:cubicBezTo>
                    <a:pt x="22840" y="67"/>
                    <a:pt x="22083" y="1"/>
                    <a:pt x="2132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9" name="Google Shape;1939;p22"/>
          <p:cNvSpPr/>
          <p:nvPr/>
        </p:nvSpPr>
        <p:spPr>
          <a:xfrm>
            <a:off x="322263" y="576313"/>
            <a:ext cx="346916" cy="346380"/>
          </a:xfrm>
          <a:custGeom>
            <a:avLst/>
            <a:gdLst/>
            <a:ahLst/>
            <a:cxnLst/>
            <a:rect l="l" t="t" r="r" b="b"/>
            <a:pathLst>
              <a:path w="9062" h="9048" extrusionOk="0">
                <a:moveTo>
                  <a:pt x="6163" y="0"/>
                </a:moveTo>
                <a:cubicBezTo>
                  <a:pt x="5534" y="0"/>
                  <a:pt x="3707" y="2272"/>
                  <a:pt x="3707" y="2272"/>
                </a:cubicBezTo>
                <a:cubicBezTo>
                  <a:pt x="3707" y="2272"/>
                  <a:pt x="2125" y="1273"/>
                  <a:pt x="1274" y="1273"/>
                </a:cubicBezTo>
                <a:cubicBezTo>
                  <a:pt x="1055" y="1273"/>
                  <a:pt x="884" y="1339"/>
                  <a:pt x="802" y="1506"/>
                </a:cubicBezTo>
                <a:cubicBezTo>
                  <a:pt x="400" y="2321"/>
                  <a:pt x="2421" y="4056"/>
                  <a:pt x="2421" y="4056"/>
                </a:cubicBezTo>
                <a:cubicBezTo>
                  <a:pt x="2421" y="4056"/>
                  <a:pt x="1" y="6220"/>
                  <a:pt x="370" y="6859"/>
                </a:cubicBezTo>
                <a:cubicBezTo>
                  <a:pt x="439" y="6979"/>
                  <a:pt x="599" y="7028"/>
                  <a:pt x="813" y="7028"/>
                </a:cubicBezTo>
                <a:cubicBezTo>
                  <a:pt x="1741" y="7028"/>
                  <a:pt x="3685" y="6113"/>
                  <a:pt x="3685" y="6113"/>
                </a:cubicBezTo>
                <a:cubicBezTo>
                  <a:pt x="3685" y="6113"/>
                  <a:pt x="4044" y="9048"/>
                  <a:pt x="4908" y="9048"/>
                </a:cubicBezTo>
                <a:cubicBezTo>
                  <a:pt x="4942" y="9048"/>
                  <a:pt x="4976" y="9043"/>
                  <a:pt x="5012" y="9034"/>
                </a:cubicBezTo>
                <a:cubicBezTo>
                  <a:pt x="5953" y="8789"/>
                  <a:pt x="5887" y="6030"/>
                  <a:pt x="5887" y="6030"/>
                </a:cubicBezTo>
                <a:cubicBezTo>
                  <a:pt x="5887" y="6030"/>
                  <a:pt x="8357" y="5986"/>
                  <a:pt x="8709" y="5292"/>
                </a:cubicBezTo>
                <a:cubicBezTo>
                  <a:pt x="9062" y="4595"/>
                  <a:pt x="6231" y="3301"/>
                  <a:pt x="6231" y="3301"/>
                </a:cubicBezTo>
                <a:cubicBezTo>
                  <a:pt x="6231" y="3301"/>
                  <a:pt x="6782" y="234"/>
                  <a:pt x="6240" y="14"/>
                </a:cubicBezTo>
                <a:cubicBezTo>
                  <a:pt x="6217" y="5"/>
                  <a:pt x="6191" y="0"/>
                  <a:pt x="616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0" name="Google Shape;1940;p22"/>
          <p:cNvSpPr/>
          <p:nvPr/>
        </p:nvSpPr>
        <p:spPr>
          <a:xfrm>
            <a:off x="8428902" y="865502"/>
            <a:ext cx="300406" cy="300418"/>
          </a:xfrm>
          <a:custGeom>
            <a:avLst/>
            <a:gdLst/>
            <a:ahLst/>
            <a:cxnLst/>
            <a:rect l="l" t="t" r="r" b="b"/>
            <a:pathLst>
              <a:path w="4723" h="4723" extrusionOk="0">
                <a:moveTo>
                  <a:pt x="2297" y="0"/>
                </a:moveTo>
                <a:cubicBezTo>
                  <a:pt x="2297" y="0"/>
                  <a:pt x="2129" y="1091"/>
                  <a:pt x="2096" y="2101"/>
                </a:cubicBezTo>
                <a:cubicBezTo>
                  <a:pt x="1294" y="2159"/>
                  <a:pt x="0" y="2423"/>
                  <a:pt x="0" y="2423"/>
                </a:cubicBezTo>
                <a:cubicBezTo>
                  <a:pt x="0" y="2423"/>
                  <a:pt x="1082" y="2594"/>
                  <a:pt x="2090" y="2627"/>
                </a:cubicBezTo>
                <a:cubicBezTo>
                  <a:pt x="2112" y="3657"/>
                  <a:pt x="2297" y="4722"/>
                  <a:pt x="2297" y="4722"/>
                </a:cubicBezTo>
                <a:cubicBezTo>
                  <a:pt x="2297" y="4722"/>
                  <a:pt x="2561" y="3431"/>
                  <a:pt x="2621" y="2630"/>
                </a:cubicBezTo>
                <a:cubicBezTo>
                  <a:pt x="3651" y="2608"/>
                  <a:pt x="4722" y="2423"/>
                  <a:pt x="4722" y="2423"/>
                </a:cubicBezTo>
                <a:cubicBezTo>
                  <a:pt x="4722" y="2423"/>
                  <a:pt x="3420" y="2156"/>
                  <a:pt x="2621" y="2101"/>
                </a:cubicBezTo>
                <a:cubicBezTo>
                  <a:pt x="2564" y="1303"/>
                  <a:pt x="2297" y="0"/>
                  <a:pt x="229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41" name="Google Shape;1941;p22"/>
          <p:cNvGrpSpPr/>
          <p:nvPr/>
        </p:nvGrpSpPr>
        <p:grpSpPr>
          <a:xfrm rot="2056389">
            <a:off x="4971337" y="3969632"/>
            <a:ext cx="1478898" cy="2893484"/>
            <a:chOff x="1901850" y="-1534375"/>
            <a:chExt cx="983032" cy="1923316"/>
          </a:xfrm>
        </p:grpSpPr>
        <p:sp>
          <p:nvSpPr>
            <p:cNvPr id="1942" name="Google Shape;1942;p22"/>
            <p:cNvSpPr/>
            <p:nvPr/>
          </p:nvSpPr>
          <p:spPr>
            <a:xfrm>
              <a:off x="2212987" y="-1247715"/>
              <a:ext cx="486898" cy="958402"/>
            </a:xfrm>
            <a:custGeom>
              <a:avLst/>
              <a:gdLst/>
              <a:ahLst/>
              <a:cxnLst/>
              <a:rect l="l" t="t" r="r" b="b"/>
              <a:pathLst>
                <a:path w="10881" h="21418" extrusionOk="0">
                  <a:moveTo>
                    <a:pt x="9762" y="1"/>
                  </a:moveTo>
                  <a:cubicBezTo>
                    <a:pt x="9725" y="1"/>
                    <a:pt x="9690" y="46"/>
                    <a:pt x="9711" y="88"/>
                  </a:cubicBezTo>
                  <a:cubicBezTo>
                    <a:pt x="10515" y="1687"/>
                    <a:pt x="10308" y="3777"/>
                    <a:pt x="10005" y="5481"/>
                  </a:cubicBezTo>
                  <a:cubicBezTo>
                    <a:pt x="9727" y="7040"/>
                    <a:pt x="9246" y="8548"/>
                    <a:pt x="8676" y="10024"/>
                  </a:cubicBezTo>
                  <a:cubicBezTo>
                    <a:pt x="7525" y="13011"/>
                    <a:pt x="6277" y="16260"/>
                    <a:pt x="4309" y="18818"/>
                  </a:cubicBezTo>
                  <a:cubicBezTo>
                    <a:pt x="3816" y="19460"/>
                    <a:pt x="3238" y="20187"/>
                    <a:pt x="2544" y="20622"/>
                  </a:cubicBezTo>
                  <a:cubicBezTo>
                    <a:pt x="2224" y="20821"/>
                    <a:pt x="1959" y="20906"/>
                    <a:pt x="1741" y="20906"/>
                  </a:cubicBezTo>
                  <a:cubicBezTo>
                    <a:pt x="864" y="20906"/>
                    <a:pt x="733" y="19543"/>
                    <a:pt x="793" y="18749"/>
                  </a:cubicBezTo>
                  <a:cubicBezTo>
                    <a:pt x="917" y="17119"/>
                    <a:pt x="1253" y="15503"/>
                    <a:pt x="1759" y="13953"/>
                  </a:cubicBezTo>
                  <a:cubicBezTo>
                    <a:pt x="2021" y="13152"/>
                    <a:pt x="2332" y="12367"/>
                    <a:pt x="2687" y="11605"/>
                  </a:cubicBezTo>
                  <a:cubicBezTo>
                    <a:pt x="2943" y="11057"/>
                    <a:pt x="3409" y="9724"/>
                    <a:pt x="3965" y="9396"/>
                  </a:cubicBezTo>
                  <a:cubicBezTo>
                    <a:pt x="4126" y="9301"/>
                    <a:pt x="4263" y="9258"/>
                    <a:pt x="4379" y="9258"/>
                  </a:cubicBezTo>
                  <a:cubicBezTo>
                    <a:pt x="5265" y="9258"/>
                    <a:pt x="4917" y="11752"/>
                    <a:pt x="4854" y="12139"/>
                  </a:cubicBezTo>
                  <a:cubicBezTo>
                    <a:pt x="4708" y="13039"/>
                    <a:pt x="4425" y="13895"/>
                    <a:pt x="4042" y="14724"/>
                  </a:cubicBezTo>
                  <a:cubicBezTo>
                    <a:pt x="4038" y="14730"/>
                    <a:pt x="4044" y="14736"/>
                    <a:pt x="4049" y="14736"/>
                  </a:cubicBezTo>
                  <a:cubicBezTo>
                    <a:pt x="4052" y="14736"/>
                    <a:pt x="4054" y="14735"/>
                    <a:pt x="4056" y="14732"/>
                  </a:cubicBezTo>
                  <a:cubicBezTo>
                    <a:pt x="4780" y="13295"/>
                    <a:pt x="5151" y="11731"/>
                    <a:pt x="5085" y="10118"/>
                  </a:cubicBezTo>
                  <a:cubicBezTo>
                    <a:pt x="5061" y="9530"/>
                    <a:pt x="4857" y="8940"/>
                    <a:pt x="4418" y="8940"/>
                  </a:cubicBezTo>
                  <a:cubicBezTo>
                    <a:pt x="4254" y="8940"/>
                    <a:pt x="4058" y="9021"/>
                    <a:pt x="3827" y="9215"/>
                  </a:cubicBezTo>
                  <a:cubicBezTo>
                    <a:pt x="3378" y="9589"/>
                    <a:pt x="3108" y="10203"/>
                    <a:pt x="2836" y="10701"/>
                  </a:cubicBezTo>
                  <a:cubicBezTo>
                    <a:pt x="2417" y="11464"/>
                    <a:pt x="2048" y="12252"/>
                    <a:pt x="1729" y="13058"/>
                  </a:cubicBezTo>
                  <a:cubicBezTo>
                    <a:pt x="1093" y="14658"/>
                    <a:pt x="653" y="16332"/>
                    <a:pt x="424" y="18039"/>
                  </a:cubicBezTo>
                  <a:cubicBezTo>
                    <a:pt x="295" y="19008"/>
                    <a:pt x="0" y="20553"/>
                    <a:pt x="991" y="21200"/>
                  </a:cubicBezTo>
                  <a:cubicBezTo>
                    <a:pt x="1226" y="21353"/>
                    <a:pt x="1467" y="21418"/>
                    <a:pt x="1707" y="21418"/>
                  </a:cubicBezTo>
                  <a:cubicBezTo>
                    <a:pt x="2609" y="21418"/>
                    <a:pt x="3499" y="20498"/>
                    <a:pt x="4045" y="19897"/>
                  </a:cubicBezTo>
                  <a:cubicBezTo>
                    <a:pt x="6333" y="17370"/>
                    <a:pt x="7613" y="13956"/>
                    <a:pt x="8871" y="10836"/>
                  </a:cubicBezTo>
                  <a:cubicBezTo>
                    <a:pt x="9648" y="8906"/>
                    <a:pt x="10339" y="6907"/>
                    <a:pt x="10575" y="4831"/>
                  </a:cubicBezTo>
                  <a:cubicBezTo>
                    <a:pt x="10757" y="3254"/>
                    <a:pt x="10881" y="1310"/>
                    <a:pt x="9799" y="19"/>
                  </a:cubicBezTo>
                  <a:cubicBezTo>
                    <a:pt x="9788" y="6"/>
                    <a:pt x="9775" y="1"/>
                    <a:pt x="9762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22"/>
            <p:cNvSpPr/>
            <p:nvPr/>
          </p:nvSpPr>
          <p:spPr>
            <a:xfrm>
              <a:off x="2019360" y="-1270045"/>
              <a:ext cx="745851" cy="1380684"/>
            </a:xfrm>
            <a:custGeom>
              <a:avLst/>
              <a:gdLst/>
              <a:ahLst/>
              <a:cxnLst/>
              <a:rect l="l" t="t" r="r" b="b"/>
              <a:pathLst>
                <a:path w="16668" h="30855" extrusionOk="0">
                  <a:moveTo>
                    <a:pt x="11899" y="0"/>
                  </a:moveTo>
                  <a:cubicBezTo>
                    <a:pt x="11888" y="0"/>
                    <a:pt x="11877" y="3"/>
                    <a:pt x="11865" y="11"/>
                  </a:cubicBezTo>
                  <a:cubicBezTo>
                    <a:pt x="8738" y="2211"/>
                    <a:pt x="6813" y="5702"/>
                    <a:pt x="5348" y="9149"/>
                  </a:cubicBezTo>
                  <a:cubicBezTo>
                    <a:pt x="3597" y="13274"/>
                    <a:pt x="1965" y="17671"/>
                    <a:pt x="1274" y="22109"/>
                  </a:cubicBezTo>
                  <a:cubicBezTo>
                    <a:pt x="939" y="24267"/>
                    <a:pt x="0" y="30855"/>
                    <a:pt x="3610" y="30855"/>
                  </a:cubicBezTo>
                  <a:cubicBezTo>
                    <a:pt x="3718" y="30855"/>
                    <a:pt x="3829" y="30849"/>
                    <a:pt x="3944" y="30837"/>
                  </a:cubicBezTo>
                  <a:cubicBezTo>
                    <a:pt x="5847" y="30641"/>
                    <a:pt x="7036" y="28692"/>
                    <a:pt x="8052" y="27285"/>
                  </a:cubicBezTo>
                  <a:cubicBezTo>
                    <a:pt x="9332" y="25518"/>
                    <a:pt x="10494" y="23670"/>
                    <a:pt x="11546" y="21757"/>
                  </a:cubicBezTo>
                  <a:cubicBezTo>
                    <a:pt x="13878" y="17508"/>
                    <a:pt x="15808" y="12839"/>
                    <a:pt x="16656" y="8051"/>
                  </a:cubicBezTo>
                  <a:cubicBezTo>
                    <a:pt x="16668" y="7979"/>
                    <a:pt x="16610" y="7932"/>
                    <a:pt x="16556" y="7932"/>
                  </a:cubicBezTo>
                  <a:cubicBezTo>
                    <a:pt x="16520" y="7932"/>
                    <a:pt x="16486" y="7952"/>
                    <a:pt x="16474" y="7998"/>
                  </a:cubicBezTo>
                  <a:cubicBezTo>
                    <a:pt x="14434" y="15471"/>
                    <a:pt x="11502" y="22651"/>
                    <a:pt x="6436" y="28626"/>
                  </a:cubicBezTo>
                  <a:cubicBezTo>
                    <a:pt x="5761" y="29424"/>
                    <a:pt x="4935" y="30226"/>
                    <a:pt x="3840" y="30297"/>
                  </a:cubicBezTo>
                  <a:cubicBezTo>
                    <a:pt x="3786" y="30301"/>
                    <a:pt x="3733" y="30303"/>
                    <a:pt x="3681" y="30303"/>
                  </a:cubicBezTo>
                  <a:cubicBezTo>
                    <a:pt x="2364" y="30303"/>
                    <a:pt x="1839" y="29142"/>
                    <a:pt x="1656" y="27976"/>
                  </a:cubicBezTo>
                  <a:cubicBezTo>
                    <a:pt x="1323" y="25851"/>
                    <a:pt x="1497" y="23607"/>
                    <a:pt x="1868" y="21498"/>
                  </a:cubicBezTo>
                  <a:cubicBezTo>
                    <a:pt x="2554" y="17616"/>
                    <a:pt x="3917" y="13819"/>
                    <a:pt x="5376" y="10168"/>
                  </a:cubicBezTo>
                  <a:cubicBezTo>
                    <a:pt x="6896" y="6368"/>
                    <a:pt x="8878" y="2877"/>
                    <a:pt x="11945" y="116"/>
                  </a:cubicBezTo>
                  <a:cubicBezTo>
                    <a:pt x="11993" y="75"/>
                    <a:pt x="11951" y="0"/>
                    <a:pt x="1189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22"/>
            <p:cNvSpPr/>
            <p:nvPr/>
          </p:nvSpPr>
          <p:spPr>
            <a:xfrm>
              <a:off x="2136243" y="-1534375"/>
              <a:ext cx="683921" cy="782186"/>
            </a:xfrm>
            <a:custGeom>
              <a:avLst/>
              <a:gdLst/>
              <a:ahLst/>
              <a:cxnLst/>
              <a:rect l="l" t="t" r="r" b="b"/>
              <a:pathLst>
                <a:path w="15284" h="17480" extrusionOk="0">
                  <a:moveTo>
                    <a:pt x="11472" y="0"/>
                  </a:moveTo>
                  <a:cubicBezTo>
                    <a:pt x="10478" y="0"/>
                    <a:pt x="9626" y="687"/>
                    <a:pt x="8970" y="1383"/>
                  </a:cubicBezTo>
                  <a:cubicBezTo>
                    <a:pt x="6941" y="3537"/>
                    <a:pt x="5258" y="6158"/>
                    <a:pt x="3794" y="8715"/>
                  </a:cubicBezTo>
                  <a:cubicBezTo>
                    <a:pt x="2249" y="11414"/>
                    <a:pt x="875" y="14307"/>
                    <a:pt x="30" y="17308"/>
                  </a:cubicBezTo>
                  <a:cubicBezTo>
                    <a:pt x="1" y="17415"/>
                    <a:pt x="79" y="17480"/>
                    <a:pt x="161" y="17480"/>
                  </a:cubicBezTo>
                  <a:cubicBezTo>
                    <a:pt x="217" y="17480"/>
                    <a:pt x="274" y="17450"/>
                    <a:pt x="300" y="17383"/>
                  </a:cubicBezTo>
                  <a:cubicBezTo>
                    <a:pt x="2178" y="12628"/>
                    <a:pt x="4303" y="8115"/>
                    <a:pt x="7362" y="3991"/>
                  </a:cubicBezTo>
                  <a:cubicBezTo>
                    <a:pt x="8122" y="2967"/>
                    <a:pt x="8901" y="1824"/>
                    <a:pt x="9901" y="1017"/>
                  </a:cubicBezTo>
                  <a:cubicBezTo>
                    <a:pt x="10431" y="590"/>
                    <a:pt x="10976" y="393"/>
                    <a:pt x="11493" y="393"/>
                  </a:cubicBezTo>
                  <a:cubicBezTo>
                    <a:pt x="12351" y="393"/>
                    <a:pt x="13135" y="934"/>
                    <a:pt x="13664" y="1868"/>
                  </a:cubicBezTo>
                  <a:cubicBezTo>
                    <a:pt x="15044" y="4294"/>
                    <a:pt x="15090" y="7551"/>
                    <a:pt x="14628" y="10224"/>
                  </a:cubicBezTo>
                  <a:cubicBezTo>
                    <a:pt x="14625" y="10242"/>
                    <a:pt x="14639" y="10254"/>
                    <a:pt x="14653" y="10254"/>
                  </a:cubicBezTo>
                  <a:cubicBezTo>
                    <a:pt x="14662" y="10254"/>
                    <a:pt x="14671" y="10249"/>
                    <a:pt x="14675" y="10235"/>
                  </a:cubicBezTo>
                  <a:cubicBezTo>
                    <a:pt x="15283" y="7518"/>
                    <a:pt x="15184" y="4272"/>
                    <a:pt x="13849" y="1761"/>
                  </a:cubicBezTo>
                  <a:cubicBezTo>
                    <a:pt x="13411" y="935"/>
                    <a:pt x="12725" y="142"/>
                    <a:pt x="11748" y="18"/>
                  </a:cubicBezTo>
                  <a:cubicBezTo>
                    <a:pt x="11655" y="6"/>
                    <a:pt x="11563" y="0"/>
                    <a:pt x="1147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22"/>
            <p:cNvSpPr/>
            <p:nvPr/>
          </p:nvSpPr>
          <p:spPr>
            <a:xfrm>
              <a:off x="1901850" y="-586555"/>
              <a:ext cx="508779" cy="975496"/>
            </a:xfrm>
            <a:custGeom>
              <a:avLst/>
              <a:gdLst/>
              <a:ahLst/>
              <a:cxnLst/>
              <a:rect l="l" t="t" r="r" b="b"/>
              <a:pathLst>
                <a:path w="11370" h="21800" extrusionOk="0">
                  <a:moveTo>
                    <a:pt x="4281" y="0"/>
                  </a:moveTo>
                  <a:cubicBezTo>
                    <a:pt x="4274" y="0"/>
                    <a:pt x="4267" y="4"/>
                    <a:pt x="4263" y="12"/>
                  </a:cubicBezTo>
                  <a:cubicBezTo>
                    <a:pt x="1835" y="5494"/>
                    <a:pt x="1" y="12135"/>
                    <a:pt x="1380" y="18134"/>
                  </a:cubicBezTo>
                  <a:cubicBezTo>
                    <a:pt x="1765" y="19809"/>
                    <a:pt x="3035" y="21800"/>
                    <a:pt x="4837" y="21800"/>
                  </a:cubicBezTo>
                  <a:cubicBezTo>
                    <a:pt x="5165" y="21800"/>
                    <a:pt x="5512" y="21734"/>
                    <a:pt x="5874" y="21587"/>
                  </a:cubicBezTo>
                  <a:cubicBezTo>
                    <a:pt x="7077" y="21097"/>
                    <a:pt x="8085" y="19855"/>
                    <a:pt x="8900" y="18892"/>
                  </a:cubicBezTo>
                  <a:cubicBezTo>
                    <a:pt x="9858" y="17755"/>
                    <a:pt x="10656" y="16532"/>
                    <a:pt x="11328" y="15208"/>
                  </a:cubicBezTo>
                  <a:cubicBezTo>
                    <a:pt x="11370" y="15124"/>
                    <a:pt x="11300" y="15048"/>
                    <a:pt x="11229" y="15048"/>
                  </a:cubicBezTo>
                  <a:cubicBezTo>
                    <a:pt x="11198" y="15048"/>
                    <a:pt x="11166" y="15064"/>
                    <a:pt x="11144" y="15100"/>
                  </a:cubicBezTo>
                  <a:cubicBezTo>
                    <a:pt x="9907" y="17152"/>
                    <a:pt x="8291" y="19585"/>
                    <a:pt x="6251" y="20918"/>
                  </a:cubicBezTo>
                  <a:cubicBezTo>
                    <a:pt x="5800" y="21212"/>
                    <a:pt x="5338" y="21343"/>
                    <a:pt x="4890" y="21343"/>
                  </a:cubicBezTo>
                  <a:cubicBezTo>
                    <a:pt x="3817" y="21343"/>
                    <a:pt x="2826" y="20592"/>
                    <a:pt x="2278" y="19547"/>
                  </a:cubicBezTo>
                  <a:cubicBezTo>
                    <a:pt x="1634" y="18313"/>
                    <a:pt x="1455" y="16810"/>
                    <a:pt x="1331" y="15445"/>
                  </a:cubicBezTo>
                  <a:cubicBezTo>
                    <a:pt x="846" y="10095"/>
                    <a:pt x="2438" y="4968"/>
                    <a:pt x="4304" y="29"/>
                  </a:cubicBezTo>
                  <a:cubicBezTo>
                    <a:pt x="4310" y="13"/>
                    <a:pt x="4295" y="0"/>
                    <a:pt x="428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22"/>
            <p:cNvSpPr/>
            <p:nvPr/>
          </p:nvSpPr>
          <p:spPr>
            <a:xfrm>
              <a:off x="2717661" y="-1184172"/>
              <a:ext cx="167221" cy="707771"/>
            </a:xfrm>
            <a:custGeom>
              <a:avLst/>
              <a:gdLst/>
              <a:ahLst/>
              <a:cxnLst/>
              <a:rect l="l" t="t" r="r" b="b"/>
              <a:pathLst>
                <a:path w="3737" h="15817" extrusionOk="0">
                  <a:moveTo>
                    <a:pt x="3611" y="1"/>
                  </a:moveTo>
                  <a:cubicBezTo>
                    <a:pt x="3546" y="1"/>
                    <a:pt x="3478" y="44"/>
                    <a:pt x="3471" y="127"/>
                  </a:cubicBezTo>
                  <a:cubicBezTo>
                    <a:pt x="3039" y="5570"/>
                    <a:pt x="1985" y="10683"/>
                    <a:pt x="8" y="15782"/>
                  </a:cubicBezTo>
                  <a:cubicBezTo>
                    <a:pt x="0" y="15801"/>
                    <a:pt x="19" y="15817"/>
                    <a:pt x="37" y="15817"/>
                  </a:cubicBezTo>
                  <a:cubicBezTo>
                    <a:pt x="45" y="15817"/>
                    <a:pt x="53" y="15813"/>
                    <a:pt x="57" y="15804"/>
                  </a:cubicBezTo>
                  <a:cubicBezTo>
                    <a:pt x="2249" y="10958"/>
                    <a:pt x="3615" y="5457"/>
                    <a:pt x="3736" y="127"/>
                  </a:cubicBezTo>
                  <a:cubicBezTo>
                    <a:pt x="3737" y="42"/>
                    <a:pt x="3675" y="1"/>
                    <a:pt x="361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22"/>
            <p:cNvSpPr/>
            <p:nvPr/>
          </p:nvSpPr>
          <p:spPr>
            <a:xfrm>
              <a:off x="2452123" y="-1419103"/>
              <a:ext cx="289561" cy="195770"/>
            </a:xfrm>
            <a:custGeom>
              <a:avLst/>
              <a:gdLst/>
              <a:ahLst/>
              <a:cxnLst/>
              <a:rect l="l" t="t" r="r" b="b"/>
              <a:pathLst>
                <a:path w="6471" h="4375" extrusionOk="0">
                  <a:moveTo>
                    <a:pt x="3929" y="1"/>
                  </a:moveTo>
                  <a:cubicBezTo>
                    <a:pt x="3277" y="1"/>
                    <a:pt x="2734" y="502"/>
                    <a:pt x="2258" y="894"/>
                  </a:cubicBezTo>
                  <a:cubicBezTo>
                    <a:pt x="1385" y="1616"/>
                    <a:pt x="647" y="2442"/>
                    <a:pt x="11" y="3378"/>
                  </a:cubicBezTo>
                  <a:cubicBezTo>
                    <a:pt x="1" y="3390"/>
                    <a:pt x="15" y="3406"/>
                    <a:pt x="29" y="3406"/>
                  </a:cubicBezTo>
                  <a:cubicBezTo>
                    <a:pt x="34" y="3406"/>
                    <a:pt x="38" y="3404"/>
                    <a:pt x="41" y="3400"/>
                  </a:cubicBezTo>
                  <a:cubicBezTo>
                    <a:pt x="818" y="2411"/>
                    <a:pt x="1872" y="1087"/>
                    <a:pt x="3018" y="512"/>
                  </a:cubicBezTo>
                  <a:cubicBezTo>
                    <a:pt x="3374" y="333"/>
                    <a:pt x="3689" y="254"/>
                    <a:pt x="3970" y="254"/>
                  </a:cubicBezTo>
                  <a:cubicBezTo>
                    <a:pt x="5617" y="254"/>
                    <a:pt x="6047" y="2978"/>
                    <a:pt x="6214" y="4314"/>
                  </a:cubicBezTo>
                  <a:cubicBezTo>
                    <a:pt x="6220" y="4354"/>
                    <a:pt x="6251" y="4375"/>
                    <a:pt x="6282" y="4375"/>
                  </a:cubicBezTo>
                  <a:cubicBezTo>
                    <a:pt x="6312" y="4375"/>
                    <a:pt x="6341" y="4355"/>
                    <a:pt x="6344" y="4314"/>
                  </a:cubicBezTo>
                  <a:cubicBezTo>
                    <a:pt x="6470" y="2943"/>
                    <a:pt x="5757" y="154"/>
                    <a:pt x="4034" y="5"/>
                  </a:cubicBezTo>
                  <a:cubicBezTo>
                    <a:pt x="3998" y="2"/>
                    <a:pt x="3964" y="1"/>
                    <a:pt x="3929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22"/>
            <p:cNvSpPr/>
            <p:nvPr/>
          </p:nvSpPr>
          <p:spPr>
            <a:xfrm>
              <a:off x="2378915" y="-967276"/>
              <a:ext cx="217070" cy="510122"/>
            </a:xfrm>
            <a:custGeom>
              <a:avLst/>
              <a:gdLst/>
              <a:ahLst/>
              <a:cxnLst/>
              <a:rect l="l" t="t" r="r" b="b"/>
              <a:pathLst>
                <a:path w="4851" h="11400" extrusionOk="0">
                  <a:moveTo>
                    <a:pt x="4778" y="0"/>
                  </a:moveTo>
                  <a:cubicBezTo>
                    <a:pt x="4755" y="0"/>
                    <a:pt x="4731" y="13"/>
                    <a:pt x="4723" y="43"/>
                  </a:cubicBezTo>
                  <a:cubicBezTo>
                    <a:pt x="3503" y="3997"/>
                    <a:pt x="2005" y="7749"/>
                    <a:pt x="6" y="11378"/>
                  </a:cubicBezTo>
                  <a:cubicBezTo>
                    <a:pt x="1" y="11390"/>
                    <a:pt x="10" y="11399"/>
                    <a:pt x="20" y="11399"/>
                  </a:cubicBezTo>
                  <a:cubicBezTo>
                    <a:pt x="24" y="11399"/>
                    <a:pt x="28" y="11397"/>
                    <a:pt x="31" y="11392"/>
                  </a:cubicBezTo>
                  <a:cubicBezTo>
                    <a:pt x="2173" y="7928"/>
                    <a:pt x="3883" y="4044"/>
                    <a:pt x="4841" y="76"/>
                  </a:cubicBezTo>
                  <a:cubicBezTo>
                    <a:pt x="4851" y="30"/>
                    <a:pt x="4814" y="0"/>
                    <a:pt x="4778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22"/>
            <p:cNvSpPr/>
            <p:nvPr/>
          </p:nvSpPr>
          <p:spPr>
            <a:xfrm>
              <a:off x="2126220" y="-359098"/>
              <a:ext cx="165655" cy="276092"/>
            </a:xfrm>
            <a:custGeom>
              <a:avLst/>
              <a:gdLst/>
              <a:ahLst/>
              <a:cxnLst/>
              <a:rect l="l" t="t" r="r" b="b"/>
              <a:pathLst>
                <a:path w="3702" h="6170" extrusionOk="0">
                  <a:moveTo>
                    <a:pt x="1023" y="1"/>
                  </a:moveTo>
                  <a:cubicBezTo>
                    <a:pt x="1013" y="1"/>
                    <a:pt x="1003" y="7"/>
                    <a:pt x="1003" y="20"/>
                  </a:cubicBezTo>
                  <a:cubicBezTo>
                    <a:pt x="1036" y="1705"/>
                    <a:pt x="1" y="3762"/>
                    <a:pt x="1050" y="5323"/>
                  </a:cubicBezTo>
                  <a:cubicBezTo>
                    <a:pt x="1391" y="5831"/>
                    <a:pt x="2011" y="6169"/>
                    <a:pt x="2607" y="6169"/>
                  </a:cubicBezTo>
                  <a:cubicBezTo>
                    <a:pt x="2995" y="6169"/>
                    <a:pt x="3373" y="6026"/>
                    <a:pt x="3657" y="5692"/>
                  </a:cubicBezTo>
                  <a:cubicBezTo>
                    <a:pt x="3702" y="5641"/>
                    <a:pt x="3661" y="5581"/>
                    <a:pt x="3609" y="5581"/>
                  </a:cubicBezTo>
                  <a:cubicBezTo>
                    <a:pt x="3594" y="5581"/>
                    <a:pt x="3578" y="5587"/>
                    <a:pt x="3563" y="5598"/>
                  </a:cubicBezTo>
                  <a:cubicBezTo>
                    <a:pt x="3265" y="5841"/>
                    <a:pt x="2928" y="5952"/>
                    <a:pt x="2595" y="5952"/>
                  </a:cubicBezTo>
                  <a:cubicBezTo>
                    <a:pt x="2111" y="5952"/>
                    <a:pt x="1634" y="5718"/>
                    <a:pt x="1292" y="5312"/>
                  </a:cubicBezTo>
                  <a:cubicBezTo>
                    <a:pt x="807" y="4737"/>
                    <a:pt x="730" y="3944"/>
                    <a:pt x="763" y="3222"/>
                  </a:cubicBezTo>
                  <a:cubicBezTo>
                    <a:pt x="810" y="2140"/>
                    <a:pt x="1105" y="1110"/>
                    <a:pt x="1047" y="20"/>
                  </a:cubicBezTo>
                  <a:cubicBezTo>
                    <a:pt x="1046" y="7"/>
                    <a:pt x="1034" y="1"/>
                    <a:pt x="1023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22"/>
            <p:cNvSpPr/>
            <p:nvPr/>
          </p:nvSpPr>
          <p:spPr>
            <a:xfrm>
              <a:off x="2099729" y="42342"/>
              <a:ext cx="287324" cy="190893"/>
            </a:xfrm>
            <a:custGeom>
              <a:avLst/>
              <a:gdLst/>
              <a:ahLst/>
              <a:cxnLst/>
              <a:rect l="l" t="t" r="r" b="b"/>
              <a:pathLst>
                <a:path w="6421" h="4266" extrusionOk="0">
                  <a:moveTo>
                    <a:pt x="6359" y="0"/>
                  </a:moveTo>
                  <a:cubicBezTo>
                    <a:pt x="6348" y="0"/>
                    <a:pt x="6337" y="4"/>
                    <a:pt x="6328" y="14"/>
                  </a:cubicBezTo>
                  <a:lnTo>
                    <a:pt x="6325" y="14"/>
                  </a:lnTo>
                  <a:cubicBezTo>
                    <a:pt x="4489" y="1842"/>
                    <a:pt x="2669" y="3764"/>
                    <a:pt x="4" y="4259"/>
                  </a:cubicBezTo>
                  <a:cubicBezTo>
                    <a:pt x="1" y="4259"/>
                    <a:pt x="1" y="4266"/>
                    <a:pt x="4" y="4266"/>
                  </a:cubicBezTo>
                  <a:cubicBezTo>
                    <a:pt x="5" y="4266"/>
                    <a:pt x="5" y="4265"/>
                    <a:pt x="6" y="4265"/>
                  </a:cubicBezTo>
                  <a:cubicBezTo>
                    <a:pt x="2649" y="3937"/>
                    <a:pt x="4690" y="1985"/>
                    <a:pt x="6391" y="77"/>
                  </a:cubicBezTo>
                  <a:cubicBezTo>
                    <a:pt x="6421" y="43"/>
                    <a:pt x="6392" y="0"/>
                    <a:pt x="635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22"/>
            <p:cNvSpPr/>
            <p:nvPr/>
          </p:nvSpPr>
          <p:spPr>
            <a:xfrm>
              <a:off x="2582342" y="-1057579"/>
              <a:ext cx="16780" cy="20808"/>
            </a:xfrm>
            <a:custGeom>
              <a:avLst/>
              <a:gdLst/>
              <a:ahLst/>
              <a:cxnLst/>
              <a:rect l="l" t="t" r="r" b="b"/>
              <a:pathLst>
                <a:path w="375" h="465" extrusionOk="0">
                  <a:moveTo>
                    <a:pt x="188" y="1"/>
                  </a:moveTo>
                  <a:cubicBezTo>
                    <a:pt x="136" y="1"/>
                    <a:pt x="84" y="30"/>
                    <a:pt x="69" y="90"/>
                  </a:cubicBezTo>
                  <a:cubicBezTo>
                    <a:pt x="55" y="145"/>
                    <a:pt x="42" y="200"/>
                    <a:pt x="25" y="252"/>
                  </a:cubicBezTo>
                  <a:cubicBezTo>
                    <a:pt x="0" y="357"/>
                    <a:pt x="77" y="464"/>
                    <a:pt x="188" y="464"/>
                  </a:cubicBezTo>
                  <a:cubicBezTo>
                    <a:pt x="295" y="464"/>
                    <a:pt x="375" y="357"/>
                    <a:pt x="347" y="252"/>
                  </a:cubicBezTo>
                  <a:cubicBezTo>
                    <a:pt x="333" y="197"/>
                    <a:pt x="320" y="142"/>
                    <a:pt x="306" y="90"/>
                  </a:cubicBezTo>
                  <a:cubicBezTo>
                    <a:pt x="291" y="30"/>
                    <a:pt x="239" y="1"/>
                    <a:pt x="18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22"/>
            <p:cNvSpPr/>
            <p:nvPr/>
          </p:nvSpPr>
          <p:spPr>
            <a:xfrm>
              <a:off x="2571378" y="-1166094"/>
              <a:ext cx="43629" cy="38170"/>
            </a:xfrm>
            <a:custGeom>
              <a:avLst/>
              <a:gdLst/>
              <a:ahLst/>
              <a:cxnLst/>
              <a:rect l="l" t="t" r="r" b="b"/>
              <a:pathLst>
                <a:path w="975" h="853" extrusionOk="0">
                  <a:moveTo>
                    <a:pt x="413" y="0"/>
                  </a:moveTo>
                  <a:cubicBezTo>
                    <a:pt x="313" y="0"/>
                    <a:pt x="199" y="58"/>
                    <a:pt x="130" y="125"/>
                  </a:cubicBezTo>
                  <a:cubicBezTo>
                    <a:pt x="55" y="199"/>
                    <a:pt x="0" y="320"/>
                    <a:pt x="6" y="425"/>
                  </a:cubicBezTo>
                  <a:cubicBezTo>
                    <a:pt x="11" y="535"/>
                    <a:pt x="47" y="651"/>
                    <a:pt x="130" y="728"/>
                  </a:cubicBezTo>
                  <a:cubicBezTo>
                    <a:pt x="205" y="795"/>
                    <a:pt x="306" y="852"/>
                    <a:pt x="412" y="852"/>
                  </a:cubicBezTo>
                  <a:cubicBezTo>
                    <a:pt x="419" y="852"/>
                    <a:pt x="426" y="852"/>
                    <a:pt x="433" y="852"/>
                  </a:cubicBezTo>
                  <a:cubicBezTo>
                    <a:pt x="496" y="846"/>
                    <a:pt x="562" y="843"/>
                    <a:pt x="625" y="830"/>
                  </a:cubicBezTo>
                  <a:cubicBezTo>
                    <a:pt x="713" y="810"/>
                    <a:pt x="790" y="764"/>
                    <a:pt x="857" y="700"/>
                  </a:cubicBezTo>
                  <a:cubicBezTo>
                    <a:pt x="925" y="637"/>
                    <a:pt x="975" y="518"/>
                    <a:pt x="972" y="425"/>
                  </a:cubicBezTo>
                  <a:cubicBezTo>
                    <a:pt x="967" y="326"/>
                    <a:pt x="934" y="221"/>
                    <a:pt x="857" y="150"/>
                  </a:cubicBezTo>
                  <a:cubicBezTo>
                    <a:pt x="790" y="89"/>
                    <a:pt x="713" y="42"/>
                    <a:pt x="625" y="23"/>
                  </a:cubicBezTo>
                  <a:cubicBezTo>
                    <a:pt x="562" y="9"/>
                    <a:pt x="496" y="4"/>
                    <a:pt x="433" y="1"/>
                  </a:cubicBezTo>
                  <a:cubicBezTo>
                    <a:pt x="426" y="0"/>
                    <a:pt x="420" y="0"/>
                    <a:pt x="413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22"/>
            <p:cNvSpPr/>
            <p:nvPr/>
          </p:nvSpPr>
          <p:spPr>
            <a:xfrm>
              <a:off x="2729072" y="-1140453"/>
              <a:ext cx="23716" cy="18391"/>
            </a:xfrm>
            <a:custGeom>
              <a:avLst/>
              <a:gdLst/>
              <a:ahLst/>
              <a:cxnLst/>
              <a:rect l="l" t="t" r="r" b="b"/>
              <a:pathLst>
                <a:path w="530" h="411" extrusionOk="0">
                  <a:moveTo>
                    <a:pt x="265" y="1"/>
                  </a:moveTo>
                  <a:cubicBezTo>
                    <a:pt x="1" y="1"/>
                    <a:pt x="1" y="411"/>
                    <a:pt x="265" y="411"/>
                  </a:cubicBezTo>
                  <a:cubicBezTo>
                    <a:pt x="529" y="411"/>
                    <a:pt x="529" y="1"/>
                    <a:pt x="26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22"/>
            <p:cNvSpPr/>
            <p:nvPr/>
          </p:nvSpPr>
          <p:spPr>
            <a:xfrm>
              <a:off x="2760978" y="-1021690"/>
              <a:ext cx="36648" cy="33919"/>
            </a:xfrm>
            <a:custGeom>
              <a:avLst/>
              <a:gdLst/>
              <a:ahLst/>
              <a:cxnLst/>
              <a:rect l="l" t="t" r="r" b="b"/>
              <a:pathLst>
                <a:path w="819" h="758" extrusionOk="0">
                  <a:moveTo>
                    <a:pt x="451" y="0"/>
                  </a:moveTo>
                  <a:cubicBezTo>
                    <a:pt x="446" y="0"/>
                    <a:pt x="441" y="0"/>
                    <a:pt x="436" y="1"/>
                  </a:cubicBezTo>
                  <a:cubicBezTo>
                    <a:pt x="312" y="6"/>
                    <a:pt x="193" y="67"/>
                    <a:pt x="124" y="163"/>
                  </a:cubicBezTo>
                  <a:cubicBezTo>
                    <a:pt x="53" y="210"/>
                    <a:pt x="1" y="295"/>
                    <a:pt x="3" y="378"/>
                  </a:cubicBezTo>
                  <a:cubicBezTo>
                    <a:pt x="9" y="466"/>
                    <a:pt x="53" y="549"/>
                    <a:pt x="124" y="595"/>
                  </a:cubicBezTo>
                  <a:cubicBezTo>
                    <a:pt x="196" y="692"/>
                    <a:pt x="314" y="758"/>
                    <a:pt x="436" y="758"/>
                  </a:cubicBezTo>
                  <a:cubicBezTo>
                    <a:pt x="532" y="758"/>
                    <a:pt x="634" y="714"/>
                    <a:pt x="703" y="648"/>
                  </a:cubicBezTo>
                  <a:cubicBezTo>
                    <a:pt x="769" y="582"/>
                    <a:pt x="818" y="474"/>
                    <a:pt x="813" y="378"/>
                  </a:cubicBezTo>
                  <a:cubicBezTo>
                    <a:pt x="810" y="282"/>
                    <a:pt x="777" y="180"/>
                    <a:pt x="703" y="111"/>
                  </a:cubicBezTo>
                  <a:cubicBezTo>
                    <a:pt x="632" y="48"/>
                    <a:pt x="544" y="0"/>
                    <a:pt x="45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22"/>
            <p:cNvSpPr/>
            <p:nvPr/>
          </p:nvSpPr>
          <p:spPr>
            <a:xfrm>
              <a:off x="2475527" y="-44783"/>
              <a:ext cx="31100" cy="24701"/>
            </a:xfrm>
            <a:custGeom>
              <a:avLst/>
              <a:gdLst/>
              <a:ahLst/>
              <a:cxnLst/>
              <a:rect l="l" t="t" r="r" b="b"/>
              <a:pathLst>
                <a:path w="695" h="552" extrusionOk="0">
                  <a:moveTo>
                    <a:pt x="283" y="1"/>
                  </a:moveTo>
                  <a:cubicBezTo>
                    <a:pt x="134" y="1"/>
                    <a:pt x="0" y="118"/>
                    <a:pt x="0" y="276"/>
                  </a:cubicBezTo>
                  <a:cubicBezTo>
                    <a:pt x="0" y="435"/>
                    <a:pt x="132" y="552"/>
                    <a:pt x="280" y="552"/>
                  </a:cubicBezTo>
                  <a:cubicBezTo>
                    <a:pt x="303" y="552"/>
                    <a:pt x="326" y="549"/>
                    <a:pt x="350" y="543"/>
                  </a:cubicBezTo>
                  <a:cubicBezTo>
                    <a:pt x="405" y="529"/>
                    <a:pt x="460" y="518"/>
                    <a:pt x="515" y="504"/>
                  </a:cubicBezTo>
                  <a:cubicBezTo>
                    <a:pt x="611" y="480"/>
                    <a:pt x="694" y="378"/>
                    <a:pt x="689" y="276"/>
                  </a:cubicBezTo>
                  <a:cubicBezTo>
                    <a:pt x="683" y="174"/>
                    <a:pt x="620" y="75"/>
                    <a:pt x="515" y="50"/>
                  </a:cubicBezTo>
                  <a:cubicBezTo>
                    <a:pt x="460" y="36"/>
                    <a:pt x="405" y="23"/>
                    <a:pt x="350" y="9"/>
                  </a:cubicBezTo>
                  <a:cubicBezTo>
                    <a:pt x="328" y="3"/>
                    <a:pt x="305" y="1"/>
                    <a:pt x="283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22"/>
            <p:cNvSpPr/>
            <p:nvPr/>
          </p:nvSpPr>
          <p:spPr>
            <a:xfrm>
              <a:off x="2552763" y="-193617"/>
              <a:ext cx="28370" cy="22105"/>
            </a:xfrm>
            <a:custGeom>
              <a:avLst/>
              <a:gdLst/>
              <a:ahLst/>
              <a:cxnLst/>
              <a:rect l="l" t="t" r="r" b="b"/>
              <a:pathLst>
                <a:path w="634" h="494" extrusionOk="0">
                  <a:moveTo>
                    <a:pt x="317" y="1"/>
                  </a:moveTo>
                  <a:cubicBezTo>
                    <a:pt x="3" y="1"/>
                    <a:pt x="1" y="493"/>
                    <a:pt x="317" y="493"/>
                  </a:cubicBezTo>
                  <a:cubicBezTo>
                    <a:pt x="634" y="493"/>
                    <a:pt x="634" y="1"/>
                    <a:pt x="317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22"/>
            <p:cNvSpPr/>
            <p:nvPr/>
          </p:nvSpPr>
          <p:spPr>
            <a:xfrm>
              <a:off x="2625345" y="-306831"/>
              <a:ext cx="18615" cy="11366"/>
            </a:xfrm>
            <a:custGeom>
              <a:avLst/>
              <a:gdLst/>
              <a:ahLst/>
              <a:cxnLst/>
              <a:rect l="l" t="t" r="r" b="b"/>
              <a:pathLst>
                <a:path w="416" h="254" extrusionOk="0">
                  <a:moveTo>
                    <a:pt x="291" y="0"/>
                  </a:moveTo>
                  <a:cubicBezTo>
                    <a:pt x="289" y="0"/>
                    <a:pt x="288" y="0"/>
                    <a:pt x="287" y="0"/>
                  </a:cubicBezTo>
                  <a:cubicBezTo>
                    <a:pt x="248" y="3"/>
                    <a:pt x="209" y="0"/>
                    <a:pt x="171" y="9"/>
                  </a:cubicBezTo>
                  <a:cubicBezTo>
                    <a:pt x="141" y="14"/>
                    <a:pt x="113" y="28"/>
                    <a:pt x="86" y="42"/>
                  </a:cubicBezTo>
                  <a:cubicBezTo>
                    <a:pt x="0" y="75"/>
                    <a:pt x="0" y="179"/>
                    <a:pt x="86" y="212"/>
                  </a:cubicBezTo>
                  <a:cubicBezTo>
                    <a:pt x="113" y="223"/>
                    <a:pt x="141" y="240"/>
                    <a:pt x="171" y="245"/>
                  </a:cubicBezTo>
                  <a:cubicBezTo>
                    <a:pt x="209" y="254"/>
                    <a:pt x="248" y="251"/>
                    <a:pt x="287" y="254"/>
                  </a:cubicBezTo>
                  <a:cubicBezTo>
                    <a:pt x="288" y="254"/>
                    <a:pt x="289" y="254"/>
                    <a:pt x="291" y="254"/>
                  </a:cubicBezTo>
                  <a:cubicBezTo>
                    <a:pt x="355" y="254"/>
                    <a:pt x="416" y="192"/>
                    <a:pt x="413" y="127"/>
                  </a:cubicBezTo>
                  <a:cubicBezTo>
                    <a:pt x="408" y="62"/>
                    <a:pt x="358" y="0"/>
                    <a:pt x="29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22"/>
            <p:cNvSpPr/>
            <p:nvPr/>
          </p:nvSpPr>
          <p:spPr>
            <a:xfrm>
              <a:off x="2336046" y="-176121"/>
              <a:ext cx="25551" cy="18794"/>
            </a:xfrm>
            <a:custGeom>
              <a:avLst/>
              <a:gdLst/>
              <a:ahLst/>
              <a:cxnLst/>
              <a:rect l="l" t="t" r="r" b="b"/>
              <a:pathLst>
                <a:path w="571" h="420" extrusionOk="0">
                  <a:moveTo>
                    <a:pt x="211" y="0"/>
                  </a:moveTo>
                  <a:cubicBezTo>
                    <a:pt x="102" y="0"/>
                    <a:pt x="1" y="101"/>
                    <a:pt x="6" y="210"/>
                  </a:cubicBezTo>
                  <a:cubicBezTo>
                    <a:pt x="12" y="320"/>
                    <a:pt x="97" y="419"/>
                    <a:pt x="215" y="419"/>
                  </a:cubicBezTo>
                  <a:cubicBezTo>
                    <a:pt x="265" y="416"/>
                    <a:pt x="314" y="416"/>
                    <a:pt x="364" y="405"/>
                  </a:cubicBezTo>
                  <a:cubicBezTo>
                    <a:pt x="422" y="397"/>
                    <a:pt x="469" y="367"/>
                    <a:pt x="507" y="325"/>
                  </a:cubicBezTo>
                  <a:cubicBezTo>
                    <a:pt x="570" y="259"/>
                    <a:pt x="570" y="160"/>
                    <a:pt x="507" y="94"/>
                  </a:cubicBezTo>
                  <a:lnTo>
                    <a:pt x="507" y="91"/>
                  </a:lnTo>
                  <a:cubicBezTo>
                    <a:pt x="469" y="50"/>
                    <a:pt x="422" y="23"/>
                    <a:pt x="364" y="12"/>
                  </a:cubicBezTo>
                  <a:cubicBezTo>
                    <a:pt x="314" y="3"/>
                    <a:pt x="265" y="1"/>
                    <a:pt x="215" y="1"/>
                  </a:cubicBezTo>
                  <a:cubicBezTo>
                    <a:pt x="214" y="1"/>
                    <a:pt x="212" y="0"/>
                    <a:pt x="21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22"/>
            <p:cNvSpPr/>
            <p:nvPr/>
          </p:nvSpPr>
          <p:spPr>
            <a:xfrm>
              <a:off x="2396769" y="-255236"/>
              <a:ext cx="24208" cy="18794"/>
            </a:xfrm>
            <a:custGeom>
              <a:avLst/>
              <a:gdLst/>
              <a:ahLst/>
              <a:cxnLst/>
              <a:rect l="l" t="t" r="r" b="b"/>
              <a:pathLst>
                <a:path w="541" h="420" extrusionOk="0">
                  <a:moveTo>
                    <a:pt x="271" y="1"/>
                  </a:moveTo>
                  <a:cubicBezTo>
                    <a:pt x="1" y="1"/>
                    <a:pt x="1" y="419"/>
                    <a:pt x="271" y="419"/>
                  </a:cubicBezTo>
                  <a:cubicBezTo>
                    <a:pt x="541" y="419"/>
                    <a:pt x="541" y="1"/>
                    <a:pt x="27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22"/>
            <p:cNvSpPr/>
            <p:nvPr/>
          </p:nvSpPr>
          <p:spPr>
            <a:xfrm>
              <a:off x="2029384" y="111210"/>
              <a:ext cx="15930" cy="22463"/>
            </a:xfrm>
            <a:custGeom>
              <a:avLst/>
              <a:gdLst/>
              <a:ahLst/>
              <a:cxnLst/>
              <a:rect l="l" t="t" r="r" b="b"/>
              <a:pathLst>
                <a:path w="356" h="502" extrusionOk="0">
                  <a:moveTo>
                    <a:pt x="183" y="0"/>
                  </a:moveTo>
                  <a:cubicBezTo>
                    <a:pt x="181" y="0"/>
                    <a:pt x="179" y="0"/>
                    <a:pt x="177" y="0"/>
                  </a:cubicBezTo>
                  <a:cubicBezTo>
                    <a:pt x="130" y="3"/>
                    <a:pt x="89" y="22"/>
                    <a:pt x="56" y="53"/>
                  </a:cubicBezTo>
                  <a:cubicBezTo>
                    <a:pt x="17" y="88"/>
                    <a:pt x="3" y="143"/>
                    <a:pt x="3" y="196"/>
                  </a:cubicBezTo>
                  <a:cubicBezTo>
                    <a:pt x="1" y="237"/>
                    <a:pt x="1" y="281"/>
                    <a:pt x="1" y="325"/>
                  </a:cubicBezTo>
                  <a:cubicBezTo>
                    <a:pt x="1" y="413"/>
                    <a:pt x="79" y="502"/>
                    <a:pt x="169" y="502"/>
                  </a:cubicBezTo>
                  <a:cubicBezTo>
                    <a:pt x="171" y="502"/>
                    <a:pt x="174" y="501"/>
                    <a:pt x="177" y="501"/>
                  </a:cubicBezTo>
                  <a:cubicBezTo>
                    <a:pt x="273" y="496"/>
                    <a:pt x="356" y="424"/>
                    <a:pt x="356" y="325"/>
                  </a:cubicBezTo>
                  <a:cubicBezTo>
                    <a:pt x="353" y="284"/>
                    <a:pt x="356" y="242"/>
                    <a:pt x="353" y="201"/>
                  </a:cubicBezTo>
                  <a:cubicBezTo>
                    <a:pt x="350" y="154"/>
                    <a:pt x="345" y="110"/>
                    <a:pt x="315" y="69"/>
                  </a:cubicBezTo>
                  <a:cubicBezTo>
                    <a:pt x="283" y="32"/>
                    <a:pt x="233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22"/>
            <p:cNvSpPr/>
            <p:nvPr/>
          </p:nvSpPr>
          <p:spPr>
            <a:xfrm>
              <a:off x="2009560" y="-17934"/>
              <a:ext cx="23940" cy="18525"/>
            </a:xfrm>
            <a:custGeom>
              <a:avLst/>
              <a:gdLst/>
              <a:ahLst/>
              <a:cxnLst/>
              <a:rect l="l" t="t" r="r" b="b"/>
              <a:pathLst>
                <a:path w="535" h="414" extrusionOk="0">
                  <a:moveTo>
                    <a:pt x="267" y="1"/>
                  </a:moveTo>
                  <a:cubicBezTo>
                    <a:pt x="0" y="1"/>
                    <a:pt x="0" y="414"/>
                    <a:pt x="267" y="414"/>
                  </a:cubicBezTo>
                  <a:cubicBezTo>
                    <a:pt x="534" y="414"/>
                    <a:pt x="534" y="1"/>
                    <a:pt x="267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2" name="Google Shape;1962;p22"/>
          <p:cNvGrpSpPr/>
          <p:nvPr/>
        </p:nvGrpSpPr>
        <p:grpSpPr>
          <a:xfrm rot="-4374569">
            <a:off x="8322592" y="2253649"/>
            <a:ext cx="1616818" cy="1763520"/>
            <a:chOff x="1798787" y="3873267"/>
            <a:chExt cx="1616720" cy="1763413"/>
          </a:xfrm>
        </p:grpSpPr>
        <p:sp>
          <p:nvSpPr>
            <p:cNvPr id="1963" name="Google Shape;1963;p22"/>
            <p:cNvSpPr/>
            <p:nvPr/>
          </p:nvSpPr>
          <p:spPr>
            <a:xfrm>
              <a:off x="1822951" y="3996952"/>
              <a:ext cx="1384935" cy="1639727"/>
            </a:xfrm>
            <a:custGeom>
              <a:avLst/>
              <a:gdLst/>
              <a:ahLst/>
              <a:cxnLst/>
              <a:rect l="l" t="t" r="r" b="b"/>
              <a:pathLst>
                <a:path w="30950" h="36644" extrusionOk="0">
                  <a:moveTo>
                    <a:pt x="27962" y="1"/>
                  </a:moveTo>
                  <a:cubicBezTo>
                    <a:pt x="27626" y="1"/>
                    <a:pt x="27285" y="277"/>
                    <a:pt x="27389" y="709"/>
                  </a:cubicBezTo>
                  <a:cubicBezTo>
                    <a:pt x="29727" y="10252"/>
                    <a:pt x="19138" y="15230"/>
                    <a:pt x="12673" y="19390"/>
                  </a:cubicBezTo>
                  <a:cubicBezTo>
                    <a:pt x="6492" y="23366"/>
                    <a:pt x="1638" y="29247"/>
                    <a:pt x="14" y="36540"/>
                  </a:cubicBezTo>
                  <a:cubicBezTo>
                    <a:pt x="0" y="36603"/>
                    <a:pt x="49" y="36643"/>
                    <a:pt x="96" y="36643"/>
                  </a:cubicBezTo>
                  <a:cubicBezTo>
                    <a:pt x="127" y="36643"/>
                    <a:pt x="158" y="36625"/>
                    <a:pt x="171" y="36584"/>
                  </a:cubicBezTo>
                  <a:cubicBezTo>
                    <a:pt x="1506" y="32424"/>
                    <a:pt x="3477" y="28666"/>
                    <a:pt x="6415" y="25403"/>
                  </a:cubicBezTo>
                  <a:cubicBezTo>
                    <a:pt x="9416" y="22069"/>
                    <a:pt x="13177" y="19910"/>
                    <a:pt x="17040" y="17733"/>
                  </a:cubicBezTo>
                  <a:cubicBezTo>
                    <a:pt x="23048" y="14343"/>
                    <a:pt x="30949" y="8424"/>
                    <a:pt x="28494" y="403"/>
                  </a:cubicBezTo>
                  <a:cubicBezTo>
                    <a:pt x="28407" y="123"/>
                    <a:pt x="28185" y="1"/>
                    <a:pt x="27962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22"/>
            <p:cNvSpPr/>
            <p:nvPr/>
          </p:nvSpPr>
          <p:spPr>
            <a:xfrm>
              <a:off x="1798787" y="3873267"/>
              <a:ext cx="1016708" cy="1680671"/>
            </a:xfrm>
            <a:custGeom>
              <a:avLst/>
              <a:gdLst/>
              <a:ahLst/>
              <a:cxnLst/>
              <a:rect l="l" t="t" r="r" b="b"/>
              <a:pathLst>
                <a:path w="22721" h="37559" extrusionOk="0">
                  <a:moveTo>
                    <a:pt x="21526" y="0"/>
                  </a:moveTo>
                  <a:cubicBezTo>
                    <a:pt x="21232" y="0"/>
                    <a:pt x="20921" y="199"/>
                    <a:pt x="20933" y="544"/>
                  </a:cubicBezTo>
                  <a:cubicBezTo>
                    <a:pt x="21077" y="4561"/>
                    <a:pt x="21768" y="8820"/>
                    <a:pt x="19521" y="12440"/>
                  </a:cubicBezTo>
                  <a:cubicBezTo>
                    <a:pt x="17489" y="15720"/>
                    <a:pt x="13679" y="17322"/>
                    <a:pt x="10727" y="19618"/>
                  </a:cubicBezTo>
                  <a:cubicBezTo>
                    <a:pt x="5265" y="23869"/>
                    <a:pt x="980" y="30579"/>
                    <a:pt x="6" y="37493"/>
                  </a:cubicBezTo>
                  <a:cubicBezTo>
                    <a:pt x="1" y="37531"/>
                    <a:pt x="33" y="37558"/>
                    <a:pt x="63" y="37558"/>
                  </a:cubicBezTo>
                  <a:cubicBezTo>
                    <a:pt x="83" y="37558"/>
                    <a:pt x="101" y="37547"/>
                    <a:pt x="108" y="37520"/>
                  </a:cubicBezTo>
                  <a:cubicBezTo>
                    <a:pt x="1096" y="33663"/>
                    <a:pt x="2456" y="29973"/>
                    <a:pt x="4805" y="26722"/>
                  </a:cubicBezTo>
                  <a:cubicBezTo>
                    <a:pt x="7291" y="23283"/>
                    <a:pt x="10438" y="20623"/>
                    <a:pt x="14031" y="18410"/>
                  </a:cubicBezTo>
                  <a:cubicBezTo>
                    <a:pt x="17004" y="16581"/>
                    <a:pt x="19953" y="14660"/>
                    <a:pt x="21338" y="11303"/>
                  </a:cubicBezTo>
                  <a:cubicBezTo>
                    <a:pt x="22720" y="7950"/>
                    <a:pt x="22572" y="3916"/>
                    <a:pt x="22021" y="398"/>
                  </a:cubicBezTo>
                  <a:cubicBezTo>
                    <a:pt x="21978" y="124"/>
                    <a:pt x="21757" y="0"/>
                    <a:pt x="2152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22"/>
            <p:cNvSpPr/>
            <p:nvPr/>
          </p:nvSpPr>
          <p:spPr>
            <a:xfrm>
              <a:off x="1990042" y="4320082"/>
              <a:ext cx="1385651" cy="1154396"/>
            </a:xfrm>
            <a:custGeom>
              <a:avLst/>
              <a:gdLst/>
              <a:ahLst/>
              <a:cxnLst/>
              <a:rect l="l" t="t" r="r" b="b"/>
              <a:pathLst>
                <a:path w="30966" h="25798" extrusionOk="0">
                  <a:moveTo>
                    <a:pt x="29516" y="1"/>
                  </a:moveTo>
                  <a:cubicBezTo>
                    <a:pt x="29334" y="1"/>
                    <a:pt x="29157" y="134"/>
                    <a:pt x="29126" y="380"/>
                  </a:cubicBezTo>
                  <a:cubicBezTo>
                    <a:pt x="28895" y="2227"/>
                    <a:pt x="28887" y="3722"/>
                    <a:pt x="27887" y="5385"/>
                  </a:cubicBezTo>
                  <a:cubicBezTo>
                    <a:pt x="26946" y="6949"/>
                    <a:pt x="25591" y="8259"/>
                    <a:pt x="24068" y="9253"/>
                  </a:cubicBezTo>
                  <a:cubicBezTo>
                    <a:pt x="20866" y="11340"/>
                    <a:pt x="17009" y="12120"/>
                    <a:pt x="13493" y="13510"/>
                  </a:cubicBezTo>
                  <a:cubicBezTo>
                    <a:pt x="7722" y="15795"/>
                    <a:pt x="2692" y="20046"/>
                    <a:pt x="21" y="25715"/>
                  </a:cubicBezTo>
                  <a:cubicBezTo>
                    <a:pt x="1" y="25759"/>
                    <a:pt x="36" y="25797"/>
                    <a:pt x="72" y="25797"/>
                  </a:cubicBezTo>
                  <a:cubicBezTo>
                    <a:pt x="89" y="25797"/>
                    <a:pt x="106" y="25789"/>
                    <a:pt x="118" y="25770"/>
                  </a:cubicBezTo>
                  <a:cubicBezTo>
                    <a:pt x="2136" y="22568"/>
                    <a:pt x="4589" y="19738"/>
                    <a:pt x="7700" y="17552"/>
                  </a:cubicBezTo>
                  <a:cubicBezTo>
                    <a:pt x="10993" y="15239"/>
                    <a:pt x="14721" y="14129"/>
                    <a:pt x="18501" y="12888"/>
                  </a:cubicBezTo>
                  <a:cubicBezTo>
                    <a:pt x="21701" y="11839"/>
                    <a:pt x="24897" y="10523"/>
                    <a:pt x="27257" y="8034"/>
                  </a:cubicBezTo>
                  <a:cubicBezTo>
                    <a:pt x="29016" y="6181"/>
                    <a:pt x="30965" y="2907"/>
                    <a:pt x="29892" y="275"/>
                  </a:cubicBezTo>
                  <a:cubicBezTo>
                    <a:pt x="29815" y="88"/>
                    <a:pt x="29664" y="1"/>
                    <a:pt x="2951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22"/>
            <p:cNvSpPr/>
            <p:nvPr/>
          </p:nvSpPr>
          <p:spPr>
            <a:xfrm>
              <a:off x="2048529" y="5087968"/>
              <a:ext cx="937013" cy="478977"/>
            </a:xfrm>
            <a:custGeom>
              <a:avLst/>
              <a:gdLst/>
              <a:ahLst/>
              <a:cxnLst/>
              <a:rect l="l" t="t" r="r" b="b"/>
              <a:pathLst>
                <a:path w="20940" h="10704" extrusionOk="0">
                  <a:moveTo>
                    <a:pt x="20596" y="1"/>
                  </a:moveTo>
                  <a:cubicBezTo>
                    <a:pt x="20569" y="1"/>
                    <a:pt x="20541" y="6"/>
                    <a:pt x="20512" y="17"/>
                  </a:cubicBezTo>
                  <a:cubicBezTo>
                    <a:pt x="19146" y="560"/>
                    <a:pt x="17888" y="1097"/>
                    <a:pt x="16393" y="1179"/>
                  </a:cubicBezTo>
                  <a:cubicBezTo>
                    <a:pt x="16150" y="1193"/>
                    <a:pt x="15908" y="1198"/>
                    <a:pt x="15664" y="1198"/>
                  </a:cubicBezTo>
                  <a:cubicBezTo>
                    <a:pt x="15072" y="1198"/>
                    <a:pt x="14479" y="1169"/>
                    <a:pt x="13887" y="1169"/>
                  </a:cubicBezTo>
                  <a:cubicBezTo>
                    <a:pt x="13644" y="1169"/>
                    <a:pt x="13401" y="1174"/>
                    <a:pt x="13158" y="1187"/>
                  </a:cubicBezTo>
                  <a:cubicBezTo>
                    <a:pt x="11253" y="1289"/>
                    <a:pt x="9389" y="1790"/>
                    <a:pt x="7668" y="2608"/>
                  </a:cubicBezTo>
                  <a:cubicBezTo>
                    <a:pt x="4248" y="4230"/>
                    <a:pt x="1371" y="7099"/>
                    <a:pt x="11" y="10651"/>
                  </a:cubicBezTo>
                  <a:cubicBezTo>
                    <a:pt x="0" y="10680"/>
                    <a:pt x="27" y="10703"/>
                    <a:pt x="53" y="10703"/>
                  </a:cubicBezTo>
                  <a:cubicBezTo>
                    <a:pt x="66" y="10703"/>
                    <a:pt x="78" y="10697"/>
                    <a:pt x="85" y="10684"/>
                  </a:cubicBezTo>
                  <a:cubicBezTo>
                    <a:pt x="2073" y="6843"/>
                    <a:pt x="5322" y="3919"/>
                    <a:pt x="9502" y="2666"/>
                  </a:cubicBezTo>
                  <a:cubicBezTo>
                    <a:pt x="11630" y="2027"/>
                    <a:pt x="13662" y="2137"/>
                    <a:pt x="15842" y="2115"/>
                  </a:cubicBezTo>
                  <a:cubicBezTo>
                    <a:pt x="17643" y="2096"/>
                    <a:pt x="19414" y="1705"/>
                    <a:pt x="20774" y="463"/>
                  </a:cubicBezTo>
                  <a:cubicBezTo>
                    <a:pt x="20939" y="310"/>
                    <a:pt x="20805" y="1"/>
                    <a:pt x="2059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22"/>
            <p:cNvSpPr/>
            <p:nvPr/>
          </p:nvSpPr>
          <p:spPr>
            <a:xfrm>
              <a:off x="2698681" y="4201408"/>
              <a:ext cx="241010" cy="395344"/>
            </a:xfrm>
            <a:custGeom>
              <a:avLst/>
              <a:gdLst/>
              <a:ahLst/>
              <a:cxnLst/>
              <a:rect l="l" t="t" r="r" b="b"/>
              <a:pathLst>
                <a:path w="5386" h="8835" extrusionOk="0">
                  <a:moveTo>
                    <a:pt x="5089" y="1"/>
                  </a:moveTo>
                  <a:cubicBezTo>
                    <a:pt x="4938" y="1"/>
                    <a:pt x="4780" y="98"/>
                    <a:pt x="4769" y="292"/>
                  </a:cubicBezTo>
                  <a:cubicBezTo>
                    <a:pt x="4554" y="3703"/>
                    <a:pt x="2800" y="6702"/>
                    <a:pt x="58" y="8709"/>
                  </a:cubicBezTo>
                  <a:cubicBezTo>
                    <a:pt x="0" y="8750"/>
                    <a:pt x="34" y="8835"/>
                    <a:pt x="91" y="8835"/>
                  </a:cubicBezTo>
                  <a:cubicBezTo>
                    <a:pt x="102" y="8835"/>
                    <a:pt x="114" y="8832"/>
                    <a:pt x="127" y="8824"/>
                  </a:cubicBezTo>
                  <a:cubicBezTo>
                    <a:pt x="3246" y="7029"/>
                    <a:pt x="5108" y="3855"/>
                    <a:pt x="5372" y="292"/>
                  </a:cubicBezTo>
                  <a:cubicBezTo>
                    <a:pt x="5386" y="98"/>
                    <a:pt x="5240" y="1"/>
                    <a:pt x="5089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22"/>
            <p:cNvSpPr/>
            <p:nvPr/>
          </p:nvSpPr>
          <p:spPr>
            <a:xfrm>
              <a:off x="2920947" y="4025949"/>
              <a:ext cx="45240" cy="52176"/>
            </a:xfrm>
            <a:custGeom>
              <a:avLst/>
              <a:gdLst/>
              <a:ahLst/>
              <a:cxnLst/>
              <a:rect l="l" t="t" r="r" b="b"/>
              <a:pathLst>
                <a:path w="1011" h="1166" extrusionOk="0">
                  <a:moveTo>
                    <a:pt x="517" y="0"/>
                  </a:moveTo>
                  <a:cubicBezTo>
                    <a:pt x="513" y="0"/>
                    <a:pt x="508" y="0"/>
                    <a:pt x="504" y="0"/>
                  </a:cubicBezTo>
                  <a:cubicBezTo>
                    <a:pt x="388" y="6"/>
                    <a:pt x="275" y="47"/>
                    <a:pt x="190" y="133"/>
                  </a:cubicBezTo>
                  <a:cubicBezTo>
                    <a:pt x="124" y="199"/>
                    <a:pt x="88" y="279"/>
                    <a:pt x="58" y="367"/>
                  </a:cubicBezTo>
                  <a:cubicBezTo>
                    <a:pt x="25" y="463"/>
                    <a:pt x="22" y="570"/>
                    <a:pt x="11" y="672"/>
                  </a:cubicBezTo>
                  <a:cubicBezTo>
                    <a:pt x="0" y="788"/>
                    <a:pt x="77" y="939"/>
                    <a:pt x="157" y="1019"/>
                  </a:cubicBezTo>
                  <a:cubicBezTo>
                    <a:pt x="239" y="1101"/>
                    <a:pt x="372" y="1165"/>
                    <a:pt x="490" y="1165"/>
                  </a:cubicBezTo>
                  <a:cubicBezTo>
                    <a:pt x="494" y="1165"/>
                    <a:pt x="499" y="1165"/>
                    <a:pt x="504" y="1165"/>
                  </a:cubicBezTo>
                  <a:cubicBezTo>
                    <a:pt x="631" y="1157"/>
                    <a:pt x="763" y="1116"/>
                    <a:pt x="854" y="1019"/>
                  </a:cubicBezTo>
                  <a:cubicBezTo>
                    <a:pt x="936" y="931"/>
                    <a:pt x="1011" y="799"/>
                    <a:pt x="997" y="672"/>
                  </a:cubicBezTo>
                  <a:cubicBezTo>
                    <a:pt x="986" y="576"/>
                    <a:pt x="986" y="469"/>
                    <a:pt x="955" y="378"/>
                  </a:cubicBezTo>
                  <a:cubicBezTo>
                    <a:pt x="928" y="303"/>
                    <a:pt x="900" y="237"/>
                    <a:pt x="851" y="177"/>
                  </a:cubicBezTo>
                  <a:cubicBezTo>
                    <a:pt x="776" y="78"/>
                    <a:pt x="648" y="0"/>
                    <a:pt x="517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22"/>
            <p:cNvSpPr/>
            <p:nvPr/>
          </p:nvSpPr>
          <p:spPr>
            <a:xfrm>
              <a:off x="2871634" y="4693464"/>
              <a:ext cx="58932" cy="41884"/>
            </a:xfrm>
            <a:custGeom>
              <a:avLst/>
              <a:gdLst/>
              <a:ahLst/>
              <a:cxnLst/>
              <a:rect l="l" t="t" r="r" b="b"/>
              <a:pathLst>
                <a:path w="1317" h="936" extrusionOk="0">
                  <a:moveTo>
                    <a:pt x="1024" y="1"/>
                  </a:moveTo>
                  <a:cubicBezTo>
                    <a:pt x="1002" y="1"/>
                    <a:pt x="981" y="3"/>
                    <a:pt x="959" y="6"/>
                  </a:cubicBezTo>
                  <a:cubicBezTo>
                    <a:pt x="901" y="15"/>
                    <a:pt x="846" y="23"/>
                    <a:pt x="788" y="37"/>
                  </a:cubicBezTo>
                  <a:lnTo>
                    <a:pt x="706" y="59"/>
                  </a:lnTo>
                  <a:cubicBezTo>
                    <a:pt x="678" y="67"/>
                    <a:pt x="664" y="71"/>
                    <a:pt x="662" y="71"/>
                  </a:cubicBezTo>
                  <a:cubicBezTo>
                    <a:pt x="660" y="71"/>
                    <a:pt x="665" y="69"/>
                    <a:pt x="675" y="64"/>
                  </a:cubicBezTo>
                  <a:lnTo>
                    <a:pt x="675" y="64"/>
                  </a:lnTo>
                  <a:cubicBezTo>
                    <a:pt x="518" y="89"/>
                    <a:pt x="386" y="152"/>
                    <a:pt x="249" y="232"/>
                  </a:cubicBezTo>
                  <a:cubicBezTo>
                    <a:pt x="75" y="328"/>
                    <a:pt x="1" y="582"/>
                    <a:pt x="111" y="752"/>
                  </a:cubicBezTo>
                  <a:cubicBezTo>
                    <a:pt x="191" y="876"/>
                    <a:pt x="309" y="935"/>
                    <a:pt x="436" y="935"/>
                  </a:cubicBezTo>
                  <a:cubicBezTo>
                    <a:pt x="501" y="935"/>
                    <a:pt x="568" y="920"/>
                    <a:pt x="634" y="890"/>
                  </a:cubicBezTo>
                  <a:cubicBezTo>
                    <a:pt x="686" y="865"/>
                    <a:pt x="741" y="841"/>
                    <a:pt x="791" y="813"/>
                  </a:cubicBezTo>
                  <a:cubicBezTo>
                    <a:pt x="816" y="796"/>
                    <a:pt x="841" y="780"/>
                    <a:pt x="865" y="766"/>
                  </a:cubicBezTo>
                  <a:cubicBezTo>
                    <a:pt x="923" y="733"/>
                    <a:pt x="967" y="686"/>
                    <a:pt x="1000" y="631"/>
                  </a:cubicBezTo>
                  <a:lnTo>
                    <a:pt x="1000" y="631"/>
                  </a:lnTo>
                  <a:cubicBezTo>
                    <a:pt x="996" y="640"/>
                    <a:pt x="995" y="645"/>
                    <a:pt x="998" y="645"/>
                  </a:cubicBezTo>
                  <a:cubicBezTo>
                    <a:pt x="1002" y="645"/>
                    <a:pt x="1013" y="636"/>
                    <a:pt x="1031" y="615"/>
                  </a:cubicBezTo>
                  <a:cubicBezTo>
                    <a:pt x="1053" y="598"/>
                    <a:pt x="1072" y="582"/>
                    <a:pt x="1094" y="562"/>
                  </a:cubicBezTo>
                  <a:cubicBezTo>
                    <a:pt x="1138" y="527"/>
                    <a:pt x="1176" y="485"/>
                    <a:pt x="1215" y="447"/>
                  </a:cubicBezTo>
                  <a:cubicBezTo>
                    <a:pt x="1298" y="364"/>
                    <a:pt x="1317" y="229"/>
                    <a:pt x="1256" y="127"/>
                  </a:cubicBezTo>
                  <a:cubicBezTo>
                    <a:pt x="1205" y="38"/>
                    <a:pt x="1118" y="1"/>
                    <a:pt x="1024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22"/>
            <p:cNvSpPr/>
            <p:nvPr/>
          </p:nvSpPr>
          <p:spPr>
            <a:xfrm>
              <a:off x="3057296" y="4560292"/>
              <a:ext cx="63273" cy="49088"/>
            </a:xfrm>
            <a:custGeom>
              <a:avLst/>
              <a:gdLst/>
              <a:ahLst/>
              <a:cxnLst/>
              <a:rect l="l" t="t" r="r" b="b"/>
              <a:pathLst>
                <a:path w="1414" h="1097" extrusionOk="0">
                  <a:moveTo>
                    <a:pt x="706" y="0"/>
                  </a:moveTo>
                  <a:cubicBezTo>
                    <a:pt x="1" y="0"/>
                    <a:pt x="1" y="1096"/>
                    <a:pt x="706" y="1096"/>
                  </a:cubicBezTo>
                  <a:cubicBezTo>
                    <a:pt x="1413" y="1096"/>
                    <a:pt x="1413" y="0"/>
                    <a:pt x="70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22"/>
            <p:cNvSpPr/>
            <p:nvPr/>
          </p:nvSpPr>
          <p:spPr>
            <a:xfrm>
              <a:off x="3169793" y="4168921"/>
              <a:ext cx="100592" cy="286831"/>
            </a:xfrm>
            <a:custGeom>
              <a:avLst/>
              <a:gdLst/>
              <a:ahLst/>
              <a:cxnLst/>
              <a:rect l="l" t="t" r="r" b="b"/>
              <a:pathLst>
                <a:path w="2248" h="6410" extrusionOk="0">
                  <a:moveTo>
                    <a:pt x="1801" y="1"/>
                  </a:moveTo>
                  <a:cubicBezTo>
                    <a:pt x="1738" y="1"/>
                    <a:pt x="1671" y="37"/>
                    <a:pt x="1653" y="101"/>
                  </a:cubicBezTo>
                  <a:cubicBezTo>
                    <a:pt x="1361" y="1123"/>
                    <a:pt x="1336" y="2202"/>
                    <a:pt x="1066" y="3234"/>
                  </a:cubicBezTo>
                  <a:cubicBezTo>
                    <a:pt x="799" y="4261"/>
                    <a:pt x="444" y="5275"/>
                    <a:pt x="37" y="6255"/>
                  </a:cubicBezTo>
                  <a:cubicBezTo>
                    <a:pt x="0" y="6344"/>
                    <a:pt x="82" y="6410"/>
                    <a:pt x="162" y="6410"/>
                  </a:cubicBezTo>
                  <a:cubicBezTo>
                    <a:pt x="204" y="6410"/>
                    <a:pt x="244" y="6392"/>
                    <a:pt x="268" y="6351"/>
                  </a:cubicBezTo>
                  <a:cubicBezTo>
                    <a:pt x="1284" y="4586"/>
                    <a:pt x="2247" y="2174"/>
                    <a:pt x="1923" y="101"/>
                  </a:cubicBezTo>
                  <a:lnTo>
                    <a:pt x="1925" y="101"/>
                  </a:lnTo>
                  <a:cubicBezTo>
                    <a:pt x="1915" y="32"/>
                    <a:pt x="1859" y="1"/>
                    <a:pt x="180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22"/>
            <p:cNvSpPr/>
            <p:nvPr/>
          </p:nvSpPr>
          <p:spPr>
            <a:xfrm>
              <a:off x="2659481" y="4800637"/>
              <a:ext cx="659623" cy="230718"/>
            </a:xfrm>
            <a:custGeom>
              <a:avLst/>
              <a:gdLst/>
              <a:ahLst/>
              <a:cxnLst/>
              <a:rect l="l" t="t" r="r" b="b"/>
              <a:pathLst>
                <a:path w="14741" h="5156" extrusionOk="0">
                  <a:moveTo>
                    <a:pt x="14441" y="1"/>
                  </a:moveTo>
                  <a:cubicBezTo>
                    <a:pt x="14402" y="1"/>
                    <a:pt x="14361" y="12"/>
                    <a:pt x="14320" y="37"/>
                  </a:cubicBezTo>
                  <a:cubicBezTo>
                    <a:pt x="13249" y="703"/>
                    <a:pt x="12418" y="1664"/>
                    <a:pt x="11306" y="2306"/>
                  </a:cubicBezTo>
                  <a:cubicBezTo>
                    <a:pt x="10218" y="2933"/>
                    <a:pt x="9051" y="3407"/>
                    <a:pt x="7847" y="3762"/>
                  </a:cubicBezTo>
                  <a:cubicBezTo>
                    <a:pt x="5328" y="4506"/>
                    <a:pt x="2685" y="4756"/>
                    <a:pt x="80" y="5031"/>
                  </a:cubicBezTo>
                  <a:cubicBezTo>
                    <a:pt x="4" y="5040"/>
                    <a:pt x="1" y="5155"/>
                    <a:pt x="78" y="5155"/>
                  </a:cubicBezTo>
                  <a:cubicBezTo>
                    <a:pt x="79" y="5155"/>
                    <a:pt x="80" y="5155"/>
                    <a:pt x="80" y="5155"/>
                  </a:cubicBezTo>
                  <a:cubicBezTo>
                    <a:pt x="2894" y="5062"/>
                    <a:pt x="5722" y="4850"/>
                    <a:pt x="8448" y="4104"/>
                  </a:cubicBezTo>
                  <a:cubicBezTo>
                    <a:pt x="10559" y="3528"/>
                    <a:pt x="13566" y="2432"/>
                    <a:pt x="14654" y="370"/>
                  </a:cubicBezTo>
                  <a:cubicBezTo>
                    <a:pt x="14741" y="203"/>
                    <a:pt x="14609" y="1"/>
                    <a:pt x="1444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22"/>
            <p:cNvSpPr/>
            <p:nvPr/>
          </p:nvSpPr>
          <p:spPr>
            <a:xfrm>
              <a:off x="3370491" y="4699639"/>
              <a:ext cx="45016" cy="34903"/>
            </a:xfrm>
            <a:custGeom>
              <a:avLst/>
              <a:gdLst/>
              <a:ahLst/>
              <a:cxnLst/>
              <a:rect l="l" t="t" r="r" b="b"/>
              <a:pathLst>
                <a:path w="1006" h="780" extrusionOk="0">
                  <a:moveTo>
                    <a:pt x="505" y="0"/>
                  </a:moveTo>
                  <a:cubicBezTo>
                    <a:pt x="4" y="0"/>
                    <a:pt x="1" y="780"/>
                    <a:pt x="505" y="780"/>
                  </a:cubicBezTo>
                  <a:cubicBezTo>
                    <a:pt x="1006" y="780"/>
                    <a:pt x="1006" y="0"/>
                    <a:pt x="505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22"/>
            <p:cNvSpPr/>
            <p:nvPr/>
          </p:nvSpPr>
          <p:spPr>
            <a:xfrm>
              <a:off x="3100209" y="5058836"/>
              <a:ext cx="40317" cy="30428"/>
            </a:xfrm>
            <a:custGeom>
              <a:avLst/>
              <a:gdLst/>
              <a:ahLst/>
              <a:cxnLst/>
              <a:rect l="l" t="t" r="r" b="b"/>
              <a:pathLst>
                <a:path w="901" h="680" extrusionOk="0">
                  <a:moveTo>
                    <a:pt x="341" y="1"/>
                  </a:moveTo>
                  <a:cubicBezTo>
                    <a:pt x="161" y="1"/>
                    <a:pt x="0" y="151"/>
                    <a:pt x="0" y="341"/>
                  </a:cubicBezTo>
                  <a:cubicBezTo>
                    <a:pt x="0" y="531"/>
                    <a:pt x="162" y="680"/>
                    <a:pt x="343" y="680"/>
                  </a:cubicBezTo>
                  <a:cubicBezTo>
                    <a:pt x="372" y="680"/>
                    <a:pt x="401" y="676"/>
                    <a:pt x="430" y="668"/>
                  </a:cubicBezTo>
                  <a:cubicBezTo>
                    <a:pt x="520" y="644"/>
                    <a:pt x="614" y="616"/>
                    <a:pt x="705" y="591"/>
                  </a:cubicBezTo>
                  <a:cubicBezTo>
                    <a:pt x="810" y="561"/>
                    <a:pt x="900" y="454"/>
                    <a:pt x="895" y="341"/>
                  </a:cubicBezTo>
                  <a:cubicBezTo>
                    <a:pt x="889" y="225"/>
                    <a:pt x="818" y="120"/>
                    <a:pt x="705" y="87"/>
                  </a:cubicBezTo>
                  <a:cubicBezTo>
                    <a:pt x="611" y="63"/>
                    <a:pt x="520" y="38"/>
                    <a:pt x="430" y="13"/>
                  </a:cubicBezTo>
                  <a:cubicBezTo>
                    <a:pt x="400" y="5"/>
                    <a:pt x="370" y="1"/>
                    <a:pt x="34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5" name="Google Shape;1975;p22"/>
          <p:cNvGrpSpPr/>
          <p:nvPr/>
        </p:nvGrpSpPr>
        <p:grpSpPr>
          <a:xfrm>
            <a:off x="4713486" y="-82469"/>
            <a:ext cx="911797" cy="681759"/>
            <a:chOff x="-643700" y="2815950"/>
            <a:chExt cx="2060559" cy="1540699"/>
          </a:xfrm>
        </p:grpSpPr>
        <p:sp>
          <p:nvSpPr>
            <p:cNvPr id="1976" name="Google Shape;1976;p22"/>
            <p:cNvSpPr/>
            <p:nvPr/>
          </p:nvSpPr>
          <p:spPr>
            <a:xfrm>
              <a:off x="-327149" y="2887251"/>
              <a:ext cx="1460225" cy="1460225"/>
            </a:xfrm>
            <a:custGeom>
              <a:avLst/>
              <a:gdLst/>
              <a:ahLst/>
              <a:cxnLst/>
              <a:rect l="l" t="t" r="r" b="b"/>
              <a:pathLst>
                <a:path w="41226" h="41226" extrusionOk="0">
                  <a:moveTo>
                    <a:pt x="20611" y="1"/>
                  </a:moveTo>
                  <a:cubicBezTo>
                    <a:pt x="15146" y="1"/>
                    <a:pt x="9904" y="2173"/>
                    <a:pt x="6038" y="6039"/>
                  </a:cubicBezTo>
                  <a:cubicBezTo>
                    <a:pt x="2173" y="9904"/>
                    <a:pt x="0" y="15146"/>
                    <a:pt x="0" y="20614"/>
                  </a:cubicBezTo>
                  <a:cubicBezTo>
                    <a:pt x="0" y="26080"/>
                    <a:pt x="2173" y="31322"/>
                    <a:pt x="6038" y="35188"/>
                  </a:cubicBezTo>
                  <a:cubicBezTo>
                    <a:pt x="9904" y="39053"/>
                    <a:pt x="15146" y="41226"/>
                    <a:pt x="20611" y="41226"/>
                  </a:cubicBezTo>
                  <a:cubicBezTo>
                    <a:pt x="26079" y="41226"/>
                    <a:pt x="31322" y="39053"/>
                    <a:pt x="35187" y="35188"/>
                  </a:cubicBezTo>
                  <a:cubicBezTo>
                    <a:pt x="39053" y="31322"/>
                    <a:pt x="41225" y="26080"/>
                    <a:pt x="41225" y="20614"/>
                  </a:cubicBezTo>
                  <a:cubicBezTo>
                    <a:pt x="41225" y="15146"/>
                    <a:pt x="39053" y="9904"/>
                    <a:pt x="35187" y="6039"/>
                  </a:cubicBezTo>
                  <a:cubicBezTo>
                    <a:pt x="31322" y="2173"/>
                    <a:pt x="26079" y="1"/>
                    <a:pt x="206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22"/>
            <p:cNvSpPr/>
            <p:nvPr/>
          </p:nvSpPr>
          <p:spPr>
            <a:xfrm>
              <a:off x="342224" y="2887357"/>
              <a:ext cx="792027" cy="784978"/>
            </a:xfrm>
            <a:custGeom>
              <a:avLst/>
              <a:gdLst/>
              <a:ahLst/>
              <a:cxnLst/>
              <a:rect l="l" t="t" r="r" b="b"/>
              <a:pathLst>
                <a:path w="22361" h="22162" extrusionOk="0">
                  <a:moveTo>
                    <a:pt x="1749" y="1"/>
                  </a:moveTo>
                  <a:cubicBezTo>
                    <a:pt x="1164" y="1"/>
                    <a:pt x="580" y="26"/>
                    <a:pt x="1" y="75"/>
                  </a:cubicBezTo>
                  <a:cubicBezTo>
                    <a:pt x="356" y="1360"/>
                    <a:pt x="772" y="2627"/>
                    <a:pt x="1325" y="3844"/>
                  </a:cubicBezTo>
                  <a:cubicBezTo>
                    <a:pt x="1793" y="4876"/>
                    <a:pt x="2355" y="5868"/>
                    <a:pt x="3027" y="6784"/>
                  </a:cubicBezTo>
                  <a:cubicBezTo>
                    <a:pt x="3764" y="7795"/>
                    <a:pt x="4634" y="8720"/>
                    <a:pt x="5532" y="9590"/>
                  </a:cubicBezTo>
                  <a:cubicBezTo>
                    <a:pt x="7330" y="11327"/>
                    <a:pt x="9345" y="12817"/>
                    <a:pt x="11468" y="14127"/>
                  </a:cubicBezTo>
                  <a:cubicBezTo>
                    <a:pt x="12539" y="14788"/>
                    <a:pt x="13638" y="15402"/>
                    <a:pt x="14750" y="15991"/>
                  </a:cubicBezTo>
                  <a:cubicBezTo>
                    <a:pt x="15799" y="16545"/>
                    <a:pt x="16867" y="17054"/>
                    <a:pt x="17867" y="17698"/>
                  </a:cubicBezTo>
                  <a:cubicBezTo>
                    <a:pt x="19637" y="18844"/>
                    <a:pt x="21215" y="20333"/>
                    <a:pt x="22269" y="22162"/>
                  </a:cubicBezTo>
                  <a:cubicBezTo>
                    <a:pt x="22360" y="20942"/>
                    <a:pt x="22341" y="19725"/>
                    <a:pt x="22217" y="18527"/>
                  </a:cubicBezTo>
                  <a:cubicBezTo>
                    <a:pt x="21303" y="16776"/>
                    <a:pt x="20188" y="15141"/>
                    <a:pt x="18861" y="13679"/>
                  </a:cubicBezTo>
                  <a:cubicBezTo>
                    <a:pt x="17550" y="12228"/>
                    <a:pt x="16052" y="10964"/>
                    <a:pt x="14472" y="9819"/>
                  </a:cubicBezTo>
                  <a:cubicBezTo>
                    <a:pt x="12641" y="8489"/>
                    <a:pt x="10714" y="7269"/>
                    <a:pt x="8963" y="5832"/>
                  </a:cubicBezTo>
                  <a:cubicBezTo>
                    <a:pt x="8117" y="5135"/>
                    <a:pt x="7330" y="4378"/>
                    <a:pt x="6642" y="3525"/>
                  </a:cubicBezTo>
                  <a:cubicBezTo>
                    <a:pt x="6022" y="2751"/>
                    <a:pt x="5480" y="1922"/>
                    <a:pt x="5001" y="1058"/>
                  </a:cubicBezTo>
                  <a:cubicBezTo>
                    <a:pt x="4841" y="774"/>
                    <a:pt x="4695" y="485"/>
                    <a:pt x="4552" y="196"/>
                  </a:cubicBezTo>
                  <a:cubicBezTo>
                    <a:pt x="3616" y="64"/>
                    <a:pt x="2680" y="1"/>
                    <a:pt x="1749" y="1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22"/>
            <p:cNvSpPr/>
            <p:nvPr/>
          </p:nvSpPr>
          <p:spPr>
            <a:xfrm>
              <a:off x="-79632" y="2961279"/>
              <a:ext cx="1144137" cy="1053072"/>
            </a:xfrm>
            <a:custGeom>
              <a:avLst/>
              <a:gdLst/>
              <a:ahLst/>
              <a:cxnLst/>
              <a:rect l="l" t="t" r="r" b="b"/>
              <a:pathLst>
                <a:path w="32302" h="29731" extrusionOk="0">
                  <a:moveTo>
                    <a:pt x="4601" y="0"/>
                  </a:moveTo>
                  <a:cubicBezTo>
                    <a:pt x="2946" y="804"/>
                    <a:pt x="1396" y="1831"/>
                    <a:pt x="0" y="3056"/>
                  </a:cubicBezTo>
                  <a:cubicBezTo>
                    <a:pt x="496" y="3960"/>
                    <a:pt x="1024" y="4841"/>
                    <a:pt x="1635" y="5675"/>
                  </a:cubicBezTo>
                  <a:cubicBezTo>
                    <a:pt x="3689" y="8489"/>
                    <a:pt x="6410" y="10793"/>
                    <a:pt x="9284" y="12729"/>
                  </a:cubicBezTo>
                  <a:cubicBezTo>
                    <a:pt x="12139" y="14651"/>
                    <a:pt x="15195" y="16250"/>
                    <a:pt x="18172" y="17971"/>
                  </a:cubicBezTo>
                  <a:cubicBezTo>
                    <a:pt x="19700" y="18855"/>
                    <a:pt x="21211" y="19769"/>
                    <a:pt x="22687" y="20738"/>
                  </a:cubicBezTo>
                  <a:cubicBezTo>
                    <a:pt x="24113" y="21680"/>
                    <a:pt x="25493" y="22709"/>
                    <a:pt x="26682" y="23946"/>
                  </a:cubicBezTo>
                  <a:cubicBezTo>
                    <a:pt x="27233" y="24516"/>
                    <a:pt x="27715" y="25141"/>
                    <a:pt x="28207" y="25760"/>
                  </a:cubicBezTo>
                  <a:cubicBezTo>
                    <a:pt x="28642" y="26305"/>
                    <a:pt x="29075" y="26853"/>
                    <a:pt x="29485" y="27420"/>
                  </a:cubicBezTo>
                  <a:cubicBezTo>
                    <a:pt x="30014" y="28147"/>
                    <a:pt x="30523" y="28915"/>
                    <a:pt x="30922" y="29730"/>
                  </a:cubicBezTo>
                  <a:cubicBezTo>
                    <a:pt x="31431" y="28943"/>
                    <a:pt x="31897" y="28111"/>
                    <a:pt x="32302" y="27236"/>
                  </a:cubicBezTo>
                  <a:cubicBezTo>
                    <a:pt x="31773" y="24450"/>
                    <a:pt x="30658" y="21760"/>
                    <a:pt x="29119" y="19383"/>
                  </a:cubicBezTo>
                  <a:cubicBezTo>
                    <a:pt x="27478" y="16850"/>
                    <a:pt x="25330" y="14700"/>
                    <a:pt x="22624" y="13324"/>
                  </a:cubicBezTo>
                  <a:cubicBezTo>
                    <a:pt x="21098" y="12547"/>
                    <a:pt x="19482" y="11980"/>
                    <a:pt x="17902" y="11330"/>
                  </a:cubicBezTo>
                  <a:cubicBezTo>
                    <a:pt x="16382" y="10705"/>
                    <a:pt x="14912" y="9981"/>
                    <a:pt x="13513" y="9114"/>
                  </a:cubicBezTo>
                  <a:cubicBezTo>
                    <a:pt x="12112" y="8244"/>
                    <a:pt x="10787" y="7250"/>
                    <a:pt x="9551" y="6154"/>
                  </a:cubicBezTo>
                  <a:cubicBezTo>
                    <a:pt x="8433" y="5160"/>
                    <a:pt x="7371" y="4103"/>
                    <a:pt x="6462" y="2911"/>
                  </a:cubicBezTo>
                  <a:cubicBezTo>
                    <a:pt x="5763" y="1991"/>
                    <a:pt x="5149" y="1014"/>
                    <a:pt x="4601" y="0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22"/>
            <p:cNvSpPr/>
            <p:nvPr/>
          </p:nvSpPr>
          <p:spPr>
            <a:xfrm>
              <a:off x="-259817" y="3215673"/>
              <a:ext cx="1208424" cy="1088669"/>
            </a:xfrm>
            <a:custGeom>
              <a:avLst/>
              <a:gdLst/>
              <a:ahLst/>
              <a:cxnLst/>
              <a:rect l="l" t="t" r="r" b="b"/>
              <a:pathLst>
                <a:path w="34117" h="30736" extrusionOk="0">
                  <a:moveTo>
                    <a:pt x="1063" y="0"/>
                  </a:moveTo>
                  <a:cubicBezTo>
                    <a:pt x="683" y="565"/>
                    <a:pt x="328" y="1151"/>
                    <a:pt x="0" y="1762"/>
                  </a:cubicBezTo>
                  <a:cubicBezTo>
                    <a:pt x="2021" y="3323"/>
                    <a:pt x="4072" y="4849"/>
                    <a:pt x="6069" y="6443"/>
                  </a:cubicBezTo>
                  <a:cubicBezTo>
                    <a:pt x="8596" y="8464"/>
                    <a:pt x="11005" y="10631"/>
                    <a:pt x="13216" y="12993"/>
                  </a:cubicBezTo>
                  <a:cubicBezTo>
                    <a:pt x="15342" y="15267"/>
                    <a:pt x="17387" y="17679"/>
                    <a:pt x="18844" y="20443"/>
                  </a:cubicBezTo>
                  <a:cubicBezTo>
                    <a:pt x="19532" y="21751"/>
                    <a:pt x="20143" y="23100"/>
                    <a:pt x="20879" y="24383"/>
                  </a:cubicBezTo>
                  <a:cubicBezTo>
                    <a:pt x="21583" y="25606"/>
                    <a:pt x="22332" y="26812"/>
                    <a:pt x="23169" y="27952"/>
                  </a:cubicBezTo>
                  <a:cubicBezTo>
                    <a:pt x="23899" y="28951"/>
                    <a:pt x="24711" y="29887"/>
                    <a:pt x="25600" y="30735"/>
                  </a:cubicBezTo>
                  <a:cubicBezTo>
                    <a:pt x="28885" y="29458"/>
                    <a:pt x="31837" y="27349"/>
                    <a:pt x="34116" y="24551"/>
                  </a:cubicBezTo>
                  <a:cubicBezTo>
                    <a:pt x="32949" y="21938"/>
                    <a:pt x="31239" y="19560"/>
                    <a:pt x="29207" y="17552"/>
                  </a:cubicBezTo>
                  <a:cubicBezTo>
                    <a:pt x="28034" y="16393"/>
                    <a:pt x="26735" y="15350"/>
                    <a:pt x="25331" y="14480"/>
                  </a:cubicBezTo>
                  <a:cubicBezTo>
                    <a:pt x="23750" y="13502"/>
                    <a:pt x="22018" y="12770"/>
                    <a:pt x="20270" y="12148"/>
                  </a:cubicBezTo>
                  <a:cubicBezTo>
                    <a:pt x="18428" y="11492"/>
                    <a:pt x="16520" y="11038"/>
                    <a:pt x="14741" y="10212"/>
                  </a:cubicBezTo>
                  <a:cubicBezTo>
                    <a:pt x="13018" y="9416"/>
                    <a:pt x="11396" y="8414"/>
                    <a:pt x="9824" y="7354"/>
                  </a:cubicBezTo>
                  <a:cubicBezTo>
                    <a:pt x="8285" y="6319"/>
                    <a:pt x="6740" y="5270"/>
                    <a:pt x="5300" y="4100"/>
                  </a:cubicBezTo>
                  <a:cubicBezTo>
                    <a:pt x="3979" y="3029"/>
                    <a:pt x="2745" y="1853"/>
                    <a:pt x="1597" y="600"/>
                  </a:cubicBezTo>
                  <a:cubicBezTo>
                    <a:pt x="1416" y="402"/>
                    <a:pt x="1242" y="201"/>
                    <a:pt x="1063" y="0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22"/>
            <p:cNvSpPr/>
            <p:nvPr/>
          </p:nvSpPr>
          <p:spPr>
            <a:xfrm>
              <a:off x="-331258" y="3459891"/>
              <a:ext cx="912348" cy="878026"/>
            </a:xfrm>
            <a:custGeom>
              <a:avLst/>
              <a:gdLst/>
              <a:ahLst/>
              <a:cxnLst/>
              <a:rect l="l" t="t" r="r" b="b"/>
              <a:pathLst>
                <a:path w="25758" h="24789" extrusionOk="0">
                  <a:moveTo>
                    <a:pt x="601" y="1"/>
                  </a:moveTo>
                  <a:cubicBezTo>
                    <a:pt x="108" y="2223"/>
                    <a:pt x="1" y="4464"/>
                    <a:pt x="237" y="6647"/>
                  </a:cubicBezTo>
                  <a:cubicBezTo>
                    <a:pt x="1658" y="8140"/>
                    <a:pt x="3211" y="9508"/>
                    <a:pt x="4871" y="10728"/>
                  </a:cubicBezTo>
                  <a:cubicBezTo>
                    <a:pt x="7032" y="12316"/>
                    <a:pt x="9367" y="13616"/>
                    <a:pt x="11820" y="14701"/>
                  </a:cubicBezTo>
                  <a:cubicBezTo>
                    <a:pt x="14466" y="15871"/>
                    <a:pt x="17338" y="16832"/>
                    <a:pt x="19524" y="18803"/>
                  </a:cubicBezTo>
                  <a:cubicBezTo>
                    <a:pt x="21369" y="20466"/>
                    <a:pt x="22960" y="22515"/>
                    <a:pt x="23982" y="24789"/>
                  </a:cubicBezTo>
                  <a:cubicBezTo>
                    <a:pt x="24579" y="24692"/>
                    <a:pt x="25174" y="24574"/>
                    <a:pt x="25758" y="24425"/>
                  </a:cubicBezTo>
                  <a:cubicBezTo>
                    <a:pt x="24287" y="22757"/>
                    <a:pt x="23001" y="20937"/>
                    <a:pt x="21812" y="19048"/>
                  </a:cubicBezTo>
                  <a:cubicBezTo>
                    <a:pt x="20992" y="17746"/>
                    <a:pt x="20210" y="16422"/>
                    <a:pt x="19414" y="15105"/>
                  </a:cubicBezTo>
                  <a:cubicBezTo>
                    <a:pt x="18599" y="13756"/>
                    <a:pt x="17784" y="12407"/>
                    <a:pt x="16831" y="11152"/>
                  </a:cubicBezTo>
                  <a:cubicBezTo>
                    <a:pt x="14967" y="8688"/>
                    <a:pt x="12693" y="6548"/>
                    <a:pt x="10163" y="4775"/>
                  </a:cubicBezTo>
                  <a:cubicBezTo>
                    <a:pt x="8885" y="3880"/>
                    <a:pt x="7542" y="3079"/>
                    <a:pt x="6149" y="2374"/>
                  </a:cubicBezTo>
                  <a:cubicBezTo>
                    <a:pt x="4907" y="1746"/>
                    <a:pt x="3613" y="1237"/>
                    <a:pt x="2324" y="714"/>
                  </a:cubicBezTo>
                  <a:cubicBezTo>
                    <a:pt x="1754" y="483"/>
                    <a:pt x="1176" y="249"/>
                    <a:pt x="601" y="1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22"/>
            <p:cNvSpPr/>
            <p:nvPr/>
          </p:nvSpPr>
          <p:spPr>
            <a:xfrm>
              <a:off x="-186247" y="4048045"/>
              <a:ext cx="313680" cy="245319"/>
            </a:xfrm>
            <a:custGeom>
              <a:avLst/>
              <a:gdLst/>
              <a:ahLst/>
              <a:cxnLst/>
              <a:rect l="l" t="t" r="r" b="b"/>
              <a:pathLst>
                <a:path w="8856" h="6926" extrusionOk="0">
                  <a:moveTo>
                    <a:pt x="1" y="1"/>
                  </a:moveTo>
                  <a:lnTo>
                    <a:pt x="1" y="1"/>
                  </a:lnTo>
                  <a:cubicBezTo>
                    <a:pt x="2179" y="2988"/>
                    <a:pt x="5182" y="5430"/>
                    <a:pt x="8855" y="6926"/>
                  </a:cubicBezTo>
                  <a:cubicBezTo>
                    <a:pt x="7443" y="5356"/>
                    <a:pt x="5884" y="3930"/>
                    <a:pt x="4219" y="2633"/>
                  </a:cubicBezTo>
                  <a:cubicBezTo>
                    <a:pt x="3365" y="1970"/>
                    <a:pt x="2498" y="1287"/>
                    <a:pt x="1551" y="758"/>
                  </a:cubicBezTo>
                  <a:cubicBezTo>
                    <a:pt x="1050" y="477"/>
                    <a:pt x="529" y="232"/>
                    <a:pt x="1" y="1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22"/>
            <p:cNvSpPr/>
            <p:nvPr/>
          </p:nvSpPr>
          <p:spPr>
            <a:xfrm>
              <a:off x="-292437" y="3839277"/>
              <a:ext cx="666215" cy="507533"/>
            </a:xfrm>
            <a:custGeom>
              <a:avLst/>
              <a:gdLst/>
              <a:ahLst/>
              <a:cxnLst/>
              <a:rect l="l" t="t" r="r" b="b"/>
              <a:pathLst>
                <a:path w="18809" h="14329" extrusionOk="0">
                  <a:moveTo>
                    <a:pt x="0" y="0"/>
                  </a:moveTo>
                  <a:lnTo>
                    <a:pt x="0" y="0"/>
                  </a:lnTo>
                  <a:cubicBezTo>
                    <a:pt x="375" y="1170"/>
                    <a:pt x="857" y="2299"/>
                    <a:pt x="1429" y="3384"/>
                  </a:cubicBezTo>
                  <a:cubicBezTo>
                    <a:pt x="1674" y="3624"/>
                    <a:pt x="1925" y="3852"/>
                    <a:pt x="2195" y="4070"/>
                  </a:cubicBezTo>
                  <a:cubicBezTo>
                    <a:pt x="2900" y="4634"/>
                    <a:pt x="3654" y="5132"/>
                    <a:pt x="4430" y="5592"/>
                  </a:cubicBezTo>
                  <a:cubicBezTo>
                    <a:pt x="7170" y="7214"/>
                    <a:pt x="10218" y="8409"/>
                    <a:pt x="12690" y="10452"/>
                  </a:cubicBezTo>
                  <a:cubicBezTo>
                    <a:pt x="13858" y="11418"/>
                    <a:pt x="14830" y="12583"/>
                    <a:pt x="15515" y="13929"/>
                  </a:cubicBezTo>
                  <a:cubicBezTo>
                    <a:pt x="16611" y="14155"/>
                    <a:pt x="17712" y="14287"/>
                    <a:pt x="18808" y="14328"/>
                  </a:cubicBezTo>
                  <a:cubicBezTo>
                    <a:pt x="18527" y="12756"/>
                    <a:pt x="17759" y="11239"/>
                    <a:pt x="16908" y="9931"/>
                  </a:cubicBezTo>
                  <a:cubicBezTo>
                    <a:pt x="15829" y="8279"/>
                    <a:pt x="14450" y="6671"/>
                    <a:pt x="12676" y="5746"/>
                  </a:cubicBezTo>
                  <a:cubicBezTo>
                    <a:pt x="10278" y="4491"/>
                    <a:pt x="7583" y="4001"/>
                    <a:pt x="5069" y="3034"/>
                  </a:cubicBezTo>
                  <a:cubicBezTo>
                    <a:pt x="3213" y="2318"/>
                    <a:pt x="1520" y="1269"/>
                    <a:pt x="0" y="0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22"/>
            <p:cNvSpPr/>
            <p:nvPr/>
          </p:nvSpPr>
          <p:spPr>
            <a:xfrm>
              <a:off x="630509" y="2923840"/>
              <a:ext cx="472432" cy="486565"/>
            </a:xfrm>
            <a:custGeom>
              <a:avLst/>
              <a:gdLst/>
              <a:ahLst/>
              <a:cxnLst/>
              <a:rect l="l" t="t" r="r" b="b"/>
              <a:pathLst>
                <a:path w="13338" h="13737" extrusionOk="0">
                  <a:moveTo>
                    <a:pt x="0" y="0"/>
                  </a:moveTo>
                  <a:lnTo>
                    <a:pt x="0" y="0"/>
                  </a:lnTo>
                  <a:cubicBezTo>
                    <a:pt x="890" y="994"/>
                    <a:pt x="1837" y="1941"/>
                    <a:pt x="2812" y="2847"/>
                  </a:cubicBezTo>
                  <a:cubicBezTo>
                    <a:pt x="4235" y="4177"/>
                    <a:pt x="5716" y="5441"/>
                    <a:pt x="7181" y="6726"/>
                  </a:cubicBezTo>
                  <a:cubicBezTo>
                    <a:pt x="8698" y="8062"/>
                    <a:pt x="10188" y="9405"/>
                    <a:pt x="11435" y="11005"/>
                  </a:cubicBezTo>
                  <a:lnTo>
                    <a:pt x="11435" y="11002"/>
                  </a:lnTo>
                  <a:cubicBezTo>
                    <a:pt x="12120" y="11881"/>
                    <a:pt x="12740" y="12800"/>
                    <a:pt x="13337" y="13736"/>
                  </a:cubicBezTo>
                  <a:cubicBezTo>
                    <a:pt x="11603" y="7891"/>
                    <a:pt x="7310" y="2864"/>
                    <a:pt x="1206" y="432"/>
                  </a:cubicBezTo>
                  <a:cubicBezTo>
                    <a:pt x="807" y="273"/>
                    <a:pt x="405" y="132"/>
                    <a:pt x="0" y="0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22"/>
            <p:cNvSpPr/>
            <p:nvPr/>
          </p:nvSpPr>
          <p:spPr>
            <a:xfrm>
              <a:off x="-643700" y="2815950"/>
              <a:ext cx="2060559" cy="1540699"/>
            </a:xfrm>
            <a:custGeom>
              <a:avLst/>
              <a:gdLst/>
              <a:ahLst/>
              <a:cxnLst/>
              <a:rect l="l" t="t" r="r" b="b"/>
              <a:pathLst>
                <a:path w="58175" h="43498" extrusionOk="0">
                  <a:moveTo>
                    <a:pt x="10290" y="1"/>
                  </a:moveTo>
                  <a:cubicBezTo>
                    <a:pt x="8171" y="1"/>
                    <a:pt x="6196" y="879"/>
                    <a:pt x="4394" y="3043"/>
                  </a:cubicBezTo>
                  <a:cubicBezTo>
                    <a:pt x="0" y="8324"/>
                    <a:pt x="2291" y="16080"/>
                    <a:pt x="21817" y="30857"/>
                  </a:cubicBezTo>
                  <a:cubicBezTo>
                    <a:pt x="33795" y="39922"/>
                    <a:pt x="42201" y="43498"/>
                    <a:pt x="47695" y="43498"/>
                  </a:cubicBezTo>
                  <a:cubicBezTo>
                    <a:pt x="51031" y="43498"/>
                    <a:pt x="53293" y="42180"/>
                    <a:pt x="54631" y="39973"/>
                  </a:cubicBezTo>
                  <a:cubicBezTo>
                    <a:pt x="58174" y="34131"/>
                    <a:pt x="52687" y="28682"/>
                    <a:pt x="49719" y="26895"/>
                  </a:cubicBezTo>
                  <a:lnTo>
                    <a:pt x="49719" y="26898"/>
                  </a:lnTo>
                  <a:cubicBezTo>
                    <a:pt x="49336" y="28497"/>
                    <a:pt x="49091" y="29268"/>
                    <a:pt x="48697" y="30257"/>
                  </a:cubicBezTo>
                  <a:cubicBezTo>
                    <a:pt x="49523" y="30584"/>
                    <a:pt x="50883" y="32278"/>
                    <a:pt x="49807" y="34274"/>
                  </a:cubicBezTo>
                  <a:cubicBezTo>
                    <a:pt x="49331" y="35155"/>
                    <a:pt x="48480" y="35665"/>
                    <a:pt x="47139" y="35665"/>
                  </a:cubicBezTo>
                  <a:cubicBezTo>
                    <a:pt x="43937" y="35665"/>
                    <a:pt x="37937" y="32759"/>
                    <a:pt x="27566" y="25083"/>
                  </a:cubicBezTo>
                  <a:cubicBezTo>
                    <a:pt x="12852" y="14197"/>
                    <a:pt x="9207" y="8401"/>
                    <a:pt x="10831" y="6738"/>
                  </a:cubicBezTo>
                  <a:cubicBezTo>
                    <a:pt x="11317" y="6242"/>
                    <a:pt x="11941" y="6054"/>
                    <a:pt x="12589" y="6054"/>
                  </a:cubicBezTo>
                  <a:cubicBezTo>
                    <a:pt x="13844" y="6054"/>
                    <a:pt x="15185" y="6760"/>
                    <a:pt x="15768" y="7292"/>
                  </a:cubicBezTo>
                  <a:cubicBezTo>
                    <a:pt x="16947" y="6273"/>
                    <a:pt x="18527" y="5169"/>
                    <a:pt x="20231" y="4241"/>
                  </a:cubicBezTo>
                  <a:cubicBezTo>
                    <a:pt x="16684" y="1820"/>
                    <a:pt x="13339" y="1"/>
                    <a:pt x="10290" y="1"/>
                  </a:cubicBezTo>
                  <a:close/>
                </a:path>
              </a:pathLst>
            </a:custGeom>
            <a:solidFill>
              <a:srgbClr val="F17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22"/>
            <p:cNvSpPr/>
            <p:nvPr/>
          </p:nvSpPr>
          <p:spPr>
            <a:xfrm>
              <a:off x="-120507" y="3026311"/>
              <a:ext cx="46152" cy="42362"/>
            </a:xfrm>
            <a:custGeom>
              <a:avLst/>
              <a:gdLst/>
              <a:ahLst/>
              <a:cxnLst/>
              <a:rect l="l" t="t" r="r" b="b"/>
              <a:pathLst>
                <a:path w="1303" h="1196" extrusionOk="0">
                  <a:moveTo>
                    <a:pt x="0" y="1"/>
                  </a:moveTo>
                  <a:cubicBezTo>
                    <a:pt x="105" y="89"/>
                    <a:pt x="204" y="177"/>
                    <a:pt x="301" y="265"/>
                  </a:cubicBezTo>
                  <a:cubicBezTo>
                    <a:pt x="614" y="557"/>
                    <a:pt x="906" y="871"/>
                    <a:pt x="1184" y="1196"/>
                  </a:cubicBezTo>
                  <a:cubicBezTo>
                    <a:pt x="1223" y="1163"/>
                    <a:pt x="1264" y="1132"/>
                    <a:pt x="1303" y="1099"/>
                  </a:cubicBezTo>
                  <a:cubicBezTo>
                    <a:pt x="879" y="722"/>
                    <a:pt x="446" y="353"/>
                    <a:pt x="0" y="1"/>
                  </a:cubicBezTo>
                  <a:close/>
                </a:path>
              </a:pathLst>
            </a:custGeom>
            <a:solidFill>
              <a:srgbClr val="F17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22"/>
            <p:cNvSpPr/>
            <p:nvPr/>
          </p:nvSpPr>
          <p:spPr>
            <a:xfrm>
              <a:off x="-361400" y="2944632"/>
              <a:ext cx="218683" cy="334294"/>
            </a:xfrm>
            <a:custGeom>
              <a:avLst/>
              <a:gdLst/>
              <a:ahLst/>
              <a:cxnLst/>
              <a:rect l="l" t="t" r="r" b="b"/>
              <a:pathLst>
                <a:path w="6174" h="9438" extrusionOk="0">
                  <a:moveTo>
                    <a:pt x="2204" y="1"/>
                  </a:moveTo>
                  <a:cubicBezTo>
                    <a:pt x="2141" y="1"/>
                    <a:pt x="2077" y="3"/>
                    <a:pt x="2013" y="8"/>
                  </a:cubicBezTo>
                  <a:cubicBezTo>
                    <a:pt x="1171" y="71"/>
                    <a:pt x="425" y="688"/>
                    <a:pt x="218" y="1517"/>
                  </a:cubicBezTo>
                  <a:cubicBezTo>
                    <a:pt x="1" y="2398"/>
                    <a:pt x="320" y="3359"/>
                    <a:pt x="664" y="4163"/>
                  </a:cubicBezTo>
                  <a:cubicBezTo>
                    <a:pt x="1110" y="5200"/>
                    <a:pt x="1711" y="6167"/>
                    <a:pt x="2358" y="7087"/>
                  </a:cubicBezTo>
                  <a:cubicBezTo>
                    <a:pt x="2928" y="7899"/>
                    <a:pt x="3542" y="8681"/>
                    <a:pt x="4186" y="9438"/>
                  </a:cubicBezTo>
                  <a:cubicBezTo>
                    <a:pt x="2972" y="7901"/>
                    <a:pt x="1865" y="6208"/>
                    <a:pt x="1435" y="4278"/>
                  </a:cubicBezTo>
                  <a:cubicBezTo>
                    <a:pt x="1254" y="3463"/>
                    <a:pt x="1174" y="2489"/>
                    <a:pt x="1658" y="1756"/>
                  </a:cubicBezTo>
                  <a:cubicBezTo>
                    <a:pt x="2068" y="1135"/>
                    <a:pt x="2807" y="912"/>
                    <a:pt x="3528" y="912"/>
                  </a:cubicBezTo>
                  <a:cubicBezTo>
                    <a:pt x="3752" y="912"/>
                    <a:pt x="3975" y="934"/>
                    <a:pt x="4186" y="971"/>
                  </a:cubicBezTo>
                  <a:cubicBezTo>
                    <a:pt x="4907" y="1101"/>
                    <a:pt x="5571" y="1417"/>
                    <a:pt x="6174" y="1828"/>
                  </a:cubicBezTo>
                  <a:cubicBezTo>
                    <a:pt x="5659" y="1451"/>
                    <a:pt x="5127" y="1095"/>
                    <a:pt x="4574" y="784"/>
                  </a:cubicBezTo>
                  <a:cubicBezTo>
                    <a:pt x="3868" y="388"/>
                    <a:pt x="3036" y="1"/>
                    <a:pt x="2204" y="1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22"/>
            <p:cNvSpPr/>
            <p:nvPr/>
          </p:nvSpPr>
          <p:spPr>
            <a:xfrm>
              <a:off x="-612424" y="3001163"/>
              <a:ext cx="1851793" cy="1355417"/>
            </a:xfrm>
            <a:custGeom>
              <a:avLst/>
              <a:gdLst/>
              <a:ahLst/>
              <a:cxnLst/>
              <a:rect l="l" t="t" r="r" b="b"/>
              <a:pathLst>
                <a:path w="52281" h="38267" extrusionOk="0">
                  <a:moveTo>
                    <a:pt x="2165" y="0"/>
                  </a:moveTo>
                  <a:lnTo>
                    <a:pt x="2165" y="0"/>
                  </a:lnTo>
                  <a:cubicBezTo>
                    <a:pt x="1" y="5221"/>
                    <a:pt x="3935" y="12765"/>
                    <a:pt x="20934" y="25628"/>
                  </a:cubicBezTo>
                  <a:cubicBezTo>
                    <a:pt x="32912" y="34692"/>
                    <a:pt x="41316" y="38267"/>
                    <a:pt x="46810" y="38267"/>
                  </a:cubicBezTo>
                  <a:cubicBezTo>
                    <a:pt x="49140" y="38267"/>
                    <a:pt x="50946" y="37624"/>
                    <a:pt x="52280" y="36484"/>
                  </a:cubicBezTo>
                  <a:lnTo>
                    <a:pt x="52280" y="36484"/>
                  </a:lnTo>
                  <a:cubicBezTo>
                    <a:pt x="50636" y="37591"/>
                    <a:pt x="48640" y="38059"/>
                    <a:pt x="46680" y="38098"/>
                  </a:cubicBezTo>
                  <a:cubicBezTo>
                    <a:pt x="46599" y="38099"/>
                    <a:pt x="46518" y="38100"/>
                    <a:pt x="46437" y="38100"/>
                  </a:cubicBezTo>
                  <a:cubicBezTo>
                    <a:pt x="44157" y="38100"/>
                    <a:pt x="42002" y="37505"/>
                    <a:pt x="39899" y="36644"/>
                  </a:cubicBezTo>
                  <a:cubicBezTo>
                    <a:pt x="36909" y="35421"/>
                    <a:pt x="34081" y="33838"/>
                    <a:pt x="31352" y="32115"/>
                  </a:cubicBezTo>
                  <a:cubicBezTo>
                    <a:pt x="26039" y="28753"/>
                    <a:pt x="20829" y="25119"/>
                    <a:pt x="16135" y="20925"/>
                  </a:cubicBezTo>
                  <a:cubicBezTo>
                    <a:pt x="12250" y="17456"/>
                    <a:pt x="8740" y="13615"/>
                    <a:pt x="6102" y="9103"/>
                  </a:cubicBezTo>
                  <a:cubicBezTo>
                    <a:pt x="4425" y="6234"/>
                    <a:pt x="3140" y="3167"/>
                    <a:pt x="2165" y="0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22"/>
            <p:cNvSpPr/>
            <p:nvPr/>
          </p:nvSpPr>
          <p:spPr>
            <a:xfrm>
              <a:off x="-469751" y="2816056"/>
              <a:ext cx="1762853" cy="1485019"/>
            </a:xfrm>
            <a:custGeom>
              <a:avLst/>
              <a:gdLst/>
              <a:ahLst/>
              <a:cxnLst/>
              <a:rect l="l" t="t" r="r" b="b"/>
              <a:pathLst>
                <a:path w="49770" h="41926" extrusionOk="0">
                  <a:moveTo>
                    <a:pt x="5375" y="1"/>
                  </a:moveTo>
                  <a:cubicBezTo>
                    <a:pt x="3912" y="1"/>
                    <a:pt x="2517" y="420"/>
                    <a:pt x="1201" y="1391"/>
                  </a:cubicBezTo>
                  <a:cubicBezTo>
                    <a:pt x="819" y="2038"/>
                    <a:pt x="596" y="2790"/>
                    <a:pt x="497" y="3517"/>
                  </a:cubicBezTo>
                  <a:cubicBezTo>
                    <a:pt x="1" y="7181"/>
                    <a:pt x="2171" y="10590"/>
                    <a:pt x="4156" y="13462"/>
                  </a:cubicBezTo>
                  <a:cubicBezTo>
                    <a:pt x="6455" y="16782"/>
                    <a:pt x="9029" y="19915"/>
                    <a:pt x="11865" y="22792"/>
                  </a:cubicBezTo>
                  <a:cubicBezTo>
                    <a:pt x="14761" y="25733"/>
                    <a:pt x="17939" y="28368"/>
                    <a:pt x="21292" y="30771"/>
                  </a:cubicBezTo>
                  <a:cubicBezTo>
                    <a:pt x="23104" y="32068"/>
                    <a:pt x="24976" y="33282"/>
                    <a:pt x="26870" y="34455"/>
                  </a:cubicBezTo>
                  <a:cubicBezTo>
                    <a:pt x="28784" y="35639"/>
                    <a:pt x="30739" y="36757"/>
                    <a:pt x="32633" y="37971"/>
                  </a:cubicBezTo>
                  <a:cubicBezTo>
                    <a:pt x="34516" y="39180"/>
                    <a:pt x="36388" y="40405"/>
                    <a:pt x="38472" y="41239"/>
                  </a:cubicBezTo>
                  <a:cubicBezTo>
                    <a:pt x="39622" y="41697"/>
                    <a:pt x="40867" y="41926"/>
                    <a:pt x="42106" y="41926"/>
                  </a:cubicBezTo>
                  <a:cubicBezTo>
                    <a:pt x="42380" y="41926"/>
                    <a:pt x="42655" y="41914"/>
                    <a:pt x="42927" y="41892"/>
                  </a:cubicBezTo>
                  <a:cubicBezTo>
                    <a:pt x="44400" y="41771"/>
                    <a:pt x="45879" y="41319"/>
                    <a:pt x="47079" y="40438"/>
                  </a:cubicBezTo>
                  <a:cubicBezTo>
                    <a:pt x="48313" y="39535"/>
                    <a:pt x="49117" y="38225"/>
                    <a:pt x="49431" y="36732"/>
                  </a:cubicBezTo>
                  <a:cubicBezTo>
                    <a:pt x="49769" y="35122"/>
                    <a:pt x="49453" y="33423"/>
                    <a:pt x="48844" y="31917"/>
                  </a:cubicBezTo>
                  <a:cubicBezTo>
                    <a:pt x="48205" y="30328"/>
                    <a:pt x="47206" y="28844"/>
                    <a:pt x="45906" y="27721"/>
                  </a:cubicBezTo>
                  <a:cubicBezTo>
                    <a:pt x="45559" y="27423"/>
                    <a:pt x="45190" y="27156"/>
                    <a:pt x="44800" y="26920"/>
                  </a:cubicBezTo>
                  <a:cubicBezTo>
                    <a:pt x="44744" y="27151"/>
                    <a:pt x="44692" y="27366"/>
                    <a:pt x="44643" y="27567"/>
                  </a:cubicBezTo>
                  <a:cubicBezTo>
                    <a:pt x="44899" y="27765"/>
                    <a:pt x="45155" y="27963"/>
                    <a:pt x="45400" y="28175"/>
                  </a:cubicBezTo>
                  <a:cubicBezTo>
                    <a:pt x="45961" y="28654"/>
                    <a:pt x="46474" y="29210"/>
                    <a:pt x="46870" y="29833"/>
                  </a:cubicBezTo>
                  <a:cubicBezTo>
                    <a:pt x="47547" y="30887"/>
                    <a:pt x="47886" y="32115"/>
                    <a:pt x="47839" y="33368"/>
                  </a:cubicBezTo>
                  <a:cubicBezTo>
                    <a:pt x="47795" y="34601"/>
                    <a:pt x="47382" y="35799"/>
                    <a:pt x="46746" y="36851"/>
                  </a:cubicBezTo>
                  <a:cubicBezTo>
                    <a:pt x="46102" y="37919"/>
                    <a:pt x="45182" y="38973"/>
                    <a:pt x="44084" y="39596"/>
                  </a:cubicBezTo>
                  <a:cubicBezTo>
                    <a:pt x="43346" y="40014"/>
                    <a:pt x="42562" y="40183"/>
                    <a:pt x="41767" y="40183"/>
                  </a:cubicBezTo>
                  <a:cubicBezTo>
                    <a:pt x="40178" y="40183"/>
                    <a:pt x="38546" y="39507"/>
                    <a:pt x="37162" y="38800"/>
                  </a:cubicBezTo>
                  <a:cubicBezTo>
                    <a:pt x="35937" y="38175"/>
                    <a:pt x="34761" y="37465"/>
                    <a:pt x="33550" y="36815"/>
                  </a:cubicBezTo>
                  <a:cubicBezTo>
                    <a:pt x="31845" y="35901"/>
                    <a:pt x="30138" y="34987"/>
                    <a:pt x="28453" y="34040"/>
                  </a:cubicBezTo>
                  <a:cubicBezTo>
                    <a:pt x="25075" y="32140"/>
                    <a:pt x="21768" y="30100"/>
                    <a:pt x="18718" y="27702"/>
                  </a:cubicBezTo>
                  <a:cubicBezTo>
                    <a:pt x="17190" y="26498"/>
                    <a:pt x="15733" y="25188"/>
                    <a:pt x="14304" y="23869"/>
                  </a:cubicBezTo>
                  <a:cubicBezTo>
                    <a:pt x="12892" y="22564"/>
                    <a:pt x="11512" y="21223"/>
                    <a:pt x="10158" y="19857"/>
                  </a:cubicBezTo>
                  <a:cubicBezTo>
                    <a:pt x="8861" y="18550"/>
                    <a:pt x="7592" y="17217"/>
                    <a:pt x="6380" y="15829"/>
                  </a:cubicBezTo>
                  <a:cubicBezTo>
                    <a:pt x="5249" y="14527"/>
                    <a:pt x="4191" y="13153"/>
                    <a:pt x="3357" y="11636"/>
                  </a:cubicBezTo>
                  <a:cubicBezTo>
                    <a:pt x="2685" y="10414"/>
                    <a:pt x="1983" y="9180"/>
                    <a:pt x="1504" y="7867"/>
                  </a:cubicBezTo>
                  <a:cubicBezTo>
                    <a:pt x="1075" y="6686"/>
                    <a:pt x="744" y="5268"/>
                    <a:pt x="1289" y="4067"/>
                  </a:cubicBezTo>
                  <a:cubicBezTo>
                    <a:pt x="1722" y="3112"/>
                    <a:pt x="2680" y="2413"/>
                    <a:pt x="3666" y="2107"/>
                  </a:cubicBezTo>
                  <a:cubicBezTo>
                    <a:pt x="4199" y="1941"/>
                    <a:pt x="4754" y="1871"/>
                    <a:pt x="5310" y="1871"/>
                  </a:cubicBezTo>
                  <a:cubicBezTo>
                    <a:pt x="5807" y="1871"/>
                    <a:pt x="6305" y="1927"/>
                    <a:pt x="6791" y="2022"/>
                  </a:cubicBezTo>
                  <a:cubicBezTo>
                    <a:pt x="8957" y="2448"/>
                    <a:pt x="11069" y="3566"/>
                    <a:pt x="12707" y="5036"/>
                  </a:cubicBezTo>
                  <a:cubicBezTo>
                    <a:pt x="12881" y="5191"/>
                    <a:pt x="13046" y="5350"/>
                    <a:pt x="13208" y="5518"/>
                  </a:cubicBezTo>
                  <a:cubicBezTo>
                    <a:pt x="13539" y="5295"/>
                    <a:pt x="13883" y="5075"/>
                    <a:pt x="14233" y="4863"/>
                  </a:cubicBezTo>
                  <a:cubicBezTo>
                    <a:pt x="13963" y="4629"/>
                    <a:pt x="13690" y="4395"/>
                    <a:pt x="13409" y="4172"/>
                  </a:cubicBezTo>
                  <a:cubicBezTo>
                    <a:pt x="12636" y="3552"/>
                    <a:pt x="11837" y="2966"/>
                    <a:pt x="11014" y="2415"/>
                  </a:cubicBezTo>
                  <a:cubicBezTo>
                    <a:pt x="9668" y="1512"/>
                    <a:pt x="8173" y="606"/>
                    <a:pt x="6587" y="92"/>
                  </a:cubicBezTo>
                  <a:cubicBezTo>
                    <a:pt x="6178" y="32"/>
                    <a:pt x="5774" y="1"/>
                    <a:pt x="5375" y="1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22"/>
            <p:cNvSpPr/>
            <p:nvPr/>
          </p:nvSpPr>
          <p:spPr>
            <a:xfrm>
              <a:off x="212727" y="3653958"/>
              <a:ext cx="990945" cy="515963"/>
            </a:xfrm>
            <a:custGeom>
              <a:avLst/>
              <a:gdLst/>
              <a:ahLst/>
              <a:cxnLst/>
              <a:rect l="l" t="t" r="r" b="b"/>
              <a:pathLst>
                <a:path w="27977" h="14567" extrusionOk="0">
                  <a:moveTo>
                    <a:pt x="0" y="1"/>
                  </a:moveTo>
                  <a:lnTo>
                    <a:pt x="0" y="1"/>
                  </a:lnTo>
                  <a:cubicBezTo>
                    <a:pt x="843" y="681"/>
                    <a:pt x="1677" y="1375"/>
                    <a:pt x="2492" y="2091"/>
                  </a:cubicBezTo>
                  <a:cubicBezTo>
                    <a:pt x="3783" y="3225"/>
                    <a:pt x="5058" y="4365"/>
                    <a:pt x="6435" y="5403"/>
                  </a:cubicBezTo>
                  <a:cubicBezTo>
                    <a:pt x="9161" y="7457"/>
                    <a:pt x="12076" y="9235"/>
                    <a:pt x="14909" y="11132"/>
                  </a:cubicBezTo>
                  <a:cubicBezTo>
                    <a:pt x="16886" y="12454"/>
                    <a:pt x="18946" y="13944"/>
                    <a:pt x="21316" y="14428"/>
                  </a:cubicBezTo>
                  <a:cubicBezTo>
                    <a:pt x="21759" y="14519"/>
                    <a:pt x="22207" y="14566"/>
                    <a:pt x="22654" y="14566"/>
                  </a:cubicBezTo>
                  <a:cubicBezTo>
                    <a:pt x="23390" y="14566"/>
                    <a:pt x="24123" y="14437"/>
                    <a:pt x="24818" y="14156"/>
                  </a:cubicBezTo>
                  <a:cubicBezTo>
                    <a:pt x="25928" y="13710"/>
                    <a:pt x="27126" y="12911"/>
                    <a:pt x="27594" y="11760"/>
                  </a:cubicBezTo>
                  <a:cubicBezTo>
                    <a:pt x="27976" y="10816"/>
                    <a:pt x="27745" y="9800"/>
                    <a:pt x="27321" y="8913"/>
                  </a:cubicBezTo>
                  <a:cubicBezTo>
                    <a:pt x="27060" y="8374"/>
                    <a:pt x="26735" y="7870"/>
                    <a:pt x="26377" y="7385"/>
                  </a:cubicBezTo>
                  <a:lnTo>
                    <a:pt x="26377" y="7385"/>
                  </a:lnTo>
                  <a:cubicBezTo>
                    <a:pt x="27126" y="8591"/>
                    <a:pt x="27329" y="10053"/>
                    <a:pt x="26311" y="11273"/>
                  </a:cubicBezTo>
                  <a:lnTo>
                    <a:pt x="26308" y="11273"/>
                  </a:lnTo>
                  <a:cubicBezTo>
                    <a:pt x="25296" y="12485"/>
                    <a:pt x="23820" y="12918"/>
                    <a:pt x="22314" y="12918"/>
                  </a:cubicBezTo>
                  <a:cubicBezTo>
                    <a:pt x="21959" y="12918"/>
                    <a:pt x="21603" y="12894"/>
                    <a:pt x="21250" y="12851"/>
                  </a:cubicBezTo>
                  <a:cubicBezTo>
                    <a:pt x="19345" y="12614"/>
                    <a:pt x="17492" y="11909"/>
                    <a:pt x="15788" y="11044"/>
                  </a:cubicBezTo>
                  <a:cubicBezTo>
                    <a:pt x="13018" y="9640"/>
                    <a:pt x="10430" y="7930"/>
                    <a:pt x="7927" y="6097"/>
                  </a:cubicBezTo>
                  <a:cubicBezTo>
                    <a:pt x="5455" y="4285"/>
                    <a:pt x="3076" y="2347"/>
                    <a:pt x="639" y="483"/>
                  </a:cubicBezTo>
                  <a:cubicBezTo>
                    <a:pt x="427" y="323"/>
                    <a:pt x="212" y="161"/>
                    <a:pt x="0" y="1"/>
                  </a:cubicBezTo>
                  <a:close/>
                </a:path>
              </a:pathLst>
            </a:custGeom>
            <a:solidFill>
              <a:srgbClr val="F17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22"/>
            <p:cNvSpPr/>
            <p:nvPr/>
          </p:nvSpPr>
          <p:spPr>
            <a:xfrm>
              <a:off x="670357" y="3499951"/>
              <a:ext cx="493932" cy="583367"/>
            </a:xfrm>
            <a:custGeom>
              <a:avLst/>
              <a:gdLst/>
              <a:ahLst/>
              <a:cxnLst/>
              <a:rect l="l" t="t" r="r" b="b"/>
              <a:pathLst>
                <a:path w="13945" h="16470" extrusionOk="0">
                  <a:moveTo>
                    <a:pt x="12854" y="1"/>
                  </a:moveTo>
                  <a:cubicBezTo>
                    <a:pt x="12840" y="1"/>
                    <a:pt x="12828" y="11"/>
                    <a:pt x="12829" y="29"/>
                  </a:cubicBezTo>
                  <a:cubicBezTo>
                    <a:pt x="13099" y="2981"/>
                    <a:pt x="12950" y="5861"/>
                    <a:pt x="12108" y="8716"/>
                  </a:cubicBezTo>
                  <a:cubicBezTo>
                    <a:pt x="11337" y="11329"/>
                    <a:pt x="9996" y="13506"/>
                    <a:pt x="8512" y="15745"/>
                  </a:cubicBezTo>
                  <a:cubicBezTo>
                    <a:pt x="7689" y="15574"/>
                    <a:pt x="6907" y="15332"/>
                    <a:pt x="6334" y="15136"/>
                  </a:cubicBezTo>
                  <a:cubicBezTo>
                    <a:pt x="4203" y="14409"/>
                    <a:pt x="2168" y="13336"/>
                    <a:pt x="222" y="12221"/>
                  </a:cubicBezTo>
                  <a:cubicBezTo>
                    <a:pt x="203" y="12210"/>
                    <a:pt x="185" y="12206"/>
                    <a:pt x="167" y="12206"/>
                  </a:cubicBezTo>
                  <a:cubicBezTo>
                    <a:pt x="73" y="12206"/>
                    <a:pt x="0" y="12328"/>
                    <a:pt x="95" y="12386"/>
                  </a:cubicBezTo>
                  <a:cubicBezTo>
                    <a:pt x="1689" y="13344"/>
                    <a:pt x="3319" y="14178"/>
                    <a:pt x="5018" y="14933"/>
                  </a:cubicBezTo>
                  <a:cubicBezTo>
                    <a:pt x="6474" y="15577"/>
                    <a:pt x="7975" y="16370"/>
                    <a:pt x="9597" y="16463"/>
                  </a:cubicBezTo>
                  <a:cubicBezTo>
                    <a:pt x="9663" y="16467"/>
                    <a:pt x="9730" y="16469"/>
                    <a:pt x="9798" y="16469"/>
                  </a:cubicBezTo>
                  <a:cubicBezTo>
                    <a:pt x="11519" y="16469"/>
                    <a:pt x="13542" y="15200"/>
                    <a:pt x="12989" y="13248"/>
                  </a:cubicBezTo>
                  <a:cubicBezTo>
                    <a:pt x="12980" y="13219"/>
                    <a:pt x="12957" y="13206"/>
                    <a:pt x="12935" y="13206"/>
                  </a:cubicBezTo>
                  <a:cubicBezTo>
                    <a:pt x="12907" y="13206"/>
                    <a:pt x="12881" y="13226"/>
                    <a:pt x="12884" y="13264"/>
                  </a:cubicBezTo>
                  <a:cubicBezTo>
                    <a:pt x="13081" y="15346"/>
                    <a:pt x="11819" y="15947"/>
                    <a:pt x="10276" y="15947"/>
                  </a:cubicBezTo>
                  <a:cubicBezTo>
                    <a:pt x="9861" y="15947"/>
                    <a:pt x="9424" y="15903"/>
                    <a:pt x="8991" y="15833"/>
                  </a:cubicBezTo>
                  <a:cubicBezTo>
                    <a:pt x="12625" y="11711"/>
                    <a:pt x="13944" y="5293"/>
                    <a:pt x="12879" y="21"/>
                  </a:cubicBezTo>
                  <a:cubicBezTo>
                    <a:pt x="12875" y="7"/>
                    <a:pt x="12864" y="1"/>
                    <a:pt x="128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22"/>
            <p:cNvSpPr/>
            <p:nvPr/>
          </p:nvSpPr>
          <p:spPr>
            <a:xfrm>
              <a:off x="-593191" y="2835644"/>
              <a:ext cx="486069" cy="1220396"/>
            </a:xfrm>
            <a:custGeom>
              <a:avLst/>
              <a:gdLst/>
              <a:ahLst/>
              <a:cxnLst/>
              <a:rect l="l" t="t" r="r" b="b"/>
              <a:pathLst>
                <a:path w="13723" h="34455" extrusionOk="0">
                  <a:moveTo>
                    <a:pt x="6013" y="0"/>
                  </a:moveTo>
                  <a:cubicBezTo>
                    <a:pt x="5997" y="0"/>
                    <a:pt x="5979" y="5"/>
                    <a:pt x="5961" y="15"/>
                  </a:cubicBezTo>
                  <a:cubicBezTo>
                    <a:pt x="2002" y="2171"/>
                    <a:pt x="0" y="6950"/>
                    <a:pt x="1677" y="11229"/>
                  </a:cubicBezTo>
                  <a:cubicBezTo>
                    <a:pt x="2745" y="13952"/>
                    <a:pt x="4796" y="16314"/>
                    <a:pt x="6718" y="18476"/>
                  </a:cubicBezTo>
                  <a:cubicBezTo>
                    <a:pt x="6963" y="18751"/>
                    <a:pt x="7214" y="19026"/>
                    <a:pt x="7464" y="19296"/>
                  </a:cubicBezTo>
                  <a:cubicBezTo>
                    <a:pt x="7387" y="19321"/>
                    <a:pt x="7324" y="19382"/>
                    <a:pt x="7316" y="19489"/>
                  </a:cubicBezTo>
                  <a:cubicBezTo>
                    <a:pt x="6881" y="24563"/>
                    <a:pt x="7522" y="30808"/>
                    <a:pt x="11556" y="34453"/>
                  </a:cubicBezTo>
                  <a:cubicBezTo>
                    <a:pt x="11557" y="34454"/>
                    <a:pt x="11559" y="34454"/>
                    <a:pt x="11561" y="34454"/>
                  </a:cubicBezTo>
                  <a:cubicBezTo>
                    <a:pt x="11568" y="34454"/>
                    <a:pt x="11574" y="34446"/>
                    <a:pt x="11570" y="34439"/>
                  </a:cubicBezTo>
                  <a:cubicBezTo>
                    <a:pt x="9989" y="32220"/>
                    <a:pt x="8758" y="30103"/>
                    <a:pt x="8164" y="27407"/>
                  </a:cubicBezTo>
                  <a:cubicBezTo>
                    <a:pt x="7602" y="24852"/>
                    <a:pt x="7575" y="22234"/>
                    <a:pt x="7792" y="19638"/>
                  </a:cubicBezTo>
                  <a:lnTo>
                    <a:pt x="7792" y="19638"/>
                  </a:lnTo>
                  <a:cubicBezTo>
                    <a:pt x="9593" y="21535"/>
                    <a:pt x="11539" y="23280"/>
                    <a:pt x="13632" y="24855"/>
                  </a:cubicBezTo>
                  <a:cubicBezTo>
                    <a:pt x="13641" y="24862"/>
                    <a:pt x="13651" y="24865"/>
                    <a:pt x="13659" y="24865"/>
                  </a:cubicBezTo>
                  <a:cubicBezTo>
                    <a:pt x="13697" y="24865"/>
                    <a:pt x="13723" y="24811"/>
                    <a:pt x="13687" y="24778"/>
                  </a:cubicBezTo>
                  <a:cubicBezTo>
                    <a:pt x="9992" y="21419"/>
                    <a:pt x="6300" y="17752"/>
                    <a:pt x="3546" y="13553"/>
                  </a:cubicBezTo>
                  <a:cubicBezTo>
                    <a:pt x="2140" y="11408"/>
                    <a:pt x="1165" y="8897"/>
                    <a:pt x="1669" y="6301"/>
                  </a:cubicBezTo>
                  <a:cubicBezTo>
                    <a:pt x="2164" y="3743"/>
                    <a:pt x="3778" y="1480"/>
                    <a:pt x="6049" y="219"/>
                  </a:cubicBezTo>
                  <a:cubicBezTo>
                    <a:pt x="6158" y="160"/>
                    <a:pt x="6109" y="0"/>
                    <a:pt x="60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2" name="Google Shape;1992;p22"/>
          <p:cNvSpPr/>
          <p:nvPr/>
        </p:nvSpPr>
        <p:spPr>
          <a:xfrm>
            <a:off x="1635702" y="345678"/>
            <a:ext cx="300424" cy="300541"/>
          </a:xfrm>
          <a:custGeom>
            <a:avLst/>
            <a:gdLst/>
            <a:ahLst/>
            <a:cxnLst/>
            <a:rect l="l" t="t" r="r" b="b"/>
            <a:pathLst>
              <a:path w="2093" h="2094" extrusionOk="0">
                <a:moveTo>
                  <a:pt x="1019" y="1"/>
                </a:moveTo>
                <a:cubicBezTo>
                  <a:pt x="1019" y="1"/>
                  <a:pt x="945" y="482"/>
                  <a:pt x="928" y="931"/>
                </a:cubicBezTo>
                <a:cubicBezTo>
                  <a:pt x="576" y="956"/>
                  <a:pt x="0" y="1074"/>
                  <a:pt x="0" y="1074"/>
                </a:cubicBezTo>
                <a:cubicBezTo>
                  <a:pt x="0" y="1074"/>
                  <a:pt x="479" y="1149"/>
                  <a:pt x="928" y="1165"/>
                </a:cubicBezTo>
                <a:cubicBezTo>
                  <a:pt x="936" y="1620"/>
                  <a:pt x="1019" y="2093"/>
                  <a:pt x="1019" y="2093"/>
                </a:cubicBezTo>
                <a:cubicBezTo>
                  <a:pt x="1019" y="2093"/>
                  <a:pt x="1137" y="1520"/>
                  <a:pt x="1162" y="1165"/>
                </a:cubicBezTo>
                <a:cubicBezTo>
                  <a:pt x="1619" y="1157"/>
                  <a:pt x="2093" y="1074"/>
                  <a:pt x="2093" y="1074"/>
                </a:cubicBezTo>
                <a:cubicBezTo>
                  <a:pt x="2093" y="1074"/>
                  <a:pt x="1517" y="956"/>
                  <a:pt x="1162" y="931"/>
                </a:cubicBezTo>
                <a:cubicBezTo>
                  <a:pt x="1137" y="579"/>
                  <a:pt x="1019" y="1"/>
                  <a:pt x="101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3" name="Google Shape;1993;p22"/>
          <p:cNvSpPr txBox="1">
            <a:spLocks noGrp="1"/>
          </p:cNvSpPr>
          <p:nvPr>
            <p:ph type="subTitle" idx="1"/>
          </p:nvPr>
        </p:nvSpPr>
        <p:spPr>
          <a:xfrm>
            <a:off x="720000" y="2604000"/>
            <a:ext cx="3514200" cy="16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4" name="Google Shape;1994;p22"/>
          <p:cNvSpPr txBox="1">
            <a:spLocks noGrp="1"/>
          </p:cNvSpPr>
          <p:nvPr>
            <p:ph type="title"/>
          </p:nvPr>
        </p:nvSpPr>
        <p:spPr>
          <a:xfrm>
            <a:off x="720000" y="865500"/>
            <a:ext cx="3514200" cy="17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_1_1_1">
    <p:spTree>
      <p:nvGrpSpPr>
        <p:cNvPr id="1" name="Shape 1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6" name="Google Shape;1996;p23"/>
          <p:cNvGrpSpPr/>
          <p:nvPr/>
        </p:nvGrpSpPr>
        <p:grpSpPr>
          <a:xfrm rot="1341219">
            <a:off x="1389897" y="-1296195"/>
            <a:ext cx="11833708" cy="11809410"/>
            <a:chOff x="715101" y="-3451112"/>
            <a:chExt cx="11834400" cy="11810100"/>
          </a:xfrm>
        </p:grpSpPr>
        <p:sp>
          <p:nvSpPr>
            <p:cNvPr id="1997" name="Google Shape;1997;p23"/>
            <p:cNvSpPr/>
            <p:nvPr/>
          </p:nvSpPr>
          <p:spPr>
            <a:xfrm rot="-6776989">
              <a:off x="5404223" y="1095612"/>
              <a:ext cx="4500098" cy="4522828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23"/>
            <p:cNvSpPr/>
            <p:nvPr/>
          </p:nvSpPr>
          <p:spPr>
            <a:xfrm rot="-6776953">
              <a:off x="2134015" y="-2067137"/>
              <a:ext cx="8996572" cy="9042149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23"/>
            <p:cNvSpPr/>
            <p:nvPr/>
          </p:nvSpPr>
          <p:spPr>
            <a:xfrm rot="-6776992">
              <a:off x="4667612" y="174813"/>
              <a:ext cx="5861890" cy="5891474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23"/>
            <p:cNvSpPr/>
            <p:nvPr/>
          </p:nvSpPr>
          <p:spPr>
            <a:xfrm rot="-6777112">
              <a:off x="3332868" y="-797384"/>
              <a:ext cx="7455425" cy="7492969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23"/>
            <p:cNvSpPr/>
            <p:nvPr/>
          </p:nvSpPr>
          <p:spPr>
            <a:xfrm rot="-6777140">
              <a:off x="6026939" y="1845677"/>
              <a:ext cx="3941120" cy="3960896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2" name="Google Shape;2002;p23"/>
          <p:cNvGrpSpPr/>
          <p:nvPr/>
        </p:nvGrpSpPr>
        <p:grpSpPr>
          <a:xfrm rot="-1638481">
            <a:off x="-1125263" y="1549999"/>
            <a:ext cx="1429663" cy="1722496"/>
            <a:chOff x="53198" y="-1377442"/>
            <a:chExt cx="1148270" cy="1383467"/>
          </a:xfrm>
        </p:grpSpPr>
        <p:sp>
          <p:nvSpPr>
            <p:cNvPr id="2003" name="Google Shape;2003;p23"/>
            <p:cNvSpPr/>
            <p:nvPr/>
          </p:nvSpPr>
          <p:spPr>
            <a:xfrm>
              <a:off x="354042" y="-817681"/>
              <a:ext cx="389840" cy="348359"/>
            </a:xfrm>
            <a:custGeom>
              <a:avLst/>
              <a:gdLst/>
              <a:ahLst/>
              <a:cxnLst/>
              <a:rect l="l" t="t" r="r" b="b"/>
              <a:pathLst>
                <a:path w="8712" h="7785" extrusionOk="0">
                  <a:moveTo>
                    <a:pt x="36" y="1"/>
                  </a:moveTo>
                  <a:cubicBezTo>
                    <a:pt x="18" y="1"/>
                    <a:pt x="1" y="13"/>
                    <a:pt x="1" y="37"/>
                  </a:cubicBezTo>
                  <a:cubicBezTo>
                    <a:pt x="127" y="3090"/>
                    <a:pt x="1724" y="6546"/>
                    <a:pt x="4813" y="7578"/>
                  </a:cubicBezTo>
                  <a:cubicBezTo>
                    <a:pt x="5237" y="7720"/>
                    <a:pt x="5603" y="7785"/>
                    <a:pt x="5917" y="7785"/>
                  </a:cubicBezTo>
                  <a:cubicBezTo>
                    <a:pt x="8712" y="7785"/>
                    <a:pt x="7395" y="2647"/>
                    <a:pt x="6237" y="954"/>
                  </a:cubicBezTo>
                  <a:cubicBezTo>
                    <a:pt x="6213" y="919"/>
                    <a:pt x="6181" y="905"/>
                    <a:pt x="6151" y="905"/>
                  </a:cubicBezTo>
                  <a:cubicBezTo>
                    <a:pt x="6084" y="905"/>
                    <a:pt x="6023" y="975"/>
                    <a:pt x="6061" y="1058"/>
                  </a:cubicBezTo>
                  <a:cubicBezTo>
                    <a:pt x="6674" y="2435"/>
                    <a:pt x="7222" y="3806"/>
                    <a:pt x="7255" y="5340"/>
                  </a:cubicBezTo>
                  <a:cubicBezTo>
                    <a:pt x="7279" y="6501"/>
                    <a:pt x="6824" y="7434"/>
                    <a:pt x="5640" y="7434"/>
                  </a:cubicBezTo>
                  <a:cubicBezTo>
                    <a:pt x="5415" y="7434"/>
                    <a:pt x="5162" y="7400"/>
                    <a:pt x="4882" y="7328"/>
                  </a:cubicBezTo>
                  <a:cubicBezTo>
                    <a:pt x="4268" y="7168"/>
                    <a:pt x="3706" y="6802"/>
                    <a:pt x="3211" y="6416"/>
                  </a:cubicBezTo>
                  <a:cubicBezTo>
                    <a:pt x="1256" y="4894"/>
                    <a:pt x="367" y="2427"/>
                    <a:pt x="78" y="37"/>
                  </a:cubicBezTo>
                  <a:cubicBezTo>
                    <a:pt x="75" y="13"/>
                    <a:pt x="55" y="1"/>
                    <a:pt x="3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23"/>
            <p:cNvSpPr/>
            <p:nvPr/>
          </p:nvSpPr>
          <p:spPr>
            <a:xfrm>
              <a:off x="329117" y="-963607"/>
              <a:ext cx="246961" cy="350283"/>
            </a:xfrm>
            <a:custGeom>
              <a:avLst/>
              <a:gdLst/>
              <a:ahLst/>
              <a:cxnLst/>
              <a:rect l="l" t="t" r="r" b="b"/>
              <a:pathLst>
                <a:path w="5519" h="7828" extrusionOk="0">
                  <a:moveTo>
                    <a:pt x="3490" y="1"/>
                  </a:moveTo>
                  <a:cubicBezTo>
                    <a:pt x="1" y="1"/>
                    <a:pt x="4485" y="6858"/>
                    <a:pt x="5332" y="7800"/>
                  </a:cubicBezTo>
                  <a:cubicBezTo>
                    <a:pt x="5350" y="7820"/>
                    <a:pt x="5371" y="7828"/>
                    <a:pt x="5392" y="7828"/>
                  </a:cubicBezTo>
                  <a:cubicBezTo>
                    <a:pt x="5456" y="7828"/>
                    <a:pt x="5519" y="7752"/>
                    <a:pt x="5478" y="7684"/>
                  </a:cubicBezTo>
                  <a:cubicBezTo>
                    <a:pt x="4938" y="6764"/>
                    <a:pt x="4374" y="5859"/>
                    <a:pt x="3889" y="4903"/>
                  </a:cubicBezTo>
                  <a:cubicBezTo>
                    <a:pt x="3539" y="4212"/>
                    <a:pt x="1540" y="553"/>
                    <a:pt x="3614" y="250"/>
                  </a:cubicBezTo>
                  <a:cubicBezTo>
                    <a:pt x="3760" y="228"/>
                    <a:pt x="3716" y="5"/>
                    <a:pt x="3581" y="2"/>
                  </a:cubicBezTo>
                  <a:cubicBezTo>
                    <a:pt x="3550" y="1"/>
                    <a:pt x="3520" y="1"/>
                    <a:pt x="3490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23"/>
            <p:cNvSpPr/>
            <p:nvPr/>
          </p:nvSpPr>
          <p:spPr>
            <a:xfrm>
              <a:off x="552547" y="-915144"/>
              <a:ext cx="56248" cy="91732"/>
            </a:xfrm>
            <a:custGeom>
              <a:avLst/>
              <a:gdLst/>
              <a:ahLst/>
              <a:cxnLst/>
              <a:rect l="l" t="t" r="r" b="b"/>
              <a:pathLst>
                <a:path w="1257" h="2050" extrusionOk="0">
                  <a:moveTo>
                    <a:pt x="155" y="1"/>
                  </a:moveTo>
                  <a:cubicBezTo>
                    <a:pt x="78" y="1"/>
                    <a:pt x="1" y="85"/>
                    <a:pt x="44" y="178"/>
                  </a:cubicBezTo>
                  <a:cubicBezTo>
                    <a:pt x="325" y="778"/>
                    <a:pt x="598" y="1381"/>
                    <a:pt x="909" y="1967"/>
                  </a:cubicBezTo>
                  <a:cubicBezTo>
                    <a:pt x="939" y="2025"/>
                    <a:pt x="987" y="2049"/>
                    <a:pt x="1036" y="2049"/>
                  </a:cubicBezTo>
                  <a:cubicBezTo>
                    <a:pt x="1145" y="2049"/>
                    <a:pt x="1257" y="1930"/>
                    <a:pt x="1192" y="1799"/>
                  </a:cubicBezTo>
                  <a:cubicBezTo>
                    <a:pt x="898" y="1210"/>
                    <a:pt x="567" y="637"/>
                    <a:pt x="248" y="59"/>
                  </a:cubicBezTo>
                  <a:cubicBezTo>
                    <a:pt x="225" y="18"/>
                    <a:pt x="190" y="1"/>
                    <a:pt x="15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23"/>
            <p:cNvSpPr/>
            <p:nvPr/>
          </p:nvSpPr>
          <p:spPr>
            <a:xfrm>
              <a:off x="326969" y="-1063306"/>
              <a:ext cx="452487" cy="386708"/>
            </a:xfrm>
            <a:custGeom>
              <a:avLst/>
              <a:gdLst/>
              <a:ahLst/>
              <a:cxnLst/>
              <a:rect l="l" t="t" r="r" b="b"/>
              <a:pathLst>
                <a:path w="10112" h="8642" extrusionOk="0">
                  <a:moveTo>
                    <a:pt x="3801" y="0"/>
                  </a:moveTo>
                  <a:cubicBezTo>
                    <a:pt x="1857" y="0"/>
                    <a:pt x="0" y="1620"/>
                    <a:pt x="1098" y="3698"/>
                  </a:cubicBezTo>
                  <a:cubicBezTo>
                    <a:pt x="1110" y="3719"/>
                    <a:pt x="1126" y="3727"/>
                    <a:pt x="1142" y="3727"/>
                  </a:cubicBezTo>
                  <a:cubicBezTo>
                    <a:pt x="1178" y="3727"/>
                    <a:pt x="1214" y="3686"/>
                    <a:pt x="1195" y="3643"/>
                  </a:cubicBezTo>
                  <a:cubicBezTo>
                    <a:pt x="387" y="1767"/>
                    <a:pt x="2014" y="356"/>
                    <a:pt x="3690" y="356"/>
                  </a:cubicBezTo>
                  <a:cubicBezTo>
                    <a:pt x="3923" y="356"/>
                    <a:pt x="4157" y="383"/>
                    <a:pt x="4386" y="441"/>
                  </a:cubicBezTo>
                  <a:cubicBezTo>
                    <a:pt x="5779" y="790"/>
                    <a:pt x="6767" y="1922"/>
                    <a:pt x="7486" y="3100"/>
                  </a:cubicBezTo>
                  <a:cubicBezTo>
                    <a:pt x="8535" y="4821"/>
                    <a:pt x="8967" y="6726"/>
                    <a:pt x="9749" y="8546"/>
                  </a:cubicBezTo>
                  <a:cubicBezTo>
                    <a:pt x="9777" y="8613"/>
                    <a:pt x="9836" y="8641"/>
                    <a:pt x="9898" y="8641"/>
                  </a:cubicBezTo>
                  <a:cubicBezTo>
                    <a:pt x="10001" y="8641"/>
                    <a:pt x="10111" y="8564"/>
                    <a:pt x="10104" y="8453"/>
                  </a:cubicBezTo>
                  <a:cubicBezTo>
                    <a:pt x="9939" y="5501"/>
                    <a:pt x="7786" y="1002"/>
                    <a:pt x="4719" y="127"/>
                  </a:cubicBezTo>
                  <a:cubicBezTo>
                    <a:pt x="4418" y="41"/>
                    <a:pt x="4108" y="0"/>
                    <a:pt x="380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23"/>
            <p:cNvSpPr/>
            <p:nvPr/>
          </p:nvSpPr>
          <p:spPr>
            <a:xfrm>
              <a:off x="175764" y="-1060353"/>
              <a:ext cx="632953" cy="735425"/>
            </a:xfrm>
            <a:custGeom>
              <a:avLst/>
              <a:gdLst/>
              <a:ahLst/>
              <a:cxnLst/>
              <a:rect l="l" t="t" r="r" b="b"/>
              <a:pathLst>
                <a:path w="14145" h="16435" extrusionOk="0">
                  <a:moveTo>
                    <a:pt x="1332" y="0"/>
                  </a:moveTo>
                  <a:cubicBezTo>
                    <a:pt x="1285" y="0"/>
                    <a:pt x="1241" y="26"/>
                    <a:pt x="1226" y="86"/>
                  </a:cubicBezTo>
                  <a:cubicBezTo>
                    <a:pt x="1" y="4915"/>
                    <a:pt x="2702" y="10777"/>
                    <a:pt x="6091" y="14119"/>
                  </a:cubicBezTo>
                  <a:cubicBezTo>
                    <a:pt x="7290" y="15303"/>
                    <a:pt x="8889" y="16435"/>
                    <a:pt x="10595" y="16435"/>
                  </a:cubicBezTo>
                  <a:cubicBezTo>
                    <a:pt x="11059" y="16435"/>
                    <a:pt x="11531" y="16351"/>
                    <a:pt x="12005" y="16162"/>
                  </a:cubicBezTo>
                  <a:cubicBezTo>
                    <a:pt x="14144" y="15308"/>
                    <a:pt x="14144" y="13045"/>
                    <a:pt x="13811" y="11110"/>
                  </a:cubicBezTo>
                  <a:lnTo>
                    <a:pt x="13811" y="11107"/>
                  </a:lnTo>
                  <a:cubicBezTo>
                    <a:pt x="13804" y="11064"/>
                    <a:pt x="13771" y="11045"/>
                    <a:pt x="13735" y="11045"/>
                  </a:cubicBezTo>
                  <a:cubicBezTo>
                    <a:pt x="13689" y="11045"/>
                    <a:pt x="13639" y="11077"/>
                    <a:pt x="13638" y="11132"/>
                  </a:cubicBezTo>
                  <a:cubicBezTo>
                    <a:pt x="13618" y="12219"/>
                    <a:pt x="13643" y="13563"/>
                    <a:pt x="13059" y="14510"/>
                  </a:cubicBezTo>
                  <a:cubicBezTo>
                    <a:pt x="12505" y="15414"/>
                    <a:pt x="11576" y="15784"/>
                    <a:pt x="10616" y="15784"/>
                  </a:cubicBezTo>
                  <a:cubicBezTo>
                    <a:pt x="9993" y="15784"/>
                    <a:pt x="9357" y="15629"/>
                    <a:pt x="8800" y="15364"/>
                  </a:cubicBezTo>
                  <a:cubicBezTo>
                    <a:pt x="6950" y="14482"/>
                    <a:pt x="5413" y="12643"/>
                    <a:pt x="4315" y="10964"/>
                  </a:cubicBezTo>
                  <a:cubicBezTo>
                    <a:pt x="3296" y="9405"/>
                    <a:pt x="2545" y="7690"/>
                    <a:pt x="2074" y="5892"/>
                  </a:cubicBezTo>
                  <a:cubicBezTo>
                    <a:pt x="1567" y="3965"/>
                    <a:pt x="1608" y="2076"/>
                    <a:pt x="1463" y="119"/>
                  </a:cubicBezTo>
                  <a:cubicBezTo>
                    <a:pt x="1456" y="45"/>
                    <a:pt x="1392" y="0"/>
                    <a:pt x="133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23"/>
            <p:cNvSpPr/>
            <p:nvPr/>
          </p:nvSpPr>
          <p:spPr>
            <a:xfrm>
              <a:off x="300434" y="-1225833"/>
              <a:ext cx="673226" cy="985474"/>
            </a:xfrm>
            <a:custGeom>
              <a:avLst/>
              <a:gdLst/>
              <a:ahLst/>
              <a:cxnLst/>
              <a:rect l="l" t="t" r="r" b="b"/>
              <a:pathLst>
                <a:path w="15045" h="22023" extrusionOk="0">
                  <a:moveTo>
                    <a:pt x="4196" y="0"/>
                  </a:moveTo>
                  <a:cubicBezTo>
                    <a:pt x="2522" y="0"/>
                    <a:pt x="912" y="716"/>
                    <a:pt x="23" y="2250"/>
                  </a:cubicBezTo>
                  <a:cubicBezTo>
                    <a:pt x="0" y="2289"/>
                    <a:pt x="37" y="2335"/>
                    <a:pt x="74" y="2335"/>
                  </a:cubicBezTo>
                  <a:cubicBezTo>
                    <a:pt x="87" y="2335"/>
                    <a:pt x="100" y="2330"/>
                    <a:pt x="111" y="2316"/>
                  </a:cubicBezTo>
                  <a:cubicBezTo>
                    <a:pt x="1146" y="1058"/>
                    <a:pt x="2622" y="459"/>
                    <a:pt x="4133" y="459"/>
                  </a:cubicBezTo>
                  <a:cubicBezTo>
                    <a:pt x="5109" y="459"/>
                    <a:pt x="6100" y="709"/>
                    <a:pt x="6997" y="1193"/>
                  </a:cubicBezTo>
                  <a:cubicBezTo>
                    <a:pt x="9183" y="2371"/>
                    <a:pt x="10725" y="4565"/>
                    <a:pt x="11865" y="6713"/>
                  </a:cubicBezTo>
                  <a:cubicBezTo>
                    <a:pt x="12980" y="8817"/>
                    <a:pt x="13759" y="11099"/>
                    <a:pt x="14158" y="13448"/>
                  </a:cubicBezTo>
                  <a:cubicBezTo>
                    <a:pt x="14648" y="16339"/>
                    <a:pt x="15045" y="20628"/>
                    <a:pt x="11570" y="21718"/>
                  </a:cubicBezTo>
                  <a:cubicBezTo>
                    <a:pt x="11415" y="21767"/>
                    <a:pt x="11429" y="22022"/>
                    <a:pt x="11596" y="22022"/>
                  </a:cubicBezTo>
                  <a:cubicBezTo>
                    <a:pt x="11601" y="22022"/>
                    <a:pt x="11606" y="22022"/>
                    <a:pt x="11611" y="22021"/>
                  </a:cubicBezTo>
                  <a:cubicBezTo>
                    <a:pt x="14472" y="21779"/>
                    <a:pt x="14946" y="18437"/>
                    <a:pt x="14902" y="16143"/>
                  </a:cubicBezTo>
                  <a:lnTo>
                    <a:pt x="14904" y="16143"/>
                  </a:lnTo>
                  <a:cubicBezTo>
                    <a:pt x="14841" y="12759"/>
                    <a:pt x="13974" y="9400"/>
                    <a:pt x="12341" y="6432"/>
                  </a:cubicBezTo>
                  <a:cubicBezTo>
                    <a:pt x="10973" y="3946"/>
                    <a:pt x="9029" y="1347"/>
                    <a:pt x="6254" y="358"/>
                  </a:cubicBezTo>
                  <a:cubicBezTo>
                    <a:pt x="5588" y="122"/>
                    <a:pt x="4886" y="0"/>
                    <a:pt x="419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23"/>
            <p:cNvSpPr/>
            <p:nvPr/>
          </p:nvSpPr>
          <p:spPr>
            <a:xfrm>
              <a:off x="690507" y="-259219"/>
              <a:ext cx="34187" cy="23179"/>
            </a:xfrm>
            <a:custGeom>
              <a:avLst/>
              <a:gdLst/>
              <a:ahLst/>
              <a:cxnLst/>
              <a:rect l="l" t="t" r="r" b="b"/>
              <a:pathLst>
                <a:path w="764" h="518" extrusionOk="0">
                  <a:moveTo>
                    <a:pt x="265" y="1"/>
                  </a:moveTo>
                  <a:cubicBezTo>
                    <a:pt x="127" y="1"/>
                    <a:pt x="1" y="99"/>
                    <a:pt x="1" y="258"/>
                  </a:cubicBezTo>
                  <a:cubicBezTo>
                    <a:pt x="1" y="419"/>
                    <a:pt x="127" y="518"/>
                    <a:pt x="266" y="518"/>
                  </a:cubicBezTo>
                  <a:cubicBezTo>
                    <a:pt x="310" y="518"/>
                    <a:pt x="355" y="508"/>
                    <a:pt x="397" y="486"/>
                  </a:cubicBezTo>
                  <a:cubicBezTo>
                    <a:pt x="405" y="484"/>
                    <a:pt x="414" y="478"/>
                    <a:pt x="422" y="473"/>
                  </a:cubicBezTo>
                  <a:cubicBezTo>
                    <a:pt x="427" y="469"/>
                    <a:pt x="431" y="468"/>
                    <a:pt x="432" y="468"/>
                  </a:cubicBezTo>
                  <a:lnTo>
                    <a:pt x="432" y="468"/>
                  </a:lnTo>
                  <a:cubicBezTo>
                    <a:pt x="433" y="468"/>
                    <a:pt x="428" y="471"/>
                    <a:pt x="416" y="478"/>
                  </a:cubicBezTo>
                  <a:cubicBezTo>
                    <a:pt x="419" y="479"/>
                    <a:pt x="421" y="479"/>
                    <a:pt x="424" y="479"/>
                  </a:cubicBezTo>
                  <a:cubicBezTo>
                    <a:pt x="441" y="479"/>
                    <a:pt x="466" y="472"/>
                    <a:pt x="483" y="470"/>
                  </a:cubicBezTo>
                  <a:cubicBezTo>
                    <a:pt x="524" y="464"/>
                    <a:pt x="568" y="456"/>
                    <a:pt x="612" y="451"/>
                  </a:cubicBezTo>
                  <a:cubicBezTo>
                    <a:pt x="695" y="440"/>
                    <a:pt x="763" y="338"/>
                    <a:pt x="758" y="258"/>
                  </a:cubicBezTo>
                  <a:cubicBezTo>
                    <a:pt x="755" y="181"/>
                    <a:pt x="700" y="79"/>
                    <a:pt x="612" y="68"/>
                  </a:cubicBezTo>
                  <a:cubicBezTo>
                    <a:pt x="568" y="60"/>
                    <a:pt x="527" y="54"/>
                    <a:pt x="483" y="49"/>
                  </a:cubicBezTo>
                  <a:cubicBezTo>
                    <a:pt x="461" y="46"/>
                    <a:pt x="439" y="43"/>
                    <a:pt x="416" y="40"/>
                  </a:cubicBezTo>
                  <a:lnTo>
                    <a:pt x="416" y="40"/>
                  </a:lnTo>
                  <a:cubicBezTo>
                    <a:pt x="422" y="43"/>
                    <a:pt x="427" y="46"/>
                    <a:pt x="433" y="51"/>
                  </a:cubicBezTo>
                  <a:cubicBezTo>
                    <a:pt x="422" y="43"/>
                    <a:pt x="408" y="35"/>
                    <a:pt x="397" y="32"/>
                  </a:cubicBezTo>
                  <a:cubicBezTo>
                    <a:pt x="355" y="11"/>
                    <a:pt x="309" y="1"/>
                    <a:pt x="26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23"/>
            <p:cNvSpPr/>
            <p:nvPr/>
          </p:nvSpPr>
          <p:spPr>
            <a:xfrm>
              <a:off x="558454" y="-298732"/>
              <a:ext cx="23313" cy="34321"/>
            </a:xfrm>
            <a:custGeom>
              <a:avLst/>
              <a:gdLst/>
              <a:ahLst/>
              <a:cxnLst/>
              <a:rect l="l" t="t" r="r" b="b"/>
              <a:pathLst>
                <a:path w="521" h="767" extrusionOk="0">
                  <a:moveTo>
                    <a:pt x="269" y="1"/>
                  </a:moveTo>
                  <a:cubicBezTo>
                    <a:pt x="267" y="1"/>
                    <a:pt x="264" y="1"/>
                    <a:pt x="262" y="1"/>
                  </a:cubicBezTo>
                  <a:cubicBezTo>
                    <a:pt x="108" y="7"/>
                    <a:pt x="25" y="114"/>
                    <a:pt x="6" y="254"/>
                  </a:cubicBezTo>
                  <a:cubicBezTo>
                    <a:pt x="0" y="304"/>
                    <a:pt x="14" y="342"/>
                    <a:pt x="31" y="384"/>
                  </a:cubicBezTo>
                  <a:cubicBezTo>
                    <a:pt x="36" y="439"/>
                    <a:pt x="42" y="494"/>
                    <a:pt x="47" y="552"/>
                  </a:cubicBezTo>
                  <a:cubicBezTo>
                    <a:pt x="58" y="659"/>
                    <a:pt x="134" y="767"/>
                    <a:pt x="253" y="767"/>
                  </a:cubicBezTo>
                  <a:cubicBezTo>
                    <a:pt x="256" y="767"/>
                    <a:pt x="259" y="767"/>
                    <a:pt x="262" y="766"/>
                  </a:cubicBezTo>
                  <a:cubicBezTo>
                    <a:pt x="386" y="761"/>
                    <a:pt x="463" y="670"/>
                    <a:pt x="474" y="552"/>
                  </a:cubicBezTo>
                  <a:cubicBezTo>
                    <a:pt x="479" y="494"/>
                    <a:pt x="485" y="439"/>
                    <a:pt x="493" y="381"/>
                  </a:cubicBezTo>
                  <a:cubicBezTo>
                    <a:pt x="510" y="342"/>
                    <a:pt x="521" y="301"/>
                    <a:pt x="515" y="254"/>
                  </a:cubicBezTo>
                  <a:cubicBezTo>
                    <a:pt x="507" y="185"/>
                    <a:pt x="493" y="128"/>
                    <a:pt x="441" y="75"/>
                  </a:cubicBezTo>
                  <a:cubicBezTo>
                    <a:pt x="398" y="33"/>
                    <a:pt x="331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23"/>
            <p:cNvSpPr/>
            <p:nvPr/>
          </p:nvSpPr>
          <p:spPr>
            <a:xfrm>
              <a:off x="133969" y="-1250535"/>
              <a:ext cx="307997" cy="880855"/>
            </a:xfrm>
            <a:custGeom>
              <a:avLst/>
              <a:gdLst/>
              <a:ahLst/>
              <a:cxnLst/>
              <a:rect l="l" t="t" r="r" b="b"/>
              <a:pathLst>
                <a:path w="6883" h="19685" extrusionOk="0">
                  <a:moveTo>
                    <a:pt x="5410" y="1"/>
                  </a:moveTo>
                  <a:cubicBezTo>
                    <a:pt x="1717" y="1"/>
                    <a:pt x="1" y="4285"/>
                    <a:pt x="362" y="7502"/>
                  </a:cubicBezTo>
                  <a:cubicBezTo>
                    <a:pt x="860" y="11968"/>
                    <a:pt x="3539" y="16453"/>
                    <a:pt x="6604" y="19641"/>
                  </a:cubicBezTo>
                  <a:cubicBezTo>
                    <a:pt x="6633" y="19671"/>
                    <a:pt x="6665" y="19684"/>
                    <a:pt x="6696" y="19684"/>
                  </a:cubicBezTo>
                  <a:cubicBezTo>
                    <a:pt x="6797" y="19684"/>
                    <a:pt x="6883" y="19549"/>
                    <a:pt x="6796" y="19446"/>
                  </a:cubicBezTo>
                  <a:cubicBezTo>
                    <a:pt x="4412" y="16571"/>
                    <a:pt x="2369" y="13394"/>
                    <a:pt x="1281" y="9790"/>
                  </a:cubicBezTo>
                  <a:cubicBezTo>
                    <a:pt x="98" y="5869"/>
                    <a:pt x="965" y="605"/>
                    <a:pt x="5912" y="219"/>
                  </a:cubicBezTo>
                  <a:cubicBezTo>
                    <a:pt x="6039" y="211"/>
                    <a:pt x="6036" y="38"/>
                    <a:pt x="5912" y="27"/>
                  </a:cubicBezTo>
                  <a:cubicBezTo>
                    <a:pt x="5741" y="9"/>
                    <a:pt x="5574" y="1"/>
                    <a:pt x="5410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23"/>
            <p:cNvSpPr/>
            <p:nvPr/>
          </p:nvSpPr>
          <p:spPr>
            <a:xfrm>
              <a:off x="490436" y="-1292151"/>
              <a:ext cx="36022" cy="26580"/>
            </a:xfrm>
            <a:custGeom>
              <a:avLst/>
              <a:gdLst/>
              <a:ahLst/>
              <a:cxnLst/>
              <a:rect l="l" t="t" r="r" b="b"/>
              <a:pathLst>
                <a:path w="805" h="594" extrusionOk="0">
                  <a:moveTo>
                    <a:pt x="288" y="1"/>
                  </a:moveTo>
                  <a:cubicBezTo>
                    <a:pt x="139" y="1"/>
                    <a:pt x="1" y="150"/>
                    <a:pt x="9" y="296"/>
                  </a:cubicBezTo>
                  <a:cubicBezTo>
                    <a:pt x="14" y="443"/>
                    <a:pt x="132" y="594"/>
                    <a:pt x="291" y="594"/>
                  </a:cubicBezTo>
                  <a:cubicBezTo>
                    <a:pt x="295" y="594"/>
                    <a:pt x="299" y="593"/>
                    <a:pt x="303" y="593"/>
                  </a:cubicBezTo>
                  <a:cubicBezTo>
                    <a:pt x="391" y="585"/>
                    <a:pt x="482" y="585"/>
                    <a:pt x="570" y="560"/>
                  </a:cubicBezTo>
                  <a:cubicBezTo>
                    <a:pt x="678" y="527"/>
                    <a:pt x="804" y="423"/>
                    <a:pt x="799" y="296"/>
                  </a:cubicBezTo>
                  <a:cubicBezTo>
                    <a:pt x="793" y="172"/>
                    <a:pt x="691" y="73"/>
                    <a:pt x="579" y="34"/>
                  </a:cubicBezTo>
                  <a:cubicBezTo>
                    <a:pt x="490" y="7"/>
                    <a:pt x="394" y="7"/>
                    <a:pt x="303" y="1"/>
                  </a:cubicBezTo>
                  <a:cubicBezTo>
                    <a:pt x="298" y="1"/>
                    <a:pt x="293" y="1"/>
                    <a:pt x="28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23"/>
            <p:cNvSpPr/>
            <p:nvPr/>
          </p:nvSpPr>
          <p:spPr>
            <a:xfrm>
              <a:off x="623742" y="-1264675"/>
              <a:ext cx="34053" cy="24477"/>
            </a:xfrm>
            <a:custGeom>
              <a:avLst/>
              <a:gdLst/>
              <a:ahLst/>
              <a:cxnLst/>
              <a:rect l="l" t="t" r="r" b="b"/>
              <a:pathLst>
                <a:path w="761" h="547" extrusionOk="0">
                  <a:moveTo>
                    <a:pt x="266" y="1"/>
                  </a:moveTo>
                  <a:cubicBezTo>
                    <a:pt x="128" y="1"/>
                    <a:pt x="1" y="135"/>
                    <a:pt x="6" y="274"/>
                  </a:cubicBezTo>
                  <a:cubicBezTo>
                    <a:pt x="14" y="412"/>
                    <a:pt x="123" y="547"/>
                    <a:pt x="270" y="547"/>
                  </a:cubicBezTo>
                  <a:cubicBezTo>
                    <a:pt x="273" y="547"/>
                    <a:pt x="276" y="546"/>
                    <a:pt x="279" y="546"/>
                  </a:cubicBezTo>
                  <a:cubicBezTo>
                    <a:pt x="367" y="541"/>
                    <a:pt x="455" y="541"/>
                    <a:pt x="540" y="519"/>
                  </a:cubicBezTo>
                  <a:cubicBezTo>
                    <a:pt x="642" y="491"/>
                    <a:pt x="760" y="392"/>
                    <a:pt x="758" y="274"/>
                  </a:cubicBezTo>
                  <a:cubicBezTo>
                    <a:pt x="752" y="158"/>
                    <a:pt x="656" y="65"/>
                    <a:pt x="551" y="29"/>
                  </a:cubicBezTo>
                  <a:cubicBezTo>
                    <a:pt x="463" y="1"/>
                    <a:pt x="369" y="4"/>
                    <a:pt x="279" y="1"/>
                  </a:cubicBezTo>
                  <a:cubicBezTo>
                    <a:pt x="274" y="1"/>
                    <a:pt x="270" y="1"/>
                    <a:pt x="26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23"/>
            <p:cNvSpPr/>
            <p:nvPr/>
          </p:nvSpPr>
          <p:spPr>
            <a:xfrm>
              <a:off x="768638" y="-1172762"/>
              <a:ext cx="26043" cy="36335"/>
            </a:xfrm>
            <a:custGeom>
              <a:avLst/>
              <a:gdLst/>
              <a:ahLst/>
              <a:cxnLst/>
              <a:rect l="l" t="t" r="r" b="b"/>
              <a:pathLst>
                <a:path w="582" h="812" extrusionOk="0">
                  <a:moveTo>
                    <a:pt x="305" y="1"/>
                  </a:moveTo>
                  <a:cubicBezTo>
                    <a:pt x="301" y="1"/>
                    <a:pt x="296" y="1"/>
                    <a:pt x="292" y="1"/>
                  </a:cubicBezTo>
                  <a:cubicBezTo>
                    <a:pt x="141" y="7"/>
                    <a:pt x="0" y="125"/>
                    <a:pt x="3" y="288"/>
                  </a:cubicBezTo>
                  <a:cubicBezTo>
                    <a:pt x="9" y="395"/>
                    <a:pt x="9" y="502"/>
                    <a:pt x="28" y="610"/>
                  </a:cubicBezTo>
                  <a:cubicBezTo>
                    <a:pt x="47" y="703"/>
                    <a:pt x="132" y="772"/>
                    <a:pt x="218" y="800"/>
                  </a:cubicBezTo>
                  <a:cubicBezTo>
                    <a:pt x="241" y="807"/>
                    <a:pt x="268" y="811"/>
                    <a:pt x="294" y="811"/>
                  </a:cubicBezTo>
                  <a:cubicBezTo>
                    <a:pt x="319" y="811"/>
                    <a:pt x="343" y="808"/>
                    <a:pt x="364" y="800"/>
                  </a:cubicBezTo>
                  <a:cubicBezTo>
                    <a:pt x="449" y="772"/>
                    <a:pt x="537" y="703"/>
                    <a:pt x="554" y="610"/>
                  </a:cubicBezTo>
                  <a:cubicBezTo>
                    <a:pt x="576" y="502"/>
                    <a:pt x="576" y="395"/>
                    <a:pt x="579" y="288"/>
                  </a:cubicBezTo>
                  <a:cubicBezTo>
                    <a:pt x="581" y="140"/>
                    <a:pt x="451" y="1"/>
                    <a:pt x="30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23"/>
            <p:cNvSpPr/>
            <p:nvPr/>
          </p:nvSpPr>
          <p:spPr>
            <a:xfrm>
              <a:off x="249241" y="-1033593"/>
              <a:ext cx="952227" cy="1039619"/>
            </a:xfrm>
            <a:custGeom>
              <a:avLst/>
              <a:gdLst/>
              <a:ahLst/>
              <a:cxnLst/>
              <a:rect l="l" t="t" r="r" b="b"/>
              <a:pathLst>
                <a:path w="21280" h="23233" extrusionOk="0">
                  <a:moveTo>
                    <a:pt x="14222" y="1"/>
                  </a:moveTo>
                  <a:cubicBezTo>
                    <a:pt x="14111" y="1"/>
                    <a:pt x="13996" y="132"/>
                    <a:pt x="14074" y="242"/>
                  </a:cubicBezTo>
                  <a:cubicBezTo>
                    <a:pt x="16147" y="3152"/>
                    <a:pt x="17692" y="6390"/>
                    <a:pt x="18496" y="9876"/>
                  </a:cubicBezTo>
                  <a:cubicBezTo>
                    <a:pt x="18964" y="11897"/>
                    <a:pt x="19248" y="13967"/>
                    <a:pt x="19438" y="16029"/>
                  </a:cubicBezTo>
                  <a:cubicBezTo>
                    <a:pt x="19622" y="18014"/>
                    <a:pt x="19666" y="20506"/>
                    <a:pt x="17899" y="21839"/>
                  </a:cubicBezTo>
                  <a:cubicBezTo>
                    <a:pt x="17228" y="22343"/>
                    <a:pt x="16435" y="22550"/>
                    <a:pt x="15582" y="22550"/>
                  </a:cubicBezTo>
                  <a:cubicBezTo>
                    <a:pt x="12809" y="22550"/>
                    <a:pt x="9400" y="20362"/>
                    <a:pt x="7505" y="19080"/>
                  </a:cubicBezTo>
                  <a:cubicBezTo>
                    <a:pt x="4666" y="17158"/>
                    <a:pt x="2455" y="14694"/>
                    <a:pt x="346" y="12026"/>
                  </a:cubicBezTo>
                  <a:cubicBezTo>
                    <a:pt x="313" y="11985"/>
                    <a:pt x="273" y="11968"/>
                    <a:pt x="233" y="11968"/>
                  </a:cubicBezTo>
                  <a:cubicBezTo>
                    <a:pt x="116" y="11968"/>
                    <a:pt x="1" y="12114"/>
                    <a:pt x="68" y="12241"/>
                  </a:cubicBezTo>
                  <a:cubicBezTo>
                    <a:pt x="1935" y="15633"/>
                    <a:pt x="4972" y="18392"/>
                    <a:pt x="8257" y="20385"/>
                  </a:cubicBezTo>
                  <a:cubicBezTo>
                    <a:pt x="10111" y="21510"/>
                    <a:pt x="13079" y="23233"/>
                    <a:pt x="15649" y="23233"/>
                  </a:cubicBezTo>
                  <a:cubicBezTo>
                    <a:pt x="16620" y="23233"/>
                    <a:pt x="17533" y="22987"/>
                    <a:pt x="18309" y="22370"/>
                  </a:cubicBezTo>
                  <a:cubicBezTo>
                    <a:pt x="21280" y="20005"/>
                    <a:pt x="20035" y="15063"/>
                    <a:pt x="19493" y="11908"/>
                  </a:cubicBezTo>
                  <a:cubicBezTo>
                    <a:pt x="18738" y="7522"/>
                    <a:pt x="17144" y="3516"/>
                    <a:pt x="14322" y="49"/>
                  </a:cubicBezTo>
                  <a:cubicBezTo>
                    <a:pt x="14294" y="15"/>
                    <a:pt x="14258" y="1"/>
                    <a:pt x="14222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23"/>
            <p:cNvSpPr/>
            <p:nvPr/>
          </p:nvSpPr>
          <p:spPr>
            <a:xfrm>
              <a:off x="708138" y="-277834"/>
              <a:ext cx="347330" cy="182436"/>
            </a:xfrm>
            <a:custGeom>
              <a:avLst/>
              <a:gdLst/>
              <a:ahLst/>
              <a:cxnLst/>
              <a:rect l="l" t="t" r="r" b="b"/>
              <a:pathLst>
                <a:path w="7762" h="4077" extrusionOk="0">
                  <a:moveTo>
                    <a:pt x="6789" y="1"/>
                  </a:moveTo>
                  <a:cubicBezTo>
                    <a:pt x="6705" y="1"/>
                    <a:pt x="6624" y="66"/>
                    <a:pt x="6658" y="167"/>
                  </a:cubicBezTo>
                  <a:cubicBezTo>
                    <a:pt x="7120" y="1566"/>
                    <a:pt x="6413" y="3055"/>
                    <a:pt x="4987" y="3543"/>
                  </a:cubicBezTo>
                  <a:cubicBezTo>
                    <a:pt x="4623" y="3667"/>
                    <a:pt x="4260" y="3721"/>
                    <a:pt x="3900" y="3721"/>
                  </a:cubicBezTo>
                  <a:cubicBezTo>
                    <a:pt x="2586" y="3721"/>
                    <a:pt x="1314" y="2999"/>
                    <a:pt x="218" y="2312"/>
                  </a:cubicBezTo>
                  <a:cubicBezTo>
                    <a:pt x="196" y="2298"/>
                    <a:pt x="175" y="2292"/>
                    <a:pt x="156" y="2292"/>
                  </a:cubicBezTo>
                  <a:cubicBezTo>
                    <a:pt x="59" y="2292"/>
                    <a:pt x="1" y="2442"/>
                    <a:pt x="100" y="2513"/>
                  </a:cubicBezTo>
                  <a:cubicBezTo>
                    <a:pt x="1180" y="3310"/>
                    <a:pt x="2625" y="4076"/>
                    <a:pt x="4026" y="4076"/>
                  </a:cubicBezTo>
                  <a:cubicBezTo>
                    <a:pt x="4620" y="4076"/>
                    <a:pt x="5207" y="3938"/>
                    <a:pt x="5755" y="3606"/>
                  </a:cubicBezTo>
                  <a:cubicBezTo>
                    <a:pt x="6925" y="2896"/>
                    <a:pt x="7762" y="1302"/>
                    <a:pt x="6911" y="63"/>
                  </a:cubicBezTo>
                  <a:cubicBezTo>
                    <a:pt x="6881" y="20"/>
                    <a:pt x="6834" y="1"/>
                    <a:pt x="6789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23"/>
            <p:cNvSpPr/>
            <p:nvPr/>
          </p:nvSpPr>
          <p:spPr>
            <a:xfrm>
              <a:off x="703215" y="-1045317"/>
              <a:ext cx="222529" cy="667140"/>
            </a:xfrm>
            <a:custGeom>
              <a:avLst/>
              <a:gdLst/>
              <a:ahLst/>
              <a:cxnLst/>
              <a:rect l="l" t="t" r="r" b="b"/>
              <a:pathLst>
                <a:path w="4973" h="14909" extrusionOk="0">
                  <a:moveTo>
                    <a:pt x="219" y="0"/>
                  </a:moveTo>
                  <a:cubicBezTo>
                    <a:pt x="109" y="0"/>
                    <a:pt x="1" y="120"/>
                    <a:pt x="77" y="231"/>
                  </a:cubicBezTo>
                  <a:cubicBezTo>
                    <a:pt x="1520" y="2365"/>
                    <a:pt x="2789" y="4367"/>
                    <a:pt x="3431" y="6905"/>
                  </a:cubicBezTo>
                  <a:cubicBezTo>
                    <a:pt x="4092" y="9526"/>
                    <a:pt x="4083" y="12236"/>
                    <a:pt x="3547" y="14876"/>
                  </a:cubicBezTo>
                  <a:cubicBezTo>
                    <a:pt x="3543" y="14896"/>
                    <a:pt x="3560" y="14909"/>
                    <a:pt x="3575" y="14909"/>
                  </a:cubicBezTo>
                  <a:cubicBezTo>
                    <a:pt x="3586" y="14909"/>
                    <a:pt x="3596" y="14903"/>
                    <a:pt x="3599" y="14890"/>
                  </a:cubicBezTo>
                  <a:cubicBezTo>
                    <a:pt x="4973" y="10011"/>
                    <a:pt x="3984" y="3764"/>
                    <a:pt x="322" y="44"/>
                  </a:cubicBezTo>
                  <a:cubicBezTo>
                    <a:pt x="292" y="13"/>
                    <a:pt x="256" y="0"/>
                    <a:pt x="21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23"/>
            <p:cNvSpPr/>
            <p:nvPr/>
          </p:nvSpPr>
          <p:spPr>
            <a:xfrm>
              <a:off x="580604" y="-1120943"/>
              <a:ext cx="31860" cy="43002"/>
            </a:xfrm>
            <a:custGeom>
              <a:avLst/>
              <a:gdLst/>
              <a:ahLst/>
              <a:cxnLst/>
              <a:rect l="l" t="t" r="r" b="b"/>
              <a:pathLst>
                <a:path w="712" h="961" extrusionOk="0">
                  <a:moveTo>
                    <a:pt x="356" y="1"/>
                  </a:moveTo>
                  <a:cubicBezTo>
                    <a:pt x="297" y="1"/>
                    <a:pt x="239" y="16"/>
                    <a:pt x="191" y="46"/>
                  </a:cubicBezTo>
                  <a:cubicBezTo>
                    <a:pt x="48" y="134"/>
                    <a:pt x="1" y="267"/>
                    <a:pt x="1" y="424"/>
                  </a:cubicBezTo>
                  <a:lnTo>
                    <a:pt x="1" y="605"/>
                  </a:lnTo>
                  <a:cubicBezTo>
                    <a:pt x="1" y="788"/>
                    <a:pt x="159" y="961"/>
                    <a:pt x="343" y="961"/>
                  </a:cubicBezTo>
                  <a:cubicBezTo>
                    <a:pt x="347" y="961"/>
                    <a:pt x="352" y="961"/>
                    <a:pt x="356" y="960"/>
                  </a:cubicBezTo>
                  <a:cubicBezTo>
                    <a:pt x="549" y="952"/>
                    <a:pt x="711" y="804"/>
                    <a:pt x="711" y="605"/>
                  </a:cubicBezTo>
                  <a:lnTo>
                    <a:pt x="711" y="424"/>
                  </a:lnTo>
                  <a:cubicBezTo>
                    <a:pt x="711" y="267"/>
                    <a:pt x="664" y="134"/>
                    <a:pt x="524" y="46"/>
                  </a:cubicBezTo>
                  <a:cubicBezTo>
                    <a:pt x="474" y="16"/>
                    <a:pt x="415" y="1"/>
                    <a:pt x="35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23"/>
            <p:cNvSpPr/>
            <p:nvPr/>
          </p:nvSpPr>
          <p:spPr>
            <a:xfrm>
              <a:off x="436022" y="-725544"/>
              <a:ext cx="137285" cy="165521"/>
            </a:xfrm>
            <a:custGeom>
              <a:avLst/>
              <a:gdLst/>
              <a:ahLst/>
              <a:cxnLst/>
              <a:rect l="l" t="t" r="r" b="b"/>
              <a:pathLst>
                <a:path w="3068" h="3699" extrusionOk="0">
                  <a:moveTo>
                    <a:pt x="52" y="0"/>
                  </a:moveTo>
                  <a:cubicBezTo>
                    <a:pt x="27" y="0"/>
                    <a:pt x="0" y="25"/>
                    <a:pt x="8" y="54"/>
                  </a:cubicBezTo>
                  <a:cubicBezTo>
                    <a:pt x="399" y="1565"/>
                    <a:pt x="1508" y="3014"/>
                    <a:pt x="2937" y="3691"/>
                  </a:cubicBezTo>
                  <a:cubicBezTo>
                    <a:pt x="2949" y="3696"/>
                    <a:pt x="2960" y="3699"/>
                    <a:pt x="2970" y="3699"/>
                  </a:cubicBezTo>
                  <a:cubicBezTo>
                    <a:pt x="3032" y="3699"/>
                    <a:pt x="3067" y="3618"/>
                    <a:pt x="3006" y="3575"/>
                  </a:cubicBezTo>
                  <a:cubicBezTo>
                    <a:pt x="1673" y="2620"/>
                    <a:pt x="729" y="1541"/>
                    <a:pt x="82" y="21"/>
                  </a:cubicBezTo>
                  <a:cubicBezTo>
                    <a:pt x="76" y="6"/>
                    <a:pt x="64" y="0"/>
                    <a:pt x="5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23"/>
            <p:cNvSpPr/>
            <p:nvPr/>
          </p:nvSpPr>
          <p:spPr>
            <a:xfrm>
              <a:off x="778124" y="-629021"/>
              <a:ext cx="33561" cy="39199"/>
            </a:xfrm>
            <a:custGeom>
              <a:avLst/>
              <a:gdLst/>
              <a:ahLst/>
              <a:cxnLst/>
              <a:rect l="l" t="t" r="r" b="b"/>
              <a:pathLst>
                <a:path w="750" h="876" extrusionOk="0">
                  <a:moveTo>
                    <a:pt x="375" y="0"/>
                  </a:moveTo>
                  <a:cubicBezTo>
                    <a:pt x="268" y="0"/>
                    <a:pt x="161" y="61"/>
                    <a:pt x="130" y="182"/>
                  </a:cubicBezTo>
                  <a:cubicBezTo>
                    <a:pt x="105" y="273"/>
                    <a:pt x="80" y="367"/>
                    <a:pt x="55" y="457"/>
                  </a:cubicBezTo>
                  <a:cubicBezTo>
                    <a:pt x="0" y="664"/>
                    <a:pt x="160" y="876"/>
                    <a:pt x="375" y="876"/>
                  </a:cubicBezTo>
                  <a:cubicBezTo>
                    <a:pt x="590" y="876"/>
                    <a:pt x="749" y="664"/>
                    <a:pt x="694" y="457"/>
                  </a:cubicBezTo>
                  <a:cubicBezTo>
                    <a:pt x="669" y="367"/>
                    <a:pt x="645" y="273"/>
                    <a:pt x="620" y="182"/>
                  </a:cubicBezTo>
                  <a:cubicBezTo>
                    <a:pt x="588" y="61"/>
                    <a:pt x="481" y="0"/>
                    <a:pt x="375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23"/>
            <p:cNvSpPr/>
            <p:nvPr/>
          </p:nvSpPr>
          <p:spPr>
            <a:xfrm>
              <a:off x="53198" y="-1377442"/>
              <a:ext cx="590846" cy="802681"/>
            </a:xfrm>
            <a:custGeom>
              <a:avLst/>
              <a:gdLst/>
              <a:ahLst/>
              <a:cxnLst/>
              <a:rect l="l" t="t" r="r" b="b"/>
              <a:pathLst>
                <a:path w="13204" h="17938" extrusionOk="0">
                  <a:moveTo>
                    <a:pt x="6947" y="0"/>
                  </a:moveTo>
                  <a:cubicBezTo>
                    <a:pt x="4565" y="0"/>
                    <a:pt x="2343" y="845"/>
                    <a:pt x="1195" y="3243"/>
                  </a:cubicBezTo>
                  <a:cubicBezTo>
                    <a:pt x="303" y="5101"/>
                    <a:pt x="372" y="7276"/>
                    <a:pt x="655" y="9270"/>
                  </a:cubicBezTo>
                  <a:cubicBezTo>
                    <a:pt x="1079" y="12249"/>
                    <a:pt x="1936" y="15159"/>
                    <a:pt x="3166" y="17904"/>
                  </a:cubicBezTo>
                  <a:cubicBezTo>
                    <a:pt x="3176" y="17928"/>
                    <a:pt x="3197" y="17938"/>
                    <a:pt x="3220" y="17938"/>
                  </a:cubicBezTo>
                  <a:cubicBezTo>
                    <a:pt x="3264" y="17938"/>
                    <a:pt x="3313" y="17898"/>
                    <a:pt x="3293" y="17849"/>
                  </a:cubicBezTo>
                  <a:cubicBezTo>
                    <a:pt x="1784" y="13953"/>
                    <a:pt x="0" y="8967"/>
                    <a:pt x="1027" y="4751"/>
                  </a:cubicBezTo>
                  <a:cubicBezTo>
                    <a:pt x="1669" y="2114"/>
                    <a:pt x="3855" y="577"/>
                    <a:pt x="6503" y="423"/>
                  </a:cubicBezTo>
                  <a:cubicBezTo>
                    <a:pt x="6652" y="415"/>
                    <a:pt x="6800" y="410"/>
                    <a:pt x="6946" y="410"/>
                  </a:cubicBezTo>
                  <a:cubicBezTo>
                    <a:pt x="9045" y="410"/>
                    <a:pt x="10975" y="1251"/>
                    <a:pt x="12987" y="1753"/>
                  </a:cubicBezTo>
                  <a:cubicBezTo>
                    <a:pt x="12997" y="1755"/>
                    <a:pt x="13006" y="1756"/>
                    <a:pt x="13015" y="1756"/>
                  </a:cubicBezTo>
                  <a:cubicBezTo>
                    <a:pt x="13132" y="1756"/>
                    <a:pt x="13204" y="1586"/>
                    <a:pt x="13084" y="1527"/>
                  </a:cubicBezTo>
                  <a:cubicBezTo>
                    <a:pt x="11350" y="680"/>
                    <a:pt x="9084" y="0"/>
                    <a:pt x="6947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22" name="Google Shape;2022;p23"/>
          <p:cNvSpPr/>
          <p:nvPr/>
        </p:nvSpPr>
        <p:spPr>
          <a:xfrm>
            <a:off x="5570852" y="249103"/>
            <a:ext cx="391241" cy="391265"/>
          </a:xfrm>
          <a:custGeom>
            <a:avLst/>
            <a:gdLst/>
            <a:ahLst/>
            <a:cxnLst/>
            <a:rect l="l" t="t" r="r" b="b"/>
            <a:pathLst>
              <a:path w="9444" h="9444" extrusionOk="0">
                <a:moveTo>
                  <a:pt x="4595" y="0"/>
                </a:moveTo>
                <a:cubicBezTo>
                  <a:pt x="4595" y="0"/>
                  <a:pt x="4257" y="2178"/>
                  <a:pt x="4191" y="4202"/>
                </a:cubicBezTo>
                <a:cubicBezTo>
                  <a:pt x="2591" y="4314"/>
                  <a:pt x="0" y="4846"/>
                  <a:pt x="0" y="4846"/>
                </a:cubicBezTo>
                <a:cubicBezTo>
                  <a:pt x="0" y="4846"/>
                  <a:pt x="2164" y="5184"/>
                  <a:pt x="4182" y="5253"/>
                </a:cubicBezTo>
                <a:cubicBezTo>
                  <a:pt x="4229" y="7310"/>
                  <a:pt x="4595" y="9444"/>
                  <a:pt x="4595" y="9444"/>
                </a:cubicBezTo>
                <a:cubicBezTo>
                  <a:pt x="4595" y="9444"/>
                  <a:pt x="5127" y="6858"/>
                  <a:pt x="5242" y="5259"/>
                </a:cubicBezTo>
                <a:cubicBezTo>
                  <a:pt x="7305" y="5215"/>
                  <a:pt x="9444" y="4846"/>
                  <a:pt x="9444" y="4846"/>
                </a:cubicBezTo>
                <a:cubicBezTo>
                  <a:pt x="9444" y="4846"/>
                  <a:pt x="6842" y="4312"/>
                  <a:pt x="5242" y="4199"/>
                </a:cubicBezTo>
                <a:cubicBezTo>
                  <a:pt x="5130" y="2602"/>
                  <a:pt x="4595" y="0"/>
                  <a:pt x="459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23" name="Google Shape;2023;p23"/>
          <p:cNvGrpSpPr/>
          <p:nvPr/>
        </p:nvGrpSpPr>
        <p:grpSpPr>
          <a:xfrm flipH="1">
            <a:off x="414707" y="-1063018"/>
            <a:ext cx="1587045" cy="1764437"/>
            <a:chOff x="-2461806" y="-1519518"/>
            <a:chExt cx="1587045" cy="1764437"/>
          </a:xfrm>
        </p:grpSpPr>
        <p:sp>
          <p:nvSpPr>
            <p:cNvPr id="2024" name="Google Shape;2024;p23"/>
            <p:cNvSpPr/>
            <p:nvPr/>
          </p:nvSpPr>
          <p:spPr>
            <a:xfrm>
              <a:off x="-2460239" y="-1461569"/>
              <a:ext cx="1524279" cy="1417556"/>
            </a:xfrm>
            <a:custGeom>
              <a:avLst/>
              <a:gdLst/>
              <a:ahLst/>
              <a:cxnLst/>
              <a:rect l="l" t="t" r="r" b="b"/>
              <a:pathLst>
                <a:path w="34064" h="31679" extrusionOk="0">
                  <a:moveTo>
                    <a:pt x="35" y="1"/>
                  </a:moveTo>
                  <a:cubicBezTo>
                    <a:pt x="8" y="1"/>
                    <a:pt x="1" y="41"/>
                    <a:pt x="29" y="54"/>
                  </a:cubicBezTo>
                  <a:cubicBezTo>
                    <a:pt x="8594" y="3239"/>
                    <a:pt x="9814" y="13520"/>
                    <a:pt x="13448" y="20706"/>
                  </a:cubicBezTo>
                  <a:cubicBezTo>
                    <a:pt x="15238" y="24244"/>
                    <a:pt x="17793" y="27097"/>
                    <a:pt x="21405" y="28823"/>
                  </a:cubicBezTo>
                  <a:cubicBezTo>
                    <a:pt x="25020" y="30546"/>
                    <a:pt x="29348" y="31472"/>
                    <a:pt x="33341" y="31678"/>
                  </a:cubicBezTo>
                  <a:cubicBezTo>
                    <a:pt x="33350" y="31679"/>
                    <a:pt x="33359" y="31679"/>
                    <a:pt x="33368" y="31679"/>
                  </a:cubicBezTo>
                  <a:cubicBezTo>
                    <a:pt x="33945" y="31679"/>
                    <a:pt x="34064" y="30754"/>
                    <a:pt x="33484" y="30624"/>
                  </a:cubicBezTo>
                  <a:cubicBezTo>
                    <a:pt x="29260" y="29679"/>
                    <a:pt x="24990" y="29440"/>
                    <a:pt x="21097" y="27328"/>
                  </a:cubicBezTo>
                  <a:cubicBezTo>
                    <a:pt x="16892" y="25045"/>
                    <a:pt x="14516" y="21037"/>
                    <a:pt x="12765" y="16733"/>
                  </a:cubicBezTo>
                  <a:cubicBezTo>
                    <a:pt x="10186" y="10395"/>
                    <a:pt x="7669" y="1805"/>
                    <a:pt x="42" y="1"/>
                  </a:cubicBezTo>
                  <a:cubicBezTo>
                    <a:pt x="40" y="1"/>
                    <a:pt x="37" y="1"/>
                    <a:pt x="3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23"/>
            <p:cNvSpPr/>
            <p:nvPr/>
          </p:nvSpPr>
          <p:spPr>
            <a:xfrm>
              <a:off x="-2394459" y="-1519518"/>
              <a:ext cx="1134886" cy="1069107"/>
            </a:xfrm>
            <a:custGeom>
              <a:avLst/>
              <a:gdLst/>
              <a:ahLst/>
              <a:cxnLst/>
              <a:rect l="l" t="t" r="r" b="b"/>
              <a:pathLst>
                <a:path w="25362" h="23892" extrusionOk="0">
                  <a:moveTo>
                    <a:pt x="72" y="0"/>
                  </a:moveTo>
                  <a:cubicBezTo>
                    <a:pt x="26" y="0"/>
                    <a:pt x="1" y="71"/>
                    <a:pt x="48" y="93"/>
                  </a:cubicBezTo>
                  <a:cubicBezTo>
                    <a:pt x="3214" y="1539"/>
                    <a:pt x="6061" y="3133"/>
                    <a:pt x="8024" y="6123"/>
                  </a:cubicBezTo>
                  <a:cubicBezTo>
                    <a:pt x="9767" y="8783"/>
                    <a:pt x="10643" y="11899"/>
                    <a:pt x="12006" y="14749"/>
                  </a:cubicBezTo>
                  <a:cubicBezTo>
                    <a:pt x="14210" y="19351"/>
                    <a:pt x="19004" y="23891"/>
                    <a:pt x="24450" y="23891"/>
                  </a:cubicBezTo>
                  <a:cubicBezTo>
                    <a:pt x="24501" y="23891"/>
                    <a:pt x="24551" y="23891"/>
                    <a:pt x="24602" y="23890"/>
                  </a:cubicBezTo>
                  <a:cubicBezTo>
                    <a:pt x="25219" y="23882"/>
                    <a:pt x="25362" y="22965"/>
                    <a:pt x="24748" y="22802"/>
                  </a:cubicBezTo>
                  <a:cubicBezTo>
                    <a:pt x="21686" y="21987"/>
                    <a:pt x="19018" y="21250"/>
                    <a:pt x="16551" y="19121"/>
                  </a:cubicBezTo>
                  <a:cubicBezTo>
                    <a:pt x="14115" y="17021"/>
                    <a:pt x="12766" y="14174"/>
                    <a:pt x="11483" y="11291"/>
                  </a:cubicBezTo>
                  <a:cubicBezTo>
                    <a:pt x="10340" y="8722"/>
                    <a:pt x="9134" y="6120"/>
                    <a:pt x="7083" y="4135"/>
                  </a:cubicBezTo>
                  <a:cubicBezTo>
                    <a:pt x="5136" y="2252"/>
                    <a:pt x="2680" y="779"/>
                    <a:pt x="87" y="2"/>
                  </a:cubicBezTo>
                  <a:cubicBezTo>
                    <a:pt x="82" y="1"/>
                    <a:pt x="77" y="0"/>
                    <a:pt x="7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23"/>
            <p:cNvSpPr/>
            <p:nvPr/>
          </p:nvSpPr>
          <p:spPr>
            <a:xfrm>
              <a:off x="-2461806" y="-1423219"/>
              <a:ext cx="824159" cy="1573635"/>
            </a:xfrm>
            <a:custGeom>
              <a:avLst/>
              <a:gdLst/>
              <a:ahLst/>
              <a:cxnLst/>
              <a:rect l="l" t="t" r="r" b="b"/>
              <a:pathLst>
                <a:path w="18418" h="35167" extrusionOk="0">
                  <a:moveTo>
                    <a:pt x="88" y="1"/>
                  </a:moveTo>
                  <a:cubicBezTo>
                    <a:pt x="34" y="1"/>
                    <a:pt x="1" y="91"/>
                    <a:pt x="58" y="116"/>
                  </a:cubicBezTo>
                  <a:cubicBezTo>
                    <a:pt x="8100" y="3641"/>
                    <a:pt x="4381" y="14929"/>
                    <a:pt x="6016" y="21576"/>
                  </a:cubicBezTo>
                  <a:cubicBezTo>
                    <a:pt x="7429" y="27308"/>
                    <a:pt x="11897" y="33417"/>
                    <a:pt x="17770" y="35149"/>
                  </a:cubicBezTo>
                  <a:cubicBezTo>
                    <a:pt x="17811" y="35161"/>
                    <a:pt x="17850" y="35167"/>
                    <a:pt x="17887" y="35167"/>
                  </a:cubicBezTo>
                  <a:cubicBezTo>
                    <a:pt x="18248" y="35167"/>
                    <a:pt x="18418" y="34637"/>
                    <a:pt x="18076" y="34425"/>
                  </a:cubicBezTo>
                  <a:lnTo>
                    <a:pt x="18076" y="34425"/>
                  </a:lnTo>
                  <a:lnTo>
                    <a:pt x="18076" y="34428"/>
                  </a:lnTo>
                  <a:cubicBezTo>
                    <a:pt x="14970" y="32509"/>
                    <a:pt x="12175" y="30573"/>
                    <a:pt x="10066" y="27514"/>
                  </a:cubicBezTo>
                  <a:cubicBezTo>
                    <a:pt x="7891" y="24351"/>
                    <a:pt x="6820" y="20766"/>
                    <a:pt x="6644" y="16950"/>
                  </a:cubicBezTo>
                  <a:cubicBezTo>
                    <a:pt x="6374" y="11063"/>
                    <a:pt x="7040" y="2492"/>
                    <a:pt x="105" y="4"/>
                  </a:cubicBezTo>
                  <a:cubicBezTo>
                    <a:pt x="99" y="1"/>
                    <a:pt x="93" y="1"/>
                    <a:pt x="8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23"/>
            <p:cNvSpPr/>
            <p:nvPr/>
          </p:nvSpPr>
          <p:spPr>
            <a:xfrm>
              <a:off x="-2045018" y="-831867"/>
              <a:ext cx="976793" cy="1016305"/>
            </a:xfrm>
            <a:custGeom>
              <a:avLst/>
              <a:gdLst/>
              <a:ahLst/>
              <a:cxnLst/>
              <a:rect l="l" t="t" r="r" b="b"/>
              <a:pathLst>
                <a:path w="21829" h="22712" extrusionOk="0">
                  <a:moveTo>
                    <a:pt x="50" y="1"/>
                  </a:moveTo>
                  <a:cubicBezTo>
                    <a:pt x="25" y="1"/>
                    <a:pt x="1" y="17"/>
                    <a:pt x="1" y="48"/>
                  </a:cubicBezTo>
                  <a:cubicBezTo>
                    <a:pt x="136" y="5863"/>
                    <a:pt x="2278" y="11351"/>
                    <a:pt x="6278" y="15615"/>
                  </a:cubicBezTo>
                  <a:cubicBezTo>
                    <a:pt x="10031" y="19619"/>
                    <a:pt x="15775" y="22712"/>
                    <a:pt x="21364" y="22712"/>
                  </a:cubicBezTo>
                  <a:cubicBezTo>
                    <a:pt x="21425" y="22712"/>
                    <a:pt x="21487" y="22711"/>
                    <a:pt x="21548" y="22711"/>
                  </a:cubicBezTo>
                  <a:cubicBezTo>
                    <a:pt x="21765" y="22708"/>
                    <a:pt x="21829" y="22361"/>
                    <a:pt x="21600" y="22320"/>
                  </a:cubicBezTo>
                  <a:cubicBezTo>
                    <a:pt x="16017" y="21268"/>
                    <a:pt x="11008" y="19481"/>
                    <a:pt x="6898" y="15373"/>
                  </a:cubicBezTo>
                  <a:cubicBezTo>
                    <a:pt x="2870" y="11351"/>
                    <a:pt x="460" y="5717"/>
                    <a:pt x="103" y="48"/>
                  </a:cubicBezTo>
                  <a:cubicBezTo>
                    <a:pt x="100" y="17"/>
                    <a:pt x="74" y="1"/>
                    <a:pt x="50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23"/>
            <p:cNvSpPr/>
            <p:nvPr/>
          </p:nvSpPr>
          <p:spPr>
            <a:xfrm>
              <a:off x="-1645323" y="-474012"/>
              <a:ext cx="414362" cy="215191"/>
            </a:xfrm>
            <a:custGeom>
              <a:avLst/>
              <a:gdLst/>
              <a:ahLst/>
              <a:cxnLst/>
              <a:rect l="l" t="t" r="r" b="b"/>
              <a:pathLst>
                <a:path w="9260" h="4809" extrusionOk="0">
                  <a:moveTo>
                    <a:pt x="137" y="1"/>
                  </a:moveTo>
                  <a:cubicBezTo>
                    <a:pt x="64" y="1"/>
                    <a:pt x="1" y="89"/>
                    <a:pt x="69" y="152"/>
                  </a:cubicBezTo>
                  <a:cubicBezTo>
                    <a:pt x="2525" y="2393"/>
                    <a:pt x="5686" y="4326"/>
                    <a:pt x="9031" y="4807"/>
                  </a:cubicBezTo>
                  <a:cubicBezTo>
                    <a:pt x="9039" y="4808"/>
                    <a:pt x="9046" y="4809"/>
                    <a:pt x="9053" y="4809"/>
                  </a:cubicBezTo>
                  <a:cubicBezTo>
                    <a:pt x="9200" y="4809"/>
                    <a:pt x="9260" y="4604"/>
                    <a:pt x="9100" y="4551"/>
                  </a:cubicBezTo>
                  <a:cubicBezTo>
                    <a:pt x="5801" y="3500"/>
                    <a:pt x="2861" y="2307"/>
                    <a:pt x="199" y="25"/>
                  </a:cubicBezTo>
                  <a:cubicBezTo>
                    <a:pt x="179" y="8"/>
                    <a:pt x="157" y="1"/>
                    <a:pt x="137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23"/>
            <p:cNvSpPr/>
            <p:nvPr/>
          </p:nvSpPr>
          <p:spPr>
            <a:xfrm>
              <a:off x="-1135637" y="-269019"/>
              <a:ext cx="54860" cy="42421"/>
            </a:xfrm>
            <a:custGeom>
              <a:avLst/>
              <a:gdLst/>
              <a:ahLst/>
              <a:cxnLst/>
              <a:rect l="l" t="t" r="r" b="b"/>
              <a:pathLst>
                <a:path w="1226" h="948" extrusionOk="0">
                  <a:moveTo>
                    <a:pt x="612" y="1"/>
                  </a:moveTo>
                  <a:cubicBezTo>
                    <a:pt x="1" y="1"/>
                    <a:pt x="1" y="948"/>
                    <a:pt x="612" y="948"/>
                  </a:cubicBezTo>
                  <a:cubicBezTo>
                    <a:pt x="1226" y="948"/>
                    <a:pt x="1226" y="1"/>
                    <a:pt x="612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23"/>
            <p:cNvSpPr/>
            <p:nvPr/>
          </p:nvSpPr>
          <p:spPr>
            <a:xfrm>
              <a:off x="-1483334" y="-76823"/>
              <a:ext cx="36290" cy="28146"/>
            </a:xfrm>
            <a:custGeom>
              <a:avLst/>
              <a:gdLst/>
              <a:ahLst/>
              <a:cxnLst/>
              <a:rect l="l" t="t" r="r" b="b"/>
              <a:pathLst>
                <a:path w="811" h="629" extrusionOk="0">
                  <a:moveTo>
                    <a:pt x="406" y="1"/>
                  </a:moveTo>
                  <a:cubicBezTo>
                    <a:pt x="1" y="1"/>
                    <a:pt x="1" y="628"/>
                    <a:pt x="406" y="628"/>
                  </a:cubicBezTo>
                  <a:cubicBezTo>
                    <a:pt x="810" y="628"/>
                    <a:pt x="810" y="1"/>
                    <a:pt x="40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23"/>
            <p:cNvSpPr/>
            <p:nvPr/>
          </p:nvSpPr>
          <p:spPr>
            <a:xfrm>
              <a:off x="-1350744" y="-27197"/>
              <a:ext cx="46716" cy="34724"/>
            </a:xfrm>
            <a:custGeom>
              <a:avLst/>
              <a:gdLst/>
              <a:ahLst/>
              <a:cxnLst/>
              <a:rect l="l" t="t" r="r" b="b"/>
              <a:pathLst>
                <a:path w="1044" h="776" extrusionOk="0">
                  <a:moveTo>
                    <a:pt x="377" y="1"/>
                  </a:moveTo>
                  <a:cubicBezTo>
                    <a:pt x="181" y="1"/>
                    <a:pt x="1" y="195"/>
                    <a:pt x="9" y="389"/>
                  </a:cubicBezTo>
                  <a:cubicBezTo>
                    <a:pt x="19" y="578"/>
                    <a:pt x="168" y="776"/>
                    <a:pt x="372" y="776"/>
                  </a:cubicBezTo>
                  <a:cubicBezTo>
                    <a:pt x="381" y="776"/>
                    <a:pt x="389" y="776"/>
                    <a:pt x="397" y="775"/>
                  </a:cubicBezTo>
                  <a:cubicBezTo>
                    <a:pt x="540" y="764"/>
                    <a:pt x="697" y="769"/>
                    <a:pt x="821" y="687"/>
                  </a:cubicBezTo>
                  <a:cubicBezTo>
                    <a:pt x="1044" y="538"/>
                    <a:pt x="1044" y="238"/>
                    <a:pt x="821" y="89"/>
                  </a:cubicBezTo>
                  <a:cubicBezTo>
                    <a:pt x="697" y="7"/>
                    <a:pt x="540" y="12"/>
                    <a:pt x="397" y="1"/>
                  </a:cubicBezTo>
                  <a:cubicBezTo>
                    <a:pt x="390" y="1"/>
                    <a:pt x="384" y="1"/>
                    <a:pt x="377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23"/>
            <p:cNvSpPr/>
            <p:nvPr/>
          </p:nvSpPr>
          <p:spPr>
            <a:xfrm>
              <a:off x="-1206832" y="19028"/>
              <a:ext cx="332071" cy="61573"/>
            </a:xfrm>
            <a:custGeom>
              <a:avLst/>
              <a:gdLst/>
              <a:ahLst/>
              <a:cxnLst/>
              <a:rect l="l" t="t" r="r" b="b"/>
              <a:pathLst>
                <a:path w="7421" h="1376" extrusionOk="0">
                  <a:moveTo>
                    <a:pt x="167" y="0"/>
                  </a:moveTo>
                  <a:cubicBezTo>
                    <a:pt x="38" y="0"/>
                    <a:pt x="0" y="204"/>
                    <a:pt x="141" y="254"/>
                  </a:cubicBezTo>
                  <a:cubicBezTo>
                    <a:pt x="1903" y="889"/>
                    <a:pt x="3870" y="1376"/>
                    <a:pt x="5791" y="1376"/>
                  </a:cubicBezTo>
                  <a:cubicBezTo>
                    <a:pt x="6286" y="1376"/>
                    <a:pt x="6779" y="1343"/>
                    <a:pt x="7263" y="1273"/>
                  </a:cubicBezTo>
                  <a:cubicBezTo>
                    <a:pt x="7420" y="1251"/>
                    <a:pt x="7365" y="1028"/>
                    <a:pt x="7228" y="1014"/>
                  </a:cubicBezTo>
                  <a:cubicBezTo>
                    <a:pt x="4829" y="799"/>
                    <a:pt x="2542" y="684"/>
                    <a:pt x="207" y="6"/>
                  </a:cubicBezTo>
                  <a:cubicBezTo>
                    <a:pt x="193" y="2"/>
                    <a:pt x="179" y="0"/>
                    <a:pt x="167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23"/>
            <p:cNvSpPr/>
            <p:nvPr/>
          </p:nvSpPr>
          <p:spPr>
            <a:xfrm>
              <a:off x="-1549472" y="159673"/>
              <a:ext cx="45419" cy="39825"/>
            </a:xfrm>
            <a:custGeom>
              <a:avLst/>
              <a:gdLst/>
              <a:ahLst/>
              <a:cxnLst/>
              <a:rect l="l" t="t" r="r" b="b"/>
              <a:pathLst>
                <a:path w="1015" h="890" extrusionOk="0">
                  <a:moveTo>
                    <a:pt x="408" y="0"/>
                  </a:moveTo>
                  <a:cubicBezTo>
                    <a:pt x="317" y="0"/>
                    <a:pt x="225" y="33"/>
                    <a:pt x="157" y="101"/>
                  </a:cubicBezTo>
                  <a:cubicBezTo>
                    <a:pt x="0" y="258"/>
                    <a:pt x="28" y="542"/>
                    <a:pt x="229" y="652"/>
                  </a:cubicBezTo>
                  <a:cubicBezTo>
                    <a:pt x="347" y="718"/>
                    <a:pt x="463" y="784"/>
                    <a:pt x="579" y="856"/>
                  </a:cubicBezTo>
                  <a:cubicBezTo>
                    <a:pt x="617" y="879"/>
                    <a:pt x="657" y="889"/>
                    <a:pt x="695" y="889"/>
                  </a:cubicBezTo>
                  <a:cubicBezTo>
                    <a:pt x="866" y="889"/>
                    <a:pt x="1015" y="688"/>
                    <a:pt x="912" y="522"/>
                  </a:cubicBezTo>
                  <a:cubicBezTo>
                    <a:pt x="840" y="407"/>
                    <a:pt x="774" y="288"/>
                    <a:pt x="711" y="173"/>
                  </a:cubicBezTo>
                  <a:cubicBezTo>
                    <a:pt x="648" y="58"/>
                    <a:pt x="528" y="0"/>
                    <a:pt x="408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23"/>
            <p:cNvSpPr/>
            <p:nvPr/>
          </p:nvSpPr>
          <p:spPr>
            <a:xfrm>
              <a:off x="-1407530" y="211358"/>
              <a:ext cx="43271" cy="33561"/>
            </a:xfrm>
            <a:custGeom>
              <a:avLst/>
              <a:gdLst/>
              <a:ahLst/>
              <a:cxnLst/>
              <a:rect l="l" t="t" r="r" b="b"/>
              <a:pathLst>
                <a:path w="967" h="750" extrusionOk="0">
                  <a:moveTo>
                    <a:pt x="485" y="1"/>
                  </a:moveTo>
                  <a:cubicBezTo>
                    <a:pt x="0" y="1"/>
                    <a:pt x="0" y="750"/>
                    <a:pt x="485" y="750"/>
                  </a:cubicBezTo>
                  <a:cubicBezTo>
                    <a:pt x="967" y="750"/>
                    <a:pt x="967" y="1"/>
                    <a:pt x="48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5" name="Google Shape;2035;p23"/>
          <p:cNvGrpSpPr/>
          <p:nvPr/>
        </p:nvGrpSpPr>
        <p:grpSpPr>
          <a:xfrm>
            <a:off x="505548" y="4608507"/>
            <a:ext cx="1755539" cy="1736248"/>
            <a:chOff x="3331298" y="-1225296"/>
            <a:chExt cx="2219673" cy="2195282"/>
          </a:xfrm>
        </p:grpSpPr>
        <p:sp>
          <p:nvSpPr>
            <p:cNvPr id="2036" name="Google Shape;2036;p23"/>
            <p:cNvSpPr/>
            <p:nvPr/>
          </p:nvSpPr>
          <p:spPr>
            <a:xfrm>
              <a:off x="4069963" y="-625844"/>
              <a:ext cx="534017" cy="680073"/>
            </a:xfrm>
            <a:custGeom>
              <a:avLst/>
              <a:gdLst/>
              <a:ahLst/>
              <a:cxnLst/>
              <a:rect l="l" t="t" r="r" b="b"/>
              <a:pathLst>
                <a:path w="11934" h="15198" extrusionOk="0">
                  <a:moveTo>
                    <a:pt x="10679" y="0"/>
                  </a:moveTo>
                  <a:cubicBezTo>
                    <a:pt x="10672" y="0"/>
                    <a:pt x="10665" y="2"/>
                    <a:pt x="10657" y="4"/>
                  </a:cubicBezTo>
                  <a:cubicBezTo>
                    <a:pt x="5641" y="1526"/>
                    <a:pt x="589" y="5665"/>
                    <a:pt x="203" y="11243"/>
                  </a:cubicBezTo>
                  <a:cubicBezTo>
                    <a:pt x="0" y="14163"/>
                    <a:pt x="1298" y="15198"/>
                    <a:pt x="3116" y="15198"/>
                  </a:cubicBezTo>
                  <a:cubicBezTo>
                    <a:pt x="6015" y="15198"/>
                    <a:pt x="10236" y="12569"/>
                    <a:pt x="11817" y="10755"/>
                  </a:cubicBezTo>
                  <a:cubicBezTo>
                    <a:pt x="11934" y="10623"/>
                    <a:pt x="11826" y="10463"/>
                    <a:pt x="11690" y="10463"/>
                  </a:cubicBezTo>
                  <a:cubicBezTo>
                    <a:pt x="11650" y="10463"/>
                    <a:pt x="11608" y="10476"/>
                    <a:pt x="11569" y="10508"/>
                  </a:cubicBezTo>
                  <a:cubicBezTo>
                    <a:pt x="9548" y="12124"/>
                    <a:pt x="7502" y="13624"/>
                    <a:pt x="4969" y="14337"/>
                  </a:cubicBezTo>
                  <a:cubicBezTo>
                    <a:pt x="4449" y="14484"/>
                    <a:pt x="3940" y="14564"/>
                    <a:pt x="3466" y="14564"/>
                  </a:cubicBezTo>
                  <a:cubicBezTo>
                    <a:pt x="1861" y="14564"/>
                    <a:pt x="644" y="13644"/>
                    <a:pt x="646" y="11251"/>
                  </a:cubicBezTo>
                  <a:cubicBezTo>
                    <a:pt x="649" y="10158"/>
                    <a:pt x="1013" y="9070"/>
                    <a:pt x="1442" y="8082"/>
                  </a:cubicBezTo>
                  <a:cubicBezTo>
                    <a:pt x="3130" y="4178"/>
                    <a:pt x="6847" y="1639"/>
                    <a:pt x="10690" y="130"/>
                  </a:cubicBezTo>
                  <a:cubicBezTo>
                    <a:pt x="10760" y="103"/>
                    <a:pt x="10744" y="0"/>
                    <a:pt x="1067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23"/>
            <p:cNvSpPr/>
            <p:nvPr/>
          </p:nvSpPr>
          <p:spPr>
            <a:xfrm>
              <a:off x="4300821" y="-549011"/>
              <a:ext cx="550797" cy="375611"/>
            </a:xfrm>
            <a:custGeom>
              <a:avLst/>
              <a:gdLst/>
              <a:ahLst/>
              <a:cxnLst/>
              <a:rect l="l" t="t" r="r" b="b"/>
              <a:pathLst>
                <a:path w="12309" h="8394" extrusionOk="0">
                  <a:moveTo>
                    <a:pt x="10340" y="0"/>
                  </a:moveTo>
                  <a:cubicBezTo>
                    <a:pt x="7066" y="0"/>
                    <a:pt x="1019" y="6731"/>
                    <a:pt x="77" y="8152"/>
                  </a:cubicBezTo>
                  <a:cubicBezTo>
                    <a:pt x="1" y="8268"/>
                    <a:pt x="109" y="8393"/>
                    <a:pt x="223" y="8393"/>
                  </a:cubicBezTo>
                  <a:cubicBezTo>
                    <a:pt x="260" y="8393"/>
                    <a:pt x="298" y="8379"/>
                    <a:pt x="330" y="8347"/>
                  </a:cubicBezTo>
                  <a:cubicBezTo>
                    <a:pt x="1625" y="7053"/>
                    <a:pt x="2888" y="5726"/>
                    <a:pt x="4265" y="4515"/>
                  </a:cubicBezTo>
                  <a:cubicBezTo>
                    <a:pt x="5015" y="3852"/>
                    <a:pt x="8155" y="914"/>
                    <a:pt x="10259" y="914"/>
                  </a:cubicBezTo>
                  <a:cubicBezTo>
                    <a:pt x="10951" y="914"/>
                    <a:pt x="11532" y="1232"/>
                    <a:pt x="11878" y="2053"/>
                  </a:cubicBezTo>
                  <a:cubicBezTo>
                    <a:pt x="11910" y="2132"/>
                    <a:pt x="11972" y="2164"/>
                    <a:pt x="12038" y="2164"/>
                  </a:cubicBezTo>
                  <a:cubicBezTo>
                    <a:pt x="12166" y="2164"/>
                    <a:pt x="12309" y="2040"/>
                    <a:pt x="12274" y="1891"/>
                  </a:cubicBezTo>
                  <a:cubicBezTo>
                    <a:pt x="11971" y="539"/>
                    <a:pt x="11266" y="0"/>
                    <a:pt x="10340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23"/>
            <p:cNvSpPr/>
            <p:nvPr/>
          </p:nvSpPr>
          <p:spPr>
            <a:xfrm>
              <a:off x="4658854" y="-334083"/>
              <a:ext cx="145027" cy="121937"/>
            </a:xfrm>
            <a:custGeom>
              <a:avLst/>
              <a:gdLst/>
              <a:ahLst/>
              <a:cxnLst/>
              <a:rect l="l" t="t" r="r" b="b"/>
              <a:pathLst>
                <a:path w="3241" h="2725" extrusionOk="0">
                  <a:moveTo>
                    <a:pt x="2942" y="0"/>
                  </a:moveTo>
                  <a:cubicBezTo>
                    <a:pt x="2897" y="0"/>
                    <a:pt x="2851" y="15"/>
                    <a:pt x="2808" y="50"/>
                  </a:cubicBezTo>
                  <a:cubicBezTo>
                    <a:pt x="1933" y="774"/>
                    <a:pt x="1049" y="1488"/>
                    <a:pt x="209" y="2253"/>
                  </a:cubicBezTo>
                  <a:cubicBezTo>
                    <a:pt x="0" y="2445"/>
                    <a:pt x="196" y="2725"/>
                    <a:pt x="422" y="2725"/>
                  </a:cubicBezTo>
                  <a:cubicBezTo>
                    <a:pt x="485" y="2725"/>
                    <a:pt x="549" y="2703"/>
                    <a:pt x="609" y="2652"/>
                  </a:cubicBezTo>
                  <a:cubicBezTo>
                    <a:pt x="1462" y="1909"/>
                    <a:pt x="2272" y="1116"/>
                    <a:pt x="3092" y="334"/>
                  </a:cubicBezTo>
                  <a:cubicBezTo>
                    <a:pt x="3241" y="194"/>
                    <a:pt x="3103" y="0"/>
                    <a:pt x="294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23"/>
            <p:cNvSpPr/>
            <p:nvPr/>
          </p:nvSpPr>
          <p:spPr>
            <a:xfrm>
              <a:off x="4487780" y="-677215"/>
              <a:ext cx="542698" cy="814494"/>
            </a:xfrm>
            <a:custGeom>
              <a:avLst/>
              <a:gdLst/>
              <a:ahLst/>
              <a:cxnLst/>
              <a:rect l="l" t="t" r="r" b="b"/>
              <a:pathLst>
                <a:path w="12128" h="18202" extrusionOk="0">
                  <a:moveTo>
                    <a:pt x="7345" y="1"/>
                  </a:moveTo>
                  <a:cubicBezTo>
                    <a:pt x="6431" y="1"/>
                    <a:pt x="5475" y="355"/>
                    <a:pt x="4566" y="1185"/>
                  </a:cubicBezTo>
                  <a:cubicBezTo>
                    <a:pt x="4492" y="1252"/>
                    <a:pt x="4561" y="1344"/>
                    <a:pt x="4640" y="1344"/>
                  </a:cubicBezTo>
                  <a:cubicBezTo>
                    <a:pt x="4660" y="1344"/>
                    <a:pt x="4682" y="1337"/>
                    <a:pt x="4701" y="1322"/>
                  </a:cubicBezTo>
                  <a:cubicBezTo>
                    <a:pt x="5498" y="704"/>
                    <a:pt x="6318" y="437"/>
                    <a:pt x="7099" y="437"/>
                  </a:cubicBezTo>
                  <a:cubicBezTo>
                    <a:pt x="9406" y="437"/>
                    <a:pt x="11371" y="2768"/>
                    <a:pt x="11392" y="5243"/>
                  </a:cubicBezTo>
                  <a:cubicBezTo>
                    <a:pt x="11411" y="7707"/>
                    <a:pt x="9957" y="9833"/>
                    <a:pt x="8308" y="11534"/>
                  </a:cubicBezTo>
                  <a:cubicBezTo>
                    <a:pt x="5905" y="14018"/>
                    <a:pt x="2923" y="15557"/>
                    <a:pt x="236" y="17638"/>
                  </a:cubicBezTo>
                  <a:cubicBezTo>
                    <a:pt x="1" y="17821"/>
                    <a:pt x="205" y="18202"/>
                    <a:pt x="465" y="18202"/>
                  </a:cubicBezTo>
                  <a:cubicBezTo>
                    <a:pt x="492" y="18202"/>
                    <a:pt x="519" y="18198"/>
                    <a:pt x="547" y="18189"/>
                  </a:cubicBezTo>
                  <a:cubicBezTo>
                    <a:pt x="5376" y="16642"/>
                    <a:pt x="11923" y="11132"/>
                    <a:pt x="12055" y="5659"/>
                  </a:cubicBezTo>
                  <a:lnTo>
                    <a:pt x="12058" y="5659"/>
                  </a:lnTo>
                  <a:cubicBezTo>
                    <a:pt x="12127" y="2771"/>
                    <a:pt x="9901" y="1"/>
                    <a:pt x="734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23"/>
            <p:cNvSpPr/>
            <p:nvPr/>
          </p:nvSpPr>
          <p:spPr>
            <a:xfrm>
              <a:off x="3797489" y="-934207"/>
              <a:ext cx="1107277" cy="1205990"/>
            </a:xfrm>
            <a:custGeom>
              <a:avLst/>
              <a:gdLst/>
              <a:ahLst/>
              <a:cxnLst/>
              <a:rect l="l" t="t" r="r" b="b"/>
              <a:pathLst>
                <a:path w="24745" h="26951" extrusionOk="0">
                  <a:moveTo>
                    <a:pt x="24486" y="1"/>
                  </a:moveTo>
                  <a:cubicBezTo>
                    <a:pt x="15937" y="45"/>
                    <a:pt x="7363" y="7052"/>
                    <a:pt x="3269" y="14117"/>
                  </a:cubicBezTo>
                  <a:cubicBezTo>
                    <a:pt x="1424" y="17299"/>
                    <a:pt x="1" y="21520"/>
                    <a:pt x="2421" y="24819"/>
                  </a:cubicBezTo>
                  <a:cubicBezTo>
                    <a:pt x="3573" y="26389"/>
                    <a:pt x="5068" y="26951"/>
                    <a:pt x="6656" y="26951"/>
                  </a:cubicBezTo>
                  <a:cubicBezTo>
                    <a:pt x="8295" y="26951"/>
                    <a:pt x="10033" y="26352"/>
                    <a:pt x="11592" y="25647"/>
                  </a:cubicBezTo>
                  <a:cubicBezTo>
                    <a:pt x="11740" y="25581"/>
                    <a:pt x="11654" y="25368"/>
                    <a:pt x="11513" y="25368"/>
                  </a:cubicBezTo>
                  <a:cubicBezTo>
                    <a:pt x="11502" y="25368"/>
                    <a:pt x="11491" y="25369"/>
                    <a:pt x="11479" y="25372"/>
                  </a:cubicBezTo>
                  <a:cubicBezTo>
                    <a:pt x="10179" y="25683"/>
                    <a:pt x="8674" y="26088"/>
                    <a:pt x="7253" y="26088"/>
                  </a:cubicBezTo>
                  <a:cubicBezTo>
                    <a:pt x="6689" y="26088"/>
                    <a:pt x="6138" y="26024"/>
                    <a:pt x="5618" y="25865"/>
                  </a:cubicBezTo>
                  <a:cubicBezTo>
                    <a:pt x="2751" y="24987"/>
                    <a:pt x="1857" y="21801"/>
                    <a:pt x="2369" y="19152"/>
                  </a:cubicBezTo>
                  <a:cubicBezTo>
                    <a:pt x="3035" y="15703"/>
                    <a:pt x="5430" y="12357"/>
                    <a:pt x="7746" y="9811"/>
                  </a:cubicBezTo>
                  <a:cubicBezTo>
                    <a:pt x="9896" y="7451"/>
                    <a:pt x="12421" y="5463"/>
                    <a:pt x="15205" y="3907"/>
                  </a:cubicBezTo>
                  <a:cubicBezTo>
                    <a:pt x="18192" y="2239"/>
                    <a:pt x="21344" y="1496"/>
                    <a:pt x="24535" y="408"/>
                  </a:cubicBezTo>
                  <a:cubicBezTo>
                    <a:pt x="24745" y="336"/>
                    <a:pt x="24731" y="1"/>
                    <a:pt x="2448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23"/>
            <p:cNvSpPr/>
            <p:nvPr/>
          </p:nvSpPr>
          <p:spPr>
            <a:xfrm>
              <a:off x="3788137" y="-846141"/>
              <a:ext cx="1526292" cy="1407667"/>
            </a:xfrm>
            <a:custGeom>
              <a:avLst/>
              <a:gdLst/>
              <a:ahLst/>
              <a:cxnLst/>
              <a:rect l="l" t="t" r="r" b="b"/>
              <a:pathLst>
                <a:path w="34109" h="31458" extrusionOk="0">
                  <a:moveTo>
                    <a:pt x="27899" y="0"/>
                  </a:moveTo>
                  <a:cubicBezTo>
                    <a:pt x="27811" y="0"/>
                    <a:pt x="27757" y="135"/>
                    <a:pt x="27850" y="177"/>
                  </a:cubicBezTo>
                  <a:cubicBezTo>
                    <a:pt x="32027" y="2118"/>
                    <a:pt x="33745" y="6807"/>
                    <a:pt x="32682" y="11133"/>
                  </a:cubicBezTo>
                  <a:cubicBezTo>
                    <a:pt x="31663" y="15268"/>
                    <a:pt x="28682" y="18776"/>
                    <a:pt x="25606" y="21590"/>
                  </a:cubicBezTo>
                  <a:cubicBezTo>
                    <a:pt x="22589" y="24351"/>
                    <a:pt x="19136" y="26625"/>
                    <a:pt x="15403" y="28299"/>
                  </a:cubicBezTo>
                  <a:cubicBezTo>
                    <a:pt x="12850" y="29444"/>
                    <a:pt x="9565" y="30727"/>
                    <a:pt x="6584" y="30727"/>
                  </a:cubicBezTo>
                  <a:cubicBezTo>
                    <a:pt x="4207" y="30727"/>
                    <a:pt x="2023" y="29911"/>
                    <a:pt x="557" y="27559"/>
                  </a:cubicBezTo>
                  <a:cubicBezTo>
                    <a:pt x="504" y="27474"/>
                    <a:pt x="416" y="27437"/>
                    <a:pt x="328" y="27437"/>
                  </a:cubicBezTo>
                  <a:cubicBezTo>
                    <a:pt x="164" y="27437"/>
                    <a:pt x="0" y="27566"/>
                    <a:pt x="67" y="27760"/>
                  </a:cubicBezTo>
                  <a:cubicBezTo>
                    <a:pt x="1065" y="30597"/>
                    <a:pt x="3599" y="31458"/>
                    <a:pt x="6284" y="31458"/>
                  </a:cubicBezTo>
                  <a:cubicBezTo>
                    <a:pt x="7998" y="31458"/>
                    <a:pt x="9773" y="31107"/>
                    <a:pt x="11251" y="30695"/>
                  </a:cubicBezTo>
                  <a:cubicBezTo>
                    <a:pt x="16845" y="29136"/>
                    <a:pt x="22049" y="26251"/>
                    <a:pt x="26275" y="22261"/>
                  </a:cubicBezTo>
                  <a:cubicBezTo>
                    <a:pt x="29816" y="18919"/>
                    <a:pt x="33299" y="14572"/>
                    <a:pt x="33745" y="9539"/>
                  </a:cubicBezTo>
                  <a:cubicBezTo>
                    <a:pt x="34108" y="5403"/>
                    <a:pt x="32060" y="1155"/>
                    <a:pt x="27924" y="4"/>
                  </a:cubicBezTo>
                  <a:cubicBezTo>
                    <a:pt x="27916" y="1"/>
                    <a:pt x="27907" y="0"/>
                    <a:pt x="2789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23"/>
            <p:cNvSpPr/>
            <p:nvPr/>
          </p:nvSpPr>
          <p:spPr>
            <a:xfrm>
              <a:off x="3728397" y="177035"/>
              <a:ext cx="46493" cy="57635"/>
            </a:xfrm>
            <a:custGeom>
              <a:avLst/>
              <a:gdLst/>
              <a:ahLst/>
              <a:cxnLst/>
              <a:rect l="l" t="t" r="r" b="b"/>
              <a:pathLst>
                <a:path w="1039" h="1288" extrusionOk="0">
                  <a:moveTo>
                    <a:pt x="546" y="0"/>
                  </a:moveTo>
                  <a:cubicBezTo>
                    <a:pt x="508" y="0"/>
                    <a:pt x="468" y="5"/>
                    <a:pt x="427" y="16"/>
                  </a:cubicBezTo>
                  <a:cubicBezTo>
                    <a:pt x="80" y="107"/>
                    <a:pt x="0" y="520"/>
                    <a:pt x="221" y="773"/>
                  </a:cubicBezTo>
                  <a:cubicBezTo>
                    <a:pt x="232" y="787"/>
                    <a:pt x="243" y="798"/>
                    <a:pt x="254" y="809"/>
                  </a:cubicBezTo>
                  <a:cubicBezTo>
                    <a:pt x="263" y="817"/>
                    <a:pt x="268" y="822"/>
                    <a:pt x="267" y="822"/>
                  </a:cubicBezTo>
                  <a:cubicBezTo>
                    <a:pt x="266" y="822"/>
                    <a:pt x="257" y="815"/>
                    <a:pt x="240" y="801"/>
                  </a:cubicBezTo>
                  <a:lnTo>
                    <a:pt x="240" y="801"/>
                  </a:lnTo>
                  <a:cubicBezTo>
                    <a:pt x="245" y="831"/>
                    <a:pt x="273" y="875"/>
                    <a:pt x="284" y="905"/>
                  </a:cubicBezTo>
                  <a:cubicBezTo>
                    <a:pt x="314" y="974"/>
                    <a:pt x="342" y="1046"/>
                    <a:pt x="372" y="1115"/>
                  </a:cubicBezTo>
                  <a:cubicBezTo>
                    <a:pt x="417" y="1222"/>
                    <a:pt x="556" y="1288"/>
                    <a:pt x="676" y="1288"/>
                  </a:cubicBezTo>
                  <a:cubicBezTo>
                    <a:pt x="704" y="1288"/>
                    <a:pt x="731" y="1284"/>
                    <a:pt x="755" y="1277"/>
                  </a:cubicBezTo>
                  <a:cubicBezTo>
                    <a:pt x="884" y="1236"/>
                    <a:pt x="1027" y="1101"/>
                    <a:pt x="1011" y="949"/>
                  </a:cubicBezTo>
                  <a:lnTo>
                    <a:pt x="983" y="724"/>
                  </a:lnTo>
                  <a:cubicBezTo>
                    <a:pt x="981" y="685"/>
                    <a:pt x="975" y="649"/>
                    <a:pt x="972" y="611"/>
                  </a:cubicBezTo>
                  <a:cubicBezTo>
                    <a:pt x="967" y="622"/>
                    <a:pt x="964" y="633"/>
                    <a:pt x="958" y="641"/>
                  </a:cubicBezTo>
                  <a:cubicBezTo>
                    <a:pt x="967" y="622"/>
                    <a:pt x="972" y="600"/>
                    <a:pt x="978" y="578"/>
                  </a:cubicBezTo>
                  <a:cubicBezTo>
                    <a:pt x="1039" y="286"/>
                    <a:pt x="835" y="0"/>
                    <a:pt x="54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23"/>
            <p:cNvSpPr/>
            <p:nvPr/>
          </p:nvSpPr>
          <p:spPr>
            <a:xfrm>
              <a:off x="3721014" y="-58566"/>
              <a:ext cx="61036" cy="41123"/>
            </a:xfrm>
            <a:custGeom>
              <a:avLst/>
              <a:gdLst/>
              <a:ahLst/>
              <a:cxnLst/>
              <a:rect l="l" t="t" r="r" b="b"/>
              <a:pathLst>
                <a:path w="1364" h="919" extrusionOk="0">
                  <a:moveTo>
                    <a:pt x="885" y="0"/>
                  </a:moveTo>
                  <a:cubicBezTo>
                    <a:pt x="856" y="0"/>
                    <a:pt x="828" y="2"/>
                    <a:pt x="799" y="6"/>
                  </a:cubicBezTo>
                  <a:cubicBezTo>
                    <a:pt x="716" y="17"/>
                    <a:pt x="655" y="55"/>
                    <a:pt x="598" y="102"/>
                  </a:cubicBezTo>
                  <a:cubicBezTo>
                    <a:pt x="507" y="135"/>
                    <a:pt x="416" y="168"/>
                    <a:pt x="325" y="201"/>
                  </a:cubicBezTo>
                  <a:cubicBezTo>
                    <a:pt x="146" y="267"/>
                    <a:pt x="0" y="446"/>
                    <a:pt x="61" y="650"/>
                  </a:cubicBezTo>
                  <a:cubicBezTo>
                    <a:pt x="116" y="826"/>
                    <a:pt x="259" y="918"/>
                    <a:pt x="429" y="918"/>
                  </a:cubicBezTo>
                  <a:cubicBezTo>
                    <a:pt x="455" y="918"/>
                    <a:pt x="482" y="916"/>
                    <a:pt x="510" y="912"/>
                  </a:cubicBezTo>
                  <a:cubicBezTo>
                    <a:pt x="606" y="898"/>
                    <a:pt x="699" y="881"/>
                    <a:pt x="796" y="867"/>
                  </a:cubicBezTo>
                  <a:cubicBezTo>
                    <a:pt x="829" y="872"/>
                    <a:pt x="862" y="876"/>
                    <a:pt x="895" y="876"/>
                  </a:cubicBezTo>
                  <a:cubicBezTo>
                    <a:pt x="935" y="876"/>
                    <a:pt x="975" y="870"/>
                    <a:pt x="1016" y="854"/>
                  </a:cubicBezTo>
                  <a:cubicBezTo>
                    <a:pt x="1129" y="807"/>
                    <a:pt x="1220" y="760"/>
                    <a:pt x="1283" y="653"/>
                  </a:cubicBezTo>
                  <a:cubicBezTo>
                    <a:pt x="1338" y="559"/>
                    <a:pt x="1363" y="424"/>
                    <a:pt x="1330" y="320"/>
                  </a:cubicBezTo>
                  <a:cubicBezTo>
                    <a:pt x="1262" y="99"/>
                    <a:pt x="1090" y="0"/>
                    <a:pt x="885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23"/>
            <p:cNvSpPr/>
            <p:nvPr/>
          </p:nvSpPr>
          <p:spPr>
            <a:xfrm>
              <a:off x="3836062" y="-1048047"/>
              <a:ext cx="1450535" cy="754174"/>
            </a:xfrm>
            <a:custGeom>
              <a:avLst/>
              <a:gdLst/>
              <a:ahLst/>
              <a:cxnLst/>
              <a:rect l="l" t="t" r="r" b="b"/>
              <a:pathLst>
                <a:path w="32416" h="16854" extrusionOk="0">
                  <a:moveTo>
                    <a:pt x="22731" y="1"/>
                  </a:moveTo>
                  <a:cubicBezTo>
                    <a:pt x="20938" y="1"/>
                    <a:pt x="19145" y="326"/>
                    <a:pt x="17591" y="920"/>
                  </a:cubicBezTo>
                  <a:cubicBezTo>
                    <a:pt x="10386" y="3671"/>
                    <a:pt x="4092" y="10045"/>
                    <a:pt x="114" y="16509"/>
                  </a:cubicBezTo>
                  <a:cubicBezTo>
                    <a:pt x="1" y="16691"/>
                    <a:pt x="157" y="16853"/>
                    <a:pt x="322" y="16853"/>
                  </a:cubicBezTo>
                  <a:cubicBezTo>
                    <a:pt x="394" y="16853"/>
                    <a:pt x="468" y="16822"/>
                    <a:pt x="521" y="16749"/>
                  </a:cubicBezTo>
                  <a:cubicBezTo>
                    <a:pt x="4271" y="11548"/>
                    <a:pt x="8665" y="6790"/>
                    <a:pt x="14186" y="3428"/>
                  </a:cubicBezTo>
                  <a:cubicBezTo>
                    <a:pt x="16822" y="1825"/>
                    <a:pt x="20060" y="767"/>
                    <a:pt x="23097" y="767"/>
                  </a:cubicBezTo>
                  <a:cubicBezTo>
                    <a:pt x="26974" y="767"/>
                    <a:pt x="30524" y="2491"/>
                    <a:pt x="32074" y="7008"/>
                  </a:cubicBezTo>
                  <a:cubicBezTo>
                    <a:pt x="32103" y="7090"/>
                    <a:pt x="32167" y="7127"/>
                    <a:pt x="32230" y="7127"/>
                  </a:cubicBezTo>
                  <a:cubicBezTo>
                    <a:pt x="32323" y="7127"/>
                    <a:pt x="32415" y="7048"/>
                    <a:pt x="32396" y="6922"/>
                  </a:cubicBezTo>
                  <a:cubicBezTo>
                    <a:pt x="31640" y="2014"/>
                    <a:pt x="27187" y="1"/>
                    <a:pt x="2273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23"/>
            <p:cNvSpPr/>
            <p:nvPr/>
          </p:nvSpPr>
          <p:spPr>
            <a:xfrm>
              <a:off x="5354202" y="-598547"/>
              <a:ext cx="51191" cy="60230"/>
            </a:xfrm>
            <a:custGeom>
              <a:avLst/>
              <a:gdLst/>
              <a:ahLst/>
              <a:cxnLst/>
              <a:rect l="l" t="t" r="r" b="b"/>
              <a:pathLst>
                <a:path w="1144" h="1346" extrusionOk="0">
                  <a:moveTo>
                    <a:pt x="578" y="1"/>
                  </a:moveTo>
                  <a:cubicBezTo>
                    <a:pt x="536" y="1"/>
                    <a:pt x="495" y="7"/>
                    <a:pt x="455" y="19"/>
                  </a:cubicBezTo>
                  <a:cubicBezTo>
                    <a:pt x="204" y="96"/>
                    <a:pt x="1" y="366"/>
                    <a:pt x="89" y="638"/>
                  </a:cubicBezTo>
                  <a:cubicBezTo>
                    <a:pt x="138" y="781"/>
                    <a:pt x="177" y="933"/>
                    <a:pt x="259" y="1065"/>
                  </a:cubicBezTo>
                  <a:cubicBezTo>
                    <a:pt x="344" y="1205"/>
                    <a:pt x="520" y="1346"/>
                    <a:pt x="699" y="1346"/>
                  </a:cubicBezTo>
                  <a:cubicBezTo>
                    <a:pt x="731" y="1346"/>
                    <a:pt x="762" y="1342"/>
                    <a:pt x="794" y="1332"/>
                  </a:cubicBezTo>
                  <a:cubicBezTo>
                    <a:pt x="1000" y="1269"/>
                    <a:pt x="1118" y="1062"/>
                    <a:pt x="1132" y="856"/>
                  </a:cubicBezTo>
                  <a:cubicBezTo>
                    <a:pt x="1143" y="696"/>
                    <a:pt x="1102" y="536"/>
                    <a:pt x="1072" y="382"/>
                  </a:cubicBezTo>
                  <a:cubicBezTo>
                    <a:pt x="1030" y="162"/>
                    <a:pt x="799" y="1"/>
                    <a:pt x="57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23"/>
            <p:cNvSpPr/>
            <p:nvPr/>
          </p:nvSpPr>
          <p:spPr>
            <a:xfrm>
              <a:off x="5369506" y="-365855"/>
              <a:ext cx="47343" cy="57143"/>
            </a:xfrm>
            <a:custGeom>
              <a:avLst/>
              <a:gdLst/>
              <a:ahLst/>
              <a:cxnLst/>
              <a:rect l="l" t="t" r="r" b="b"/>
              <a:pathLst>
                <a:path w="1058" h="1277" extrusionOk="0">
                  <a:moveTo>
                    <a:pt x="525" y="0"/>
                  </a:moveTo>
                  <a:cubicBezTo>
                    <a:pt x="486" y="0"/>
                    <a:pt x="448" y="6"/>
                    <a:pt x="410" y="17"/>
                  </a:cubicBezTo>
                  <a:cubicBezTo>
                    <a:pt x="179" y="89"/>
                    <a:pt x="0" y="336"/>
                    <a:pt x="77" y="587"/>
                  </a:cubicBezTo>
                  <a:cubicBezTo>
                    <a:pt x="121" y="730"/>
                    <a:pt x="157" y="879"/>
                    <a:pt x="234" y="1008"/>
                  </a:cubicBezTo>
                  <a:cubicBezTo>
                    <a:pt x="309" y="1142"/>
                    <a:pt x="479" y="1276"/>
                    <a:pt x="649" y="1276"/>
                  </a:cubicBezTo>
                  <a:cubicBezTo>
                    <a:pt x="678" y="1276"/>
                    <a:pt x="707" y="1273"/>
                    <a:pt x="735" y="1264"/>
                  </a:cubicBezTo>
                  <a:cubicBezTo>
                    <a:pt x="925" y="1204"/>
                    <a:pt x="1038" y="1008"/>
                    <a:pt x="1049" y="818"/>
                  </a:cubicBezTo>
                  <a:cubicBezTo>
                    <a:pt x="1057" y="661"/>
                    <a:pt x="1013" y="504"/>
                    <a:pt x="983" y="353"/>
                  </a:cubicBezTo>
                  <a:cubicBezTo>
                    <a:pt x="939" y="151"/>
                    <a:pt x="731" y="0"/>
                    <a:pt x="525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23"/>
            <p:cNvSpPr/>
            <p:nvPr/>
          </p:nvSpPr>
          <p:spPr>
            <a:xfrm>
              <a:off x="5262288" y="-85505"/>
              <a:ext cx="64481" cy="47925"/>
            </a:xfrm>
            <a:custGeom>
              <a:avLst/>
              <a:gdLst/>
              <a:ahLst/>
              <a:cxnLst/>
              <a:rect l="l" t="t" r="r" b="b"/>
              <a:pathLst>
                <a:path w="1441" h="1071" extrusionOk="0">
                  <a:moveTo>
                    <a:pt x="890" y="0"/>
                  </a:moveTo>
                  <a:cubicBezTo>
                    <a:pt x="848" y="0"/>
                    <a:pt x="806" y="6"/>
                    <a:pt x="763" y="18"/>
                  </a:cubicBezTo>
                  <a:cubicBezTo>
                    <a:pt x="584" y="68"/>
                    <a:pt x="408" y="118"/>
                    <a:pt x="240" y="197"/>
                  </a:cubicBezTo>
                  <a:cubicBezTo>
                    <a:pt x="89" y="266"/>
                    <a:pt x="14" y="440"/>
                    <a:pt x="3" y="594"/>
                  </a:cubicBezTo>
                  <a:cubicBezTo>
                    <a:pt x="1" y="674"/>
                    <a:pt x="23" y="767"/>
                    <a:pt x="67" y="836"/>
                  </a:cubicBezTo>
                  <a:cubicBezTo>
                    <a:pt x="146" y="960"/>
                    <a:pt x="287" y="1071"/>
                    <a:pt x="444" y="1071"/>
                  </a:cubicBezTo>
                  <a:cubicBezTo>
                    <a:pt x="451" y="1071"/>
                    <a:pt x="459" y="1071"/>
                    <a:pt x="466" y="1070"/>
                  </a:cubicBezTo>
                  <a:cubicBezTo>
                    <a:pt x="653" y="1056"/>
                    <a:pt x="829" y="1012"/>
                    <a:pt x="1011" y="971"/>
                  </a:cubicBezTo>
                  <a:cubicBezTo>
                    <a:pt x="1264" y="913"/>
                    <a:pt x="1441" y="621"/>
                    <a:pt x="1366" y="371"/>
                  </a:cubicBezTo>
                  <a:lnTo>
                    <a:pt x="1364" y="371"/>
                  </a:lnTo>
                  <a:cubicBezTo>
                    <a:pt x="1301" y="160"/>
                    <a:pt x="1108" y="0"/>
                    <a:pt x="890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23"/>
            <p:cNvSpPr/>
            <p:nvPr/>
          </p:nvSpPr>
          <p:spPr>
            <a:xfrm>
              <a:off x="3331298" y="-656094"/>
              <a:ext cx="1809992" cy="1626079"/>
            </a:xfrm>
            <a:custGeom>
              <a:avLst/>
              <a:gdLst/>
              <a:ahLst/>
              <a:cxnLst/>
              <a:rect l="l" t="t" r="r" b="b"/>
              <a:pathLst>
                <a:path w="40449" h="36339" extrusionOk="0">
                  <a:moveTo>
                    <a:pt x="14130" y="1"/>
                  </a:moveTo>
                  <a:cubicBezTo>
                    <a:pt x="14060" y="1"/>
                    <a:pt x="13990" y="24"/>
                    <a:pt x="13932" y="80"/>
                  </a:cubicBezTo>
                  <a:cubicBezTo>
                    <a:pt x="9100" y="4639"/>
                    <a:pt x="5824" y="10870"/>
                    <a:pt x="3924" y="17180"/>
                  </a:cubicBezTo>
                  <a:cubicBezTo>
                    <a:pt x="2448" y="22092"/>
                    <a:pt x="1" y="31007"/>
                    <a:pt x="4954" y="34732"/>
                  </a:cubicBezTo>
                  <a:cubicBezTo>
                    <a:pt x="6493" y="35890"/>
                    <a:pt x="8248" y="36339"/>
                    <a:pt x="10086" y="36339"/>
                  </a:cubicBezTo>
                  <a:cubicBezTo>
                    <a:pt x="14465" y="36339"/>
                    <a:pt x="19316" y="33790"/>
                    <a:pt x="22842" y="32199"/>
                  </a:cubicBezTo>
                  <a:cubicBezTo>
                    <a:pt x="29802" y="29058"/>
                    <a:pt x="35768" y="24683"/>
                    <a:pt x="40311" y="18510"/>
                  </a:cubicBezTo>
                  <a:cubicBezTo>
                    <a:pt x="40448" y="18324"/>
                    <a:pt x="40250" y="18097"/>
                    <a:pt x="40058" y="18097"/>
                  </a:cubicBezTo>
                  <a:cubicBezTo>
                    <a:pt x="39996" y="18097"/>
                    <a:pt x="39934" y="18121"/>
                    <a:pt x="39885" y="18180"/>
                  </a:cubicBezTo>
                  <a:cubicBezTo>
                    <a:pt x="35945" y="22874"/>
                    <a:pt x="31231" y="26831"/>
                    <a:pt x="25785" y="29669"/>
                  </a:cubicBezTo>
                  <a:cubicBezTo>
                    <a:pt x="22630" y="31316"/>
                    <a:pt x="19312" y="32676"/>
                    <a:pt x="15970" y="33882"/>
                  </a:cubicBezTo>
                  <a:cubicBezTo>
                    <a:pt x="14131" y="34545"/>
                    <a:pt x="11996" y="35203"/>
                    <a:pt x="9949" y="35203"/>
                  </a:cubicBezTo>
                  <a:cubicBezTo>
                    <a:pt x="8416" y="35203"/>
                    <a:pt x="6933" y="34834"/>
                    <a:pt x="5661" y="33821"/>
                  </a:cubicBezTo>
                  <a:cubicBezTo>
                    <a:pt x="876" y="30008"/>
                    <a:pt x="4053" y="20209"/>
                    <a:pt x="5771" y="15374"/>
                  </a:cubicBezTo>
                  <a:cubicBezTo>
                    <a:pt x="7743" y="9832"/>
                    <a:pt x="10881" y="5096"/>
                    <a:pt x="14406" y="446"/>
                  </a:cubicBezTo>
                  <a:cubicBezTo>
                    <a:pt x="14566" y="233"/>
                    <a:pt x="14349" y="1"/>
                    <a:pt x="14130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23"/>
            <p:cNvSpPr/>
            <p:nvPr/>
          </p:nvSpPr>
          <p:spPr>
            <a:xfrm>
              <a:off x="3529669" y="243800"/>
              <a:ext cx="410111" cy="517818"/>
            </a:xfrm>
            <a:custGeom>
              <a:avLst/>
              <a:gdLst/>
              <a:ahLst/>
              <a:cxnLst/>
              <a:rect l="l" t="t" r="r" b="b"/>
              <a:pathLst>
                <a:path w="9165" h="11572" extrusionOk="0">
                  <a:moveTo>
                    <a:pt x="2225" y="1"/>
                  </a:moveTo>
                  <a:cubicBezTo>
                    <a:pt x="2145" y="1"/>
                    <a:pt x="2063" y="43"/>
                    <a:pt x="2024" y="137"/>
                  </a:cubicBezTo>
                  <a:cubicBezTo>
                    <a:pt x="804" y="3177"/>
                    <a:pt x="0" y="7425"/>
                    <a:pt x="2646" y="10000"/>
                  </a:cubicBezTo>
                  <a:cubicBezTo>
                    <a:pt x="3612" y="10939"/>
                    <a:pt x="5014" y="11572"/>
                    <a:pt x="6353" y="11572"/>
                  </a:cubicBezTo>
                  <a:cubicBezTo>
                    <a:pt x="7347" y="11572"/>
                    <a:pt x="8306" y="11224"/>
                    <a:pt x="9028" y="10393"/>
                  </a:cubicBezTo>
                  <a:lnTo>
                    <a:pt x="9028" y="10391"/>
                  </a:lnTo>
                  <a:cubicBezTo>
                    <a:pt x="9164" y="10234"/>
                    <a:pt x="9047" y="9980"/>
                    <a:pt x="8868" y="9980"/>
                  </a:cubicBezTo>
                  <a:cubicBezTo>
                    <a:pt x="8829" y="9980"/>
                    <a:pt x="8787" y="9992"/>
                    <a:pt x="8745" y="10019"/>
                  </a:cubicBezTo>
                  <a:cubicBezTo>
                    <a:pt x="7959" y="10526"/>
                    <a:pt x="7084" y="10772"/>
                    <a:pt x="6221" y="10772"/>
                  </a:cubicBezTo>
                  <a:cubicBezTo>
                    <a:pt x="4750" y="10772"/>
                    <a:pt x="3315" y="10056"/>
                    <a:pt x="2418" y="8692"/>
                  </a:cubicBezTo>
                  <a:cubicBezTo>
                    <a:pt x="738" y="6134"/>
                    <a:pt x="1559" y="2940"/>
                    <a:pt x="2412" y="245"/>
                  </a:cubicBezTo>
                  <a:cubicBezTo>
                    <a:pt x="2460" y="95"/>
                    <a:pt x="2346" y="1"/>
                    <a:pt x="222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23"/>
            <p:cNvSpPr/>
            <p:nvPr/>
          </p:nvSpPr>
          <p:spPr>
            <a:xfrm>
              <a:off x="4037744" y="-137905"/>
              <a:ext cx="1048300" cy="547888"/>
            </a:xfrm>
            <a:custGeom>
              <a:avLst/>
              <a:gdLst/>
              <a:ahLst/>
              <a:cxnLst/>
              <a:rect l="l" t="t" r="r" b="b"/>
              <a:pathLst>
                <a:path w="23427" h="12244" extrusionOk="0">
                  <a:moveTo>
                    <a:pt x="23068" y="0"/>
                  </a:moveTo>
                  <a:cubicBezTo>
                    <a:pt x="23007" y="0"/>
                    <a:pt x="22945" y="25"/>
                    <a:pt x="22894" y="83"/>
                  </a:cubicBezTo>
                  <a:cubicBezTo>
                    <a:pt x="19970" y="3395"/>
                    <a:pt x="17192" y="6368"/>
                    <a:pt x="13250" y="8524"/>
                  </a:cubicBezTo>
                  <a:cubicBezTo>
                    <a:pt x="9180" y="10749"/>
                    <a:pt x="4676" y="11900"/>
                    <a:pt x="61" y="12148"/>
                  </a:cubicBezTo>
                  <a:cubicBezTo>
                    <a:pt x="4" y="12150"/>
                    <a:pt x="1" y="12238"/>
                    <a:pt x="59" y="12238"/>
                  </a:cubicBezTo>
                  <a:cubicBezTo>
                    <a:pt x="234" y="12242"/>
                    <a:pt x="410" y="12244"/>
                    <a:pt x="587" y="12244"/>
                  </a:cubicBezTo>
                  <a:cubicBezTo>
                    <a:pt x="9153" y="12244"/>
                    <a:pt x="18800" y="7934"/>
                    <a:pt x="23313" y="408"/>
                  </a:cubicBezTo>
                  <a:cubicBezTo>
                    <a:pt x="23426" y="218"/>
                    <a:pt x="23249" y="0"/>
                    <a:pt x="23068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23"/>
            <p:cNvSpPr/>
            <p:nvPr/>
          </p:nvSpPr>
          <p:spPr>
            <a:xfrm>
              <a:off x="5081817" y="-373865"/>
              <a:ext cx="78129" cy="58709"/>
            </a:xfrm>
            <a:custGeom>
              <a:avLst/>
              <a:gdLst/>
              <a:ahLst/>
              <a:cxnLst/>
              <a:rect l="l" t="t" r="r" b="b"/>
              <a:pathLst>
                <a:path w="1746" h="1312" extrusionOk="0">
                  <a:moveTo>
                    <a:pt x="1088" y="1"/>
                  </a:moveTo>
                  <a:cubicBezTo>
                    <a:pt x="1007" y="1"/>
                    <a:pt x="923" y="14"/>
                    <a:pt x="837" y="36"/>
                  </a:cubicBezTo>
                  <a:lnTo>
                    <a:pt x="534" y="113"/>
                  </a:lnTo>
                  <a:cubicBezTo>
                    <a:pt x="226" y="193"/>
                    <a:pt x="0" y="540"/>
                    <a:pt x="99" y="857"/>
                  </a:cubicBezTo>
                  <a:cubicBezTo>
                    <a:pt x="181" y="1122"/>
                    <a:pt x="418" y="1311"/>
                    <a:pt x="689" y="1311"/>
                  </a:cubicBezTo>
                  <a:cubicBezTo>
                    <a:pt x="739" y="1311"/>
                    <a:pt x="789" y="1305"/>
                    <a:pt x="840" y="1292"/>
                  </a:cubicBezTo>
                  <a:lnTo>
                    <a:pt x="1143" y="1215"/>
                  </a:lnTo>
                  <a:cubicBezTo>
                    <a:pt x="1404" y="1146"/>
                    <a:pt x="1603" y="1014"/>
                    <a:pt x="1688" y="741"/>
                  </a:cubicBezTo>
                  <a:cubicBezTo>
                    <a:pt x="1746" y="551"/>
                    <a:pt x="1685" y="323"/>
                    <a:pt x="1542" y="185"/>
                  </a:cubicBezTo>
                  <a:cubicBezTo>
                    <a:pt x="1405" y="54"/>
                    <a:pt x="1253" y="1"/>
                    <a:pt x="108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23"/>
            <p:cNvSpPr/>
            <p:nvPr/>
          </p:nvSpPr>
          <p:spPr>
            <a:xfrm>
              <a:off x="4213337" y="-449400"/>
              <a:ext cx="220963" cy="294618"/>
            </a:xfrm>
            <a:custGeom>
              <a:avLst/>
              <a:gdLst/>
              <a:ahLst/>
              <a:cxnLst/>
              <a:rect l="l" t="t" r="r" b="b"/>
              <a:pathLst>
                <a:path w="4938" h="6584" extrusionOk="0">
                  <a:moveTo>
                    <a:pt x="4831" y="0"/>
                  </a:moveTo>
                  <a:cubicBezTo>
                    <a:pt x="4820" y="0"/>
                    <a:pt x="4810" y="3"/>
                    <a:pt x="4799" y="9"/>
                  </a:cubicBezTo>
                  <a:cubicBezTo>
                    <a:pt x="2453" y="1311"/>
                    <a:pt x="526" y="3773"/>
                    <a:pt x="17" y="6441"/>
                  </a:cubicBezTo>
                  <a:cubicBezTo>
                    <a:pt x="0" y="6528"/>
                    <a:pt x="64" y="6583"/>
                    <a:pt x="130" y="6583"/>
                  </a:cubicBezTo>
                  <a:cubicBezTo>
                    <a:pt x="173" y="6583"/>
                    <a:pt x="218" y="6559"/>
                    <a:pt x="240" y="6504"/>
                  </a:cubicBezTo>
                  <a:cubicBezTo>
                    <a:pt x="1250" y="3880"/>
                    <a:pt x="2635" y="1845"/>
                    <a:pt x="4885" y="119"/>
                  </a:cubicBezTo>
                  <a:cubicBezTo>
                    <a:pt x="4938" y="77"/>
                    <a:pt x="4888" y="0"/>
                    <a:pt x="483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23"/>
            <p:cNvSpPr/>
            <p:nvPr/>
          </p:nvSpPr>
          <p:spPr>
            <a:xfrm>
              <a:off x="4356622" y="172068"/>
              <a:ext cx="77279" cy="50699"/>
            </a:xfrm>
            <a:custGeom>
              <a:avLst/>
              <a:gdLst/>
              <a:ahLst/>
              <a:cxnLst/>
              <a:rect l="l" t="t" r="r" b="b"/>
              <a:pathLst>
                <a:path w="1727" h="1133" extrusionOk="0">
                  <a:moveTo>
                    <a:pt x="646" y="0"/>
                  </a:moveTo>
                  <a:cubicBezTo>
                    <a:pt x="279" y="0"/>
                    <a:pt x="1" y="354"/>
                    <a:pt x="91" y="711"/>
                  </a:cubicBezTo>
                  <a:cubicBezTo>
                    <a:pt x="159" y="969"/>
                    <a:pt x="399" y="1133"/>
                    <a:pt x="649" y="1133"/>
                  </a:cubicBezTo>
                  <a:cubicBezTo>
                    <a:pt x="743" y="1133"/>
                    <a:pt x="838" y="1110"/>
                    <a:pt x="925" y="1060"/>
                  </a:cubicBezTo>
                  <a:lnTo>
                    <a:pt x="1352" y="821"/>
                  </a:lnTo>
                  <a:cubicBezTo>
                    <a:pt x="1727" y="609"/>
                    <a:pt x="1570" y="6"/>
                    <a:pt x="1140" y="3"/>
                  </a:cubicBezTo>
                  <a:cubicBezTo>
                    <a:pt x="978" y="3"/>
                    <a:pt x="813" y="0"/>
                    <a:pt x="650" y="0"/>
                  </a:cubicBezTo>
                  <a:cubicBezTo>
                    <a:pt x="649" y="0"/>
                    <a:pt x="647" y="0"/>
                    <a:pt x="64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23"/>
            <p:cNvSpPr/>
            <p:nvPr/>
          </p:nvSpPr>
          <p:spPr>
            <a:xfrm>
              <a:off x="4076273" y="-1225296"/>
              <a:ext cx="1474699" cy="866893"/>
            </a:xfrm>
            <a:custGeom>
              <a:avLst/>
              <a:gdLst/>
              <a:ahLst/>
              <a:cxnLst/>
              <a:rect l="l" t="t" r="r" b="b"/>
              <a:pathLst>
                <a:path w="32956" h="19373" extrusionOk="0">
                  <a:moveTo>
                    <a:pt x="21325" y="1"/>
                  </a:moveTo>
                  <a:cubicBezTo>
                    <a:pt x="18586" y="1"/>
                    <a:pt x="15845" y="868"/>
                    <a:pt x="13347" y="1910"/>
                  </a:cubicBezTo>
                  <a:cubicBezTo>
                    <a:pt x="8581" y="3895"/>
                    <a:pt x="4115" y="6569"/>
                    <a:pt x="87" y="9793"/>
                  </a:cubicBezTo>
                  <a:cubicBezTo>
                    <a:pt x="0" y="9864"/>
                    <a:pt x="82" y="10003"/>
                    <a:pt x="175" y="10003"/>
                  </a:cubicBezTo>
                  <a:cubicBezTo>
                    <a:pt x="194" y="10003"/>
                    <a:pt x="214" y="9997"/>
                    <a:pt x="233" y="9983"/>
                  </a:cubicBezTo>
                  <a:cubicBezTo>
                    <a:pt x="6053" y="5801"/>
                    <a:pt x="13570" y="691"/>
                    <a:pt x="21015" y="583"/>
                  </a:cubicBezTo>
                  <a:cubicBezTo>
                    <a:pt x="21065" y="583"/>
                    <a:pt x="21116" y="582"/>
                    <a:pt x="21167" y="582"/>
                  </a:cubicBezTo>
                  <a:cubicBezTo>
                    <a:pt x="25744" y="582"/>
                    <a:pt x="29180" y="3533"/>
                    <a:pt x="30558" y="7816"/>
                  </a:cubicBezTo>
                  <a:cubicBezTo>
                    <a:pt x="31750" y="11533"/>
                    <a:pt x="31103" y="15352"/>
                    <a:pt x="31138" y="19162"/>
                  </a:cubicBezTo>
                  <a:cubicBezTo>
                    <a:pt x="31140" y="19293"/>
                    <a:pt x="31259" y="19373"/>
                    <a:pt x="31370" y="19373"/>
                  </a:cubicBezTo>
                  <a:cubicBezTo>
                    <a:pt x="31454" y="19373"/>
                    <a:pt x="31533" y="19327"/>
                    <a:pt x="31554" y="19223"/>
                  </a:cubicBezTo>
                  <a:cubicBezTo>
                    <a:pt x="32956" y="12359"/>
                    <a:pt x="32080" y="1875"/>
                    <a:pt x="23592" y="214"/>
                  </a:cubicBezTo>
                  <a:cubicBezTo>
                    <a:pt x="22840" y="67"/>
                    <a:pt x="22083" y="1"/>
                    <a:pt x="2132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5" name="Google Shape;2055;p23"/>
          <p:cNvSpPr/>
          <p:nvPr/>
        </p:nvSpPr>
        <p:spPr>
          <a:xfrm>
            <a:off x="2953713" y="0"/>
            <a:ext cx="346916" cy="346380"/>
          </a:xfrm>
          <a:custGeom>
            <a:avLst/>
            <a:gdLst/>
            <a:ahLst/>
            <a:cxnLst/>
            <a:rect l="l" t="t" r="r" b="b"/>
            <a:pathLst>
              <a:path w="9062" h="9048" extrusionOk="0">
                <a:moveTo>
                  <a:pt x="6163" y="0"/>
                </a:moveTo>
                <a:cubicBezTo>
                  <a:pt x="5534" y="0"/>
                  <a:pt x="3707" y="2272"/>
                  <a:pt x="3707" y="2272"/>
                </a:cubicBezTo>
                <a:cubicBezTo>
                  <a:pt x="3707" y="2272"/>
                  <a:pt x="2125" y="1273"/>
                  <a:pt x="1274" y="1273"/>
                </a:cubicBezTo>
                <a:cubicBezTo>
                  <a:pt x="1055" y="1273"/>
                  <a:pt x="884" y="1339"/>
                  <a:pt x="802" y="1506"/>
                </a:cubicBezTo>
                <a:cubicBezTo>
                  <a:pt x="400" y="2321"/>
                  <a:pt x="2421" y="4056"/>
                  <a:pt x="2421" y="4056"/>
                </a:cubicBezTo>
                <a:cubicBezTo>
                  <a:pt x="2421" y="4056"/>
                  <a:pt x="1" y="6220"/>
                  <a:pt x="370" y="6859"/>
                </a:cubicBezTo>
                <a:cubicBezTo>
                  <a:pt x="439" y="6979"/>
                  <a:pt x="599" y="7028"/>
                  <a:pt x="813" y="7028"/>
                </a:cubicBezTo>
                <a:cubicBezTo>
                  <a:pt x="1741" y="7028"/>
                  <a:pt x="3685" y="6113"/>
                  <a:pt x="3685" y="6113"/>
                </a:cubicBezTo>
                <a:cubicBezTo>
                  <a:pt x="3685" y="6113"/>
                  <a:pt x="4044" y="9048"/>
                  <a:pt x="4908" y="9048"/>
                </a:cubicBezTo>
                <a:cubicBezTo>
                  <a:pt x="4942" y="9048"/>
                  <a:pt x="4976" y="9043"/>
                  <a:pt x="5012" y="9034"/>
                </a:cubicBezTo>
                <a:cubicBezTo>
                  <a:pt x="5953" y="8789"/>
                  <a:pt x="5887" y="6030"/>
                  <a:pt x="5887" y="6030"/>
                </a:cubicBezTo>
                <a:cubicBezTo>
                  <a:pt x="5887" y="6030"/>
                  <a:pt x="8357" y="5986"/>
                  <a:pt x="8709" y="5292"/>
                </a:cubicBezTo>
                <a:cubicBezTo>
                  <a:pt x="9062" y="4595"/>
                  <a:pt x="6231" y="3301"/>
                  <a:pt x="6231" y="3301"/>
                </a:cubicBezTo>
                <a:cubicBezTo>
                  <a:pt x="6231" y="3301"/>
                  <a:pt x="6782" y="234"/>
                  <a:pt x="6240" y="14"/>
                </a:cubicBezTo>
                <a:cubicBezTo>
                  <a:pt x="6217" y="5"/>
                  <a:pt x="6191" y="0"/>
                  <a:pt x="616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6" name="Google Shape;2056;p23"/>
          <p:cNvSpPr/>
          <p:nvPr/>
        </p:nvSpPr>
        <p:spPr>
          <a:xfrm>
            <a:off x="8451602" y="1431140"/>
            <a:ext cx="300406" cy="300418"/>
          </a:xfrm>
          <a:custGeom>
            <a:avLst/>
            <a:gdLst/>
            <a:ahLst/>
            <a:cxnLst/>
            <a:rect l="l" t="t" r="r" b="b"/>
            <a:pathLst>
              <a:path w="4723" h="4723" extrusionOk="0">
                <a:moveTo>
                  <a:pt x="2297" y="0"/>
                </a:moveTo>
                <a:cubicBezTo>
                  <a:pt x="2297" y="0"/>
                  <a:pt x="2129" y="1091"/>
                  <a:pt x="2096" y="2101"/>
                </a:cubicBezTo>
                <a:cubicBezTo>
                  <a:pt x="1294" y="2159"/>
                  <a:pt x="0" y="2423"/>
                  <a:pt x="0" y="2423"/>
                </a:cubicBezTo>
                <a:cubicBezTo>
                  <a:pt x="0" y="2423"/>
                  <a:pt x="1082" y="2594"/>
                  <a:pt x="2090" y="2627"/>
                </a:cubicBezTo>
                <a:cubicBezTo>
                  <a:pt x="2112" y="3657"/>
                  <a:pt x="2297" y="4722"/>
                  <a:pt x="2297" y="4722"/>
                </a:cubicBezTo>
                <a:cubicBezTo>
                  <a:pt x="2297" y="4722"/>
                  <a:pt x="2561" y="3431"/>
                  <a:pt x="2621" y="2630"/>
                </a:cubicBezTo>
                <a:cubicBezTo>
                  <a:pt x="3651" y="2608"/>
                  <a:pt x="4722" y="2423"/>
                  <a:pt x="4722" y="2423"/>
                </a:cubicBezTo>
                <a:cubicBezTo>
                  <a:pt x="4722" y="2423"/>
                  <a:pt x="3420" y="2156"/>
                  <a:pt x="2621" y="2101"/>
                </a:cubicBezTo>
                <a:cubicBezTo>
                  <a:pt x="2564" y="1303"/>
                  <a:pt x="2297" y="0"/>
                  <a:pt x="229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7" name="Google Shape;2057;p23"/>
          <p:cNvGrpSpPr/>
          <p:nvPr/>
        </p:nvGrpSpPr>
        <p:grpSpPr>
          <a:xfrm rot="2056389">
            <a:off x="7862350" y="-1627543"/>
            <a:ext cx="1478898" cy="2893484"/>
            <a:chOff x="1901850" y="-1534375"/>
            <a:chExt cx="983032" cy="1923316"/>
          </a:xfrm>
        </p:grpSpPr>
        <p:sp>
          <p:nvSpPr>
            <p:cNvPr id="2058" name="Google Shape;2058;p23"/>
            <p:cNvSpPr/>
            <p:nvPr/>
          </p:nvSpPr>
          <p:spPr>
            <a:xfrm>
              <a:off x="2212987" y="-1247715"/>
              <a:ext cx="486898" cy="958402"/>
            </a:xfrm>
            <a:custGeom>
              <a:avLst/>
              <a:gdLst/>
              <a:ahLst/>
              <a:cxnLst/>
              <a:rect l="l" t="t" r="r" b="b"/>
              <a:pathLst>
                <a:path w="10881" h="21418" extrusionOk="0">
                  <a:moveTo>
                    <a:pt x="9762" y="1"/>
                  </a:moveTo>
                  <a:cubicBezTo>
                    <a:pt x="9725" y="1"/>
                    <a:pt x="9690" y="46"/>
                    <a:pt x="9711" y="88"/>
                  </a:cubicBezTo>
                  <a:cubicBezTo>
                    <a:pt x="10515" y="1687"/>
                    <a:pt x="10308" y="3777"/>
                    <a:pt x="10005" y="5481"/>
                  </a:cubicBezTo>
                  <a:cubicBezTo>
                    <a:pt x="9727" y="7040"/>
                    <a:pt x="9246" y="8548"/>
                    <a:pt x="8676" y="10024"/>
                  </a:cubicBezTo>
                  <a:cubicBezTo>
                    <a:pt x="7525" y="13011"/>
                    <a:pt x="6277" y="16260"/>
                    <a:pt x="4309" y="18818"/>
                  </a:cubicBezTo>
                  <a:cubicBezTo>
                    <a:pt x="3816" y="19460"/>
                    <a:pt x="3238" y="20187"/>
                    <a:pt x="2544" y="20622"/>
                  </a:cubicBezTo>
                  <a:cubicBezTo>
                    <a:pt x="2224" y="20821"/>
                    <a:pt x="1959" y="20906"/>
                    <a:pt x="1741" y="20906"/>
                  </a:cubicBezTo>
                  <a:cubicBezTo>
                    <a:pt x="864" y="20906"/>
                    <a:pt x="733" y="19543"/>
                    <a:pt x="793" y="18749"/>
                  </a:cubicBezTo>
                  <a:cubicBezTo>
                    <a:pt x="917" y="17119"/>
                    <a:pt x="1253" y="15503"/>
                    <a:pt x="1759" y="13953"/>
                  </a:cubicBezTo>
                  <a:cubicBezTo>
                    <a:pt x="2021" y="13152"/>
                    <a:pt x="2332" y="12367"/>
                    <a:pt x="2687" y="11605"/>
                  </a:cubicBezTo>
                  <a:cubicBezTo>
                    <a:pt x="2943" y="11057"/>
                    <a:pt x="3409" y="9724"/>
                    <a:pt x="3965" y="9396"/>
                  </a:cubicBezTo>
                  <a:cubicBezTo>
                    <a:pt x="4126" y="9301"/>
                    <a:pt x="4263" y="9258"/>
                    <a:pt x="4379" y="9258"/>
                  </a:cubicBezTo>
                  <a:cubicBezTo>
                    <a:pt x="5265" y="9258"/>
                    <a:pt x="4917" y="11752"/>
                    <a:pt x="4854" y="12139"/>
                  </a:cubicBezTo>
                  <a:cubicBezTo>
                    <a:pt x="4708" y="13039"/>
                    <a:pt x="4425" y="13895"/>
                    <a:pt x="4042" y="14724"/>
                  </a:cubicBezTo>
                  <a:cubicBezTo>
                    <a:pt x="4038" y="14730"/>
                    <a:pt x="4044" y="14736"/>
                    <a:pt x="4049" y="14736"/>
                  </a:cubicBezTo>
                  <a:cubicBezTo>
                    <a:pt x="4052" y="14736"/>
                    <a:pt x="4054" y="14735"/>
                    <a:pt x="4056" y="14732"/>
                  </a:cubicBezTo>
                  <a:cubicBezTo>
                    <a:pt x="4780" y="13295"/>
                    <a:pt x="5151" y="11731"/>
                    <a:pt x="5085" y="10118"/>
                  </a:cubicBezTo>
                  <a:cubicBezTo>
                    <a:pt x="5061" y="9530"/>
                    <a:pt x="4857" y="8940"/>
                    <a:pt x="4418" y="8940"/>
                  </a:cubicBezTo>
                  <a:cubicBezTo>
                    <a:pt x="4254" y="8940"/>
                    <a:pt x="4058" y="9021"/>
                    <a:pt x="3827" y="9215"/>
                  </a:cubicBezTo>
                  <a:cubicBezTo>
                    <a:pt x="3378" y="9589"/>
                    <a:pt x="3108" y="10203"/>
                    <a:pt x="2836" y="10701"/>
                  </a:cubicBezTo>
                  <a:cubicBezTo>
                    <a:pt x="2417" y="11464"/>
                    <a:pt x="2048" y="12252"/>
                    <a:pt x="1729" y="13058"/>
                  </a:cubicBezTo>
                  <a:cubicBezTo>
                    <a:pt x="1093" y="14658"/>
                    <a:pt x="653" y="16332"/>
                    <a:pt x="424" y="18039"/>
                  </a:cubicBezTo>
                  <a:cubicBezTo>
                    <a:pt x="295" y="19008"/>
                    <a:pt x="0" y="20553"/>
                    <a:pt x="991" y="21200"/>
                  </a:cubicBezTo>
                  <a:cubicBezTo>
                    <a:pt x="1226" y="21353"/>
                    <a:pt x="1467" y="21418"/>
                    <a:pt x="1707" y="21418"/>
                  </a:cubicBezTo>
                  <a:cubicBezTo>
                    <a:pt x="2609" y="21418"/>
                    <a:pt x="3499" y="20498"/>
                    <a:pt x="4045" y="19897"/>
                  </a:cubicBezTo>
                  <a:cubicBezTo>
                    <a:pt x="6333" y="17370"/>
                    <a:pt x="7613" y="13956"/>
                    <a:pt x="8871" y="10836"/>
                  </a:cubicBezTo>
                  <a:cubicBezTo>
                    <a:pt x="9648" y="8906"/>
                    <a:pt x="10339" y="6907"/>
                    <a:pt x="10575" y="4831"/>
                  </a:cubicBezTo>
                  <a:cubicBezTo>
                    <a:pt x="10757" y="3254"/>
                    <a:pt x="10881" y="1310"/>
                    <a:pt x="9799" y="19"/>
                  </a:cubicBezTo>
                  <a:cubicBezTo>
                    <a:pt x="9788" y="6"/>
                    <a:pt x="9775" y="1"/>
                    <a:pt x="9762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23"/>
            <p:cNvSpPr/>
            <p:nvPr/>
          </p:nvSpPr>
          <p:spPr>
            <a:xfrm>
              <a:off x="2019360" y="-1270045"/>
              <a:ext cx="745851" cy="1380684"/>
            </a:xfrm>
            <a:custGeom>
              <a:avLst/>
              <a:gdLst/>
              <a:ahLst/>
              <a:cxnLst/>
              <a:rect l="l" t="t" r="r" b="b"/>
              <a:pathLst>
                <a:path w="16668" h="30855" extrusionOk="0">
                  <a:moveTo>
                    <a:pt x="11899" y="0"/>
                  </a:moveTo>
                  <a:cubicBezTo>
                    <a:pt x="11888" y="0"/>
                    <a:pt x="11877" y="3"/>
                    <a:pt x="11865" y="11"/>
                  </a:cubicBezTo>
                  <a:cubicBezTo>
                    <a:pt x="8738" y="2211"/>
                    <a:pt x="6813" y="5702"/>
                    <a:pt x="5348" y="9149"/>
                  </a:cubicBezTo>
                  <a:cubicBezTo>
                    <a:pt x="3597" y="13274"/>
                    <a:pt x="1965" y="17671"/>
                    <a:pt x="1274" y="22109"/>
                  </a:cubicBezTo>
                  <a:cubicBezTo>
                    <a:pt x="939" y="24267"/>
                    <a:pt x="0" y="30855"/>
                    <a:pt x="3610" y="30855"/>
                  </a:cubicBezTo>
                  <a:cubicBezTo>
                    <a:pt x="3718" y="30855"/>
                    <a:pt x="3829" y="30849"/>
                    <a:pt x="3944" y="30837"/>
                  </a:cubicBezTo>
                  <a:cubicBezTo>
                    <a:pt x="5847" y="30641"/>
                    <a:pt x="7036" y="28692"/>
                    <a:pt x="8052" y="27285"/>
                  </a:cubicBezTo>
                  <a:cubicBezTo>
                    <a:pt x="9332" y="25518"/>
                    <a:pt x="10494" y="23670"/>
                    <a:pt x="11546" y="21757"/>
                  </a:cubicBezTo>
                  <a:cubicBezTo>
                    <a:pt x="13878" y="17508"/>
                    <a:pt x="15808" y="12839"/>
                    <a:pt x="16656" y="8051"/>
                  </a:cubicBezTo>
                  <a:cubicBezTo>
                    <a:pt x="16668" y="7979"/>
                    <a:pt x="16610" y="7932"/>
                    <a:pt x="16556" y="7932"/>
                  </a:cubicBezTo>
                  <a:cubicBezTo>
                    <a:pt x="16520" y="7932"/>
                    <a:pt x="16486" y="7952"/>
                    <a:pt x="16474" y="7998"/>
                  </a:cubicBezTo>
                  <a:cubicBezTo>
                    <a:pt x="14434" y="15471"/>
                    <a:pt x="11502" y="22651"/>
                    <a:pt x="6436" y="28626"/>
                  </a:cubicBezTo>
                  <a:cubicBezTo>
                    <a:pt x="5761" y="29424"/>
                    <a:pt x="4935" y="30226"/>
                    <a:pt x="3840" y="30297"/>
                  </a:cubicBezTo>
                  <a:cubicBezTo>
                    <a:pt x="3786" y="30301"/>
                    <a:pt x="3733" y="30303"/>
                    <a:pt x="3681" y="30303"/>
                  </a:cubicBezTo>
                  <a:cubicBezTo>
                    <a:pt x="2364" y="30303"/>
                    <a:pt x="1839" y="29142"/>
                    <a:pt x="1656" y="27976"/>
                  </a:cubicBezTo>
                  <a:cubicBezTo>
                    <a:pt x="1323" y="25851"/>
                    <a:pt x="1497" y="23607"/>
                    <a:pt x="1868" y="21498"/>
                  </a:cubicBezTo>
                  <a:cubicBezTo>
                    <a:pt x="2554" y="17616"/>
                    <a:pt x="3917" y="13819"/>
                    <a:pt x="5376" y="10168"/>
                  </a:cubicBezTo>
                  <a:cubicBezTo>
                    <a:pt x="6896" y="6368"/>
                    <a:pt x="8878" y="2877"/>
                    <a:pt x="11945" y="116"/>
                  </a:cubicBezTo>
                  <a:cubicBezTo>
                    <a:pt x="11993" y="75"/>
                    <a:pt x="11951" y="0"/>
                    <a:pt x="1189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23"/>
            <p:cNvSpPr/>
            <p:nvPr/>
          </p:nvSpPr>
          <p:spPr>
            <a:xfrm>
              <a:off x="2136243" y="-1534375"/>
              <a:ext cx="683921" cy="782186"/>
            </a:xfrm>
            <a:custGeom>
              <a:avLst/>
              <a:gdLst/>
              <a:ahLst/>
              <a:cxnLst/>
              <a:rect l="l" t="t" r="r" b="b"/>
              <a:pathLst>
                <a:path w="15284" h="17480" extrusionOk="0">
                  <a:moveTo>
                    <a:pt x="11472" y="0"/>
                  </a:moveTo>
                  <a:cubicBezTo>
                    <a:pt x="10478" y="0"/>
                    <a:pt x="9626" y="687"/>
                    <a:pt x="8970" y="1383"/>
                  </a:cubicBezTo>
                  <a:cubicBezTo>
                    <a:pt x="6941" y="3537"/>
                    <a:pt x="5258" y="6158"/>
                    <a:pt x="3794" y="8715"/>
                  </a:cubicBezTo>
                  <a:cubicBezTo>
                    <a:pt x="2249" y="11414"/>
                    <a:pt x="875" y="14307"/>
                    <a:pt x="30" y="17308"/>
                  </a:cubicBezTo>
                  <a:cubicBezTo>
                    <a:pt x="1" y="17415"/>
                    <a:pt x="79" y="17480"/>
                    <a:pt x="161" y="17480"/>
                  </a:cubicBezTo>
                  <a:cubicBezTo>
                    <a:pt x="217" y="17480"/>
                    <a:pt x="274" y="17450"/>
                    <a:pt x="300" y="17383"/>
                  </a:cubicBezTo>
                  <a:cubicBezTo>
                    <a:pt x="2178" y="12628"/>
                    <a:pt x="4303" y="8115"/>
                    <a:pt x="7362" y="3991"/>
                  </a:cubicBezTo>
                  <a:cubicBezTo>
                    <a:pt x="8122" y="2967"/>
                    <a:pt x="8901" y="1824"/>
                    <a:pt x="9901" y="1017"/>
                  </a:cubicBezTo>
                  <a:cubicBezTo>
                    <a:pt x="10431" y="590"/>
                    <a:pt x="10976" y="393"/>
                    <a:pt x="11493" y="393"/>
                  </a:cubicBezTo>
                  <a:cubicBezTo>
                    <a:pt x="12351" y="393"/>
                    <a:pt x="13135" y="934"/>
                    <a:pt x="13664" y="1868"/>
                  </a:cubicBezTo>
                  <a:cubicBezTo>
                    <a:pt x="15044" y="4294"/>
                    <a:pt x="15090" y="7551"/>
                    <a:pt x="14628" y="10224"/>
                  </a:cubicBezTo>
                  <a:cubicBezTo>
                    <a:pt x="14625" y="10242"/>
                    <a:pt x="14639" y="10254"/>
                    <a:pt x="14653" y="10254"/>
                  </a:cubicBezTo>
                  <a:cubicBezTo>
                    <a:pt x="14662" y="10254"/>
                    <a:pt x="14671" y="10249"/>
                    <a:pt x="14675" y="10235"/>
                  </a:cubicBezTo>
                  <a:cubicBezTo>
                    <a:pt x="15283" y="7518"/>
                    <a:pt x="15184" y="4272"/>
                    <a:pt x="13849" y="1761"/>
                  </a:cubicBezTo>
                  <a:cubicBezTo>
                    <a:pt x="13411" y="935"/>
                    <a:pt x="12725" y="142"/>
                    <a:pt x="11748" y="18"/>
                  </a:cubicBezTo>
                  <a:cubicBezTo>
                    <a:pt x="11655" y="6"/>
                    <a:pt x="11563" y="0"/>
                    <a:pt x="1147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23"/>
            <p:cNvSpPr/>
            <p:nvPr/>
          </p:nvSpPr>
          <p:spPr>
            <a:xfrm>
              <a:off x="1901850" y="-586555"/>
              <a:ext cx="508779" cy="975496"/>
            </a:xfrm>
            <a:custGeom>
              <a:avLst/>
              <a:gdLst/>
              <a:ahLst/>
              <a:cxnLst/>
              <a:rect l="l" t="t" r="r" b="b"/>
              <a:pathLst>
                <a:path w="11370" h="21800" extrusionOk="0">
                  <a:moveTo>
                    <a:pt x="4281" y="0"/>
                  </a:moveTo>
                  <a:cubicBezTo>
                    <a:pt x="4274" y="0"/>
                    <a:pt x="4267" y="4"/>
                    <a:pt x="4263" y="12"/>
                  </a:cubicBezTo>
                  <a:cubicBezTo>
                    <a:pt x="1835" y="5494"/>
                    <a:pt x="1" y="12135"/>
                    <a:pt x="1380" y="18134"/>
                  </a:cubicBezTo>
                  <a:cubicBezTo>
                    <a:pt x="1765" y="19809"/>
                    <a:pt x="3035" y="21800"/>
                    <a:pt x="4837" y="21800"/>
                  </a:cubicBezTo>
                  <a:cubicBezTo>
                    <a:pt x="5165" y="21800"/>
                    <a:pt x="5512" y="21734"/>
                    <a:pt x="5874" y="21587"/>
                  </a:cubicBezTo>
                  <a:cubicBezTo>
                    <a:pt x="7077" y="21097"/>
                    <a:pt x="8085" y="19855"/>
                    <a:pt x="8900" y="18892"/>
                  </a:cubicBezTo>
                  <a:cubicBezTo>
                    <a:pt x="9858" y="17755"/>
                    <a:pt x="10656" y="16532"/>
                    <a:pt x="11328" y="15208"/>
                  </a:cubicBezTo>
                  <a:cubicBezTo>
                    <a:pt x="11370" y="15124"/>
                    <a:pt x="11300" y="15048"/>
                    <a:pt x="11229" y="15048"/>
                  </a:cubicBezTo>
                  <a:cubicBezTo>
                    <a:pt x="11198" y="15048"/>
                    <a:pt x="11166" y="15064"/>
                    <a:pt x="11144" y="15100"/>
                  </a:cubicBezTo>
                  <a:cubicBezTo>
                    <a:pt x="9907" y="17152"/>
                    <a:pt x="8291" y="19585"/>
                    <a:pt x="6251" y="20918"/>
                  </a:cubicBezTo>
                  <a:cubicBezTo>
                    <a:pt x="5800" y="21212"/>
                    <a:pt x="5338" y="21343"/>
                    <a:pt x="4890" y="21343"/>
                  </a:cubicBezTo>
                  <a:cubicBezTo>
                    <a:pt x="3817" y="21343"/>
                    <a:pt x="2826" y="20592"/>
                    <a:pt x="2278" y="19547"/>
                  </a:cubicBezTo>
                  <a:cubicBezTo>
                    <a:pt x="1634" y="18313"/>
                    <a:pt x="1455" y="16810"/>
                    <a:pt x="1331" y="15445"/>
                  </a:cubicBezTo>
                  <a:cubicBezTo>
                    <a:pt x="846" y="10095"/>
                    <a:pt x="2438" y="4968"/>
                    <a:pt x="4304" y="29"/>
                  </a:cubicBezTo>
                  <a:cubicBezTo>
                    <a:pt x="4310" y="13"/>
                    <a:pt x="4295" y="0"/>
                    <a:pt x="428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23"/>
            <p:cNvSpPr/>
            <p:nvPr/>
          </p:nvSpPr>
          <p:spPr>
            <a:xfrm>
              <a:off x="2717661" y="-1184172"/>
              <a:ext cx="167221" cy="707771"/>
            </a:xfrm>
            <a:custGeom>
              <a:avLst/>
              <a:gdLst/>
              <a:ahLst/>
              <a:cxnLst/>
              <a:rect l="l" t="t" r="r" b="b"/>
              <a:pathLst>
                <a:path w="3737" h="15817" extrusionOk="0">
                  <a:moveTo>
                    <a:pt x="3611" y="1"/>
                  </a:moveTo>
                  <a:cubicBezTo>
                    <a:pt x="3546" y="1"/>
                    <a:pt x="3478" y="44"/>
                    <a:pt x="3471" y="127"/>
                  </a:cubicBezTo>
                  <a:cubicBezTo>
                    <a:pt x="3039" y="5570"/>
                    <a:pt x="1985" y="10683"/>
                    <a:pt x="8" y="15782"/>
                  </a:cubicBezTo>
                  <a:cubicBezTo>
                    <a:pt x="0" y="15801"/>
                    <a:pt x="19" y="15817"/>
                    <a:pt x="37" y="15817"/>
                  </a:cubicBezTo>
                  <a:cubicBezTo>
                    <a:pt x="45" y="15817"/>
                    <a:pt x="53" y="15813"/>
                    <a:pt x="57" y="15804"/>
                  </a:cubicBezTo>
                  <a:cubicBezTo>
                    <a:pt x="2249" y="10958"/>
                    <a:pt x="3615" y="5457"/>
                    <a:pt x="3736" y="127"/>
                  </a:cubicBezTo>
                  <a:cubicBezTo>
                    <a:pt x="3737" y="42"/>
                    <a:pt x="3675" y="1"/>
                    <a:pt x="361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23"/>
            <p:cNvSpPr/>
            <p:nvPr/>
          </p:nvSpPr>
          <p:spPr>
            <a:xfrm>
              <a:off x="2452123" y="-1419103"/>
              <a:ext cx="289561" cy="195770"/>
            </a:xfrm>
            <a:custGeom>
              <a:avLst/>
              <a:gdLst/>
              <a:ahLst/>
              <a:cxnLst/>
              <a:rect l="l" t="t" r="r" b="b"/>
              <a:pathLst>
                <a:path w="6471" h="4375" extrusionOk="0">
                  <a:moveTo>
                    <a:pt x="3929" y="1"/>
                  </a:moveTo>
                  <a:cubicBezTo>
                    <a:pt x="3277" y="1"/>
                    <a:pt x="2734" y="502"/>
                    <a:pt x="2258" y="894"/>
                  </a:cubicBezTo>
                  <a:cubicBezTo>
                    <a:pt x="1385" y="1616"/>
                    <a:pt x="647" y="2442"/>
                    <a:pt x="11" y="3378"/>
                  </a:cubicBezTo>
                  <a:cubicBezTo>
                    <a:pt x="1" y="3390"/>
                    <a:pt x="15" y="3406"/>
                    <a:pt x="29" y="3406"/>
                  </a:cubicBezTo>
                  <a:cubicBezTo>
                    <a:pt x="34" y="3406"/>
                    <a:pt x="38" y="3404"/>
                    <a:pt x="41" y="3400"/>
                  </a:cubicBezTo>
                  <a:cubicBezTo>
                    <a:pt x="818" y="2411"/>
                    <a:pt x="1872" y="1087"/>
                    <a:pt x="3018" y="512"/>
                  </a:cubicBezTo>
                  <a:cubicBezTo>
                    <a:pt x="3374" y="333"/>
                    <a:pt x="3689" y="254"/>
                    <a:pt x="3970" y="254"/>
                  </a:cubicBezTo>
                  <a:cubicBezTo>
                    <a:pt x="5617" y="254"/>
                    <a:pt x="6047" y="2978"/>
                    <a:pt x="6214" y="4314"/>
                  </a:cubicBezTo>
                  <a:cubicBezTo>
                    <a:pt x="6220" y="4354"/>
                    <a:pt x="6251" y="4375"/>
                    <a:pt x="6282" y="4375"/>
                  </a:cubicBezTo>
                  <a:cubicBezTo>
                    <a:pt x="6312" y="4375"/>
                    <a:pt x="6341" y="4355"/>
                    <a:pt x="6344" y="4314"/>
                  </a:cubicBezTo>
                  <a:cubicBezTo>
                    <a:pt x="6470" y="2943"/>
                    <a:pt x="5757" y="154"/>
                    <a:pt x="4034" y="5"/>
                  </a:cubicBezTo>
                  <a:cubicBezTo>
                    <a:pt x="3998" y="2"/>
                    <a:pt x="3964" y="1"/>
                    <a:pt x="3929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23"/>
            <p:cNvSpPr/>
            <p:nvPr/>
          </p:nvSpPr>
          <p:spPr>
            <a:xfrm>
              <a:off x="2378915" y="-967276"/>
              <a:ext cx="217070" cy="510122"/>
            </a:xfrm>
            <a:custGeom>
              <a:avLst/>
              <a:gdLst/>
              <a:ahLst/>
              <a:cxnLst/>
              <a:rect l="l" t="t" r="r" b="b"/>
              <a:pathLst>
                <a:path w="4851" h="11400" extrusionOk="0">
                  <a:moveTo>
                    <a:pt x="4778" y="0"/>
                  </a:moveTo>
                  <a:cubicBezTo>
                    <a:pt x="4755" y="0"/>
                    <a:pt x="4731" y="13"/>
                    <a:pt x="4723" y="43"/>
                  </a:cubicBezTo>
                  <a:cubicBezTo>
                    <a:pt x="3503" y="3997"/>
                    <a:pt x="2005" y="7749"/>
                    <a:pt x="6" y="11378"/>
                  </a:cubicBezTo>
                  <a:cubicBezTo>
                    <a:pt x="1" y="11390"/>
                    <a:pt x="10" y="11399"/>
                    <a:pt x="20" y="11399"/>
                  </a:cubicBezTo>
                  <a:cubicBezTo>
                    <a:pt x="24" y="11399"/>
                    <a:pt x="28" y="11397"/>
                    <a:pt x="31" y="11392"/>
                  </a:cubicBezTo>
                  <a:cubicBezTo>
                    <a:pt x="2173" y="7928"/>
                    <a:pt x="3883" y="4044"/>
                    <a:pt x="4841" y="76"/>
                  </a:cubicBezTo>
                  <a:cubicBezTo>
                    <a:pt x="4851" y="30"/>
                    <a:pt x="4814" y="0"/>
                    <a:pt x="4778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23"/>
            <p:cNvSpPr/>
            <p:nvPr/>
          </p:nvSpPr>
          <p:spPr>
            <a:xfrm>
              <a:off x="2126220" y="-359098"/>
              <a:ext cx="165655" cy="276092"/>
            </a:xfrm>
            <a:custGeom>
              <a:avLst/>
              <a:gdLst/>
              <a:ahLst/>
              <a:cxnLst/>
              <a:rect l="l" t="t" r="r" b="b"/>
              <a:pathLst>
                <a:path w="3702" h="6170" extrusionOk="0">
                  <a:moveTo>
                    <a:pt x="1023" y="1"/>
                  </a:moveTo>
                  <a:cubicBezTo>
                    <a:pt x="1013" y="1"/>
                    <a:pt x="1003" y="7"/>
                    <a:pt x="1003" y="20"/>
                  </a:cubicBezTo>
                  <a:cubicBezTo>
                    <a:pt x="1036" y="1705"/>
                    <a:pt x="1" y="3762"/>
                    <a:pt x="1050" y="5323"/>
                  </a:cubicBezTo>
                  <a:cubicBezTo>
                    <a:pt x="1391" y="5831"/>
                    <a:pt x="2011" y="6169"/>
                    <a:pt x="2607" y="6169"/>
                  </a:cubicBezTo>
                  <a:cubicBezTo>
                    <a:pt x="2995" y="6169"/>
                    <a:pt x="3373" y="6026"/>
                    <a:pt x="3657" y="5692"/>
                  </a:cubicBezTo>
                  <a:cubicBezTo>
                    <a:pt x="3702" y="5641"/>
                    <a:pt x="3661" y="5581"/>
                    <a:pt x="3609" y="5581"/>
                  </a:cubicBezTo>
                  <a:cubicBezTo>
                    <a:pt x="3594" y="5581"/>
                    <a:pt x="3578" y="5587"/>
                    <a:pt x="3563" y="5598"/>
                  </a:cubicBezTo>
                  <a:cubicBezTo>
                    <a:pt x="3265" y="5841"/>
                    <a:pt x="2928" y="5952"/>
                    <a:pt x="2595" y="5952"/>
                  </a:cubicBezTo>
                  <a:cubicBezTo>
                    <a:pt x="2111" y="5952"/>
                    <a:pt x="1634" y="5718"/>
                    <a:pt x="1292" y="5312"/>
                  </a:cubicBezTo>
                  <a:cubicBezTo>
                    <a:pt x="807" y="4737"/>
                    <a:pt x="730" y="3944"/>
                    <a:pt x="763" y="3222"/>
                  </a:cubicBezTo>
                  <a:cubicBezTo>
                    <a:pt x="810" y="2140"/>
                    <a:pt x="1105" y="1110"/>
                    <a:pt x="1047" y="20"/>
                  </a:cubicBezTo>
                  <a:cubicBezTo>
                    <a:pt x="1046" y="7"/>
                    <a:pt x="1034" y="1"/>
                    <a:pt x="1023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23"/>
            <p:cNvSpPr/>
            <p:nvPr/>
          </p:nvSpPr>
          <p:spPr>
            <a:xfrm>
              <a:off x="2099729" y="42342"/>
              <a:ext cx="287324" cy="190893"/>
            </a:xfrm>
            <a:custGeom>
              <a:avLst/>
              <a:gdLst/>
              <a:ahLst/>
              <a:cxnLst/>
              <a:rect l="l" t="t" r="r" b="b"/>
              <a:pathLst>
                <a:path w="6421" h="4266" extrusionOk="0">
                  <a:moveTo>
                    <a:pt x="6359" y="0"/>
                  </a:moveTo>
                  <a:cubicBezTo>
                    <a:pt x="6348" y="0"/>
                    <a:pt x="6337" y="4"/>
                    <a:pt x="6328" y="14"/>
                  </a:cubicBezTo>
                  <a:lnTo>
                    <a:pt x="6325" y="14"/>
                  </a:lnTo>
                  <a:cubicBezTo>
                    <a:pt x="4489" y="1842"/>
                    <a:pt x="2669" y="3764"/>
                    <a:pt x="4" y="4259"/>
                  </a:cubicBezTo>
                  <a:cubicBezTo>
                    <a:pt x="1" y="4259"/>
                    <a:pt x="1" y="4266"/>
                    <a:pt x="4" y="4266"/>
                  </a:cubicBezTo>
                  <a:cubicBezTo>
                    <a:pt x="5" y="4266"/>
                    <a:pt x="5" y="4265"/>
                    <a:pt x="6" y="4265"/>
                  </a:cubicBezTo>
                  <a:cubicBezTo>
                    <a:pt x="2649" y="3937"/>
                    <a:pt x="4690" y="1985"/>
                    <a:pt x="6391" y="77"/>
                  </a:cubicBezTo>
                  <a:cubicBezTo>
                    <a:pt x="6421" y="43"/>
                    <a:pt x="6392" y="0"/>
                    <a:pt x="635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23"/>
            <p:cNvSpPr/>
            <p:nvPr/>
          </p:nvSpPr>
          <p:spPr>
            <a:xfrm>
              <a:off x="2582342" y="-1057579"/>
              <a:ext cx="16780" cy="20808"/>
            </a:xfrm>
            <a:custGeom>
              <a:avLst/>
              <a:gdLst/>
              <a:ahLst/>
              <a:cxnLst/>
              <a:rect l="l" t="t" r="r" b="b"/>
              <a:pathLst>
                <a:path w="375" h="465" extrusionOk="0">
                  <a:moveTo>
                    <a:pt x="188" y="1"/>
                  </a:moveTo>
                  <a:cubicBezTo>
                    <a:pt x="136" y="1"/>
                    <a:pt x="84" y="30"/>
                    <a:pt x="69" y="90"/>
                  </a:cubicBezTo>
                  <a:cubicBezTo>
                    <a:pt x="55" y="145"/>
                    <a:pt x="42" y="200"/>
                    <a:pt x="25" y="252"/>
                  </a:cubicBezTo>
                  <a:cubicBezTo>
                    <a:pt x="0" y="357"/>
                    <a:pt x="77" y="464"/>
                    <a:pt x="188" y="464"/>
                  </a:cubicBezTo>
                  <a:cubicBezTo>
                    <a:pt x="295" y="464"/>
                    <a:pt x="375" y="357"/>
                    <a:pt x="347" y="252"/>
                  </a:cubicBezTo>
                  <a:cubicBezTo>
                    <a:pt x="333" y="197"/>
                    <a:pt x="320" y="142"/>
                    <a:pt x="306" y="90"/>
                  </a:cubicBezTo>
                  <a:cubicBezTo>
                    <a:pt x="291" y="30"/>
                    <a:pt x="239" y="1"/>
                    <a:pt x="18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23"/>
            <p:cNvSpPr/>
            <p:nvPr/>
          </p:nvSpPr>
          <p:spPr>
            <a:xfrm>
              <a:off x="2571378" y="-1166094"/>
              <a:ext cx="43629" cy="38170"/>
            </a:xfrm>
            <a:custGeom>
              <a:avLst/>
              <a:gdLst/>
              <a:ahLst/>
              <a:cxnLst/>
              <a:rect l="l" t="t" r="r" b="b"/>
              <a:pathLst>
                <a:path w="975" h="853" extrusionOk="0">
                  <a:moveTo>
                    <a:pt x="413" y="0"/>
                  </a:moveTo>
                  <a:cubicBezTo>
                    <a:pt x="313" y="0"/>
                    <a:pt x="199" y="58"/>
                    <a:pt x="130" y="125"/>
                  </a:cubicBezTo>
                  <a:cubicBezTo>
                    <a:pt x="55" y="199"/>
                    <a:pt x="0" y="320"/>
                    <a:pt x="6" y="425"/>
                  </a:cubicBezTo>
                  <a:cubicBezTo>
                    <a:pt x="11" y="535"/>
                    <a:pt x="47" y="651"/>
                    <a:pt x="130" y="728"/>
                  </a:cubicBezTo>
                  <a:cubicBezTo>
                    <a:pt x="205" y="795"/>
                    <a:pt x="306" y="852"/>
                    <a:pt x="412" y="852"/>
                  </a:cubicBezTo>
                  <a:cubicBezTo>
                    <a:pt x="419" y="852"/>
                    <a:pt x="426" y="852"/>
                    <a:pt x="433" y="852"/>
                  </a:cubicBezTo>
                  <a:cubicBezTo>
                    <a:pt x="496" y="846"/>
                    <a:pt x="562" y="843"/>
                    <a:pt x="625" y="830"/>
                  </a:cubicBezTo>
                  <a:cubicBezTo>
                    <a:pt x="713" y="810"/>
                    <a:pt x="790" y="764"/>
                    <a:pt x="857" y="700"/>
                  </a:cubicBezTo>
                  <a:cubicBezTo>
                    <a:pt x="925" y="637"/>
                    <a:pt x="975" y="518"/>
                    <a:pt x="972" y="425"/>
                  </a:cubicBezTo>
                  <a:cubicBezTo>
                    <a:pt x="967" y="326"/>
                    <a:pt x="934" y="221"/>
                    <a:pt x="857" y="150"/>
                  </a:cubicBezTo>
                  <a:cubicBezTo>
                    <a:pt x="790" y="89"/>
                    <a:pt x="713" y="42"/>
                    <a:pt x="625" y="23"/>
                  </a:cubicBezTo>
                  <a:cubicBezTo>
                    <a:pt x="562" y="9"/>
                    <a:pt x="496" y="4"/>
                    <a:pt x="433" y="1"/>
                  </a:cubicBezTo>
                  <a:cubicBezTo>
                    <a:pt x="426" y="0"/>
                    <a:pt x="420" y="0"/>
                    <a:pt x="413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23"/>
            <p:cNvSpPr/>
            <p:nvPr/>
          </p:nvSpPr>
          <p:spPr>
            <a:xfrm>
              <a:off x="2729072" y="-1140453"/>
              <a:ext cx="23716" cy="18391"/>
            </a:xfrm>
            <a:custGeom>
              <a:avLst/>
              <a:gdLst/>
              <a:ahLst/>
              <a:cxnLst/>
              <a:rect l="l" t="t" r="r" b="b"/>
              <a:pathLst>
                <a:path w="530" h="411" extrusionOk="0">
                  <a:moveTo>
                    <a:pt x="265" y="1"/>
                  </a:moveTo>
                  <a:cubicBezTo>
                    <a:pt x="1" y="1"/>
                    <a:pt x="1" y="411"/>
                    <a:pt x="265" y="411"/>
                  </a:cubicBezTo>
                  <a:cubicBezTo>
                    <a:pt x="529" y="411"/>
                    <a:pt x="529" y="1"/>
                    <a:pt x="26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23"/>
            <p:cNvSpPr/>
            <p:nvPr/>
          </p:nvSpPr>
          <p:spPr>
            <a:xfrm>
              <a:off x="2760978" y="-1021690"/>
              <a:ext cx="36648" cy="33919"/>
            </a:xfrm>
            <a:custGeom>
              <a:avLst/>
              <a:gdLst/>
              <a:ahLst/>
              <a:cxnLst/>
              <a:rect l="l" t="t" r="r" b="b"/>
              <a:pathLst>
                <a:path w="819" h="758" extrusionOk="0">
                  <a:moveTo>
                    <a:pt x="451" y="0"/>
                  </a:moveTo>
                  <a:cubicBezTo>
                    <a:pt x="446" y="0"/>
                    <a:pt x="441" y="0"/>
                    <a:pt x="436" y="1"/>
                  </a:cubicBezTo>
                  <a:cubicBezTo>
                    <a:pt x="312" y="6"/>
                    <a:pt x="193" y="67"/>
                    <a:pt x="124" y="163"/>
                  </a:cubicBezTo>
                  <a:cubicBezTo>
                    <a:pt x="53" y="210"/>
                    <a:pt x="1" y="295"/>
                    <a:pt x="3" y="378"/>
                  </a:cubicBezTo>
                  <a:cubicBezTo>
                    <a:pt x="9" y="466"/>
                    <a:pt x="53" y="549"/>
                    <a:pt x="124" y="595"/>
                  </a:cubicBezTo>
                  <a:cubicBezTo>
                    <a:pt x="196" y="692"/>
                    <a:pt x="314" y="758"/>
                    <a:pt x="436" y="758"/>
                  </a:cubicBezTo>
                  <a:cubicBezTo>
                    <a:pt x="532" y="758"/>
                    <a:pt x="634" y="714"/>
                    <a:pt x="703" y="648"/>
                  </a:cubicBezTo>
                  <a:cubicBezTo>
                    <a:pt x="769" y="582"/>
                    <a:pt x="818" y="474"/>
                    <a:pt x="813" y="378"/>
                  </a:cubicBezTo>
                  <a:cubicBezTo>
                    <a:pt x="810" y="282"/>
                    <a:pt x="777" y="180"/>
                    <a:pt x="703" y="111"/>
                  </a:cubicBezTo>
                  <a:cubicBezTo>
                    <a:pt x="632" y="48"/>
                    <a:pt x="544" y="0"/>
                    <a:pt x="45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23"/>
            <p:cNvSpPr/>
            <p:nvPr/>
          </p:nvSpPr>
          <p:spPr>
            <a:xfrm>
              <a:off x="2475527" y="-44783"/>
              <a:ext cx="31100" cy="24701"/>
            </a:xfrm>
            <a:custGeom>
              <a:avLst/>
              <a:gdLst/>
              <a:ahLst/>
              <a:cxnLst/>
              <a:rect l="l" t="t" r="r" b="b"/>
              <a:pathLst>
                <a:path w="695" h="552" extrusionOk="0">
                  <a:moveTo>
                    <a:pt x="283" y="1"/>
                  </a:moveTo>
                  <a:cubicBezTo>
                    <a:pt x="134" y="1"/>
                    <a:pt x="0" y="118"/>
                    <a:pt x="0" y="276"/>
                  </a:cubicBezTo>
                  <a:cubicBezTo>
                    <a:pt x="0" y="435"/>
                    <a:pt x="132" y="552"/>
                    <a:pt x="280" y="552"/>
                  </a:cubicBezTo>
                  <a:cubicBezTo>
                    <a:pt x="303" y="552"/>
                    <a:pt x="326" y="549"/>
                    <a:pt x="350" y="543"/>
                  </a:cubicBezTo>
                  <a:cubicBezTo>
                    <a:pt x="405" y="529"/>
                    <a:pt x="460" y="518"/>
                    <a:pt x="515" y="504"/>
                  </a:cubicBezTo>
                  <a:cubicBezTo>
                    <a:pt x="611" y="480"/>
                    <a:pt x="694" y="378"/>
                    <a:pt x="689" y="276"/>
                  </a:cubicBezTo>
                  <a:cubicBezTo>
                    <a:pt x="683" y="174"/>
                    <a:pt x="620" y="75"/>
                    <a:pt x="515" y="50"/>
                  </a:cubicBezTo>
                  <a:cubicBezTo>
                    <a:pt x="460" y="36"/>
                    <a:pt x="405" y="23"/>
                    <a:pt x="350" y="9"/>
                  </a:cubicBezTo>
                  <a:cubicBezTo>
                    <a:pt x="328" y="3"/>
                    <a:pt x="305" y="1"/>
                    <a:pt x="283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23"/>
            <p:cNvSpPr/>
            <p:nvPr/>
          </p:nvSpPr>
          <p:spPr>
            <a:xfrm>
              <a:off x="2552763" y="-193617"/>
              <a:ext cx="28370" cy="22105"/>
            </a:xfrm>
            <a:custGeom>
              <a:avLst/>
              <a:gdLst/>
              <a:ahLst/>
              <a:cxnLst/>
              <a:rect l="l" t="t" r="r" b="b"/>
              <a:pathLst>
                <a:path w="634" h="494" extrusionOk="0">
                  <a:moveTo>
                    <a:pt x="317" y="1"/>
                  </a:moveTo>
                  <a:cubicBezTo>
                    <a:pt x="3" y="1"/>
                    <a:pt x="1" y="493"/>
                    <a:pt x="317" y="493"/>
                  </a:cubicBezTo>
                  <a:cubicBezTo>
                    <a:pt x="634" y="493"/>
                    <a:pt x="634" y="1"/>
                    <a:pt x="317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23"/>
            <p:cNvSpPr/>
            <p:nvPr/>
          </p:nvSpPr>
          <p:spPr>
            <a:xfrm>
              <a:off x="2625345" y="-306831"/>
              <a:ext cx="18615" cy="11366"/>
            </a:xfrm>
            <a:custGeom>
              <a:avLst/>
              <a:gdLst/>
              <a:ahLst/>
              <a:cxnLst/>
              <a:rect l="l" t="t" r="r" b="b"/>
              <a:pathLst>
                <a:path w="416" h="254" extrusionOk="0">
                  <a:moveTo>
                    <a:pt x="291" y="0"/>
                  </a:moveTo>
                  <a:cubicBezTo>
                    <a:pt x="289" y="0"/>
                    <a:pt x="288" y="0"/>
                    <a:pt x="287" y="0"/>
                  </a:cubicBezTo>
                  <a:cubicBezTo>
                    <a:pt x="248" y="3"/>
                    <a:pt x="209" y="0"/>
                    <a:pt x="171" y="9"/>
                  </a:cubicBezTo>
                  <a:cubicBezTo>
                    <a:pt x="141" y="14"/>
                    <a:pt x="113" y="28"/>
                    <a:pt x="86" y="42"/>
                  </a:cubicBezTo>
                  <a:cubicBezTo>
                    <a:pt x="0" y="75"/>
                    <a:pt x="0" y="179"/>
                    <a:pt x="86" y="212"/>
                  </a:cubicBezTo>
                  <a:cubicBezTo>
                    <a:pt x="113" y="223"/>
                    <a:pt x="141" y="240"/>
                    <a:pt x="171" y="245"/>
                  </a:cubicBezTo>
                  <a:cubicBezTo>
                    <a:pt x="209" y="254"/>
                    <a:pt x="248" y="251"/>
                    <a:pt x="287" y="254"/>
                  </a:cubicBezTo>
                  <a:cubicBezTo>
                    <a:pt x="288" y="254"/>
                    <a:pt x="289" y="254"/>
                    <a:pt x="291" y="254"/>
                  </a:cubicBezTo>
                  <a:cubicBezTo>
                    <a:pt x="355" y="254"/>
                    <a:pt x="416" y="192"/>
                    <a:pt x="413" y="127"/>
                  </a:cubicBezTo>
                  <a:cubicBezTo>
                    <a:pt x="408" y="62"/>
                    <a:pt x="358" y="0"/>
                    <a:pt x="29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23"/>
            <p:cNvSpPr/>
            <p:nvPr/>
          </p:nvSpPr>
          <p:spPr>
            <a:xfrm>
              <a:off x="2336046" y="-176121"/>
              <a:ext cx="25551" cy="18794"/>
            </a:xfrm>
            <a:custGeom>
              <a:avLst/>
              <a:gdLst/>
              <a:ahLst/>
              <a:cxnLst/>
              <a:rect l="l" t="t" r="r" b="b"/>
              <a:pathLst>
                <a:path w="571" h="420" extrusionOk="0">
                  <a:moveTo>
                    <a:pt x="211" y="0"/>
                  </a:moveTo>
                  <a:cubicBezTo>
                    <a:pt x="102" y="0"/>
                    <a:pt x="1" y="101"/>
                    <a:pt x="6" y="210"/>
                  </a:cubicBezTo>
                  <a:cubicBezTo>
                    <a:pt x="12" y="320"/>
                    <a:pt x="97" y="419"/>
                    <a:pt x="215" y="419"/>
                  </a:cubicBezTo>
                  <a:cubicBezTo>
                    <a:pt x="265" y="416"/>
                    <a:pt x="314" y="416"/>
                    <a:pt x="364" y="405"/>
                  </a:cubicBezTo>
                  <a:cubicBezTo>
                    <a:pt x="422" y="397"/>
                    <a:pt x="469" y="367"/>
                    <a:pt x="507" y="325"/>
                  </a:cubicBezTo>
                  <a:cubicBezTo>
                    <a:pt x="570" y="259"/>
                    <a:pt x="570" y="160"/>
                    <a:pt x="507" y="94"/>
                  </a:cubicBezTo>
                  <a:lnTo>
                    <a:pt x="507" y="91"/>
                  </a:lnTo>
                  <a:cubicBezTo>
                    <a:pt x="469" y="50"/>
                    <a:pt x="422" y="23"/>
                    <a:pt x="364" y="12"/>
                  </a:cubicBezTo>
                  <a:cubicBezTo>
                    <a:pt x="314" y="3"/>
                    <a:pt x="265" y="1"/>
                    <a:pt x="215" y="1"/>
                  </a:cubicBezTo>
                  <a:cubicBezTo>
                    <a:pt x="214" y="1"/>
                    <a:pt x="212" y="0"/>
                    <a:pt x="21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23"/>
            <p:cNvSpPr/>
            <p:nvPr/>
          </p:nvSpPr>
          <p:spPr>
            <a:xfrm>
              <a:off x="2396769" y="-255236"/>
              <a:ext cx="24208" cy="18794"/>
            </a:xfrm>
            <a:custGeom>
              <a:avLst/>
              <a:gdLst/>
              <a:ahLst/>
              <a:cxnLst/>
              <a:rect l="l" t="t" r="r" b="b"/>
              <a:pathLst>
                <a:path w="541" h="420" extrusionOk="0">
                  <a:moveTo>
                    <a:pt x="271" y="1"/>
                  </a:moveTo>
                  <a:cubicBezTo>
                    <a:pt x="1" y="1"/>
                    <a:pt x="1" y="419"/>
                    <a:pt x="271" y="419"/>
                  </a:cubicBezTo>
                  <a:cubicBezTo>
                    <a:pt x="541" y="419"/>
                    <a:pt x="541" y="1"/>
                    <a:pt x="27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23"/>
            <p:cNvSpPr/>
            <p:nvPr/>
          </p:nvSpPr>
          <p:spPr>
            <a:xfrm>
              <a:off x="2029384" y="111210"/>
              <a:ext cx="15930" cy="22463"/>
            </a:xfrm>
            <a:custGeom>
              <a:avLst/>
              <a:gdLst/>
              <a:ahLst/>
              <a:cxnLst/>
              <a:rect l="l" t="t" r="r" b="b"/>
              <a:pathLst>
                <a:path w="356" h="502" extrusionOk="0">
                  <a:moveTo>
                    <a:pt x="183" y="0"/>
                  </a:moveTo>
                  <a:cubicBezTo>
                    <a:pt x="181" y="0"/>
                    <a:pt x="179" y="0"/>
                    <a:pt x="177" y="0"/>
                  </a:cubicBezTo>
                  <a:cubicBezTo>
                    <a:pt x="130" y="3"/>
                    <a:pt x="89" y="22"/>
                    <a:pt x="56" y="53"/>
                  </a:cubicBezTo>
                  <a:cubicBezTo>
                    <a:pt x="17" y="88"/>
                    <a:pt x="3" y="143"/>
                    <a:pt x="3" y="196"/>
                  </a:cubicBezTo>
                  <a:cubicBezTo>
                    <a:pt x="1" y="237"/>
                    <a:pt x="1" y="281"/>
                    <a:pt x="1" y="325"/>
                  </a:cubicBezTo>
                  <a:cubicBezTo>
                    <a:pt x="1" y="413"/>
                    <a:pt x="79" y="502"/>
                    <a:pt x="169" y="502"/>
                  </a:cubicBezTo>
                  <a:cubicBezTo>
                    <a:pt x="171" y="502"/>
                    <a:pt x="174" y="501"/>
                    <a:pt x="177" y="501"/>
                  </a:cubicBezTo>
                  <a:cubicBezTo>
                    <a:pt x="273" y="496"/>
                    <a:pt x="356" y="424"/>
                    <a:pt x="356" y="325"/>
                  </a:cubicBezTo>
                  <a:cubicBezTo>
                    <a:pt x="353" y="284"/>
                    <a:pt x="356" y="242"/>
                    <a:pt x="353" y="201"/>
                  </a:cubicBezTo>
                  <a:cubicBezTo>
                    <a:pt x="350" y="154"/>
                    <a:pt x="345" y="110"/>
                    <a:pt x="315" y="69"/>
                  </a:cubicBezTo>
                  <a:cubicBezTo>
                    <a:pt x="283" y="32"/>
                    <a:pt x="233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23"/>
            <p:cNvSpPr/>
            <p:nvPr/>
          </p:nvSpPr>
          <p:spPr>
            <a:xfrm>
              <a:off x="2009560" y="-17934"/>
              <a:ext cx="23940" cy="18525"/>
            </a:xfrm>
            <a:custGeom>
              <a:avLst/>
              <a:gdLst/>
              <a:ahLst/>
              <a:cxnLst/>
              <a:rect l="l" t="t" r="r" b="b"/>
              <a:pathLst>
                <a:path w="535" h="414" extrusionOk="0">
                  <a:moveTo>
                    <a:pt x="267" y="1"/>
                  </a:moveTo>
                  <a:cubicBezTo>
                    <a:pt x="0" y="1"/>
                    <a:pt x="0" y="414"/>
                    <a:pt x="267" y="414"/>
                  </a:cubicBezTo>
                  <a:cubicBezTo>
                    <a:pt x="534" y="414"/>
                    <a:pt x="534" y="1"/>
                    <a:pt x="267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8" name="Google Shape;2078;p23"/>
          <p:cNvGrpSpPr/>
          <p:nvPr/>
        </p:nvGrpSpPr>
        <p:grpSpPr>
          <a:xfrm rot="-1016838" flipH="1">
            <a:off x="6913323" y="4254385"/>
            <a:ext cx="1616765" cy="1763462"/>
            <a:chOff x="1798787" y="3873267"/>
            <a:chExt cx="1616720" cy="1763413"/>
          </a:xfrm>
        </p:grpSpPr>
        <p:sp>
          <p:nvSpPr>
            <p:cNvPr id="2079" name="Google Shape;2079;p23"/>
            <p:cNvSpPr/>
            <p:nvPr/>
          </p:nvSpPr>
          <p:spPr>
            <a:xfrm>
              <a:off x="1822951" y="3996952"/>
              <a:ext cx="1384935" cy="1639727"/>
            </a:xfrm>
            <a:custGeom>
              <a:avLst/>
              <a:gdLst/>
              <a:ahLst/>
              <a:cxnLst/>
              <a:rect l="l" t="t" r="r" b="b"/>
              <a:pathLst>
                <a:path w="30950" h="36644" extrusionOk="0">
                  <a:moveTo>
                    <a:pt x="27962" y="1"/>
                  </a:moveTo>
                  <a:cubicBezTo>
                    <a:pt x="27626" y="1"/>
                    <a:pt x="27285" y="277"/>
                    <a:pt x="27389" y="709"/>
                  </a:cubicBezTo>
                  <a:cubicBezTo>
                    <a:pt x="29727" y="10252"/>
                    <a:pt x="19138" y="15230"/>
                    <a:pt x="12673" y="19390"/>
                  </a:cubicBezTo>
                  <a:cubicBezTo>
                    <a:pt x="6492" y="23366"/>
                    <a:pt x="1638" y="29247"/>
                    <a:pt x="14" y="36540"/>
                  </a:cubicBezTo>
                  <a:cubicBezTo>
                    <a:pt x="0" y="36603"/>
                    <a:pt x="49" y="36643"/>
                    <a:pt x="96" y="36643"/>
                  </a:cubicBezTo>
                  <a:cubicBezTo>
                    <a:pt x="127" y="36643"/>
                    <a:pt x="158" y="36625"/>
                    <a:pt x="171" y="36584"/>
                  </a:cubicBezTo>
                  <a:cubicBezTo>
                    <a:pt x="1506" y="32424"/>
                    <a:pt x="3477" y="28666"/>
                    <a:pt x="6415" y="25403"/>
                  </a:cubicBezTo>
                  <a:cubicBezTo>
                    <a:pt x="9416" y="22069"/>
                    <a:pt x="13177" y="19910"/>
                    <a:pt x="17040" y="17733"/>
                  </a:cubicBezTo>
                  <a:cubicBezTo>
                    <a:pt x="23048" y="14343"/>
                    <a:pt x="30949" y="8424"/>
                    <a:pt x="28494" y="403"/>
                  </a:cubicBezTo>
                  <a:cubicBezTo>
                    <a:pt x="28407" y="123"/>
                    <a:pt x="28185" y="1"/>
                    <a:pt x="27962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23"/>
            <p:cNvSpPr/>
            <p:nvPr/>
          </p:nvSpPr>
          <p:spPr>
            <a:xfrm>
              <a:off x="1798787" y="3873267"/>
              <a:ext cx="1016708" cy="1680671"/>
            </a:xfrm>
            <a:custGeom>
              <a:avLst/>
              <a:gdLst/>
              <a:ahLst/>
              <a:cxnLst/>
              <a:rect l="l" t="t" r="r" b="b"/>
              <a:pathLst>
                <a:path w="22721" h="37559" extrusionOk="0">
                  <a:moveTo>
                    <a:pt x="21526" y="0"/>
                  </a:moveTo>
                  <a:cubicBezTo>
                    <a:pt x="21232" y="0"/>
                    <a:pt x="20921" y="199"/>
                    <a:pt x="20933" y="544"/>
                  </a:cubicBezTo>
                  <a:cubicBezTo>
                    <a:pt x="21077" y="4561"/>
                    <a:pt x="21768" y="8820"/>
                    <a:pt x="19521" y="12440"/>
                  </a:cubicBezTo>
                  <a:cubicBezTo>
                    <a:pt x="17489" y="15720"/>
                    <a:pt x="13679" y="17322"/>
                    <a:pt x="10727" y="19618"/>
                  </a:cubicBezTo>
                  <a:cubicBezTo>
                    <a:pt x="5265" y="23869"/>
                    <a:pt x="980" y="30579"/>
                    <a:pt x="6" y="37493"/>
                  </a:cubicBezTo>
                  <a:cubicBezTo>
                    <a:pt x="1" y="37531"/>
                    <a:pt x="33" y="37558"/>
                    <a:pt x="63" y="37558"/>
                  </a:cubicBezTo>
                  <a:cubicBezTo>
                    <a:pt x="83" y="37558"/>
                    <a:pt x="101" y="37547"/>
                    <a:pt x="108" y="37520"/>
                  </a:cubicBezTo>
                  <a:cubicBezTo>
                    <a:pt x="1096" y="33663"/>
                    <a:pt x="2456" y="29973"/>
                    <a:pt x="4805" y="26722"/>
                  </a:cubicBezTo>
                  <a:cubicBezTo>
                    <a:pt x="7291" y="23283"/>
                    <a:pt x="10438" y="20623"/>
                    <a:pt x="14031" y="18410"/>
                  </a:cubicBezTo>
                  <a:cubicBezTo>
                    <a:pt x="17004" y="16581"/>
                    <a:pt x="19953" y="14660"/>
                    <a:pt x="21338" y="11303"/>
                  </a:cubicBezTo>
                  <a:cubicBezTo>
                    <a:pt x="22720" y="7950"/>
                    <a:pt x="22572" y="3916"/>
                    <a:pt x="22021" y="398"/>
                  </a:cubicBezTo>
                  <a:cubicBezTo>
                    <a:pt x="21978" y="124"/>
                    <a:pt x="21757" y="0"/>
                    <a:pt x="2152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23"/>
            <p:cNvSpPr/>
            <p:nvPr/>
          </p:nvSpPr>
          <p:spPr>
            <a:xfrm>
              <a:off x="1990042" y="4320082"/>
              <a:ext cx="1385651" cy="1154396"/>
            </a:xfrm>
            <a:custGeom>
              <a:avLst/>
              <a:gdLst/>
              <a:ahLst/>
              <a:cxnLst/>
              <a:rect l="l" t="t" r="r" b="b"/>
              <a:pathLst>
                <a:path w="30966" h="25798" extrusionOk="0">
                  <a:moveTo>
                    <a:pt x="29516" y="1"/>
                  </a:moveTo>
                  <a:cubicBezTo>
                    <a:pt x="29334" y="1"/>
                    <a:pt x="29157" y="134"/>
                    <a:pt x="29126" y="380"/>
                  </a:cubicBezTo>
                  <a:cubicBezTo>
                    <a:pt x="28895" y="2227"/>
                    <a:pt x="28887" y="3722"/>
                    <a:pt x="27887" y="5385"/>
                  </a:cubicBezTo>
                  <a:cubicBezTo>
                    <a:pt x="26946" y="6949"/>
                    <a:pt x="25591" y="8259"/>
                    <a:pt x="24068" y="9253"/>
                  </a:cubicBezTo>
                  <a:cubicBezTo>
                    <a:pt x="20866" y="11340"/>
                    <a:pt x="17009" y="12120"/>
                    <a:pt x="13493" y="13510"/>
                  </a:cubicBezTo>
                  <a:cubicBezTo>
                    <a:pt x="7722" y="15795"/>
                    <a:pt x="2692" y="20046"/>
                    <a:pt x="21" y="25715"/>
                  </a:cubicBezTo>
                  <a:cubicBezTo>
                    <a:pt x="1" y="25759"/>
                    <a:pt x="36" y="25797"/>
                    <a:pt x="72" y="25797"/>
                  </a:cubicBezTo>
                  <a:cubicBezTo>
                    <a:pt x="89" y="25797"/>
                    <a:pt x="106" y="25789"/>
                    <a:pt x="118" y="25770"/>
                  </a:cubicBezTo>
                  <a:cubicBezTo>
                    <a:pt x="2136" y="22568"/>
                    <a:pt x="4589" y="19738"/>
                    <a:pt x="7700" y="17552"/>
                  </a:cubicBezTo>
                  <a:cubicBezTo>
                    <a:pt x="10993" y="15239"/>
                    <a:pt x="14721" y="14129"/>
                    <a:pt x="18501" y="12888"/>
                  </a:cubicBezTo>
                  <a:cubicBezTo>
                    <a:pt x="21701" y="11839"/>
                    <a:pt x="24897" y="10523"/>
                    <a:pt x="27257" y="8034"/>
                  </a:cubicBezTo>
                  <a:cubicBezTo>
                    <a:pt x="29016" y="6181"/>
                    <a:pt x="30965" y="2907"/>
                    <a:pt x="29892" y="275"/>
                  </a:cubicBezTo>
                  <a:cubicBezTo>
                    <a:pt x="29815" y="88"/>
                    <a:pt x="29664" y="1"/>
                    <a:pt x="2951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23"/>
            <p:cNvSpPr/>
            <p:nvPr/>
          </p:nvSpPr>
          <p:spPr>
            <a:xfrm>
              <a:off x="2048529" y="5087968"/>
              <a:ext cx="937013" cy="478977"/>
            </a:xfrm>
            <a:custGeom>
              <a:avLst/>
              <a:gdLst/>
              <a:ahLst/>
              <a:cxnLst/>
              <a:rect l="l" t="t" r="r" b="b"/>
              <a:pathLst>
                <a:path w="20940" h="10704" extrusionOk="0">
                  <a:moveTo>
                    <a:pt x="20596" y="1"/>
                  </a:moveTo>
                  <a:cubicBezTo>
                    <a:pt x="20569" y="1"/>
                    <a:pt x="20541" y="6"/>
                    <a:pt x="20512" y="17"/>
                  </a:cubicBezTo>
                  <a:cubicBezTo>
                    <a:pt x="19146" y="560"/>
                    <a:pt x="17888" y="1097"/>
                    <a:pt x="16393" y="1179"/>
                  </a:cubicBezTo>
                  <a:cubicBezTo>
                    <a:pt x="16150" y="1193"/>
                    <a:pt x="15908" y="1198"/>
                    <a:pt x="15664" y="1198"/>
                  </a:cubicBezTo>
                  <a:cubicBezTo>
                    <a:pt x="15072" y="1198"/>
                    <a:pt x="14479" y="1169"/>
                    <a:pt x="13887" y="1169"/>
                  </a:cubicBezTo>
                  <a:cubicBezTo>
                    <a:pt x="13644" y="1169"/>
                    <a:pt x="13401" y="1174"/>
                    <a:pt x="13158" y="1187"/>
                  </a:cubicBezTo>
                  <a:cubicBezTo>
                    <a:pt x="11253" y="1289"/>
                    <a:pt x="9389" y="1790"/>
                    <a:pt x="7668" y="2608"/>
                  </a:cubicBezTo>
                  <a:cubicBezTo>
                    <a:pt x="4248" y="4230"/>
                    <a:pt x="1371" y="7099"/>
                    <a:pt x="11" y="10651"/>
                  </a:cubicBezTo>
                  <a:cubicBezTo>
                    <a:pt x="0" y="10680"/>
                    <a:pt x="27" y="10703"/>
                    <a:pt x="53" y="10703"/>
                  </a:cubicBezTo>
                  <a:cubicBezTo>
                    <a:pt x="66" y="10703"/>
                    <a:pt x="78" y="10697"/>
                    <a:pt x="85" y="10684"/>
                  </a:cubicBezTo>
                  <a:cubicBezTo>
                    <a:pt x="2073" y="6843"/>
                    <a:pt x="5322" y="3919"/>
                    <a:pt x="9502" y="2666"/>
                  </a:cubicBezTo>
                  <a:cubicBezTo>
                    <a:pt x="11630" y="2027"/>
                    <a:pt x="13662" y="2137"/>
                    <a:pt x="15842" y="2115"/>
                  </a:cubicBezTo>
                  <a:cubicBezTo>
                    <a:pt x="17643" y="2096"/>
                    <a:pt x="19414" y="1705"/>
                    <a:pt x="20774" y="463"/>
                  </a:cubicBezTo>
                  <a:cubicBezTo>
                    <a:pt x="20939" y="310"/>
                    <a:pt x="20805" y="1"/>
                    <a:pt x="2059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23"/>
            <p:cNvSpPr/>
            <p:nvPr/>
          </p:nvSpPr>
          <p:spPr>
            <a:xfrm>
              <a:off x="2698681" y="4201408"/>
              <a:ext cx="241010" cy="395344"/>
            </a:xfrm>
            <a:custGeom>
              <a:avLst/>
              <a:gdLst/>
              <a:ahLst/>
              <a:cxnLst/>
              <a:rect l="l" t="t" r="r" b="b"/>
              <a:pathLst>
                <a:path w="5386" h="8835" extrusionOk="0">
                  <a:moveTo>
                    <a:pt x="5089" y="1"/>
                  </a:moveTo>
                  <a:cubicBezTo>
                    <a:pt x="4938" y="1"/>
                    <a:pt x="4780" y="98"/>
                    <a:pt x="4769" y="292"/>
                  </a:cubicBezTo>
                  <a:cubicBezTo>
                    <a:pt x="4554" y="3703"/>
                    <a:pt x="2800" y="6702"/>
                    <a:pt x="58" y="8709"/>
                  </a:cubicBezTo>
                  <a:cubicBezTo>
                    <a:pt x="0" y="8750"/>
                    <a:pt x="34" y="8835"/>
                    <a:pt x="91" y="8835"/>
                  </a:cubicBezTo>
                  <a:cubicBezTo>
                    <a:pt x="102" y="8835"/>
                    <a:pt x="114" y="8832"/>
                    <a:pt x="127" y="8824"/>
                  </a:cubicBezTo>
                  <a:cubicBezTo>
                    <a:pt x="3246" y="7029"/>
                    <a:pt x="5108" y="3855"/>
                    <a:pt x="5372" y="292"/>
                  </a:cubicBezTo>
                  <a:cubicBezTo>
                    <a:pt x="5386" y="98"/>
                    <a:pt x="5240" y="1"/>
                    <a:pt x="5089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23"/>
            <p:cNvSpPr/>
            <p:nvPr/>
          </p:nvSpPr>
          <p:spPr>
            <a:xfrm>
              <a:off x="2920947" y="4025949"/>
              <a:ext cx="45240" cy="52176"/>
            </a:xfrm>
            <a:custGeom>
              <a:avLst/>
              <a:gdLst/>
              <a:ahLst/>
              <a:cxnLst/>
              <a:rect l="l" t="t" r="r" b="b"/>
              <a:pathLst>
                <a:path w="1011" h="1166" extrusionOk="0">
                  <a:moveTo>
                    <a:pt x="517" y="0"/>
                  </a:moveTo>
                  <a:cubicBezTo>
                    <a:pt x="513" y="0"/>
                    <a:pt x="508" y="0"/>
                    <a:pt x="504" y="0"/>
                  </a:cubicBezTo>
                  <a:cubicBezTo>
                    <a:pt x="388" y="6"/>
                    <a:pt x="275" y="47"/>
                    <a:pt x="190" y="133"/>
                  </a:cubicBezTo>
                  <a:cubicBezTo>
                    <a:pt x="124" y="199"/>
                    <a:pt x="88" y="279"/>
                    <a:pt x="58" y="367"/>
                  </a:cubicBezTo>
                  <a:cubicBezTo>
                    <a:pt x="25" y="463"/>
                    <a:pt x="22" y="570"/>
                    <a:pt x="11" y="672"/>
                  </a:cubicBezTo>
                  <a:cubicBezTo>
                    <a:pt x="0" y="788"/>
                    <a:pt x="77" y="939"/>
                    <a:pt x="157" y="1019"/>
                  </a:cubicBezTo>
                  <a:cubicBezTo>
                    <a:pt x="239" y="1101"/>
                    <a:pt x="372" y="1165"/>
                    <a:pt x="490" y="1165"/>
                  </a:cubicBezTo>
                  <a:cubicBezTo>
                    <a:pt x="494" y="1165"/>
                    <a:pt x="499" y="1165"/>
                    <a:pt x="504" y="1165"/>
                  </a:cubicBezTo>
                  <a:cubicBezTo>
                    <a:pt x="631" y="1157"/>
                    <a:pt x="763" y="1116"/>
                    <a:pt x="854" y="1019"/>
                  </a:cubicBezTo>
                  <a:cubicBezTo>
                    <a:pt x="936" y="931"/>
                    <a:pt x="1011" y="799"/>
                    <a:pt x="997" y="672"/>
                  </a:cubicBezTo>
                  <a:cubicBezTo>
                    <a:pt x="986" y="576"/>
                    <a:pt x="986" y="469"/>
                    <a:pt x="955" y="378"/>
                  </a:cubicBezTo>
                  <a:cubicBezTo>
                    <a:pt x="928" y="303"/>
                    <a:pt x="900" y="237"/>
                    <a:pt x="851" y="177"/>
                  </a:cubicBezTo>
                  <a:cubicBezTo>
                    <a:pt x="776" y="78"/>
                    <a:pt x="648" y="0"/>
                    <a:pt x="517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23"/>
            <p:cNvSpPr/>
            <p:nvPr/>
          </p:nvSpPr>
          <p:spPr>
            <a:xfrm>
              <a:off x="2871634" y="4693464"/>
              <a:ext cx="58932" cy="41884"/>
            </a:xfrm>
            <a:custGeom>
              <a:avLst/>
              <a:gdLst/>
              <a:ahLst/>
              <a:cxnLst/>
              <a:rect l="l" t="t" r="r" b="b"/>
              <a:pathLst>
                <a:path w="1317" h="936" extrusionOk="0">
                  <a:moveTo>
                    <a:pt x="1024" y="1"/>
                  </a:moveTo>
                  <a:cubicBezTo>
                    <a:pt x="1002" y="1"/>
                    <a:pt x="981" y="3"/>
                    <a:pt x="959" y="6"/>
                  </a:cubicBezTo>
                  <a:cubicBezTo>
                    <a:pt x="901" y="15"/>
                    <a:pt x="846" y="23"/>
                    <a:pt x="788" y="37"/>
                  </a:cubicBezTo>
                  <a:lnTo>
                    <a:pt x="706" y="59"/>
                  </a:lnTo>
                  <a:cubicBezTo>
                    <a:pt x="678" y="67"/>
                    <a:pt x="664" y="71"/>
                    <a:pt x="662" y="71"/>
                  </a:cubicBezTo>
                  <a:cubicBezTo>
                    <a:pt x="660" y="71"/>
                    <a:pt x="665" y="69"/>
                    <a:pt x="675" y="64"/>
                  </a:cubicBezTo>
                  <a:lnTo>
                    <a:pt x="675" y="64"/>
                  </a:lnTo>
                  <a:cubicBezTo>
                    <a:pt x="518" y="89"/>
                    <a:pt x="386" y="152"/>
                    <a:pt x="249" y="232"/>
                  </a:cubicBezTo>
                  <a:cubicBezTo>
                    <a:pt x="75" y="328"/>
                    <a:pt x="1" y="582"/>
                    <a:pt x="111" y="752"/>
                  </a:cubicBezTo>
                  <a:cubicBezTo>
                    <a:pt x="191" y="876"/>
                    <a:pt x="309" y="935"/>
                    <a:pt x="436" y="935"/>
                  </a:cubicBezTo>
                  <a:cubicBezTo>
                    <a:pt x="501" y="935"/>
                    <a:pt x="568" y="920"/>
                    <a:pt x="634" y="890"/>
                  </a:cubicBezTo>
                  <a:cubicBezTo>
                    <a:pt x="686" y="865"/>
                    <a:pt x="741" y="841"/>
                    <a:pt x="791" y="813"/>
                  </a:cubicBezTo>
                  <a:cubicBezTo>
                    <a:pt x="816" y="796"/>
                    <a:pt x="841" y="780"/>
                    <a:pt x="865" y="766"/>
                  </a:cubicBezTo>
                  <a:cubicBezTo>
                    <a:pt x="923" y="733"/>
                    <a:pt x="967" y="686"/>
                    <a:pt x="1000" y="631"/>
                  </a:cubicBezTo>
                  <a:lnTo>
                    <a:pt x="1000" y="631"/>
                  </a:lnTo>
                  <a:cubicBezTo>
                    <a:pt x="996" y="640"/>
                    <a:pt x="995" y="645"/>
                    <a:pt x="998" y="645"/>
                  </a:cubicBezTo>
                  <a:cubicBezTo>
                    <a:pt x="1002" y="645"/>
                    <a:pt x="1013" y="636"/>
                    <a:pt x="1031" y="615"/>
                  </a:cubicBezTo>
                  <a:cubicBezTo>
                    <a:pt x="1053" y="598"/>
                    <a:pt x="1072" y="582"/>
                    <a:pt x="1094" y="562"/>
                  </a:cubicBezTo>
                  <a:cubicBezTo>
                    <a:pt x="1138" y="527"/>
                    <a:pt x="1176" y="485"/>
                    <a:pt x="1215" y="447"/>
                  </a:cubicBezTo>
                  <a:cubicBezTo>
                    <a:pt x="1298" y="364"/>
                    <a:pt x="1317" y="229"/>
                    <a:pt x="1256" y="127"/>
                  </a:cubicBezTo>
                  <a:cubicBezTo>
                    <a:pt x="1205" y="38"/>
                    <a:pt x="1118" y="1"/>
                    <a:pt x="1024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23"/>
            <p:cNvSpPr/>
            <p:nvPr/>
          </p:nvSpPr>
          <p:spPr>
            <a:xfrm>
              <a:off x="3057296" y="4560292"/>
              <a:ext cx="63273" cy="49088"/>
            </a:xfrm>
            <a:custGeom>
              <a:avLst/>
              <a:gdLst/>
              <a:ahLst/>
              <a:cxnLst/>
              <a:rect l="l" t="t" r="r" b="b"/>
              <a:pathLst>
                <a:path w="1414" h="1097" extrusionOk="0">
                  <a:moveTo>
                    <a:pt x="706" y="0"/>
                  </a:moveTo>
                  <a:cubicBezTo>
                    <a:pt x="1" y="0"/>
                    <a:pt x="1" y="1096"/>
                    <a:pt x="706" y="1096"/>
                  </a:cubicBezTo>
                  <a:cubicBezTo>
                    <a:pt x="1413" y="1096"/>
                    <a:pt x="1413" y="0"/>
                    <a:pt x="70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23"/>
            <p:cNvSpPr/>
            <p:nvPr/>
          </p:nvSpPr>
          <p:spPr>
            <a:xfrm>
              <a:off x="3169793" y="4168921"/>
              <a:ext cx="100592" cy="286831"/>
            </a:xfrm>
            <a:custGeom>
              <a:avLst/>
              <a:gdLst/>
              <a:ahLst/>
              <a:cxnLst/>
              <a:rect l="l" t="t" r="r" b="b"/>
              <a:pathLst>
                <a:path w="2248" h="6410" extrusionOk="0">
                  <a:moveTo>
                    <a:pt x="1801" y="1"/>
                  </a:moveTo>
                  <a:cubicBezTo>
                    <a:pt x="1738" y="1"/>
                    <a:pt x="1671" y="37"/>
                    <a:pt x="1653" y="101"/>
                  </a:cubicBezTo>
                  <a:cubicBezTo>
                    <a:pt x="1361" y="1123"/>
                    <a:pt x="1336" y="2202"/>
                    <a:pt x="1066" y="3234"/>
                  </a:cubicBezTo>
                  <a:cubicBezTo>
                    <a:pt x="799" y="4261"/>
                    <a:pt x="444" y="5275"/>
                    <a:pt x="37" y="6255"/>
                  </a:cubicBezTo>
                  <a:cubicBezTo>
                    <a:pt x="0" y="6344"/>
                    <a:pt x="82" y="6410"/>
                    <a:pt x="162" y="6410"/>
                  </a:cubicBezTo>
                  <a:cubicBezTo>
                    <a:pt x="204" y="6410"/>
                    <a:pt x="244" y="6392"/>
                    <a:pt x="268" y="6351"/>
                  </a:cubicBezTo>
                  <a:cubicBezTo>
                    <a:pt x="1284" y="4586"/>
                    <a:pt x="2247" y="2174"/>
                    <a:pt x="1923" y="101"/>
                  </a:cubicBezTo>
                  <a:lnTo>
                    <a:pt x="1925" y="101"/>
                  </a:lnTo>
                  <a:cubicBezTo>
                    <a:pt x="1915" y="32"/>
                    <a:pt x="1859" y="1"/>
                    <a:pt x="180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23"/>
            <p:cNvSpPr/>
            <p:nvPr/>
          </p:nvSpPr>
          <p:spPr>
            <a:xfrm>
              <a:off x="2659481" y="4800637"/>
              <a:ext cx="659623" cy="230718"/>
            </a:xfrm>
            <a:custGeom>
              <a:avLst/>
              <a:gdLst/>
              <a:ahLst/>
              <a:cxnLst/>
              <a:rect l="l" t="t" r="r" b="b"/>
              <a:pathLst>
                <a:path w="14741" h="5156" extrusionOk="0">
                  <a:moveTo>
                    <a:pt x="14441" y="1"/>
                  </a:moveTo>
                  <a:cubicBezTo>
                    <a:pt x="14402" y="1"/>
                    <a:pt x="14361" y="12"/>
                    <a:pt x="14320" y="37"/>
                  </a:cubicBezTo>
                  <a:cubicBezTo>
                    <a:pt x="13249" y="703"/>
                    <a:pt x="12418" y="1664"/>
                    <a:pt x="11306" y="2306"/>
                  </a:cubicBezTo>
                  <a:cubicBezTo>
                    <a:pt x="10218" y="2933"/>
                    <a:pt x="9051" y="3407"/>
                    <a:pt x="7847" y="3762"/>
                  </a:cubicBezTo>
                  <a:cubicBezTo>
                    <a:pt x="5328" y="4506"/>
                    <a:pt x="2685" y="4756"/>
                    <a:pt x="80" y="5031"/>
                  </a:cubicBezTo>
                  <a:cubicBezTo>
                    <a:pt x="4" y="5040"/>
                    <a:pt x="1" y="5155"/>
                    <a:pt x="78" y="5155"/>
                  </a:cubicBezTo>
                  <a:cubicBezTo>
                    <a:pt x="79" y="5155"/>
                    <a:pt x="80" y="5155"/>
                    <a:pt x="80" y="5155"/>
                  </a:cubicBezTo>
                  <a:cubicBezTo>
                    <a:pt x="2894" y="5062"/>
                    <a:pt x="5722" y="4850"/>
                    <a:pt x="8448" y="4104"/>
                  </a:cubicBezTo>
                  <a:cubicBezTo>
                    <a:pt x="10559" y="3528"/>
                    <a:pt x="13566" y="2432"/>
                    <a:pt x="14654" y="370"/>
                  </a:cubicBezTo>
                  <a:cubicBezTo>
                    <a:pt x="14741" y="203"/>
                    <a:pt x="14609" y="1"/>
                    <a:pt x="1444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23"/>
            <p:cNvSpPr/>
            <p:nvPr/>
          </p:nvSpPr>
          <p:spPr>
            <a:xfrm>
              <a:off x="3370491" y="4699639"/>
              <a:ext cx="45016" cy="34903"/>
            </a:xfrm>
            <a:custGeom>
              <a:avLst/>
              <a:gdLst/>
              <a:ahLst/>
              <a:cxnLst/>
              <a:rect l="l" t="t" r="r" b="b"/>
              <a:pathLst>
                <a:path w="1006" h="780" extrusionOk="0">
                  <a:moveTo>
                    <a:pt x="505" y="0"/>
                  </a:moveTo>
                  <a:cubicBezTo>
                    <a:pt x="4" y="0"/>
                    <a:pt x="1" y="780"/>
                    <a:pt x="505" y="780"/>
                  </a:cubicBezTo>
                  <a:cubicBezTo>
                    <a:pt x="1006" y="780"/>
                    <a:pt x="1006" y="0"/>
                    <a:pt x="505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23"/>
            <p:cNvSpPr/>
            <p:nvPr/>
          </p:nvSpPr>
          <p:spPr>
            <a:xfrm>
              <a:off x="3100209" y="5058836"/>
              <a:ext cx="40317" cy="30428"/>
            </a:xfrm>
            <a:custGeom>
              <a:avLst/>
              <a:gdLst/>
              <a:ahLst/>
              <a:cxnLst/>
              <a:rect l="l" t="t" r="r" b="b"/>
              <a:pathLst>
                <a:path w="901" h="680" extrusionOk="0">
                  <a:moveTo>
                    <a:pt x="341" y="1"/>
                  </a:moveTo>
                  <a:cubicBezTo>
                    <a:pt x="161" y="1"/>
                    <a:pt x="0" y="151"/>
                    <a:pt x="0" y="341"/>
                  </a:cubicBezTo>
                  <a:cubicBezTo>
                    <a:pt x="0" y="531"/>
                    <a:pt x="162" y="680"/>
                    <a:pt x="343" y="680"/>
                  </a:cubicBezTo>
                  <a:cubicBezTo>
                    <a:pt x="372" y="680"/>
                    <a:pt x="401" y="676"/>
                    <a:pt x="430" y="668"/>
                  </a:cubicBezTo>
                  <a:cubicBezTo>
                    <a:pt x="520" y="644"/>
                    <a:pt x="614" y="616"/>
                    <a:pt x="705" y="591"/>
                  </a:cubicBezTo>
                  <a:cubicBezTo>
                    <a:pt x="810" y="561"/>
                    <a:pt x="900" y="454"/>
                    <a:pt x="895" y="341"/>
                  </a:cubicBezTo>
                  <a:cubicBezTo>
                    <a:pt x="889" y="225"/>
                    <a:pt x="818" y="120"/>
                    <a:pt x="705" y="87"/>
                  </a:cubicBezTo>
                  <a:cubicBezTo>
                    <a:pt x="611" y="63"/>
                    <a:pt x="520" y="38"/>
                    <a:pt x="430" y="13"/>
                  </a:cubicBezTo>
                  <a:cubicBezTo>
                    <a:pt x="400" y="5"/>
                    <a:pt x="370" y="1"/>
                    <a:pt x="34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1" name="Google Shape;2091;p23"/>
          <p:cNvGrpSpPr/>
          <p:nvPr/>
        </p:nvGrpSpPr>
        <p:grpSpPr>
          <a:xfrm>
            <a:off x="8175210" y="3504459"/>
            <a:ext cx="3268041" cy="3263337"/>
            <a:chOff x="5805956" y="2150133"/>
            <a:chExt cx="1508512" cy="1506341"/>
          </a:xfrm>
        </p:grpSpPr>
        <p:sp>
          <p:nvSpPr>
            <p:cNvPr id="2092" name="Google Shape;2092;p23"/>
            <p:cNvSpPr/>
            <p:nvPr/>
          </p:nvSpPr>
          <p:spPr>
            <a:xfrm>
              <a:off x="5805956" y="2150133"/>
              <a:ext cx="1508512" cy="1506341"/>
            </a:xfrm>
            <a:custGeom>
              <a:avLst/>
              <a:gdLst/>
              <a:ahLst/>
              <a:cxnLst/>
              <a:rect l="l" t="t" r="r" b="b"/>
              <a:pathLst>
                <a:path w="41686" h="41626" extrusionOk="0">
                  <a:moveTo>
                    <a:pt x="20870" y="1"/>
                  </a:moveTo>
                  <a:cubicBezTo>
                    <a:pt x="20292" y="1"/>
                    <a:pt x="19713" y="25"/>
                    <a:pt x="19133" y="73"/>
                  </a:cubicBezTo>
                  <a:cubicBezTo>
                    <a:pt x="17864" y="177"/>
                    <a:pt x="16581" y="406"/>
                    <a:pt x="15325" y="755"/>
                  </a:cubicBezTo>
                  <a:cubicBezTo>
                    <a:pt x="14139" y="1080"/>
                    <a:pt x="12947" y="1532"/>
                    <a:pt x="11779" y="2096"/>
                  </a:cubicBezTo>
                  <a:cubicBezTo>
                    <a:pt x="10642" y="2641"/>
                    <a:pt x="9527" y="3316"/>
                    <a:pt x="8467" y="4103"/>
                  </a:cubicBezTo>
                  <a:cubicBezTo>
                    <a:pt x="7952" y="4483"/>
                    <a:pt x="7440" y="4902"/>
                    <a:pt x="6947" y="5345"/>
                  </a:cubicBezTo>
                  <a:cubicBezTo>
                    <a:pt x="6743" y="5527"/>
                    <a:pt x="6529" y="5728"/>
                    <a:pt x="6295" y="5959"/>
                  </a:cubicBezTo>
                  <a:cubicBezTo>
                    <a:pt x="6187" y="6066"/>
                    <a:pt x="6080" y="6177"/>
                    <a:pt x="5975" y="6287"/>
                  </a:cubicBezTo>
                  <a:cubicBezTo>
                    <a:pt x="5920" y="6345"/>
                    <a:pt x="5868" y="6405"/>
                    <a:pt x="5813" y="6463"/>
                  </a:cubicBezTo>
                  <a:cubicBezTo>
                    <a:pt x="5761" y="6521"/>
                    <a:pt x="5717" y="6581"/>
                    <a:pt x="5675" y="6645"/>
                  </a:cubicBezTo>
                  <a:lnTo>
                    <a:pt x="5653" y="6675"/>
                  </a:lnTo>
                  <a:cubicBezTo>
                    <a:pt x="5560" y="6780"/>
                    <a:pt x="5469" y="6884"/>
                    <a:pt x="5375" y="6989"/>
                  </a:cubicBezTo>
                  <a:cubicBezTo>
                    <a:pt x="5359" y="7008"/>
                    <a:pt x="5345" y="7033"/>
                    <a:pt x="5337" y="7058"/>
                  </a:cubicBezTo>
                  <a:cubicBezTo>
                    <a:pt x="4811" y="7655"/>
                    <a:pt x="4310" y="8294"/>
                    <a:pt x="3847" y="8955"/>
                  </a:cubicBezTo>
                  <a:cubicBezTo>
                    <a:pt x="3123" y="9990"/>
                    <a:pt x="2481" y="11127"/>
                    <a:pt x="1942" y="12336"/>
                  </a:cubicBezTo>
                  <a:cubicBezTo>
                    <a:pt x="890" y="14679"/>
                    <a:pt x="287" y="17184"/>
                    <a:pt x="144" y="19781"/>
                  </a:cubicBezTo>
                  <a:cubicBezTo>
                    <a:pt x="1" y="22349"/>
                    <a:pt x="372" y="25028"/>
                    <a:pt x="1218" y="27526"/>
                  </a:cubicBezTo>
                  <a:cubicBezTo>
                    <a:pt x="1620" y="28712"/>
                    <a:pt x="2146" y="29888"/>
                    <a:pt x="2784" y="31028"/>
                  </a:cubicBezTo>
                  <a:cubicBezTo>
                    <a:pt x="3401" y="32137"/>
                    <a:pt x="4150" y="33217"/>
                    <a:pt x="5009" y="34241"/>
                  </a:cubicBezTo>
                  <a:cubicBezTo>
                    <a:pt x="6661" y="36215"/>
                    <a:pt x="8663" y="37848"/>
                    <a:pt x="10959" y="39100"/>
                  </a:cubicBezTo>
                  <a:cubicBezTo>
                    <a:pt x="12074" y="39709"/>
                    <a:pt x="13283" y="40224"/>
                    <a:pt x="14555" y="40631"/>
                  </a:cubicBezTo>
                  <a:cubicBezTo>
                    <a:pt x="14838" y="40722"/>
                    <a:pt x="15122" y="40807"/>
                    <a:pt x="15408" y="40885"/>
                  </a:cubicBezTo>
                  <a:cubicBezTo>
                    <a:pt x="16355" y="41143"/>
                    <a:pt x="17346" y="41339"/>
                    <a:pt x="18357" y="41466"/>
                  </a:cubicBezTo>
                  <a:cubicBezTo>
                    <a:pt x="19196" y="41572"/>
                    <a:pt x="20041" y="41625"/>
                    <a:pt x="20887" y="41625"/>
                  </a:cubicBezTo>
                  <a:cubicBezTo>
                    <a:pt x="22596" y="41625"/>
                    <a:pt x="24312" y="41408"/>
                    <a:pt x="26014" y="40975"/>
                  </a:cubicBezTo>
                  <a:cubicBezTo>
                    <a:pt x="28481" y="40348"/>
                    <a:pt x="30807" y="39268"/>
                    <a:pt x="32930" y="37765"/>
                  </a:cubicBezTo>
                  <a:cubicBezTo>
                    <a:pt x="35036" y="36273"/>
                    <a:pt x="36834" y="34406"/>
                    <a:pt x="38274" y="32220"/>
                  </a:cubicBezTo>
                  <a:cubicBezTo>
                    <a:pt x="38965" y="31171"/>
                    <a:pt x="39574" y="30012"/>
                    <a:pt x="40088" y="28776"/>
                  </a:cubicBezTo>
                  <a:cubicBezTo>
                    <a:pt x="40579" y="27597"/>
                    <a:pt x="40964" y="26339"/>
                    <a:pt x="41237" y="25037"/>
                  </a:cubicBezTo>
                  <a:cubicBezTo>
                    <a:pt x="41498" y="23773"/>
                    <a:pt x="41644" y="22460"/>
                    <a:pt x="41663" y="21130"/>
                  </a:cubicBezTo>
                  <a:cubicBezTo>
                    <a:pt x="41685" y="19882"/>
                    <a:pt x="41581" y="18594"/>
                    <a:pt x="41358" y="17294"/>
                  </a:cubicBezTo>
                  <a:cubicBezTo>
                    <a:pt x="41140" y="16033"/>
                    <a:pt x="40796" y="14770"/>
                    <a:pt x="40336" y="13536"/>
                  </a:cubicBezTo>
                  <a:cubicBezTo>
                    <a:pt x="39890" y="12344"/>
                    <a:pt x="39340" y="11193"/>
                    <a:pt x="38695" y="10108"/>
                  </a:cubicBezTo>
                  <a:cubicBezTo>
                    <a:pt x="38062" y="9040"/>
                    <a:pt x="37310" y="8010"/>
                    <a:pt x="36460" y="7038"/>
                  </a:cubicBezTo>
                  <a:cubicBezTo>
                    <a:pt x="36058" y="6579"/>
                    <a:pt x="35614" y="6119"/>
                    <a:pt x="35102" y="5631"/>
                  </a:cubicBezTo>
                  <a:cubicBezTo>
                    <a:pt x="34667" y="5221"/>
                    <a:pt x="34183" y="4805"/>
                    <a:pt x="33618" y="4365"/>
                  </a:cubicBezTo>
                  <a:cubicBezTo>
                    <a:pt x="31600" y="2785"/>
                    <a:pt x="29287" y="1603"/>
                    <a:pt x="26743" y="849"/>
                  </a:cubicBezTo>
                  <a:cubicBezTo>
                    <a:pt x="26603" y="808"/>
                    <a:pt x="26462" y="769"/>
                    <a:pt x="26325" y="731"/>
                  </a:cubicBezTo>
                  <a:cubicBezTo>
                    <a:pt x="24541" y="244"/>
                    <a:pt x="22713" y="1"/>
                    <a:pt x="20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23"/>
            <p:cNvSpPr/>
            <p:nvPr/>
          </p:nvSpPr>
          <p:spPr>
            <a:xfrm>
              <a:off x="6841863" y="2413001"/>
              <a:ext cx="471125" cy="859598"/>
            </a:xfrm>
            <a:custGeom>
              <a:avLst/>
              <a:gdLst/>
              <a:ahLst/>
              <a:cxnLst/>
              <a:rect l="l" t="t" r="r" b="b"/>
              <a:pathLst>
                <a:path w="13019" h="23754" extrusionOk="0">
                  <a:moveTo>
                    <a:pt x="7969" y="0"/>
                  </a:moveTo>
                  <a:cubicBezTo>
                    <a:pt x="7955" y="3"/>
                    <a:pt x="7941" y="6"/>
                    <a:pt x="7927" y="8"/>
                  </a:cubicBezTo>
                  <a:lnTo>
                    <a:pt x="7924" y="8"/>
                  </a:lnTo>
                  <a:cubicBezTo>
                    <a:pt x="7591" y="91"/>
                    <a:pt x="7322" y="179"/>
                    <a:pt x="7079" y="284"/>
                  </a:cubicBezTo>
                  <a:cubicBezTo>
                    <a:pt x="6812" y="402"/>
                    <a:pt x="6592" y="512"/>
                    <a:pt x="6385" y="639"/>
                  </a:cubicBezTo>
                  <a:cubicBezTo>
                    <a:pt x="5893" y="936"/>
                    <a:pt x="5447" y="1344"/>
                    <a:pt x="5100" y="1815"/>
                  </a:cubicBezTo>
                  <a:cubicBezTo>
                    <a:pt x="4929" y="2040"/>
                    <a:pt x="4780" y="2272"/>
                    <a:pt x="4637" y="2514"/>
                  </a:cubicBezTo>
                  <a:cubicBezTo>
                    <a:pt x="4508" y="2734"/>
                    <a:pt x="4406" y="2971"/>
                    <a:pt x="4304" y="3213"/>
                  </a:cubicBezTo>
                  <a:cubicBezTo>
                    <a:pt x="4243" y="3354"/>
                    <a:pt x="4186" y="3497"/>
                    <a:pt x="4139" y="3643"/>
                  </a:cubicBezTo>
                  <a:cubicBezTo>
                    <a:pt x="4051" y="3904"/>
                    <a:pt x="3996" y="4191"/>
                    <a:pt x="3971" y="4513"/>
                  </a:cubicBezTo>
                  <a:cubicBezTo>
                    <a:pt x="3952" y="4802"/>
                    <a:pt x="3979" y="5091"/>
                    <a:pt x="4015" y="5361"/>
                  </a:cubicBezTo>
                  <a:cubicBezTo>
                    <a:pt x="4097" y="6033"/>
                    <a:pt x="4337" y="6677"/>
                    <a:pt x="4571" y="7296"/>
                  </a:cubicBezTo>
                  <a:lnTo>
                    <a:pt x="4662" y="7539"/>
                  </a:lnTo>
                  <a:cubicBezTo>
                    <a:pt x="4808" y="7935"/>
                    <a:pt x="4926" y="8288"/>
                    <a:pt x="5025" y="8612"/>
                  </a:cubicBezTo>
                  <a:lnTo>
                    <a:pt x="5047" y="8687"/>
                  </a:lnTo>
                  <a:cubicBezTo>
                    <a:pt x="5138" y="8990"/>
                    <a:pt x="5232" y="9304"/>
                    <a:pt x="5292" y="9623"/>
                  </a:cubicBezTo>
                  <a:cubicBezTo>
                    <a:pt x="5303" y="9744"/>
                    <a:pt x="5306" y="9846"/>
                    <a:pt x="5301" y="9940"/>
                  </a:cubicBezTo>
                  <a:cubicBezTo>
                    <a:pt x="5276" y="10072"/>
                    <a:pt x="5243" y="10198"/>
                    <a:pt x="5196" y="10328"/>
                  </a:cubicBezTo>
                  <a:cubicBezTo>
                    <a:pt x="5133" y="10457"/>
                    <a:pt x="5064" y="10576"/>
                    <a:pt x="4987" y="10683"/>
                  </a:cubicBezTo>
                  <a:cubicBezTo>
                    <a:pt x="4645" y="11085"/>
                    <a:pt x="4216" y="11426"/>
                    <a:pt x="3841" y="11713"/>
                  </a:cubicBezTo>
                  <a:cubicBezTo>
                    <a:pt x="3439" y="12013"/>
                    <a:pt x="2982" y="12351"/>
                    <a:pt x="2561" y="12712"/>
                  </a:cubicBezTo>
                  <a:cubicBezTo>
                    <a:pt x="2382" y="12866"/>
                    <a:pt x="2206" y="13026"/>
                    <a:pt x="2030" y="13183"/>
                  </a:cubicBezTo>
                  <a:cubicBezTo>
                    <a:pt x="1834" y="13356"/>
                    <a:pt x="1658" y="13513"/>
                    <a:pt x="1496" y="13690"/>
                  </a:cubicBezTo>
                  <a:cubicBezTo>
                    <a:pt x="1105" y="14108"/>
                    <a:pt x="785" y="14551"/>
                    <a:pt x="540" y="15000"/>
                  </a:cubicBezTo>
                  <a:cubicBezTo>
                    <a:pt x="257" y="15523"/>
                    <a:pt x="146" y="16090"/>
                    <a:pt x="78" y="16575"/>
                  </a:cubicBezTo>
                  <a:cubicBezTo>
                    <a:pt x="39" y="16870"/>
                    <a:pt x="17" y="17093"/>
                    <a:pt x="9" y="17302"/>
                  </a:cubicBezTo>
                  <a:cubicBezTo>
                    <a:pt x="1" y="17506"/>
                    <a:pt x="1" y="17676"/>
                    <a:pt x="14" y="17852"/>
                  </a:cubicBezTo>
                  <a:cubicBezTo>
                    <a:pt x="39" y="18142"/>
                    <a:pt x="113" y="18420"/>
                    <a:pt x="240" y="18700"/>
                  </a:cubicBezTo>
                  <a:cubicBezTo>
                    <a:pt x="466" y="19204"/>
                    <a:pt x="816" y="19661"/>
                    <a:pt x="1124" y="20041"/>
                  </a:cubicBezTo>
                  <a:cubicBezTo>
                    <a:pt x="1278" y="20229"/>
                    <a:pt x="1427" y="20397"/>
                    <a:pt x="1573" y="20548"/>
                  </a:cubicBezTo>
                  <a:cubicBezTo>
                    <a:pt x="1708" y="20688"/>
                    <a:pt x="1867" y="20823"/>
                    <a:pt x="2090" y="20986"/>
                  </a:cubicBezTo>
                  <a:cubicBezTo>
                    <a:pt x="2250" y="21104"/>
                    <a:pt x="2415" y="21214"/>
                    <a:pt x="2578" y="21327"/>
                  </a:cubicBezTo>
                  <a:cubicBezTo>
                    <a:pt x="2754" y="21446"/>
                    <a:pt x="2930" y="21567"/>
                    <a:pt x="3104" y="21693"/>
                  </a:cubicBezTo>
                  <a:cubicBezTo>
                    <a:pt x="3459" y="21977"/>
                    <a:pt x="3836" y="22285"/>
                    <a:pt x="4175" y="22624"/>
                  </a:cubicBezTo>
                  <a:cubicBezTo>
                    <a:pt x="4689" y="23142"/>
                    <a:pt x="5157" y="23469"/>
                    <a:pt x="5650" y="23648"/>
                  </a:cubicBezTo>
                  <a:cubicBezTo>
                    <a:pt x="5694" y="23662"/>
                    <a:pt x="5738" y="23678"/>
                    <a:pt x="5782" y="23689"/>
                  </a:cubicBezTo>
                  <a:cubicBezTo>
                    <a:pt x="5890" y="23720"/>
                    <a:pt x="6000" y="23739"/>
                    <a:pt x="6135" y="23750"/>
                  </a:cubicBezTo>
                  <a:cubicBezTo>
                    <a:pt x="6161" y="23753"/>
                    <a:pt x="6188" y="23754"/>
                    <a:pt x="6214" y="23754"/>
                  </a:cubicBezTo>
                  <a:cubicBezTo>
                    <a:pt x="6332" y="23754"/>
                    <a:pt x="6453" y="23731"/>
                    <a:pt x="6570" y="23709"/>
                  </a:cubicBezTo>
                  <a:lnTo>
                    <a:pt x="6639" y="23695"/>
                  </a:lnTo>
                  <a:cubicBezTo>
                    <a:pt x="6798" y="23665"/>
                    <a:pt x="6955" y="23601"/>
                    <a:pt x="7112" y="23533"/>
                  </a:cubicBezTo>
                  <a:cubicBezTo>
                    <a:pt x="7297" y="23450"/>
                    <a:pt x="7476" y="23354"/>
                    <a:pt x="7657" y="23232"/>
                  </a:cubicBezTo>
                  <a:cubicBezTo>
                    <a:pt x="8057" y="22971"/>
                    <a:pt x="8404" y="22657"/>
                    <a:pt x="8684" y="22299"/>
                  </a:cubicBezTo>
                  <a:cubicBezTo>
                    <a:pt x="9075" y="21801"/>
                    <a:pt x="9389" y="21333"/>
                    <a:pt x="9643" y="20865"/>
                  </a:cubicBezTo>
                  <a:cubicBezTo>
                    <a:pt x="9866" y="20457"/>
                    <a:pt x="10047" y="20025"/>
                    <a:pt x="10221" y="19604"/>
                  </a:cubicBezTo>
                  <a:lnTo>
                    <a:pt x="10323" y="19353"/>
                  </a:lnTo>
                  <a:cubicBezTo>
                    <a:pt x="10402" y="19188"/>
                    <a:pt x="10482" y="19028"/>
                    <a:pt x="10587" y="18879"/>
                  </a:cubicBezTo>
                  <a:cubicBezTo>
                    <a:pt x="10617" y="18846"/>
                    <a:pt x="10647" y="18816"/>
                    <a:pt x="10681" y="18786"/>
                  </a:cubicBezTo>
                  <a:cubicBezTo>
                    <a:pt x="10747" y="18747"/>
                    <a:pt x="10813" y="18714"/>
                    <a:pt x="10879" y="18684"/>
                  </a:cubicBezTo>
                  <a:lnTo>
                    <a:pt x="10983" y="18645"/>
                  </a:lnTo>
                  <a:cubicBezTo>
                    <a:pt x="11157" y="18582"/>
                    <a:pt x="11339" y="18519"/>
                    <a:pt x="11504" y="18436"/>
                  </a:cubicBezTo>
                  <a:cubicBezTo>
                    <a:pt x="11694" y="18337"/>
                    <a:pt x="11873" y="18230"/>
                    <a:pt x="12049" y="18100"/>
                  </a:cubicBezTo>
                  <a:cubicBezTo>
                    <a:pt x="12242" y="17960"/>
                    <a:pt x="12407" y="17811"/>
                    <a:pt x="12550" y="17643"/>
                  </a:cubicBezTo>
                  <a:cubicBezTo>
                    <a:pt x="12567" y="17624"/>
                    <a:pt x="12580" y="17607"/>
                    <a:pt x="12594" y="17588"/>
                  </a:cubicBezTo>
                  <a:cubicBezTo>
                    <a:pt x="12823" y="16440"/>
                    <a:pt x="12957" y="15275"/>
                    <a:pt x="12996" y="14108"/>
                  </a:cubicBezTo>
                  <a:cubicBezTo>
                    <a:pt x="12996" y="14103"/>
                    <a:pt x="12996" y="14097"/>
                    <a:pt x="12999" y="14094"/>
                  </a:cubicBezTo>
                  <a:cubicBezTo>
                    <a:pt x="12999" y="14069"/>
                    <a:pt x="12999" y="14050"/>
                    <a:pt x="12999" y="14025"/>
                  </a:cubicBezTo>
                  <a:cubicBezTo>
                    <a:pt x="13018" y="13414"/>
                    <a:pt x="13010" y="12803"/>
                    <a:pt x="12977" y="12192"/>
                  </a:cubicBezTo>
                  <a:lnTo>
                    <a:pt x="12977" y="12189"/>
                  </a:lnTo>
                  <a:cubicBezTo>
                    <a:pt x="12977" y="12189"/>
                    <a:pt x="12974" y="12186"/>
                    <a:pt x="12974" y="12186"/>
                  </a:cubicBezTo>
                  <a:lnTo>
                    <a:pt x="12977" y="12186"/>
                  </a:lnTo>
                  <a:lnTo>
                    <a:pt x="12977" y="12183"/>
                  </a:lnTo>
                  <a:lnTo>
                    <a:pt x="12977" y="12181"/>
                  </a:lnTo>
                  <a:lnTo>
                    <a:pt x="12974" y="12181"/>
                  </a:lnTo>
                  <a:lnTo>
                    <a:pt x="12974" y="12178"/>
                  </a:lnTo>
                  <a:lnTo>
                    <a:pt x="12974" y="12175"/>
                  </a:lnTo>
                  <a:cubicBezTo>
                    <a:pt x="12974" y="12170"/>
                    <a:pt x="12974" y="12167"/>
                    <a:pt x="12974" y="12161"/>
                  </a:cubicBezTo>
                  <a:cubicBezTo>
                    <a:pt x="12974" y="12159"/>
                    <a:pt x="12974" y="12159"/>
                    <a:pt x="12974" y="12159"/>
                  </a:cubicBezTo>
                  <a:lnTo>
                    <a:pt x="12974" y="12156"/>
                  </a:lnTo>
                  <a:lnTo>
                    <a:pt x="12974" y="12153"/>
                  </a:lnTo>
                  <a:cubicBezTo>
                    <a:pt x="12974" y="12150"/>
                    <a:pt x="12974" y="12148"/>
                    <a:pt x="12974" y="12148"/>
                  </a:cubicBezTo>
                  <a:lnTo>
                    <a:pt x="12974" y="12142"/>
                  </a:lnTo>
                  <a:cubicBezTo>
                    <a:pt x="12974" y="12139"/>
                    <a:pt x="12974" y="12137"/>
                    <a:pt x="12974" y="12137"/>
                  </a:cubicBezTo>
                  <a:cubicBezTo>
                    <a:pt x="12875" y="10702"/>
                    <a:pt x="12630" y="9281"/>
                    <a:pt x="12247" y="7899"/>
                  </a:cubicBezTo>
                  <a:cubicBezTo>
                    <a:pt x="12244" y="7894"/>
                    <a:pt x="12244" y="7888"/>
                    <a:pt x="12242" y="7883"/>
                  </a:cubicBezTo>
                  <a:cubicBezTo>
                    <a:pt x="12231" y="7839"/>
                    <a:pt x="12217" y="7795"/>
                    <a:pt x="12203" y="7748"/>
                  </a:cubicBezTo>
                  <a:cubicBezTo>
                    <a:pt x="12198" y="7723"/>
                    <a:pt x="12189" y="7701"/>
                    <a:pt x="12184" y="7676"/>
                  </a:cubicBezTo>
                  <a:cubicBezTo>
                    <a:pt x="12176" y="7652"/>
                    <a:pt x="12167" y="7627"/>
                    <a:pt x="12162" y="7602"/>
                  </a:cubicBezTo>
                  <a:cubicBezTo>
                    <a:pt x="12154" y="7569"/>
                    <a:pt x="12143" y="7539"/>
                    <a:pt x="12134" y="7508"/>
                  </a:cubicBezTo>
                  <a:cubicBezTo>
                    <a:pt x="12129" y="7489"/>
                    <a:pt x="12123" y="7467"/>
                    <a:pt x="12115" y="7448"/>
                  </a:cubicBezTo>
                  <a:cubicBezTo>
                    <a:pt x="12109" y="7423"/>
                    <a:pt x="12101" y="7398"/>
                    <a:pt x="12093" y="7373"/>
                  </a:cubicBezTo>
                  <a:cubicBezTo>
                    <a:pt x="12085" y="7343"/>
                    <a:pt x="12074" y="7313"/>
                    <a:pt x="12065" y="7283"/>
                  </a:cubicBezTo>
                  <a:cubicBezTo>
                    <a:pt x="12063" y="7269"/>
                    <a:pt x="12054" y="7255"/>
                    <a:pt x="12052" y="7239"/>
                  </a:cubicBezTo>
                  <a:cubicBezTo>
                    <a:pt x="12038" y="7197"/>
                    <a:pt x="12024" y="7156"/>
                    <a:pt x="12013" y="7115"/>
                  </a:cubicBezTo>
                  <a:cubicBezTo>
                    <a:pt x="12013" y="7112"/>
                    <a:pt x="12010" y="7112"/>
                    <a:pt x="12010" y="7109"/>
                  </a:cubicBezTo>
                  <a:cubicBezTo>
                    <a:pt x="11997" y="7068"/>
                    <a:pt x="11983" y="7027"/>
                    <a:pt x="11972" y="6988"/>
                  </a:cubicBezTo>
                  <a:lnTo>
                    <a:pt x="11972" y="6985"/>
                  </a:lnTo>
                  <a:cubicBezTo>
                    <a:pt x="11925" y="6848"/>
                    <a:pt x="11875" y="6710"/>
                    <a:pt x="11829" y="6575"/>
                  </a:cubicBezTo>
                  <a:cubicBezTo>
                    <a:pt x="11826" y="6570"/>
                    <a:pt x="11823" y="6561"/>
                    <a:pt x="11820" y="6556"/>
                  </a:cubicBezTo>
                  <a:lnTo>
                    <a:pt x="11774" y="6429"/>
                  </a:lnTo>
                  <a:cubicBezTo>
                    <a:pt x="11768" y="6410"/>
                    <a:pt x="11760" y="6388"/>
                    <a:pt x="11752" y="6369"/>
                  </a:cubicBezTo>
                  <a:cubicBezTo>
                    <a:pt x="11741" y="6338"/>
                    <a:pt x="11730" y="6311"/>
                    <a:pt x="11719" y="6283"/>
                  </a:cubicBezTo>
                  <a:cubicBezTo>
                    <a:pt x="11707" y="6250"/>
                    <a:pt x="11694" y="6217"/>
                    <a:pt x="11683" y="6184"/>
                  </a:cubicBezTo>
                  <a:cubicBezTo>
                    <a:pt x="11674" y="6168"/>
                    <a:pt x="11669" y="6151"/>
                    <a:pt x="11663" y="6137"/>
                  </a:cubicBezTo>
                  <a:cubicBezTo>
                    <a:pt x="11647" y="6090"/>
                    <a:pt x="11628" y="6046"/>
                    <a:pt x="11611" y="6000"/>
                  </a:cubicBezTo>
                  <a:cubicBezTo>
                    <a:pt x="11608" y="5994"/>
                    <a:pt x="11608" y="5991"/>
                    <a:pt x="11606" y="5989"/>
                  </a:cubicBezTo>
                  <a:cubicBezTo>
                    <a:pt x="11523" y="5782"/>
                    <a:pt x="11438" y="5576"/>
                    <a:pt x="11350" y="5369"/>
                  </a:cubicBezTo>
                  <a:cubicBezTo>
                    <a:pt x="11347" y="5366"/>
                    <a:pt x="11344" y="5361"/>
                    <a:pt x="11344" y="5355"/>
                  </a:cubicBezTo>
                  <a:cubicBezTo>
                    <a:pt x="11325" y="5309"/>
                    <a:pt x="11306" y="5264"/>
                    <a:pt x="11283" y="5218"/>
                  </a:cubicBezTo>
                  <a:cubicBezTo>
                    <a:pt x="11278" y="5207"/>
                    <a:pt x="11272" y="5190"/>
                    <a:pt x="11267" y="5176"/>
                  </a:cubicBezTo>
                  <a:cubicBezTo>
                    <a:pt x="11248" y="5141"/>
                    <a:pt x="11234" y="5105"/>
                    <a:pt x="11217" y="5066"/>
                  </a:cubicBezTo>
                  <a:cubicBezTo>
                    <a:pt x="11209" y="5050"/>
                    <a:pt x="11201" y="5033"/>
                    <a:pt x="11193" y="5017"/>
                  </a:cubicBezTo>
                  <a:cubicBezTo>
                    <a:pt x="11179" y="4984"/>
                    <a:pt x="11162" y="4948"/>
                    <a:pt x="11149" y="4915"/>
                  </a:cubicBezTo>
                  <a:cubicBezTo>
                    <a:pt x="11140" y="4896"/>
                    <a:pt x="11129" y="4879"/>
                    <a:pt x="11121" y="4860"/>
                  </a:cubicBezTo>
                  <a:cubicBezTo>
                    <a:pt x="11107" y="4827"/>
                    <a:pt x="11091" y="4796"/>
                    <a:pt x="11077" y="4763"/>
                  </a:cubicBezTo>
                  <a:cubicBezTo>
                    <a:pt x="11066" y="4744"/>
                    <a:pt x="11058" y="4725"/>
                    <a:pt x="11049" y="4703"/>
                  </a:cubicBezTo>
                  <a:cubicBezTo>
                    <a:pt x="11033" y="4672"/>
                    <a:pt x="11019" y="4642"/>
                    <a:pt x="11005" y="4615"/>
                  </a:cubicBezTo>
                  <a:cubicBezTo>
                    <a:pt x="10994" y="4593"/>
                    <a:pt x="10983" y="4571"/>
                    <a:pt x="10975" y="4551"/>
                  </a:cubicBezTo>
                  <a:cubicBezTo>
                    <a:pt x="10961" y="4521"/>
                    <a:pt x="10948" y="4491"/>
                    <a:pt x="10931" y="4463"/>
                  </a:cubicBezTo>
                  <a:cubicBezTo>
                    <a:pt x="10923" y="4441"/>
                    <a:pt x="10912" y="4422"/>
                    <a:pt x="10901" y="4400"/>
                  </a:cubicBezTo>
                  <a:cubicBezTo>
                    <a:pt x="10887" y="4372"/>
                    <a:pt x="10873" y="4342"/>
                    <a:pt x="10859" y="4315"/>
                  </a:cubicBezTo>
                  <a:cubicBezTo>
                    <a:pt x="10848" y="4293"/>
                    <a:pt x="10837" y="4271"/>
                    <a:pt x="10826" y="4251"/>
                  </a:cubicBezTo>
                  <a:cubicBezTo>
                    <a:pt x="10813" y="4221"/>
                    <a:pt x="10799" y="4193"/>
                    <a:pt x="10782" y="4163"/>
                  </a:cubicBezTo>
                  <a:cubicBezTo>
                    <a:pt x="10774" y="4144"/>
                    <a:pt x="10763" y="4127"/>
                    <a:pt x="10752" y="4105"/>
                  </a:cubicBezTo>
                  <a:cubicBezTo>
                    <a:pt x="10738" y="4075"/>
                    <a:pt x="10722" y="4045"/>
                    <a:pt x="10705" y="4012"/>
                  </a:cubicBezTo>
                  <a:cubicBezTo>
                    <a:pt x="10697" y="3995"/>
                    <a:pt x="10689" y="3979"/>
                    <a:pt x="10681" y="3962"/>
                  </a:cubicBezTo>
                  <a:cubicBezTo>
                    <a:pt x="10661" y="3929"/>
                    <a:pt x="10645" y="3896"/>
                    <a:pt x="10628" y="3866"/>
                  </a:cubicBezTo>
                  <a:cubicBezTo>
                    <a:pt x="10620" y="3849"/>
                    <a:pt x="10612" y="3833"/>
                    <a:pt x="10603" y="3819"/>
                  </a:cubicBezTo>
                  <a:cubicBezTo>
                    <a:pt x="10584" y="3783"/>
                    <a:pt x="10568" y="3750"/>
                    <a:pt x="10548" y="3714"/>
                  </a:cubicBezTo>
                  <a:cubicBezTo>
                    <a:pt x="10540" y="3703"/>
                    <a:pt x="10535" y="3690"/>
                    <a:pt x="10529" y="3679"/>
                  </a:cubicBezTo>
                  <a:cubicBezTo>
                    <a:pt x="10507" y="3640"/>
                    <a:pt x="10488" y="3604"/>
                    <a:pt x="10469" y="3566"/>
                  </a:cubicBezTo>
                  <a:cubicBezTo>
                    <a:pt x="10463" y="3557"/>
                    <a:pt x="10455" y="3546"/>
                    <a:pt x="10449" y="3535"/>
                  </a:cubicBezTo>
                  <a:cubicBezTo>
                    <a:pt x="10430" y="3497"/>
                    <a:pt x="10408" y="3458"/>
                    <a:pt x="10386" y="3417"/>
                  </a:cubicBezTo>
                  <a:cubicBezTo>
                    <a:pt x="10380" y="3409"/>
                    <a:pt x="10375" y="3403"/>
                    <a:pt x="10372" y="3395"/>
                  </a:cubicBezTo>
                  <a:cubicBezTo>
                    <a:pt x="10347" y="3354"/>
                    <a:pt x="10325" y="3310"/>
                    <a:pt x="10301" y="3268"/>
                  </a:cubicBezTo>
                  <a:cubicBezTo>
                    <a:pt x="10301" y="3266"/>
                    <a:pt x="10295" y="3263"/>
                    <a:pt x="10292" y="3257"/>
                  </a:cubicBezTo>
                  <a:cubicBezTo>
                    <a:pt x="10268" y="3210"/>
                    <a:pt x="10243" y="3166"/>
                    <a:pt x="10215" y="3120"/>
                  </a:cubicBezTo>
                  <a:lnTo>
                    <a:pt x="10212" y="3120"/>
                  </a:lnTo>
                  <a:cubicBezTo>
                    <a:pt x="10056" y="2844"/>
                    <a:pt x="9888" y="2572"/>
                    <a:pt x="9717" y="2305"/>
                  </a:cubicBezTo>
                  <a:cubicBezTo>
                    <a:pt x="9706" y="2288"/>
                    <a:pt x="9695" y="2272"/>
                    <a:pt x="9684" y="2255"/>
                  </a:cubicBezTo>
                  <a:cubicBezTo>
                    <a:pt x="9667" y="2230"/>
                    <a:pt x="9654" y="2208"/>
                    <a:pt x="9637" y="2186"/>
                  </a:cubicBezTo>
                  <a:cubicBezTo>
                    <a:pt x="9618" y="2159"/>
                    <a:pt x="9601" y="2131"/>
                    <a:pt x="9582" y="2104"/>
                  </a:cubicBezTo>
                  <a:cubicBezTo>
                    <a:pt x="9563" y="2073"/>
                    <a:pt x="9541" y="2043"/>
                    <a:pt x="9521" y="2013"/>
                  </a:cubicBezTo>
                  <a:cubicBezTo>
                    <a:pt x="9502" y="1988"/>
                    <a:pt x="9486" y="1963"/>
                    <a:pt x="9469" y="1938"/>
                  </a:cubicBezTo>
                  <a:cubicBezTo>
                    <a:pt x="9455" y="1916"/>
                    <a:pt x="9439" y="1894"/>
                    <a:pt x="9425" y="1870"/>
                  </a:cubicBezTo>
                  <a:cubicBezTo>
                    <a:pt x="9409" y="1850"/>
                    <a:pt x="9395" y="1831"/>
                    <a:pt x="9381" y="1812"/>
                  </a:cubicBezTo>
                  <a:cubicBezTo>
                    <a:pt x="9364" y="1790"/>
                    <a:pt x="9351" y="1768"/>
                    <a:pt x="9334" y="1746"/>
                  </a:cubicBezTo>
                  <a:cubicBezTo>
                    <a:pt x="9331" y="1740"/>
                    <a:pt x="9329" y="1735"/>
                    <a:pt x="9323" y="1729"/>
                  </a:cubicBezTo>
                  <a:cubicBezTo>
                    <a:pt x="9307" y="1702"/>
                    <a:pt x="9287" y="1677"/>
                    <a:pt x="9268" y="1649"/>
                  </a:cubicBezTo>
                  <a:cubicBezTo>
                    <a:pt x="9260" y="1638"/>
                    <a:pt x="9252" y="1625"/>
                    <a:pt x="9243" y="1616"/>
                  </a:cubicBezTo>
                  <a:cubicBezTo>
                    <a:pt x="9230" y="1594"/>
                    <a:pt x="9216" y="1575"/>
                    <a:pt x="9199" y="1556"/>
                  </a:cubicBezTo>
                  <a:cubicBezTo>
                    <a:pt x="9188" y="1539"/>
                    <a:pt x="9174" y="1520"/>
                    <a:pt x="9163" y="1503"/>
                  </a:cubicBezTo>
                  <a:cubicBezTo>
                    <a:pt x="9152" y="1492"/>
                    <a:pt x="9144" y="1479"/>
                    <a:pt x="9136" y="1465"/>
                  </a:cubicBezTo>
                  <a:cubicBezTo>
                    <a:pt x="9119" y="1443"/>
                    <a:pt x="9103" y="1418"/>
                    <a:pt x="9086" y="1396"/>
                  </a:cubicBezTo>
                  <a:cubicBezTo>
                    <a:pt x="9084" y="1393"/>
                    <a:pt x="9078" y="1388"/>
                    <a:pt x="9075" y="1382"/>
                  </a:cubicBezTo>
                  <a:cubicBezTo>
                    <a:pt x="8726" y="909"/>
                    <a:pt x="8357" y="446"/>
                    <a:pt x="796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23"/>
            <p:cNvSpPr/>
            <p:nvPr/>
          </p:nvSpPr>
          <p:spPr>
            <a:xfrm>
              <a:off x="6227434" y="2845879"/>
              <a:ext cx="428858" cy="567601"/>
            </a:xfrm>
            <a:custGeom>
              <a:avLst/>
              <a:gdLst/>
              <a:ahLst/>
              <a:cxnLst/>
              <a:rect l="l" t="t" r="r" b="b"/>
              <a:pathLst>
                <a:path w="11851" h="15685" extrusionOk="0">
                  <a:moveTo>
                    <a:pt x="8120" y="1"/>
                  </a:moveTo>
                  <a:cubicBezTo>
                    <a:pt x="8099" y="1"/>
                    <a:pt x="8078" y="1"/>
                    <a:pt x="8056" y="1"/>
                  </a:cubicBezTo>
                  <a:cubicBezTo>
                    <a:pt x="7712" y="4"/>
                    <a:pt x="7354" y="54"/>
                    <a:pt x="6991" y="144"/>
                  </a:cubicBezTo>
                  <a:cubicBezTo>
                    <a:pt x="6850" y="177"/>
                    <a:pt x="6713" y="227"/>
                    <a:pt x="6578" y="277"/>
                  </a:cubicBezTo>
                  <a:cubicBezTo>
                    <a:pt x="6410" y="337"/>
                    <a:pt x="6239" y="400"/>
                    <a:pt x="6082" y="483"/>
                  </a:cubicBezTo>
                  <a:cubicBezTo>
                    <a:pt x="5785" y="637"/>
                    <a:pt x="5493" y="835"/>
                    <a:pt x="5187" y="1092"/>
                  </a:cubicBezTo>
                  <a:cubicBezTo>
                    <a:pt x="5088" y="1174"/>
                    <a:pt x="4992" y="1259"/>
                    <a:pt x="4895" y="1345"/>
                  </a:cubicBezTo>
                  <a:cubicBezTo>
                    <a:pt x="4783" y="1444"/>
                    <a:pt x="4672" y="1543"/>
                    <a:pt x="4557" y="1639"/>
                  </a:cubicBezTo>
                  <a:cubicBezTo>
                    <a:pt x="4480" y="1692"/>
                    <a:pt x="4403" y="1739"/>
                    <a:pt x="4317" y="1780"/>
                  </a:cubicBezTo>
                  <a:cubicBezTo>
                    <a:pt x="4193" y="1824"/>
                    <a:pt x="4056" y="1857"/>
                    <a:pt x="3885" y="1887"/>
                  </a:cubicBezTo>
                  <a:cubicBezTo>
                    <a:pt x="3827" y="1892"/>
                    <a:pt x="3769" y="1893"/>
                    <a:pt x="3710" y="1893"/>
                  </a:cubicBezTo>
                  <a:cubicBezTo>
                    <a:pt x="3546" y="1893"/>
                    <a:pt x="3381" y="1879"/>
                    <a:pt x="3227" y="1862"/>
                  </a:cubicBezTo>
                  <a:cubicBezTo>
                    <a:pt x="3029" y="1832"/>
                    <a:pt x="2833" y="1799"/>
                    <a:pt x="2638" y="1766"/>
                  </a:cubicBezTo>
                  <a:lnTo>
                    <a:pt x="2563" y="1752"/>
                  </a:lnTo>
                  <a:cubicBezTo>
                    <a:pt x="2321" y="1710"/>
                    <a:pt x="2069" y="1668"/>
                    <a:pt x="1818" y="1668"/>
                  </a:cubicBezTo>
                  <a:cubicBezTo>
                    <a:pt x="1790" y="1668"/>
                    <a:pt x="1763" y="1669"/>
                    <a:pt x="1735" y="1670"/>
                  </a:cubicBezTo>
                  <a:cubicBezTo>
                    <a:pt x="1465" y="1681"/>
                    <a:pt x="1209" y="1761"/>
                    <a:pt x="1013" y="1898"/>
                  </a:cubicBezTo>
                  <a:cubicBezTo>
                    <a:pt x="818" y="2036"/>
                    <a:pt x="653" y="2215"/>
                    <a:pt x="512" y="2438"/>
                  </a:cubicBezTo>
                  <a:cubicBezTo>
                    <a:pt x="375" y="2658"/>
                    <a:pt x="286" y="2909"/>
                    <a:pt x="201" y="3154"/>
                  </a:cubicBezTo>
                  <a:cubicBezTo>
                    <a:pt x="39" y="3622"/>
                    <a:pt x="0" y="4164"/>
                    <a:pt x="85" y="4729"/>
                  </a:cubicBezTo>
                  <a:cubicBezTo>
                    <a:pt x="118" y="4949"/>
                    <a:pt x="215" y="5161"/>
                    <a:pt x="308" y="5365"/>
                  </a:cubicBezTo>
                  <a:lnTo>
                    <a:pt x="333" y="5420"/>
                  </a:lnTo>
                  <a:cubicBezTo>
                    <a:pt x="405" y="5577"/>
                    <a:pt x="487" y="5731"/>
                    <a:pt x="567" y="5885"/>
                  </a:cubicBezTo>
                  <a:lnTo>
                    <a:pt x="655" y="6056"/>
                  </a:lnTo>
                  <a:cubicBezTo>
                    <a:pt x="757" y="6248"/>
                    <a:pt x="845" y="6403"/>
                    <a:pt x="931" y="6538"/>
                  </a:cubicBezTo>
                  <a:cubicBezTo>
                    <a:pt x="793" y="6818"/>
                    <a:pt x="672" y="7118"/>
                    <a:pt x="570" y="7432"/>
                  </a:cubicBezTo>
                  <a:cubicBezTo>
                    <a:pt x="509" y="7611"/>
                    <a:pt x="474" y="7785"/>
                    <a:pt x="457" y="7977"/>
                  </a:cubicBezTo>
                  <a:cubicBezTo>
                    <a:pt x="449" y="8079"/>
                    <a:pt x="468" y="8187"/>
                    <a:pt x="485" y="8289"/>
                  </a:cubicBezTo>
                  <a:lnTo>
                    <a:pt x="496" y="8344"/>
                  </a:lnTo>
                  <a:cubicBezTo>
                    <a:pt x="520" y="8487"/>
                    <a:pt x="578" y="8627"/>
                    <a:pt x="639" y="8759"/>
                  </a:cubicBezTo>
                  <a:cubicBezTo>
                    <a:pt x="754" y="9021"/>
                    <a:pt x="953" y="9252"/>
                    <a:pt x="1112" y="9434"/>
                  </a:cubicBezTo>
                  <a:cubicBezTo>
                    <a:pt x="1173" y="9503"/>
                    <a:pt x="1236" y="9572"/>
                    <a:pt x="1305" y="9635"/>
                  </a:cubicBezTo>
                  <a:cubicBezTo>
                    <a:pt x="1465" y="9778"/>
                    <a:pt x="1627" y="9916"/>
                    <a:pt x="1795" y="10053"/>
                  </a:cubicBezTo>
                  <a:lnTo>
                    <a:pt x="1908" y="10147"/>
                  </a:lnTo>
                  <a:lnTo>
                    <a:pt x="2021" y="10238"/>
                  </a:lnTo>
                  <a:cubicBezTo>
                    <a:pt x="2175" y="10365"/>
                    <a:pt x="2307" y="10499"/>
                    <a:pt x="2428" y="10651"/>
                  </a:cubicBezTo>
                  <a:cubicBezTo>
                    <a:pt x="2541" y="10813"/>
                    <a:pt x="2640" y="10990"/>
                    <a:pt x="2731" y="11193"/>
                  </a:cubicBezTo>
                  <a:cubicBezTo>
                    <a:pt x="2883" y="11590"/>
                    <a:pt x="2982" y="12014"/>
                    <a:pt x="3078" y="12421"/>
                  </a:cubicBezTo>
                  <a:cubicBezTo>
                    <a:pt x="3106" y="12537"/>
                    <a:pt x="3133" y="12653"/>
                    <a:pt x="3161" y="12768"/>
                  </a:cubicBezTo>
                  <a:cubicBezTo>
                    <a:pt x="3232" y="13049"/>
                    <a:pt x="3318" y="13324"/>
                    <a:pt x="3384" y="13531"/>
                  </a:cubicBezTo>
                  <a:cubicBezTo>
                    <a:pt x="3516" y="13927"/>
                    <a:pt x="3665" y="14219"/>
                    <a:pt x="3852" y="14445"/>
                  </a:cubicBezTo>
                  <a:cubicBezTo>
                    <a:pt x="4067" y="14701"/>
                    <a:pt x="4345" y="14910"/>
                    <a:pt x="4678" y="15067"/>
                  </a:cubicBezTo>
                  <a:cubicBezTo>
                    <a:pt x="4934" y="15188"/>
                    <a:pt x="5209" y="15315"/>
                    <a:pt x="5493" y="15417"/>
                  </a:cubicBezTo>
                  <a:cubicBezTo>
                    <a:pt x="5628" y="15466"/>
                    <a:pt x="5760" y="15513"/>
                    <a:pt x="5895" y="15557"/>
                  </a:cubicBezTo>
                  <a:cubicBezTo>
                    <a:pt x="5933" y="15568"/>
                    <a:pt x="5969" y="15579"/>
                    <a:pt x="6008" y="15590"/>
                  </a:cubicBezTo>
                  <a:cubicBezTo>
                    <a:pt x="6233" y="15651"/>
                    <a:pt x="6489" y="15684"/>
                    <a:pt x="6753" y="15684"/>
                  </a:cubicBezTo>
                  <a:cubicBezTo>
                    <a:pt x="6799" y="15684"/>
                    <a:pt x="6845" y="15683"/>
                    <a:pt x="6892" y="15681"/>
                  </a:cubicBezTo>
                  <a:cubicBezTo>
                    <a:pt x="7236" y="15667"/>
                    <a:pt x="7580" y="15593"/>
                    <a:pt x="7921" y="15461"/>
                  </a:cubicBezTo>
                  <a:cubicBezTo>
                    <a:pt x="8089" y="15395"/>
                    <a:pt x="8260" y="15315"/>
                    <a:pt x="8431" y="15221"/>
                  </a:cubicBezTo>
                  <a:cubicBezTo>
                    <a:pt x="8623" y="15111"/>
                    <a:pt x="8805" y="14971"/>
                    <a:pt x="8987" y="14825"/>
                  </a:cubicBezTo>
                  <a:cubicBezTo>
                    <a:pt x="9202" y="14654"/>
                    <a:pt x="9394" y="14456"/>
                    <a:pt x="9581" y="14263"/>
                  </a:cubicBezTo>
                  <a:cubicBezTo>
                    <a:pt x="9967" y="13864"/>
                    <a:pt x="10319" y="13432"/>
                    <a:pt x="10650" y="12955"/>
                  </a:cubicBezTo>
                  <a:cubicBezTo>
                    <a:pt x="10961" y="12507"/>
                    <a:pt x="11134" y="12113"/>
                    <a:pt x="11187" y="11719"/>
                  </a:cubicBezTo>
                  <a:cubicBezTo>
                    <a:pt x="11231" y="11425"/>
                    <a:pt x="11231" y="11111"/>
                    <a:pt x="11187" y="10731"/>
                  </a:cubicBezTo>
                  <a:cubicBezTo>
                    <a:pt x="11126" y="10161"/>
                    <a:pt x="10986" y="9605"/>
                    <a:pt x="10859" y="9128"/>
                  </a:cubicBezTo>
                  <a:cubicBezTo>
                    <a:pt x="10801" y="8908"/>
                    <a:pt x="10746" y="8685"/>
                    <a:pt x="10691" y="8462"/>
                  </a:cubicBezTo>
                  <a:cubicBezTo>
                    <a:pt x="10619" y="8173"/>
                    <a:pt x="10548" y="7881"/>
                    <a:pt x="10471" y="7592"/>
                  </a:cubicBezTo>
                  <a:cubicBezTo>
                    <a:pt x="10435" y="7468"/>
                    <a:pt x="10396" y="7347"/>
                    <a:pt x="10355" y="7226"/>
                  </a:cubicBezTo>
                  <a:lnTo>
                    <a:pt x="10311" y="7110"/>
                  </a:lnTo>
                  <a:cubicBezTo>
                    <a:pt x="10262" y="6975"/>
                    <a:pt x="10215" y="6849"/>
                    <a:pt x="10182" y="6714"/>
                  </a:cubicBezTo>
                  <a:cubicBezTo>
                    <a:pt x="10176" y="6606"/>
                    <a:pt x="10179" y="6502"/>
                    <a:pt x="10187" y="6394"/>
                  </a:cubicBezTo>
                  <a:cubicBezTo>
                    <a:pt x="10209" y="6270"/>
                    <a:pt x="10245" y="6147"/>
                    <a:pt x="10292" y="6017"/>
                  </a:cubicBezTo>
                  <a:cubicBezTo>
                    <a:pt x="10350" y="5890"/>
                    <a:pt x="10416" y="5780"/>
                    <a:pt x="10490" y="5673"/>
                  </a:cubicBezTo>
                  <a:cubicBezTo>
                    <a:pt x="10564" y="5582"/>
                    <a:pt x="10642" y="5494"/>
                    <a:pt x="10716" y="5403"/>
                  </a:cubicBezTo>
                  <a:lnTo>
                    <a:pt x="10917" y="5161"/>
                  </a:lnTo>
                  <a:cubicBezTo>
                    <a:pt x="11104" y="4932"/>
                    <a:pt x="11269" y="4698"/>
                    <a:pt x="11418" y="4453"/>
                  </a:cubicBezTo>
                  <a:cubicBezTo>
                    <a:pt x="11553" y="4230"/>
                    <a:pt x="11666" y="3969"/>
                    <a:pt x="11765" y="3652"/>
                  </a:cubicBezTo>
                  <a:cubicBezTo>
                    <a:pt x="11850" y="3374"/>
                    <a:pt x="11847" y="3066"/>
                    <a:pt x="11757" y="2754"/>
                  </a:cubicBezTo>
                  <a:cubicBezTo>
                    <a:pt x="11707" y="2581"/>
                    <a:pt x="11624" y="2402"/>
                    <a:pt x="11553" y="2251"/>
                  </a:cubicBezTo>
                  <a:cubicBezTo>
                    <a:pt x="11415" y="1973"/>
                    <a:pt x="11291" y="1755"/>
                    <a:pt x="11162" y="1571"/>
                  </a:cubicBezTo>
                  <a:cubicBezTo>
                    <a:pt x="11066" y="1436"/>
                    <a:pt x="10964" y="1301"/>
                    <a:pt x="10859" y="1171"/>
                  </a:cubicBezTo>
                  <a:cubicBezTo>
                    <a:pt x="10730" y="1009"/>
                    <a:pt x="10570" y="860"/>
                    <a:pt x="10352" y="703"/>
                  </a:cubicBezTo>
                  <a:cubicBezTo>
                    <a:pt x="10022" y="467"/>
                    <a:pt x="9628" y="318"/>
                    <a:pt x="9251" y="186"/>
                  </a:cubicBezTo>
                  <a:cubicBezTo>
                    <a:pt x="9182" y="161"/>
                    <a:pt x="9111" y="139"/>
                    <a:pt x="9039" y="120"/>
                  </a:cubicBezTo>
                  <a:lnTo>
                    <a:pt x="9042" y="120"/>
                  </a:lnTo>
                  <a:cubicBezTo>
                    <a:pt x="8750" y="40"/>
                    <a:pt x="8441" y="1"/>
                    <a:pt x="8120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23"/>
            <p:cNvSpPr/>
            <p:nvPr/>
          </p:nvSpPr>
          <p:spPr>
            <a:xfrm>
              <a:off x="6408444" y="2272158"/>
              <a:ext cx="430667" cy="420173"/>
            </a:xfrm>
            <a:custGeom>
              <a:avLst/>
              <a:gdLst/>
              <a:ahLst/>
              <a:cxnLst/>
              <a:rect l="l" t="t" r="r" b="b"/>
              <a:pathLst>
                <a:path w="11901" h="11611" extrusionOk="0">
                  <a:moveTo>
                    <a:pt x="8103" y="0"/>
                  </a:moveTo>
                  <a:cubicBezTo>
                    <a:pt x="7887" y="0"/>
                    <a:pt x="7699" y="9"/>
                    <a:pt x="7517" y="29"/>
                  </a:cubicBezTo>
                  <a:cubicBezTo>
                    <a:pt x="7245" y="60"/>
                    <a:pt x="6991" y="126"/>
                    <a:pt x="6735" y="233"/>
                  </a:cubicBezTo>
                  <a:cubicBezTo>
                    <a:pt x="6595" y="291"/>
                    <a:pt x="6460" y="354"/>
                    <a:pt x="6325" y="418"/>
                  </a:cubicBezTo>
                  <a:cubicBezTo>
                    <a:pt x="6209" y="473"/>
                    <a:pt x="6097" y="533"/>
                    <a:pt x="5984" y="591"/>
                  </a:cubicBezTo>
                  <a:cubicBezTo>
                    <a:pt x="5876" y="649"/>
                    <a:pt x="5769" y="707"/>
                    <a:pt x="5656" y="759"/>
                  </a:cubicBezTo>
                  <a:cubicBezTo>
                    <a:pt x="5609" y="775"/>
                    <a:pt x="5562" y="789"/>
                    <a:pt x="5513" y="800"/>
                  </a:cubicBezTo>
                  <a:cubicBezTo>
                    <a:pt x="5469" y="803"/>
                    <a:pt x="5426" y="805"/>
                    <a:pt x="5382" y="805"/>
                  </a:cubicBezTo>
                  <a:cubicBezTo>
                    <a:pt x="5309" y="805"/>
                    <a:pt x="5234" y="801"/>
                    <a:pt x="5155" y="792"/>
                  </a:cubicBezTo>
                  <a:cubicBezTo>
                    <a:pt x="5026" y="770"/>
                    <a:pt x="4893" y="737"/>
                    <a:pt x="4764" y="707"/>
                  </a:cubicBezTo>
                  <a:cubicBezTo>
                    <a:pt x="4604" y="668"/>
                    <a:pt x="4436" y="630"/>
                    <a:pt x="4271" y="605"/>
                  </a:cubicBezTo>
                  <a:cubicBezTo>
                    <a:pt x="4171" y="591"/>
                    <a:pt x="4074" y="584"/>
                    <a:pt x="3976" y="584"/>
                  </a:cubicBezTo>
                  <a:cubicBezTo>
                    <a:pt x="3843" y="584"/>
                    <a:pt x="3710" y="597"/>
                    <a:pt x="3572" y="624"/>
                  </a:cubicBezTo>
                  <a:cubicBezTo>
                    <a:pt x="3407" y="657"/>
                    <a:pt x="3244" y="720"/>
                    <a:pt x="3093" y="784"/>
                  </a:cubicBezTo>
                  <a:lnTo>
                    <a:pt x="3010" y="817"/>
                  </a:lnTo>
                  <a:cubicBezTo>
                    <a:pt x="2875" y="872"/>
                    <a:pt x="2738" y="927"/>
                    <a:pt x="2611" y="998"/>
                  </a:cubicBezTo>
                  <a:cubicBezTo>
                    <a:pt x="2424" y="1109"/>
                    <a:pt x="2264" y="1232"/>
                    <a:pt x="2137" y="1365"/>
                  </a:cubicBezTo>
                  <a:cubicBezTo>
                    <a:pt x="2000" y="1513"/>
                    <a:pt x="1881" y="1676"/>
                    <a:pt x="1790" y="1846"/>
                  </a:cubicBezTo>
                  <a:cubicBezTo>
                    <a:pt x="1738" y="1946"/>
                    <a:pt x="1694" y="2056"/>
                    <a:pt x="1653" y="2163"/>
                  </a:cubicBezTo>
                  <a:cubicBezTo>
                    <a:pt x="1598" y="2312"/>
                    <a:pt x="1565" y="2460"/>
                    <a:pt x="1551" y="2634"/>
                  </a:cubicBezTo>
                  <a:cubicBezTo>
                    <a:pt x="1361" y="2769"/>
                    <a:pt x="1215" y="2904"/>
                    <a:pt x="1091" y="3055"/>
                  </a:cubicBezTo>
                  <a:cubicBezTo>
                    <a:pt x="984" y="3185"/>
                    <a:pt x="890" y="3325"/>
                    <a:pt x="810" y="3471"/>
                  </a:cubicBezTo>
                  <a:cubicBezTo>
                    <a:pt x="703" y="3658"/>
                    <a:pt x="612" y="3854"/>
                    <a:pt x="518" y="4049"/>
                  </a:cubicBezTo>
                  <a:cubicBezTo>
                    <a:pt x="348" y="4415"/>
                    <a:pt x="163" y="4848"/>
                    <a:pt x="64" y="5296"/>
                  </a:cubicBezTo>
                  <a:cubicBezTo>
                    <a:pt x="42" y="5406"/>
                    <a:pt x="23" y="5517"/>
                    <a:pt x="15" y="5627"/>
                  </a:cubicBezTo>
                  <a:cubicBezTo>
                    <a:pt x="1" y="5773"/>
                    <a:pt x="9" y="5919"/>
                    <a:pt x="34" y="6098"/>
                  </a:cubicBezTo>
                  <a:cubicBezTo>
                    <a:pt x="75" y="6384"/>
                    <a:pt x="191" y="6662"/>
                    <a:pt x="375" y="6929"/>
                  </a:cubicBezTo>
                  <a:cubicBezTo>
                    <a:pt x="546" y="7169"/>
                    <a:pt x="766" y="7386"/>
                    <a:pt x="1036" y="7571"/>
                  </a:cubicBezTo>
                  <a:cubicBezTo>
                    <a:pt x="1146" y="7645"/>
                    <a:pt x="1267" y="7703"/>
                    <a:pt x="1383" y="7761"/>
                  </a:cubicBezTo>
                  <a:lnTo>
                    <a:pt x="1452" y="7794"/>
                  </a:lnTo>
                  <a:cubicBezTo>
                    <a:pt x="1727" y="7928"/>
                    <a:pt x="2024" y="8022"/>
                    <a:pt x="2311" y="8110"/>
                  </a:cubicBezTo>
                  <a:cubicBezTo>
                    <a:pt x="2487" y="8165"/>
                    <a:pt x="2663" y="8220"/>
                    <a:pt x="2834" y="8284"/>
                  </a:cubicBezTo>
                  <a:cubicBezTo>
                    <a:pt x="2928" y="8330"/>
                    <a:pt x="3013" y="8380"/>
                    <a:pt x="3098" y="8435"/>
                  </a:cubicBezTo>
                  <a:cubicBezTo>
                    <a:pt x="3140" y="8471"/>
                    <a:pt x="3178" y="8512"/>
                    <a:pt x="3214" y="8553"/>
                  </a:cubicBezTo>
                  <a:cubicBezTo>
                    <a:pt x="3255" y="8617"/>
                    <a:pt x="3291" y="8683"/>
                    <a:pt x="3321" y="8752"/>
                  </a:cubicBezTo>
                  <a:cubicBezTo>
                    <a:pt x="3371" y="8887"/>
                    <a:pt x="3409" y="9027"/>
                    <a:pt x="3448" y="9165"/>
                  </a:cubicBezTo>
                  <a:cubicBezTo>
                    <a:pt x="3484" y="9291"/>
                    <a:pt x="3519" y="9418"/>
                    <a:pt x="3561" y="9542"/>
                  </a:cubicBezTo>
                  <a:cubicBezTo>
                    <a:pt x="3605" y="9671"/>
                    <a:pt x="3663" y="9809"/>
                    <a:pt x="3731" y="9952"/>
                  </a:cubicBezTo>
                  <a:cubicBezTo>
                    <a:pt x="3839" y="10164"/>
                    <a:pt x="3977" y="10354"/>
                    <a:pt x="4095" y="10508"/>
                  </a:cubicBezTo>
                  <a:cubicBezTo>
                    <a:pt x="4255" y="10715"/>
                    <a:pt x="4486" y="10897"/>
                    <a:pt x="4800" y="11067"/>
                  </a:cubicBezTo>
                  <a:cubicBezTo>
                    <a:pt x="4973" y="11161"/>
                    <a:pt x="5171" y="11238"/>
                    <a:pt x="5339" y="11301"/>
                  </a:cubicBezTo>
                  <a:cubicBezTo>
                    <a:pt x="5540" y="11373"/>
                    <a:pt x="5725" y="11433"/>
                    <a:pt x="5909" y="11483"/>
                  </a:cubicBezTo>
                  <a:cubicBezTo>
                    <a:pt x="5970" y="11499"/>
                    <a:pt x="6033" y="11516"/>
                    <a:pt x="6094" y="11533"/>
                  </a:cubicBezTo>
                  <a:cubicBezTo>
                    <a:pt x="6314" y="11584"/>
                    <a:pt x="6540" y="11610"/>
                    <a:pt x="6766" y="11610"/>
                  </a:cubicBezTo>
                  <a:cubicBezTo>
                    <a:pt x="7104" y="11610"/>
                    <a:pt x="7442" y="11552"/>
                    <a:pt x="7754" y="11436"/>
                  </a:cubicBezTo>
                  <a:cubicBezTo>
                    <a:pt x="8046" y="11329"/>
                    <a:pt x="8277" y="11221"/>
                    <a:pt x="8484" y="11098"/>
                  </a:cubicBezTo>
                  <a:cubicBezTo>
                    <a:pt x="8773" y="10924"/>
                    <a:pt x="9054" y="10690"/>
                    <a:pt x="9315" y="10398"/>
                  </a:cubicBezTo>
                  <a:cubicBezTo>
                    <a:pt x="9552" y="10139"/>
                    <a:pt x="9753" y="9859"/>
                    <a:pt x="9902" y="9583"/>
                  </a:cubicBezTo>
                  <a:cubicBezTo>
                    <a:pt x="10122" y="9178"/>
                    <a:pt x="10339" y="8691"/>
                    <a:pt x="10295" y="8163"/>
                  </a:cubicBezTo>
                  <a:cubicBezTo>
                    <a:pt x="10279" y="7945"/>
                    <a:pt x="10226" y="7725"/>
                    <a:pt x="10174" y="7513"/>
                  </a:cubicBezTo>
                  <a:cubicBezTo>
                    <a:pt x="10155" y="7433"/>
                    <a:pt x="10136" y="7350"/>
                    <a:pt x="10119" y="7270"/>
                  </a:cubicBezTo>
                  <a:cubicBezTo>
                    <a:pt x="10070" y="7036"/>
                    <a:pt x="10023" y="6808"/>
                    <a:pt x="9987" y="6574"/>
                  </a:cubicBezTo>
                  <a:cubicBezTo>
                    <a:pt x="9968" y="6389"/>
                    <a:pt x="9965" y="6243"/>
                    <a:pt x="9973" y="6106"/>
                  </a:cubicBezTo>
                  <a:cubicBezTo>
                    <a:pt x="9995" y="6001"/>
                    <a:pt x="10020" y="5908"/>
                    <a:pt x="10050" y="5819"/>
                  </a:cubicBezTo>
                  <a:cubicBezTo>
                    <a:pt x="10108" y="5698"/>
                    <a:pt x="10174" y="5588"/>
                    <a:pt x="10254" y="5475"/>
                  </a:cubicBezTo>
                  <a:cubicBezTo>
                    <a:pt x="10425" y="5272"/>
                    <a:pt x="10612" y="5073"/>
                    <a:pt x="10791" y="4883"/>
                  </a:cubicBezTo>
                  <a:cubicBezTo>
                    <a:pt x="10948" y="4721"/>
                    <a:pt x="11105" y="4556"/>
                    <a:pt x="11253" y="4385"/>
                  </a:cubicBezTo>
                  <a:cubicBezTo>
                    <a:pt x="11350" y="4272"/>
                    <a:pt x="11443" y="4156"/>
                    <a:pt x="11532" y="4038"/>
                  </a:cubicBezTo>
                  <a:cubicBezTo>
                    <a:pt x="11565" y="3994"/>
                    <a:pt x="11598" y="3950"/>
                    <a:pt x="11628" y="3906"/>
                  </a:cubicBezTo>
                  <a:cubicBezTo>
                    <a:pt x="11713" y="3785"/>
                    <a:pt x="11766" y="3658"/>
                    <a:pt x="11815" y="3534"/>
                  </a:cubicBezTo>
                  <a:cubicBezTo>
                    <a:pt x="11876" y="3391"/>
                    <a:pt x="11889" y="3218"/>
                    <a:pt x="11895" y="3055"/>
                  </a:cubicBezTo>
                  <a:cubicBezTo>
                    <a:pt x="11900" y="2876"/>
                    <a:pt x="11856" y="2686"/>
                    <a:pt x="11821" y="2543"/>
                  </a:cubicBezTo>
                  <a:cubicBezTo>
                    <a:pt x="11722" y="2149"/>
                    <a:pt x="11479" y="1819"/>
                    <a:pt x="11278" y="1577"/>
                  </a:cubicBezTo>
                  <a:cubicBezTo>
                    <a:pt x="11110" y="1370"/>
                    <a:pt x="10909" y="1186"/>
                    <a:pt x="10719" y="1012"/>
                  </a:cubicBezTo>
                  <a:cubicBezTo>
                    <a:pt x="10378" y="698"/>
                    <a:pt x="10094" y="495"/>
                    <a:pt x="9802" y="349"/>
                  </a:cubicBezTo>
                  <a:cubicBezTo>
                    <a:pt x="9654" y="274"/>
                    <a:pt x="9494" y="208"/>
                    <a:pt x="9307" y="145"/>
                  </a:cubicBezTo>
                  <a:cubicBezTo>
                    <a:pt x="9282" y="134"/>
                    <a:pt x="9255" y="128"/>
                    <a:pt x="9230" y="120"/>
                  </a:cubicBezTo>
                  <a:cubicBezTo>
                    <a:pt x="9098" y="84"/>
                    <a:pt x="8957" y="68"/>
                    <a:pt x="8822" y="49"/>
                  </a:cubicBezTo>
                  <a:lnTo>
                    <a:pt x="8734" y="38"/>
                  </a:lnTo>
                  <a:cubicBezTo>
                    <a:pt x="8583" y="18"/>
                    <a:pt x="8426" y="5"/>
                    <a:pt x="8266" y="2"/>
                  </a:cubicBezTo>
                  <a:cubicBezTo>
                    <a:pt x="8210" y="1"/>
                    <a:pt x="8156" y="0"/>
                    <a:pt x="8103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23"/>
            <p:cNvSpPr/>
            <p:nvPr/>
          </p:nvSpPr>
          <p:spPr>
            <a:xfrm>
              <a:off x="5814243" y="2859631"/>
              <a:ext cx="349137" cy="570966"/>
            </a:xfrm>
            <a:custGeom>
              <a:avLst/>
              <a:gdLst/>
              <a:ahLst/>
              <a:cxnLst/>
              <a:rect l="l" t="t" r="r" b="b"/>
              <a:pathLst>
                <a:path w="9648" h="15778" extrusionOk="0">
                  <a:moveTo>
                    <a:pt x="1546" y="1"/>
                  </a:moveTo>
                  <a:cubicBezTo>
                    <a:pt x="1395" y="1"/>
                    <a:pt x="1263" y="8"/>
                    <a:pt x="1143" y="20"/>
                  </a:cubicBezTo>
                  <a:lnTo>
                    <a:pt x="1099" y="26"/>
                  </a:lnTo>
                  <a:cubicBezTo>
                    <a:pt x="923" y="45"/>
                    <a:pt x="738" y="67"/>
                    <a:pt x="567" y="131"/>
                  </a:cubicBezTo>
                  <a:cubicBezTo>
                    <a:pt x="388" y="194"/>
                    <a:pt x="204" y="268"/>
                    <a:pt x="31" y="370"/>
                  </a:cubicBezTo>
                  <a:cubicBezTo>
                    <a:pt x="28" y="442"/>
                    <a:pt x="25" y="513"/>
                    <a:pt x="22" y="585"/>
                  </a:cubicBezTo>
                  <a:cubicBezTo>
                    <a:pt x="22" y="593"/>
                    <a:pt x="22" y="604"/>
                    <a:pt x="20" y="612"/>
                  </a:cubicBezTo>
                  <a:cubicBezTo>
                    <a:pt x="20" y="621"/>
                    <a:pt x="20" y="629"/>
                    <a:pt x="20" y="637"/>
                  </a:cubicBezTo>
                  <a:cubicBezTo>
                    <a:pt x="17" y="706"/>
                    <a:pt x="14" y="775"/>
                    <a:pt x="14" y="844"/>
                  </a:cubicBezTo>
                  <a:cubicBezTo>
                    <a:pt x="0" y="1400"/>
                    <a:pt x="6" y="1953"/>
                    <a:pt x="33" y="2509"/>
                  </a:cubicBezTo>
                  <a:cubicBezTo>
                    <a:pt x="36" y="2545"/>
                    <a:pt x="36" y="2581"/>
                    <a:pt x="39" y="2614"/>
                  </a:cubicBezTo>
                  <a:cubicBezTo>
                    <a:pt x="39" y="2620"/>
                    <a:pt x="39" y="2625"/>
                    <a:pt x="39" y="2631"/>
                  </a:cubicBezTo>
                  <a:cubicBezTo>
                    <a:pt x="44" y="2686"/>
                    <a:pt x="47" y="2738"/>
                    <a:pt x="53" y="2793"/>
                  </a:cubicBezTo>
                  <a:cubicBezTo>
                    <a:pt x="53" y="2798"/>
                    <a:pt x="53" y="2801"/>
                    <a:pt x="53" y="2807"/>
                  </a:cubicBezTo>
                  <a:cubicBezTo>
                    <a:pt x="55" y="2856"/>
                    <a:pt x="61" y="2909"/>
                    <a:pt x="64" y="2961"/>
                  </a:cubicBezTo>
                  <a:lnTo>
                    <a:pt x="64" y="2964"/>
                  </a:lnTo>
                  <a:cubicBezTo>
                    <a:pt x="66" y="2983"/>
                    <a:pt x="66" y="3005"/>
                    <a:pt x="69" y="3024"/>
                  </a:cubicBezTo>
                  <a:cubicBezTo>
                    <a:pt x="72" y="3038"/>
                    <a:pt x="72" y="3052"/>
                    <a:pt x="72" y="3066"/>
                  </a:cubicBezTo>
                  <a:cubicBezTo>
                    <a:pt x="75" y="3096"/>
                    <a:pt x="77" y="3123"/>
                    <a:pt x="80" y="3151"/>
                  </a:cubicBezTo>
                  <a:cubicBezTo>
                    <a:pt x="83" y="3159"/>
                    <a:pt x="83" y="3167"/>
                    <a:pt x="83" y="3173"/>
                  </a:cubicBezTo>
                  <a:lnTo>
                    <a:pt x="88" y="3225"/>
                  </a:lnTo>
                  <a:cubicBezTo>
                    <a:pt x="91" y="3256"/>
                    <a:pt x="94" y="3289"/>
                    <a:pt x="97" y="3319"/>
                  </a:cubicBezTo>
                  <a:cubicBezTo>
                    <a:pt x="97" y="3333"/>
                    <a:pt x="99" y="3346"/>
                    <a:pt x="99" y="3360"/>
                  </a:cubicBezTo>
                  <a:lnTo>
                    <a:pt x="110" y="3451"/>
                  </a:lnTo>
                  <a:cubicBezTo>
                    <a:pt x="113" y="3490"/>
                    <a:pt x="119" y="3531"/>
                    <a:pt x="121" y="3569"/>
                  </a:cubicBezTo>
                  <a:cubicBezTo>
                    <a:pt x="124" y="3586"/>
                    <a:pt x="127" y="3602"/>
                    <a:pt x="130" y="3619"/>
                  </a:cubicBezTo>
                  <a:cubicBezTo>
                    <a:pt x="132" y="3647"/>
                    <a:pt x="135" y="3677"/>
                    <a:pt x="138" y="3704"/>
                  </a:cubicBezTo>
                  <a:cubicBezTo>
                    <a:pt x="141" y="3721"/>
                    <a:pt x="143" y="3737"/>
                    <a:pt x="143" y="3754"/>
                  </a:cubicBezTo>
                  <a:lnTo>
                    <a:pt x="154" y="3839"/>
                  </a:lnTo>
                  <a:cubicBezTo>
                    <a:pt x="157" y="3856"/>
                    <a:pt x="157" y="3872"/>
                    <a:pt x="160" y="3889"/>
                  </a:cubicBezTo>
                  <a:cubicBezTo>
                    <a:pt x="165" y="3919"/>
                    <a:pt x="168" y="3949"/>
                    <a:pt x="174" y="3982"/>
                  </a:cubicBezTo>
                  <a:cubicBezTo>
                    <a:pt x="174" y="3993"/>
                    <a:pt x="176" y="4007"/>
                    <a:pt x="176" y="4021"/>
                  </a:cubicBezTo>
                  <a:cubicBezTo>
                    <a:pt x="182" y="4060"/>
                    <a:pt x="187" y="4098"/>
                    <a:pt x="193" y="4137"/>
                  </a:cubicBezTo>
                  <a:cubicBezTo>
                    <a:pt x="193" y="4142"/>
                    <a:pt x="196" y="4148"/>
                    <a:pt x="196" y="4153"/>
                  </a:cubicBezTo>
                  <a:cubicBezTo>
                    <a:pt x="204" y="4200"/>
                    <a:pt x="209" y="4247"/>
                    <a:pt x="215" y="4291"/>
                  </a:cubicBezTo>
                  <a:lnTo>
                    <a:pt x="218" y="4305"/>
                  </a:lnTo>
                  <a:cubicBezTo>
                    <a:pt x="223" y="4346"/>
                    <a:pt x="229" y="4384"/>
                    <a:pt x="237" y="4426"/>
                  </a:cubicBezTo>
                  <a:cubicBezTo>
                    <a:pt x="237" y="4437"/>
                    <a:pt x="240" y="4448"/>
                    <a:pt x="240" y="4459"/>
                  </a:cubicBezTo>
                  <a:cubicBezTo>
                    <a:pt x="245" y="4495"/>
                    <a:pt x="251" y="4528"/>
                    <a:pt x="256" y="4561"/>
                  </a:cubicBezTo>
                  <a:cubicBezTo>
                    <a:pt x="259" y="4572"/>
                    <a:pt x="259" y="4585"/>
                    <a:pt x="262" y="4596"/>
                  </a:cubicBezTo>
                  <a:cubicBezTo>
                    <a:pt x="267" y="4632"/>
                    <a:pt x="273" y="4668"/>
                    <a:pt x="281" y="4704"/>
                  </a:cubicBezTo>
                  <a:cubicBezTo>
                    <a:pt x="281" y="4712"/>
                    <a:pt x="284" y="4720"/>
                    <a:pt x="284" y="4731"/>
                  </a:cubicBezTo>
                  <a:cubicBezTo>
                    <a:pt x="300" y="4822"/>
                    <a:pt x="314" y="4913"/>
                    <a:pt x="331" y="5007"/>
                  </a:cubicBezTo>
                  <a:cubicBezTo>
                    <a:pt x="333" y="5007"/>
                    <a:pt x="333" y="5009"/>
                    <a:pt x="333" y="5012"/>
                  </a:cubicBezTo>
                  <a:cubicBezTo>
                    <a:pt x="342" y="5053"/>
                    <a:pt x="350" y="5097"/>
                    <a:pt x="355" y="5139"/>
                  </a:cubicBezTo>
                  <a:cubicBezTo>
                    <a:pt x="358" y="5147"/>
                    <a:pt x="361" y="5155"/>
                    <a:pt x="361" y="5164"/>
                  </a:cubicBezTo>
                  <a:cubicBezTo>
                    <a:pt x="369" y="5202"/>
                    <a:pt x="375" y="5241"/>
                    <a:pt x="383" y="5279"/>
                  </a:cubicBezTo>
                  <a:cubicBezTo>
                    <a:pt x="383" y="5285"/>
                    <a:pt x="386" y="5293"/>
                    <a:pt x="388" y="5301"/>
                  </a:cubicBezTo>
                  <a:cubicBezTo>
                    <a:pt x="397" y="5343"/>
                    <a:pt x="405" y="5387"/>
                    <a:pt x="413" y="5431"/>
                  </a:cubicBezTo>
                  <a:cubicBezTo>
                    <a:pt x="413" y="5431"/>
                    <a:pt x="413" y="5433"/>
                    <a:pt x="413" y="5433"/>
                  </a:cubicBezTo>
                  <a:cubicBezTo>
                    <a:pt x="504" y="5885"/>
                    <a:pt x="611" y="6334"/>
                    <a:pt x="730" y="6780"/>
                  </a:cubicBezTo>
                  <a:cubicBezTo>
                    <a:pt x="733" y="6791"/>
                    <a:pt x="735" y="6799"/>
                    <a:pt x="738" y="6810"/>
                  </a:cubicBezTo>
                  <a:cubicBezTo>
                    <a:pt x="752" y="6862"/>
                    <a:pt x="766" y="6915"/>
                    <a:pt x="782" y="6967"/>
                  </a:cubicBezTo>
                  <a:lnTo>
                    <a:pt x="790" y="7003"/>
                  </a:lnTo>
                  <a:cubicBezTo>
                    <a:pt x="793" y="7008"/>
                    <a:pt x="796" y="7017"/>
                    <a:pt x="799" y="7025"/>
                  </a:cubicBezTo>
                  <a:cubicBezTo>
                    <a:pt x="826" y="7124"/>
                    <a:pt x="854" y="7223"/>
                    <a:pt x="884" y="7322"/>
                  </a:cubicBezTo>
                  <a:cubicBezTo>
                    <a:pt x="887" y="7333"/>
                    <a:pt x="890" y="7341"/>
                    <a:pt x="892" y="7352"/>
                  </a:cubicBezTo>
                  <a:cubicBezTo>
                    <a:pt x="895" y="7355"/>
                    <a:pt x="895" y="7358"/>
                    <a:pt x="895" y="7361"/>
                  </a:cubicBezTo>
                  <a:cubicBezTo>
                    <a:pt x="912" y="7413"/>
                    <a:pt x="928" y="7465"/>
                    <a:pt x="945" y="7518"/>
                  </a:cubicBezTo>
                  <a:cubicBezTo>
                    <a:pt x="950" y="7540"/>
                    <a:pt x="958" y="7562"/>
                    <a:pt x="964" y="7584"/>
                  </a:cubicBezTo>
                  <a:cubicBezTo>
                    <a:pt x="967" y="7595"/>
                    <a:pt x="969" y="7603"/>
                    <a:pt x="972" y="7614"/>
                  </a:cubicBezTo>
                  <a:cubicBezTo>
                    <a:pt x="997" y="7686"/>
                    <a:pt x="1019" y="7757"/>
                    <a:pt x="1041" y="7829"/>
                  </a:cubicBezTo>
                  <a:cubicBezTo>
                    <a:pt x="1049" y="7843"/>
                    <a:pt x="1052" y="7859"/>
                    <a:pt x="1057" y="7873"/>
                  </a:cubicBezTo>
                  <a:cubicBezTo>
                    <a:pt x="1060" y="7881"/>
                    <a:pt x="1063" y="7887"/>
                    <a:pt x="1066" y="7895"/>
                  </a:cubicBezTo>
                  <a:cubicBezTo>
                    <a:pt x="1066" y="7895"/>
                    <a:pt x="1066" y="7898"/>
                    <a:pt x="1066" y="7898"/>
                  </a:cubicBezTo>
                  <a:cubicBezTo>
                    <a:pt x="1349" y="8726"/>
                    <a:pt x="1682" y="9536"/>
                    <a:pt x="2065" y="10323"/>
                  </a:cubicBezTo>
                  <a:lnTo>
                    <a:pt x="2071" y="10331"/>
                  </a:lnTo>
                  <a:cubicBezTo>
                    <a:pt x="2087" y="10370"/>
                    <a:pt x="2106" y="10409"/>
                    <a:pt x="2126" y="10444"/>
                  </a:cubicBezTo>
                  <a:cubicBezTo>
                    <a:pt x="2129" y="10450"/>
                    <a:pt x="2131" y="10455"/>
                    <a:pt x="2131" y="10458"/>
                  </a:cubicBezTo>
                  <a:cubicBezTo>
                    <a:pt x="2184" y="10566"/>
                    <a:pt x="2239" y="10670"/>
                    <a:pt x="2294" y="10775"/>
                  </a:cubicBezTo>
                  <a:cubicBezTo>
                    <a:pt x="2299" y="10791"/>
                    <a:pt x="2307" y="10805"/>
                    <a:pt x="2316" y="10819"/>
                  </a:cubicBezTo>
                  <a:cubicBezTo>
                    <a:pt x="2327" y="10844"/>
                    <a:pt x="2341" y="10868"/>
                    <a:pt x="2354" y="10893"/>
                  </a:cubicBezTo>
                  <a:cubicBezTo>
                    <a:pt x="2365" y="10915"/>
                    <a:pt x="2376" y="10934"/>
                    <a:pt x="2387" y="10956"/>
                  </a:cubicBezTo>
                  <a:cubicBezTo>
                    <a:pt x="2398" y="10979"/>
                    <a:pt x="2409" y="11001"/>
                    <a:pt x="2420" y="11020"/>
                  </a:cubicBezTo>
                  <a:cubicBezTo>
                    <a:pt x="2434" y="11047"/>
                    <a:pt x="2451" y="11072"/>
                    <a:pt x="2464" y="11100"/>
                  </a:cubicBezTo>
                  <a:cubicBezTo>
                    <a:pt x="2473" y="11116"/>
                    <a:pt x="2484" y="11135"/>
                    <a:pt x="2492" y="11152"/>
                  </a:cubicBezTo>
                  <a:cubicBezTo>
                    <a:pt x="2511" y="11191"/>
                    <a:pt x="2533" y="11226"/>
                    <a:pt x="2553" y="11262"/>
                  </a:cubicBezTo>
                  <a:cubicBezTo>
                    <a:pt x="2555" y="11270"/>
                    <a:pt x="2561" y="11276"/>
                    <a:pt x="2564" y="11281"/>
                  </a:cubicBezTo>
                  <a:cubicBezTo>
                    <a:pt x="2588" y="11331"/>
                    <a:pt x="2616" y="11378"/>
                    <a:pt x="2641" y="11425"/>
                  </a:cubicBezTo>
                  <a:lnTo>
                    <a:pt x="2643" y="11425"/>
                  </a:lnTo>
                  <a:cubicBezTo>
                    <a:pt x="2668" y="11471"/>
                    <a:pt x="2693" y="11518"/>
                    <a:pt x="2720" y="11565"/>
                  </a:cubicBezTo>
                  <a:lnTo>
                    <a:pt x="2729" y="11579"/>
                  </a:lnTo>
                  <a:cubicBezTo>
                    <a:pt x="2754" y="11620"/>
                    <a:pt x="2778" y="11664"/>
                    <a:pt x="2803" y="11705"/>
                  </a:cubicBezTo>
                  <a:cubicBezTo>
                    <a:pt x="2806" y="11711"/>
                    <a:pt x="2806" y="11714"/>
                    <a:pt x="2809" y="11719"/>
                  </a:cubicBezTo>
                  <a:cubicBezTo>
                    <a:pt x="2831" y="11755"/>
                    <a:pt x="2853" y="11793"/>
                    <a:pt x="2875" y="11829"/>
                  </a:cubicBezTo>
                  <a:cubicBezTo>
                    <a:pt x="2971" y="11994"/>
                    <a:pt x="3070" y="12154"/>
                    <a:pt x="3172" y="12317"/>
                  </a:cubicBezTo>
                  <a:cubicBezTo>
                    <a:pt x="3175" y="12322"/>
                    <a:pt x="3178" y="12328"/>
                    <a:pt x="3180" y="12330"/>
                  </a:cubicBezTo>
                  <a:cubicBezTo>
                    <a:pt x="3216" y="12388"/>
                    <a:pt x="3252" y="12443"/>
                    <a:pt x="3288" y="12501"/>
                  </a:cubicBezTo>
                  <a:cubicBezTo>
                    <a:pt x="3288" y="12501"/>
                    <a:pt x="3288" y="12501"/>
                    <a:pt x="3290" y="12504"/>
                  </a:cubicBezTo>
                  <a:cubicBezTo>
                    <a:pt x="3290" y="12507"/>
                    <a:pt x="3293" y="12509"/>
                    <a:pt x="3296" y="12512"/>
                  </a:cubicBezTo>
                  <a:cubicBezTo>
                    <a:pt x="3299" y="12518"/>
                    <a:pt x="3301" y="12523"/>
                    <a:pt x="3304" y="12526"/>
                  </a:cubicBezTo>
                  <a:lnTo>
                    <a:pt x="3312" y="12540"/>
                  </a:lnTo>
                  <a:cubicBezTo>
                    <a:pt x="3318" y="12548"/>
                    <a:pt x="3323" y="12553"/>
                    <a:pt x="3329" y="12562"/>
                  </a:cubicBezTo>
                  <a:cubicBezTo>
                    <a:pt x="3356" y="12606"/>
                    <a:pt x="3387" y="12650"/>
                    <a:pt x="3414" y="12691"/>
                  </a:cubicBezTo>
                  <a:cubicBezTo>
                    <a:pt x="3445" y="12735"/>
                    <a:pt x="3472" y="12776"/>
                    <a:pt x="3500" y="12818"/>
                  </a:cubicBezTo>
                  <a:cubicBezTo>
                    <a:pt x="3505" y="12823"/>
                    <a:pt x="3508" y="12829"/>
                    <a:pt x="3511" y="12834"/>
                  </a:cubicBezTo>
                  <a:cubicBezTo>
                    <a:pt x="3535" y="12867"/>
                    <a:pt x="3557" y="12903"/>
                    <a:pt x="3579" y="12936"/>
                  </a:cubicBezTo>
                  <a:lnTo>
                    <a:pt x="3604" y="12969"/>
                  </a:lnTo>
                  <a:cubicBezTo>
                    <a:pt x="4298" y="13969"/>
                    <a:pt x="5077" y="14907"/>
                    <a:pt x="5931" y="15777"/>
                  </a:cubicBezTo>
                  <a:cubicBezTo>
                    <a:pt x="5950" y="15775"/>
                    <a:pt x="5969" y="15772"/>
                    <a:pt x="5986" y="15769"/>
                  </a:cubicBezTo>
                  <a:cubicBezTo>
                    <a:pt x="6157" y="15742"/>
                    <a:pt x="6319" y="15687"/>
                    <a:pt x="6479" y="15629"/>
                  </a:cubicBezTo>
                  <a:lnTo>
                    <a:pt x="6619" y="15582"/>
                  </a:lnTo>
                  <a:cubicBezTo>
                    <a:pt x="6861" y="15497"/>
                    <a:pt x="7142" y="15400"/>
                    <a:pt x="7420" y="15290"/>
                  </a:cubicBezTo>
                  <a:cubicBezTo>
                    <a:pt x="7836" y="15122"/>
                    <a:pt x="8194" y="14946"/>
                    <a:pt x="8516" y="14756"/>
                  </a:cubicBezTo>
                  <a:cubicBezTo>
                    <a:pt x="8717" y="14635"/>
                    <a:pt x="8893" y="14494"/>
                    <a:pt x="9039" y="14343"/>
                  </a:cubicBezTo>
                  <a:cubicBezTo>
                    <a:pt x="9191" y="14183"/>
                    <a:pt x="9317" y="13991"/>
                    <a:pt x="9433" y="13751"/>
                  </a:cubicBezTo>
                  <a:cubicBezTo>
                    <a:pt x="9477" y="13660"/>
                    <a:pt x="9516" y="13567"/>
                    <a:pt x="9551" y="13470"/>
                  </a:cubicBezTo>
                  <a:cubicBezTo>
                    <a:pt x="9609" y="13313"/>
                    <a:pt x="9626" y="13140"/>
                    <a:pt x="9637" y="12980"/>
                  </a:cubicBezTo>
                  <a:cubicBezTo>
                    <a:pt x="9648" y="12763"/>
                    <a:pt x="9595" y="12553"/>
                    <a:pt x="9554" y="12413"/>
                  </a:cubicBezTo>
                  <a:cubicBezTo>
                    <a:pt x="9477" y="12173"/>
                    <a:pt x="9361" y="11961"/>
                    <a:pt x="9260" y="11782"/>
                  </a:cubicBezTo>
                  <a:cubicBezTo>
                    <a:pt x="9193" y="11664"/>
                    <a:pt x="9116" y="11551"/>
                    <a:pt x="9045" y="11436"/>
                  </a:cubicBezTo>
                  <a:cubicBezTo>
                    <a:pt x="8918" y="11243"/>
                    <a:pt x="8789" y="11042"/>
                    <a:pt x="8692" y="10830"/>
                  </a:cubicBezTo>
                  <a:cubicBezTo>
                    <a:pt x="8624" y="10615"/>
                    <a:pt x="8574" y="10378"/>
                    <a:pt x="8533" y="10067"/>
                  </a:cubicBezTo>
                  <a:cubicBezTo>
                    <a:pt x="8516" y="9866"/>
                    <a:pt x="8527" y="9665"/>
                    <a:pt x="8535" y="9467"/>
                  </a:cubicBezTo>
                  <a:cubicBezTo>
                    <a:pt x="8541" y="9362"/>
                    <a:pt x="8546" y="9255"/>
                    <a:pt x="8546" y="9150"/>
                  </a:cubicBezTo>
                  <a:cubicBezTo>
                    <a:pt x="8549" y="8949"/>
                    <a:pt x="8522" y="8751"/>
                    <a:pt x="8497" y="8564"/>
                  </a:cubicBezTo>
                  <a:cubicBezTo>
                    <a:pt x="8469" y="8371"/>
                    <a:pt x="8392" y="8189"/>
                    <a:pt x="8318" y="8038"/>
                  </a:cubicBezTo>
                  <a:cubicBezTo>
                    <a:pt x="8233" y="7859"/>
                    <a:pt x="8100" y="7705"/>
                    <a:pt x="7891" y="7537"/>
                  </a:cubicBezTo>
                  <a:cubicBezTo>
                    <a:pt x="7712" y="7394"/>
                    <a:pt x="7497" y="7289"/>
                    <a:pt x="7255" y="7223"/>
                  </a:cubicBezTo>
                  <a:cubicBezTo>
                    <a:pt x="7052" y="7167"/>
                    <a:pt x="6828" y="7137"/>
                    <a:pt x="6587" y="7137"/>
                  </a:cubicBezTo>
                  <a:cubicBezTo>
                    <a:pt x="6566" y="7137"/>
                    <a:pt x="6546" y="7137"/>
                    <a:pt x="6526" y="7138"/>
                  </a:cubicBezTo>
                  <a:cubicBezTo>
                    <a:pt x="6308" y="7140"/>
                    <a:pt x="6099" y="7190"/>
                    <a:pt x="5895" y="7234"/>
                  </a:cubicBezTo>
                  <a:cubicBezTo>
                    <a:pt x="5774" y="7264"/>
                    <a:pt x="5653" y="7292"/>
                    <a:pt x="5529" y="7311"/>
                  </a:cubicBezTo>
                  <a:cubicBezTo>
                    <a:pt x="5501" y="7312"/>
                    <a:pt x="5472" y="7313"/>
                    <a:pt x="5443" y="7313"/>
                  </a:cubicBezTo>
                  <a:cubicBezTo>
                    <a:pt x="5393" y="7313"/>
                    <a:pt x="5343" y="7311"/>
                    <a:pt x="5292" y="7306"/>
                  </a:cubicBezTo>
                  <a:cubicBezTo>
                    <a:pt x="5262" y="7300"/>
                    <a:pt x="5234" y="7292"/>
                    <a:pt x="5204" y="7284"/>
                  </a:cubicBezTo>
                  <a:cubicBezTo>
                    <a:pt x="5176" y="7275"/>
                    <a:pt x="5146" y="7267"/>
                    <a:pt x="5119" y="7259"/>
                  </a:cubicBezTo>
                  <a:cubicBezTo>
                    <a:pt x="5088" y="7242"/>
                    <a:pt x="5058" y="7223"/>
                    <a:pt x="5028" y="7204"/>
                  </a:cubicBezTo>
                  <a:cubicBezTo>
                    <a:pt x="5000" y="7176"/>
                    <a:pt x="4973" y="7146"/>
                    <a:pt x="4945" y="7116"/>
                  </a:cubicBezTo>
                  <a:cubicBezTo>
                    <a:pt x="4920" y="7080"/>
                    <a:pt x="4901" y="7041"/>
                    <a:pt x="4882" y="7000"/>
                  </a:cubicBezTo>
                  <a:cubicBezTo>
                    <a:pt x="4846" y="6879"/>
                    <a:pt x="4816" y="6744"/>
                    <a:pt x="4796" y="6584"/>
                  </a:cubicBezTo>
                  <a:cubicBezTo>
                    <a:pt x="4755" y="6108"/>
                    <a:pt x="4794" y="5640"/>
                    <a:pt x="4843" y="5120"/>
                  </a:cubicBezTo>
                  <a:lnTo>
                    <a:pt x="4871" y="4850"/>
                  </a:lnTo>
                  <a:cubicBezTo>
                    <a:pt x="4912" y="4445"/>
                    <a:pt x="4956" y="4026"/>
                    <a:pt x="4937" y="3616"/>
                  </a:cubicBezTo>
                  <a:cubicBezTo>
                    <a:pt x="4909" y="3016"/>
                    <a:pt x="4703" y="2457"/>
                    <a:pt x="4505" y="1989"/>
                  </a:cubicBezTo>
                  <a:cubicBezTo>
                    <a:pt x="4419" y="1783"/>
                    <a:pt x="4306" y="1573"/>
                    <a:pt x="4152" y="1328"/>
                  </a:cubicBezTo>
                  <a:cubicBezTo>
                    <a:pt x="3992" y="1072"/>
                    <a:pt x="3822" y="871"/>
                    <a:pt x="3632" y="714"/>
                  </a:cubicBezTo>
                  <a:cubicBezTo>
                    <a:pt x="3475" y="585"/>
                    <a:pt x="3326" y="483"/>
                    <a:pt x="3167" y="392"/>
                  </a:cubicBezTo>
                  <a:cubicBezTo>
                    <a:pt x="3004" y="307"/>
                    <a:pt x="2831" y="238"/>
                    <a:pt x="2660" y="172"/>
                  </a:cubicBezTo>
                  <a:cubicBezTo>
                    <a:pt x="2583" y="142"/>
                    <a:pt x="2514" y="120"/>
                    <a:pt x="2445" y="100"/>
                  </a:cubicBezTo>
                  <a:cubicBezTo>
                    <a:pt x="2206" y="34"/>
                    <a:pt x="1933" y="4"/>
                    <a:pt x="1616" y="1"/>
                  </a:cubicBezTo>
                  <a:lnTo>
                    <a:pt x="1614" y="1"/>
                  </a:lnTo>
                  <a:cubicBezTo>
                    <a:pt x="1591" y="1"/>
                    <a:pt x="1568" y="1"/>
                    <a:pt x="154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23"/>
            <p:cNvSpPr/>
            <p:nvPr/>
          </p:nvSpPr>
          <p:spPr>
            <a:xfrm>
              <a:off x="6127700" y="2528766"/>
              <a:ext cx="94160" cy="103098"/>
            </a:xfrm>
            <a:custGeom>
              <a:avLst/>
              <a:gdLst/>
              <a:ahLst/>
              <a:cxnLst/>
              <a:rect l="l" t="t" r="r" b="b"/>
              <a:pathLst>
                <a:path w="2602" h="2849" extrusionOk="0">
                  <a:moveTo>
                    <a:pt x="1273" y="0"/>
                  </a:moveTo>
                  <a:cubicBezTo>
                    <a:pt x="1264" y="0"/>
                    <a:pt x="1254" y="0"/>
                    <a:pt x="1245" y="0"/>
                  </a:cubicBezTo>
                  <a:cubicBezTo>
                    <a:pt x="1088" y="3"/>
                    <a:pt x="931" y="45"/>
                    <a:pt x="787" y="108"/>
                  </a:cubicBezTo>
                  <a:cubicBezTo>
                    <a:pt x="705" y="144"/>
                    <a:pt x="620" y="193"/>
                    <a:pt x="551" y="257"/>
                  </a:cubicBezTo>
                  <a:cubicBezTo>
                    <a:pt x="482" y="320"/>
                    <a:pt x="399" y="402"/>
                    <a:pt x="350" y="482"/>
                  </a:cubicBezTo>
                  <a:cubicBezTo>
                    <a:pt x="259" y="636"/>
                    <a:pt x="212" y="782"/>
                    <a:pt x="187" y="959"/>
                  </a:cubicBezTo>
                  <a:cubicBezTo>
                    <a:pt x="182" y="989"/>
                    <a:pt x="179" y="1022"/>
                    <a:pt x="176" y="1052"/>
                  </a:cubicBezTo>
                  <a:cubicBezTo>
                    <a:pt x="160" y="1085"/>
                    <a:pt x="143" y="1118"/>
                    <a:pt x="129" y="1154"/>
                  </a:cubicBezTo>
                  <a:cubicBezTo>
                    <a:pt x="113" y="1206"/>
                    <a:pt x="94" y="1259"/>
                    <a:pt x="77" y="1314"/>
                  </a:cubicBezTo>
                  <a:cubicBezTo>
                    <a:pt x="39" y="1418"/>
                    <a:pt x="28" y="1531"/>
                    <a:pt x="14" y="1644"/>
                  </a:cubicBezTo>
                  <a:cubicBezTo>
                    <a:pt x="0" y="1782"/>
                    <a:pt x="25" y="1922"/>
                    <a:pt x="47" y="2057"/>
                  </a:cubicBezTo>
                  <a:cubicBezTo>
                    <a:pt x="80" y="2233"/>
                    <a:pt x="193" y="2412"/>
                    <a:pt x="319" y="2536"/>
                  </a:cubicBezTo>
                  <a:cubicBezTo>
                    <a:pt x="515" y="2726"/>
                    <a:pt x="782" y="2825"/>
                    <a:pt x="1046" y="2845"/>
                  </a:cubicBezTo>
                  <a:cubicBezTo>
                    <a:pt x="1078" y="2847"/>
                    <a:pt x="1109" y="2849"/>
                    <a:pt x="1140" y="2849"/>
                  </a:cubicBezTo>
                  <a:cubicBezTo>
                    <a:pt x="1232" y="2849"/>
                    <a:pt x="1322" y="2838"/>
                    <a:pt x="1415" y="2825"/>
                  </a:cubicBezTo>
                  <a:cubicBezTo>
                    <a:pt x="1550" y="2812"/>
                    <a:pt x="1677" y="2757"/>
                    <a:pt x="1801" y="2707"/>
                  </a:cubicBezTo>
                  <a:cubicBezTo>
                    <a:pt x="2068" y="2600"/>
                    <a:pt x="2288" y="2388"/>
                    <a:pt x="2445" y="2154"/>
                  </a:cubicBezTo>
                  <a:cubicBezTo>
                    <a:pt x="2478" y="2087"/>
                    <a:pt x="2508" y="2021"/>
                    <a:pt x="2536" y="1955"/>
                  </a:cubicBezTo>
                  <a:cubicBezTo>
                    <a:pt x="2563" y="1862"/>
                    <a:pt x="2577" y="1787"/>
                    <a:pt x="2588" y="1691"/>
                  </a:cubicBezTo>
                  <a:cubicBezTo>
                    <a:pt x="2602" y="1608"/>
                    <a:pt x="2602" y="1526"/>
                    <a:pt x="2602" y="1443"/>
                  </a:cubicBezTo>
                  <a:cubicBezTo>
                    <a:pt x="2594" y="1022"/>
                    <a:pt x="2456" y="595"/>
                    <a:pt x="2134" y="312"/>
                  </a:cubicBezTo>
                  <a:cubicBezTo>
                    <a:pt x="1988" y="185"/>
                    <a:pt x="1820" y="97"/>
                    <a:pt x="1641" y="50"/>
                  </a:cubicBezTo>
                  <a:cubicBezTo>
                    <a:pt x="1523" y="17"/>
                    <a:pt x="1399" y="0"/>
                    <a:pt x="1273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23"/>
            <p:cNvSpPr/>
            <p:nvPr/>
          </p:nvSpPr>
          <p:spPr>
            <a:xfrm>
              <a:off x="6750490" y="3243257"/>
              <a:ext cx="161867" cy="157814"/>
            </a:xfrm>
            <a:custGeom>
              <a:avLst/>
              <a:gdLst/>
              <a:ahLst/>
              <a:cxnLst/>
              <a:rect l="l" t="t" r="r" b="b"/>
              <a:pathLst>
                <a:path w="4473" h="4361" extrusionOk="0">
                  <a:moveTo>
                    <a:pt x="2296" y="0"/>
                  </a:moveTo>
                  <a:cubicBezTo>
                    <a:pt x="2083" y="0"/>
                    <a:pt x="1869" y="24"/>
                    <a:pt x="1658" y="66"/>
                  </a:cubicBezTo>
                  <a:cubicBezTo>
                    <a:pt x="1267" y="146"/>
                    <a:pt x="923" y="364"/>
                    <a:pt x="634" y="628"/>
                  </a:cubicBezTo>
                  <a:cubicBezTo>
                    <a:pt x="342" y="895"/>
                    <a:pt x="108" y="1248"/>
                    <a:pt x="37" y="1641"/>
                  </a:cubicBezTo>
                  <a:cubicBezTo>
                    <a:pt x="1" y="1845"/>
                    <a:pt x="9" y="2038"/>
                    <a:pt x="37" y="2244"/>
                  </a:cubicBezTo>
                  <a:cubicBezTo>
                    <a:pt x="56" y="2401"/>
                    <a:pt x="119" y="2547"/>
                    <a:pt x="177" y="2693"/>
                  </a:cubicBezTo>
                  <a:cubicBezTo>
                    <a:pt x="210" y="2778"/>
                    <a:pt x="254" y="2861"/>
                    <a:pt x="306" y="2938"/>
                  </a:cubicBezTo>
                  <a:cubicBezTo>
                    <a:pt x="323" y="3081"/>
                    <a:pt x="367" y="3222"/>
                    <a:pt x="422" y="3348"/>
                  </a:cubicBezTo>
                  <a:cubicBezTo>
                    <a:pt x="573" y="3703"/>
                    <a:pt x="854" y="3995"/>
                    <a:pt x="1207" y="4155"/>
                  </a:cubicBezTo>
                  <a:cubicBezTo>
                    <a:pt x="1499" y="4289"/>
                    <a:pt x="1823" y="4361"/>
                    <a:pt x="2145" y="4361"/>
                  </a:cubicBezTo>
                  <a:cubicBezTo>
                    <a:pt x="2505" y="4361"/>
                    <a:pt x="2863" y="4271"/>
                    <a:pt x="3173" y="4078"/>
                  </a:cubicBezTo>
                  <a:cubicBezTo>
                    <a:pt x="3489" y="3880"/>
                    <a:pt x="3737" y="3599"/>
                    <a:pt x="3955" y="3299"/>
                  </a:cubicBezTo>
                  <a:cubicBezTo>
                    <a:pt x="4158" y="3018"/>
                    <a:pt x="4312" y="2677"/>
                    <a:pt x="4390" y="2338"/>
                  </a:cubicBezTo>
                  <a:cubicBezTo>
                    <a:pt x="4472" y="1991"/>
                    <a:pt x="4442" y="1622"/>
                    <a:pt x="4315" y="1292"/>
                  </a:cubicBezTo>
                  <a:cubicBezTo>
                    <a:pt x="4241" y="1099"/>
                    <a:pt x="4150" y="928"/>
                    <a:pt x="4021" y="766"/>
                  </a:cubicBezTo>
                  <a:cubicBezTo>
                    <a:pt x="3902" y="620"/>
                    <a:pt x="3773" y="504"/>
                    <a:pt x="3627" y="389"/>
                  </a:cubicBezTo>
                  <a:cubicBezTo>
                    <a:pt x="3503" y="289"/>
                    <a:pt x="3352" y="221"/>
                    <a:pt x="3206" y="163"/>
                  </a:cubicBezTo>
                  <a:cubicBezTo>
                    <a:pt x="3134" y="132"/>
                    <a:pt x="3060" y="108"/>
                    <a:pt x="2983" y="86"/>
                  </a:cubicBezTo>
                  <a:cubicBezTo>
                    <a:pt x="2928" y="72"/>
                    <a:pt x="2867" y="58"/>
                    <a:pt x="2809" y="47"/>
                  </a:cubicBezTo>
                  <a:lnTo>
                    <a:pt x="2806" y="47"/>
                  </a:lnTo>
                  <a:cubicBezTo>
                    <a:pt x="2637" y="15"/>
                    <a:pt x="2467" y="0"/>
                    <a:pt x="229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9" name="Google Shape;2099;p23"/>
          <p:cNvSpPr/>
          <p:nvPr/>
        </p:nvSpPr>
        <p:spPr>
          <a:xfrm>
            <a:off x="8451602" y="3204027"/>
            <a:ext cx="300406" cy="300418"/>
          </a:xfrm>
          <a:custGeom>
            <a:avLst/>
            <a:gdLst/>
            <a:ahLst/>
            <a:cxnLst/>
            <a:rect l="l" t="t" r="r" b="b"/>
            <a:pathLst>
              <a:path w="4723" h="4723" extrusionOk="0">
                <a:moveTo>
                  <a:pt x="2297" y="0"/>
                </a:moveTo>
                <a:cubicBezTo>
                  <a:pt x="2297" y="0"/>
                  <a:pt x="2129" y="1091"/>
                  <a:pt x="2096" y="2101"/>
                </a:cubicBezTo>
                <a:cubicBezTo>
                  <a:pt x="1294" y="2159"/>
                  <a:pt x="0" y="2423"/>
                  <a:pt x="0" y="2423"/>
                </a:cubicBezTo>
                <a:cubicBezTo>
                  <a:pt x="0" y="2423"/>
                  <a:pt x="1082" y="2594"/>
                  <a:pt x="2090" y="2627"/>
                </a:cubicBezTo>
                <a:cubicBezTo>
                  <a:pt x="2112" y="3657"/>
                  <a:pt x="2297" y="4722"/>
                  <a:pt x="2297" y="4722"/>
                </a:cubicBezTo>
                <a:cubicBezTo>
                  <a:pt x="2297" y="4722"/>
                  <a:pt x="2561" y="3431"/>
                  <a:pt x="2621" y="2630"/>
                </a:cubicBezTo>
                <a:cubicBezTo>
                  <a:pt x="3651" y="2608"/>
                  <a:pt x="4722" y="2423"/>
                  <a:pt x="4722" y="2423"/>
                </a:cubicBezTo>
                <a:cubicBezTo>
                  <a:pt x="4722" y="2423"/>
                  <a:pt x="3420" y="2156"/>
                  <a:pt x="2621" y="2101"/>
                </a:cubicBezTo>
                <a:cubicBezTo>
                  <a:pt x="2564" y="1303"/>
                  <a:pt x="2297" y="0"/>
                  <a:pt x="229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0" name="Google Shape;2100;p23"/>
          <p:cNvSpPr/>
          <p:nvPr/>
        </p:nvSpPr>
        <p:spPr>
          <a:xfrm>
            <a:off x="414702" y="4202090"/>
            <a:ext cx="300406" cy="300418"/>
          </a:xfrm>
          <a:custGeom>
            <a:avLst/>
            <a:gdLst/>
            <a:ahLst/>
            <a:cxnLst/>
            <a:rect l="l" t="t" r="r" b="b"/>
            <a:pathLst>
              <a:path w="4723" h="4723" extrusionOk="0">
                <a:moveTo>
                  <a:pt x="2297" y="0"/>
                </a:moveTo>
                <a:cubicBezTo>
                  <a:pt x="2297" y="0"/>
                  <a:pt x="2129" y="1091"/>
                  <a:pt x="2096" y="2101"/>
                </a:cubicBezTo>
                <a:cubicBezTo>
                  <a:pt x="1294" y="2159"/>
                  <a:pt x="0" y="2423"/>
                  <a:pt x="0" y="2423"/>
                </a:cubicBezTo>
                <a:cubicBezTo>
                  <a:pt x="0" y="2423"/>
                  <a:pt x="1082" y="2594"/>
                  <a:pt x="2090" y="2627"/>
                </a:cubicBezTo>
                <a:cubicBezTo>
                  <a:pt x="2112" y="3657"/>
                  <a:pt x="2297" y="4722"/>
                  <a:pt x="2297" y="4722"/>
                </a:cubicBezTo>
                <a:cubicBezTo>
                  <a:pt x="2297" y="4722"/>
                  <a:pt x="2561" y="3431"/>
                  <a:pt x="2621" y="2630"/>
                </a:cubicBezTo>
                <a:cubicBezTo>
                  <a:pt x="3651" y="2608"/>
                  <a:pt x="4722" y="2423"/>
                  <a:pt x="4722" y="2423"/>
                </a:cubicBezTo>
                <a:cubicBezTo>
                  <a:pt x="4722" y="2423"/>
                  <a:pt x="3420" y="2156"/>
                  <a:pt x="2621" y="2101"/>
                </a:cubicBezTo>
                <a:cubicBezTo>
                  <a:pt x="2564" y="1303"/>
                  <a:pt x="2297" y="0"/>
                  <a:pt x="229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1" name="Google Shape;2101;p23"/>
          <p:cNvSpPr txBox="1">
            <a:spLocks noGrp="1"/>
          </p:cNvSpPr>
          <p:nvPr>
            <p:ph type="subTitle" idx="1"/>
          </p:nvPr>
        </p:nvSpPr>
        <p:spPr>
          <a:xfrm>
            <a:off x="720000" y="2197500"/>
            <a:ext cx="3945900" cy="20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2" name="Google Shape;2102;p23"/>
          <p:cNvSpPr txBox="1">
            <a:spLocks noGrp="1"/>
          </p:cNvSpPr>
          <p:nvPr>
            <p:ph type="title"/>
          </p:nvPr>
        </p:nvSpPr>
        <p:spPr>
          <a:xfrm>
            <a:off x="720000" y="941400"/>
            <a:ext cx="3945900" cy="12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1_1_1_1_1">
    <p:spTree>
      <p:nvGrpSpPr>
        <p:cNvPr id="1" name="Shape 2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4" name="Google Shape;2104;p24"/>
          <p:cNvGrpSpPr/>
          <p:nvPr/>
        </p:nvGrpSpPr>
        <p:grpSpPr>
          <a:xfrm rot="1341219">
            <a:off x="1588072" y="-943070"/>
            <a:ext cx="11833708" cy="11809410"/>
            <a:chOff x="715101" y="-3451112"/>
            <a:chExt cx="11834400" cy="11810100"/>
          </a:xfrm>
        </p:grpSpPr>
        <p:sp>
          <p:nvSpPr>
            <p:cNvPr id="2105" name="Google Shape;2105;p24"/>
            <p:cNvSpPr/>
            <p:nvPr/>
          </p:nvSpPr>
          <p:spPr>
            <a:xfrm rot="-6776989">
              <a:off x="5404223" y="1095612"/>
              <a:ext cx="4500098" cy="4522828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24"/>
            <p:cNvSpPr/>
            <p:nvPr/>
          </p:nvSpPr>
          <p:spPr>
            <a:xfrm rot="-6776953">
              <a:off x="2134015" y="-2067137"/>
              <a:ext cx="8996572" cy="9042149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24"/>
            <p:cNvSpPr/>
            <p:nvPr/>
          </p:nvSpPr>
          <p:spPr>
            <a:xfrm rot="-6776992">
              <a:off x="4667612" y="174813"/>
              <a:ext cx="5861890" cy="5891474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24"/>
            <p:cNvSpPr/>
            <p:nvPr/>
          </p:nvSpPr>
          <p:spPr>
            <a:xfrm rot="-6777112">
              <a:off x="3332868" y="-797384"/>
              <a:ext cx="7455425" cy="7492969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24"/>
            <p:cNvSpPr/>
            <p:nvPr/>
          </p:nvSpPr>
          <p:spPr>
            <a:xfrm rot="-6777140">
              <a:off x="6026939" y="1845677"/>
              <a:ext cx="3941120" cy="3960896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0" name="Google Shape;2110;p24"/>
          <p:cNvGrpSpPr/>
          <p:nvPr/>
        </p:nvGrpSpPr>
        <p:grpSpPr>
          <a:xfrm rot="-1638481">
            <a:off x="-1125263" y="2468474"/>
            <a:ext cx="1429663" cy="1722496"/>
            <a:chOff x="53198" y="-1377442"/>
            <a:chExt cx="1148270" cy="1383467"/>
          </a:xfrm>
        </p:grpSpPr>
        <p:sp>
          <p:nvSpPr>
            <p:cNvPr id="2111" name="Google Shape;2111;p24"/>
            <p:cNvSpPr/>
            <p:nvPr/>
          </p:nvSpPr>
          <p:spPr>
            <a:xfrm>
              <a:off x="354042" y="-817681"/>
              <a:ext cx="389840" cy="348359"/>
            </a:xfrm>
            <a:custGeom>
              <a:avLst/>
              <a:gdLst/>
              <a:ahLst/>
              <a:cxnLst/>
              <a:rect l="l" t="t" r="r" b="b"/>
              <a:pathLst>
                <a:path w="8712" h="7785" extrusionOk="0">
                  <a:moveTo>
                    <a:pt x="36" y="1"/>
                  </a:moveTo>
                  <a:cubicBezTo>
                    <a:pt x="18" y="1"/>
                    <a:pt x="1" y="13"/>
                    <a:pt x="1" y="37"/>
                  </a:cubicBezTo>
                  <a:cubicBezTo>
                    <a:pt x="127" y="3090"/>
                    <a:pt x="1724" y="6546"/>
                    <a:pt x="4813" y="7578"/>
                  </a:cubicBezTo>
                  <a:cubicBezTo>
                    <a:pt x="5237" y="7720"/>
                    <a:pt x="5603" y="7785"/>
                    <a:pt x="5917" y="7785"/>
                  </a:cubicBezTo>
                  <a:cubicBezTo>
                    <a:pt x="8712" y="7785"/>
                    <a:pt x="7395" y="2647"/>
                    <a:pt x="6237" y="954"/>
                  </a:cubicBezTo>
                  <a:cubicBezTo>
                    <a:pt x="6213" y="919"/>
                    <a:pt x="6181" y="905"/>
                    <a:pt x="6151" y="905"/>
                  </a:cubicBezTo>
                  <a:cubicBezTo>
                    <a:pt x="6084" y="905"/>
                    <a:pt x="6023" y="975"/>
                    <a:pt x="6061" y="1058"/>
                  </a:cubicBezTo>
                  <a:cubicBezTo>
                    <a:pt x="6674" y="2435"/>
                    <a:pt x="7222" y="3806"/>
                    <a:pt x="7255" y="5340"/>
                  </a:cubicBezTo>
                  <a:cubicBezTo>
                    <a:pt x="7279" y="6501"/>
                    <a:pt x="6824" y="7434"/>
                    <a:pt x="5640" y="7434"/>
                  </a:cubicBezTo>
                  <a:cubicBezTo>
                    <a:pt x="5415" y="7434"/>
                    <a:pt x="5162" y="7400"/>
                    <a:pt x="4882" y="7328"/>
                  </a:cubicBezTo>
                  <a:cubicBezTo>
                    <a:pt x="4268" y="7168"/>
                    <a:pt x="3706" y="6802"/>
                    <a:pt x="3211" y="6416"/>
                  </a:cubicBezTo>
                  <a:cubicBezTo>
                    <a:pt x="1256" y="4894"/>
                    <a:pt x="367" y="2427"/>
                    <a:pt x="78" y="37"/>
                  </a:cubicBezTo>
                  <a:cubicBezTo>
                    <a:pt x="75" y="13"/>
                    <a:pt x="55" y="1"/>
                    <a:pt x="3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24"/>
            <p:cNvSpPr/>
            <p:nvPr/>
          </p:nvSpPr>
          <p:spPr>
            <a:xfrm>
              <a:off x="329117" y="-963607"/>
              <a:ext cx="246961" cy="350283"/>
            </a:xfrm>
            <a:custGeom>
              <a:avLst/>
              <a:gdLst/>
              <a:ahLst/>
              <a:cxnLst/>
              <a:rect l="l" t="t" r="r" b="b"/>
              <a:pathLst>
                <a:path w="5519" h="7828" extrusionOk="0">
                  <a:moveTo>
                    <a:pt x="3490" y="1"/>
                  </a:moveTo>
                  <a:cubicBezTo>
                    <a:pt x="1" y="1"/>
                    <a:pt x="4485" y="6858"/>
                    <a:pt x="5332" y="7800"/>
                  </a:cubicBezTo>
                  <a:cubicBezTo>
                    <a:pt x="5350" y="7820"/>
                    <a:pt x="5371" y="7828"/>
                    <a:pt x="5392" y="7828"/>
                  </a:cubicBezTo>
                  <a:cubicBezTo>
                    <a:pt x="5456" y="7828"/>
                    <a:pt x="5519" y="7752"/>
                    <a:pt x="5478" y="7684"/>
                  </a:cubicBezTo>
                  <a:cubicBezTo>
                    <a:pt x="4938" y="6764"/>
                    <a:pt x="4374" y="5859"/>
                    <a:pt x="3889" y="4903"/>
                  </a:cubicBezTo>
                  <a:cubicBezTo>
                    <a:pt x="3539" y="4212"/>
                    <a:pt x="1540" y="553"/>
                    <a:pt x="3614" y="250"/>
                  </a:cubicBezTo>
                  <a:cubicBezTo>
                    <a:pt x="3760" y="228"/>
                    <a:pt x="3716" y="5"/>
                    <a:pt x="3581" y="2"/>
                  </a:cubicBezTo>
                  <a:cubicBezTo>
                    <a:pt x="3550" y="1"/>
                    <a:pt x="3520" y="1"/>
                    <a:pt x="3490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24"/>
            <p:cNvSpPr/>
            <p:nvPr/>
          </p:nvSpPr>
          <p:spPr>
            <a:xfrm>
              <a:off x="552547" y="-915144"/>
              <a:ext cx="56248" cy="91732"/>
            </a:xfrm>
            <a:custGeom>
              <a:avLst/>
              <a:gdLst/>
              <a:ahLst/>
              <a:cxnLst/>
              <a:rect l="l" t="t" r="r" b="b"/>
              <a:pathLst>
                <a:path w="1257" h="2050" extrusionOk="0">
                  <a:moveTo>
                    <a:pt x="155" y="1"/>
                  </a:moveTo>
                  <a:cubicBezTo>
                    <a:pt x="78" y="1"/>
                    <a:pt x="1" y="85"/>
                    <a:pt x="44" y="178"/>
                  </a:cubicBezTo>
                  <a:cubicBezTo>
                    <a:pt x="325" y="778"/>
                    <a:pt x="598" y="1381"/>
                    <a:pt x="909" y="1967"/>
                  </a:cubicBezTo>
                  <a:cubicBezTo>
                    <a:pt x="939" y="2025"/>
                    <a:pt x="987" y="2049"/>
                    <a:pt x="1036" y="2049"/>
                  </a:cubicBezTo>
                  <a:cubicBezTo>
                    <a:pt x="1145" y="2049"/>
                    <a:pt x="1257" y="1930"/>
                    <a:pt x="1192" y="1799"/>
                  </a:cubicBezTo>
                  <a:cubicBezTo>
                    <a:pt x="898" y="1210"/>
                    <a:pt x="567" y="637"/>
                    <a:pt x="248" y="59"/>
                  </a:cubicBezTo>
                  <a:cubicBezTo>
                    <a:pt x="225" y="18"/>
                    <a:pt x="190" y="1"/>
                    <a:pt x="15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24"/>
            <p:cNvSpPr/>
            <p:nvPr/>
          </p:nvSpPr>
          <p:spPr>
            <a:xfrm>
              <a:off x="326969" y="-1063306"/>
              <a:ext cx="452487" cy="386708"/>
            </a:xfrm>
            <a:custGeom>
              <a:avLst/>
              <a:gdLst/>
              <a:ahLst/>
              <a:cxnLst/>
              <a:rect l="l" t="t" r="r" b="b"/>
              <a:pathLst>
                <a:path w="10112" h="8642" extrusionOk="0">
                  <a:moveTo>
                    <a:pt x="3801" y="0"/>
                  </a:moveTo>
                  <a:cubicBezTo>
                    <a:pt x="1857" y="0"/>
                    <a:pt x="0" y="1620"/>
                    <a:pt x="1098" y="3698"/>
                  </a:cubicBezTo>
                  <a:cubicBezTo>
                    <a:pt x="1110" y="3719"/>
                    <a:pt x="1126" y="3727"/>
                    <a:pt x="1142" y="3727"/>
                  </a:cubicBezTo>
                  <a:cubicBezTo>
                    <a:pt x="1178" y="3727"/>
                    <a:pt x="1214" y="3686"/>
                    <a:pt x="1195" y="3643"/>
                  </a:cubicBezTo>
                  <a:cubicBezTo>
                    <a:pt x="387" y="1767"/>
                    <a:pt x="2014" y="356"/>
                    <a:pt x="3690" y="356"/>
                  </a:cubicBezTo>
                  <a:cubicBezTo>
                    <a:pt x="3923" y="356"/>
                    <a:pt x="4157" y="383"/>
                    <a:pt x="4386" y="441"/>
                  </a:cubicBezTo>
                  <a:cubicBezTo>
                    <a:pt x="5779" y="790"/>
                    <a:pt x="6767" y="1922"/>
                    <a:pt x="7486" y="3100"/>
                  </a:cubicBezTo>
                  <a:cubicBezTo>
                    <a:pt x="8535" y="4821"/>
                    <a:pt x="8967" y="6726"/>
                    <a:pt x="9749" y="8546"/>
                  </a:cubicBezTo>
                  <a:cubicBezTo>
                    <a:pt x="9777" y="8613"/>
                    <a:pt x="9836" y="8641"/>
                    <a:pt x="9898" y="8641"/>
                  </a:cubicBezTo>
                  <a:cubicBezTo>
                    <a:pt x="10001" y="8641"/>
                    <a:pt x="10111" y="8564"/>
                    <a:pt x="10104" y="8453"/>
                  </a:cubicBezTo>
                  <a:cubicBezTo>
                    <a:pt x="9939" y="5501"/>
                    <a:pt x="7786" y="1002"/>
                    <a:pt x="4719" y="127"/>
                  </a:cubicBezTo>
                  <a:cubicBezTo>
                    <a:pt x="4418" y="41"/>
                    <a:pt x="4108" y="0"/>
                    <a:pt x="380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24"/>
            <p:cNvSpPr/>
            <p:nvPr/>
          </p:nvSpPr>
          <p:spPr>
            <a:xfrm>
              <a:off x="175764" y="-1060353"/>
              <a:ext cx="632953" cy="735425"/>
            </a:xfrm>
            <a:custGeom>
              <a:avLst/>
              <a:gdLst/>
              <a:ahLst/>
              <a:cxnLst/>
              <a:rect l="l" t="t" r="r" b="b"/>
              <a:pathLst>
                <a:path w="14145" h="16435" extrusionOk="0">
                  <a:moveTo>
                    <a:pt x="1332" y="0"/>
                  </a:moveTo>
                  <a:cubicBezTo>
                    <a:pt x="1285" y="0"/>
                    <a:pt x="1241" y="26"/>
                    <a:pt x="1226" y="86"/>
                  </a:cubicBezTo>
                  <a:cubicBezTo>
                    <a:pt x="1" y="4915"/>
                    <a:pt x="2702" y="10777"/>
                    <a:pt x="6091" y="14119"/>
                  </a:cubicBezTo>
                  <a:cubicBezTo>
                    <a:pt x="7290" y="15303"/>
                    <a:pt x="8889" y="16435"/>
                    <a:pt x="10595" y="16435"/>
                  </a:cubicBezTo>
                  <a:cubicBezTo>
                    <a:pt x="11059" y="16435"/>
                    <a:pt x="11531" y="16351"/>
                    <a:pt x="12005" y="16162"/>
                  </a:cubicBezTo>
                  <a:cubicBezTo>
                    <a:pt x="14144" y="15308"/>
                    <a:pt x="14144" y="13045"/>
                    <a:pt x="13811" y="11110"/>
                  </a:cubicBezTo>
                  <a:lnTo>
                    <a:pt x="13811" y="11107"/>
                  </a:lnTo>
                  <a:cubicBezTo>
                    <a:pt x="13804" y="11064"/>
                    <a:pt x="13771" y="11045"/>
                    <a:pt x="13735" y="11045"/>
                  </a:cubicBezTo>
                  <a:cubicBezTo>
                    <a:pt x="13689" y="11045"/>
                    <a:pt x="13639" y="11077"/>
                    <a:pt x="13638" y="11132"/>
                  </a:cubicBezTo>
                  <a:cubicBezTo>
                    <a:pt x="13618" y="12219"/>
                    <a:pt x="13643" y="13563"/>
                    <a:pt x="13059" y="14510"/>
                  </a:cubicBezTo>
                  <a:cubicBezTo>
                    <a:pt x="12505" y="15414"/>
                    <a:pt x="11576" y="15784"/>
                    <a:pt x="10616" y="15784"/>
                  </a:cubicBezTo>
                  <a:cubicBezTo>
                    <a:pt x="9993" y="15784"/>
                    <a:pt x="9357" y="15629"/>
                    <a:pt x="8800" y="15364"/>
                  </a:cubicBezTo>
                  <a:cubicBezTo>
                    <a:pt x="6950" y="14482"/>
                    <a:pt x="5413" y="12643"/>
                    <a:pt x="4315" y="10964"/>
                  </a:cubicBezTo>
                  <a:cubicBezTo>
                    <a:pt x="3296" y="9405"/>
                    <a:pt x="2545" y="7690"/>
                    <a:pt x="2074" y="5892"/>
                  </a:cubicBezTo>
                  <a:cubicBezTo>
                    <a:pt x="1567" y="3965"/>
                    <a:pt x="1608" y="2076"/>
                    <a:pt x="1463" y="119"/>
                  </a:cubicBezTo>
                  <a:cubicBezTo>
                    <a:pt x="1456" y="45"/>
                    <a:pt x="1392" y="0"/>
                    <a:pt x="133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24"/>
            <p:cNvSpPr/>
            <p:nvPr/>
          </p:nvSpPr>
          <p:spPr>
            <a:xfrm>
              <a:off x="300434" y="-1225833"/>
              <a:ext cx="673226" cy="985474"/>
            </a:xfrm>
            <a:custGeom>
              <a:avLst/>
              <a:gdLst/>
              <a:ahLst/>
              <a:cxnLst/>
              <a:rect l="l" t="t" r="r" b="b"/>
              <a:pathLst>
                <a:path w="15045" h="22023" extrusionOk="0">
                  <a:moveTo>
                    <a:pt x="4196" y="0"/>
                  </a:moveTo>
                  <a:cubicBezTo>
                    <a:pt x="2522" y="0"/>
                    <a:pt x="912" y="716"/>
                    <a:pt x="23" y="2250"/>
                  </a:cubicBezTo>
                  <a:cubicBezTo>
                    <a:pt x="0" y="2289"/>
                    <a:pt x="37" y="2335"/>
                    <a:pt x="74" y="2335"/>
                  </a:cubicBezTo>
                  <a:cubicBezTo>
                    <a:pt x="87" y="2335"/>
                    <a:pt x="100" y="2330"/>
                    <a:pt x="111" y="2316"/>
                  </a:cubicBezTo>
                  <a:cubicBezTo>
                    <a:pt x="1146" y="1058"/>
                    <a:pt x="2622" y="459"/>
                    <a:pt x="4133" y="459"/>
                  </a:cubicBezTo>
                  <a:cubicBezTo>
                    <a:pt x="5109" y="459"/>
                    <a:pt x="6100" y="709"/>
                    <a:pt x="6997" y="1193"/>
                  </a:cubicBezTo>
                  <a:cubicBezTo>
                    <a:pt x="9183" y="2371"/>
                    <a:pt x="10725" y="4565"/>
                    <a:pt x="11865" y="6713"/>
                  </a:cubicBezTo>
                  <a:cubicBezTo>
                    <a:pt x="12980" y="8817"/>
                    <a:pt x="13759" y="11099"/>
                    <a:pt x="14158" y="13448"/>
                  </a:cubicBezTo>
                  <a:cubicBezTo>
                    <a:pt x="14648" y="16339"/>
                    <a:pt x="15045" y="20628"/>
                    <a:pt x="11570" y="21718"/>
                  </a:cubicBezTo>
                  <a:cubicBezTo>
                    <a:pt x="11415" y="21767"/>
                    <a:pt x="11429" y="22022"/>
                    <a:pt x="11596" y="22022"/>
                  </a:cubicBezTo>
                  <a:cubicBezTo>
                    <a:pt x="11601" y="22022"/>
                    <a:pt x="11606" y="22022"/>
                    <a:pt x="11611" y="22021"/>
                  </a:cubicBezTo>
                  <a:cubicBezTo>
                    <a:pt x="14472" y="21779"/>
                    <a:pt x="14946" y="18437"/>
                    <a:pt x="14902" y="16143"/>
                  </a:cubicBezTo>
                  <a:lnTo>
                    <a:pt x="14904" y="16143"/>
                  </a:lnTo>
                  <a:cubicBezTo>
                    <a:pt x="14841" y="12759"/>
                    <a:pt x="13974" y="9400"/>
                    <a:pt x="12341" y="6432"/>
                  </a:cubicBezTo>
                  <a:cubicBezTo>
                    <a:pt x="10973" y="3946"/>
                    <a:pt x="9029" y="1347"/>
                    <a:pt x="6254" y="358"/>
                  </a:cubicBezTo>
                  <a:cubicBezTo>
                    <a:pt x="5588" y="122"/>
                    <a:pt x="4886" y="0"/>
                    <a:pt x="419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24"/>
            <p:cNvSpPr/>
            <p:nvPr/>
          </p:nvSpPr>
          <p:spPr>
            <a:xfrm>
              <a:off x="690507" y="-259219"/>
              <a:ext cx="34187" cy="23179"/>
            </a:xfrm>
            <a:custGeom>
              <a:avLst/>
              <a:gdLst/>
              <a:ahLst/>
              <a:cxnLst/>
              <a:rect l="l" t="t" r="r" b="b"/>
              <a:pathLst>
                <a:path w="764" h="518" extrusionOk="0">
                  <a:moveTo>
                    <a:pt x="265" y="1"/>
                  </a:moveTo>
                  <a:cubicBezTo>
                    <a:pt x="127" y="1"/>
                    <a:pt x="1" y="99"/>
                    <a:pt x="1" y="258"/>
                  </a:cubicBezTo>
                  <a:cubicBezTo>
                    <a:pt x="1" y="419"/>
                    <a:pt x="127" y="518"/>
                    <a:pt x="266" y="518"/>
                  </a:cubicBezTo>
                  <a:cubicBezTo>
                    <a:pt x="310" y="518"/>
                    <a:pt x="355" y="508"/>
                    <a:pt x="397" y="486"/>
                  </a:cubicBezTo>
                  <a:cubicBezTo>
                    <a:pt x="405" y="484"/>
                    <a:pt x="414" y="478"/>
                    <a:pt x="422" y="473"/>
                  </a:cubicBezTo>
                  <a:cubicBezTo>
                    <a:pt x="427" y="469"/>
                    <a:pt x="431" y="468"/>
                    <a:pt x="432" y="468"/>
                  </a:cubicBezTo>
                  <a:lnTo>
                    <a:pt x="432" y="468"/>
                  </a:lnTo>
                  <a:cubicBezTo>
                    <a:pt x="433" y="468"/>
                    <a:pt x="428" y="471"/>
                    <a:pt x="416" y="478"/>
                  </a:cubicBezTo>
                  <a:cubicBezTo>
                    <a:pt x="419" y="479"/>
                    <a:pt x="421" y="479"/>
                    <a:pt x="424" y="479"/>
                  </a:cubicBezTo>
                  <a:cubicBezTo>
                    <a:pt x="441" y="479"/>
                    <a:pt x="466" y="472"/>
                    <a:pt x="483" y="470"/>
                  </a:cubicBezTo>
                  <a:cubicBezTo>
                    <a:pt x="524" y="464"/>
                    <a:pt x="568" y="456"/>
                    <a:pt x="612" y="451"/>
                  </a:cubicBezTo>
                  <a:cubicBezTo>
                    <a:pt x="695" y="440"/>
                    <a:pt x="763" y="338"/>
                    <a:pt x="758" y="258"/>
                  </a:cubicBezTo>
                  <a:cubicBezTo>
                    <a:pt x="755" y="181"/>
                    <a:pt x="700" y="79"/>
                    <a:pt x="612" y="68"/>
                  </a:cubicBezTo>
                  <a:cubicBezTo>
                    <a:pt x="568" y="60"/>
                    <a:pt x="527" y="54"/>
                    <a:pt x="483" y="49"/>
                  </a:cubicBezTo>
                  <a:cubicBezTo>
                    <a:pt x="461" y="46"/>
                    <a:pt x="439" y="43"/>
                    <a:pt x="416" y="40"/>
                  </a:cubicBezTo>
                  <a:lnTo>
                    <a:pt x="416" y="40"/>
                  </a:lnTo>
                  <a:cubicBezTo>
                    <a:pt x="422" y="43"/>
                    <a:pt x="427" y="46"/>
                    <a:pt x="433" y="51"/>
                  </a:cubicBezTo>
                  <a:cubicBezTo>
                    <a:pt x="422" y="43"/>
                    <a:pt x="408" y="35"/>
                    <a:pt x="397" y="32"/>
                  </a:cubicBezTo>
                  <a:cubicBezTo>
                    <a:pt x="355" y="11"/>
                    <a:pt x="309" y="1"/>
                    <a:pt x="26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24"/>
            <p:cNvSpPr/>
            <p:nvPr/>
          </p:nvSpPr>
          <p:spPr>
            <a:xfrm>
              <a:off x="558454" y="-298732"/>
              <a:ext cx="23313" cy="34321"/>
            </a:xfrm>
            <a:custGeom>
              <a:avLst/>
              <a:gdLst/>
              <a:ahLst/>
              <a:cxnLst/>
              <a:rect l="l" t="t" r="r" b="b"/>
              <a:pathLst>
                <a:path w="521" h="767" extrusionOk="0">
                  <a:moveTo>
                    <a:pt x="269" y="1"/>
                  </a:moveTo>
                  <a:cubicBezTo>
                    <a:pt x="267" y="1"/>
                    <a:pt x="264" y="1"/>
                    <a:pt x="262" y="1"/>
                  </a:cubicBezTo>
                  <a:cubicBezTo>
                    <a:pt x="108" y="7"/>
                    <a:pt x="25" y="114"/>
                    <a:pt x="6" y="254"/>
                  </a:cubicBezTo>
                  <a:cubicBezTo>
                    <a:pt x="0" y="304"/>
                    <a:pt x="14" y="342"/>
                    <a:pt x="31" y="384"/>
                  </a:cubicBezTo>
                  <a:cubicBezTo>
                    <a:pt x="36" y="439"/>
                    <a:pt x="42" y="494"/>
                    <a:pt x="47" y="552"/>
                  </a:cubicBezTo>
                  <a:cubicBezTo>
                    <a:pt x="58" y="659"/>
                    <a:pt x="134" y="767"/>
                    <a:pt x="253" y="767"/>
                  </a:cubicBezTo>
                  <a:cubicBezTo>
                    <a:pt x="256" y="767"/>
                    <a:pt x="259" y="767"/>
                    <a:pt x="262" y="766"/>
                  </a:cubicBezTo>
                  <a:cubicBezTo>
                    <a:pt x="386" y="761"/>
                    <a:pt x="463" y="670"/>
                    <a:pt x="474" y="552"/>
                  </a:cubicBezTo>
                  <a:cubicBezTo>
                    <a:pt x="479" y="494"/>
                    <a:pt x="485" y="439"/>
                    <a:pt x="493" y="381"/>
                  </a:cubicBezTo>
                  <a:cubicBezTo>
                    <a:pt x="510" y="342"/>
                    <a:pt x="521" y="301"/>
                    <a:pt x="515" y="254"/>
                  </a:cubicBezTo>
                  <a:cubicBezTo>
                    <a:pt x="507" y="185"/>
                    <a:pt x="493" y="128"/>
                    <a:pt x="441" y="75"/>
                  </a:cubicBezTo>
                  <a:cubicBezTo>
                    <a:pt x="398" y="33"/>
                    <a:pt x="331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24"/>
            <p:cNvSpPr/>
            <p:nvPr/>
          </p:nvSpPr>
          <p:spPr>
            <a:xfrm>
              <a:off x="133969" y="-1250535"/>
              <a:ext cx="307997" cy="880855"/>
            </a:xfrm>
            <a:custGeom>
              <a:avLst/>
              <a:gdLst/>
              <a:ahLst/>
              <a:cxnLst/>
              <a:rect l="l" t="t" r="r" b="b"/>
              <a:pathLst>
                <a:path w="6883" h="19685" extrusionOk="0">
                  <a:moveTo>
                    <a:pt x="5410" y="1"/>
                  </a:moveTo>
                  <a:cubicBezTo>
                    <a:pt x="1717" y="1"/>
                    <a:pt x="1" y="4285"/>
                    <a:pt x="362" y="7502"/>
                  </a:cubicBezTo>
                  <a:cubicBezTo>
                    <a:pt x="860" y="11968"/>
                    <a:pt x="3539" y="16453"/>
                    <a:pt x="6604" y="19641"/>
                  </a:cubicBezTo>
                  <a:cubicBezTo>
                    <a:pt x="6633" y="19671"/>
                    <a:pt x="6665" y="19684"/>
                    <a:pt x="6696" y="19684"/>
                  </a:cubicBezTo>
                  <a:cubicBezTo>
                    <a:pt x="6797" y="19684"/>
                    <a:pt x="6883" y="19549"/>
                    <a:pt x="6796" y="19446"/>
                  </a:cubicBezTo>
                  <a:cubicBezTo>
                    <a:pt x="4412" y="16571"/>
                    <a:pt x="2369" y="13394"/>
                    <a:pt x="1281" y="9790"/>
                  </a:cubicBezTo>
                  <a:cubicBezTo>
                    <a:pt x="98" y="5869"/>
                    <a:pt x="965" y="605"/>
                    <a:pt x="5912" y="219"/>
                  </a:cubicBezTo>
                  <a:cubicBezTo>
                    <a:pt x="6039" y="211"/>
                    <a:pt x="6036" y="38"/>
                    <a:pt x="5912" y="27"/>
                  </a:cubicBezTo>
                  <a:cubicBezTo>
                    <a:pt x="5741" y="9"/>
                    <a:pt x="5574" y="1"/>
                    <a:pt x="5410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24"/>
            <p:cNvSpPr/>
            <p:nvPr/>
          </p:nvSpPr>
          <p:spPr>
            <a:xfrm>
              <a:off x="490436" y="-1292151"/>
              <a:ext cx="36022" cy="26580"/>
            </a:xfrm>
            <a:custGeom>
              <a:avLst/>
              <a:gdLst/>
              <a:ahLst/>
              <a:cxnLst/>
              <a:rect l="l" t="t" r="r" b="b"/>
              <a:pathLst>
                <a:path w="805" h="594" extrusionOk="0">
                  <a:moveTo>
                    <a:pt x="288" y="1"/>
                  </a:moveTo>
                  <a:cubicBezTo>
                    <a:pt x="139" y="1"/>
                    <a:pt x="1" y="150"/>
                    <a:pt x="9" y="296"/>
                  </a:cubicBezTo>
                  <a:cubicBezTo>
                    <a:pt x="14" y="443"/>
                    <a:pt x="132" y="594"/>
                    <a:pt x="291" y="594"/>
                  </a:cubicBezTo>
                  <a:cubicBezTo>
                    <a:pt x="295" y="594"/>
                    <a:pt x="299" y="593"/>
                    <a:pt x="303" y="593"/>
                  </a:cubicBezTo>
                  <a:cubicBezTo>
                    <a:pt x="391" y="585"/>
                    <a:pt x="482" y="585"/>
                    <a:pt x="570" y="560"/>
                  </a:cubicBezTo>
                  <a:cubicBezTo>
                    <a:pt x="678" y="527"/>
                    <a:pt x="804" y="423"/>
                    <a:pt x="799" y="296"/>
                  </a:cubicBezTo>
                  <a:cubicBezTo>
                    <a:pt x="793" y="172"/>
                    <a:pt x="691" y="73"/>
                    <a:pt x="579" y="34"/>
                  </a:cubicBezTo>
                  <a:cubicBezTo>
                    <a:pt x="490" y="7"/>
                    <a:pt x="394" y="7"/>
                    <a:pt x="303" y="1"/>
                  </a:cubicBezTo>
                  <a:cubicBezTo>
                    <a:pt x="298" y="1"/>
                    <a:pt x="293" y="1"/>
                    <a:pt x="28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24"/>
            <p:cNvSpPr/>
            <p:nvPr/>
          </p:nvSpPr>
          <p:spPr>
            <a:xfrm>
              <a:off x="623742" y="-1264675"/>
              <a:ext cx="34053" cy="24477"/>
            </a:xfrm>
            <a:custGeom>
              <a:avLst/>
              <a:gdLst/>
              <a:ahLst/>
              <a:cxnLst/>
              <a:rect l="l" t="t" r="r" b="b"/>
              <a:pathLst>
                <a:path w="761" h="547" extrusionOk="0">
                  <a:moveTo>
                    <a:pt x="266" y="1"/>
                  </a:moveTo>
                  <a:cubicBezTo>
                    <a:pt x="128" y="1"/>
                    <a:pt x="1" y="135"/>
                    <a:pt x="6" y="274"/>
                  </a:cubicBezTo>
                  <a:cubicBezTo>
                    <a:pt x="14" y="412"/>
                    <a:pt x="123" y="547"/>
                    <a:pt x="270" y="547"/>
                  </a:cubicBezTo>
                  <a:cubicBezTo>
                    <a:pt x="273" y="547"/>
                    <a:pt x="276" y="546"/>
                    <a:pt x="279" y="546"/>
                  </a:cubicBezTo>
                  <a:cubicBezTo>
                    <a:pt x="367" y="541"/>
                    <a:pt x="455" y="541"/>
                    <a:pt x="540" y="519"/>
                  </a:cubicBezTo>
                  <a:cubicBezTo>
                    <a:pt x="642" y="491"/>
                    <a:pt x="760" y="392"/>
                    <a:pt x="758" y="274"/>
                  </a:cubicBezTo>
                  <a:cubicBezTo>
                    <a:pt x="752" y="158"/>
                    <a:pt x="656" y="65"/>
                    <a:pt x="551" y="29"/>
                  </a:cubicBezTo>
                  <a:cubicBezTo>
                    <a:pt x="463" y="1"/>
                    <a:pt x="369" y="4"/>
                    <a:pt x="279" y="1"/>
                  </a:cubicBezTo>
                  <a:cubicBezTo>
                    <a:pt x="274" y="1"/>
                    <a:pt x="270" y="1"/>
                    <a:pt x="26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24"/>
            <p:cNvSpPr/>
            <p:nvPr/>
          </p:nvSpPr>
          <p:spPr>
            <a:xfrm>
              <a:off x="768638" y="-1172762"/>
              <a:ext cx="26043" cy="36335"/>
            </a:xfrm>
            <a:custGeom>
              <a:avLst/>
              <a:gdLst/>
              <a:ahLst/>
              <a:cxnLst/>
              <a:rect l="l" t="t" r="r" b="b"/>
              <a:pathLst>
                <a:path w="582" h="812" extrusionOk="0">
                  <a:moveTo>
                    <a:pt x="305" y="1"/>
                  </a:moveTo>
                  <a:cubicBezTo>
                    <a:pt x="301" y="1"/>
                    <a:pt x="296" y="1"/>
                    <a:pt x="292" y="1"/>
                  </a:cubicBezTo>
                  <a:cubicBezTo>
                    <a:pt x="141" y="7"/>
                    <a:pt x="0" y="125"/>
                    <a:pt x="3" y="288"/>
                  </a:cubicBezTo>
                  <a:cubicBezTo>
                    <a:pt x="9" y="395"/>
                    <a:pt x="9" y="502"/>
                    <a:pt x="28" y="610"/>
                  </a:cubicBezTo>
                  <a:cubicBezTo>
                    <a:pt x="47" y="703"/>
                    <a:pt x="132" y="772"/>
                    <a:pt x="218" y="800"/>
                  </a:cubicBezTo>
                  <a:cubicBezTo>
                    <a:pt x="241" y="807"/>
                    <a:pt x="268" y="811"/>
                    <a:pt x="294" y="811"/>
                  </a:cubicBezTo>
                  <a:cubicBezTo>
                    <a:pt x="319" y="811"/>
                    <a:pt x="343" y="808"/>
                    <a:pt x="364" y="800"/>
                  </a:cubicBezTo>
                  <a:cubicBezTo>
                    <a:pt x="449" y="772"/>
                    <a:pt x="537" y="703"/>
                    <a:pt x="554" y="610"/>
                  </a:cubicBezTo>
                  <a:cubicBezTo>
                    <a:pt x="576" y="502"/>
                    <a:pt x="576" y="395"/>
                    <a:pt x="579" y="288"/>
                  </a:cubicBezTo>
                  <a:cubicBezTo>
                    <a:pt x="581" y="140"/>
                    <a:pt x="451" y="1"/>
                    <a:pt x="30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24"/>
            <p:cNvSpPr/>
            <p:nvPr/>
          </p:nvSpPr>
          <p:spPr>
            <a:xfrm>
              <a:off x="249241" y="-1033593"/>
              <a:ext cx="952227" cy="1039619"/>
            </a:xfrm>
            <a:custGeom>
              <a:avLst/>
              <a:gdLst/>
              <a:ahLst/>
              <a:cxnLst/>
              <a:rect l="l" t="t" r="r" b="b"/>
              <a:pathLst>
                <a:path w="21280" h="23233" extrusionOk="0">
                  <a:moveTo>
                    <a:pt x="14222" y="1"/>
                  </a:moveTo>
                  <a:cubicBezTo>
                    <a:pt x="14111" y="1"/>
                    <a:pt x="13996" y="132"/>
                    <a:pt x="14074" y="242"/>
                  </a:cubicBezTo>
                  <a:cubicBezTo>
                    <a:pt x="16147" y="3152"/>
                    <a:pt x="17692" y="6390"/>
                    <a:pt x="18496" y="9876"/>
                  </a:cubicBezTo>
                  <a:cubicBezTo>
                    <a:pt x="18964" y="11897"/>
                    <a:pt x="19248" y="13967"/>
                    <a:pt x="19438" y="16029"/>
                  </a:cubicBezTo>
                  <a:cubicBezTo>
                    <a:pt x="19622" y="18014"/>
                    <a:pt x="19666" y="20506"/>
                    <a:pt x="17899" y="21839"/>
                  </a:cubicBezTo>
                  <a:cubicBezTo>
                    <a:pt x="17228" y="22343"/>
                    <a:pt x="16435" y="22550"/>
                    <a:pt x="15582" y="22550"/>
                  </a:cubicBezTo>
                  <a:cubicBezTo>
                    <a:pt x="12809" y="22550"/>
                    <a:pt x="9400" y="20362"/>
                    <a:pt x="7505" y="19080"/>
                  </a:cubicBezTo>
                  <a:cubicBezTo>
                    <a:pt x="4666" y="17158"/>
                    <a:pt x="2455" y="14694"/>
                    <a:pt x="346" y="12026"/>
                  </a:cubicBezTo>
                  <a:cubicBezTo>
                    <a:pt x="313" y="11985"/>
                    <a:pt x="273" y="11968"/>
                    <a:pt x="233" y="11968"/>
                  </a:cubicBezTo>
                  <a:cubicBezTo>
                    <a:pt x="116" y="11968"/>
                    <a:pt x="1" y="12114"/>
                    <a:pt x="68" y="12241"/>
                  </a:cubicBezTo>
                  <a:cubicBezTo>
                    <a:pt x="1935" y="15633"/>
                    <a:pt x="4972" y="18392"/>
                    <a:pt x="8257" y="20385"/>
                  </a:cubicBezTo>
                  <a:cubicBezTo>
                    <a:pt x="10111" y="21510"/>
                    <a:pt x="13079" y="23233"/>
                    <a:pt x="15649" y="23233"/>
                  </a:cubicBezTo>
                  <a:cubicBezTo>
                    <a:pt x="16620" y="23233"/>
                    <a:pt x="17533" y="22987"/>
                    <a:pt x="18309" y="22370"/>
                  </a:cubicBezTo>
                  <a:cubicBezTo>
                    <a:pt x="21280" y="20005"/>
                    <a:pt x="20035" y="15063"/>
                    <a:pt x="19493" y="11908"/>
                  </a:cubicBezTo>
                  <a:cubicBezTo>
                    <a:pt x="18738" y="7522"/>
                    <a:pt x="17144" y="3516"/>
                    <a:pt x="14322" y="49"/>
                  </a:cubicBezTo>
                  <a:cubicBezTo>
                    <a:pt x="14294" y="15"/>
                    <a:pt x="14258" y="1"/>
                    <a:pt x="14222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24"/>
            <p:cNvSpPr/>
            <p:nvPr/>
          </p:nvSpPr>
          <p:spPr>
            <a:xfrm>
              <a:off x="708138" y="-277834"/>
              <a:ext cx="347330" cy="182436"/>
            </a:xfrm>
            <a:custGeom>
              <a:avLst/>
              <a:gdLst/>
              <a:ahLst/>
              <a:cxnLst/>
              <a:rect l="l" t="t" r="r" b="b"/>
              <a:pathLst>
                <a:path w="7762" h="4077" extrusionOk="0">
                  <a:moveTo>
                    <a:pt x="6789" y="1"/>
                  </a:moveTo>
                  <a:cubicBezTo>
                    <a:pt x="6705" y="1"/>
                    <a:pt x="6624" y="66"/>
                    <a:pt x="6658" y="167"/>
                  </a:cubicBezTo>
                  <a:cubicBezTo>
                    <a:pt x="7120" y="1566"/>
                    <a:pt x="6413" y="3055"/>
                    <a:pt x="4987" y="3543"/>
                  </a:cubicBezTo>
                  <a:cubicBezTo>
                    <a:pt x="4623" y="3667"/>
                    <a:pt x="4260" y="3721"/>
                    <a:pt x="3900" y="3721"/>
                  </a:cubicBezTo>
                  <a:cubicBezTo>
                    <a:pt x="2586" y="3721"/>
                    <a:pt x="1314" y="2999"/>
                    <a:pt x="218" y="2312"/>
                  </a:cubicBezTo>
                  <a:cubicBezTo>
                    <a:pt x="196" y="2298"/>
                    <a:pt x="175" y="2292"/>
                    <a:pt x="156" y="2292"/>
                  </a:cubicBezTo>
                  <a:cubicBezTo>
                    <a:pt x="59" y="2292"/>
                    <a:pt x="1" y="2442"/>
                    <a:pt x="100" y="2513"/>
                  </a:cubicBezTo>
                  <a:cubicBezTo>
                    <a:pt x="1180" y="3310"/>
                    <a:pt x="2625" y="4076"/>
                    <a:pt x="4026" y="4076"/>
                  </a:cubicBezTo>
                  <a:cubicBezTo>
                    <a:pt x="4620" y="4076"/>
                    <a:pt x="5207" y="3938"/>
                    <a:pt x="5755" y="3606"/>
                  </a:cubicBezTo>
                  <a:cubicBezTo>
                    <a:pt x="6925" y="2896"/>
                    <a:pt x="7762" y="1302"/>
                    <a:pt x="6911" y="63"/>
                  </a:cubicBezTo>
                  <a:cubicBezTo>
                    <a:pt x="6881" y="20"/>
                    <a:pt x="6834" y="1"/>
                    <a:pt x="6789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24"/>
            <p:cNvSpPr/>
            <p:nvPr/>
          </p:nvSpPr>
          <p:spPr>
            <a:xfrm>
              <a:off x="703215" y="-1045317"/>
              <a:ext cx="222529" cy="667140"/>
            </a:xfrm>
            <a:custGeom>
              <a:avLst/>
              <a:gdLst/>
              <a:ahLst/>
              <a:cxnLst/>
              <a:rect l="l" t="t" r="r" b="b"/>
              <a:pathLst>
                <a:path w="4973" h="14909" extrusionOk="0">
                  <a:moveTo>
                    <a:pt x="219" y="0"/>
                  </a:moveTo>
                  <a:cubicBezTo>
                    <a:pt x="109" y="0"/>
                    <a:pt x="1" y="120"/>
                    <a:pt x="77" y="231"/>
                  </a:cubicBezTo>
                  <a:cubicBezTo>
                    <a:pt x="1520" y="2365"/>
                    <a:pt x="2789" y="4367"/>
                    <a:pt x="3431" y="6905"/>
                  </a:cubicBezTo>
                  <a:cubicBezTo>
                    <a:pt x="4092" y="9526"/>
                    <a:pt x="4083" y="12236"/>
                    <a:pt x="3547" y="14876"/>
                  </a:cubicBezTo>
                  <a:cubicBezTo>
                    <a:pt x="3543" y="14896"/>
                    <a:pt x="3560" y="14909"/>
                    <a:pt x="3575" y="14909"/>
                  </a:cubicBezTo>
                  <a:cubicBezTo>
                    <a:pt x="3586" y="14909"/>
                    <a:pt x="3596" y="14903"/>
                    <a:pt x="3599" y="14890"/>
                  </a:cubicBezTo>
                  <a:cubicBezTo>
                    <a:pt x="4973" y="10011"/>
                    <a:pt x="3984" y="3764"/>
                    <a:pt x="322" y="44"/>
                  </a:cubicBezTo>
                  <a:cubicBezTo>
                    <a:pt x="292" y="13"/>
                    <a:pt x="256" y="0"/>
                    <a:pt x="21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24"/>
            <p:cNvSpPr/>
            <p:nvPr/>
          </p:nvSpPr>
          <p:spPr>
            <a:xfrm>
              <a:off x="580604" y="-1120943"/>
              <a:ext cx="31860" cy="43002"/>
            </a:xfrm>
            <a:custGeom>
              <a:avLst/>
              <a:gdLst/>
              <a:ahLst/>
              <a:cxnLst/>
              <a:rect l="l" t="t" r="r" b="b"/>
              <a:pathLst>
                <a:path w="712" h="961" extrusionOk="0">
                  <a:moveTo>
                    <a:pt x="356" y="1"/>
                  </a:moveTo>
                  <a:cubicBezTo>
                    <a:pt x="297" y="1"/>
                    <a:pt x="239" y="16"/>
                    <a:pt x="191" y="46"/>
                  </a:cubicBezTo>
                  <a:cubicBezTo>
                    <a:pt x="48" y="134"/>
                    <a:pt x="1" y="267"/>
                    <a:pt x="1" y="424"/>
                  </a:cubicBezTo>
                  <a:lnTo>
                    <a:pt x="1" y="605"/>
                  </a:lnTo>
                  <a:cubicBezTo>
                    <a:pt x="1" y="788"/>
                    <a:pt x="159" y="961"/>
                    <a:pt x="343" y="961"/>
                  </a:cubicBezTo>
                  <a:cubicBezTo>
                    <a:pt x="347" y="961"/>
                    <a:pt x="352" y="961"/>
                    <a:pt x="356" y="960"/>
                  </a:cubicBezTo>
                  <a:cubicBezTo>
                    <a:pt x="549" y="952"/>
                    <a:pt x="711" y="804"/>
                    <a:pt x="711" y="605"/>
                  </a:cubicBezTo>
                  <a:lnTo>
                    <a:pt x="711" y="424"/>
                  </a:lnTo>
                  <a:cubicBezTo>
                    <a:pt x="711" y="267"/>
                    <a:pt x="664" y="134"/>
                    <a:pt x="524" y="46"/>
                  </a:cubicBezTo>
                  <a:cubicBezTo>
                    <a:pt x="474" y="16"/>
                    <a:pt x="415" y="1"/>
                    <a:pt x="35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24"/>
            <p:cNvSpPr/>
            <p:nvPr/>
          </p:nvSpPr>
          <p:spPr>
            <a:xfrm>
              <a:off x="436022" y="-725544"/>
              <a:ext cx="137285" cy="165521"/>
            </a:xfrm>
            <a:custGeom>
              <a:avLst/>
              <a:gdLst/>
              <a:ahLst/>
              <a:cxnLst/>
              <a:rect l="l" t="t" r="r" b="b"/>
              <a:pathLst>
                <a:path w="3068" h="3699" extrusionOk="0">
                  <a:moveTo>
                    <a:pt x="52" y="0"/>
                  </a:moveTo>
                  <a:cubicBezTo>
                    <a:pt x="27" y="0"/>
                    <a:pt x="0" y="25"/>
                    <a:pt x="8" y="54"/>
                  </a:cubicBezTo>
                  <a:cubicBezTo>
                    <a:pt x="399" y="1565"/>
                    <a:pt x="1508" y="3014"/>
                    <a:pt x="2937" y="3691"/>
                  </a:cubicBezTo>
                  <a:cubicBezTo>
                    <a:pt x="2949" y="3696"/>
                    <a:pt x="2960" y="3699"/>
                    <a:pt x="2970" y="3699"/>
                  </a:cubicBezTo>
                  <a:cubicBezTo>
                    <a:pt x="3032" y="3699"/>
                    <a:pt x="3067" y="3618"/>
                    <a:pt x="3006" y="3575"/>
                  </a:cubicBezTo>
                  <a:cubicBezTo>
                    <a:pt x="1673" y="2620"/>
                    <a:pt x="729" y="1541"/>
                    <a:pt x="82" y="21"/>
                  </a:cubicBezTo>
                  <a:cubicBezTo>
                    <a:pt x="76" y="6"/>
                    <a:pt x="64" y="0"/>
                    <a:pt x="5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24"/>
            <p:cNvSpPr/>
            <p:nvPr/>
          </p:nvSpPr>
          <p:spPr>
            <a:xfrm>
              <a:off x="778124" y="-629021"/>
              <a:ext cx="33561" cy="39199"/>
            </a:xfrm>
            <a:custGeom>
              <a:avLst/>
              <a:gdLst/>
              <a:ahLst/>
              <a:cxnLst/>
              <a:rect l="l" t="t" r="r" b="b"/>
              <a:pathLst>
                <a:path w="750" h="876" extrusionOk="0">
                  <a:moveTo>
                    <a:pt x="375" y="0"/>
                  </a:moveTo>
                  <a:cubicBezTo>
                    <a:pt x="268" y="0"/>
                    <a:pt x="161" y="61"/>
                    <a:pt x="130" y="182"/>
                  </a:cubicBezTo>
                  <a:cubicBezTo>
                    <a:pt x="105" y="273"/>
                    <a:pt x="80" y="367"/>
                    <a:pt x="55" y="457"/>
                  </a:cubicBezTo>
                  <a:cubicBezTo>
                    <a:pt x="0" y="664"/>
                    <a:pt x="160" y="876"/>
                    <a:pt x="375" y="876"/>
                  </a:cubicBezTo>
                  <a:cubicBezTo>
                    <a:pt x="590" y="876"/>
                    <a:pt x="749" y="664"/>
                    <a:pt x="694" y="457"/>
                  </a:cubicBezTo>
                  <a:cubicBezTo>
                    <a:pt x="669" y="367"/>
                    <a:pt x="645" y="273"/>
                    <a:pt x="620" y="182"/>
                  </a:cubicBezTo>
                  <a:cubicBezTo>
                    <a:pt x="588" y="61"/>
                    <a:pt x="481" y="0"/>
                    <a:pt x="375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24"/>
            <p:cNvSpPr/>
            <p:nvPr/>
          </p:nvSpPr>
          <p:spPr>
            <a:xfrm>
              <a:off x="53198" y="-1377442"/>
              <a:ext cx="590846" cy="802681"/>
            </a:xfrm>
            <a:custGeom>
              <a:avLst/>
              <a:gdLst/>
              <a:ahLst/>
              <a:cxnLst/>
              <a:rect l="l" t="t" r="r" b="b"/>
              <a:pathLst>
                <a:path w="13204" h="17938" extrusionOk="0">
                  <a:moveTo>
                    <a:pt x="6947" y="0"/>
                  </a:moveTo>
                  <a:cubicBezTo>
                    <a:pt x="4565" y="0"/>
                    <a:pt x="2343" y="845"/>
                    <a:pt x="1195" y="3243"/>
                  </a:cubicBezTo>
                  <a:cubicBezTo>
                    <a:pt x="303" y="5101"/>
                    <a:pt x="372" y="7276"/>
                    <a:pt x="655" y="9270"/>
                  </a:cubicBezTo>
                  <a:cubicBezTo>
                    <a:pt x="1079" y="12249"/>
                    <a:pt x="1936" y="15159"/>
                    <a:pt x="3166" y="17904"/>
                  </a:cubicBezTo>
                  <a:cubicBezTo>
                    <a:pt x="3176" y="17928"/>
                    <a:pt x="3197" y="17938"/>
                    <a:pt x="3220" y="17938"/>
                  </a:cubicBezTo>
                  <a:cubicBezTo>
                    <a:pt x="3264" y="17938"/>
                    <a:pt x="3313" y="17898"/>
                    <a:pt x="3293" y="17849"/>
                  </a:cubicBezTo>
                  <a:cubicBezTo>
                    <a:pt x="1784" y="13953"/>
                    <a:pt x="0" y="8967"/>
                    <a:pt x="1027" y="4751"/>
                  </a:cubicBezTo>
                  <a:cubicBezTo>
                    <a:pt x="1669" y="2114"/>
                    <a:pt x="3855" y="577"/>
                    <a:pt x="6503" y="423"/>
                  </a:cubicBezTo>
                  <a:cubicBezTo>
                    <a:pt x="6652" y="415"/>
                    <a:pt x="6800" y="410"/>
                    <a:pt x="6946" y="410"/>
                  </a:cubicBezTo>
                  <a:cubicBezTo>
                    <a:pt x="9045" y="410"/>
                    <a:pt x="10975" y="1251"/>
                    <a:pt x="12987" y="1753"/>
                  </a:cubicBezTo>
                  <a:cubicBezTo>
                    <a:pt x="12997" y="1755"/>
                    <a:pt x="13006" y="1756"/>
                    <a:pt x="13015" y="1756"/>
                  </a:cubicBezTo>
                  <a:cubicBezTo>
                    <a:pt x="13132" y="1756"/>
                    <a:pt x="13204" y="1586"/>
                    <a:pt x="13084" y="1527"/>
                  </a:cubicBezTo>
                  <a:cubicBezTo>
                    <a:pt x="11350" y="680"/>
                    <a:pt x="9084" y="0"/>
                    <a:pt x="6947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0" name="Google Shape;2130;p24"/>
          <p:cNvGrpSpPr/>
          <p:nvPr/>
        </p:nvGrpSpPr>
        <p:grpSpPr>
          <a:xfrm flipH="1">
            <a:off x="473757" y="-900218"/>
            <a:ext cx="1587045" cy="1764437"/>
            <a:chOff x="-2461806" y="-1519518"/>
            <a:chExt cx="1587045" cy="1764437"/>
          </a:xfrm>
        </p:grpSpPr>
        <p:sp>
          <p:nvSpPr>
            <p:cNvPr id="2131" name="Google Shape;2131;p24"/>
            <p:cNvSpPr/>
            <p:nvPr/>
          </p:nvSpPr>
          <p:spPr>
            <a:xfrm>
              <a:off x="-2460239" y="-1461569"/>
              <a:ext cx="1524279" cy="1417556"/>
            </a:xfrm>
            <a:custGeom>
              <a:avLst/>
              <a:gdLst/>
              <a:ahLst/>
              <a:cxnLst/>
              <a:rect l="l" t="t" r="r" b="b"/>
              <a:pathLst>
                <a:path w="34064" h="31679" extrusionOk="0">
                  <a:moveTo>
                    <a:pt x="35" y="1"/>
                  </a:moveTo>
                  <a:cubicBezTo>
                    <a:pt x="8" y="1"/>
                    <a:pt x="1" y="41"/>
                    <a:pt x="29" y="54"/>
                  </a:cubicBezTo>
                  <a:cubicBezTo>
                    <a:pt x="8594" y="3239"/>
                    <a:pt x="9814" y="13520"/>
                    <a:pt x="13448" y="20706"/>
                  </a:cubicBezTo>
                  <a:cubicBezTo>
                    <a:pt x="15238" y="24244"/>
                    <a:pt x="17793" y="27097"/>
                    <a:pt x="21405" y="28823"/>
                  </a:cubicBezTo>
                  <a:cubicBezTo>
                    <a:pt x="25020" y="30546"/>
                    <a:pt x="29348" y="31472"/>
                    <a:pt x="33341" y="31678"/>
                  </a:cubicBezTo>
                  <a:cubicBezTo>
                    <a:pt x="33350" y="31679"/>
                    <a:pt x="33359" y="31679"/>
                    <a:pt x="33368" y="31679"/>
                  </a:cubicBezTo>
                  <a:cubicBezTo>
                    <a:pt x="33945" y="31679"/>
                    <a:pt x="34064" y="30754"/>
                    <a:pt x="33484" y="30624"/>
                  </a:cubicBezTo>
                  <a:cubicBezTo>
                    <a:pt x="29260" y="29679"/>
                    <a:pt x="24990" y="29440"/>
                    <a:pt x="21097" y="27328"/>
                  </a:cubicBezTo>
                  <a:cubicBezTo>
                    <a:pt x="16892" y="25045"/>
                    <a:pt x="14516" y="21037"/>
                    <a:pt x="12765" y="16733"/>
                  </a:cubicBezTo>
                  <a:cubicBezTo>
                    <a:pt x="10186" y="10395"/>
                    <a:pt x="7669" y="1805"/>
                    <a:pt x="42" y="1"/>
                  </a:cubicBezTo>
                  <a:cubicBezTo>
                    <a:pt x="40" y="1"/>
                    <a:pt x="37" y="1"/>
                    <a:pt x="3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24"/>
            <p:cNvSpPr/>
            <p:nvPr/>
          </p:nvSpPr>
          <p:spPr>
            <a:xfrm>
              <a:off x="-2394459" y="-1519518"/>
              <a:ext cx="1134886" cy="1069107"/>
            </a:xfrm>
            <a:custGeom>
              <a:avLst/>
              <a:gdLst/>
              <a:ahLst/>
              <a:cxnLst/>
              <a:rect l="l" t="t" r="r" b="b"/>
              <a:pathLst>
                <a:path w="25362" h="23892" extrusionOk="0">
                  <a:moveTo>
                    <a:pt x="72" y="0"/>
                  </a:moveTo>
                  <a:cubicBezTo>
                    <a:pt x="26" y="0"/>
                    <a:pt x="1" y="71"/>
                    <a:pt x="48" y="93"/>
                  </a:cubicBezTo>
                  <a:cubicBezTo>
                    <a:pt x="3214" y="1539"/>
                    <a:pt x="6061" y="3133"/>
                    <a:pt x="8024" y="6123"/>
                  </a:cubicBezTo>
                  <a:cubicBezTo>
                    <a:pt x="9767" y="8783"/>
                    <a:pt x="10643" y="11899"/>
                    <a:pt x="12006" y="14749"/>
                  </a:cubicBezTo>
                  <a:cubicBezTo>
                    <a:pt x="14210" y="19351"/>
                    <a:pt x="19004" y="23891"/>
                    <a:pt x="24450" y="23891"/>
                  </a:cubicBezTo>
                  <a:cubicBezTo>
                    <a:pt x="24501" y="23891"/>
                    <a:pt x="24551" y="23891"/>
                    <a:pt x="24602" y="23890"/>
                  </a:cubicBezTo>
                  <a:cubicBezTo>
                    <a:pt x="25219" y="23882"/>
                    <a:pt x="25362" y="22965"/>
                    <a:pt x="24748" y="22802"/>
                  </a:cubicBezTo>
                  <a:cubicBezTo>
                    <a:pt x="21686" y="21987"/>
                    <a:pt x="19018" y="21250"/>
                    <a:pt x="16551" y="19121"/>
                  </a:cubicBezTo>
                  <a:cubicBezTo>
                    <a:pt x="14115" y="17021"/>
                    <a:pt x="12766" y="14174"/>
                    <a:pt x="11483" y="11291"/>
                  </a:cubicBezTo>
                  <a:cubicBezTo>
                    <a:pt x="10340" y="8722"/>
                    <a:pt x="9134" y="6120"/>
                    <a:pt x="7083" y="4135"/>
                  </a:cubicBezTo>
                  <a:cubicBezTo>
                    <a:pt x="5136" y="2252"/>
                    <a:pt x="2680" y="779"/>
                    <a:pt x="87" y="2"/>
                  </a:cubicBezTo>
                  <a:cubicBezTo>
                    <a:pt x="82" y="1"/>
                    <a:pt x="77" y="0"/>
                    <a:pt x="7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24"/>
            <p:cNvSpPr/>
            <p:nvPr/>
          </p:nvSpPr>
          <p:spPr>
            <a:xfrm>
              <a:off x="-2461806" y="-1423219"/>
              <a:ext cx="824159" cy="1573635"/>
            </a:xfrm>
            <a:custGeom>
              <a:avLst/>
              <a:gdLst/>
              <a:ahLst/>
              <a:cxnLst/>
              <a:rect l="l" t="t" r="r" b="b"/>
              <a:pathLst>
                <a:path w="18418" h="35167" extrusionOk="0">
                  <a:moveTo>
                    <a:pt x="88" y="1"/>
                  </a:moveTo>
                  <a:cubicBezTo>
                    <a:pt x="34" y="1"/>
                    <a:pt x="1" y="91"/>
                    <a:pt x="58" y="116"/>
                  </a:cubicBezTo>
                  <a:cubicBezTo>
                    <a:pt x="8100" y="3641"/>
                    <a:pt x="4381" y="14929"/>
                    <a:pt x="6016" y="21576"/>
                  </a:cubicBezTo>
                  <a:cubicBezTo>
                    <a:pt x="7429" y="27308"/>
                    <a:pt x="11897" y="33417"/>
                    <a:pt x="17770" y="35149"/>
                  </a:cubicBezTo>
                  <a:cubicBezTo>
                    <a:pt x="17811" y="35161"/>
                    <a:pt x="17850" y="35167"/>
                    <a:pt x="17887" y="35167"/>
                  </a:cubicBezTo>
                  <a:cubicBezTo>
                    <a:pt x="18248" y="35167"/>
                    <a:pt x="18418" y="34637"/>
                    <a:pt x="18076" y="34425"/>
                  </a:cubicBezTo>
                  <a:lnTo>
                    <a:pt x="18076" y="34425"/>
                  </a:lnTo>
                  <a:lnTo>
                    <a:pt x="18076" y="34428"/>
                  </a:lnTo>
                  <a:cubicBezTo>
                    <a:pt x="14970" y="32509"/>
                    <a:pt x="12175" y="30573"/>
                    <a:pt x="10066" y="27514"/>
                  </a:cubicBezTo>
                  <a:cubicBezTo>
                    <a:pt x="7891" y="24351"/>
                    <a:pt x="6820" y="20766"/>
                    <a:pt x="6644" y="16950"/>
                  </a:cubicBezTo>
                  <a:cubicBezTo>
                    <a:pt x="6374" y="11063"/>
                    <a:pt x="7040" y="2492"/>
                    <a:pt x="105" y="4"/>
                  </a:cubicBezTo>
                  <a:cubicBezTo>
                    <a:pt x="99" y="1"/>
                    <a:pt x="93" y="1"/>
                    <a:pt x="8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24"/>
            <p:cNvSpPr/>
            <p:nvPr/>
          </p:nvSpPr>
          <p:spPr>
            <a:xfrm>
              <a:off x="-2045018" y="-831867"/>
              <a:ext cx="976793" cy="1016305"/>
            </a:xfrm>
            <a:custGeom>
              <a:avLst/>
              <a:gdLst/>
              <a:ahLst/>
              <a:cxnLst/>
              <a:rect l="l" t="t" r="r" b="b"/>
              <a:pathLst>
                <a:path w="21829" h="22712" extrusionOk="0">
                  <a:moveTo>
                    <a:pt x="50" y="1"/>
                  </a:moveTo>
                  <a:cubicBezTo>
                    <a:pt x="25" y="1"/>
                    <a:pt x="1" y="17"/>
                    <a:pt x="1" y="48"/>
                  </a:cubicBezTo>
                  <a:cubicBezTo>
                    <a:pt x="136" y="5863"/>
                    <a:pt x="2278" y="11351"/>
                    <a:pt x="6278" y="15615"/>
                  </a:cubicBezTo>
                  <a:cubicBezTo>
                    <a:pt x="10031" y="19619"/>
                    <a:pt x="15775" y="22712"/>
                    <a:pt x="21364" y="22712"/>
                  </a:cubicBezTo>
                  <a:cubicBezTo>
                    <a:pt x="21425" y="22712"/>
                    <a:pt x="21487" y="22711"/>
                    <a:pt x="21548" y="22711"/>
                  </a:cubicBezTo>
                  <a:cubicBezTo>
                    <a:pt x="21765" y="22708"/>
                    <a:pt x="21829" y="22361"/>
                    <a:pt x="21600" y="22320"/>
                  </a:cubicBezTo>
                  <a:cubicBezTo>
                    <a:pt x="16017" y="21268"/>
                    <a:pt x="11008" y="19481"/>
                    <a:pt x="6898" y="15373"/>
                  </a:cubicBezTo>
                  <a:cubicBezTo>
                    <a:pt x="2870" y="11351"/>
                    <a:pt x="460" y="5717"/>
                    <a:pt x="103" y="48"/>
                  </a:cubicBezTo>
                  <a:cubicBezTo>
                    <a:pt x="100" y="17"/>
                    <a:pt x="74" y="1"/>
                    <a:pt x="50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24"/>
            <p:cNvSpPr/>
            <p:nvPr/>
          </p:nvSpPr>
          <p:spPr>
            <a:xfrm>
              <a:off x="-1645323" y="-474012"/>
              <a:ext cx="414362" cy="215191"/>
            </a:xfrm>
            <a:custGeom>
              <a:avLst/>
              <a:gdLst/>
              <a:ahLst/>
              <a:cxnLst/>
              <a:rect l="l" t="t" r="r" b="b"/>
              <a:pathLst>
                <a:path w="9260" h="4809" extrusionOk="0">
                  <a:moveTo>
                    <a:pt x="137" y="1"/>
                  </a:moveTo>
                  <a:cubicBezTo>
                    <a:pt x="64" y="1"/>
                    <a:pt x="1" y="89"/>
                    <a:pt x="69" y="152"/>
                  </a:cubicBezTo>
                  <a:cubicBezTo>
                    <a:pt x="2525" y="2393"/>
                    <a:pt x="5686" y="4326"/>
                    <a:pt x="9031" y="4807"/>
                  </a:cubicBezTo>
                  <a:cubicBezTo>
                    <a:pt x="9039" y="4808"/>
                    <a:pt x="9046" y="4809"/>
                    <a:pt x="9053" y="4809"/>
                  </a:cubicBezTo>
                  <a:cubicBezTo>
                    <a:pt x="9200" y="4809"/>
                    <a:pt x="9260" y="4604"/>
                    <a:pt x="9100" y="4551"/>
                  </a:cubicBezTo>
                  <a:cubicBezTo>
                    <a:pt x="5801" y="3500"/>
                    <a:pt x="2861" y="2307"/>
                    <a:pt x="199" y="25"/>
                  </a:cubicBezTo>
                  <a:cubicBezTo>
                    <a:pt x="179" y="8"/>
                    <a:pt x="157" y="1"/>
                    <a:pt x="137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24"/>
            <p:cNvSpPr/>
            <p:nvPr/>
          </p:nvSpPr>
          <p:spPr>
            <a:xfrm>
              <a:off x="-1135637" y="-269019"/>
              <a:ext cx="54860" cy="42421"/>
            </a:xfrm>
            <a:custGeom>
              <a:avLst/>
              <a:gdLst/>
              <a:ahLst/>
              <a:cxnLst/>
              <a:rect l="l" t="t" r="r" b="b"/>
              <a:pathLst>
                <a:path w="1226" h="948" extrusionOk="0">
                  <a:moveTo>
                    <a:pt x="612" y="1"/>
                  </a:moveTo>
                  <a:cubicBezTo>
                    <a:pt x="1" y="1"/>
                    <a:pt x="1" y="948"/>
                    <a:pt x="612" y="948"/>
                  </a:cubicBezTo>
                  <a:cubicBezTo>
                    <a:pt x="1226" y="948"/>
                    <a:pt x="1226" y="1"/>
                    <a:pt x="612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24"/>
            <p:cNvSpPr/>
            <p:nvPr/>
          </p:nvSpPr>
          <p:spPr>
            <a:xfrm>
              <a:off x="-1483334" y="-76823"/>
              <a:ext cx="36290" cy="28146"/>
            </a:xfrm>
            <a:custGeom>
              <a:avLst/>
              <a:gdLst/>
              <a:ahLst/>
              <a:cxnLst/>
              <a:rect l="l" t="t" r="r" b="b"/>
              <a:pathLst>
                <a:path w="811" h="629" extrusionOk="0">
                  <a:moveTo>
                    <a:pt x="406" y="1"/>
                  </a:moveTo>
                  <a:cubicBezTo>
                    <a:pt x="1" y="1"/>
                    <a:pt x="1" y="628"/>
                    <a:pt x="406" y="628"/>
                  </a:cubicBezTo>
                  <a:cubicBezTo>
                    <a:pt x="810" y="628"/>
                    <a:pt x="810" y="1"/>
                    <a:pt x="40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24"/>
            <p:cNvSpPr/>
            <p:nvPr/>
          </p:nvSpPr>
          <p:spPr>
            <a:xfrm>
              <a:off x="-1350744" y="-27197"/>
              <a:ext cx="46716" cy="34724"/>
            </a:xfrm>
            <a:custGeom>
              <a:avLst/>
              <a:gdLst/>
              <a:ahLst/>
              <a:cxnLst/>
              <a:rect l="l" t="t" r="r" b="b"/>
              <a:pathLst>
                <a:path w="1044" h="776" extrusionOk="0">
                  <a:moveTo>
                    <a:pt x="377" y="1"/>
                  </a:moveTo>
                  <a:cubicBezTo>
                    <a:pt x="181" y="1"/>
                    <a:pt x="1" y="195"/>
                    <a:pt x="9" y="389"/>
                  </a:cubicBezTo>
                  <a:cubicBezTo>
                    <a:pt x="19" y="578"/>
                    <a:pt x="168" y="776"/>
                    <a:pt x="372" y="776"/>
                  </a:cubicBezTo>
                  <a:cubicBezTo>
                    <a:pt x="381" y="776"/>
                    <a:pt x="389" y="776"/>
                    <a:pt x="397" y="775"/>
                  </a:cubicBezTo>
                  <a:cubicBezTo>
                    <a:pt x="540" y="764"/>
                    <a:pt x="697" y="769"/>
                    <a:pt x="821" y="687"/>
                  </a:cubicBezTo>
                  <a:cubicBezTo>
                    <a:pt x="1044" y="538"/>
                    <a:pt x="1044" y="238"/>
                    <a:pt x="821" y="89"/>
                  </a:cubicBezTo>
                  <a:cubicBezTo>
                    <a:pt x="697" y="7"/>
                    <a:pt x="540" y="12"/>
                    <a:pt x="397" y="1"/>
                  </a:cubicBezTo>
                  <a:cubicBezTo>
                    <a:pt x="390" y="1"/>
                    <a:pt x="384" y="1"/>
                    <a:pt x="377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24"/>
            <p:cNvSpPr/>
            <p:nvPr/>
          </p:nvSpPr>
          <p:spPr>
            <a:xfrm>
              <a:off x="-1206832" y="19028"/>
              <a:ext cx="332071" cy="61573"/>
            </a:xfrm>
            <a:custGeom>
              <a:avLst/>
              <a:gdLst/>
              <a:ahLst/>
              <a:cxnLst/>
              <a:rect l="l" t="t" r="r" b="b"/>
              <a:pathLst>
                <a:path w="7421" h="1376" extrusionOk="0">
                  <a:moveTo>
                    <a:pt x="167" y="0"/>
                  </a:moveTo>
                  <a:cubicBezTo>
                    <a:pt x="38" y="0"/>
                    <a:pt x="0" y="204"/>
                    <a:pt x="141" y="254"/>
                  </a:cubicBezTo>
                  <a:cubicBezTo>
                    <a:pt x="1903" y="889"/>
                    <a:pt x="3870" y="1376"/>
                    <a:pt x="5791" y="1376"/>
                  </a:cubicBezTo>
                  <a:cubicBezTo>
                    <a:pt x="6286" y="1376"/>
                    <a:pt x="6779" y="1343"/>
                    <a:pt x="7263" y="1273"/>
                  </a:cubicBezTo>
                  <a:cubicBezTo>
                    <a:pt x="7420" y="1251"/>
                    <a:pt x="7365" y="1028"/>
                    <a:pt x="7228" y="1014"/>
                  </a:cubicBezTo>
                  <a:cubicBezTo>
                    <a:pt x="4829" y="799"/>
                    <a:pt x="2542" y="684"/>
                    <a:pt x="207" y="6"/>
                  </a:cubicBezTo>
                  <a:cubicBezTo>
                    <a:pt x="193" y="2"/>
                    <a:pt x="179" y="0"/>
                    <a:pt x="167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24"/>
            <p:cNvSpPr/>
            <p:nvPr/>
          </p:nvSpPr>
          <p:spPr>
            <a:xfrm>
              <a:off x="-1549472" y="159673"/>
              <a:ext cx="45419" cy="39825"/>
            </a:xfrm>
            <a:custGeom>
              <a:avLst/>
              <a:gdLst/>
              <a:ahLst/>
              <a:cxnLst/>
              <a:rect l="l" t="t" r="r" b="b"/>
              <a:pathLst>
                <a:path w="1015" h="890" extrusionOk="0">
                  <a:moveTo>
                    <a:pt x="408" y="0"/>
                  </a:moveTo>
                  <a:cubicBezTo>
                    <a:pt x="317" y="0"/>
                    <a:pt x="225" y="33"/>
                    <a:pt x="157" y="101"/>
                  </a:cubicBezTo>
                  <a:cubicBezTo>
                    <a:pt x="0" y="258"/>
                    <a:pt x="28" y="542"/>
                    <a:pt x="229" y="652"/>
                  </a:cubicBezTo>
                  <a:cubicBezTo>
                    <a:pt x="347" y="718"/>
                    <a:pt x="463" y="784"/>
                    <a:pt x="579" y="856"/>
                  </a:cubicBezTo>
                  <a:cubicBezTo>
                    <a:pt x="617" y="879"/>
                    <a:pt x="657" y="889"/>
                    <a:pt x="695" y="889"/>
                  </a:cubicBezTo>
                  <a:cubicBezTo>
                    <a:pt x="866" y="889"/>
                    <a:pt x="1015" y="688"/>
                    <a:pt x="912" y="522"/>
                  </a:cubicBezTo>
                  <a:cubicBezTo>
                    <a:pt x="840" y="407"/>
                    <a:pt x="774" y="288"/>
                    <a:pt x="711" y="173"/>
                  </a:cubicBezTo>
                  <a:cubicBezTo>
                    <a:pt x="648" y="58"/>
                    <a:pt x="528" y="0"/>
                    <a:pt x="408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24"/>
            <p:cNvSpPr/>
            <p:nvPr/>
          </p:nvSpPr>
          <p:spPr>
            <a:xfrm>
              <a:off x="-1407530" y="211358"/>
              <a:ext cx="43271" cy="33561"/>
            </a:xfrm>
            <a:custGeom>
              <a:avLst/>
              <a:gdLst/>
              <a:ahLst/>
              <a:cxnLst/>
              <a:rect l="l" t="t" r="r" b="b"/>
              <a:pathLst>
                <a:path w="967" h="750" extrusionOk="0">
                  <a:moveTo>
                    <a:pt x="485" y="1"/>
                  </a:moveTo>
                  <a:cubicBezTo>
                    <a:pt x="0" y="1"/>
                    <a:pt x="0" y="750"/>
                    <a:pt x="485" y="750"/>
                  </a:cubicBezTo>
                  <a:cubicBezTo>
                    <a:pt x="967" y="750"/>
                    <a:pt x="967" y="1"/>
                    <a:pt x="48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2" name="Google Shape;2142;p24"/>
          <p:cNvGrpSpPr/>
          <p:nvPr/>
        </p:nvGrpSpPr>
        <p:grpSpPr>
          <a:xfrm>
            <a:off x="3273973" y="4422932"/>
            <a:ext cx="1755539" cy="1736248"/>
            <a:chOff x="3331298" y="-1225296"/>
            <a:chExt cx="2219673" cy="2195282"/>
          </a:xfrm>
        </p:grpSpPr>
        <p:sp>
          <p:nvSpPr>
            <p:cNvPr id="2143" name="Google Shape;2143;p24"/>
            <p:cNvSpPr/>
            <p:nvPr/>
          </p:nvSpPr>
          <p:spPr>
            <a:xfrm>
              <a:off x="4069963" y="-625844"/>
              <a:ext cx="534017" cy="680073"/>
            </a:xfrm>
            <a:custGeom>
              <a:avLst/>
              <a:gdLst/>
              <a:ahLst/>
              <a:cxnLst/>
              <a:rect l="l" t="t" r="r" b="b"/>
              <a:pathLst>
                <a:path w="11934" h="15198" extrusionOk="0">
                  <a:moveTo>
                    <a:pt x="10679" y="0"/>
                  </a:moveTo>
                  <a:cubicBezTo>
                    <a:pt x="10672" y="0"/>
                    <a:pt x="10665" y="2"/>
                    <a:pt x="10657" y="4"/>
                  </a:cubicBezTo>
                  <a:cubicBezTo>
                    <a:pt x="5641" y="1526"/>
                    <a:pt x="589" y="5665"/>
                    <a:pt x="203" y="11243"/>
                  </a:cubicBezTo>
                  <a:cubicBezTo>
                    <a:pt x="0" y="14163"/>
                    <a:pt x="1298" y="15198"/>
                    <a:pt x="3116" y="15198"/>
                  </a:cubicBezTo>
                  <a:cubicBezTo>
                    <a:pt x="6015" y="15198"/>
                    <a:pt x="10236" y="12569"/>
                    <a:pt x="11817" y="10755"/>
                  </a:cubicBezTo>
                  <a:cubicBezTo>
                    <a:pt x="11934" y="10623"/>
                    <a:pt x="11826" y="10463"/>
                    <a:pt x="11690" y="10463"/>
                  </a:cubicBezTo>
                  <a:cubicBezTo>
                    <a:pt x="11650" y="10463"/>
                    <a:pt x="11608" y="10476"/>
                    <a:pt x="11569" y="10508"/>
                  </a:cubicBezTo>
                  <a:cubicBezTo>
                    <a:pt x="9548" y="12124"/>
                    <a:pt x="7502" y="13624"/>
                    <a:pt x="4969" y="14337"/>
                  </a:cubicBezTo>
                  <a:cubicBezTo>
                    <a:pt x="4449" y="14484"/>
                    <a:pt x="3940" y="14564"/>
                    <a:pt x="3466" y="14564"/>
                  </a:cubicBezTo>
                  <a:cubicBezTo>
                    <a:pt x="1861" y="14564"/>
                    <a:pt x="644" y="13644"/>
                    <a:pt x="646" y="11251"/>
                  </a:cubicBezTo>
                  <a:cubicBezTo>
                    <a:pt x="649" y="10158"/>
                    <a:pt x="1013" y="9070"/>
                    <a:pt x="1442" y="8082"/>
                  </a:cubicBezTo>
                  <a:cubicBezTo>
                    <a:pt x="3130" y="4178"/>
                    <a:pt x="6847" y="1639"/>
                    <a:pt x="10690" y="130"/>
                  </a:cubicBezTo>
                  <a:cubicBezTo>
                    <a:pt x="10760" y="103"/>
                    <a:pt x="10744" y="0"/>
                    <a:pt x="1067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24"/>
            <p:cNvSpPr/>
            <p:nvPr/>
          </p:nvSpPr>
          <p:spPr>
            <a:xfrm>
              <a:off x="4300821" y="-549011"/>
              <a:ext cx="550797" cy="375611"/>
            </a:xfrm>
            <a:custGeom>
              <a:avLst/>
              <a:gdLst/>
              <a:ahLst/>
              <a:cxnLst/>
              <a:rect l="l" t="t" r="r" b="b"/>
              <a:pathLst>
                <a:path w="12309" h="8394" extrusionOk="0">
                  <a:moveTo>
                    <a:pt x="10340" y="0"/>
                  </a:moveTo>
                  <a:cubicBezTo>
                    <a:pt x="7066" y="0"/>
                    <a:pt x="1019" y="6731"/>
                    <a:pt x="77" y="8152"/>
                  </a:cubicBezTo>
                  <a:cubicBezTo>
                    <a:pt x="1" y="8268"/>
                    <a:pt x="109" y="8393"/>
                    <a:pt x="223" y="8393"/>
                  </a:cubicBezTo>
                  <a:cubicBezTo>
                    <a:pt x="260" y="8393"/>
                    <a:pt x="298" y="8379"/>
                    <a:pt x="330" y="8347"/>
                  </a:cubicBezTo>
                  <a:cubicBezTo>
                    <a:pt x="1625" y="7053"/>
                    <a:pt x="2888" y="5726"/>
                    <a:pt x="4265" y="4515"/>
                  </a:cubicBezTo>
                  <a:cubicBezTo>
                    <a:pt x="5015" y="3852"/>
                    <a:pt x="8155" y="914"/>
                    <a:pt x="10259" y="914"/>
                  </a:cubicBezTo>
                  <a:cubicBezTo>
                    <a:pt x="10951" y="914"/>
                    <a:pt x="11532" y="1232"/>
                    <a:pt x="11878" y="2053"/>
                  </a:cubicBezTo>
                  <a:cubicBezTo>
                    <a:pt x="11910" y="2132"/>
                    <a:pt x="11972" y="2164"/>
                    <a:pt x="12038" y="2164"/>
                  </a:cubicBezTo>
                  <a:cubicBezTo>
                    <a:pt x="12166" y="2164"/>
                    <a:pt x="12309" y="2040"/>
                    <a:pt x="12274" y="1891"/>
                  </a:cubicBezTo>
                  <a:cubicBezTo>
                    <a:pt x="11971" y="539"/>
                    <a:pt x="11266" y="0"/>
                    <a:pt x="10340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24"/>
            <p:cNvSpPr/>
            <p:nvPr/>
          </p:nvSpPr>
          <p:spPr>
            <a:xfrm>
              <a:off x="4658854" y="-334083"/>
              <a:ext cx="145027" cy="121937"/>
            </a:xfrm>
            <a:custGeom>
              <a:avLst/>
              <a:gdLst/>
              <a:ahLst/>
              <a:cxnLst/>
              <a:rect l="l" t="t" r="r" b="b"/>
              <a:pathLst>
                <a:path w="3241" h="2725" extrusionOk="0">
                  <a:moveTo>
                    <a:pt x="2942" y="0"/>
                  </a:moveTo>
                  <a:cubicBezTo>
                    <a:pt x="2897" y="0"/>
                    <a:pt x="2851" y="15"/>
                    <a:pt x="2808" y="50"/>
                  </a:cubicBezTo>
                  <a:cubicBezTo>
                    <a:pt x="1933" y="774"/>
                    <a:pt x="1049" y="1488"/>
                    <a:pt x="209" y="2253"/>
                  </a:cubicBezTo>
                  <a:cubicBezTo>
                    <a:pt x="0" y="2445"/>
                    <a:pt x="196" y="2725"/>
                    <a:pt x="422" y="2725"/>
                  </a:cubicBezTo>
                  <a:cubicBezTo>
                    <a:pt x="485" y="2725"/>
                    <a:pt x="549" y="2703"/>
                    <a:pt x="609" y="2652"/>
                  </a:cubicBezTo>
                  <a:cubicBezTo>
                    <a:pt x="1462" y="1909"/>
                    <a:pt x="2272" y="1116"/>
                    <a:pt x="3092" y="334"/>
                  </a:cubicBezTo>
                  <a:cubicBezTo>
                    <a:pt x="3241" y="194"/>
                    <a:pt x="3103" y="0"/>
                    <a:pt x="294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24"/>
            <p:cNvSpPr/>
            <p:nvPr/>
          </p:nvSpPr>
          <p:spPr>
            <a:xfrm>
              <a:off x="4487780" y="-677215"/>
              <a:ext cx="542698" cy="814494"/>
            </a:xfrm>
            <a:custGeom>
              <a:avLst/>
              <a:gdLst/>
              <a:ahLst/>
              <a:cxnLst/>
              <a:rect l="l" t="t" r="r" b="b"/>
              <a:pathLst>
                <a:path w="12128" h="18202" extrusionOk="0">
                  <a:moveTo>
                    <a:pt x="7345" y="1"/>
                  </a:moveTo>
                  <a:cubicBezTo>
                    <a:pt x="6431" y="1"/>
                    <a:pt x="5475" y="355"/>
                    <a:pt x="4566" y="1185"/>
                  </a:cubicBezTo>
                  <a:cubicBezTo>
                    <a:pt x="4492" y="1252"/>
                    <a:pt x="4561" y="1344"/>
                    <a:pt x="4640" y="1344"/>
                  </a:cubicBezTo>
                  <a:cubicBezTo>
                    <a:pt x="4660" y="1344"/>
                    <a:pt x="4682" y="1337"/>
                    <a:pt x="4701" y="1322"/>
                  </a:cubicBezTo>
                  <a:cubicBezTo>
                    <a:pt x="5498" y="704"/>
                    <a:pt x="6318" y="437"/>
                    <a:pt x="7099" y="437"/>
                  </a:cubicBezTo>
                  <a:cubicBezTo>
                    <a:pt x="9406" y="437"/>
                    <a:pt x="11371" y="2768"/>
                    <a:pt x="11392" y="5243"/>
                  </a:cubicBezTo>
                  <a:cubicBezTo>
                    <a:pt x="11411" y="7707"/>
                    <a:pt x="9957" y="9833"/>
                    <a:pt x="8308" y="11534"/>
                  </a:cubicBezTo>
                  <a:cubicBezTo>
                    <a:pt x="5905" y="14018"/>
                    <a:pt x="2923" y="15557"/>
                    <a:pt x="236" y="17638"/>
                  </a:cubicBezTo>
                  <a:cubicBezTo>
                    <a:pt x="1" y="17821"/>
                    <a:pt x="205" y="18202"/>
                    <a:pt x="465" y="18202"/>
                  </a:cubicBezTo>
                  <a:cubicBezTo>
                    <a:pt x="492" y="18202"/>
                    <a:pt x="519" y="18198"/>
                    <a:pt x="547" y="18189"/>
                  </a:cubicBezTo>
                  <a:cubicBezTo>
                    <a:pt x="5376" y="16642"/>
                    <a:pt x="11923" y="11132"/>
                    <a:pt x="12055" y="5659"/>
                  </a:cubicBezTo>
                  <a:lnTo>
                    <a:pt x="12058" y="5659"/>
                  </a:lnTo>
                  <a:cubicBezTo>
                    <a:pt x="12127" y="2771"/>
                    <a:pt x="9901" y="1"/>
                    <a:pt x="734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24"/>
            <p:cNvSpPr/>
            <p:nvPr/>
          </p:nvSpPr>
          <p:spPr>
            <a:xfrm>
              <a:off x="3797489" y="-934207"/>
              <a:ext cx="1107277" cy="1205990"/>
            </a:xfrm>
            <a:custGeom>
              <a:avLst/>
              <a:gdLst/>
              <a:ahLst/>
              <a:cxnLst/>
              <a:rect l="l" t="t" r="r" b="b"/>
              <a:pathLst>
                <a:path w="24745" h="26951" extrusionOk="0">
                  <a:moveTo>
                    <a:pt x="24486" y="1"/>
                  </a:moveTo>
                  <a:cubicBezTo>
                    <a:pt x="15937" y="45"/>
                    <a:pt x="7363" y="7052"/>
                    <a:pt x="3269" y="14117"/>
                  </a:cubicBezTo>
                  <a:cubicBezTo>
                    <a:pt x="1424" y="17299"/>
                    <a:pt x="1" y="21520"/>
                    <a:pt x="2421" y="24819"/>
                  </a:cubicBezTo>
                  <a:cubicBezTo>
                    <a:pt x="3573" y="26389"/>
                    <a:pt x="5068" y="26951"/>
                    <a:pt x="6656" y="26951"/>
                  </a:cubicBezTo>
                  <a:cubicBezTo>
                    <a:pt x="8295" y="26951"/>
                    <a:pt x="10033" y="26352"/>
                    <a:pt x="11592" y="25647"/>
                  </a:cubicBezTo>
                  <a:cubicBezTo>
                    <a:pt x="11740" y="25581"/>
                    <a:pt x="11654" y="25368"/>
                    <a:pt x="11513" y="25368"/>
                  </a:cubicBezTo>
                  <a:cubicBezTo>
                    <a:pt x="11502" y="25368"/>
                    <a:pt x="11491" y="25369"/>
                    <a:pt x="11479" y="25372"/>
                  </a:cubicBezTo>
                  <a:cubicBezTo>
                    <a:pt x="10179" y="25683"/>
                    <a:pt x="8674" y="26088"/>
                    <a:pt x="7253" y="26088"/>
                  </a:cubicBezTo>
                  <a:cubicBezTo>
                    <a:pt x="6689" y="26088"/>
                    <a:pt x="6138" y="26024"/>
                    <a:pt x="5618" y="25865"/>
                  </a:cubicBezTo>
                  <a:cubicBezTo>
                    <a:pt x="2751" y="24987"/>
                    <a:pt x="1857" y="21801"/>
                    <a:pt x="2369" y="19152"/>
                  </a:cubicBezTo>
                  <a:cubicBezTo>
                    <a:pt x="3035" y="15703"/>
                    <a:pt x="5430" y="12357"/>
                    <a:pt x="7746" y="9811"/>
                  </a:cubicBezTo>
                  <a:cubicBezTo>
                    <a:pt x="9896" y="7451"/>
                    <a:pt x="12421" y="5463"/>
                    <a:pt x="15205" y="3907"/>
                  </a:cubicBezTo>
                  <a:cubicBezTo>
                    <a:pt x="18192" y="2239"/>
                    <a:pt x="21344" y="1496"/>
                    <a:pt x="24535" y="408"/>
                  </a:cubicBezTo>
                  <a:cubicBezTo>
                    <a:pt x="24745" y="336"/>
                    <a:pt x="24731" y="1"/>
                    <a:pt x="2448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24"/>
            <p:cNvSpPr/>
            <p:nvPr/>
          </p:nvSpPr>
          <p:spPr>
            <a:xfrm>
              <a:off x="3788137" y="-846141"/>
              <a:ext cx="1526292" cy="1407667"/>
            </a:xfrm>
            <a:custGeom>
              <a:avLst/>
              <a:gdLst/>
              <a:ahLst/>
              <a:cxnLst/>
              <a:rect l="l" t="t" r="r" b="b"/>
              <a:pathLst>
                <a:path w="34109" h="31458" extrusionOk="0">
                  <a:moveTo>
                    <a:pt x="27899" y="0"/>
                  </a:moveTo>
                  <a:cubicBezTo>
                    <a:pt x="27811" y="0"/>
                    <a:pt x="27757" y="135"/>
                    <a:pt x="27850" y="177"/>
                  </a:cubicBezTo>
                  <a:cubicBezTo>
                    <a:pt x="32027" y="2118"/>
                    <a:pt x="33745" y="6807"/>
                    <a:pt x="32682" y="11133"/>
                  </a:cubicBezTo>
                  <a:cubicBezTo>
                    <a:pt x="31663" y="15268"/>
                    <a:pt x="28682" y="18776"/>
                    <a:pt x="25606" y="21590"/>
                  </a:cubicBezTo>
                  <a:cubicBezTo>
                    <a:pt x="22589" y="24351"/>
                    <a:pt x="19136" y="26625"/>
                    <a:pt x="15403" y="28299"/>
                  </a:cubicBezTo>
                  <a:cubicBezTo>
                    <a:pt x="12850" y="29444"/>
                    <a:pt x="9565" y="30727"/>
                    <a:pt x="6584" y="30727"/>
                  </a:cubicBezTo>
                  <a:cubicBezTo>
                    <a:pt x="4207" y="30727"/>
                    <a:pt x="2023" y="29911"/>
                    <a:pt x="557" y="27559"/>
                  </a:cubicBezTo>
                  <a:cubicBezTo>
                    <a:pt x="504" y="27474"/>
                    <a:pt x="416" y="27437"/>
                    <a:pt x="328" y="27437"/>
                  </a:cubicBezTo>
                  <a:cubicBezTo>
                    <a:pt x="164" y="27437"/>
                    <a:pt x="0" y="27566"/>
                    <a:pt x="67" y="27760"/>
                  </a:cubicBezTo>
                  <a:cubicBezTo>
                    <a:pt x="1065" y="30597"/>
                    <a:pt x="3599" y="31458"/>
                    <a:pt x="6284" y="31458"/>
                  </a:cubicBezTo>
                  <a:cubicBezTo>
                    <a:pt x="7998" y="31458"/>
                    <a:pt x="9773" y="31107"/>
                    <a:pt x="11251" y="30695"/>
                  </a:cubicBezTo>
                  <a:cubicBezTo>
                    <a:pt x="16845" y="29136"/>
                    <a:pt x="22049" y="26251"/>
                    <a:pt x="26275" y="22261"/>
                  </a:cubicBezTo>
                  <a:cubicBezTo>
                    <a:pt x="29816" y="18919"/>
                    <a:pt x="33299" y="14572"/>
                    <a:pt x="33745" y="9539"/>
                  </a:cubicBezTo>
                  <a:cubicBezTo>
                    <a:pt x="34108" y="5403"/>
                    <a:pt x="32060" y="1155"/>
                    <a:pt x="27924" y="4"/>
                  </a:cubicBezTo>
                  <a:cubicBezTo>
                    <a:pt x="27916" y="1"/>
                    <a:pt x="27907" y="0"/>
                    <a:pt x="2789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24"/>
            <p:cNvSpPr/>
            <p:nvPr/>
          </p:nvSpPr>
          <p:spPr>
            <a:xfrm>
              <a:off x="3728397" y="177035"/>
              <a:ext cx="46493" cy="57635"/>
            </a:xfrm>
            <a:custGeom>
              <a:avLst/>
              <a:gdLst/>
              <a:ahLst/>
              <a:cxnLst/>
              <a:rect l="l" t="t" r="r" b="b"/>
              <a:pathLst>
                <a:path w="1039" h="1288" extrusionOk="0">
                  <a:moveTo>
                    <a:pt x="546" y="0"/>
                  </a:moveTo>
                  <a:cubicBezTo>
                    <a:pt x="508" y="0"/>
                    <a:pt x="468" y="5"/>
                    <a:pt x="427" y="16"/>
                  </a:cubicBezTo>
                  <a:cubicBezTo>
                    <a:pt x="80" y="107"/>
                    <a:pt x="0" y="520"/>
                    <a:pt x="221" y="773"/>
                  </a:cubicBezTo>
                  <a:cubicBezTo>
                    <a:pt x="232" y="787"/>
                    <a:pt x="243" y="798"/>
                    <a:pt x="254" y="809"/>
                  </a:cubicBezTo>
                  <a:cubicBezTo>
                    <a:pt x="263" y="817"/>
                    <a:pt x="268" y="822"/>
                    <a:pt x="267" y="822"/>
                  </a:cubicBezTo>
                  <a:cubicBezTo>
                    <a:pt x="266" y="822"/>
                    <a:pt x="257" y="815"/>
                    <a:pt x="240" y="801"/>
                  </a:cubicBezTo>
                  <a:lnTo>
                    <a:pt x="240" y="801"/>
                  </a:lnTo>
                  <a:cubicBezTo>
                    <a:pt x="245" y="831"/>
                    <a:pt x="273" y="875"/>
                    <a:pt x="284" y="905"/>
                  </a:cubicBezTo>
                  <a:cubicBezTo>
                    <a:pt x="314" y="974"/>
                    <a:pt x="342" y="1046"/>
                    <a:pt x="372" y="1115"/>
                  </a:cubicBezTo>
                  <a:cubicBezTo>
                    <a:pt x="417" y="1222"/>
                    <a:pt x="556" y="1288"/>
                    <a:pt x="676" y="1288"/>
                  </a:cubicBezTo>
                  <a:cubicBezTo>
                    <a:pt x="704" y="1288"/>
                    <a:pt x="731" y="1284"/>
                    <a:pt x="755" y="1277"/>
                  </a:cubicBezTo>
                  <a:cubicBezTo>
                    <a:pt x="884" y="1236"/>
                    <a:pt x="1027" y="1101"/>
                    <a:pt x="1011" y="949"/>
                  </a:cubicBezTo>
                  <a:lnTo>
                    <a:pt x="983" y="724"/>
                  </a:lnTo>
                  <a:cubicBezTo>
                    <a:pt x="981" y="685"/>
                    <a:pt x="975" y="649"/>
                    <a:pt x="972" y="611"/>
                  </a:cubicBezTo>
                  <a:cubicBezTo>
                    <a:pt x="967" y="622"/>
                    <a:pt x="964" y="633"/>
                    <a:pt x="958" y="641"/>
                  </a:cubicBezTo>
                  <a:cubicBezTo>
                    <a:pt x="967" y="622"/>
                    <a:pt x="972" y="600"/>
                    <a:pt x="978" y="578"/>
                  </a:cubicBezTo>
                  <a:cubicBezTo>
                    <a:pt x="1039" y="286"/>
                    <a:pt x="835" y="0"/>
                    <a:pt x="54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24"/>
            <p:cNvSpPr/>
            <p:nvPr/>
          </p:nvSpPr>
          <p:spPr>
            <a:xfrm>
              <a:off x="3721014" y="-58566"/>
              <a:ext cx="61036" cy="41123"/>
            </a:xfrm>
            <a:custGeom>
              <a:avLst/>
              <a:gdLst/>
              <a:ahLst/>
              <a:cxnLst/>
              <a:rect l="l" t="t" r="r" b="b"/>
              <a:pathLst>
                <a:path w="1364" h="919" extrusionOk="0">
                  <a:moveTo>
                    <a:pt x="885" y="0"/>
                  </a:moveTo>
                  <a:cubicBezTo>
                    <a:pt x="856" y="0"/>
                    <a:pt x="828" y="2"/>
                    <a:pt x="799" y="6"/>
                  </a:cubicBezTo>
                  <a:cubicBezTo>
                    <a:pt x="716" y="17"/>
                    <a:pt x="655" y="55"/>
                    <a:pt x="598" y="102"/>
                  </a:cubicBezTo>
                  <a:cubicBezTo>
                    <a:pt x="507" y="135"/>
                    <a:pt x="416" y="168"/>
                    <a:pt x="325" y="201"/>
                  </a:cubicBezTo>
                  <a:cubicBezTo>
                    <a:pt x="146" y="267"/>
                    <a:pt x="0" y="446"/>
                    <a:pt x="61" y="650"/>
                  </a:cubicBezTo>
                  <a:cubicBezTo>
                    <a:pt x="116" y="826"/>
                    <a:pt x="259" y="918"/>
                    <a:pt x="429" y="918"/>
                  </a:cubicBezTo>
                  <a:cubicBezTo>
                    <a:pt x="455" y="918"/>
                    <a:pt x="482" y="916"/>
                    <a:pt x="510" y="912"/>
                  </a:cubicBezTo>
                  <a:cubicBezTo>
                    <a:pt x="606" y="898"/>
                    <a:pt x="699" y="881"/>
                    <a:pt x="796" y="867"/>
                  </a:cubicBezTo>
                  <a:cubicBezTo>
                    <a:pt x="829" y="872"/>
                    <a:pt x="862" y="876"/>
                    <a:pt x="895" y="876"/>
                  </a:cubicBezTo>
                  <a:cubicBezTo>
                    <a:pt x="935" y="876"/>
                    <a:pt x="975" y="870"/>
                    <a:pt x="1016" y="854"/>
                  </a:cubicBezTo>
                  <a:cubicBezTo>
                    <a:pt x="1129" y="807"/>
                    <a:pt x="1220" y="760"/>
                    <a:pt x="1283" y="653"/>
                  </a:cubicBezTo>
                  <a:cubicBezTo>
                    <a:pt x="1338" y="559"/>
                    <a:pt x="1363" y="424"/>
                    <a:pt x="1330" y="320"/>
                  </a:cubicBezTo>
                  <a:cubicBezTo>
                    <a:pt x="1262" y="99"/>
                    <a:pt x="1090" y="0"/>
                    <a:pt x="885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24"/>
            <p:cNvSpPr/>
            <p:nvPr/>
          </p:nvSpPr>
          <p:spPr>
            <a:xfrm>
              <a:off x="3836062" y="-1048047"/>
              <a:ext cx="1450535" cy="754174"/>
            </a:xfrm>
            <a:custGeom>
              <a:avLst/>
              <a:gdLst/>
              <a:ahLst/>
              <a:cxnLst/>
              <a:rect l="l" t="t" r="r" b="b"/>
              <a:pathLst>
                <a:path w="32416" h="16854" extrusionOk="0">
                  <a:moveTo>
                    <a:pt x="22731" y="1"/>
                  </a:moveTo>
                  <a:cubicBezTo>
                    <a:pt x="20938" y="1"/>
                    <a:pt x="19145" y="326"/>
                    <a:pt x="17591" y="920"/>
                  </a:cubicBezTo>
                  <a:cubicBezTo>
                    <a:pt x="10386" y="3671"/>
                    <a:pt x="4092" y="10045"/>
                    <a:pt x="114" y="16509"/>
                  </a:cubicBezTo>
                  <a:cubicBezTo>
                    <a:pt x="1" y="16691"/>
                    <a:pt x="157" y="16853"/>
                    <a:pt x="322" y="16853"/>
                  </a:cubicBezTo>
                  <a:cubicBezTo>
                    <a:pt x="394" y="16853"/>
                    <a:pt x="468" y="16822"/>
                    <a:pt x="521" y="16749"/>
                  </a:cubicBezTo>
                  <a:cubicBezTo>
                    <a:pt x="4271" y="11548"/>
                    <a:pt x="8665" y="6790"/>
                    <a:pt x="14186" y="3428"/>
                  </a:cubicBezTo>
                  <a:cubicBezTo>
                    <a:pt x="16822" y="1825"/>
                    <a:pt x="20060" y="767"/>
                    <a:pt x="23097" y="767"/>
                  </a:cubicBezTo>
                  <a:cubicBezTo>
                    <a:pt x="26974" y="767"/>
                    <a:pt x="30524" y="2491"/>
                    <a:pt x="32074" y="7008"/>
                  </a:cubicBezTo>
                  <a:cubicBezTo>
                    <a:pt x="32103" y="7090"/>
                    <a:pt x="32167" y="7127"/>
                    <a:pt x="32230" y="7127"/>
                  </a:cubicBezTo>
                  <a:cubicBezTo>
                    <a:pt x="32323" y="7127"/>
                    <a:pt x="32415" y="7048"/>
                    <a:pt x="32396" y="6922"/>
                  </a:cubicBezTo>
                  <a:cubicBezTo>
                    <a:pt x="31640" y="2014"/>
                    <a:pt x="27187" y="1"/>
                    <a:pt x="2273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24"/>
            <p:cNvSpPr/>
            <p:nvPr/>
          </p:nvSpPr>
          <p:spPr>
            <a:xfrm>
              <a:off x="5354202" y="-598547"/>
              <a:ext cx="51191" cy="60230"/>
            </a:xfrm>
            <a:custGeom>
              <a:avLst/>
              <a:gdLst/>
              <a:ahLst/>
              <a:cxnLst/>
              <a:rect l="l" t="t" r="r" b="b"/>
              <a:pathLst>
                <a:path w="1144" h="1346" extrusionOk="0">
                  <a:moveTo>
                    <a:pt x="578" y="1"/>
                  </a:moveTo>
                  <a:cubicBezTo>
                    <a:pt x="536" y="1"/>
                    <a:pt x="495" y="7"/>
                    <a:pt x="455" y="19"/>
                  </a:cubicBezTo>
                  <a:cubicBezTo>
                    <a:pt x="204" y="96"/>
                    <a:pt x="1" y="366"/>
                    <a:pt x="89" y="638"/>
                  </a:cubicBezTo>
                  <a:cubicBezTo>
                    <a:pt x="138" y="781"/>
                    <a:pt x="177" y="933"/>
                    <a:pt x="259" y="1065"/>
                  </a:cubicBezTo>
                  <a:cubicBezTo>
                    <a:pt x="344" y="1205"/>
                    <a:pt x="520" y="1346"/>
                    <a:pt x="699" y="1346"/>
                  </a:cubicBezTo>
                  <a:cubicBezTo>
                    <a:pt x="731" y="1346"/>
                    <a:pt x="762" y="1342"/>
                    <a:pt x="794" y="1332"/>
                  </a:cubicBezTo>
                  <a:cubicBezTo>
                    <a:pt x="1000" y="1269"/>
                    <a:pt x="1118" y="1062"/>
                    <a:pt x="1132" y="856"/>
                  </a:cubicBezTo>
                  <a:cubicBezTo>
                    <a:pt x="1143" y="696"/>
                    <a:pt x="1102" y="536"/>
                    <a:pt x="1072" y="382"/>
                  </a:cubicBezTo>
                  <a:cubicBezTo>
                    <a:pt x="1030" y="162"/>
                    <a:pt x="799" y="1"/>
                    <a:pt x="57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24"/>
            <p:cNvSpPr/>
            <p:nvPr/>
          </p:nvSpPr>
          <p:spPr>
            <a:xfrm>
              <a:off x="5369506" y="-365855"/>
              <a:ext cx="47343" cy="57143"/>
            </a:xfrm>
            <a:custGeom>
              <a:avLst/>
              <a:gdLst/>
              <a:ahLst/>
              <a:cxnLst/>
              <a:rect l="l" t="t" r="r" b="b"/>
              <a:pathLst>
                <a:path w="1058" h="1277" extrusionOk="0">
                  <a:moveTo>
                    <a:pt x="525" y="0"/>
                  </a:moveTo>
                  <a:cubicBezTo>
                    <a:pt x="486" y="0"/>
                    <a:pt x="448" y="6"/>
                    <a:pt x="410" y="17"/>
                  </a:cubicBezTo>
                  <a:cubicBezTo>
                    <a:pt x="179" y="89"/>
                    <a:pt x="0" y="336"/>
                    <a:pt x="77" y="587"/>
                  </a:cubicBezTo>
                  <a:cubicBezTo>
                    <a:pt x="121" y="730"/>
                    <a:pt x="157" y="879"/>
                    <a:pt x="234" y="1008"/>
                  </a:cubicBezTo>
                  <a:cubicBezTo>
                    <a:pt x="309" y="1142"/>
                    <a:pt x="479" y="1276"/>
                    <a:pt x="649" y="1276"/>
                  </a:cubicBezTo>
                  <a:cubicBezTo>
                    <a:pt x="678" y="1276"/>
                    <a:pt x="707" y="1273"/>
                    <a:pt x="735" y="1264"/>
                  </a:cubicBezTo>
                  <a:cubicBezTo>
                    <a:pt x="925" y="1204"/>
                    <a:pt x="1038" y="1008"/>
                    <a:pt x="1049" y="818"/>
                  </a:cubicBezTo>
                  <a:cubicBezTo>
                    <a:pt x="1057" y="661"/>
                    <a:pt x="1013" y="504"/>
                    <a:pt x="983" y="353"/>
                  </a:cubicBezTo>
                  <a:cubicBezTo>
                    <a:pt x="939" y="151"/>
                    <a:pt x="731" y="0"/>
                    <a:pt x="525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24"/>
            <p:cNvSpPr/>
            <p:nvPr/>
          </p:nvSpPr>
          <p:spPr>
            <a:xfrm>
              <a:off x="5262288" y="-85505"/>
              <a:ext cx="64481" cy="47925"/>
            </a:xfrm>
            <a:custGeom>
              <a:avLst/>
              <a:gdLst/>
              <a:ahLst/>
              <a:cxnLst/>
              <a:rect l="l" t="t" r="r" b="b"/>
              <a:pathLst>
                <a:path w="1441" h="1071" extrusionOk="0">
                  <a:moveTo>
                    <a:pt x="890" y="0"/>
                  </a:moveTo>
                  <a:cubicBezTo>
                    <a:pt x="848" y="0"/>
                    <a:pt x="806" y="6"/>
                    <a:pt x="763" y="18"/>
                  </a:cubicBezTo>
                  <a:cubicBezTo>
                    <a:pt x="584" y="68"/>
                    <a:pt x="408" y="118"/>
                    <a:pt x="240" y="197"/>
                  </a:cubicBezTo>
                  <a:cubicBezTo>
                    <a:pt x="89" y="266"/>
                    <a:pt x="14" y="440"/>
                    <a:pt x="3" y="594"/>
                  </a:cubicBezTo>
                  <a:cubicBezTo>
                    <a:pt x="1" y="674"/>
                    <a:pt x="23" y="767"/>
                    <a:pt x="67" y="836"/>
                  </a:cubicBezTo>
                  <a:cubicBezTo>
                    <a:pt x="146" y="960"/>
                    <a:pt x="287" y="1071"/>
                    <a:pt x="444" y="1071"/>
                  </a:cubicBezTo>
                  <a:cubicBezTo>
                    <a:pt x="451" y="1071"/>
                    <a:pt x="459" y="1071"/>
                    <a:pt x="466" y="1070"/>
                  </a:cubicBezTo>
                  <a:cubicBezTo>
                    <a:pt x="653" y="1056"/>
                    <a:pt x="829" y="1012"/>
                    <a:pt x="1011" y="971"/>
                  </a:cubicBezTo>
                  <a:cubicBezTo>
                    <a:pt x="1264" y="913"/>
                    <a:pt x="1441" y="621"/>
                    <a:pt x="1366" y="371"/>
                  </a:cubicBezTo>
                  <a:lnTo>
                    <a:pt x="1364" y="371"/>
                  </a:lnTo>
                  <a:cubicBezTo>
                    <a:pt x="1301" y="160"/>
                    <a:pt x="1108" y="0"/>
                    <a:pt x="890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24"/>
            <p:cNvSpPr/>
            <p:nvPr/>
          </p:nvSpPr>
          <p:spPr>
            <a:xfrm>
              <a:off x="3331298" y="-656094"/>
              <a:ext cx="1809992" cy="1626079"/>
            </a:xfrm>
            <a:custGeom>
              <a:avLst/>
              <a:gdLst/>
              <a:ahLst/>
              <a:cxnLst/>
              <a:rect l="l" t="t" r="r" b="b"/>
              <a:pathLst>
                <a:path w="40449" h="36339" extrusionOk="0">
                  <a:moveTo>
                    <a:pt x="14130" y="1"/>
                  </a:moveTo>
                  <a:cubicBezTo>
                    <a:pt x="14060" y="1"/>
                    <a:pt x="13990" y="24"/>
                    <a:pt x="13932" y="80"/>
                  </a:cubicBezTo>
                  <a:cubicBezTo>
                    <a:pt x="9100" y="4639"/>
                    <a:pt x="5824" y="10870"/>
                    <a:pt x="3924" y="17180"/>
                  </a:cubicBezTo>
                  <a:cubicBezTo>
                    <a:pt x="2448" y="22092"/>
                    <a:pt x="1" y="31007"/>
                    <a:pt x="4954" y="34732"/>
                  </a:cubicBezTo>
                  <a:cubicBezTo>
                    <a:pt x="6493" y="35890"/>
                    <a:pt x="8248" y="36339"/>
                    <a:pt x="10086" y="36339"/>
                  </a:cubicBezTo>
                  <a:cubicBezTo>
                    <a:pt x="14465" y="36339"/>
                    <a:pt x="19316" y="33790"/>
                    <a:pt x="22842" y="32199"/>
                  </a:cubicBezTo>
                  <a:cubicBezTo>
                    <a:pt x="29802" y="29058"/>
                    <a:pt x="35768" y="24683"/>
                    <a:pt x="40311" y="18510"/>
                  </a:cubicBezTo>
                  <a:cubicBezTo>
                    <a:pt x="40448" y="18324"/>
                    <a:pt x="40250" y="18097"/>
                    <a:pt x="40058" y="18097"/>
                  </a:cubicBezTo>
                  <a:cubicBezTo>
                    <a:pt x="39996" y="18097"/>
                    <a:pt x="39934" y="18121"/>
                    <a:pt x="39885" y="18180"/>
                  </a:cubicBezTo>
                  <a:cubicBezTo>
                    <a:pt x="35945" y="22874"/>
                    <a:pt x="31231" y="26831"/>
                    <a:pt x="25785" y="29669"/>
                  </a:cubicBezTo>
                  <a:cubicBezTo>
                    <a:pt x="22630" y="31316"/>
                    <a:pt x="19312" y="32676"/>
                    <a:pt x="15970" y="33882"/>
                  </a:cubicBezTo>
                  <a:cubicBezTo>
                    <a:pt x="14131" y="34545"/>
                    <a:pt x="11996" y="35203"/>
                    <a:pt x="9949" y="35203"/>
                  </a:cubicBezTo>
                  <a:cubicBezTo>
                    <a:pt x="8416" y="35203"/>
                    <a:pt x="6933" y="34834"/>
                    <a:pt x="5661" y="33821"/>
                  </a:cubicBezTo>
                  <a:cubicBezTo>
                    <a:pt x="876" y="30008"/>
                    <a:pt x="4053" y="20209"/>
                    <a:pt x="5771" y="15374"/>
                  </a:cubicBezTo>
                  <a:cubicBezTo>
                    <a:pt x="7743" y="9832"/>
                    <a:pt x="10881" y="5096"/>
                    <a:pt x="14406" y="446"/>
                  </a:cubicBezTo>
                  <a:cubicBezTo>
                    <a:pt x="14566" y="233"/>
                    <a:pt x="14349" y="1"/>
                    <a:pt x="14130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24"/>
            <p:cNvSpPr/>
            <p:nvPr/>
          </p:nvSpPr>
          <p:spPr>
            <a:xfrm>
              <a:off x="3529669" y="243800"/>
              <a:ext cx="410111" cy="517818"/>
            </a:xfrm>
            <a:custGeom>
              <a:avLst/>
              <a:gdLst/>
              <a:ahLst/>
              <a:cxnLst/>
              <a:rect l="l" t="t" r="r" b="b"/>
              <a:pathLst>
                <a:path w="9165" h="11572" extrusionOk="0">
                  <a:moveTo>
                    <a:pt x="2225" y="1"/>
                  </a:moveTo>
                  <a:cubicBezTo>
                    <a:pt x="2145" y="1"/>
                    <a:pt x="2063" y="43"/>
                    <a:pt x="2024" y="137"/>
                  </a:cubicBezTo>
                  <a:cubicBezTo>
                    <a:pt x="804" y="3177"/>
                    <a:pt x="0" y="7425"/>
                    <a:pt x="2646" y="10000"/>
                  </a:cubicBezTo>
                  <a:cubicBezTo>
                    <a:pt x="3612" y="10939"/>
                    <a:pt x="5014" y="11572"/>
                    <a:pt x="6353" y="11572"/>
                  </a:cubicBezTo>
                  <a:cubicBezTo>
                    <a:pt x="7347" y="11572"/>
                    <a:pt x="8306" y="11224"/>
                    <a:pt x="9028" y="10393"/>
                  </a:cubicBezTo>
                  <a:lnTo>
                    <a:pt x="9028" y="10391"/>
                  </a:lnTo>
                  <a:cubicBezTo>
                    <a:pt x="9164" y="10234"/>
                    <a:pt x="9047" y="9980"/>
                    <a:pt x="8868" y="9980"/>
                  </a:cubicBezTo>
                  <a:cubicBezTo>
                    <a:pt x="8829" y="9980"/>
                    <a:pt x="8787" y="9992"/>
                    <a:pt x="8745" y="10019"/>
                  </a:cubicBezTo>
                  <a:cubicBezTo>
                    <a:pt x="7959" y="10526"/>
                    <a:pt x="7084" y="10772"/>
                    <a:pt x="6221" y="10772"/>
                  </a:cubicBezTo>
                  <a:cubicBezTo>
                    <a:pt x="4750" y="10772"/>
                    <a:pt x="3315" y="10056"/>
                    <a:pt x="2418" y="8692"/>
                  </a:cubicBezTo>
                  <a:cubicBezTo>
                    <a:pt x="738" y="6134"/>
                    <a:pt x="1559" y="2940"/>
                    <a:pt x="2412" y="245"/>
                  </a:cubicBezTo>
                  <a:cubicBezTo>
                    <a:pt x="2460" y="95"/>
                    <a:pt x="2346" y="1"/>
                    <a:pt x="222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24"/>
            <p:cNvSpPr/>
            <p:nvPr/>
          </p:nvSpPr>
          <p:spPr>
            <a:xfrm>
              <a:off x="4037744" y="-137905"/>
              <a:ext cx="1048300" cy="547888"/>
            </a:xfrm>
            <a:custGeom>
              <a:avLst/>
              <a:gdLst/>
              <a:ahLst/>
              <a:cxnLst/>
              <a:rect l="l" t="t" r="r" b="b"/>
              <a:pathLst>
                <a:path w="23427" h="12244" extrusionOk="0">
                  <a:moveTo>
                    <a:pt x="23068" y="0"/>
                  </a:moveTo>
                  <a:cubicBezTo>
                    <a:pt x="23007" y="0"/>
                    <a:pt x="22945" y="25"/>
                    <a:pt x="22894" y="83"/>
                  </a:cubicBezTo>
                  <a:cubicBezTo>
                    <a:pt x="19970" y="3395"/>
                    <a:pt x="17192" y="6368"/>
                    <a:pt x="13250" y="8524"/>
                  </a:cubicBezTo>
                  <a:cubicBezTo>
                    <a:pt x="9180" y="10749"/>
                    <a:pt x="4676" y="11900"/>
                    <a:pt x="61" y="12148"/>
                  </a:cubicBezTo>
                  <a:cubicBezTo>
                    <a:pt x="4" y="12150"/>
                    <a:pt x="1" y="12238"/>
                    <a:pt x="59" y="12238"/>
                  </a:cubicBezTo>
                  <a:cubicBezTo>
                    <a:pt x="234" y="12242"/>
                    <a:pt x="410" y="12244"/>
                    <a:pt x="587" y="12244"/>
                  </a:cubicBezTo>
                  <a:cubicBezTo>
                    <a:pt x="9153" y="12244"/>
                    <a:pt x="18800" y="7934"/>
                    <a:pt x="23313" y="408"/>
                  </a:cubicBezTo>
                  <a:cubicBezTo>
                    <a:pt x="23426" y="218"/>
                    <a:pt x="23249" y="0"/>
                    <a:pt x="23068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24"/>
            <p:cNvSpPr/>
            <p:nvPr/>
          </p:nvSpPr>
          <p:spPr>
            <a:xfrm>
              <a:off x="5081817" y="-373865"/>
              <a:ext cx="78129" cy="58709"/>
            </a:xfrm>
            <a:custGeom>
              <a:avLst/>
              <a:gdLst/>
              <a:ahLst/>
              <a:cxnLst/>
              <a:rect l="l" t="t" r="r" b="b"/>
              <a:pathLst>
                <a:path w="1746" h="1312" extrusionOk="0">
                  <a:moveTo>
                    <a:pt x="1088" y="1"/>
                  </a:moveTo>
                  <a:cubicBezTo>
                    <a:pt x="1007" y="1"/>
                    <a:pt x="923" y="14"/>
                    <a:pt x="837" y="36"/>
                  </a:cubicBezTo>
                  <a:lnTo>
                    <a:pt x="534" y="113"/>
                  </a:lnTo>
                  <a:cubicBezTo>
                    <a:pt x="226" y="193"/>
                    <a:pt x="0" y="540"/>
                    <a:pt x="99" y="857"/>
                  </a:cubicBezTo>
                  <a:cubicBezTo>
                    <a:pt x="181" y="1122"/>
                    <a:pt x="418" y="1311"/>
                    <a:pt x="689" y="1311"/>
                  </a:cubicBezTo>
                  <a:cubicBezTo>
                    <a:pt x="739" y="1311"/>
                    <a:pt x="789" y="1305"/>
                    <a:pt x="840" y="1292"/>
                  </a:cubicBezTo>
                  <a:lnTo>
                    <a:pt x="1143" y="1215"/>
                  </a:lnTo>
                  <a:cubicBezTo>
                    <a:pt x="1404" y="1146"/>
                    <a:pt x="1603" y="1014"/>
                    <a:pt x="1688" y="741"/>
                  </a:cubicBezTo>
                  <a:cubicBezTo>
                    <a:pt x="1746" y="551"/>
                    <a:pt x="1685" y="323"/>
                    <a:pt x="1542" y="185"/>
                  </a:cubicBezTo>
                  <a:cubicBezTo>
                    <a:pt x="1405" y="54"/>
                    <a:pt x="1253" y="1"/>
                    <a:pt x="108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24"/>
            <p:cNvSpPr/>
            <p:nvPr/>
          </p:nvSpPr>
          <p:spPr>
            <a:xfrm>
              <a:off x="4213337" y="-449400"/>
              <a:ext cx="220963" cy="294618"/>
            </a:xfrm>
            <a:custGeom>
              <a:avLst/>
              <a:gdLst/>
              <a:ahLst/>
              <a:cxnLst/>
              <a:rect l="l" t="t" r="r" b="b"/>
              <a:pathLst>
                <a:path w="4938" h="6584" extrusionOk="0">
                  <a:moveTo>
                    <a:pt x="4831" y="0"/>
                  </a:moveTo>
                  <a:cubicBezTo>
                    <a:pt x="4820" y="0"/>
                    <a:pt x="4810" y="3"/>
                    <a:pt x="4799" y="9"/>
                  </a:cubicBezTo>
                  <a:cubicBezTo>
                    <a:pt x="2453" y="1311"/>
                    <a:pt x="526" y="3773"/>
                    <a:pt x="17" y="6441"/>
                  </a:cubicBezTo>
                  <a:cubicBezTo>
                    <a:pt x="0" y="6528"/>
                    <a:pt x="64" y="6583"/>
                    <a:pt x="130" y="6583"/>
                  </a:cubicBezTo>
                  <a:cubicBezTo>
                    <a:pt x="173" y="6583"/>
                    <a:pt x="218" y="6559"/>
                    <a:pt x="240" y="6504"/>
                  </a:cubicBezTo>
                  <a:cubicBezTo>
                    <a:pt x="1250" y="3880"/>
                    <a:pt x="2635" y="1845"/>
                    <a:pt x="4885" y="119"/>
                  </a:cubicBezTo>
                  <a:cubicBezTo>
                    <a:pt x="4938" y="77"/>
                    <a:pt x="4888" y="0"/>
                    <a:pt x="483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24"/>
            <p:cNvSpPr/>
            <p:nvPr/>
          </p:nvSpPr>
          <p:spPr>
            <a:xfrm>
              <a:off x="4356622" y="172068"/>
              <a:ext cx="77279" cy="50699"/>
            </a:xfrm>
            <a:custGeom>
              <a:avLst/>
              <a:gdLst/>
              <a:ahLst/>
              <a:cxnLst/>
              <a:rect l="l" t="t" r="r" b="b"/>
              <a:pathLst>
                <a:path w="1727" h="1133" extrusionOk="0">
                  <a:moveTo>
                    <a:pt x="646" y="0"/>
                  </a:moveTo>
                  <a:cubicBezTo>
                    <a:pt x="279" y="0"/>
                    <a:pt x="1" y="354"/>
                    <a:pt x="91" y="711"/>
                  </a:cubicBezTo>
                  <a:cubicBezTo>
                    <a:pt x="159" y="969"/>
                    <a:pt x="399" y="1133"/>
                    <a:pt x="649" y="1133"/>
                  </a:cubicBezTo>
                  <a:cubicBezTo>
                    <a:pt x="743" y="1133"/>
                    <a:pt x="838" y="1110"/>
                    <a:pt x="925" y="1060"/>
                  </a:cubicBezTo>
                  <a:lnTo>
                    <a:pt x="1352" y="821"/>
                  </a:lnTo>
                  <a:cubicBezTo>
                    <a:pt x="1727" y="609"/>
                    <a:pt x="1570" y="6"/>
                    <a:pt x="1140" y="3"/>
                  </a:cubicBezTo>
                  <a:cubicBezTo>
                    <a:pt x="978" y="3"/>
                    <a:pt x="813" y="0"/>
                    <a:pt x="650" y="0"/>
                  </a:cubicBezTo>
                  <a:cubicBezTo>
                    <a:pt x="649" y="0"/>
                    <a:pt x="647" y="0"/>
                    <a:pt x="64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24"/>
            <p:cNvSpPr/>
            <p:nvPr/>
          </p:nvSpPr>
          <p:spPr>
            <a:xfrm>
              <a:off x="4076273" y="-1225296"/>
              <a:ext cx="1474699" cy="866893"/>
            </a:xfrm>
            <a:custGeom>
              <a:avLst/>
              <a:gdLst/>
              <a:ahLst/>
              <a:cxnLst/>
              <a:rect l="l" t="t" r="r" b="b"/>
              <a:pathLst>
                <a:path w="32956" h="19373" extrusionOk="0">
                  <a:moveTo>
                    <a:pt x="21325" y="1"/>
                  </a:moveTo>
                  <a:cubicBezTo>
                    <a:pt x="18586" y="1"/>
                    <a:pt x="15845" y="868"/>
                    <a:pt x="13347" y="1910"/>
                  </a:cubicBezTo>
                  <a:cubicBezTo>
                    <a:pt x="8581" y="3895"/>
                    <a:pt x="4115" y="6569"/>
                    <a:pt x="87" y="9793"/>
                  </a:cubicBezTo>
                  <a:cubicBezTo>
                    <a:pt x="0" y="9864"/>
                    <a:pt x="82" y="10003"/>
                    <a:pt x="175" y="10003"/>
                  </a:cubicBezTo>
                  <a:cubicBezTo>
                    <a:pt x="194" y="10003"/>
                    <a:pt x="214" y="9997"/>
                    <a:pt x="233" y="9983"/>
                  </a:cubicBezTo>
                  <a:cubicBezTo>
                    <a:pt x="6053" y="5801"/>
                    <a:pt x="13570" y="691"/>
                    <a:pt x="21015" y="583"/>
                  </a:cubicBezTo>
                  <a:cubicBezTo>
                    <a:pt x="21065" y="583"/>
                    <a:pt x="21116" y="582"/>
                    <a:pt x="21167" y="582"/>
                  </a:cubicBezTo>
                  <a:cubicBezTo>
                    <a:pt x="25744" y="582"/>
                    <a:pt x="29180" y="3533"/>
                    <a:pt x="30558" y="7816"/>
                  </a:cubicBezTo>
                  <a:cubicBezTo>
                    <a:pt x="31750" y="11533"/>
                    <a:pt x="31103" y="15352"/>
                    <a:pt x="31138" y="19162"/>
                  </a:cubicBezTo>
                  <a:cubicBezTo>
                    <a:pt x="31140" y="19293"/>
                    <a:pt x="31259" y="19373"/>
                    <a:pt x="31370" y="19373"/>
                  </a:cubicBezTo>
                  <a:cubicBezTo>
                    <a:pt x="31454" y="19373"/>
                    <a:pt x="31533" y="19327"/>
                    <a:pt x="31554" y="19223"/>
                  </a:cubicBezTo>
                  <a:cubicBezTo>
                    <a:pt x="32956" y="12359"/>
                    <a:pt x="32080" y="1875"/>
                    <a:pt x="23592" y="214"/>
                  </a:cubicBezTo>
                  <a:cubicBezTo>
                    <a:pt x="22840" y="67"/>
                    <a:pt x="22083" y="1"/>
                    <a:pt x="2132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2" name="Google Shape;2162;p24"/>
          <p:cNvSpPr/>
          <p:nvPr/>
        </p:nvSpPr>
        <p:spPr>
          <a:xfrm>
            <a:off x="3014638" y="361813"/>
            <a:ext cx="346916" cy="346380"/>
          </a:xfrm>
          <a:custGeom>
            <a:avLst/>
            <a:gdLst/>
            <a:ahLst/>
            <a:cxnLst/>
            <a:rect l="l" t="t" r="r" b="b"/>
            <a:pathLst>
              <a:path w="9062" h="9048" extrusionOk="0">
                <a:moveTo>
                  <a:pt x="6163" y="0"/>
                </a:moveTo>
                <a:cubicBezTo>
                  <a:pt x="5534" y="0"/>
                  <a:pt x="3707" y="2272"/>
                  <a:pt x="3707" y="2272"/>
                </a:cubicBezTo>
                <a:cubicBezTo>
                  <a:pt x="3707" y="2272"/>
                  <a:pt x="2125" y="1273"/>
                  <a:pt x="1274" y="1273"/>
                </a:cubicBezTo>
                <a:cubicBezTo>
                  <a:pt x="1055" y="1273"/>
                  <a:pt x="884" y="1339"/>
                  <a:pt x="802" y="1506"/>
                </a:cubicBezTo>
                <a:cubicBezTo>
                  <a:pt x="400" y="2321"/>
                  <a:pt x="2421" y="4056"/>
                  <a:pt x="2421" y="4056"/>
                </a:cubicBezTo>
                <a:cubicBezTo>
                  <a:pt x="2421" y="4056"/>
                  <a:pt x="1" y="6220"/>
                  <a:pt x="370" y="6859"/>
                </a:cubicBezTo>
                <a:cubicBezTo>
                  <a:pt x="439" y="6979"/>
                  <a:pt x="599" y="7028"/>
                  <a:pt x="813" y="7028"/>
                </a:cubicBezTo>
                <a:cubicBezTo>
                  <a:pt x="1741" y="7028"/>
                  <a:pt x="3685" y="6113"/>
                  <a:pt x="3685" y="6113"/>
                </a:cubicBezTo>
                <a:cubicBezTo>
                  <a:pt x="3685" y="6113"/>
                  <a:pt x="4044" y="9048"/>
                  <a:pt x="4908" y="9048"/>
                </a:cubicBezTo>
                <a:cubicBezTo>
                  <a:pt x="4942" y="9048"/>
                  <a:pt x="4976" y="9043"/>
                  <a:pt x="5012" y="9034"/>
                </a:cubicBezTo>
                <a:cubicBezTo>
                  <a:pt x="5953" y="8789"/>
                  <a:pt x="5887" y="6030"/>
                  <a:pt x="5887" y="6030"/>
                </a:cubicBezTo>
                <a:cubicBezTo>
                  <a:pt x="5887" y="6030"/>
                  <a:pt x="8357" y="5986"/>
                  <a:pt x="8709" y="5292"/>
                </a:cubicBezTo>
                <a:cubicBezTo>
                  <a:pt x="9062" y="4595"/>
                  <a:pt x="6231" y="3301"/>
                  <a:pt x="6231" y="3301"/>
                </a:cubicBezTo>
                <a:cubicBezTo>
                  <a:pt x="6231" y="3301"/>
                  <a:pt x="6782" y="234"/>
                  <a:pt x="6240" y="14"/>
                </a:cubicBezTo>
                <a:cubicBezTo>
                  <a:pt x="6217" y="5"/>
                  <a:pt x="6191" y="0"/>
                  <a:pt x="616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3" name="Google Shape;2163;p24"/>
          <p:cNvSpPr/>
          <p:nvPr/>
        </p:nvSpPr>
        <p:spPr>
          <a:xfrm>
            <a:off x="8428902" y="1458240"/>
            <a:ext cx="300406" cy="300418"/>
          </a:xfrm>
          <a:custGeom>
            <a:avLst/>
            <a:gdLst/>
            <a:ahLst/>
            <a:cxnLst/>
            <a:rect l="l" t="t" r="r" b="b"/>
            <a:pathLst>
              <a:path w="4723" h="4723" extrusionOk="0">
                <a:moveTo>
                  <a:pt x="2297" y="0"/>
                </a:moveTo>
                <a:cubicBezTo>
                  <a:pt x="2297" y="0"/>
                  <a:pt x="2129" y="1091"/>
                  <a:pt x="2096" y="2101"/>
                </a:cubicBezTo>
                <a:cubicBezTo>
                  <a:pt x="1294" y="2159"/>
                  <a:pt x="0" y="2423"/>
                  <a:pt x="0" y="2423"/>
                </a:cubicBezTo>
                <a:cubicBezTo>
                  <a:pt x="0" y="2423"/>
                  <a:pt x="1082" y="2594"/>
                  <a:pt x="2090" y="2627"/>
                </a:cubicBezTo>
                <a:cubicBezTo>
                  <a:pt x="2112" y="3657"/>
                  <a:pt x="2297" y="4722"/>
                  <a:pt x="2297" y="4722"/>
                </a:cubicBezTo>
                <a:cubicBezTo>
                  <a:pt x="2297" y="4722"/>
                  <a:pt x="2561" y="3431"/>
                  <a:pt x="2621" y="2630"/>
                </a:cubicBezTo>
                <a:cubicBezTo>
                  <a:pt x="3651" y="2608"/>
                  <a:pt x="4722" y="2423"/>
                  <a:pt x="4722" y="2423"/>
                </a:cubicBezTo>
                <a:cubicBezTo>
                  <a:pt x="4722" y="2423"/>
                  <a:pt x="3420" y="2156"/>
                  <a:pt x="2621" y="2101"/>
                </a:cubicBezTo>
                <a:cubicBezTo>
                  <a:pt x="2564" y="1303"/>
                  <a:pt x="2297" y="0"/>
                  <a:pt x="229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64" name="Google Shape;2164;p24"/>
          <p:cNvGrpSpPr/>
          <p:nvPr/>
        </p:nvGrpSpPr>
        <p:grpSpPr>
          <a:xfrm rot="2056389">
            <a:off x="5845662" y="-1961793"/>
            <a:ext cx="1478898" cy="2893484"/>
            <a:chOff x="1901850" y="-1534375"/>
            <a:chExt cx="983032" cy="1923316"/>
          </a:xfrm>
        </p:grpSpPr>
        <p:sp>
          <p:nvSpPr>
            <p:cNvPr id="2165" name="Google Shape;2165;p24"/>
            <p:cNvSpPr/>
            <p:nvPr/>
          </p:nvSpPr>
          <p:spPr>
            <a:xfrm>
              <a:off x="2212987" y="-1247715"/>
              <a:ext cx="486898" cy="958402"/>
            </a:xfrm>
            <a:custGeom>
              <a:avLst/>
              <a:gdLst/>
              <a:ahLst/>
              <a:cxnLst/>
              <a:rect l="l" t="t" r="r" b="b"/>
              <a:pathLst>
                <a:path w="10881" h="21418" extrusionOk="0">
                  <a:moveTo>
                    <a:pt x="9762" y="1"/>
                  </a:moveTo>
                  <a:cubicBezTo>
                    <a:pt x="9725" y="1"/>
                    <a:pt x="9690" y="46"/>
                    <a:pt x="9711" y="88"/>
                  </a:cubicBezTo>
                  <a:cubicBezTo>
                    <a:pt x="10515" y="1687"/>
                    <a:pt x="10308" y="3777"/>
                    <a:pt x="10005" y="5481"/>
                  </a:cubicBezTo>
                  <a:cubicBezTo>
                    <a:pt x="9727" y="7040"/>
                    <a:pt x="9246" y="8548"/>
                    <a:pt x="8676" y="10024"/>
                  </a:cubicBezTo>
                  <a:cubicBezTo>
                    <a:pt x="7525" y="13011"/>
                    <a:pt x="6277" y="16260"/>
                    <a:pt x="4309" y="18818"/>
                  </a:cubicBezTo>
                  <a:cubicBezTo>
                    <a:pt x="3816" y="19460"/>
                    <a:pt x="3238" y="20187"/>
                    <a:pt x="2544" y="20622"/>
                  </a:cubicBezTo>
                  <a:cubicBezTo>
                    <a:pt x="2224" y="20821"/>
                    <a:pt x="1959" y="20906"/>
                    <a:pt x="1741" y="20906"/>
                  </a:cubicBezTo>
                  <a:cubicBezTo>
                    <a:pt x="864" y="20906"/>
                    <a:pt x="733" y="19543"/>
                    <a:pt x="793" y="18749"/>
                  </a:cubicBezTo>
                  <a:cubicBezTo>
                    <a:pt x="917" y="17119"/>
                    <a:pt x="1253" y="15503"/>
                    <a:pt x="1759" y="13953"/>
                  </a:cubicBezTo>
                  <a:cubicBezTo>
                    <a:pt x="2021" y="13152"/>
                    <a:pt x="2332" y="12367"/>
                    <a:pt x="2687" y="11605"/>
                  </a:cubicBezTo>
                  <a:cubicBezTo>
                    <a:pt x="2943" y="11057"/>
                    <a:pt x="3409" y="9724"/>
                    <a:pt x="3965" y="9396"/>
                  </a:cubicBezTo>
                  <a:cubicBezTo>
                    <a:pt x="4126" y="9301"/>
                    <a:pt x="4263" y="9258"/>
                    <a:pt x="4379" y="9258"/>
                  </a:cubicBezTo>
                  <a:cubicBezTo>
                    <a:pt x="5265" y="9258"/>
                    <a:pt x="4917" y="11752"/>
                    <a:pt x="4854" y="12139"/>
                  </a:cubicBezTo>
                  <a:cubicBezTo>
                    <a:pt x="4708" y="13039"/>
                    <a:pt x="4425" y="13895"/>
                    <a:pt x="4042" y="14724"/>
                  </a:cubicBezTo>
                  <a:cubicBezTo>
                    <a:pt x="4038" y="14730"/>
                    <a:pt x="4044" y="14736"/>
                    <a:pt x="4049" y="14736"/>
                  </a:cubicBezTo>
                  <a:cubicBezTo>
                    <a:pt x="4052" y="14736"/>
                    <a:pt x="4054" y="14735"/>
                    <a:pt x="4056" y="14732"/>
                  </a:cubicBezTo>
                  <a:cubicBezTo>
                    <a:pt x="4780" y="13295"/>
                    <a:pt x="5151" y="11731"/>
                    <a:pt x="5085" y="10118"/>
                  </a:cubicBezTo>
                  <a:cubicBezTo>
                    <a:pt x="5061" y="9530"/>
                    <a:pt x="4857" y="8940"/>
                    <a:pt x="4418" y="8940"/>
                  </a:cubicBezTo>
                  <a:cubicBezTo>
                    <a:pt x="4254" y="8940"/>
                    <a:pt x="4058" y="9021"/>
                    <a:pt x="3827" y="9215"/>
                  </a:cubicBezTo>
                  <a:cubicBezTo>
                    <a:pt x="3378" y="9589"/>
                    <a:pt x="3108" y="10203"/>
                    <a:pt x="2836" y="10701"/>
                  </a:cubicBezTo>
                  <a:cubicBezTo>
                    <a:pt x="2417" y="11464"/>
                    <a:pt x="2048" y="12252"/>
                    <a:pt x="1729" y="13058"/>
                  </a:cubicBezTo>
                  <a:cubicBezTo>
                    <a:pt x="1093" y="14658"/>
                    <a:pt x="653" y="16332"/>
                    <a:pt x="424" y="18039"/>
                  </a:cubicBezTo>
                  <a:cubicBezTo>
                    <a:pt x="295" y="19008"/>
                    <a:pt x="0" y="20553"/>
                    <a:pt x="991" y="21200"/>
                  </a:cubicBezTo>
                  <a:cubicBezTo>
                    <a:pt x="1226" y="21353"/>
                    <a:pt x="1467" y="21418"/>
                    <a:pt x="1707" y="21418"/>
                  </a:cubicBezTo>
                  <a:cubicBezTo>
                    <a:pt x="2609" y="21418"/>
                    <a:pt x="3499" y="20498"/>
                    <a:pt x="4045" y="19897"/>
                  </a:cubicBezTo>
                  <a:cubicBezTo>
                    <a:pt x="6333" y="17370"/>
                    <a:pt x="7613" y="13956"/>
                    <a:pt x="8871" y="10836"/>
                  </a:cubicBezTo>
                  <a:cubicBezTo>
                    <a:pt x="9648" y="8906"/>
                    <a:pt x="10339" y="6907"/>
                    <a:pt x="10575" y="4831"/>
                  </a:cubicBezTo>
                  <a:cubicBezTo>
                    <a:pt x="10757" y="3254"/>
                    <a:pt x="10881" y="1310"/>
                    <a:pt x="9799" y="19"/>
                  </a:cubicBezTo>
                  <a:cubicBezTo>
                    <a:pt x="9788" y="6"/>
                    <a:pt x="9775" y="1"/>
                    <a:pt x="9762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24"/>
            <p:cNvSpPr/>
            <p:nvPr/>
          </p:nvSpPr>
          <p:spPr>
            <a:xfrm>
              <a:off x="2019360" y="-1270045"/>
              <a:ext cx="745851" cy="1380684"/>
            </a:xfrm>
            <a:custGeom>
              <a:avLst/>
              <a:gdLst/>
              <a:ahLst/>
              <a:cxnLst/>
              <a:rect l="l" t="t" r="r" b="b"/>
              <a:pathLst>
                <a:path w="16668" h="30855" extrusionOk="0">
                  <a:moveTo>
                    <a:pt x="11899" y="0"/>
                  </a:moveTo>
                  <a:cubicBezTo>
                    <a:pt x="11888" y="0"/>
                    <a:pt x="11877" y="3"/>
                    <a:pt x="11865" y="11"/>
                  </a:cubicBezTo>
                  <a:cubicBezTo>
                    <a:pt x="8738" y="2211"/>
                    <a:pt x="6813" y="5702"/>
                    <a:pt x="5348" y="9149"/>
                  </a:cubicBezTo>
                  <a:cubicBezTo>
                    <a:pt x="3597" y="13274"/>
                    <a:pt x="1965" y="17671"/>
                    <a:pt x="1274" y="22109"/>
                  </a:cubicBezTo>
                  <a:cubicBezTo>
                    <a:pt x="939" y="24267"/>
                    <a:pt x="0" y="30855"/>
                    <a:pt x="3610" y="30855"/>
                  </a:cubicBezTo>
                  <a:cubicBezTo>
                    <a:pt x="3718" y="30855"/>
                    <a:pt x="3829" y="30849"/>
                    <a:pt x="3944" y="30837"/>
                  </a:cubicBezTo>
                  <a:cubicBezTo>
                    <a:pt x="5847" y="30641"/>
                    <a:pt x="7036" y="28692"/>
                    <a:pt x="8052" y="27285"/>
                  </a:cubicBezTo>
                  <a:cubicBezTo>
                    <a:pt x="9332" y="25518"/>
                    <a:pt x="10494" y="23670"/>
                    <a:pt x="11546" y="21757"/>
                  </a:cubicBezTo>
                  <a:cubicBezTo>
                    <a:pt x="13878" y="17508"/>
                    <a:pt x="15808" y="12839"/>
                    <a:pt x="16656" y="8051"/>
                  </a:cubicBezTo>
                  <a:cubicBezTo>
                    <a:pt x="16668" y="7979"/>
                    <a:pt x="16610" y="7932"/>
                    <a:pt x="16556" y="7932"/>
                  </a:cubicBezTo>
                  <a:cubicBezTo>
                    <a:pt x="16520" y="7932"/>
                    <a:pt x="16486" y="7952"/>
                    <a:pt x="16474" y="7998"/>
                  </a:cubicBezTo>
                  <a:cubicBezTo>
                    <a:pt x="14434" y="15471"/>
                    <a:pt x="11502" y="22651"/>
                    <a:pt x="6436" y="28626"/>
                  </a:cubicBezTo>
                  <a:cubicBezTo>
                    <a:pt x="5761" y="29424"/>
                    <a:pt x="4935" y="30226"/>
                    <a:pt x="3840" y="30297"/>
                  </a:cubicBezTo>
                  <a:cubicBezTo>
                    <a:pt x="3786" y="30301"/>
                    <a:pt x="3733" y="30303"/>
                    <a:pt x="3681" y="30303"/>
                  </a:cubicBezTo>
                  <a:cubicBezTo>
                    <a:pt x="2364" y="30303"/>
                    <a:pt x="1839" y="29142"/>
                    <a:pt x="1656" y="27976"/>
                  </a:cubicBezTo>
                  <a:cubicBezTo>
                    <a:pt x="1323" y="25851"/>
                    <a:pt x="1497" y="23607"/>
                    <a:pt x="1868" y="21498"/>
                  </a:cubicBezTo>
                  <a:cubicBezTo>
                    <a:pt x="2554" y="17616"/>
                    <a:pt x="3917" y="13819"/>
                    <a:pt x="5376" y="10168"/>
                  </a:cubicBezTo>
                  <a:cubicBezTo>
                    <a:pt x="6896" y="6368"/>
                    <a:pt x="8878" y="2877"/>
                    <a:pt x="11945" y="116"/>
                  </a:cubicBezTo>
                  <a:cubicBezTo>
                    <a:pt x="11993" y="75"/>
                    <a:pt x="11951" y="0"/>
                    <a:pt x="1189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24"/>
            <p:cNvSpPr/>
            <p:nvPr/>
          </p:nvSpPr>
          <p:spPr>
            <a:xfrm>
              <a:off x="2136243" y="-1534375"/>
              <a:ext cx="683921" cy="782186"/>
            </a:xfrm>
            <a:custGeom>
              <a:avLst/>
              <a:gdLst/>
              <a:ahLst/>
              <a:cxnLst/>
              <a:rect l="l" t="t" r="r" b="b"/>
              <a:pathLst>
                <a:path w="15284" h="17480" extrusionOk="0">
                  <a:moveTo>
                    <a:pt x="11472" y="0"/>
                  </a:moveTo>
                  <a:cubicBezTo>
                    <a:pt x="10478" y="0"/>
                    <a:pt x="9626" y="687"/>
                    <a:pt x="8970" y="1383"/>
                  </a:cubicBezTo>
                  <a:cubicBezTo>
                    <a:pt x="6941" y="3537"/>
                    <a:pt x="5258" y="6158"/>
                    <a:pt x="3794" y="8715"/>
                  </a:cubicBezTo>
                  <a:cubicBezTo>
                    <a:pt x="2249" y="11414"/>
                    <a:pt x="875" y="14307"/>
                    <a:pt x="30" y="17308"/>
                  </a:cubicBezTo>
                  <a:cubicBezTo>
                    <a:pt x="1" y="17415"/>
                    <a:pt x="79" y="17480"/>
                    <a:pt x="161" y="17480"/>
                  </a:cubicBezTo>
                  <a:cubicBezTo>
                    <a:pt x="217" y="17480"/>
                    <a:pt x="274" y="17450"/>
                    <a:pt x="300" y="17383"/>
                  </a:cubicBezTo>
                  <a:cubicBezTo>
                    <a:pt x="2178" y="12628"/>
                    <a:pt x="4303" y="8115"/>
                    <a:pt x="7362" y="3991"/>
                  </a:cubicBezTo>
                  <a:cubicBezTo>
                    <a:pt x="8122" y="2967"/>
                    <a:pt x="8901" y="1824"/>
                    <a:pt x="9901" y="1017"/>
                  </a:cubicBezTo>
                  <a:cubicBezTo>
                    <a:pt x="10431" y="590"/>
                    <a:pt x="10976" y="393"/>
                    <a:pt x="11493" y="393"/>
                  </a:cubicBezTo>
                  <a:cubicBezTo>
                    <a:pt x="12351" y="393"/>
                    <a:pt x="13135" y="934"/>
                    <a:pt x="13664" y="1868"/>
                  </a:cubicBezTo>
                  <a:cubicBezTo>
                    <a:pt x="15044" y="4294"/>
                    <a:pt x="15090" y="7551"/>
                    <a:pt x="14628" y="10224"/>
                  </a:cubicBezTo>
                  <a:cubicBezTo>
                    <a:pt x="14625" y="10242"/>
                    <a:pt x="14639" y="10254"/>
                    <a:pt x="14653" y="10254"/>
                  </a:cubicBezTo>
                  <a:cubicBezTo>
                    <a:pt x="14662" y="10254"/>
                    <a:pt x="14671" y="10249"/>
                    <a:pt x="14675" y="10235"/>
                  </a:cubicBezTo>
                  <a:cubicBezTo>
                    <a:pt x="15283" y="7518"/>
                    <a:pt x="15184" y="4272"/>
                    <a:pt x="13849" y="1761"/>
                  </a:cubicBezTo>
                  <a:cubicBezTo>
                    <a:pt x="13411" y="935"/>
                    <a:pt x="12725" y="142"/>
                    <a:pt x="11748" y="18"/>
                  </a:cubicBezTo>
                  <a:cubicBezTo>
                    <a:pt x="11655" y="6"/>
                    <a:pt x="11563" y="0"/>
                    <a:pt x="1147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24"/>
            <p:cNvSpPr/>
            <p:nvPr/>
          </p:nvSpPr>
          <p:spPr>
            <a:xfrm>
              <a:off x="1901850" y="-586555"/>
              <a:ext cx="508779" cy="975496"/>
            </a:xfrm>
            <a:custGeom>
              <a:avLst/>
              <a:gdLst/>
              <a:ahLst/>
              <a:cxnLst/>
              <a:rect l="l" t="t" r="r" b="b"/>
              <a:pathLst>
                <a:path w="11370" h="21800" extrusionOk="0">
                  <a:moveTo>
                    <a:pt x="4281" y="0"/>
                  </a:moveTo>
                  <a:cubicBezTo>
                    <a:pt x="4274" y="0"/>
                    <a:pt x="4267" y="4"/>
                    <a:pt x="4263" y="12"/>
                  </a:cubicBezTo>
                  <a:cubicBezTo>
                    <a:pt x="1835" y="5494"/>
                    <a:pt x="1" y="12135"/>
                    <a:pt x="1380" y="18134"/>
                  </a:cubicBezTo>
                  <a:cubicBezTo>
                    <a:pt x="1765" y="19809"/>
                    <a:pt x="3035" y="21800"/>
                    <a:pt x="4837" y="21800"/>
                  </a:cubicBezTo>
                  <a:cubicBezTo>
                    <a:pt x="5165" y="21800"/>
                    <a:pt x="5512" y="21734"/>
                    <a:pt x="5874" y="21587"/>
                  </a:cubicBezTo>
                  <a:cubicBezTo>
                    <a:pt x="7077" y="21097"/>
                    <a:pt x="8085" y="19855"/>
                    <a:pt x="8900" y="18892"/>
                  </a:cubicBezTo>
                  <a:cubicBezTo>
                    <a:pt x="9858" y="17755"/>
                    <a:pt x="10656" y="16532"/>
                    <a:pt x="11328" y="15208"/>
                  </a:cubicBezTo>
                  <a:cubicBezTo>
                    <a:pt x="11370" y="15124"/>
                    <a:pt x="11300" y="15048"/>
                    <a:pt x="11229" y="15048"/>
                  </a:cubicBezTo>
                  <a:cubicBezTo>
                    <a:pt x="11198" y="15048"/>
                    <a:pt x="11166" y="15064"/>
                    <a:pt x="11144" y="15100"/>
                  </a:cubicBezTo>
                  <a:cubicBezTo>
                    <a:pt x="9907" y="17152"/>
                    <a:pt x="8291" y="19585"/>
                    <a:pt x="6251" y="20918"/>
                  </a:cubicBezTo>
                  <a:cubicBezTo>
                    <a:pt x="5800" y="21212"/>
                    <a:pt x="5338" y="21343"/>
                    <a:pt x="4890" y="21343"/>
                  </a:cubicBezTo>
                  <a:cubicBezTo>
                    <a:pt x="3817" y="21343"/>
                    <a:pt x="2826" y="20592"/>
                    <a:pt x="2278" y="19547"/>
                  </a:cubicBezTo>
                  <a:cubicBezTo>
                    <a:pt x="1634" y="18313"/>
                    <a:pt x="1455" y="16810"/>
                    <a:pt x="1331" y="15445"/>
                  </a:cubicBezTo>
                  <a:cubicBezTo>
                    <a:pt x="846" y="10095"/>
                    <a:pt x="2438" y="4968"/>
                    <a:pt x="4304" y="29"/>
                  </a:cubicBezTo>
                  <a:cubicBezTo>
                    <a:pt x="4310" y="13"/>
                    <a:pt x="4295" y="0"/>
                    <a:pt x="428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24"/>
            <p:cNvSpPr/>
            <p:nvPr/>
          </p:nvSpPr>
          <p:spPr>
            <a:xfrm>
              <a:off x="2717661" y="-1184172"/>
              <a:ext cx="167221" cy="707771"/>
            </a:xfrm>
            <a:custGeom>
              <a:avLst/>
              <a:gdLst/>
              <a:ahLst/>
              <a:cxnLst/>
              <a:rect l="l" t="t" r="r" b="b"/>
              <a:pathLst>
                <a:path w="3737" h="15817" extrusionOk="0">
                  <a:moveTo>
                    <a:pt x="3611" y="1"/>
                  </a:moveTo>
                  <a:cubicBezTo>
                    <a:pt x="3546" y="1"/>
                    <a:pt x="3478" y="44"/>
                    <a:pt x="3471" y="127"/>
                  </a:cubicBezTo>
                  <a:cubicBezTo>
                    <a:pt x="3039" y="5570"/>
                    <a:pt x="1985" y="10683"/>
                    <a:pt x="8" y="15782"/>
                  </a:cubicBezTo>
                  <a:cubicBezTo>
                    <a:pt x="0" y="15801"/>
                    <a:pt x="19" y="15817"/>
                    <a:pt x="37" y="15817"/>
                  </a:cubicBezTo>
                  <a:cubicBezTo>
                    <a:pt x="45" y="15817"/>
                    <a:pt x="53" y="15813"/>
                    <a:pt x="57" y="15804"/>
                  </a:cubicBezTo>
                  <a:cubicBezTo>
                    <a:pt x="2249" y="10958"/>
                    <a:pt x="3615" y="5457"/>
                    <a:pt x="3736" y="127"/>
                  </a:cubicBezTo>
                  <a:cubicBezTo>
                    <a:pt x="3737" y="42"/>
                    <a:pt x="3675" y="1"/>
                    <a:pt x="361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24"/>
            <p:cNvSpPr/>
            <p:nvPr/>
          </p:nvSpPr>
          <p:spPr>
            <a:xfrm>
              <a:off x="2452123" y="-1419103"/>
              <a:ext cx="289561" cy="195770"/>
            </a:xfrm>
            <a:custGeom>
              <a:avLst/>
              <a:gdLst/>
              <a:ahLst/>
              <a:cxnLst/>
              <a:rect l="l" t="t" r="r" b="b"/>
              <a:pathLst>
                <a:path w="6471" h="4375" extrusionOk="0">
                  <a:moveTo>
                    <a:pt x="3929" y="1"/>
                  </a:moveTo>
                  <a:cubicBezTo>
                    <a:pt x="3277" y="1"/>
                    <a:pt x="2734" y="502"/>
                    <a:pt x="2258" y="894"/>
                  </a:cubicBezTo>
                  <a:cubicBezTo>
                    <a:pt x="1385" y="1616"/>
                    <a:pt x="647" y="2442"/>
                    <a:pt x="11" y="3378"/>
                  </a:cubicBezTo>
                  <a:cubicBezTo>
                    <a:pt x="1" y="3390"/>
                    <a:pt x="15" y="3406"/>
                    <a:pt x="29" y="3406"/>
                  </a:cubicBezTo>
                  <a:cubicBezTo>
                    <a:pt x="34" y="3406"/>
                    <a:pt x="38" y="3404"/>
                    <a:pt x="41" y="3400"/>
                  </a:cubicBezTo>
                  <a:cubicBezTo>
                    <a:pt x="818" y="2411"/>
                    <a:pt x="1872" y="1087"/>
                    <a:pt x="3018" y="512"/>
                  </a:cubicBezTo>
                  <a:cubicBezTo>
                    <a:pt x="3374" y="333"/>
                    <a:pt x="3689" y="254"/>
                    <a:pt x="3970" y="254"/>
                  </a:cubicBezTo>
                  <a:cubicBezTo>
                    <a:pt x="5617" y="254"/>
                    <a:pt x="6047" y="2978"/>
                    <a:pt x="6214" y="4314"/>
                  </a:cubicBezTo>
                  <a:cubicBezTo>
                    <a:pt x="6220" y="4354"/>
                    <a:pt x="6251" y="4375"/>
                    <a:pt x="6282" y="4375"/>
                  </a:cubicBezTo>
                  <a:cubicBezTo>
                    <a:pt x="6312" y="4375"/>
                    <a:pt x="6341" y="4355"/>
                    <a:pt x="6344" y="4314"/>
                  </a:cubicBezTo>
                  <a:cubicBezTo>
                    <a:pt x="6470" y="2943"/>
                    <a:pt x="5757" y="154"/>
                    <a:pt x="4034" y="5"/>
                  </a:cubicBezTo>
                  <a:cubicBezTo>
                    <a:pt x="3998" y="2"/>
                    <a:pt x="3964" y="1"/>
                    <a:pt x="3929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24"/>
            <p:cNvSpPr/>
            <p:nvPr/>
          </p:nvSpPr>
          <p:spPr>
            <a:xfrm>
              <a:off x="2378915" y="-967276"/>
              <a:ext cx="217070" cy="510122"/>
            </a:xfrm>
            <a:custGeom>
              <a:avLst/>
              <a:gdLst/>
              <a:ahLst/>
              <a:cxnLst/>
              <a:rect l="l" t="t" r="r" b="b"/>
              <a:pathLst>
                <a:path w="4851" h="11400" extrusionOk="0">
                  <a:moveTo>
                    <a:pt x="4778" y="0"/>
                  </a:moveTo>
                  <a:cubicBezTo>
                    <a:pt x="4755" y="0"/>
                    <a:pt x="4731" y="13"/>
                    <a:pt x="4723" y="43"/>
                  </a:cubicBezTo>
                  <a:cubicBezTo>
                    <a:pt x="3503" y="3997"/>
                    <a:pt x="2005" y="7749"/>
                    <a:pt x="6" y="11378"/>
                  </a:cubicBezTo>
                  <a:cubicBezTo>
                    <a:pt x="1" y="11390"/>
                    <a:pt x="10" y="11399"/>
                    <a:pt x="20" y="11399"/>
                  </a:cubicBezTo>
                  <a:cubicBezTo>
                    <a:pt x="24" y="11399"/>
                    <a:pt x="28" y="11397"/>
                    <a:pt x="31" y="11392"/>
                  </a:cubicBezTo>
                  <a:cubicBezTo>
                    <a:pt x="2173" y="7928"/>
                    <a:pt x="3883" y="4044"/>
                    <a:pt x="4841" y="76"/>
                  </a:cubicBezTo>
                  <a:cubicBezTo>
                    <a:pt x="4851" y="30"/>
                    <a:pt x="4814" y="0"/>
                    <a:pt x="4778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24"/>
            <p:cNvSpPr/>
            <p:nvPr/>
          </p:nvSpPr>
          <p:spPr>
            <a:xfrm>
              <a:off x="2126220" y="-359098"/>
              <a:ext cx="165655" cy="276092"/>
            </a:xfrm>
            <a:custGeom>
              <a:avLst/>
              <a:gdLst/>
              <a:ahLst/>
              <a:cxnLst/>
              <a:rect l="l" t="t" r="r" b="b"/>
              <a:pathLst>
                <a:path w="3702" h="6170" extrusionOk="0">
                  <a:moveTo>
                    <a:pt x="1023" y="1"/>
                  </a:moveTo>
                  <a:cubicBezTo>
                    <a:pt x="1013" y="1"/>
                    <a:pt x="1003" y="7"/>
                    <a:pt x="1003" y="20"/>
                  </a:cubicBezTo>
                  <a:cubicBezTo>
                    <a:pt x="1036" y="1705"/>
                    <a:pt x="1" y="3762"/>
                    <a:pt x="1050" y="5323"/>
                  </a:cubicBezTo>
                  <a:cubicBezTo>
                    <a:pt x="1391" y="5831"/>
                    <a:pt x="2011" y="6169"/>
                    <a:pt x="2607" y="6169"/>
                  </a:cubicBezTo>
                  <a:cubicBezTo>
                    <a:pt x="2995" y="6169"/>
                    <a:pt x="3373" y="6026"/>
                    <a:pt x="3657" y="5692"/>
                  </a:cubicBezTo>
                  <a:cubicBezTo>
                    <a:pt x="3702" y="5641"/>
                    <a:pt x="3661" y="5581"/>
                    <a:pt x="3609" y="5581"/>
                  </a:cubicBezTo>
                  <a:cubicBezTo>
                    <a:pt x="3594" y="5581"/>
                    <a:pt x="3578" y="5587"/>
                    <a:pt x="3563" y="5598"/>
                  </a:cubicBezTo>
                  <a:cubicBezTo>
                    <a:pt x="3265" y="5841"/>
                    <a:pt x="2928" y="5952"/>
                    <a:pt x="2595" y="5952"/>
                  </a:cubicBezTo>
                  <a:cubicBezTo>
                    <a:pt x="2111" y="5952"/>
                    <a:pt x="1634" y="5718"/>
                    <a:pt x="1292" y="5312"/>
                  </a:cubicBezTo>
                  <a:cubicBezTo>
                    <a:pt x="807" y="4737"/>
                    <a:pt x="730" y="3944"/>
                    <a:pt x="763" y="3222"/>
                  </a:cubicBezTo>
                  <a:cubicBezTo>
                    <a:pt x="810" y="2140"/>
                    <a:pt x="1105" y="1110"/>
                    <a:pt x="1047" y="20"/>
                  </a:cubicBezTo>
                  <a:cubicBezTo>
                    <a:pt x="1046" y="7"/>
                    <a:pt x="1034" y="1"/>
                    <a:pt x="1023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24"/>
            <p:cNvSpPr/>
            <p:nvPr/>
          </p:nvSpPr>
          <p:spPr>
            <a:xfrm>
              <a:off x="2099729" y="42342"/>
              <a:ext cx="287324" cy="190893"/>
            </a:xfrm>
            <a:custGeom>
              <a:avLst/>
              <a:gdLst/>
              <a:ahLst/>
              <a:cxnLst/>
              <a:rect l="l" t="t" r="r" b="b"/>
              <a:pathLst>
                <a:path w="6421" h="4266" extrusionOk="0">
                  <a:moveTo>
                    <a:pt x="6359" y="0"/>
                  </a:moveTo>
                  <a:cubicBezTo>
                    <a:pt x="6348" y="0"/>
                    <a:pt x="6337" y="4"/>
                    <a:pt x="6328" y="14"/>
                  </a:cubicBezTo>
                  <a:lnTo>
                    <a:pt x="6325" y="14"/>
                  </a:lnTo>
                  <a:cubicBezTo>
                    <a:pt x="4489" y="1842"/>
                    <a:pt x="2669" y="3764"/>
                    <a:pt x="4" y="4259"/>
                  </a:cubicBezTo>
                  <a:cubicBezTo>
                    <a:pt x="1" y="4259"/>
                    <a:pt x="1" y="4266"/>
                    <a:pt x="4" y="4266"/>
                  </a:cubicBezTo>
                  <a:cubicBezTo>
                    <a:pt x="5" y="4266"/>
                    <a:pt x="5" y="4265"/>
                    <a:pt x="6" y="4265"/>
                  </a:cubicBezTo>
                  <a:cubicBezTo>
                    <a:pt x="2649" y="3937"/>
                    <a:pt x="4690" y="1985"/>
                    <a:pt x="6391" y="77"/>
                  </a:cubicBezTo>
                  <a:cubicBezTo>
                    <a:pt x="6421" y="43"/>
                    <a:pt x="6392" y="0"/>
                    <a:pt x="635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24"/>
            <p:cNvSpPr/>
            <p:nvPr/>
          </p:nvSpPr>
          <p:spPr>
            <a:xfrm>
              <a:off x="2582342" y="-1057579"/>
              <a:ext cx="16780" cy="20808"/>
            </a:xfrm>
            <a:custGeom>
              <a:avLst/>
              <a:gdLst/>
              <a:ahLst/>
              <a:cxnLst/>
              <a:rect l="l" t="t" r="r" b="b"/>
              <a:pathLst>
                <a:path w="375" h="465" extrusionOk="0">
                  <a:moveTo>
                    <a:pt x="188" y="1"/>
                  </a:moveTo>
                  <a:cubicBezTo>
                    <a:pt x="136" y="1"/>
                    <a:pt x="84" y="30"/>
                    <a:pt x="69" y="90"/>
                  </a:cubicBezTo>
                  <a:cubicBezTo>
                    <a:pt x="55" y="145"/>
                    <a:pt x="42" y="200"/>
                    <a:pt x="25" y="252"/>
                  </a:cubicBezTo>
                  <a:cubicBezTo>
                    <a:pt x="0" y="357"/>
                    <a:pt x="77" y="464"/>
                    <a:pt x="188" y="464"/>
                  </a:cubicBezTo>
                  <a:cubicBezTo>
                    <a:pt x="295" y="464"/>
                    <a:pt x="375" y="357"/>
                    <a:pt x="347" y="252"/>
                  </a:cubicBezTo>
                  <a:cubicBezTo>
                    <a:pt x="333" y="197"/>
                    <a:pt x="320" y="142"/>
                    <a:pt x="306" y="90"/>
                  </a:cubicBezTo>
                  <a:cubicBezTo>
                    <a:pt x="291" y="30"/>
                    <a:pt x="239" y="1"/>
                    <a:pt x="18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24"/>
            <p:cNvSpPr/>
            <p:nvPr/>
          </p:nvSpPr>
          <p:spPr>
            <a:xfrm>
              <a:off x="2571378" y="-1166094"/>
              <a:ext cx="43629" cy="38170"/>
            </a:xfrm>
            <a:custGeom>
              <a:avLst/>
              <a:gdLst/>
              <a:ahLst/>
              <a:cxnLst/>
              <a:rect l="l" t="t" r="r" b="b"/>
              <a:pathLst>
                <a:path w="975" h="853" extrusionOk="0">
                  <a:moveTo>
                    <a:pt x="413" y="0"/>
                  </a:moveTo>
                  <a:cubicBezTo>
                    <a:pt x="313" y="0"/>
                    <a:pt x="199" y="58"/>
                    <a:pt x="130" y="125"/>
                  </a:cubicBezTo>
                  <a:cubicBezTo>
                    <a:pt x="55" y="199"/>
                    <a:pt x="0" y="320"/>
                    <a:pt x="6" y="425"/>
                  </a:cubicBezTo>
                  <a:cubicBezTo>
                    <a:pt x="11" y="535"/>
                    <a:pt x="47" y="651"/>
                    <a:pt x="130" y="728"/>
                  </a:cubicBezTo>
                  <a:cubicBezTo>
                    <a:pt x="205" y="795"/>
                    <a:pt x="306" y="852"/>
                    <a:pt x="412" y="852"/>
                  </a:cubicBezTo>
                  <a:cubicBezTo>
                    <a:pt x="419" y="852"/>
                    <a:pt x="426" y="852"/>
                    <a:pt x="433" y="852"/>
                  </a:cubicBezTo>
                  <a:cubicBezTo>
                    <a:pt x="496" y="846"/>
                    <a:pt x="562" y="843"/>
                    <a:pt x="625" y="830"/>
                  </a:cubicBezTo>
                  <a:cubicBezTo>
                    <a:pt x="713" y="810"/>
                    <a:pt x="790" y="764"/>
                    <a:pt x="857" y="700"/>
                  </a:cubicBezTo>
                  <a:cubicBezTo>
                    <a:pt x="925" y="637"/>
                    <a:pt x="975" y="518"/>
                    <a:pt x="972" y="425"/>
                  </a:cubicBezTo>
                  <a:cubicBezTo>
                    <a:pt x="967" y="326"/>
                    <a:pt x="934" y="221"/>
                    <a:pt x="857" y="150"/>
                  </a:cubicBezTo>
                  <a:cubicBezTo>
                    <a:pt x="790" y="89"/>
                    <a:pt x="713" y="42"/>
                    <a:pt x="625" y="23"/>
                  </a:cubicBezTo>
                  <a:cubicBezTo>
                    <a:pt x="562" y="9"/>
                    <a:pt x="496" y="4"/>
                    <a:pt x="433" y="1"/>
                  </a:cubicBezTo>
                  <a:cubicBezTo>
                    <a:pt x="426" y="0"/>
                    <a:pt x="420" y="0"/>
                    <a:pt x="413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24"/>
            <p:cNvSpPr/>
            <p:nvPr/>
          </p:nvSpPr>
          <p:spPr>
            <a:xfrm>
              <a:off x="2729072" y="-1140453"/>
              <a:ext cx="23716" cy="18391"/>
            </a:xfrm>
            <a:custGeom>
              <a:avLst/>
              <a:gdLst/>
              <a:ahLst/>
              <a:cxnLst/>
              <a:rect l="l" t="t" r="r" b="b"/>
              <a:pathLst>
                <a:path w="530" h="411" extrusionOk="0">
                  <a:moveTo>
                    <a:pt x="265" y="1"/>
                  </a:moveTo>
                  <a:cubicBezTo>
                    <a:pt x="1" y="1"/>
                    <a:pt x="1" y="411"/>
                    <a:pt x="265" y="411"/>
                  </a:cubicBezTo>
                  <a:cubicBezTo>
                    <a:pt x="529" y="411"/>
                    <a:pt x="529" y="1"/>
                    <a:pt x="26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24"/>
            <p:cNvSpPr/>
            <p:nvPr/>
          </p:nvSpPr>
          <p:spPr>
            <a:xfrm>
              <a:off x="2760978" y="-1021690"/>
              <a:ext cx="36648" cy="33919"/>
            </a:xfrm>
            <a:custGeom>
              <a:avLst/>
              <a:gdLst/>
              <a:ahLst/>
              <a:cxnLst/>
              <a:rect l="l" t="t" r="r" b="b"/>
              <a:pathLst>
                <a:path w="819" h="758" extrusionOk="0">
                  <a:moveTo>
                    <a:pt x="451" y="0"/>
                  </a:moveTo>
                  <a:cubicBezTo>
                    <a:pt x="446" y="0"/>
                    <a:pt x="441" y="0"/>
                    <a:pt x="436" y="1"/>
                  </a:cubicBezTo>
                  <a:cubicBezTo>
                    <a:pt x="312" y="6"/>
                    <a:pt x="193" y="67"/>
                    <a:pt x="124" y="163"/>
                  </a:cubicBezTo>
                  <a:cubicBezTo>
                    <a:pt x="53" y="210"/>
                    <a:pt x="1" y="295"/>
                    <a:pt x="3" y="378"/>
                  </a:cubicBezTo>
                  <a:cubicBezTo>
                    <a:pt x="9" y="466"/>
                    <a:pt x="53" y="549"/>
                    <a:pt x="124" y="595"/>
                  </a:cubicBezTo>
                  <a:cubicBezTo>
                    <a:pt x="196" y="692"/>
                    <a:pt x="314" y="758"/>
                    <a:pt x="436" y="758"/>
                  </a:cubicBezTo>
                  <a:cubicBezTo>
                    <a:pt x="532" y="758"/>
                    <a:pt x="634" y="714"/>
                    <a:pt x="703" y="648"/>
                  </a:cubicBezTo>
                  <a:cubicBezTo>
                    <a:pt x="769" y="582"/>
                    <a:pt x="818" y="474"/>
                    <a:pt x="813" y="378"/>
                  </a:cubicBezTo>
                  <a:cubicBezTo>
                    <a:pt x="810" y="282"/>
                    <a:pt x="777" y="180"/>
                    <a:pt x="703" y="111"/>
                  </a:cubicBezTo>
                  <a:cubicBezTo>
                    <a:pt x="632" y="48"/>
                    <a:pt x="544" y="0"/>
                    <a:pt x="45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24"/>
            <p:cNvSpPr/>
            <p:nvPr/>
          </p:nvSpPr>
          <p:spPr>
            <a:xfrm>
              <a:off x="2475527" y="-44783"/>
              <a:ext cx="31100" cy="24701"/>
            </a:xfrm>
            <a:custGeom>
              <a:avLst/>
              <a:gdLst/>
              <a:ahLst/>
              <a:cxnLst/>
              <a:rect l="l" t="t" r="r" b="b"/>
              <a:pathLst>
                <a:path w="695" h="552" extrusionOk="0">
                  <a:moveTo>
                    <a:pt x="283" y="1"/>
                  </a:moveTo>
                  <a:cubicBezTo>
                    <a:pt x="134" y="1"/>
                    <a:pt x="0" y="118"/>
                    <a:pt x="0" y="276"/>
                  </a:cubicBezTo>
                  <a:cubicBezTo>
                    <a:pt x="0" y="435"/>
                    <a:pt x="132" y="552"/>
                    <a:pt x="280" y="552"/>
                  </a:cubicBezTo>
                  <a:cubicBezTo>
                    <a:pt x="303" y="552"/>
                    <a:pt x="326" y="549"/>
                    <a:pt x="350" y="543"/>
                  </a:cubicBezTo>
                  <a:cubicBezTo>
                    <a:pt x="405" y="529"/>
                    <a:pt x="460" y="518"/>
                    <a:pt x="515" y="504"/>
                  </a:cubicBezTo>
                  <a:cubicBezTo>
                    <a:pt x="611" y="480"/>
                    <a:pt x="694" y="378"/>
                    <a:pt x="689" y="276"/>
                  </a:cubicBezTo>
                  <a:cubicBezTo>
                    <a:pt x="683" y="174"/>
                    <a:pt x="620" y="75"/>
                    <a:pt x="515" y="50"/>
                  </a:cubicBezTo>
                  <a:cubicBezTo>
                    <a:pt x="460" y="36"/>
                    <a:pt x="405" y="23"/>
                    <a:pt x="350" y="9"/>
                  </a:cubicBezTo>
                  <a:cubicBezTo>
                    <a:pt x="328" y="3"/>
                    <a:pt x="305" y="1"/>
                    <a:pt x="283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24"/>
            <p:cNvSpPr/>
            <p:nvPr/>
          </p:nvSpPr>
          <p:spPr>
            <a:xfrm>
              <a:off x="2552763" y="-193617"/>
              <a:ext cx="28370" cy="22105"/>
            </a:xfrm>
            <a:custGeom>
              <a:avLst/>
              <a:gdLst/>
              <a:ahLst/>
              <a:cxnLst/>
              <a:rect l="l" t="t" r="r" b="b"/>
              <a:pathLst>
                <a:path w="634" h="494" extrusionOk="0">
                  <a:moveTo>
                    <a:pt x="317" y="1"/>
                  </a:moveTo>
                  <a:cubicBezTo>
                    <a:pt x="3" y="1"/>
                    <a:pt x="1" y="493"/>
                    <a:pt x="317" y="493"/>
                  </a:cubicBezTo>
                  <a:cubicBezTo>
                    <a:pt x="634" y="493"/>
                    <a:pt x="634" y="1"/>
                    <a:pt x="317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24"/>
            <p:cNvSpPr/>
            <p:nvPr/>
          </p:nvSpPr>
          <p:spPr>
            <a:xfrm>
              <a:off x="2625345" y="-306831"/>
              <a:ext cx="18615" cy="11366"/>
            </a:xfrm>
            <a:custGeom>
              <a:avLst/>
              <a:gdLst/>
              <a:ahLst/>
              <a:cxnLst/>
              <a:rect l="l" t="t" r="r" b="b"/>
              <a:pathLst>
                <a:path w="416" h="254" extrusionOk="0">
                  <a:moveTo>
                    <a:pt x="291" y="0"/>
                  </a:moveTo>
                  <a:cubicBezTo>
                    <a:pt x="289" y="0"/>
                    <a:pt x="288" y="0"/>
                    <a:pt x="287" y="0"/>
                  </a:cubicBezTo>
                  <a:cubicBezTo>
                    <a:pt x="248" y="3"/>
                    <a:pt x="209" y="0"/>
                    <a:pt x="171" y="9"/>
                  </a:cubicBezTo>
                  <a:cubicBezTo>
                    <a:pt x="141" y="14"/>
                    <a:pt x="113" y="28"/>
                    <a:pt x="86" y="42"/>
                  </a:cubicBezTo>
                  <a:cubicBezTo>
                    <a:pt x="0" y="75"/>
                    <a:pt x="0" y="179"/>
                    <a:pt x="86" y="212"/>
                  </a:cubicBezTo>
                  <a:cubicBezTo>
                    <a:pt x="113" y="223"/>
                    <a:pt x="141" y="240"/>
                    <a:pt x="171" y="245"/>
                  </a:cubicBezTo>
                  <a:cubicBezTo>
                    <a:pt x="209" y="254"/>
                    <a:pt x="248" y="251"/>
                    <a:pt x="287" y="254"/>
                  </a:cubicBezTo>
                  <a:cubicBezTo>
                    <a:pt x="288" y="254"/>
                    <a:pt x="289" y="254"/>
                    <a:pt x="291" y="254"/>
                  </a:cubicBezTo>
                  <a:cubicBezTo>
                    <a:pt x="355" y="254"/>
                    <a:pt x="416" y="192"/>
                    <a:pt x="413" y="127"/>
                  </a:cubicBezTo>
                  <a:cubicBezTo>
                    <a:pt x="408" y="62"/>
                    <a:pt x="358" y="0"/>
                    <a:pt x="29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24"/>
            <p:cNvSpPr/>
            <p:nvPr/>
          </p:nvSpPr>
          <p:spPr>
            <a:xfrm>
              <a:off x="2336046" y="-176121"/>
              <a:ext cx="25551" cy="18794"/>
            </a:xfrm>
            <a:custGeom>
              <a:avLst/>
              <a:gdLst/>
              <a:ahLst/>
              <a:cxnLst/>
              <a:rect l="l" t="t" r="r" b="b"/>
              <a:pathLst>
                <a:path w="571" h="420" extrusionOk="0">
                  <a:moveTo>
                    <a:pt x="211" y="0"/>
                  </a:moveTo>
                  <a:cubicBezTo>
                    <a:pt x="102" y="0"/>
                    <a:pt x="1" y="101"/>
                    <a:pt x="6" y="210"/>
                  </a:cubicBezTo>
                  <a:cubicBezTo>
                    <a:pt x="12" y="320"/>
                    <a:pt x="97" y="419"/>
                    <a:pt x="215" y="419"/>
                  </a:cubicBezTo>
                  <a:cubicBezTo>
                    <a:pt x="265" y="416"/>
                    <a:pt x="314" y="416"/>
                    <a:pt x="364" y="405"/>
                  </a:cubicBezTo>
                  <a:cubicBezTo>
                    <a:pt x="422" y="397"/>
                    <a:pt x="469" y="367"/>
                    <a:pt x="507" y="325"/>
                  </a:cubicBezTo>
                  <a:cubicBezTo>
                    <a:pt x="570" y="259"/>
                    <a:pt x="570" y="160"/>
                    <a:pt x="507" y="94"/>
                  </a:cubicBezTo>
                  <a:lnTo>
                    <a:pt x="507" y="91"/>
                  </a:lnTo>
                  <a:cubicBezTo>
                    <a:pt x="469" y="50"/>
                    <a:pt x="422" y="23"/>
                    <a:pt x="364" y="12"/>
                  </a:cubicBezTo>
                  <a:cubicBezTo>
                    <a:pt x="314" y="3"/>
                    <a:pt x="265" y="1"/>
                    <a:pt x="215" y="1"/>
                  </a:cubicBezTo>
                  <a:cubicBezTo>
                    <a:pt x="214" y="1"/>
                    <a:pt x="212" y="0"/>
                    <a:pt x="21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24"/>
            <p:cNvSpPr/>
            <p:nvPr/>
          </p:nvSpPr>
          <p:spPr>
            <a:xfrm>
              <a:off x="2396769" y="-255236"/>
              <a:ext cx="24208" cy="18794"/>
            </a:xfrm>
            <a:custGeom>
              <a:avLst/>
              <a:gdLst/>
              <a:ahLst/>
              <a:cxnLst/>
              <a:rect l="l" t="t" r="r" b="b"/>
              <a:pathLst>
                <a:path w="541" h="420" extrusionOk="0">
                  <a:moveTo>
                    <a:pt x="271" y="1"/>
                  </a:moveTo>
                  <a:cubicBezTo>
                    <a:pt x="1" y="1"/>
                    <a:pt x="1" y="419"/>
                    <a:pt x="271" y="419"/>
                  </a:cubicBezTo>
                  <a:cubicBezTo>
                    <a:pt x="541" y="419"/>
                    <a:pt x="541" y="1"/>
                    <a:pt x="27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24"/>
            <p:cNvSpPr/>
            <p:nvPr/>
          </p:nvSpPr>
          <p:spPr>
            <a:xfrm>
              <a:off x="2029384" y="111210"/>
              <a:ext cx="15930" cy="22463"/>
            </a:xfrm>
            <a:custGeom>
              <a:avLst/>
              <a:gdLst/>
              <a:ahLst/>
              <a:cxnLst/>
              <a:rect l="l" t="t" r="r" b="b"/>
              <a:pathLst>
                <a:path w="356" h="502" extrusionOk="0">
                  <a:moveTo>
                    <a:pt x="183" y="0"/>
                  </a:moveTo>
                  <a:cubicBezTo>
                    <a:pt x="181" y="0"/>
                    <a:pt x="179" y="0"/>
                    <a:pt x="177" y="0"/>
                  </a:cubicBezTo>
                  <a:cubicBezTo>
                    <a:pt x="130" y="3"/>
                    <a:pt x="89" y="22"/>
                    <a:pt x="56" y="53"/>
                  </a:cubicBezTo>
                  <a:cubicBezTo>
                    <a:pt x="17" y="88"/>
                    <a:pt x="3" y="143"/>
                    <a:pt x="3" y="196"/>
                  </a:cubicBezTo>
                  <a:cubicBezTo>
                    <a:pt x="1" y="237"/>
                    <a:pt x="1" y="281"/>
                    <a:pt x="1" y="325"/>
                  </a:cubicBezTo>
                  <a:cubicBezTo>
                    <a:pt x="1" y="413"/>
                    <a:pt x="79" y="502"/>
                    <a:pt x="169" y="502"/>
                  </a:cubicBezTo>
                  <a:cubicBezTo>
                    <a:pt x="171" y="502"/>
                    <a:pt x="174" y="501"/>
                    <a:pt x="177" y="501"/>
                  </a:cubicBezTo>
                  <a:cubicBezTo>
                    <a:pt x="273" y="496"/>
                    <a:pt x="356" y="424"/>
                    <a:pt x="356" y="325"/>
                  </a:cubicBezTo>
                  <a:cubicBezTo>
                    <a:pt x="353" y="284"/>
                    <a:pt x="356" y="242"/>
                    <a:pt x="353" y="201"/>
                  </a:cubicBezTo>
                  <a:cubicBezTo>
                    <a:pt x="350" y="154"/>
                    <a:pt x="345" y="110"/>
                    <a:pt x="315" y="69"/>
                  </a:cubicBezTo>
                  <a:cubicBezTo>
                    <a:pt x="283" y="32"/>
                    <a:pt x="233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24"/>
            <p:cNvSpPr/>
            <p:nvPr/>
          </p:nvSpPr>
          <p:spPr>
            <a:xfrm>
              <a:off x="2009560" y="-17934"/>
              <a:ext cx="23940" cy="18525"/>
            </a:xfrm>
            <a:custGeom>
              <a:avLst/>
              <a:gdLst/>
              <a:ahLst/>
              <a:cxnLst/>
              <a:rect l="l" t="t" r="r" b="b"/>
              <a:pathLst>
                <a:path w="535" h="414" extrusionOk="0">
                  <a:moveTo>
                    <a:pt x="267" y="1"/>
                  </a:moveTo>
                  <a:cubicBezTo>
                    <a:pt x="0" y="1"/>
                    <a:pt x="0" y="414"/>
                    <a:pt x="267" y="414"/>
                  </a:cubicBezTo>
                  <a:cubicBezTo>
                    <a:pt x="534" y="414"/>
                    <a:pt x="534" y="1"/>
                    <a:pt x="267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5" name="Google Shape;2185;p24"/>
          <p:cNvGrpSpPr/>
          <p:nvPr/>
        </p:nvGrpSpPr>
        <p:grpSpPr>
          <a:xfrm rot="-1016838" flipH="1">
            <a:off x="8135035" y="3085535"/>
            <a:ext cx="1616765" cy="1763462"/>
            <a:chOff x="1798787" y="3873267"/>
            <a:chExt cx="1616720" cy="1763413"/>
          </a:xfrm>
        </p:grpSpPr>
        <p:sp>
          <p:nvSpPr>
            <p:cNvPr id="2186" name="Google Shape;2186;p24"/>
            <p:cNvSpPr/>
            <p:nvPr/>
          </p:nvSpPr>
          <p:spPr>
            <a:xfrm>
              <a:off x="1822951" y="3996952"/>
              <a:ext cx="1384935" cy="1639727"/>
            </a:xfrm>
            <a:custGeom>
              <a:avLst/>
              <a:gdLst/>
              <a:ahLst/>
              <a:cxnLst/>
              <a:rect l="l" t="t" r="r" b="b"/>
              <a:pathLst>
                <a:path w="30950" h="36644" extrusionOk="0">
                  <a:moveTo>
                    <a:pt x="27962" y="1"/>
                  </a:moveTo>
                  <a:cubicBezTo>
                    <a:pt x="27626" y="1"/>
                    <a:pt x="27285" y="277"/>
                    <a:pt x="27389" y="709"/>
                  </a:cubicBezTo>
                  <a:cubicBezTo>
                    <a:pt x="29727" y="10252"/>
                    <a:pt x="19138" y="15230"/>
                    <a:pt x="12673" y="19390"/>
                  </a:cubicBezTo>
                  <a:cubicBezTo>
                    <a:pt x="6492" y="23366"/>
                    <a:pt x="1638" y="29247"/>
                    <a:pt x="14" y="36540"/>
                  </a:cubicBezTo>
                  <a:cubicBezTo>
                    <a:pt x="0" y="36603"/>
                    <a:pt x="49" y="36643"/>
                    <a:pt x="96" y="36643"/>
                  </a:cubicBezTo>
                  <a:cubicBezTo>
                    <a:pt x="127" y="36643"/>
                    <a:pt x="158" y="36625"/>
                    <a:pt x="171" y="36584"/>
                  </a:cubicBezTo>
                  <a:cubicBezTo>
                    <a:pt x="1506" y="32424"/>
                    <a:pt x="3477" y="28666"/>
                    <a:pt x="6415" y="25403"/>
                  </a:cubicBezTo>
                  <a:cubicBezTo>
                    <a:pt x="9416" y="22069"/>
                    <a:pt x="13177" y="19910"/>
                    <a:pt x="17040" y="17733"/>
                  </a:cubicBezTo>
                  <a:cubicBezTo>
                    <a:pt x="23048" y="14343"/>
                    <a:pt x="30949" y="8424"/>
                    <a:pt x="28494" y="403"/>
                  </a:cubicBezTo>
                  <a:cubicBezTo>
                    <a:pt x="28407" y="123"/>
                    <a:pt x="28185" y="1"/>
                    <a:pt x="27962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24"/>
            <p:cNvSpPr/>
            <p:nvPr/>
          </p:nvSpPr>
          <p:spPr>
            <a:xfrm>
              <a:off x="1798787" y="3873267"/>
              <a:ext cx="1016708" cy="1680671"/>
            </a:xfrm>
            <a:custGeom>
              <a:avLst/>
              <a:gdLst/>
              <a:ahLst/>
              <a:cxnLst/>
              <a:rect l="l" t="t" r="r" b="b"/>
              <a:pathLst>
                <a:path w="22721" h="37559" extrusionOk="0">
                  <a:moveTo>
                    <a:pt x="21526" y="0"/>
                  </a:moveTo>
                  <a:cubicBezTo>
                    <a:pt x="21232" y="0"/>
                    <a:pt x="20921" y="199"/>
                    <a:pt x="20933" y="544"/>
                  </a:cubicBezTo>
                  <a:cubicBezTo>
                    <a:pt x="21077" y="4561"/>
                    <a:pt x="21768" y="8820"/>
                    <a:pt x="19521" y="12440"/>
                  </a:cubicBezTo>
                  <a:cubicBezTo>
                    <a:pt x="17489" y="15720"/>
                    <a:pt x="13679" y="17322"/>
                    <a:pt x="10727" y="19618"/>
                  </a:cubicBezTo>
                  <a:cubicBezTo>
                    <a:pt x="5265" y="23869"/>
                    <a:pt x="980" y="30579"/>
                    <a:pt x="6" y="37493"/>
                  </a:cubicBezTo>
                  <a:cubicBezTo>
                    <a:pt x="1" y="37531"/>
                    <a:pt x="33" y="37558"/>
                    <a:pt x="63" y="37558"/>
                  </a:cubicBezTo>
                  <a:cubicBezTo>
                    <a:pt x="83" y="37558"/>
                    <a:pt x="101" y="37547"/>
                    <a:pt x="108" y="37520"/>
                  </a:cubicBezTo>
                  <a:cubicBezTo>
                    <a:pt x="1096" y="33663"/>
                    <a:pt x="2456" y="29973"/>
                    <a:pt x="4805" y="26722"/>
                  </a:cubicBezTo>
                  <a:cubicBezTo>
                    <a:pt x="7291" y="23283"/>
                    <a:pt x="10438" y="20623"/>
                    <a:pt x="14031" y="18410"/>
                  </a:cubicBezTo>
                  <a:cubicBezTo>
                    <a:pt x="17004" y="16581"/>
                    <a:pt x="19953" y="14660"/>
                    <a:pt x="21338" y="11303"/>
                  </a:cubicBezTo>
                  <a:cubicBezTo>
                    <a:pt x="22720" y="7950"/>
                    <a:pt x="22572" y="3916"/>
                    <a:pt x="22021" y="398"/>
                  </a:cubicBezTo>
                  <a:cubicBezTo>
                    <a:pt x="21978" y="124"/>
                    <a:pt x="21757" y="0"/>
                    <a:pt x="2152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24"/>
            <p:cNvSpPr/>
            <p:nvPr/>
          </p:nvSpPr>
          <p:spPr>
            <a:xfrm>
              <a:off x="1990042" y="4320082"/>
              <a:ext cx="1385651" cy="1154396"/>
            </a:xfrm>
            <a:custGeom>
              <a:avLst/>
              <a:gdLst/>
              <a:ahLst/>
              <a:cxnLst/>
              <a:rect l="l" t="t" r="r" b="b"/>
              <a:pathLst>
                <a:path w="30966" h="25798" extrusionOk="0">
                  <a:moveTo>
                    <a:pt x="29516" y="1"/>
                  </a:moveTo>
                  <a:cubicBezTo>
                    <a:pt x="29334" y="1"/>
                    <a:pt x="29157" y="134"/>
                    <a:pt x="29126" y="380"/>
                  </a:cubicBezTo>
                  <a:cubicBezTo>
                    <a:pt x="28895" y="2227"/>
                    <a:pt x="28887" y="3722"/>
                    <a:pt x="27887" y="5385"/>
                  </a:cubicBezTo>
                  <a:cubicBezTo>
                    <a:pt x="26946" y="6949"/>
                    <a:pt x="25591" y="8259"/>
                    <a:pt x="24068" y="9253"/>
                  </a:cubicBezTo>
                  <a:cubicBezTo>
                    <a:pt x="20866" y="11340"/>
                    <a:pt x="17009" y="12120"/>
                    <a:pt x="13493" y="13510"/>
                  </a:cubicBezTo>
                  <a:cubicBezTo>
                    <a:pt x="7722" y="15795"/>
                    <a:pt x="2692" y="20046"/>
                    <a:pt x="21" y="25715"/>
                  </a:cubicBezTo>
                  <a:cubicBezTo>
                    <a:pt x="1" y="25759"/>
                    <a:pt x="36" y="25797"/>
                    <a:pt x="72" y="25797"/>
                  </a:cubicBezTo>
                  <a:cubicBezTo>
                    <a:pt x="89" y="25797"/>
                    <a:pt x="106" y="25789"/>
                    <a:pt x="118" y="25770"/>
                  </a:cubicBezTo>
                  <a:cubicBezTo>
                    <a:pt x="2136" y="22568"/>
                    <a:pt x="4589" y="19738"/>
                    <a:pt x="7700" y="17552"/>
                  </a:cubicBezTo>
                  <a:cubicBezTo>
                    <a:pt x="10993" y="15239"/>
                    <a:pt x="14721" y="14129"/>
                    <a:pt x="18501" y="12888"/>
                  </a:cubicBezTo>
                  <a:cubicBezTo>
                    <a:pt x="21701" y="11839"/>
                    <a:pt x="24897" y="10523"/>
                    <a:pt x="27257" y="8034"/>
                  </a:cubicBezTo>
                  <a:cubicBezTo>
                    <a:pt x="29016" y="6181"/>
                    <a:pt x="30965" y="2907"/>
                    <a:pt x="29892" y="275"/>
                  </a:cubicBezTo>
                  <a:cubicBezTo>
                    <a:pt x="29815" y="88"/>
                    <a:pt x="29664" y="1"/>
                    <a:pt x="2951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24"/>
            <p:cNvSpPr/>
            <p:nvPr/>
          </p:nvSpPr>
          <p:spPr>
            <a:xfrm>
              <a:off x="2048529" y="5087968"/>
              <a:ext cx="937013" cy="478977"/>
            </a:xfrm>
            <a:custGeom>
              <a:avLst/>
              <a:gdLst/>
              <a:ahLst/>
              <a:cxnLst/>
              <a:rect l="l" t="t" r="r" b="b"/>
              <a:pathLst>
                <a:path w="20940" h="10704" extrusionOk="0">
                  <a:moveTo>
                    <a:pt x="20596" y="1"/>
                  </a:moveTo>
                  <a:cubicBezTo>
                    <a:pt x="20569" y="1"/>
                    <a:pt x="20541" y="6"/>
                    <a:pt x="20512" y="17"/>
                  </a:cubicBezTo>
                  <a:cubicBezTo>
                    <a:pt x="19146" y="560"/>
                    <a:pt x="17888" y="1097"/>
                    <a:pt x="16393" y="1179"/>
                  </a:cubicBezTo>
                  <a:cubicBezTo>
                    <a:pt x="16150" y="1193"/>
                    <a:pt x="15908" y="1198"/>
                    <a:pt x="15664" y="1198"/>
                  </a:cubicBezTo>
                  <a:cubicBezTo>
                    <a:pt x="15072" y="1198"/>
                    <a:pt x="14479" y="1169"/>
                    <a:pt x="13887" y="1169"/>
                  </a:cubicBezTo>
                  <a:cubicBezTo>
                    <a:pt x="13644" y="1169"/>
                    <a:pt x="13401" y="1174"/>
                    <a:pt x="13158" y="1187"/>
                  </a:cubicBezTo>
                  <a:cubicBezTo>
                    <a:pt x="11253" y="1289"/>
                    <a:pt x="9389" y="1790"/>
                    <a:pt x="7668" y="2608"/>
                  </a:cubicBezTo>
                  <a:cubicBezTo>
                    <a:pt x="4248" y="4230"/>
                    <a:pt x="1371" y="7099"/>
                    <a:pt x="11" y="10651"/>
                  </a:cubicBezTo>
                  <a:cubicBezTo>
                    <a:pt x="0" y="10680"/>
                    <a:pt x="27" y="10703"/>
                    <a:pt x="53" y="10703"/>
                  </a:cubicBezTo>
                  <a:cubicBezTo>
                    <a:pt x="66" y="10703"/>
                    <a:pt x="78" y="10697"/>
                    <a:pt x="85" y="10684"/>
                  </a:cubicBezTo>
                  <a:cubicBezTo>
                    <a:pt x="2073" y="6843"/>
                    <a:pt x="5322" y="3919"/>
                    <a:pt x="9502" y="2666"/>
                  </a:cubicBezTo>
                  <a:cubicBezTo>
                    <a:pt x="11630" y="2027"/>
                    <a:pt x="13662" y="2137"/>
                    <a:pt x="15842" y="2115"/>
                  </a:cubicBezTo>
                  <a:cubicBezTo>
                    <a:pt x="17643" y="2096"/>
                    <a:pt x="19414" y="1705"/>
                    <a:pt x="20774" y="463"/>
                  </a:cubicBezTo>
                  <a:cubicBezTo>
                    <a:pt x="20939" y="310"/>
                    <a:pt x="20805" y="1"/>
                    <a:pt x="2059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24"/>
            <p:cNvSpPr/>
            <p:nvPr/>
          </p:nvSpPr>
          <p:spPr>
            <a:xfrm>
              <a:off x="2698681" y="4201408"/>
              <a:ext cx="241010" cy="395344"/>
            </a:xfrm>
            <a:custGeom>
              <a:avLst/>
              <a:gdLst/>
              <a:ahLst/>
              <a:cxnLst/>
              <a:rect l="l" t="t" r="r" b="b"/>
              <a:pathLst>
                <a:path w="5386" h="8835" extrusionOk="0">
                  <a:moveTo>
                    <a:pt x="5089" y="1"/>
                  </a:moveTo>
                  <a:cubicBezTo>
                    <a:pt x="4938" y="1"/>
                    <a:pt x="4780" y="98"/>
                    <a:pt x="4769" y="292"/>
                  </a:cubicBezTo>
                  <a:cubicBezTo>
                    <a:pt x="4554" y="3703"/>
                    <a:pt x="2800" y="6702"/>
                    <a:pt x="58" y="8709"/>
                  </a:cubicBezTo>
                  <a:cubicBezTo>
                    <a:pt x="0" y="8750"/>
                    <a:pt x="34" y="8835"/>
                    <a:pt x="91" y="8835"/>
                  </a:cubicBezTo>
                  <a:cubicBezTo>
                    <a:pt x="102" y="8835"/>
                    <a:pt x="114" y="8832"/>
                    <a:pt x="127" y="8824"/>
                  </a:cubicBezTo>
                  <a:cubicBezTo>
                    <a:pt x="3246" y="7029"/>
                    <a:pt x="5108" y="3855"/>
                    <a:pt x="5372" y="292"/>
                  </a:cubicBezTo>
                  <a:cubicBezTo>
                    <a:pt x="5386" y="98"/>
                    <a:pt x="5240" y="1"/>
                    <a:pt x="5089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24"/>
            <p:cNvSpPr/>
            <p:nvPr/>
          </p:nvSpPr>
          <p:spPr>
            <a:xfrm>
              <a:off x="2920947" y="4025949"/>
              <a:ext cx="45240" cy="52176"/>
            </a:xfrm>
            <a:custGeom>
              <a:avLst/>
              <a:gdLst/>
              <a:ahLst/>
              <a:cxnLst/>
              <a:rect l="l" t="t" r="r" b="b"/>
              <a:pathLst>
                <a:path w="1011" h="1166" extrusionOk="0">
                  <a:moveTo>
                    <a:pt x="517" y="0"/>
                  </a:moveTo>
                  <a:cubicBezTo>
                    <a:pt x="513" y="0"/>
                    <a:pt x="508" y="0"/>
                    <a:pt x="504" y="0"/>
                  </a:cubicBezTo>
                  <a:cubicBezTo>
                    <a:pt x="388" y="6"/>
                    <a:pt x="275" y="47"/>
                    <a:pt x="190" y="133"/>
                  </a:cubicBezTo>
                  <a:cubicBezTo>
                    <a:pt x="124" y="199"/>
                    <a:pt x="88" y="279"/>
                    <a:pt x="58" y="367"/>
                  </a:cubicBezTo>
                  <a:cubicBezTo>
                    <a:pt x="25" y="463"/>
                    <a:pt x="22" y="570"/>
                    <a:pt x="11" y="672"/>
                  </a:cubicBezTo>
                  <a:cubicBezTo>
                    <a:pt x="0" y="788"/>
                    <a:pt x="77" y="939"/>
                    <a:pt x="157" y="1019"/>
                  </a:cubicBezTo>
                  <a:cubicBezTo>
                    <a:pt x="239" y="1101"/>
                    <a:pt x="372" y="1165"/>
                    <a:pt x="490" y="1165"/>
                  </a:cubicBezTo>
                  <a:cubicBezTo>
                    <a:pt x="494" y="1165"/>
                    <a:pt x="499" y="1165"/>
                    <a:pt x="504" y="1165"/>
                  </a:cubicBezTo>
                  <a:cubicBezTo>
                    <a:pt x="631" y="1157"/>
                    <a:pt x="763" y="1116"/>
                    <a:pt x="854" y="1019"/>
                  </a:cubicBezTo>
                  <a:cubicBezTo>
                    <a:pt x="936" y="931"/>
                    <a:pt x="1011" y="799"/>
                    <a:pt x="997" y="672"/>
                  </a:cubicBezTo>
                  <a:cubicBezTo>
                    <a:pt x="986" y="576"/>
                    <a:pt x="986" y="469"/>
                    <a:pt x="955" y="378"/>
                  </a:cubicBezTo>
                  <a:cubicBezTo>
                    <a:pt x="928" y="303"/>
                    <a:pt x="900" y="237"/>
                    <a:pt x="851" y="177"/>
                  </a:cubicBezTo>
                  <a:cubicBezTo>
                    <a:pt x="776" y="78"/>
                    <a:pt x="648" y="0"/>
                    <a:pt x="517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24"/>
            <p:cNvSpPr/>
            <p:nvPr/>
          </p:nvSpPr>
          <p:spPr>
            <a:xfrm>
              <a:off x="2871634" y="4693464"/>
              <a:ext cx="58932" cy="41884"/>
            </a:xfrm>
            <a:custGeom>
              <a:avLst/>
              <a:gdLst/>
              <a:ahLst/>
              <a:cxnLst/>
              <a:rect l="l" t="t" r="r" b="b"/>
              <a:pathLst>
                <a:path w="1317" h="936" extrusionOk="0">
                  <a:moveTo>
                    <a:pt x="1024" y="1"/>
                  </a:moveTo>
                  <a:cubicBezTo>
                    <a:pt x="1002" y="1"/>
                    <a:pt x="981" y="3"/>
                    <a:pt x="959" y="6"/>
                  </a:cubicBezTo>
                  <a:cubicBezTo>
                    <a:pt x="901" y="15"/>
                    <a:pt x="846" y="23"/>
                    <a:pt x="788" y="37"/>
                  </a:cubicBezTo>
                  <a:lnTo>
                    <a:pt x="706" y="59"/>
                  </a:lnTo>
                  <a:cubicBezTo>
                    <a:pt x="678" y="67"/>
                    <a:pt x="664" y="71"/>
                    <a:pt x="662" y="71"/>
                  </a:cubicBezTo>
                  <a:cubicBezTo>
                    <a:pt x="660" y="71"/>
                    <a:pt x="665" y="69"/>
                    <a:pt x="675" y="64"/>
                  </a:cubicBezTo>
                  <a:lnTo>
                    <a:pt x="675" y="64"/>
                  </a:lnTo>
                  <a:cubicBezTo>
                    <a:pt x="518" y="89"/>
                    <a:pt x="386" y="152"/>
                    <a:pt x="249" y="232"/>
                  </a:cubicBezTo>
                  <a:cubicBezTo>
                    <a:pt x="75" y="328"/>
                    <a:pt x="1" y="582"/>
                    <a:pt x="111" y="752"/>
                  </a:cubicBezTo>
                  <a:cubicBezTo>
                    <a:pt x="191" y="876"/>
                    <a:pt x="309" y="935"/>
                    <a:pt x="436" y="935"/>
                  </a:cubicBezTo>
                  <a:cubicBezTo>
                    <a:pt x="501" y="935"/>
                    <a:pt x="568" y="920"/>
                    <a:pt x="634" y="890"/>
                  </a:cubicBezTo>
                  <a:cubicBezTo>
                    <a:pt x="686" y="865"/>
                    <a:pt x="741" y="841"/>
                    <a:pt x="791" y="813"/>
                  </a:cubicBezTo>
                  <a:cubicBezTo>
                    <a:pt x="816" y="796"/>
                    <a:pt x="841" y="780"/>
                    <a:pt x="865" y="766"/>
                  </a:cubicBezTo>
                  <a:cubicBezTo>
                    <a:pt x="923" y="733"/>
                    <a:pt x="967" y="686"/>
                    <a:pt x="1000" y="631"/>
                  </a:cubicBezTo>
                  <a:lnTo>
                    <a:pt x="1000" y="631"/>
                  </a:lnTo>
                  <a:cubicBezTo>
                    <a:pt x="996" y="640"/>
                    <a:pt x="995" y="645"/>
                    <a:pt x="998" y="645"/>
                  </a:cubicBezTo>
                  <a:cubicBezTo>
                    <a:pt x="1002" y="645"/>
                    <a:pt x="1013" y="636"/>
                    <a:pt x="1031" y="615"/>
                  </a:cubicBezTo>
                  <a:cubicBezTo>
                    <a:pt x="1053" y="598"/>
                    <a:pt x="1072" y="582"/>
                    <a:pt x="1094" y="562"/>
                  </a:cubicBezTo>
                  <a:cubicBezTo>
                    <a:pt x="1138" y="527"/>
                    <a:pt x="1176" y="485"/>
                    <a:pt x="1215" y="447"/>
                  </a:cubicBezTo>
                  <a:cubicBezTo>
                    <a:pt x="1298" y="364"/>
                    <a:pt x="1317" y="229"/>
                    <a:pt x="1256" y="127"/>
                  </a:cubicBezTo>
                  <a:cubicBezTo>
                    <a:pt x="1205" y="38"/>
                    <a:pt x="1118" y="1"/>
                    <a:pt x="1024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24"/>
            <p:cNvSpPr/>
            <p:nvPr/>
          </p:nvSpPr>
          <p:spPr>
            <a:xfrm>
              <a:off x="3057296" y="4560292"/>
              <a:ext cx="63273" cy="49088"/>
            </a:xfrm>
            <a:custGeom>
              <a:avLst/>
              <a:gdLst/>
              <a:ahLst/>
              <a:cxnLst/>
              <a:rect l="l" t="t" r="r" b="b"/>
              <a:pathLst>
                <a:path w="1414" h="1097" extrusionOk="0">
                  <a:moveTo>
                    <a:pt x="706" y="0"/>
                  </a:moveTo>
                  <a:cubicBezTo>
                    <a:pt x="1" y="0"/>
                    <a:pt x="1" y="1096"/>
                    <a:pt x="706" y="1096"/>
                  </a:cubicBezTo>
                  <a:cubicBezTo>
                    <a:pt x="1413" y="1096"/>
                    <a:pt x="1413" y="0"/>
                    <a:pt x="70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24"/>
            <p:cNvSpPr/>
            <p:nvPr/>
          </p:nvSpPr>
          <p:spPr>
            <a:xfrm>
              <a:off x="3169793" y="4168921"/>
              <a:ext cx="100592" cy="286831"/>
            </a:xfrm>
            <a:custGeom>
              <a:avLst/>
              <a:gdLst/>
              <a:ahLst/>
              <a:cxnLst/>
              <a:rect l="l" t="t" r="r" b="b"/>
              <a:pathLst>
                <a:path w="2248" h="6410" extrusionOk="0">
                  <a:moveTo>
                    <a:pt x="1801" y="1"/>
                  </a:moveTo>
                  <a:cubicBezTo>
                    <a:pt x="1738" y="1"/>
                    <a:pt x="1671" y="37"/>
                    <a:pt x="1653" y="101"/>
                  </a:cubicBezTo>
                  <a:cubicBezTo>
                    <a:pt x="1361" y="1123"/>
                    <a:pt x="1336" y="2202"/>
                    <a:pt x="1066" y="3234"/>
                  </a:cubicBezTo>
                  <a:cubicBezTo>
                    <a:pt x="799" y="4261"/>
                    <a:pt x="444" y="5275"/>
                    <a:pt x="37" y="6255"/>
                  </a:cubicBezTo>
                  <a:cubicBezTo>
                    <a:pt x="0" y="6344"/>
                    <a:pt x="82" y="6410"/>
                    <a:pt x="162" y="6410"/>
                  </a:cubicBezTo>
                  <a:cubicBezTo>
                    <a:pt x="204" y="6410"/>
                    <a:pt x="244" y="6392"/>
                    <a:pt x="268" y="6351"/>
                  </a:cubicBezTo>
                  <a:cubicBezTo>
                    <a:pt x="1284" y="4586"/>
                    <a:pt x="2247" y="2174"/>
                    <a:pt x="1923" y="101"/>
                  </a:cubicBezTo>
                  <a:lnTo>
                    <a:pt x="1925" y="101"/>
                  </a:lnTo>
                  <a:cubicBezTo>
                    <a:pt x="1915" y="32"/>
                    <a:pt x="1859" y="1"/>
                    <a:pt x="180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24"/>
            <p:cNvSpPr/>
            <p:nvPr/>
          </p:nvSpPr>
          <p:spPr>
            <a:xfrm>
              <a:off x="2659481" y="4800637"/>
              <a:ext cx="659623" cy="230718"/>
            </a:xfrm>
            <a:custGeom>
              <a:avLst/>
              <a:gdLst/>
              <a:ahLst/>
              <a:cxnLst/>
              <a:rect l="l" t="t" r="r" b="b"/>
              <a:pathLst>
                <a:path w="14741" h="5156" extrusionOk="0">
                  <a:moveTo>
                    <a:pt x="14441" y="1"/>
                  </a:moveTo>
                  <a:cubicBezTo>
                    <a:pt x="14402" y="1"/>
                    <a:pt x="14361" y="12"/>
                    <a:pt x="14320" y="37"/>
                  </a:cubicBezTo>
                  <a:cubicBezTo>
                    <a:pt x="13249" y="703"/>
                    <a:pt x="12418" y="1664"/>
                    <a:pt x="11306" y="2306"/>
                  </a:cubicBezTo>
                  <a:cubicBezTo>
                    <a:pt x="10218" y="2933"/>
                    <a:pt x="9051" y="3407"/>
                    <a:pt x="7847" y="3762"/>
                  </a:cubicBezTo>
                  <a:cubicBezTo>
                    <a:pt x="5328" y="4506"/>
                    <a:pt x="2685" y="4756"/>
                    <a:pt x="80" y="5031"/>
                  </a:cubicBezTo>
                  <a:cubicBezTo>
                    <a:pt x="4" y="5040"/>
                    <a:pt x="1" y="5155"/>
                    <a:pt x="78" y="5155"/>
                  </a:cubicBezTo>
                  <a:cubicBezTo>
                    <a:pt x="79" y="5155"/>
                    <a:pt x="80" y="5155"/>
                    <a:pt x="80" y="5155"/>
                  </a:cubicBezTo>
                  <a:cubicBezTo>
                    <a:pt x="2894" y="5062"/>
                    <a:pt x="5722" y="4850"/>
                    <a:pt x="8448" y="4104"/>
                  </a:cubicBezTo>
                  <a:cubicBezTo>
                    <a:pt x="10559" y="3528"/>
                    <a:pt x="13566" y="2432"/>
                    <a:pt x="14654" y="370"/>
                  </a:cubicBezTo>
                  <a:cubicBezTo>
                    <a:pt x="14741" y="203"/>
                    <a:pt x="14609" y="1"/>
                    <a:pt x="1444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24"/>
            <p:cNvSpPr/>
            <p:nvPr/>
          </p:nvSpPr>
          <p:spPr>
            <a:xfrm>
              <a:off x="3370491" y="4699639"/>
              <a:ext cx="45016" cy="34903"/>
            </a:xfrm>
            <a:custGeom>
              <a:avLst/>
              <a:gdLst/>
              <a:ahLst/>
              <a:cxnLst/>
              <a:rect l="l" t="t" r="r" b="b"/>
              <a:pathLst>
                <a:path w="1006" h="780" extrusionOk="0">
                  <a:moveTo>
                    <a:pt x="505" y="0"/>
                  </a:moveTo>
                  <a:cubicBezTo>
                    <a:pt x="4" y="0"/>
                    <a:pt x="1" y="780"/>
                    <a:pt x="505" y="780"/>
                  </a:cubicBezTo>
                  <a:cubicBezTo>
                    <a:pt x="1006" y="780"/>
                    <a:pt x="1006" y="0"/>
                    <a:pt x="505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24"/>
            <p:cNvSpPr/>
            <p:nvPr/>
          </p:nvSpPr>
          <p:spPr>
            <a:xfrm>
              <a:off x="3100209" y="5058836"/>
              <a:ext cx="40317" cy="30428"/>
            </a:xfrm>
            <a:custGeom>
              <a:avLst/>
              <a:gdLst/>
              <a:ahLst/>
              <a:cxnLst/>
              <a:rect l="l" t="t" r="r" b="b"/>
              <a:pathLst>
                <a:path w="901" h="680" extrusionOk="0">
                  <a:moveTo>
                    <a:pt x="341" y="1"/>
                  </a:moveTo>
                  <a:cubicBezTo>
                    <a:pt x="161" y="1"/>
                    <a:pt x="0" y="151"/>
                    <a:pt x="0" y="341"/>
                  </a:cubicBezTo>
                  <a:cubicBezTo>
                    <a:pt x="0" y="531"/>
                    <a:pt x="162" y="680"/>
                    <a:pt x="343" y="680"/>
                  </a:cubicBezTo>
                  <a:cubicBezTo>
                    <a:pt x="372" y="680"/>
                    <a:pt x="401" y="676"/>
                    <a:pt x="430" y="668"/>
                  </a:cubicBezTo>
                  <a:cubicBezTo>
                    <a:pt x="520" y="644"/>
                    <a:pt x="614" y="616"/>
                    <a:pt x="705" y="591"/>
                  </a:cubicBezTo>
                  <a:cubicBezTo>
                    <a:pt x="810" y="561"/>
                    <a:pt x="900" y="454"/>
                    <a:pt x="895" y="341"/>
                  </a:cubicBezTo>
                  <a:cubicBezTo>
                    <a:pt x="889" y="225"/>
                    <a:pt x="818" y="120"/>
                    <a:pt x="705" y="87"/>
                  </a:cubicBezTo>
                  <a:cubicBezTo>
                    <a:pt x="611" y="63"/>
                    <a:pt x="520" y="38"/>
                    <a:pt x="430" y="13"/>
                  </a:cubicBezTo>
                  <a:cubicBezTo>
                    <a:pt x="400" y="5"/>
                    <a:pt x="370" y="1"/>
                    <a:pt x="34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8" name="Google Shape;2198;p24"/>
          <p:cNvSpPr/>
          <p:nvPr/>
        </p:nvSpPr>
        <p:spPr>
          <a:xfrm>
            <a:off x="1414377" y="4555478"/>
            <a:ext cx="300424" cy="300541"/>
          </a:xfrm>
          <a:custGeom>
            <a:avLst/>
            <a:gdLst/>
            <a:ahLst/>
            <a:cxnLst/>
            <a:rect l="l" t="t" r="r" b="b"/>
            <a:pathLst>
              <a:path w="2093" h="2094" extrusionOk="0">
                <a:moveTo>
                  <a:pt x="1019" y="1"/>
                </a:moveTo>
                <a:cubicBezTo>
                  <a:pt x="1019" y="1"/>
                  <a:pt x="945" y="482"/>
                  <a:pt x="928" y="931"/>
                </a:cubicBezTo>
                <a:cubicBezTo>
                  <a:pt x="576" y="956"/>
                  <a:pt x="0" y="1074"/>
                  <a:pt x="0" y="1074"/>
                </a:cubicBezTo>
                <a:cubicBezTo>
                  <a:pt x="0" y="1074"/>
                  <a:pt x="479" y="1149"/>
                  <a:pt x="928" y="1165"/>
                </a:cubicBezTo>
                <a:cubicBezTo>
                  <a:pt x="936" y="1620"/>
                  <a:pt x="1019" y="2093"/>
                  <a:pt x="1019" y="2093"/>
                </a:cubicBezTo>
                <a:cubicBezTo>
                  <a:pt x="1019" y="2093"/>
                  <a:pt x="1137" y="1520"/>
                  <a:pt x="1162" y="1165"/>
                </a:cubicBezTo>
                <a:cubicBezTo>
                  <a:pt x="1619" y="1157"/>
                  <a:pt x="2093" y="1074"/>
                  <a:pt x="2093" y="1074"/>
                </a:cubicBezTo>
                <a:cubicBezTo>
                  <a:pt x="2093" y="1074"/>
                  <a:pt x="1517" y="956"/>
                  <a:pt x="1162" y="931"/>
                </a:cubicBezTo>
                <a:cubicBezTo>
                  <a:pt x="1137" y="579"/>
                  <a:pt x="1019" y="1"/>
                  <a:pt x="101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9" name="Google Shape;2199;p24"/>
          <p:cNvSpPr txBox="1">
            <a:spLocks noGrp="1"/>
          </p:cNvSpPr>
          <p:nvPr>
            <p:ph type="subTitle" idx="1"/>
          </p:nvPr>
        </p:nvSpPr>
        <p:spPr>
          <a:xfrm>
            <a:off x="720000" y="2236500"/>
            <a:ext cx="3945900" cy="19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0" name="Google Shape;2200;p24"/>
          <p:cNvSpPr txBox="1">
            <a:spLocks noGrp="1"/>
          </p:cNvSpPr>
          <p:nvPr>
            <p:ph type="title"/>
          </p:nvPr>
        </p:nvSpPr>
        <p:spPr>
          <a:xfrm>
            <a:off x="720000" y="980400"/>
            <a:ext cx="3945900" cy="12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1_1_1_1_1_1">
    <p:spTree>
      <p:nvGrpSpPr>
        <p:cNvPr id="1" name="Shape 2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2" name="Google Shape;2202;p25"/>
          <p:cNvGrpSpPr/>
          <p:nvPr/>
        </p:nvGrpSpPr>
        <p:grpSpPr>
          <a:xfrm>
            <a:off x="1706413" y="-3333312"/>
            <a:ext cx="11834400" cy="11810100"/>
            <a:chOff x="715101" y="-3451112"/>
            <a:chExt cx="11834400" cy="11810100"/>
          </a:xfrm>
        </p:grpSpPr>
        <p:sp>
          <p:nvSpPr>
            <p:cNvPr id="2203" name="Google Shape;2203;p25"/>
            <p:cNvSpPr/>
            <p:nvPr/>
          </p:nvSpPr>
          <p:spPr>
            <a:xfrm rot="-6776989">
              <a:off x="5404223" y="1095612"/>
              <a:ext cx="4500098" cy="4522828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25"/>
            <p:cNvSpPr/>
            <p:nvPr/>
          </p:nvSpPr>
          <p:spPr>
            <a:xfrm rot="-6776953">
              <a:off x="2134015" y="-2067137"/>
              <a:ext cx="8996572" cy="9042149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25"/>
            <p:cNvSpPr/>
            <p:nvPr/>
          </p:nvSpPr>
          <p:spPr>
            <a:xfrm rot="-6776992">
              <a:off x="4667612" y="174813"/>
              <a:ext cx="5861890" cy="5891474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25"/>
            <p:cNvSpPr/>
            <p:nvPr/>
          </p:nvSpPr>
          <p:spPr>
            <a:xfrm rot="-6777112">
              <a:off x="3332868" y="-797384"/>
              <a:ext cx="7455425" cy="7492969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25"/>
            <p:cNvSpPr/>
            <p:nvPr/>
          </p:nvSpPr>
          <p:spPr>
            <a:xfrm rot="-6777140">
              <a:off x="6026939" y="1845677"/>
              <a:ext cx="3941120" cy="3960896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8" name="Google Shape;2208;p25"/>
          <p:cNvGrpSpPr/>
          <p:nvPr/>
        </p:nvGrpSpPr>
        <p:grpSpPr>
          <a:xfrm rot="-1638481">
            <a:off x="-1025113" y="2583961"/>
            <a:ext cx="1429663" cy="1722496"/>
            <a:chOff x="53198" y="-1377442"/>
            <a:chExt cx="1148270" cy="1383467"/>
          </a:xfrm>
        </p:grpSpPr>
        <p:sp>
          <p:nvSpPr>
            <p:cNvPr id="2209" name="Google Shape;2209;p25"/>
            <p:cNvSpPr/>
            <p:nvPr/>
          </p:nvSpPr>
          <p:spPr>
            <a:xfrm>
              <a:off x="354042" y="-817681"/>
              <a:ext cx="389840" cy="348359"/>
            </a:xfrm>
            <a:custGeom>
              <a:avLst/>
              <a:gdLst/>
              <a:ahLst/>
              <a:cxnLst/>
              <a:rect l="l" t="t" r="r" b="b"/>
              <a:pathLst>
                <a:path w="8712" h="7785" extrusionOk="0">
                  <a:moveTo>
                    <a:pt x="36" y="1"/>
                  </a:moveTo>
                  <a:cubicBezTo>
                    <a:pt x="18" y="1"/>
                    <a:pt x="1" y="13"/>
                    <a:pt x="1" y="37"/>
                  </a:cubicBezTo>
                  <a:cubicBezTo>
                    <a:pt x="127" y="3090"/>
                    <a:pt x="1724" y="6546"/>
                    <a:pt x="4813" y="7578"/>
                  </a:cubicBezTo>
                  <a:cubicBezTo>
                    <a:pt x="5237" y="7720"/>
                    <a:pt x="5603" y="7785"/>
                    <a:pt x="5917" y="7785"/>
                  </a:cubicBezTo>
                  <a:cubicBezTo>
                    <a:pt x="8712" y="7785"/>
                    <a:pt x="7395" y="2647"/>
                    <a:pt x="6237" y="954"/>
                  </a:cubicBezTo>
                  <a:cubicBezTo>
                    <a:pt x="6213" y="919"/>
                    <a:pt x="6181" y="905"/>
                    <a:pt x="6151" y="905"/>
                  </a:cubicBezTo>
                  <a:cubicBezTo>
                    <a:pt x="6084" y="905"/>
                    <a:pt x="6023" y="975"/>
                    <a:pt x="6061" y="1058"/>
                  </a:cubicBezTo>
                  <a:cubicBezTo>
                    <a:pt x="6674" y="2435"/>
                    <a:pt x="7222" y="3806"/>
                    <a:pt x="7255" y="5340"/>
                  </a:cubicBezTo>
                  <a:cubicBezTo>
                    <a:pt x="7279" y="6501"/>
                    <a:pt x="6824" y="7434"/>
                    <a:pt x="5640" y="7434"/>
                  </a:cubicBezTo>
                  <a:cubicBezTo>
                    <a:pt x="5415" y="7434"/>
                    <a:pt x="5162" y="7400"/>
                    <a:pt x="4882" y="7328"/>
                  </a:cubicBezTo>
                  <a:cubicBezTo>
                    <a:pt x="4268" y="7168"/>
                    <a:pt x="3706" y="6802"/>
                    <a:pt x="3211" y="6416"/>
                  </a:cubicBezTo>
                  <a:cubicBezTo>
                    <a:pt x="1256" y="4894"/>
                    <a:pt x="367" y="2427"/>
                    <a:pt x="78" y="37"/>
                  </a:cubicBezTo>
                  <a:cubicBezTo>
                    <a:pt x="75" y="13"/>
                    <a:pt x="55" y="1"/>
                    <a:pt x="3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25"/>
            <p:cNvSpPr/>
            <p:nvPr/>
          </p:nvSpPr>
          <p:spPr>
            <a:xfrm>
              <a:off x="329117" y="-963607"/>
              <a:ext cx="246961" cy="350283"/>
            </a:xfrm>
            <a:custGeom>
              <a:avLst/>
              <a:gdLst/>
              <a:ahLst/>
              <a:cxnLst/>
              <a:rect l="l" t="t" r="r" b="b"/>
              <a:pathLst>
                <a:path w="5519" h="7828" extrusionOk="0">
                  <a:moveTo>
                    <a:pt x="3490" y="1"/>
                  </a:moveTo>
                  <a:cubicBezTo>
                    <a:pt x="1" y="1"/>
                    <a:pt x="4485" y="6858"/>
                    <a:pt x="5332" y="7800"/>
                  </a:cubicBezTo>
                  <a:cubicBezTo>
                    <a:pt x="5350" y="7820"/>
                    <a:pt x="5371" y="7828"/>
                    <a:pt x="5392" y="7828"/>
                  </a:cubicBezTo>
                  <a:cubicBezTo>
                    <a:pt x="5456" y="7828"/>
                    <a:pt x="5519" y="7752"/>
                    <a:pt x="5478" y="7684"/>
                  </a:cubicBezTo>
                  <a:cubicBezTo>
                    <a:pt x="4938" y="6764"/>
                    <a:pt x="4374" y="5859"/>
                    <a:pt x="3889" y="4903"/>
                  </a:cubicBezTo>
                  <a:cubicBezTo>
                    <a:pt x="3539" y="4212"/>
                    <a:pt x="1540" y="553"/>
                    <a:pt x="3614" y="250"/>
                  </a:cubicBezTo>
                  <a:cubicBezTo>
                    <a:pt x="3760" y="228"/>
                    <a:pt x="3716" y="5"/>
                    <a:pt x="3581" y="2"/>
                  </a:cubicBezTo>
                  <a:cubicBezTo>
                    <a:pt x="3550" y="1"/>
                    <a:pt x="3520" y="1"/>
                    <a:pt x="3490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25"/>
            <p:cNvSpPr/>
            <p:nvPr/>
          </p:nvSpPr>
          <p:spPr>
            <a:xfrm>
              <a:off x="552547" y="-915144"/>
              <a:ext cx="56248" cy="91732"/>
            </a:xfrm>
            <a:custGeom>
              <a:avLst/>
              <a:gdLst/>
              <a:ahLst/>
              <a:cxnLst/>
              <a:rect l="l" t="t" r="r" b="b"/>
              <a:pathLst>
                <a:path w="1257" h="2050" extrusionOk="0">
                  <a:moveTo>
                    <a:pt x="155" y="1"/>
                  </a:moveTo>
                  <a:cubicBezTo>
                    <a:pt x="78" y="1"/>
                    <a:pt x="1" y="85"/>
                    <a:pt x="44" y="178"/>
                  </a:cubicBezTo>
                  <a:cubicBezTo>
                    <a:pt x="325" y="778"/>
                    <a:pt x="598" y="1381"/>
                    <a:pt x="909" y="1967"/>
                  </a:cubicBezTo>
                  <a:cubicBezTo>
                    <a:pt x="939" y="2025"/>
                    <a:pt x="987" y="2049"/>
                    <a:pt x="1036" y="2049"/>
                  </a:cubicBezTo>
                  <a:cubicBezTo>
                    <a:pt x="1145" y="2049"/>
                    <a:pt x="1257" y="1930"/>
                    <a:pt x="1192" y="1799"/>
                  </a:cubicBezTo>
                  <a:cubicBezTo>
                    <a:pt x="898" y="1210"/>
                    <a:pt x="567" y="637"/>
                    <a:pt x="248" y="59"/>
                  </a:cubicBezTo>
                  <a:cubicBezTo>
                    <a:pt x="225" y="18"/>
                    <a:pt x="190" y="1"/>
                    <a:pt x="15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25"/>
            <p:cNvSpPr/>
            <p:nvPr/>
          </p:nvSpPr>
          <p:spPr>
            <a:xfrm>
              <a:off x="326969" y="-1063306"/>
              <a:ext cx="452487" cy="386708"/>
            </a:xfrm>
            <a:custGeom>
              <a:avLst/>
              <a:gdLst/>
              <a:ahLst/>
              <a:cxnLst/>
              <a:rect l="l" t="t" r="r" b="b"/>
              <a:pathLst>
                <a:path w="10112" h="8642" extrusionOk="0">
                  <a:moveTo>
                    <a:pt x="3801" y="0"/>
                  </a:moveTo>
                  <a:cubicBezTo>
                    <a:pt x="1857" y="0"/>
                    <a:pt x="0" y="1620"/>
                    <a:pt x="1098" y="3698"/>
                  </a:cubicBezTo>
                  <a:cubicBezTo>
                    <a:pt x="1110" y="3719"/>
                    <a:pt x="1126" y="3727"/>
                    <a:pt x="1142" y="3727"/>
                  </a:cubicBezTo>
                  <a:cubicBezTo>
                    <a:pt x="1178" y="3727"/>
                    <a:pt x="1214" y="3686"/>
                    <a:pt x="1195" y="3643"/>
                  </a:cubicBezTo>
                  <a:cubicBezTo>
                    <a:pt x="387" y="1767"/>
                    <a:pt x="2014" y="356"/>
                    <a:pt x="3690" y="356"/>
                  </a:cubicBezTo>
                  <a:cubicBezTo>
                    <a:pt x="3923" y="356"/>
                    <a:pt x="4157" y="383"/>
                    <a:pt x="4386" y="441"/>
                  </a:cubicBezTo>
                  <a:cubicBezTo>
                    <a:pt x="5779" y="790"/>
                    <a:pt x="6767" y="1922"/>
                    <a:pt x="7486" y="3100"/>
                  </a:cubicBezTo>
                  <a:cubicBezTo>
                    <a:pt x="8535" y="4821"/>
                    <a:pt x="8967" y="6726"/>
                    <a:pt x="9749" y="8546"/>
                  </a:cubicBezTo>
                  <a:cubicBezTo>
                    <a:pt x="9777" y="8613"/>
                    <a:pt x="9836" y="8641"/>
                    <a:pt x="9898" y="8641"/>
                  </a:cubicBezTo>
                  <a:cubicBezTo>
                    <a:pt x="10001" y="8641"/>
                    <a:pt x="10111" y="8564"/>
                    <a:pt x="10104" y="8453"/>
                  </a:cubicBezTo>
                  <a:cubicBezTo>
                    <a:pt x="9939" y="5501"/>
                    <a:pt x="7786" y="1002"/>
                    <a:pt x="4719" y="127"/>
                  </a:cubicBezTo>
                  <a:cubicBezTo>
                    <a:pt x="4418" y="41"/>
                    <a:pt x="4108" y="0"/>
                    <a:pt x="380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25"/>
            <p:cNvSpPr/>
            <p:nvPr/>
          </p:nvSpPr>
          <p:spPr>
            <a:xfrm>
              <a:off x="175764" y="-1060353"/>
              <a:ext cx="632953" cy="735425"/>
            </a:xfrm>
            <a:custGeom>
              <a:avLst/>
              <a:gdLst/>
              <a:ahLst/>
              <a:cxnLst/>
              <a:rect l="l" t="t" r="r" b="b"/>
              <a:pathLst>
                <a:path w="14145" h="16435" extrusionOk="0">
                  <a:moveTo>
                    <a:pt x="1332" y="0"/>
                  </a:moveTo>
                  <a:cubicBezTo>
                    <a:pt x="1285" y="0"/>
                    <a:pt x="1241" y="26"/>
                    <a:pt x="1226" y="86"/>
                  </a:cubicBezTo>
                  <a:cubicBezTo>
                    <a:pt x="1" y="4915"/>
                    <a:pt x="2702" y="10777"/>
                    <a:pt x="6091" y="14119"/>
                  </a:cubicBezTo>
                  <a:cubicBezTo>
                    <a:pt x="7290" y="15303"/>
                    <a:pt x="8889" y="16435"/>
                    <a:pt x="10595" y="16435"/>
                  </a:cubicBezTo>
                  <a:cubicBezTo>
                    <a:pt x="11059" y="16435"/>
                    <a:pt x="11531" y="16351"/>
                    <a:pt x="12005" y="16162"/>
                  </a:cubicBezTo>
                  <a:cubicBezTo>
                    <a:pt x="14144" y="15308"/>
                    <a:pt x="14144" y="13045"/>
                    <a:pt x="13811" y="11110"/>
                  </a:cubicBezTo>
                  <a:lnTo>
                    <a:pt x="13811" y="11107"/>
                  </a:lnTo>
                  <a:cubicBezTo>
                    <a:pt x="13804" y="11064"/>
                    <a:pt x="13771" y="11045"/>
                    <a:pt x="13735" y="11045"/>
                  </a:cubicBezTo>
                  <a:cubicBezTo>
                    <a:pt x="13689" y="11045"/>
                    <a:pt x="13639" y="11077"/>
                    <a:pt x="13638" y="11132"/>
                  </a:cubicBezTo>
                  <a:cubicBezTo>
                    <a:pt x="13618" y="12219"/>
                    <a:pt x="13643" y="13563"/>
                    <a:pt x="13059" y="14510"/>
                  </a:cubicBezTo>
                  <a:cubicBezTo>
                    <a:pt x="12505" y="15414"/>
                    <a:pt x="11576" y="15784"/>
                    <a:pt x="10616" y="15784"/>
                  </a:cubicBezTo>
                  <a:cubicBezTo>
                    <a:pt x="9993" y="15784"/>
                    <a:pt x="9357" y="15629"/>
                    <a:pt x="8800" y="15364"/>
                  </a:cubicBezTo>
                  <a:cubicBezTo>
                    <a:pt x="6950" y="14482"/>
                    <a:pt x="5413" y="12643"/>
                    <a:pt x="4315" y="10964"/>
                  </a:cubicBezTo>
                  <a:cubicBezTo>
                    <a:pt x="3296" y="9405"/>
                    <a:pt x="2545" y="7690"/>
                    <a:pt x="2074" y="5892"/>
                  </a:cubicBezTo>
                  <a:cubicBezTo>
                    <a:pt x="1567" y="3965"/>
                    <a:pt x="1608" y="2076"/>
                    <a:pt x="1463" y="119"/>
                  </a:cubicBezTo>
                  <a:cubicBezTo>
                    <a:pt x="1456" y="45"/>
                    <a:pt x="1392" y="0"/>
                    <a:pt x="133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25"/>
            <p:cNvSpPr/>
            <p:nvPr/>
          </p:nvSpPr>
          <p:spPr>
            <a:xfrm>
              <a:off x="300434" y="-1225833"/>
              <a:ext cx="673226" cy="985474"/>
            </a:xfrm>
            <a:custGeom>
              <a:avLst/>
              <a:gdLst/>
              <a:ahLst/>
              <a:cxnLst/>
              <a:rect l="l" t="t" r="r" b="b"/>
              <a:pathLst>
                <a:path w="15045" h="22023" extrusionOk="0">
                  <a:moveTo>
                    <a:pt x="4196" y="0"/>
                  </a:moveTo>
                  <a:cubicBezTo>
                    <a:pt x="2522" y="0"/>
                    <a:pt x="912" y="716"/>
                    <a:pt x="23" y="2250"/>
                  </a:cubicBezTo>
                  <a:cubicBezTo>
                    <a:pt x="0" y="2289"/>
                    <a:pt x="37" y="2335"/>
                    <a:pt x="74" y="2335"/>
                  </a:cubicBezTo>
                  <a:cubicBezTo>
                    <a:pt x="87" y="2335"/>
                    <a:pt x="100" y="2330"/>
                    <a:pt x="111" y="2316"/>
                  </a:cubicBezTo>
                  <a:cubicBezTo>
                    <a:pt x="1146" y="1058"/>
                    <a:pt x="2622" y="459"/>
                    <a:pt x="4133" y="459"/>
                  </a:cubicBezTo>
                  <a:cubicBezTo>
                    <a:pt x="5109" y="459"/>
                    <a:pt x="6100" y="709"/>
                    <a:pt x="6997" y="1193"/>
                  </a:cubicBezTo>
                  <a:cubicBezTo>
                    <a:pt x="9183" y="2371"/>
                    <a:pt x="10725" y="4565"/>
                    <a:pt x="11865" y="6713"/>
                  </a:cubicBezTo>
                  <a:cubicBezTo>
                    <a:pt x="12980" y="8817"/>
                    <a:pt x="13759" y="11099"/>
                    <a:pt x="14158" y="13448"/>
                  </a:cubicBezTo>
                  <a:cubicBezTo>
                    <a:pt x="14648" y="16339"/>
                    <a:pt x="15045" y="20628"/>
                    <a:pt x="11570" y="21718"/>
                  </a:cubicBezTo>
                  <a:cubicBezTo>
                    <a:pt x="11415" y="21767"/>
                    <a:pt x="11429" y="22022"/>
                    <a:pt x="11596" y="22022"/>
                  </a:cubicBezTo>
                  <a:cubicBezTo>
                    <a:pt x="11601" y="22022"/>
                    <a:pt x="11606" y="22022"/>
                    <a:pt x="11611" y="22021"/>
                  </a:cubicBezTo>
                  <a:cubicBezTo>
                    <a:pt x="14472" y="21779"/>
                    <a:pt x="14946" y="18437"/>
                    <a:pt x="14902" y="16143"/>
                  </a:cubicBezTo>
                  <a:lnTo>
                    <a:pt x="14904" y="16143"/>
                  </a:lnTo>
                  <a:cubicBezTo>
                    <a:pt x="14841" y="12759"/>
                    <a:pt x="13974" y="9400"/>
                    <a:pt x="12341" y="6432"/>
                  </a:cubicBezTo>
                  <a:cubicBezTo>
                    <a:pt x="10973" y="3946"/>
                    <a:pt x="9029" y="1347"/>
                    <a:pt x="6254" y="358"/>
                  </a:cubicBezTo>
                  <a:cubicBezTo>
                    <a:pt x="5588" y="122"/>
                    <a:pt x="4886" y="0"/>
                    <a:pt x="419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25"/>
            <p:cNvSpPr/>
            <p:nvPr/>
          </p:nvSpPr>
          <p:spPr>
            <a:xfrm>
              <a:off x="690507" y="-259219"/>
              <a:ext cx="34187" cy="23179"/>
            </a:xfrm>
            <a:custGeom>
              <a:avLst/>
              <a:gdLst/>
              <a:ahLst/>
              <a:cxnLst/>
              <a:rect l="l" t="t" r="r" b="b"/>
              <a:pathLst>
                <a:path w="764" h="518" extrusionOk="0">
                  <a:moveTo>
                    <a:pt x="265" y="1"/>
                  </a:moveTo>
                  <a:cubicBezTo>
                    <a:pt x="127" y="1"/>
                    <a:pt x="1" y="99"/>
                    <a:pt x="1" y="258"/>
                  </a:cubicBezTo>
                  <a:cubicBezTo>
                    <a:pt x="1" y="419"/>
                    <a:pt x="127" y="518"/>
                    <a:pt x="266" y="518"/>
                  </a:cubicBezTo>
                  <a:cubicBezTo>
                    <a:pt x="310" y="518"/>
                    <a:pt x="355" y="508"/>
                    <a:pt x="397" y="486"/>
                  </a:cubicBezTo>
                  <a:cubicBezTo>
                    <a:pt x="405" y="484"/>
                    <a:pt x="414" y="478"/>
                    <a:pt x="422" y="473"/>
                  </a:cubicBezTo>
                  <a:cubicBezTo>
                    <a:pt x="427" y="469"/>
                    <a:pt x="431" y="468"/>
                    <a:pt x="432" y="468"/>
                  </a:cubicBezTo>
                  <a:lnTo>
                    <a:pt x="432" y="468"/>
                  </a:lnTo>
                  <a:cubicBezTo>
                    <a:pt x="433" y="468"/>
                    <a:pt x="428" y="471"/>
                    <a:pt x="416" y="478"/>
                  </a:cubicBezTo>
                  <a:cubicBezTo>
                    <a:pt x="419" y="479"/>
                    <a:pt x="421" y="479"/>
                    <a:pt x="424" y="479"/>
                  </a:cubicBezTo>
                  <a:cubicBezTo>
                    <a:pt x="441" y="479"/>
                    <a:pt x="466" y="472"/>
                    <a:pt x="483" y="470"/>
                  </a:cubicBezTo>
                  <a:cubicBezTo>
                    <a:pt x="524" y="464"/>
                    <a:pt x="568" y="456"/>
                    <a:pt x="612" y="451"/>
                  </a:cubicBezTo>
                  <a:cubicBezTo>
                    <a:pt x="695" y="440"/>
                    <a:pt x="763" y="338"/>
                    <a:pt x="758" y="258"/>
                  </a:cubicBezTo>
                  <a:cubicBezTo>
                    <a:pt x="755" y="181"/>
                    <a:pt x="700" y="79"/>
                    <a:pt x="612" y="68"/>
                  </a:cubicBezTo>
                  <a:cubicBezTo>
                    <a:pt x="568" y="60"/>
                    <a:pt x="527" y="54"/>
                    <a:pt x="483" y="49"/>
                  </a:cubicBezTo>
                  <a:cubicBezTo>
                    <a:pt x="461" y="46"/>
                    <a:pt x="439" y="43"/>
                    <a:pt x="416" y="40"/>
                  </a:cubicBezTo>
                  <a:lnTo>
                    <a:pt x="416" y="40"/>
                  </a:lnTo>
                  <a:cubicBezTo>
                    <a:pt x="422" y="43"/>
                    <a:pt x="427" y="46"/>
                    <a:pt x="433" y="51"/>
                  </a:cubicBezTo>
                  <a:cubicBezTo>
                    <a:pt x="422" y="43"/>
                    <a:pt x="408" y="35"/>
                    <a:pt x="397" y="32"/>
                  </a:cubicBezTo>
                  <a:cubicBezTo>
                    <a:pt x="355" y="11"/>
                    <a:pt x="309" y="1"/>
                    <a:pt x="26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25"/>
            <p:cNvSpPr/>
            <p:nvPr/>
          </p:nvSpPr>
          <p:spPr>
            <a:xfrm>
              <a:off x="558454" y="-298732"/>
              <a:ext cx="23313" cy="34321"/>
            </a:xfrm>
            <a:custGeom>
              <a:avLst/>
              <a:gdLst/>
              <a:ahLst/>
              <a:cxnLst/>
              <a:rect l="l" t="t" r="r" b="b"/>
              <a:pathLst>
                <a:path w="521" h="767" extrusionOk="0">
                  <a:moveTo>
                    <a:pt x="269" y="1"/>
                  </a:moveTo>
                  <a:cubicBezTo>
                    <a:pt x="267" y="1"/>
                    <a:pt x="264" y="1"/>
                    <a:pt x="262" y="1"/>
                  </a:cubicBezTo>
                  <a:cubicBezTo>
                    <a:pt x="108" y="7"/>
                    <a:pt x="25" y="114"/>
                    <a:pt x="6" y="254"/>
                  </a:cubicBezTo>
                  <a:cubicBezTo>
                    <a:pt x="0" y="304"/>
                    <a:pt x="14" y="342"/>
                    <a:pt x="31" y="384"/>
                  </a:cubicBezTo>
                  <a:cubicBezTo>
                    <a:pt x="36" y="439"/>
                    <a:pt x="42" y="494"/>
                    <a:pt x="47" y="552"/>
                  </a:cubicBezTo>
                  <a:cubicBezTo>
                    <a:pt x="58" y="659"/>
                    <a:pt x="134" y="767"/>
                    <a:pt x="253" y="767"/>
                  </a:cubicBezTo>
                  <a:cubicBezTo>
                    <a:pt x="256" y="767"/>
                    <a:pt x="259" y="767"/>
                    <a:pt x="262" y="766"/>
                  </a:cubicBezTo>
                  <a:cubicBezTo>
                    <a:pt x="386" y="761"/>
                    <a:pt x="463" y="670"/>
                    <a:pt x="474" y="552"/>
                  </a:cubicBezTo>
                  <a:cubicBezTo>
                    <a:pt x="479" y="494"/>
                    <a:pt x="485" y="439"/>
                    <a:pt x="493" y="381"/>
                  </a:cubicBezTo>
                  <a:cubicBezTo>
                    <a:pt x="510" y="342"/>
                    <a:pt x="521" y="301"/>
                    <a:pt x="515" y="254"/>
                  </a:cubicBezTo>
                  <a:cubicBezTo>
                    <a:pt x="507" y="185"/>
                    <a:pt x="493" y="128"/>
                    <a:pt x="441" y="75"/>
                  </a:cubicBezTo>
                  <a:cubicBezTo>
                    <a:pt x="398" y="33"/>
                    <a:pt x="331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25"/>
            <p:cNvSpPr/>
            <p:nvPr/>
          </p:nvSpPr>
          <p:spPr>
            <a:xfrm>
              <a:off x="133969" y="-1250535"/>
              <a:ext cx="307997" cy="880855"/>
            </a:xfrm>
            <a:custGeom>
              <a:avLst/>
              <a:gdLst/>
              <a:ahLst/>
              <a:cxnLst/>
              <a:rect l="l" t="t" r="r" b="b"/>
              <a:pathLst>
                <a:path w="6883" h="19685" extrusionOk="0">
                  <a:moveTo>
                    <a:pt x="5410" y="1"/>
                  </a:moveTo>
                  <a:cubicBezTo>
                    <a:pt x="1717" y="1"/>
                    <a:pt x="1" y="4285"/>
                    <a:pt x="362" y="7502"/>
                  </a:cubicBezTo>
                  <a:cubicBezTo>
                    <a:pt x="860" y="11968"/>
                    <a:pt x="3539" y="16453"/>
                    <a:pt x="6604" y="19641"/>
                  </a:cubicBezTo>
                  <a:cubicBezTo>
                    <a:pt x="6633" y="19671"/>
                    <a:pt x="6665" y="19684"/>
                    <a:pt x="6696" y="19684"/>
                  </a:cubicBezTo>
                  <a:cubicBezTo>
                    <a:pt x="6797" y="19684"/>
                    <a:pt x="6883" y="19549"/>
                    <a:pt x="6796" y="19446"/>
                  </a:cubicBezTo>
                  <a:cubicBezTo>
                    <a:pt x="4412" y="16571"/>
                    <a:pt x="2369" y="13394"/>
                    <a:pt x="1281" y="9790"/>
                  </a:cubicBezTo>
                  <a:cubicBezTo>
                    <a:pt x="98" y="5869"/>
                    <a:pt x="965" y="605"/>
                    <a:pt x="5912" y="219"/>
                  </a:cubicBezTo>
                  <a:cubicBezTo>
                    <a:pt x="6039" y="211"/>
                    <a:pt x="6036" y="38"/>
                    <a:pt x="5912" y="27"/>
                  </a:cubicBezTo>
                  <a:cubicBezTo>
                    <a:pt x="5741" y="9"/>
                    <a:pt x="5574" y="1"/>
                    <a:pt x="5410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25"/>
            <p:cNvSpPr/>
            <p:nvPr/>
          </p:nvSpPr>
          <p:spPr>
            <a:xfrm>
              <a:off x="490436" y="-1292151"/>
              <a:ext cx="36022" cy="26580"/>
            </a:xfrm>
            <a:custGeom>
              <a:avLst/>
              <a:gdLst/>
              <a:ahLst/>
              <a:cxnLst/>
              <a:rect l="l" t="t" r="r" b="b"/>
              <a:pathLst>
                <a:path w="805" h="594" extrusionOk="0">
                  <a:moveTo>
                    <a:pt x="288" y="1"/>
                  </a:moveTo>
                  <a:cubicBezTo>
                    <a:pt x="139" y="1"/>
                    <a:pt x="1" y="150"/>
                    <a:pt x="9" y="296"/>
                  </a:cubicBezTo>
                  <a:cubicBezTo>
                    <a:pt x="14" y="443"/>
                    <a:pt x="132" y="594"/>
                    <a:pt x="291" y="594"/>
                  </a:cubicBezTo>
                  <a:cubicBezTo>
                    <a:pt x="295" y="594"/>
                    <a:pt x="299" y="593"/>
                    <a:pt x="303" y="593"/>
                  </a:cubicBezTo>
                  <a:cubicBezTo>
                    <a:pt x="391" y="585"/>
                    <a:pt x="482" y="585"/>
                    <a:pt x="570" y="560"/>
                  </a:cubicBezTo>
                  <a:cubicBezTo>
                    <a:pt x="678" y="527"/>
                    <a:pt x="804" y="423"/>
                    <a:pt x="799" y="296"/>
                  </a:cubicBezTo>
                  <a:cubicBezTo>
                    <a:pt x="793" y="172"/>
                    <a:pt x="691" y="73"/>
                    <a:pt x="579" y="34"/>
                  </a:cubicBezTo>
                  <a:cubicBezTo>
                    <a:pt x="490" y="7"/>
                    <a:pt x="394" y="7"/>
                    <a:pt x="303" y="1"/>
                  </a:cubicBezTo>
                  <a:cubicBezTo>
                    <a:pt x="298" y="1"/>
                    <a:pt x="293" y="1"/>
                    <a:pt x="28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25"/>
            <p:cNvSpPr/>
            <p:nvPr/>
          </p:nvSpPr>
          <p:spPr>
            <a:xfrm>
              <a:off x="623742" y="-1264675"/>
              <a:ext cx="34053" cy="24477"/>
            </a:xfrm>
            <a:custGeom>
              <a:avLst/>
              <a:gdLst/>
              <a:ahLst/>
              <a:cxnLst/>
              <a:rect l="l" t="t" r="r" b="b"/>
              <a:pathLst>
                <a:path w="761" h="547" extrusionOk="0">
                  <a:moveTo>
                    <a:pt x="266" y="1"/>
                  </a:moveTo>
                  <a:cubicBezTo>
                    <a:pt x="128" y="1"/>
                    <a:pt x="1" y="135"/>
                    <a:pt x="6" y="274"/>
                  </a:cubicBezTo>
                  <a:cubicBezTo>
                    <a:pt x="14" y="412"/>
                    <a:pt x="123" y="547"/>
                    <a:pt x="270" y="547"/>
                  </a:cubicBezTo>
                  <a:cubicBezTo>
                    <a:pt x="273" y="547"/>
                    <a:pt x="276" y="546"/>
                    <a:pt x="279" y="546"/>
                  </a:cubicBezTo>
                  <a:cubicBezTo>
                    <a:pt x="367" y="541"/>
                    <a:pt x="455" y="541"/>
                    <a:pt x="540" y="519"/>
                  </a:cubicBezTo>
                  <a:cubicBezTo>
                    <a:pt x="642" y="491"/>
                    <a:pt x="760" y="392"/>
                    <a:pt x="758" y="274"/>
                  </a:cubicBezTo>
                  <a:cubicBezTo>
                    <a:pt x="752" y="158"/>
                    <a:pt x="656" y="65"/>
                    <a:pt x="551" y="29"/>
                  </a:cubicBezTo>
                  <a:cubicBezTo>
                    <a:pt x="463" y="1"/>
                    <a:pt x="369" y="4"/>
                    <a:pt x="279" y="1"/>
                  </a:cubicBezTo>
                  <a:cubicBezTo>
                    <a:pt x="274" y="1"/>
                    <a:pt x="270" y="1"/>
                    <a:pt x="26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25"/>
            <p:cNvSpPr/>
            <p:nvPr/>
          </p:nvSpPr>
          <p:spPr>
            <a:xfrm>
              <a:off x="768638" y="-1172762"/>
              <a:ext cx="26043" cy="36335"/>
            </a:xfrm>
            <a:custGeom>
              <a:avLst/>
              <a:gdLst/>
              <a:ahLst/>
              <a:cxnLst/>
              <a:rect l="l" t="t" r="r" b="b"/>
              <a:pathLst>
                <a:path w="582" h="812" extrusionOk="0">
                  <a:moveTo>
                    <a:pt x="305" y="1"/>
                  </a:moveTo>
                  <a:cubicBezTo>
                    <a:pt x="301" y="1"/>
                    <a:pt x="296" y="1"/>
                    <a:pt x="292" y="1"/>
                  </a:cubicBezTo>
                  <a:cubicBezTo>
                    <a:pt x="141" y="7"/>
                    <a:pt x="0" y="125"/>
                    <a:pt x="3" y="288"/>
                  </a:cubicBezTo>
                  <a:cubicBezTo>
                    <a:pt x="9" y="395"/>
                    <a:pt x="9" y="502"/>
                    <a:pt x="28" y="610"/>
                  </a:cubicBezTo>
                  <a:cubicBezTo>
                    <a:pt x="47" y="703"/>
                    <a:pt x="132" y="772"/>
                    <a:pt x="218" y="800"/>
                  </a:cubicBezTo>
                  <a:cubicBezTo>
                    <a:pt x="241" y="807"/>
                    <a:pt x="268" y="811"/>
                    <a:pt x="294" y="811"/>
                  </a:cubicBezTo>
                  <a:cubicBezTo>
                    <a:pt x="319" y="811"/>
                    <a:pt x="343" y="808"/>
                    <a:pt x="364" y="800"/>
                  </a:cubicBezTo>
                  <a:cubicBezTo>
                    <a:pt x="449" y="772"/>
                    <a:pt x="537" y="703"/>
                    <a:pt x="554" y="610"/>
                  </a:cubicBezTo>
                  <a:cubicBezTo>
                    <a:pt x="576" y="502"/>
                    <a:pt x="576" y="395"/>
                    <a:pt x="579" y="288"/>
                  </a:cubicBezTo>
                  <a:cubicBezTo>
                    <a:pt x="581" y="140"/>
                    <a:pt x="451" y="1"/>
                    <a:pt x="30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25"/>
            <p:cNvSpPr/>
            <p:nvPr/>
          </p:nvSpPr>
          <p:spPr>
            <a:xfrm>
              <a:off x="249241" y="-1033593"/>
              <a:ext cx="952227" cy="1039619"/>
            </a:xfrm>
            <a:custGeom>
              <a:avLst/>
              <a:gdLst/>
              <a:ahLst/>
              <a:cxnLst/>
              <a:rect l="l" t="t" r="r" b="b"/>
              <a:pathLst>
                <a:path w="21280" h="23233" extrusionOk="0">
                  <a:moveTo>
                    <a:pt x="14222" y="1"/>
                  </a:moveTo>
                  <a:cubicBezTo>
                    <a:pt x="14111" y="1"/>
                    <a:pt x="13996" y="132"/>
                    <a:pt x="14074" y="242"/>
                  </a:cubicBezTo>
                  <a:cubicBezTo>
                    <a:pt x="16147" y="3152"/>
                    <a:pt x="17692" y="6390"/>
                    <a:pt x="18496" y="9876"/>
                  </a:cubicBezTo>
                  <a:cubicBezTo>
                    <a:pt x="18964" y="11897"/>
                    <a:pt x="19248" y="13967"/>
                    <a:pt x="19438" y="16029"/>
                  </a:cubicBezTo>
                  <a:cubicBezTo>
                    <a:pt x="19622" y="18014"/>
                    <a:pt x="19666" y="20506"/>
                    <a:pt x="17899" y="21839"/>
                  </a:cubicBezTo>
                  <a:cubicBezTo>
                    <a:pt x="17228" y="22343"/>
                    <a:pt x="16435" y="22550"/>
                    <a:pt x="15582" y="22550"/>
                  </a:cubicBezTo>
                  <a:cubicBezTo>
                    <a:pt x="12809" y="22550"/>
                    <a:pt x="9400" y="20362"/>
                    <a:pt x="7505" y="19080"/>
                  </a:cubicBezTo>
                  <a:cubicBezTo>
                    <a:pt x="4666" y="17158"/>
                    <a:pt x="2455" y="14694"/>
                    <a:pt x="346" y="12026"/>
                  </a:cubicBezTo>
                  <a:cubicBezTo>
                    <a:pt x="313" y="11985"/>
                    <a:pt x="273" y="11968"/>
                    <a:pt x="233" y="11968"/>
                  </a:cubicBezTo>
                  <a:cubicBezTo>
                    <a:pt x="116" y="11968"/>
                    <a:pt x="1" y="12114"/>
                    <a:pt x="68" y="12241"/>
                  </a:cubicBezTo>
                  <a:cubicBezTo>
                    <a:pt x="1935" y="15633"/>
                    <a:pt x="4972" y="18392"/>
                    <a:pt x="8257" y="20385"/>
                  </a:cubicBezTo>
                  <a:cubicBezTo>
                    <a:pt x="10111" y="21510"/>
                    <a:pt x="13079" y="23233"/>
                    <a:pt x="15649" y="23233"/>
                  </a:cubicBezTo>
                  <a:cubicBezTo>
                    <a:pt x="16620" y="23233"/>
                    <a:pt x="17533" y="22987"/>
                    <a:pt x="18309" y="22370"/>
                  </a:cubicBezTo>
                  <a:cubicBezTo>
                    <a:pt x="21280" y="20005"/>
                    <a:pt x="20035" y="15063"/>
                    <a:pt x="19493" y="11908"/>
                  </a:cubicBezTo>
                  <a:cubicBezTo>
                    <a:pt x="18738" y="7522"/>
                    <a:pt x="17144" y="3516"/>
                    <a:pt x="14322" y="49"/>
                  </a:cubicBezTo>
                  <a:cubicBezTo>
                    <a:pt x="14294" y="15"/>
                    <a:pt x="14258" y="1"/>
                    <a:pt x="14222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25"/>
            <p:cNvSpPr/>
            <p:nvPr/>
          </p:nvSpPr>
          <p:spPr>
            <a:xfrm>
              <a:off x="708138" y="-277834"/>
              <a:ext cx="347330" cy="182436"/>
            </a:xfrm>
            <a:custGeom>
              <a:avLst/>
              <a:gdLst/>
              <a:ahLst/>
              <a:cxnLst/>
              <a:rect l="l" t="t" r="r" b="b"/>
              <a:pathLst>
                <a:path w="7762" h="4077" extrusionOk="0">
                  <a:moveTo>
                    <a:pt x="6789" y="1"/>
                  </a:moveTo>
                  <a:cubicBezTo>
                    <a:pt x="6705" y="1"/>
                    <a:pt x="6624" y="66"/>
                    <a:pt x="6658" y="167"/>
                  </a:cubicBezTo>
                  <a:cubicBezTo>
                    <a:pt x="7120" y="1566"/>
                    <a:pt x="6413" y="3055"/>
                    <a:pt x="4987" y="3543"/>
                  </a:cubicBezTo>
                  <a:cubicBezTo>
                    <a:pt x="4623" y="3667"/>
                    <a:pt x="4260" y="3721"/>
                    <a:pt x="3900" y="3721"/>
                  </a:cubicBezTo>
                  <a:cubicBezTo>
                    <a:pt x="2586" y="3721"/>
                    <a:pt x="1314" y="2999"/>
                    <a:pt x="218" y="2312"/>
                  </a:cubicBezTo>
                  <a:cubicBezTo>
                    <a:pt x="196" y="2298"/>
                    <a:pt x="175" y="2292"/>
                    <a:pt x="156" y="2292"/>
                  </a:cubicBezTo>
                  <a:cubicBezTo>
                    <a:pt x="59" y="2292"/>
                    <a:pt x="1" y="2442"/>
                    <a:pt x="100" y="2513"/>
                  </a:cubicBezTo>
                  <a:cubicBezTo>
                    <a:pt x="1180" y="3310"/>
                    <a:pt x="2625" y="4076"/>
                    <a:pt x="4026" y="4076"/>
                  </a:cubicBezTo>
                  <a:cubicBezTo>
                    <a:pt x="4620" y="4076"/>
                    <a:pt x="5207" y="3938"/>
                    <a:pt x="5755" y="3606"/>
                  </a:cubicBezTo>
                  <a:cubicBezTo>
                    <a:pt x="6925" y="2896"/>
                    <a:pt x="7762" y="1302"/>
                    <a:pt x="6911" y="63"/>
                  </a:cubicBezTo>
                  <a:cubicBezTo>
                    <a:pt x="6881" y="20"/>
                    <a:pt x="6834" y="1"/>
                    <a:pt x="6789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25"/>
            <p:cNvSpPr/>
            <p:nvPr/>
          </p:nvSpPr>
          <p:spPr>
            <a:xfrm>
              <a:off x="703215" y="-1045317"/>
              <a:ext cx="222529" cy="667140"/>
            </a:xfrm>
            <a:custGeom>
              <a:avLst/>
              <a:gdLst/>
              <a:ahLst/>
              <a:cxnLst/>
              <a:rect l="l" t="t" r="r" b="b"/>
              <a:pathLst>
                <a:path w="4973" h="14909" extrusionOk="0">
                  <a:moveTo>
                    <a:pt x="219" y="0"/>
                  </a:moveTo>
                  <a:cubicBezTo>
                    <a:pt x="109" y="0"/>
                    <a:pt x="1" y="120"/>
                    <a:pt x="77" y="231"/>
                  </a:cubicBezTo>
                  <a:cubicBezTo>
                    <a:pt x="1520" y="2365"/>
                    <a:pt x="2789" y="4367"/>
                    <a:pt x="3431" y="6905"/>
                  </a:cubicBezTo>
                  <a:cubicBezTo>
                    <a:pt x="4092" y="9526"/>
                    <a:pt x="4083" y="12236"/>
                    <a:pt x="3547" y="14876"/>
                  </a:cubicBezTo>
                  <a:cubicBezTo>
                    <a:pt x="3543" y="14896"/>
                    <a:pt x="3560" y="14909"/>
                    <a:pt x="3575" y="14909"/>
                  </a:cubicBezTo>
                  <a:cubicBezTo>
                    <a:pt x="3586" y="14909"/>
                    <a:pt x="3596" y="14903"/>
                    <a:pt x="3599" y="14890"/>
                  </a:cubicBezTo>
                  <a:cubicBezTo>
                    <a:pt x="4973" y="10011"/>
                    <a:pt x="3984" y="3764"/>
                    <a:pt x="322" y="44"/>
                  </a:cubicBezTo>
                  <a:cubicBezTo>
                    <a:pt x="292" y="13"/>
                    <a:pt x="256" y="0"/>
                    <a:pt x="21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25"/>
            <p:cNvSpPr/>
            <p:nvPr/>
          </p:nvSpPr>
          <p:spPr>
            <a:xfrm>
              <a:off x="580604" y="-1120943"/>
              <a:ext cx="31860" cy="43002"/>
            </a:xfrm>
            <a:custGeom>
              <a:avLst/>
              <a:gdLst/>
              <a:ahLst/>
              <a:cxnLst/>
              <a:rect l="l" t="t" r="r" b="b"/>
              <a:pathLst>
                <a:path w="712" h="961" extrusionOk="0">
                  <a:moveTo>
                    <a:pt x="356" y="1"/>
                  </a:moveTo>
                  <a:cubicBezTo>
                    <a:pt x="297" y="1"/>
                    <a:pt x="239" y="16"/>
                    <a:pt x="191" y="46"/>
                  </a:cubicBezTo>
                  <a:cubicBezTo>
                    <a:pt x="48" y="134"/>
                    <a:pt x="1" y="267"/>
                    <a:pt x="1" y="424"/>
                  </a:cubicBezTo>
                  <a:lnTo>
                    <a:pt x="1" y="605"/>
                  </a:lnTo>
                  <a:cubicBezTo>
                    <a:pt x="1" y="788"/>
                    <a:pt x="159" y="961"/>
                    <a:pt x="343" y="961"/>
                  </a:cubicBezTo>
                  <a:cubicBezTo>
                    <a:pt x="347" y="961"/>
                    <a:pt x="352" y="961"/>
                    <a:pt x="356" y="960"/>
                  </a:cubicBezTo>
                  <a:cubicBezTo>
                    <a:pt x="549" y="952"/>
                    <a:pt x="711" y="804"/>
                    <a:pt x="711" y="605"/>
                  </a:cubicBezTo>
                  <a:lnTo>
                    <a:pt x="711" y="424"/>
                  </a:lnTo>
                  <a:cubicBezTo>
                    <a:pt x="711" y="267"/>
                    <a:pt x="664" y="134"/>
                    <a:pt x="524" y="46"/>
                  </a:cubicBezTo>
                  <a:cubicBezTo>
                    <a:pt x="474" y="16"/>
                    <a:pt x="415" y="1"/>
                    <a:pt x="35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25"/>
            <p:cNvSpPr/>
            <p:nvPr/>
          </p:nvSpPr>
          <p:spPr>
            <a:xfrm>
              <a:off x="436022" y="-725544"/>
              <a:ext cx="137285" cy="165521"/>
            </a:xfrm>
            <a:custGeom>
              <a:avLst/>
              <a:gdLst/>
              <a:ahLst/>
              <a:cxnLst/>
              <a:rect l="l" t="t" r="r" b="b"/>
              <a:pathLst>
                <a:path w="3068" h="3699" extrusionOk="0">
                  <a:moveTo>
                    <a:pt x="52" y="0"/>
                  </a:moveTo>
                  <a:cubicBezTo>
                    <a:pt x="27" y="0"/>
                    <a:pt x="0" y="25"/>
                    <a:pt x="8" y="54"/>
                  </a:cubicBezTo>
                  <a:cubicBezTo>
                    <a:pt x="399" y="1565"/>
                    <a:pt x="1508" y="3014"/>
                    <a:pt x="2937" y="3691"/>
                  </a:cubicBezTo>
                  <a:cubicBezTo>
                    <a:pt x="2949" y="3696"/>
                    <a:pt x="2960" y="3699"/>
                    <a:pt x="2970" y="3699"/>
                  </a:cubicBezTo>
                  <a:cubicBezTo>
                    <a:pt x="3032" y="3699"/>
                    <a:pt x="3067" y="3618"/>
                    <a:pt x="3006" y="3575"/>
                  </a:cubicBezTo>
                  <a:cubicBezTo>
                    <a:pt x="1673" y="2620"/>
                    <a:pt x="729" y="1541"/>
                    <a:pt x="82" y="21"/>
                  </a:cubicBezTo>
                  <a:cubicBezTo>
                    <a:pt x="76" y="6"/>
                    <a:pt x="64" y="0"/>
                    <a:pt x="5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25"/>
            <p:cNvSpPr/>
            <p:nvPr/>
          </p:nvSpPr>
          <p:spPr>
            <a:xfrm>
              <a:off x="778124" y="-629021"/>
              <a:ext cx="33561" cy="39199"/>
            </a:xfrm>
            <a:custGeom>
              <a:avLst/>
              <a:gdLst/>
              <a:ahLst/>
              <a:cxnLst/>
              <a:rect l="l" t="t" r="r" b="b"/>
              <a:pathLst>
                <a:path w="750" h="876" extrusionOk="0">
                  <a:moveTo>
                    <a:pt x="375" y="0"/>
                  </a:moveTo>
                  <a:cubicBezTo>
                    <a:pt x="268" y="0"/>
                    <a:pt x="161" y="61"/>
                    <a:pt x="130" y="182"/>
                  </a:cubicBezTo>
                  <a:cubicBezTo>
                    <a:pt x="105" y="273"/>
                    <a:pt x="80" y="367"/>
                    <a:pt x="55" y="457"/>
                  </a:cubicBezTo>
                  <a:cubicBezTo>
                    <a:pt x="0" y="664"/>
                    <a:pt x="160" y="876"/>
                    <a:pt x="375" y="876"/>
                  </a:cubicBezTo>
                  <a:cubicBezTo>
                    <a:pt x="590" y="876"/>
                    <a:pt x="749" y="664"/>
                    <a:pt x="694" y="457"/>
                  </a:cubicBezTo>
                  <a:cubicBezTo>
                    <a:pt x="669" y="367"/>
                    <a:pt x="645" y="273"/>
                    <a:pt x="620" y="182"/>
                  </a:cubicBezTo>
                  <a:cubicBezTo>
                    <a:pt x="588" y="61"/>
                    <a:pt x="481" y="0"/>
                    <a:pt x="375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25"/>
            <p:cNvSpPr/>
            <p:nvPr/>
          </p:nvSpPr>
          <p:spPr>
            <a:xfrm>
              <a:off x="53198" y="-1377442"/>
              <a:ext cx="590846" cy="802681"/>
            </a:xfrm>
            <a:custGeom>
              <a:avLst/>
              <a:gdLst/>
              <a:ahLst/>
              <a:cxnLst/>
              <a:rect l="l" t="t" r="r" b="b"/>
              <a:pathLst>
                <a:path w="13204" h="17938" extrusionOk="0">
                  <a:moveTo>
                    <a:pt x="6947" y="0"/>
                  </a:moveTo>
                  <a:cubicBezTo>
                    <a:pt x="4565" y="0"/>
                    <a:pt x="2343" y="845"/>
                    <a:pt x="1195" y="3243"/>
                  </a:cubicBezTo>
                  <a:cubicBezTo>
                    <a:pt x="303" y="5101"/>
                    <a:pt x="372" y="7276"/>
                    <a:pt x="655" y="9270"/>
                  </a:cubicBezTo>
                  <a:cubicBezTo>
                    <a:pt x="1079" y="12249"/>
                    <a:pt x="1936" y="15159"/>
                    <a:pt x="3166" y="17904"/>
                  </a:cubicBezTo>
                  <a:cubicBezTo>
                    <a:pt x="3176" y="17928"/>
                    <a:pt x="3197" y="17938"/>
                    <a:pt x="3220" y="17938"/>
                  </a:cubicBezTo>
                  <a:cubicBezTo>
                    <a:pt x="3264" y="17938"/>
                    <a:pt x="3313" y="17898"/>
                    <a:pt x="3293" y="17849"/>
                  </a:cubicBezTo>
                  <a:cubicBezTo>
                    <a:pt x="1784" y="13953"/>
                    <a:pt x="0" y="8967"/>
                    <a:pt x="1027" y="4751"/>
                  </a:cubicBezTo>
                  <a:cubicBezTo>
                    <a:pt x="1669" y="2114"/>
                    <a:pt x="3855" y="577"/>
                    <a:pt x="6503" y="423"/>
                  </a:cubicBezTo>
                  <a:cubicBezTo>
                    <a:pt x="6652" y="415"/>
                    <a:pt x="6800" y="410"/>
                    <a:pt x="6946" y="410"/>
                  </a:cubicBezTo>
                  <a:cubicBezTo>
                    <a:pt x="9045" y="410"/>
                    <a:pt x="10975" y="1251"/>
                    <a:pt x="12987" y="1753"/>
                  </a:cubicBezTo>
                  <a:cubicBezTo>
                    <a:pt x="12997" y="1755"/>
                    <a:pt x="13006" y="1756"/>
                    <a:pt x="13015" y="1756"/>
                  </a:cubicBezTo>
                  <a:cubicBezTo>
                    <a:pt x="13132" y="1756"/>
                    <a:pt x="13204" y="1586"/>
                    <a:pt x="13084" y="1527"/>
                  </a:cubicBezTo>
                  <a:cubicBezTo>
                    <a:pt x="11350" y="680"/>
                    <a:pt x="9084" y="0"/>
                    <a:pt x="6947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8" name="Google Shape;2228;p25"/>
          <p:cNvGrpSpPr/>
          <p:nvPr/>
        </p:nvGrpSpPr>
        <p:grpSpPr>
          <a:xfrm rot="9110919">
            <a:off x="3152893" y="4055431"/>
            <a:ext cx="1587037" cy="1764428"/>
            <a:chOff x="-2461806" y="-1519518"/>
            <a:chExt cx="1587045" cy="1764437"/>
          </a:xfrm>
        </p:grpSpPr>
        <p:sp>
          <p:nvSpPr>
            <p:cNvPr id="2229" name="Google Shape;2229;p25"/>
            <p:cNvSpPr/>
            <p:nvPr/>
          </p:nvSpPr>
          <p:spPr>
            <a:xfrm>
              <a:off x="-2460239" y="-1461569"/>
              <a:ext cx="1524279" cy="1417556"/>
            </a:xfrm>
            <a:custGeom>
              <a:avLst/>
              <a:gdLst/>
              <a:ahLst/>
              <a:cxnLst/>
              <a:rect l="l" t="t" r="r" b="b"/>
              <a:pathLst>
                <a:path w="34064" h="31679" extrusionOk="0">
                  <a:moveTo>
                    <a:pt x="35" y="1"/>
                  </a:moveTo>
                  <a:cubicBezTo>
                    <a:pt x="8" y="1"/>
                    <a:pt x="1" y="41"/>
                    <a:pt x="29" y="54"/>
                  </a:cubicBezTo>
                  <a:cubicBezTo>
                    <a:pt x="8594" y="3239"/>
                    <a:pt x="9814" y="13520"/>
                    <a:pt x="13448" y="20706"/>
                  </a:cubicBezTo>
                  <a:cubicBezTo>
                    <a:pt x="15238" y="24244"/>
                    <a:pt x="17793" y="27097"/>
                    <a:pt x="21405" y="28823"/>
                  </a:cubicBezTo>
                  <a:cubicBezTo>
                    <a:pt x="25020" y="30546"/>
                    <a:pt x="29348" y="31472"/>
                    <a:pt x="33341" y="31678"/>
                  </a:cubicBezTo>
                  <a:cubicBezTo>
                    <a:pt x="33350" y="31679"/>
                    <a:pt x="33359" y="31679"/>
                    <a:pt x="33368" y="31679"/>
                  </a:cubicBezTo>
                  <a:cubicBezTo>
                    <a:pt x="33945" y="31679"/>
                    <a:pt x="34064" y="30754"/>
                    <a:pt x="33484" y="30624"/>
                  </a:cubicBezTo>
                  <a:cubicBezTo>
                    <a:pt x="29260" y="29679"/>
                    <a:pt x="24990" y="29440"/>
                    <a:pt x="21097" y="27328"/>
                  </a:cubicBezTo>
                  <a:cubicBezTo>
                    <a:pt x="16892" y="25045"/>
                    <a:pt x="14516" y="21037"/>
                    <a:pt x="12765" y="16733"/>
                  </a:cubicBezTo>
                  <a:cubicBezTo>
                    <a:pt x="10186" y="10395"/>
                    <a:pt x="7669" y="1805"/>
                    <a:pt x="42" y="1"/>
                  </a:cubicBezTo>
                  <a:cubicBezTo>
                    <a:pt x="40" y="1"/>
                    <a:pt x="37" y="1"/>
                    <a:pt x="3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25"/>
            <p:cNvSpPr/>
            <p:nvPr/>
          </p:nvSpPr>
          <p:spPr>
            <a:xfrm>
              <a:off x="-2394459" y="-1519518"/>
              <a:ext cx="1134886" cy="1069107"/>
            </a:xfrm>
            <a:custGeom>
              <a:avLst/>
              <a:gdLst/>
              <a:ahLst/>
              <a:cxnLst/>
              <a:rect l="l" t="t" r="r" b="b"/>
              <a:pathLst>
                <a:path w="25362" h="23892" extrusionOk="0">
                  <a:moveTo>
                    <a:pt x="72" y="0"/>
                  </a:moveTo>
                  <a:cubicBezTo>
                    <a:pt x="26" y="0"/>
                    <a:pt x="1" y="71"/>
                    <a:pt x="48" y="93"/>
                  </a:cubicBezTo>
                  <a:cubicBezTo>
                    <a:pt x="3214" y="1539"/>
                    <a:pt x="6061" y="3133"/>
                    <a:pt x="8024" y="6123"/>
                  </a:cubicBezTo>
                  <a:cubicBezTo>
                    <a:pt x="9767" y="8783"/>
                    <a:pt x="10643" y="11899"/>
                    <a:pt x="12006" y="14749"/>
                  </a:cubicBezTo>
                  <a:cubicBezTo>
                    <a:pt x="14210" y="19351"/>
                    <a:pt x="19004" y="23891"/>
                    <a:pt x="24450" y="23891"/>
                  </a:cubicBezTo>
                  <a:cubicBezTo>
                    <a:pt x="24501" y="23891"/>
                    <a:pt x="24551" y="23891"/>
                    <a:pt x="24602" y="23890"/>
                  </a:cubicBezTo>
                  <a:cubicBezTo>
                    <a:pt x="25219" y="23882"/>
                    <a:pt x="25362" y="22965"/>
                    <a:pt x="24748" y="22802"/>
                  </a:cubicBezTo>
                  <a:cubicBezTo>
                    <a:pt x="21686" y="21987"/>
                    <a:pt x="19018" y="21250"/>
                    <a:pt x="16551" y="19121"/>
                  </a:cubicBezTo>
                  <a:cubicBezTo>
                    <a:pt x="14115" y="17021"/>
                    <a:pt x="12766" y="14174"/>
                    <a:pt x="11483" y="11291"/>
                  </a:cubicBezTo>
                  <a:cubicBezTo>
                    <a:pt x="10340" y="8722"/>
                    <a:pt x="9134" y="6120"/>
                    <a:pt x="7083" y="4135"/>
                  </a:cubicBezTo>
                  <a:cubicBezTo>
                    <a:pt x="5136" y="2252"/>
                    <a:pt x="2680" y="779"/>
                    <a:pt x="87" y="2"/>
                  </a:cubicBezTo>
                  <a:cubicBezTo>
                    <a:pt x="82" y="1"/>
                    <a:pt x="77" y="0"/>
                    <a:pt x="7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25"/>
            <p:cNvSpPr/>
            <p:nvPr/>
          </p:nvSpPr>
          <p:spPr>
            <a:xfrm>
              <a:off x="-2461806" y="-1423219"/>
              <a:ext cx="824159" cy="1573635"/>
            </a:xfrm>
            <a:custGeom>
              <a:avLst/>
              <a:gdLst/>
              <a:ahLst/>
              <a:cxnLst/>
              <a:rect l="l" t="t" r="r" b="b"/>
              <a:pathLst>
                <a:path w="18418" h="35167" extrusionOk="0">
                  <a:moveTo>
                    <a:pt x="88" y="1"/>
                  </a:moveTo>
                  <a:cubicBezTo>
                    <a:pt x="34" y="1"/>
                    <a:pt x="1" y="91"/>
                    <a:pt x="58" y="116"/>
                  </a:cubicBezTo>
                  <a:cubicBezTo>
                    <a:pt x="8100" y="3641"/>
                    <a:pt x="4381" y="14929"/>
                    <a:pt x="6016" y="21576"/>
                  </a:cubicBezTo>
                  <a:cubicBezTo>
                    <a:pt x="7429" y="27308"/>
                    <a:pt x="11897" y="33417"/>
                    <a:pt x="17770" y="35149"/>
                  </a:cubicBezTo>
                  <a:cubicBezTo>
                    <a:pt x="17811" y="35161"/>
                    <a:pt x="17850" y="35167"/>
                    <a:pt x="17887" y="35167"/>
                  </a:cubicBezTo>
                  <a:cubicBezTo>
                    <a:pt x="18248" y="35167"/>
                    <a:pt x="18418" y="34637"/>
                    <a:pt x="18076" y="34425"/>
                  </a:cubicBezTo>
                  <a:lnTo>
                    <a:pt x="18076" y="34425"/>
                  </a:lnTo>
                  <a:lnTo>
                    <a:pt x="18076" y="34428"/>
                  </a:lnTo>
                  <a:cubicBezTo>
                    <a:pt x="14970" y="32509"/>
                    <a:pt x="12175" y="30573"/>
                    <a:pt x="10066" y="27514"/>
                  </a:cubicBezTo>
                  <a:cubicBezTo>
                    <a:pt x="7891" y="24351"/>
                    <a:pt x="6820" y="20766"/>
                    <a:pt x="6644" y="16950"/>
                  </a:cubicBezTo>
                  <a:cubicBezTo>
                    <a:pt x="6374" y="11063"/>
                    <a:pt x="7040" y="2492"/>
                    <a:pt x="105" y="4"/>
                  </a:cubicBezTo>
                  <a:cubicBezTo>
                    <a:pt x="99" y="1"/>
                    <a:pt x="93" y="1"/>
                    <a:pt x="8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25"/>
            <p:cNvSpPr/>
            <p:nvPr/>
          </p:nvSpPr>
          <p:spPr>
            <a:xfrm>
              <a:off x="-2045018" y="-831867"/>
              <a:ext cx="976793" cy="1016305"/>
            </a:xfrm>
            <a:custGeom>
              <a:avLst/>
              <a:gdLst/>
              <a:ahLst/>
              <a:cxnLst/>
              <a:rect l="l" t="t" r="r" b="b"/>
              <a:pathLst>
                <a:path w="21829" h="22712" extrusionOk="0">
                  <a:moveTo>
                    <a:pt x="50" y="1"/>
                  </a:moveTo>
                  <a:cubicBezTo>
                    <a:pt x="25" y="1"/>
                    <a:pt x="1" y="17"/>
                    <a:pt x="1" y="48"/>
                  </a:cubicBezTo>
                  <a:cubicBezTo>
                    <a:pt x="136" y="5863"/>
                    <a:pt x="2278" y="11351"/>
                    <a:pt x="6278" y="15615"/>
                  </a:cubicBezTo>
                  <a:cubicBezTo>
                    <a:pt x="10031" y="19619"/>
                    <a:pt x="15775" y="22712"/>
                    <a:pt x="21364" y="22712"/>
                  </a:cubicBezTo>
                  <a:cubicBezTo>
                    <a:pt x="21425" y="22712"/>
                    <a:pt x="21487" y="22711"/>
                    <a:pt x="21548" y="22711"/>
                  </a:cubicBezTo>
                  <a:cubicBezTo>
                    <a:pt x="21765" y="22708"/>
                    <a:pt x="21829" y="22361"/>
                    <a:pt x="21600" y="22320"/>
                  </a:cubicBezTo>
                  <a:cubicBezTo>
                    <a:pt x="16017" y="21268"/>
                    <a:pt x="11008" y="19481"/>
                    <a:pt x="6898" y="15373"/>
                  </a:cubicBezTo>
                  <a:cubicBezTo>
                    <a:pt x="2870" y="11351"/>
                    <a:pt x="460" y="5717"/>
                    <a:pt x="103" y="48"/>
                  </a:cubicBezTo>
                  <a:cubicBezTo>
                    <a:pt x="100" y="17"/>
                    <a:pt x="74" y="1"/>
                    <a:pt x="50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25"/>
            <p:cNvSpPr/>
            <p:nvPr/>
          </p:nvSpPr>
          <p:spPr>
            <a:xfrm>
              <a:off x="-1645323" y="-474012"/>
              <a:ext cx="414362" cy="215191"/>
            </a:xfrm>
            <a:custGeom>
              <a:avLst/>
              <a:gdLst/>
              <a:ahLst/>
              <a:cxnLst/>
              <a:rect l="l" t="t" r="r" b="b"/>
              <a:pathLst>
                <a:path w="9260" h="4809" extrusionOk="0">
                  <a:moveTo>
                    <a:pt x="137" y="1"/>
                  </a:moveTo>
                  <a:cubicBezTo>
                    <a:pt x="64" y="1"/>
                    <a:pt x="1" y="89"/>
                    <a:pt x="69" y="152"/>
                  </a:cubicBezTo>
                  <a:cubicBezTo>
                    <a:pt x="2525" y="2393"/>
                    <a:pt x="5686" y="4326"/>
                    <a:pt x="9031" y="4807"/>
                  </a:cubicBezTo>
                  <a:cubicBezTo>
                    <a:pt x="9039" y="4808"/>
                    <a:pt x="9046" y="4809"/>
                    <a:pt x="9053" y="4809"/>
                  </a:cubicBezTo>
                  <a:cubicBezTo>
                    <a:pt x="9200" y="4809"/>
                    <a:pt x="9260" y="4604"/>
                    <a:pt x="9100" y="4551"/>
                  </a:cubicBezTo>
                  <a:cubicBezTo>
                    <a:pt x="5801" y="3500"/>
                    <a:pt x="2861" y="2307"/>
                    <a:pt x="199" y="25"/>
                  </a:cubicBezTo>
                  <a:cubicBezTo>
                    <a:pt x="179" y="8"/>
                    <a:pt x="157" y="1"/>
                    <a:pt x="137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25"/>
            <p:cNvSpPr/>
            <p:nvPr/>
          </p:nvSpPr>
          <p:spPr>
            <a:xfrm>
              <a:off x="-1135637" y="-269019"/>
              <a:ext cx="54860" cy="42421"/>
            </a:xfrm>
            <a:custGeom>
              <a:avLst/>
              <a:gdLst/>
              <a:ahLst/>
              <a:cxnLst/>
              <a:rect l="l" t="t" r="r" b="b"/>
              <a:pathLst>
                <a:path w="1226" h="948" extrusionOk="0">
                  <a:moveTo>
                    <a:pt x="612" y="1"/>
                  </a:moveTo>
                  <a:cubicBezTo>
                    <a:pt x="1" y="1"/>
                    <a:pt x="1" y="948"/>
                    <a:pt x="612" y="948"/>
                  </a:cubicBezTo>
                  <a:cubicBezTo>
                    <a:pt x="1226" y="948"/>
                    <a:pt x="1226" y="1"/>
                    <a:pt x="612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25"/>
            <p:cNvSpPr/>
            <p:nvPr/>
          </p:nvSpPr>
          <p:spPr>
            <a:xfrm>
              <a:off x="-1483334" y="-76823"/>
              <a:ext cx="36290" cy="28146"/>
            </a:xfrm>
            <a:custGeom>
              <a:avLst/>
              <a:gdLst/>
              <a:ahLst/>
              <a:cxnLst/>
              <a:rect l="l" t="t" r="r" b="b"/>
              <a:pathLst>
                <a:path w="811" h="629" extrusionOk="0">
                  <a:moveTo>
                    <a:pt x="406" y="1"/>
                  </a:moveTo>
                  <a:cubicBezTo>
                    <a:pt x="1" y="1"/>
                    <a:pt x="1" y="628"/>
                    <a:pt x="406" y="628"/>
                  </a:cubicBezTo>
                  <a:cubicBezTo>
                    <a:pt x="810" y="628"/>
                    <a:pt x="810" y="1"/>
                    <a:pt x="40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25"/>
            <p:cNvSpPr/>
            <p:nvPr/>
          </p:nvSpPr>
          <p:spPr>
            <a:xfrm>
              <a:off x="-1350744" y="-27197"/>
              <a:ext cx="46716" cy="34724"/>
            </a:xfrm>
            <a:custGeom>
              <a:avLst/>
              <a:gdLst/>
              <a:ahLst/>
              <a:cxnLst/>
              <a:rect l="l" t="t" r="r" b="b"/>
              <a:pathLst>
                <a:path w="1044" h="776" extrusionOk="0">
                  <a:moveTo>
                    <a:pt x="377" y="1"/>
                  </a:moveTo>
                  <a:cubicBezTo>
                    <a:pt x="181" y="1"/>
                    <a:pt x="1" y="195"/>
                    <a:pt x="9" y="389"/>
                  </a:cubicBezTo>
                  <a:cubicBezTo>
                    <a:pt x="19" y="578"/>
                    <a:pt x="168" y="776"/>
                    <a:pt x="372" y="776"/>
                  </a:cubicBezTo>
                  <a:cubicBezTo>
                    <a:pt x="381" y="776"/>
                    <a:pt x="389" y="776"/>
                    <a:pt x="397" y="775"/>
                  </a:cubicBezTo>
                  <a:cubicBezTo>
                    <a:pt x="540" y="764"/>
                    <a:pt x="697" y="769"/>
                    <a:pt x="821" y="687"/>
                  </a:cubicBezTo>
                  <a:cubicBezTo>
                    <a:pt x="1044" y="538"/>
                    <a:pt x="1044" y="238"/>
                    <a:pt x="821" y="89"/>
                  </a:cubicBezTo>
                  <a:cubicBezTo>
                    <a:pt x="697" y="7"/>
                    <a:pt x="540" y="12"/>
                    <a:pt x="397" y="1"/>
                  </a:cubicBezTo>
                  <a:cubicBezTo>
                    <a:pt x="390" y="1"/>
                    <a:pt x="384" y="1"/>
                    <a:pt x="377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25"/>
            <p:cNvSpPr/>
            <p:nvPr/>
          </p:nvSpPr>
          <p:spPr>
            <a:xfrm>
              <a:off x="-1206832" y="19028"/>
              <a:ext cx="332071" cy="61573"/>
            </a:xfrm>
            <a:custGeom>
              <a:avLst/>
              <a:gdLst/>
              <a:ahLst/>
              <a:cxnLst/>
              <a:rect l="l" t="t" r="r" b="b"/>
              <a:pathLst>
                <a:path w="7421" h="1376" extrusionOk="0">
                  <a:moveTo>
                    <a:pt x="167" y="0"/>
                  </a:moveTo>
                  <a:cubicBezTo>
                    <a:pt x="38" y="0"/>
                    <a:pt x="0" y="204"/>
                    <a:pt x="141" y="254"/>
                  </a:cubicBezTo>
                  <a:cubicBezTo>
                    <a:pt x="1903" y="889"/>
                    <a:pt x="3870" y="1376"/>
                    <a:pt x="5791" y="1376"/>
                  </a:cubicBezTo>
                  <a:cubicBezTo>
                    <a:pt x="6286" y="1376"/>
                    <a:pt x="6779" y="1343"/>
                    <a:pt x="7263" y="1273"/>
                  </a:cubicBezTo>
                  <a:cubicBezTo>
                    <a:pt x="7420" y="1251"/>
                    <a:pt x="7365" y="1028"/>
                    <a:pt x="7228" y="1014"/>
                  </a:cubicBezTo>
                  <a:cubicBezTo>
                    <a:pt x="4829" y="799"/>
                    <a:pt x="2542" y="684"/>
                    <a:pt x="207" y="6"/>
                  </a:cubicBezTo>
                  <a:cubicBezTo>
                    <a:pt x="193" y="2"/>
                    <a:pt x="179" y="0"/>
                    <a:pt x="167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25"/>
            <p:cNvSpPr/>
            <p:nvPr/>
          </p:nvSpPr>
          <p:spPr>
            <a:xfrm>
              <a:off x="-1549472" y="159673"/>
              <a:ext cx="45419" cy="39825"/>
            </a:xfrm>
            <a:custGeom>
              <a:avLst/>
              <a:gdLst/>
              <a:ahLst/>
              <a:cxnLst/>
              <a:rect l="l" t="t" r="r" b="b"/>
              <a:pathLst>
                <a:path w="1015" h="890" extrusionOk="0">
                  <a:moveTo>
                    <a:pt x="408" y="0"/>
                  </a:moveTo>
                  <a:cubicBezTo>
                    <a:pt x="317" y="0"/>
                    <a:pt x="225" y="33"/>
                    <a:pt x="157" y="101"/>
                  </a:cubicBezTo>
                  <a:cubicBezTo>
                    <a:pt x="0" y="258"/>
                    <a:pt x="28" y="542"/>
                    <a:pt x="229" y="652"/>
                  </a:cubicBezTo>
                  <a:cubicBezTo>
                    <a:pt x="347" y="718"/>
                    <a:pt x="463" y="784"/>
                    <a:pt x="579" y="856"/>
                  </a:cubicBezTo>
                  <a:cubicBezTo>
                    <a:pt x="617" y="879"/>
                    <a:pt x="657" y="889"/>
                    <a:pt x="695" y="889"/>
                  </a:cubicBezTo>
                  <a:cubicBezTo>
                    <a:pt x="866" y="889"/>
                    <a:pt x="1015" y="688"/>
                    <a:pt x="912" y="522"/>
                  </a:cubicBezTo>
                  <a:cubicBezTo>
                    <a:pt x="840" y="407"/>
                    <a:pt x="774" y="288"/>
                    <a:pt x="711" y="173"/>
                  </a:cubicBezTo>
                  <a:cubicBezTo>
                    <a:pt x="648" y="58"/>
                    <a:pt x="528" y="0"/>
                    <a:pt x="408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25"/>
            <p:cNvSpPr/>
            <p:nvPr/>
          </p:nvSpPr>
          <p:spPr>
            <a:xfrm>
              <a:off x="-1407530" y="211358"/>
              <a:ext cx="43271" cy="33561"/>
            </a:xfrm>
            <a:custGeom>
              <a:avLst/>
              <a:gdLst/>
              <a:ahLst/>
              <a:cxnLst/>
              <a:rect l="l" t="t" r="r" b="b"/>
              <a:pathLst>
                <a:path w="967" h="750" extrusionOk="0">
                  <a:moveTo>
                    <a:pt x="485" y="1"/>
                  </a:moveTo>
                  <a:cubicBezTo>
                    <a:pt x="0" y="1"/>
                    <a:pt x="0" y="750"/>
                    <a:pt x="485" y="750"/>
                  </a:cubicBezTo>
                  <a:cubicBezTo>
                    <a:pt x="967" y="750"/>
                    <a:pt x="967" y="1"/>
                    <a:pt x="48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0" name="Google Shape;2240;p25"/>
          <p:cNvGrpSpPr/>
          <p:nvPr/>
        </p:nvGrpSpPr>
        <p:grpSpPr>
          <a:xfrm rot="4579333">
            <a:off x="1194817" y="-629824"/>
            <a:ext cx="1755377" cy="1736088"/>
            <a:chOff x="3331298" y="-1225296"/>
            <a:chExt cx="2219673" cy="2195282"/>
          </a:xfrm>
        </p:grpSpPr>
        <p:sp>
          <p:nvSpPr>
            <p:cNvPr id="2241" name="Google Shape;2241;p25"/>
            <p:cNvSpPr/>
            <p:nvPr/>
          </p:nvSpPr>
          <p:spPr>
            <a:xfrm>
              <a:off x="4069963" y="-625844"/>
              <a:ext cx="534017" cy="680073"/>
            </a:xfrm>
            <a:custGeom>
              <a:avLst/>
              <a:gdLst/>
              <a:ahLst/>
              <a:cxnLst/>
              <a:rect l="l" t="t" r="r" b="b"/>
              <a:pathLst>
                <a:path w="11934" h="15198" extrusionOk="0">
                  <a:moveTo>
                    <a:pt x="10679" y="0"/>
                  </a:moveTo>
                  <a:cubicBezTo>
                    <a:pt x="10672" y="0"/>
                    <a:pt x="10665" y="2"/>
                    <a:pt x="10657" y="4"/>
                  </a:cubicBezTo>
                  <a:cubicBezTo>
                    <a:pt x="5641" y="1526"/>
                    <a:pt x="589" y="5665"/>
                    <a:pt x="203" y="11243"/>
                  </a:cubicBezTo>
                  <a:cubicBezTo>
                    <a:pt x="0" y="14163"/>
                    <a:pt x="1298" y="15198"/>
                    <a:pt x="3116" y="15198"/>
                  </a:cubicBezTo>
                  <a:cubicBezTo>
                    <a:pt x="6015" y="15198"/>
                    <a:pt x="10236" y="12569"/>
                    <a:pt x="11817" y="10755"/>
                  </a:cubicBezTo>
                  <a:cubicBezTo>
                    <a:pt x="11934" y="10623"/>
                    <a:pt x="11826" y="10463"/>
                    <a:pt x="11690" y="10463"/>
                  </a:cubicBezTo>
                  <a:cubicBezTo>
                    <a:pt x="11650" y="10463"/>
                    <a:pt x="11608" y="10476"/>
                    <a:pt x="11569" y="10508"/>
                  </a:cubicBezTo>
                  <a:cubicBezTo>
                    <a:pt x="9548" y="12124"/>
                    <a:pt x="7502" y="13624"/>
                    <a:pt x="4969" y="14337"/>
                  </a:cubicBezTo>
                  <a:cubicBezTo>
                    <a:pt x="4449" y="14484"/>
                    <a:pt x="3940" y="14564"/>
                    <a:pt x="3466" y="14564"/>
                  </a:cubicBezTo>
                  <a:cubicBezTo>
                    <a:pt x="1861" y="14564"/>
                    <a:pt x="644" y="13644"/>
                    <a:pt x="646" y="11251"/>
                  </a:cubicBezTo>
                  <a:cubicBezTo>
                    <a:pt x="649" y="10158"/>
                    <a:pt x="1013" y="9070"/>
                    <a:pt x="1442" y="8082"/>
                  </a:cubicBezTo>
                  <a:cubicBezTo>
                    <a:pt x="3130" y="4178"/>
                    <a:pt x="6847" y="1639"/>
                    <a:pt x="10690" y="130"/>
                  </a:cubicBezTo>
                  <a:cubicBezTo>
                    <a:pt x="10760" y="103"/>
                    <a:pt x="10744" y="0"/>
                    <a:pt x="1067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25"/>
            <p:cNvSpPr/>
            <p:nvPr/>
          </p:nvSpPr>
          <p:spPr>
            <a:xfrm>
              <a:off x="4300821" y="-549011"/>
              <a:ext cx="550797" cy="375611"/>
            </a:xfrm>
            <a:custGeom>
              <a:avLst/>
              <a:gdLst/>
              <a:ahLst/>
              <a:cxnLst/>
              <a:rect l="l" t="t" r="r" b="b"/>
              <a:pathLst>
                <a:path w="12309" h="8394" extrusionOk="0">
                  <a:moveTo>
                    <a:pt x="10340" y="0"/>
                  </a:moveTo>
                  <a:cubicBezTo>
                    <a:pt x="7066" y="0"/>
                    <a:pt x="1019" y="6731"/>
                    <a:pt x="77" y="8152"/>
                  </a:cubicBezTo>
                  <a:cubicBezTo>
                    <a:pt x="1" y="8268"/>
                    <a:pt x="109" y="8393"/>
                    <a:pt x="223" y="8393"/>
                  </a:cubicBezTo>
                  <a:cubicBezTo>
                    <a:pt x="260" y="8393"/>
                    <a:pt x="298" y="8379"/>
                    <a:pt x="330" y="8347"/>
                  </a:cubicBezTo>
                  <a:cubicBezTo>
                    <a:pt x="1625" y="7053"/>
                    <a:pt x="2888" y="5726"/>
                    <a:pt x="4265" y="4515"/>
                  </a:cubicBezTo>
                  <a:cubicBezTo>
                    <a:pt x="5015" y="3852"/>
                    <a:pt x="8155" y="914"/>
                    <a:pt x="10259" y="914"/>
                  </a:cubicBezTo>
                  <a:cubicBezTo>
                    <a:pt x="10951" y="914"/>
                    <a:pt x="11532" y="1232"/>
                    <a:pt x="11878" y="2053"/>
                  </a:cubicBezTo>
                  <a:cubicBezTo>
                    <a:pt x="11910" y="2132"/>
                    <a:pt x="11972" y="2164"/>
                    <a:pt x="12038" y="2164"/>
                  </a:cubicBezTo>
                  <a:cubicBezTo>
                    <a:pt x="12166" y="2164"/>
                    <a:pt x="12309" y="2040"/>
                    <a:pt x="12274" y="1891"/>
                  </a:cubicBezTo>
                  <a:cubicBezTo>
                    <a:pt x="11971" y="539"/>
                    <a:pt x="11266" y="0"/>
                    <a:pt x="10340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25"/>
            <p:cNvSpPr/>
            <p:nvPr/>
          </p:nvSpPr>
          <p:spPr>
            <a:xfrm>
              <a:off x="4658854" y="-334083"/>
              <a:ext cx="145027" cy="121937"/>
            </a:xfrm>
            <a:custGeom>
              <a:avLst/>
              <a:gdLst/>
              <a:ahLst/>
              <a:cxnLst/>
              <a:rect l="l" t="t" r="r" b="b"/>
              <a:pathLst>
                <a:path w="3241" h="2725" extrusionOk="0">
                  <a:moveTo>
                    <a:pt x="2942" y="0"/>
                  </a:moveTo>
                  <a:cubicBezTo>
                    <a:pt x="2897" y="0"/>
                    <a:pt x="2851" y="15"/>
                    <a:pt x="2808" y="50"/>
                  </a:cubicBezTo>
                  <a:cubicBezTo>
                    <a:pt x="1933" y="774"/>
                    <a:pt x="1049" y="1488"/>
                    <a:pt x="209" y="2253"/>
                  </a:cubicBezTo>
                  <a:cubicBezTo>
                    <a:pt x="0" y="2445"/>
                    <a:pt x="196" y="2725"/>
                    <a:pt x="422" y="2725"/>
                  </a:cubicBezTo>
                  <a:cubicBezTo>
                    <a:pt x="485" y="2725"/>
                    <a:pt x="549" y="2703"/>
                    <a:pt x="609" y="2652"/>
                  </a:cubicBezTo>
                  <a:cubicBezTo>
                    <a:pt x="1462" y="1909"/>
                    <a:pt x="2272" y="1116"/>
                    <a:pt x="3092" y="334"/>
                  </a:cubicBezTo>
                  <a:cubicBezTo>
                    <a:pt x="3241" y="194"/>
                    <a:pt x="3103" y="0"/>
                    <a:pt x="294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25"/>
            <p:cNvSpPr/>
            <p:nvPr/>
          </p:nvSpPr>
          <p:spPr>
            <a:xfrm>
              <a:off x="4487780" y="-677215"/>
              <a:ext cx="542698" cy="814494"/>
            </a:xfrm>
            <a:custGeom>
              <a:avLst/>
              <a:gdLst/>
              <a:ahLst/>
              <a:cxnLst/>
              <a:rect l="l" t="t" r="r" b="b"/>
              <a:pathLst>
                <a:path w="12128" h="18202" extrusionOk="0">
                  <a:moveTo>
                    <a:pt x="7345" y="1"/>
                  </a:moveTo>
                  <a:cubicBezTo>
                    <a:pt x="6431" y="1"/>
                    <a:pt x="5475" y="355"/>
                    <a:pt x="4566" y="1185"/>
                  </a:cubicBezTo>
                  <a:cubicBezTo>
                    <a:pt x="4492" y="1252"/>
                    <a:pt x="4561" y="1344"/>
                    <a:pt x="4640" y="1344"/>
                  </a:cubicBezTo>
                  <a:cubicBezTo>
                    <a:pt x="4660" y="1344"/>
                    <a:pt x="4682" y="1337"/>
                    <a:pt x="4701" y="1322"/>
                  </a:cubicBezTo>
                  <a:cubicBezTo>
                    <a:pt x="5498" y="704"/>
                    <a:pt x="6318" y="437"/>
                    <a:pt x="7099" y="437"/>
                  </a:cubicBezTo>
                  <a:cubicBezTo>
                    <a:pt x="9406" y="437"/>
                    <a:pt x="11371" y="2768"/>
                    <a:pt x="11392" y="5243"/>
                  </a:cubicBezTo>
                  <a:cubicBezTo>
                    <a:pt x="11411" y="7707"/>
                    <a:pt x="9957" y="9833"/>
                    <a:pt x="8308" y="11534"/>
                  </a:cubicBezTo>
                  <a:cubicBezTo>
                    <a:pt x="5905" y="14018"/>
                    <a:pt x="2923" y="15557"/>
                    <a:pt x="236" y="17638"/>
                  </a:cubicBezTo>
                  <a:cubicBezTo>
                    <a:pt x="1" y="17821"/>
                    <a:pt x="205" y="18202"/>
                    <a:pt x="465" y="18202"/>
                  </a:cubicBezTo>
                  <a:cubicBezTo>
                    <a:pt x="492" y="18202"/>
                    <a:pt x="519" y="18198"/>
                    <a:pt x="547" y="18189"/>
                  </a:cubicBezTo>
                  <a:cubicBezTo>
                    <a:pt x="5376" y="16642"/>
                    <a:pt x="11923" y="11132"/>
                    <a:pt x="12055" y="5659"/>
                  </a:cubicBezTo>
                  <a:lnTo>
                    <a:pt x="12058" y="5659"/>
                  </a:lnTo>
                  <a:cubicBezTo>
                    <a:pt x="12127" y="2771"/>
                    <a:pt x="9901" y="1"/>
                    <a:pt x="734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25"/>
            <p:cNvSpPr/>
            <p:nvPr/>
          </p:nvSpPr>
          <p:spPr>
            <a:xfrm>
              <a:off x="3797489" y="-934207"/>
              <a:ext cx="1107277" cy="1205990"/>
            </a:xfrm>
            <a:custGeom>
              <a:avLst/>
              <a:gdLst/>
              <a:ahLst/>
              <a:cxnLst/>
              <a:rect l="l" t="t" r="r" b="b"/>
              <a:pathLst>
                <a:path w="24745" h="26951" extrusionOk="0">
                  <a:moveTo>
                    <a:pt x="24486" y="1"/>
                  </a:moveTo>
                  <a:cubicBezTo>
                    <a:pt x="15937" y="45"/>
                    <a:pt x="7363" y="7052"/>
                    <a:pt x="3269" y="14117"/>
                  </a:cubicBezTo>
                  <a:cubicBezTo>
                    <a:pt x="1424" y="17299"/>
                    <a:pt x="1" y="21520"/>
                    <a:pt x="2421" y="24819"/>
                  </a:cubicBezTo>
                  <a:cubicBezTo>
                    <a:pt x="3573" y="26389"/>
                    <a:pt x="5068" y="26951"/>
                    <a:pt x="6656" y="26951"/>
                  </a:cubicBezTo>
                  <a:cubicBezTo>
                    <a:pt x="8295" y="26951"/>
                    <a:pt x="10033" y="26352"/>
                    <a:pt x="11592" y="25647"/>
                  </a:cubicBezTo>
                  <a:cubicBezTo>
                    <a:pt x="11740" y="25581"/>
                    <a:pt x="11654" y="25368"/>
                    <a:pt x="11513" y="25368"/>
                  </a:cubicBezTo>
                  <a:cubicBezTo>
                    <a:pt x="11502" y="25368"/>
                    <a:pt x="11491" y="25369"/>
                    <a:pt x="11479" y="25372"/>
                  </a:cubicBezTo>
                  <a:cubicBezTo>
                    <a:pt x="10179" y="25683"/>
                    <a:pt x="8674" y="26088"/>
                    <a:pt x="7253" y="26088"/>
                  </a:cubicBezTo>
                  <a:cubicBezTo>
                    <a:pt x="6689" y="26088"/>
                    <a:pt x="6138" y="26024"/>
                    <a:pt x="5618" y="25865"/>
                  </a:cubicBezTo>
                  <a:cubicBezTo>
                    <a:pt x="2751" y="24987"/>
                    <a:pt x="1857" y="21801"/>
                    <a:pt x="2369" y="19152"/>
                  </a:cubicBezTo>
                  <a:cubicBezTo>
                    <a:pt x="3035" y="15703"/>
                    <a:pt x="5430" y="12357"/>
                    <a:pt x="7746" y="9811"/>
                  </a:cubicBezTo>
                  <a:cubicBezTo>
                    <a:pt x="9896" y="7451"/>
                    <a:pt x="12421" y="5463"/>
                    <a:pt x="15205" y="3907"/>
                  </a:cubicBezTo>
                  <a:cubicBezTo>
                    <a:pt x="18192" y="2239"/>
                    <a:pt x="21344" y="1496"/>
                    <a:pt x="24535" y="408"/>
                  </a:cubicBezTo>
                  <a:cubicBezTo>
                    <a:pt x="24745" y="336"/>
                    <a:pt x="24731" y="1"/>
                    <a:pt x="2448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25"/>
            <p:cNvSpPr/>
            <p:nvPr/>
          </p:nvSpPr>
          <p:spPr>
            <a:xfrm>
              <a:off x="3788137" y="-846141"/>
              <a:ext cx="1526292" cy="1407667"/>
            </a:xfrm>
            <a:custGeom>
              <a:avLst/>
              <a:gdLst/>
              <a:ahLst/>
              <a:cxnLst/>
              <a:rect l="l" t="t" r="r" b="b"/>
              <a:pathLst>
                <a:path w="34109" h="31458" extrusionOk="0">
                  <a:moveTo>
                    <a:pt x="27899" y="0"/>
                  </a:moveTo>
                  <a:cubicBezTo>
                    <a:pt x="27811" y="0"/>
                    <a:pt x="27757" y="135"/>
                    <a:pt x="27850" y="177"/>
                  </a:cubicBezTo>
                  <a:cubicBezTo>
                    <a:pt x="32027" y="2118"/>
                    <a:pt x="33745" y="6807"/>
                    <a:pt x="32682" y="11133"/>
                  </a:cubicBezTo>
                  <a:cubicBezTo>
                    <a:pt x="31663" y="15268"/>
                    <a:pt x="28682" y="18776"/>
                    <a:pt x="25606" y="21590"/>
                  </a:cubicBezTo>
                  <a:cubicBezTo>
                    <a:pt x="22589" y="24351"/>
                    <a:pt x="19136" y="26625"/>
                    <a:pt x="15403" y="28299"/>
                  </a:cubicBezTo>
                  <a:cubicBezTo>
                    <a:pt x="12850" y="29444"/>
                    <a:pt x="9565" y="30727"/>
                    <a:pt x="6584" y="30727"/>
                  </a:cubicBezTo>
                  <a:cubicBezTo>
                    <a:pt x="4207" y="30727"/>
                    <a:pt x="2023" y="29911"/>
                    <a:pt x="557" y="27559"/>
                  </a:cubicBezTo>
                  <a:cubicBezTo>
                    <a:pt x="504" y="27474"/>
                    <a:pt x="416" y="27437"/>
                    <a:pt x="328" y="27437"/>
                  </a:cubicBezTo>
                  <a:cubicBezTo>
                    <a:pt x="164" y="27437"/>
                    <a:pt x="0" y="27566"/>
                    <a:pt x="67" y="27760"/>
                  </a:cubicBezTo>
                  <a:cubicBezTo>
                    <a:pt x="1065" y="30597"/>
                    <a:pt x="3599" y="31458"/>
                    <a:pt x="6284" y="31458"/>
                  </a:cubicBezTo>
                  <a:cubicBezTo>
                    <a:pt x="7998" y="31458"/>
                    <a:pt x="9773" y="31107"/>
                    <a:pt x="11251" y="30695"/>
                  </a:cubicBezTo>
                  <a:cubicBezTo>
                    <a:pt x="16845" y="29136"/>
                    <a:pt x="22049" y="26251"/>
                    <a:pt x="26275" y="22261"/>
                  </a:cubicBezTo>
                  <a:cubicBezTo>
                    <a:pt x="29816" y="18919"/>
                    <a:pt x="33299" y="14572"/>
                    <a:pt x="33745" y="9539"/>
                  </a:cubicBezTo>
                  <a:cubicBezTo>
                    <a:pt x="34108" y="5403"/>
                    <a:pt x="32060" y="1155"/>
                    <a:pt x="27924" y="4"/>
                  </a:cubicBezTo>
                  <a:cubicBezTo>
                    <a:pt x="27916" y="1"/>
                    <a:pt x="27907" y="0"/>
                    <a:pt x="2789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25"/>
            <p:cNvSpPr/>
            <p:nvPr/>
          </p:nvSpPr>
          <p:spPr>
            <a:xfrm>
              <a:off x="3728397" y="177035"/>
              <a:ext cx="46493" cy="57635"/>
            </a:xfrm>
            <a:custGeom>
              <a:avLst/>
              <a:gdLst/>
              <a:ahLst/>
              <a:cxnLst/>
              <a:rect l="l" t="t" r="r" b="b"/>
              <a:pathLst>
                <a:path w="1039" h="1288" extrusionOk="0">
                  <a:moveTo>
                    <a:pt x="546" y="0"/>
                  </a:moveTo>
                  <a:cubicBezTo>
                    <a:pt x="508" y="0"/>
                    <a:pt x="468" y="5"/>
                    <a:pt x="427" y="16"/>
                  </a:cubicBezTo>
                  <a:cubicBezTo>
                    <a:pt x="80" y="107"/>
                    <a:pt x="0" y="520"/>
                    <a:pt x="221" y="773"/>
                  </a:cubicBezTo>
                  <a:cubicBezTo>
                    <a:pt x="232" y="787"/>
                    <a:pt x="243" y="798"/>
                    <a:pt x="254" y="809"/>
                  </a:cubicBezTo>
                  <a:cubicBezTo>
                    <a:pt x="263" y="817"/>
                    <a:pt x="268" y="822"/>
                    <a:pt x="267" y="822"/>
                  </a:cubicBezTo>
                  <a:cubicBezTo>
                    <a:pt x="266" y="822"/>
                    <a:pt x="257" y="815"/>
                    <a:pt x="240" y="801"/>
                  </a:cubicBezTo>
                  <a:lnTo>
                    <a:pt x="240" y="801"/>
                  </a:lnTo>
                  <a:cubicBezTo>
                    <a:pt x="245" y="831"/>
                    <a:pt x="273" y="875"/>
                    <a:pt x="284" y="905"/>
                  </a:cubicBezTo>
                  <a:cubicBezTo>
                    <a:pt x="314" y="974"/>
                    <a:pt x="342" y="1046"/>
                    <a:pt x="372" y="1115"/>
                  </a:cubicBezTo>
                  <a:cubicBezTo>
                    <a:pt x="417" y="1222"/>
                    <a:pt x="556" y="1288"/>
                    <a:pt x="676" y="1288"/>
                  </a:cubicBezTo>
                  <a:cubicBezTo>
                    <a:pt x="704" y="1288"/>
                    <a:pt x="731" y="1284"/>
                    <a:pt x="755" y="1277"/>
                  </a:cubicBezTo>
                  <a:cubicBezTo>
                    <a:pt x="884" y="1236"/>
                    <a:pt x="1027" y="1101"/>
                    <a:pt x="1011" y="949"/>
                  </a:cubicBezTo>
                  <a:lnTo>
                    <a:pt x="983" y="724"/>
                  </a:lnTo>
                  <a:cubicBezTo>
                    <a:pt x="981" y="685"/>
                    <a:pt x="975" y="649"/>
                    <a:pt x="972" y="611"/>
                  </a:cubicBezTo>
                  <a:cubicBezTo>
                    <a:pt x="967" y="622"/>
                    <a:pt x="964" y="633"/>
                    <a:pt x="958" y="641"/>
                  </a:cubicBezTo>
                  <a:cubicBezTo>
                    <a:pt x="967" y="622"/>
                    <a:pt x="972" y="600"/>
                    <a:pt x="978" y="578"/>
                  </a:cubicBezTo>
                  <a:cubicBezTo>
                    <a:pt x="1039" y="286"/>
                    <a:pt x="835" y="0"/>
                    <a:pt x="54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25"/>
            <p:cNvSpPr/>
            <p:nvPr/>
          </p:nvSpPr>
          <p:spPr>
            <a:xfrm>
              <a:off x="3721014" y="-58566"/>
              <a:ext cx="61036" cy="41123"/>
            </a:xfrm>
            <a:custGeom>
              <a:avLst/>
              <a:gdLst/>
              <a:ahLst/>
              <a:cxnLst/>
              <a:rect l="l" t="t" r="r" b="b"/>
              <a:pathLst>
                <a:path w="1364" h="919" extrusionOk="0">
                  <a:moveTo>
                    <a:pt x="885" y="0"/>
                  </a:moveTo>
                  <a:cubicBezTo>
                    <a:pt x="856" y="0"/>
                    <a:pt x="828" y="2"/>
                    <a:pt x="799" y="6"/>
                  </a:cubicBezTo>
                  <a:cubicBezTo>
                    <a:pt x="716" y="17"/>
                    <a:pt x="655" y="55"/>
                    <a:pt x="598" y="102"/>
                  </a:cubicBezTo>
                  <a:cubicBezTo>
                    <a:pt x="507" y="135"/>
                    <a:pt x="416" y="168"/>
                    <a:pt x="325" y="201"/>
                  </a:cubicBezTo>
                  <a:cubicBezTo>
                    <a:pt x="146" y="267"/>
                    <a:pt x="0" y="446"/>
                    <a:pt x="61" y="650"/>
                  </a:cubicBezTo>
                  <a:cubicBezTo>
                    <a:pt x="116" y="826"/>
                    <a:pt x="259" y="918"/>
                    <a:pt x="429" y="918"/>
                  </a:cubicBezTo>
                  <a:cubicBezTo>
                    <a:pt x="455" y="918"/>
                    <a:pt x="482" y="916"/>
                    <a:pt x="510" y="912"/>
                  </a:cubicBezTo>
                  <a:cubicBezTo>
                    <a:pt x="606" y="898"/>
                    <a:pt x="699" y="881"/>
                    <a:pt x="796" y="867"/>
                  </a:cubicBezTo>
                  <a:cubicBezTo>
                    <a:pt x="829" y="872"/>
                    <a:pt x="862" y="876"/>
                    <a:pt x="895" y="876"/>
                  </a:cubicBezTo>
                  <a:cubicBezTo>
                    <a:pt x="935" y="876"/>
                    <a:pt x="975" y="870"/>
                    <a:pt x="1016" y="854"/>
                  </a:cubicBezTo>
                  <a:cubicBezTo>
                    <a:pt x="1129" y="807"/>
                    <a:pt x="1220" y="760"/>
                    <a:pt x="1283" y="653"/>
                  </a:cubicBezTo>
                  <a:cubicBezTo>
                    <a:pt x="1338" y="559"/>
                    <a:pt x="1363" y="424"/>
                    <a:pt x="1330" y="320"/>
                  </a:cubicBezTo>
                  <a:cubicBezTo>
                    <a:pt x="1262" y="99"/>
                    <a:pt x="1090" y="0"/>
                    <a:pt x="885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25"/>
            <p:cNvSpPr/>
            <p:nvPr/>
          </p:nvSpPr>
          <p:spPr>
            <a:xfrm>
              <a:off x="3836062" y="-1048047"/>
              <a:ext cx="1450535" cy="754174"/>
            </a:xfrm>
            <a:custGeom>
              <a:avLst/>
              <a:gdLst/>
              <a:ahLst/>
              <a:cxnLst/>
              <a:rect l="l" t="t" r="r" b="b"/>
              <a:pathLst>
                <a:path w="32416" h="16854" extrusionOk="0">
                  <a:moveTo>
                    <a:pt x="22731" y="1"/>
                  </a:moveTo>
                  <a:cubicBezTo>
                    <a:pt x="20938" y="1"/>
                    <a:pt x="19145" y="326"/>
                    <a:pt x="17591" y="920"/>
                  </a:cubicBezTo>
                  <a:cubicBezTo>
                    <a:pt x="10386" y="3671"/>
                    <a:pt x="4092" y="10045"/>
                    <a:pt x="114" y="16509"/>
                  </a:cubicBezTo>
                  <a:cubicBezTo>
                    <a:pt x="1" y="16691"/>
                    <a:pt x="157" y="16853"/>
                    <a:pt x="322" y="16853"/>
                  </a:cubicBezTo>
                  <a:cubicBezTo>
                    <a:pt x="394" y="16853"/>
                    <a:pt x="468" y="16822"/>
                    <a:pt x="521" y="16749"/>
                  </a:cubicBezTo>
                  <a:cubicBezTo>
                    <a:pt x="4271" y="11548"/>
                    <a:pt x="8665" y="6790"/>
                    <a:pt x="14186" y="3428"/>
                  </a:cubicBezTo>
                  <a:cubicBezTo>
                    <a:pt x="16822" y="1825"/>
                    <a:pt x="20060" y="767"/>
                    <a:pt x="23097" y="767"/>
                  </a:cubicBezTo>
                  <a:cubicBezTo>
                    <a:pt x="26974" y="767"/>
                    <a:pt x="30524" y="2491"/>
                    <a:pt x="32074" y="7008"/>
                  </a:cubicBezTo>
                  <a:cubicBezTo>
                    <a:pt x="32103" y="7090"/>
                    <a:pt x="32167" y="7127"/>
                    <a:pt x="32230" y="7127"/>
                  </a:cubicBezTo>
                  <a:cubicBezTo>
                    <a:pt x="32323" y="7127"/>
                    <a:pt x="32415" y="7048"/>
                    <a:pt x="32396" y="6922"/>
                  </a:cubicBezTo>
                  <a:cubicBezTo>
                    <a:pt x="31640" y="2014"/>
                    <a:pt x="27187" y="1"/>
                    <a:pt x="2273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25"/>
            <p:cNvSpPr/>
            <p:nvPr/>
          </p:nvSpPr>
          <p:spPr>
            <a:xfrm>
              <a:off x="5354202" y="-598547"/>
              <a:ext cx="51191" cy="60230"/>
            </a:xfrm>
            <a:custGeom>
              <a:avLst/>
              <a:gdLst/>
              <a:ahLst/>
              <a:cxnLst/>
              <a:rect l="l" t="t" r="r" b="b"/>
              <a:pathLst>
                <a:path w="1144" h="1346" extrusionOk="0">
                  <a:moveTo>
                    <a:pt x="578" y="1"/>
                  </a:moveTo>
                  <a:cubicBezTo>
                    <a:pt x="536" y="1"/>
                    <a:pt x="495" y="7"/>
                    <a:pt x="455" y="19"/>
                  </a:cubicBezTo>
                  <a:cubicBezTo>
                    <a:pt x="204" y="96"/>
                    <a:pt x="1" y="366"/>
                    <a:pt x="89" y="638"/>
                  </a:cubicBezTo>
                  <a:cubicBezTo>
                    <a:pt x="138" y="781"/>
                    <a:pt x="177" y="933"/>
                    <a:pt x="259" y="1065"/>
                  </a:cubicBezTo>
                  <a:cubicBezTo>
                    <a:pt x="344" y="1205"/>
                    <a:pt x="520" y="1346"/>
                    <a:pt x="699" y="1346"/>
                  </a:cubicBezTo>
                  <a:cubicBezTo>
                    <a:pt x="731" y="1346"/>
                    <a:pt x="762" y="1342"/>
                    <a:pt x="794" y="1332"/>
                  </a:cubicBezTo>
                  <a:cubicBezTo>
                    <a:pt x="1000" y="1269"/>
                    <a:pt x="1118" y="1062"/>
                    <a:pt x="1132" y="856"/>
                  </a:cubicBezTo>
                  <a:cubicBezTo>
                    <a:pt x="1143" y="696"/>
                    <a:pt x="1102" y="536"/>
                    <a:pt x="1072" y="382"/>
                  </a:cubicBezTo>
                  <a:cubicBezTo>
                    <a:pt x="1030" y="162"/>
                    <a:pt x="799" y="1"/>
                    <a:pt x="57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25"/>
            <p:cNvSpPr/>
            <p:nvPr/>
          </p:nvSpPr>
          <p:spPr>
            <a:xfrm>
              <a:off x="5369506" y="-365855"/>
              <a:ext cx="47343" cy="57143"/>
            </a:xfrm>
            <a:custGeom>
              <a:avLst/>
              <a:gdLst/>
              <a:ahLst/>
              <a:cxnLst/>
              <a:rect l="l" t="t" r="r" b="b"/>
              <a:pathLst>
                <a:path w="1058" h="1277" extrusionOk="0">
                  <a:moveTo>
                    <a:pt x="525" y="0"/>
                  </a:moveTo>
                  <a:cubicBezTo>
                    <a:pt x="486" y="0"/>
                    <a:pt x="448" y="6"/>
                    <a:pt x="410" y="17"/>
                  </a:cubicBezTo>
                  <a:cubicBezTo>
                    <a:pt x="179" y="89"/>
                    <a:pt x="0" y="336"/>
                    <a:pt x="77" y="587"/>
                  </a:cubicBezTo>
                  <a:cubicBezTo>
                    <a:pt x="121" y="730"/>
                    <a:pt x="157" y="879"/>
                    <a:pt x="234" y="1008"/>
                  </a:cubicBezTo>
                  <a:cubicBezTo>
                    <a:pt x="309" y="1142"/>
                    <a:pt x="479" y="1276"/>
                    <a:pt x="649" y="1276"/>
                  </a:cubicBezTo>
                  <a:cubicBezTo>
                    <a:pt x="678" y="1276"/>
                    <a:pt x="707" y="1273"/>
                    <a:pt x="735" y="1264"/>
                  </a:cubicBezTo>
                  <a:cubicBezTo>
                    <a:pt x="925" y="1204"/>
                    <a:pt x="1038" y="1008"/>
                    <a:pt x="1049" y="818"/>
                  </a:cubicBezTo>
                  <a:cubicBezTo>
                    <a:pt x="1057" y="661"/>
                    <a:pt x="1013" y="504"/>
                    <a:pt x="983" y="353"/>
                  </a:cubicBezTo>
                  <a:cubicBezTo>
                    <a:pt x="939" y="151"/>
                    <a:pt x="731" y="0"/>
                    <a:pt x="525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25"/>
            <p:cNvSpPr/>
            <p:nvPr/>
          </p:nvSpPr>
          <p:spPr>
            <a:xfrm>
              <a:off x="5262288" y="-85505"/>
              <a:ext cx="64481" cy="47925"/>
            </a:xfrm>
            <a:custGeom>
              <a:avLst/>
              <a:gdLst/>
              <a:ahLst/>
              <a:cxnLst/>
              <a:rect l="l" t="t" r="r" b="b"/>
              <a:pathLst>
                <a:path w="1441" h="1071" extrusionOk="0">
                  <a:moveTo>
                    <a:pt x="890" y="0"/>
                  </a:moveTo>
                  <a:cubicBezTo>
                    <a:pt x="848" y="0"/>
                    <a:pt x="806" y="6"/>
                    <a:pt x="763" y="18"/>
                  </a:cubicBezTo>
                  <a:cubicBezTo>
                    <a:pt x="584" y="68"/>
                    <a:pt x="408" y="118"/>
                    <a:pt x="240" y="197"/>
                  </a:cubicBezTo>
                  <a:cubicBezTo>
                    <a:pt x="89" y="266"/>
                    <a:pt x="14" y="440"/>
                    <a:pt x="3" y="594"/>
                  </a:cubicBezTo>
                  <a:cubicBezTo>
                    <a:pt x="1" y="674"/>
                    <a:pt x="23" y="767"/>
                    <a:pt x="67" y="836"/>
                  </a:cubicBezTo>
                  <a:cubicBezTo>
                    <a:pt x="146" y="960"/>
                    <a:pt x="287" y="1071"/>
                    <a:pt x="444" y="1071"/>
                  </a:cubicBezTo>
                  <a:cubicBezTo>
                    <a:pt x="451" y="1071"/>
                    <a:pt x="459" y="1071"/>
                    <a:pt x="466" y="1070"/>
                  </a:cubicBezTo>
                  <a:cubicBezTo>
                    <a:pt x="653" y="1056"/>
                    <a:pt x="829" y="1012"/>
                    <a:pt x="1011" y="971"/>
                  </a:cubicBezTo>
                  <a:cubicBezTo>
                    <a:pt x="1264" y="913"/>
                    <a:pt x="1441" y="621"/>
                    <a:pt x="1366" y="371"/>
                  </a:cubicBezTo>
                  <a:lnTo>
                    <a:pt x="1364" y="371"/>
                  </a:lnTo>
                  <a:cubicBezTo>
                    <a:pt x="1301" y="160"/>
                    <a:pt x="1108" y="0"/>
                    <a:pt x="890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25"/>
            <p:cNvSpPr/>
            <p:nvPr/>
          </p:nvSpPr>
          <p:spPr>
            <a:xfrm>
              <a:off x="3331298" y="-656094"/>
              <a:ext cx="1809992" cy="1626079"/>
            </a:xfrm>
            <a:custGeom>
              <a:avLst/>
              <a:gdLst/>
              <a:ahLst/>
              <a:cxnLst/>
              <a:rect l="l" t="t" r="r" b="b"/>
              <a:pathLst>
                <a:path w="40449" h="36339" extrusionOk="0">
                  <a:moveTo>
                    <a:pt x="14130" y="1"/>
                  </a:moveTo>
                  <a:cubicBezTo>
                    <a:pt x="14060" y="1"/>
                    <a:pt x="13990" y="24"/>
                    <a:pt x="13932" y="80"/>
                  </a:cubicBezTo>
                  <a:cubicBezTo>
                    <a:pt x="9100" y="4639"/>
                    <a:pt x="5824" y="10870"/>
                    <a:pt x="3924" y="17180"/>
                  </a:cubicBezTo>
                  <a:cubicBezTo>
                    <a:pt x="2448" y="22092"/>
                    <a:pt x="1" y="31007"/>
                    <a:pt x="4954" y="34732"/>
                  </a:cubicBezTo>
                  <a:cubicBezTo>
                    <a:pt x="6493" y="35890"/>
                    <a:pt x="8248" y="36339"/>
                    <a:pt x="10086" y="36339"/>
                  </a:cubicBezTo>
                  <a:cubicBezTo>
                    <a:pt x="14465" y="36339"/>
                    <a:pt x="19316" y="33790"/>
                    <a:pt x="22842" y="32199"/>
                  </a:cubicBezTo>
                  <a:cubicBezTo>
                    <a:pt x="29802" y="29058"/>
                    <a:pt x="35768" y="24683"/>
                    <a:pt x="40311" y="18510"/>
                  </a:cubicBezTo>
                  <a:cubicBezTo>
                    <a:pt x="40448" y="18324"/>
                    <a:pt x="40250" y="18097"/>
                    <a:pt x="40058" y="18097"/>
                  </a:cubicBezTo>
                  <a:cubicBezTo>
                    <a:pt x="39996" y="18097"/>
                    <a:pt x="39934" y="18121"/>
                    <a:pt x="39885" y="18180"/>
                  </a:cubicBezTo>
                  <a:cubicBezTo>
                    <a:pt x="35945" y="22874"/>
                    <a:pt x="31231" y="26831"/>
                    <a:pt x="25785" y="29669"/>
                  </a:cubicBezTo>
                  <a:cubicBezTo>
                    <a:pt x="22630" y="31316"/>
                    <a:pt x="19312" y="32676"/>
                    <a:pt x="15970" y="33882"/>
                  </a:cubicBezTo>
                  <a:cubicBezTo>
                    <a:pt x="14131" y="34545"/>
                    <a:pt x="11996" y="35203"/>
                    <a:pt x="9949" y="35203"/>
                  </a:cubicBezTo>
                  <a:cubicBezTo>
                    <a:pt x="8416" y="35203"/>
                    <a:pt x="6933" y="34834"/>
                    <a:pt x="5661" y="33821"/>
                  </a:cubicBezTo>
                  <a:cubicBezTo>
                    <a:pt x="876" y="30008"/>
                    <a:pt x="4053" y="20209"/>
                    <a:pt x="5771" y="15374"/>
                  </a:cubicBezTo>
                  <a:cubicBezTo>
                    <a:pt x="7743" y="9832"/>
                    <a:pt x="10881" y="5096"/>
                    <a:pt x="14406" y="446"/>
                  </a:cubicBezTo>
                  <a:cubicBezTo>
                    <a:pt x="14566" y="233"/>
                    <a:pt x="14349" y="1"/>
                    <a:pt x="14130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25"/>
            <p:cNvSpPr/>
            <p:nvPr/>
          </p:nvSpPr>
          <p:spPr>
            <a:xfrm>
              <a:off x="3529669" y="243800"/>
              <a:ext cx="410111" cy="517818"/>
            </a:xfrm>
            <a:custGeom>
              <a:avLst/>
              <a:gdLst/>
              <a:ahLst/>
              <a:cxnLst/>
              <a:rect l="l" t="t" r="r" b="b"/>
              <a:pathLst>
                <a:path w="9165" h="11572" extrusionOk="0">
                  <a:moveTo>
                    <a:pt x="2225" y="1"/>
                  </a:moveTo>
                  <a:cubicBezTo>
                    <a:pt x="2145" y="1"/>
                    <a:pt x="2063" y="43"/>
                    <a:pt x="2024" y="137"/>
                  </a:cubicBezTo>
                  <a:cubicBezTo>
                    <a:pt x="804" y="3177"/>
                    <a:pt x="0" y="7425"/>
                    <a:pt x="2646" y="10000"/>
                  </a:cubicBezTo>
                  <a:cubicBezTo>
                    <a:pt x="3612" y="10939"/>
                    <a:pt x="5014" y="11572"/>
                    <a:pt x="6353" y="11572"/>
                  </a:cubicBezTo>
                  <a:cubicBezTo>
                    <a:pt x="7347" y="11572"/>
                    <a:pt x="8306" y="11224"/>
                    <a:pt x="9028" y="10393"/>
                  </a:cubicBezTo>
                  <a:lnTo>
                    <a:pt x="9028" y="10391"/>
                  </a:lnTo>
                  <a:cubicBezTo>
                    <a:pt x="9164" y="10234"/>
                    <a:pt x="9047" y="9980"/>
                    <a:pt x="8868" y="9980"/>
                  </a:cubicBezTo>
                  <a:cubicBezTo>
                    <a:pt x="8829" y="9980"/>
                    <a:pt x="8787" y="9992"/>
                    <a:pt x="8745" y="10019"/>
                  </a:cubicBezTo>
                  <a:cubicBezTo>
                    <a:pt x="7959" y="10526"/>
                    <a:pt x="7084" y="10772"/>
                    <a:pt x="6221" y="10772"/>
                  </a:cubicBezTo>
                  <a:cubicBezTo>
                    <a:pt x="4750" y="10772"/>
                    <a:pt x="3315" y="10056"/>
                    <a:pt x="2418" y="8692"/>
                  </a:cubicBezTo>
                  <a:cubicBezTo>
                    <a:pt x="738" y="6134"/>
                    <a:pt x="1559" y="2940"/>
                    <a:pt x="2412" y="245"/>
                  </a:cubicBezTo>
                  <a:cubicBezTo>
                    <a:pt x="2460" y="95"/>
                    <a:pt x="2346" y="1"/>
                    <a:pt x="222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25"/>
            <p:cNvSpPr/>
            <p:nvPr/>
          </p:nvSpPr>
          <p:spPr>
            <a:xfrm>
              <a:off x="4037744" y="-137905"/>
              <a:ext cx="1048300" cy="547888"/>
            </a:xfrm>
            <a:custGeom>
              <a:avLst/>
              <a:gdLst/>
              <a:ahLst/>
              <a:cxnLst/>
              <a:rect l="l" t="t" r="r" b="b"/>
              <a:pathLst>
                <a:path w="23427" h="12244" extrusionOk="0">
                  <a:moveTo>
                    <a:pt x="23068" y="0"/>
                  </a:moveTo>
                  <a:cubicBezTo>
                    <a:pt x="23007" y="0"/>
                    <a:pt x="22945" y="25"/>
                    <a:pt x="22894" y="83"/>
                  </a:cubicBezTo>
                  <a:cubicBezTo>
                    <a:pt x="19970" y="3395"/>
                    <a:pt x="17192" y="6368"/>
                    <a:pt x="13250" y="8524"/>
                  </a:cubicBezTo>
                  <a:cubicBezTo>
                    <a:pt x="9180" y="10749"/>
                    <a:pt x="4676" y="11900"/>
                    <a:pt x="61" y="12148"/>
                  </a:cubicBezTo>
                  <a:cubicBezTo>
                    <a:pt x="4" y="12150"/>
                    <a:pt x="1" y="12238"/>
                    <a:pt x="59" y="12238"/>
                  </a:cubicBezTo>
                  <a:cubicBezTo>
                    <a:pt x="234" y="12242"/>
                    <a:pt x="410" y="12244"/>
                    <a:pt x="587" y="12244"/>
                  </a:cubicBezTo>
                  <a:cubicBezTo>
                    <a:pt x="9153" y="12244"/>
                    <a:pt x="18800" y="7934"/>
                    <a:pt x="23313" y="408"/>
                  </a:cubicBezTo>
                  <a:cubicBezTo>
                    <a:pt x="23426" y="218"/>
                    <a:pt x="23249" y="0"/>
                    <a:pt x="23068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25"/>
            <p:cNvSpPr/>
            <p:nvPr/>
          </p:nvSpPr>
          <p:spPr>
            <a:xfrm>
              <a:off x="5081817" y="-373865"/>
              <a:ext cx="78129" cy="58709"/>
            </a:xfrm>
            <a:custGeom>
              <a:avLst/>
              <a:gdLst/>
              <a:ahLst/>
              <a:cxnLst/>
              <a:rect l="l" t="t" r="r" b="b"/>
              <a:pathLst>
                <a:path w="1746" h="1312" extrusionOk="0">
                  <a:moveTo>
                    <a:pt x="1088" y="1"/>
                  </a:moveTo>
                  <a:cubicBezTo>
                    <a:pt x="1007" y="1"/>
                    <a:pt x="923" y="14"/>
                    <a:pt x="837" y="36"/>
                  </a:cubicBezTo>
                  <a:lnTo>
                    <a:pt x="534" y="113"/>
                  </a:lnTo>
                  <a:cubicBezTo>
                    <a:pt x="226" y="193"/>
                    <a:pt x="0" y="540"/>
                    <a:pt x="99" y="857"/>
                  </a:cubicBezTo>
                  <a:cubicBezTo>
                    <a:pt x="181" y="1122"/>
                    <a:pt x="418" y="1311"/>
                    <a:pt x="689" y="1311"/>
                  </a:cubicBezTo>
                  <a:cubicBezTo>
                    <a:pt x="739" y="1311"/>
                    <a:pt x="789" y="1305"/>
                    <a:pt x="840" y="1292"/>
                  </a:cubicBezTo>
                  <a:lnTo>
                    <a:pt x="1143" y="1215"/>
                  </a:lnTo>
                  <a:cubicBezTo>
                    <a:pt x="1404" y="1146"/>
                    <a:pt x="1603" y="1014"/>
                    <a:pt x="1688" y="741"/>
                  </a:cubicBezTo>
                  <a:cubicBezTo>
                    <a:pt x="1746" y="551"/>
                    <a:pt x="1685" y="323"/>
                    <a:pt x="1542" y="185"/>
                  </a:cubicBezTo>
                  <a:cubicBezTo>
                    <a:pt x="1405" y="54"/>
                    <a:pt x="1253" y="1"/>
                    <a:pt x="108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25"/>
            <p:cNvSpPr/>
            <p:nvPr/>
          </p:nvSpPr>
          <p:spPr>
            <a:xfrm>
              <a:off x="4213337" y="-449400"/>
              <a:ext cx="220963" cy="294618"/>
            </a:xfrm>
            <a:custGeom>
              <a:avLst/>
              <a:gdLst/>
              <a:ahLst/>
              <a:cxnLst/>
              <a:rect l="l" t="t" r="r" b="b"/>
              <a:pathLst>
                <a:path w="4938" h="6584" extrusionOk="0">
                  <a:moveTo>
                    <a:pt x="4831" y="0"/>
                  </a:moveTo>
                  <a:cubicBezTo>
                    <a:pt x="4820" y="0"/>
                    <a:pt x="4810" y="3"/>
                    <a:pt x="4799" y="9"/>
                  </a:cubicBezTo>
                  <a:cubicBezTo>
                    <a:pt x="2453" y="1311"/>
                    <a:pt x="526" y="3773"/>
                    <a:pt x="17" y="6441"/>
                  </a:cubicBezTo>
                  <a:cubicBezTo>
                    <a:pt x="0" y="6528"/>
                    <a:pt x="64" y="6583"/>
                    <a:pt x="130" y="6583"/>
                  </a:cubicBezTo>
                  <a:cubicBezTo>
                    <a:pt x="173" y="6583"/>
                    <a:pt x="218" y="6559"/>
                    <a:pt x="240" y="6504"/>
                  </a:cubicBezTo>
                  <a:cubicBezTo>
                    <a:pt x="1250" y="3880"/>
                    <a:pt x="2635" y="1845"/>
                    <a:pt x="4885" y="119"/>
                  </a:cubicBezTo>
                  <a:cubicBezTo>
                    <a:pt x="4938" y="77"/>
                    <a:pt x="4888" y="0"/>
                    <a:pt x="483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25"/>
            <p:cNvSpPr/>
            <p:nvPr/>
          </p:nvSpPr>
          <p:spPr>
            <a:xfrm>
              <a:off x="4356622" y="172068"/>
              <a:ext cx="77279" cy="50699"/>
            </a:xfrm>
            <a:custGeom>
              <a:avLst/>
              <a:gdLst/>
              <a:ahLst/>
              <a:cxnLst/>
              <a:rect l="l" t="t" r="r" b="b"/>
              <a:pathLst>
                <a:path w="1727" h="1133" extrusionOk="0">
                  <a:moveTo>
                    <a:pt x="646" y="0"/>
                  </a:moveTo>
                  <a:cubicBezTo>
                    <a:pt x="279" y="0"/>
                    <a:pt x="1" y="354"/>
                    <a:pt x="91" y="711"/>
                  </a:cubicBezTo>
                  <a:cubicBezTo>
                    <a:pt x="159" y="969"/>
                    <a:pt x="399" y="1133"/>
                    <a:pt x="649" y="1133"/>
                  </a:cubicBezTo>
                  <a:cubicBezTo>
                    <a:pt x="743" y="1133"/>
                    <a:pt x="838" y="1110"/>
                    <a:pt x="925" y="1060"/>
                  </a:cubicBezTo>
                  <a:lnTo>
                    <a:pt x="1352" y="821"/>
                  </a:lnTo>
                  <a:cubicBezTo>
                    <a:pt x="1727" y="609"/>
                    <a:pt x="1570" y="6"/>
                    <a:pt x="1140" y="3"/>
                  </a:cubicBezTo>
                  <a:cubicBezTo>
                    <a:pt x="978" y="3"/>
                    <a:pt x="813" y="0"/>
                    <a:pt x="650" y="0"/>
                  </a:cubicBezTo>
                  <a:cubicBezTo>
                    <a:pt x="649" y="0"/>
                    <a:pt x="647" y="0"/>
                    <a:pt x="64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25"/>
            <p:cNvSpPr/>
            <p:nvPr/>
          </p:nvSpPr>
          <p:spPr>
            <a:xfrm>
              <a:off x="4076273" y="-1225296"/>
              <a:ext cx="1474699" cy="866893"/>
            </a:xfrm>
            <a:custGeom>
              <a:avLst/>
              <a:gdLst/>
              <a:ahLst/>
              <a:cxnLst/>
              <a:rect l="l" t="t" r="r" b="b"/>
              <a:pathLst>
                <a:path w="32956" h="19373" extrusionOk="0">
                  <a:moveTo>
                    <a:pt x="21325" y="1"/>
                  </a:moveTo>
                  <a:cubicBezTo>
                    <a:pt x="18586" y="1"/>
                    <a:pt x="15845" y="868"/>
                    <a:pt x="13347" y="1910"/>
                  </a:cubicBezTo>
                  <a:cubicBezTo>
                    <a:pt x="8581" y="3895"/>
                    <a:pt x="4115" y="6569"/>
                    <a:pt x="87" y="9793"/>
                  </a:cubicBezTo>
                  <a:cubicBezTo>
                    <a:pt x="0" y="9864"/>
                    <a:pt x="82" y="10003"/>
                    <a:pt x="175" y="10003"/>
                  </a:cubicBezTo>
                  <a:cubicBezTo>
                    <a:pt x="194" y="10003"/>
                    <a:pt x="214" y="9997"/>
                    <a:pt x="233" y="9983"/>
                  </a:cubicBezTo>
                  <a:cubicBezTo>
                    <a:pt x="6053" y="5801"/>
                    <a:pt x="13570" y="691"/>
                    <a:pt x="21015" y="583"/>
                  </a:cubicBezTo>
                  <a:cubicBezTo>
                    <a:pt x="21065" y="583"/>
                    <a:pt x="21116" y="582"/>
                    <a:pt x="21167" y="582"/>
                  </a:cubicBezTo>
                  <a:cubicBezTo>
                    <a:pt x="25744" y="582"/>
                    <a:pt x="29180" y="3533"/>
                    <a:pt x="30558" y="7816"/>
                  </a:cubicBezTo>
                  <a:cubicBezTo>
                    <a:pt x="31750" y="11533"/>
                    <a:pt x="31103" y="15352"/>
                    <a:pt x="31138" y="19162"/>
                  </a:cubicBezTo>
                  <a:cubicBezTo>
                    <a:pt x="31140" y="19293"/>
                    <a:pt x="31259" y="19373"/>
                    <a:pt x="31370" y="19373"/>
                  </a:cubicBezTo>
                  <a:cubicBezTo>
                    <a:pt x="31454" y="19373"/>
                    <a:pt x="31533" y="19327"/>
                    <a:pt x="31554" y="19223"/>
                  </a:cubicBezTo>
                  <a:cubicBezTo>
                    <a:pt x="32956" y="12359"/>
                    <a:pt x="32080" y="1875"/>
                    <a:pt x="23592" y="214"/>
                  </a:cubicBezTo>
                  <a:cubicBezTo>
                    <a:pt x="22840" y="67"/>
                    <a:pt x="22083" y="1"/>
                    <a:pt x="2132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0" name="Google Shape;2260;p25"/>
          <p:cNvGrpSpPr/>
          <p:nvPr/>
        </p:nvGrpSpPr>
        <p:grpSpPr>
          <a:xfrm rot="4944526">
            <a:off x="5234700" y="-643445"/>
            <a:ext cx="1616661" cy="1763349"/>
            <a:chOff x="1798787" y="3873267"/>
            <a:chExt cx="1616720" cy="1763413"/>
          </a:xfrm>
        </p:grpSpPr>
        <p:sp>
          <p:nvSpPr>
            <p:cNvPr id="2261" name="Google Shape;2261;p25"/>
            <p:cNvSpPr/>
            <p:nvPr/>
          </p:nvSpPr>
          <p:spPr>
            <a:xfrm>
              <a:off x="1822951" y="3996952"/>
              <a:ext cx="1384935" cy="1639727"/>
            </a:xfrm>
            <a:custGeom>
              <a:avLst/>
              <a:gdLst/>
              <a:ahLst/>
              <a:cxnLst/>
              <a:rect l="l" t="t" r="r" b="b"/>
              <a:pathLst>
                <a:path w="30950" h="36644" extrusionOk="0">
                  <a:moveTo>
                    <a:pt x="27962" y="1"/>
                  </a:moveTo>
                  <a:cubicBezTo>
                    <a:pt x="27626" y="1"/>
                    <a:pt x="27285" y="277"/>
                    <a:pt x="27389" y="709"/>
                  </a:cubicBezTo>
                  <a:cubicBezTo>
                    <a:pt x="29727" y="10252"/>
                    <a:pt x="19138" y="15230"/>
                    <a:pt x="12673" y="19390"/>
                  </a:cubicBezTo>
                  <a:cubicBezTo>
                    <a:pt x="6492" y="23366"/>
                    <a:pt x="1638" y="29247"/>
                    <a:pt x="14" y="36540"/>
                  </a:cubicBezTo>
                  <a:cubicBezTo>
                    <a:pt x="0" y="36603"/>
                    <a:pt x="49" y="36643"/>
                    <a:pt x="96" y="36643"/>
                  </a:cubicBezTo>
                  <a:cubicBezTo>
                    <a:pt x="127" y="36643"/>
                    <a:pt x="158" y="36625"/>
                    <a:pt x="171" y="36584"/>
                  </a:cubicBezTo>
                  <a:cubicBezTo>
                    <a:pt x="1506" y="32424"/>
                    <a:pt x="3477" y="28666"/>
                    <a:pt x="6415" y="25403"/>
                  </a:cubicBezTo>
                  <a:cubicBezTo>
                    <a:pt x="9416" y="22069"/>
                    <a:pt x="13177" y="19910"/>
                    <a:pt x="17040" y="17733"/>
                  </a:cubicBezTo>
                  <a:cubicBezTo>
                    <a:pt x="23048" y="14343"/>
                    <a:pt x="30949" y="8424"/>
                    <a:pt x="28494" y="403"/>
                  </a:cubicBezTo>
                  <a:cubicBezTo>
                    <a:pt x="28407" y="123"/>
                    <a:pt x="28185" y="1"/>
                    <a:pt x="27962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25"/>
            <p:cNvSpPr/>
            <p:nvPr/>
          </p:nvSpPr>
          <p:spPr>
            <a:xfrm>
              <a:off x="1798787" y="3873267"/>
              <a:ext cx="1016708" cy="1680671"/>
            </a:xfrm>
            <a:custGeom>
              <a:avLst/>
              <a:gdLst/>
              <a:ahLst/>
              <a:cxnLst/>
              <a:rect l="l" t="t" r="r" b="b"/>
              <a:pathLst>
                <a:path w="22721" h="37559" extrusionOk="0">
                  <a:moveTo>
                    <a:pt x="21526" y="0"/>
                  </a:moveTo>
                  <a:cubicBezTo>
                    <a:pt x="21232" y="0"/>
                    <a:pt x="20921" y="199"/>
                    <a:pt x="20933" y="544"/>
                  </a:cubicBezTo>
                  <a:cubicBezTo>
                    <a:pt x="21077" y="4561"/>
                    <a:pt x="21768" y="8820"/>
                    <a:pt x="19521" y="12440"/>
                  </a:cubicBezTo>
                  <a:cubicBezTo>
                    <a:pt x="17489" y="15720"/>
                    <a:pt x="13679" y="17322"/>
                    <a:pt x="10727" y="19618"/>
                  </a:cubicBezTo>
                  <a:cubicBezTo>
                    <a:pt x="5265" y="23869"/>
                    <a:pt x="980" y="30579"/>
                    <a:pt x="6" y="37493"/>
                  </a:cubicBezTo>
                  <a:cubicBezTo>
                    <a:pt x="1" y="37531"/>
                    <a:pt x="33" y="37558"/>
                    <a:pt x="63" y="37558"/>
                  </a:cubicBezTo>
                  <a:cubicBezTo>
                    <a:pt x="83" y="37558"/>
                    <a:pt x="101" y="37547"/>
                    <a:pt x="108" y="37520"/>
                  </a:cubicBezTo>
                  <a:cubicBezTo>
                    <a:pt x="1096" y="33663"/>
                    <a:pt x="2456" y="29973"/>
                    <a:pt x="4805" y="26722"/>
                  </a:cubicBezTo>
                  <a:cubicBezTo>
                    <a:pt x="7291" y="23283"/>
                    <a:pt x="10438" y="20623"/>
                    <a:pt x="14031" y="18410"/>
                  </a:cubicBezTo>
                  <a:cubicBezTo>
                    <a:pt x="17004" y="16581"/>
                    <a:pt x="19953" y="14660"/>
                    <a:pt x="21338" y="11303"/>
                  </a:cubicBezTo>
                  <a:cubicBezTo>
                    <a:pt x="22720" y="7950"/>
                    <a:pt x="22572" y="3916"/>
                    <a:pt x="22021" y="398"/>
                  </a:cubicBezTo>
                  <a:cubicBezTo>
                    <a:pt x="21978" y="124"/>
                    <a:pt x="21757" y="0"/>
                    <a:pt x="2152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25"/>
            <p:cNvSpPr/>
            <p:nvPr/>
          </p:nvSpPr>
          <p:spPr>
            <a:xfrm>
              <a:off x="1990042" y="4320082"/>
              <a:ext cx="1385651" cy="1154396"/>
            </a:xfrm>
            <a:custGeom>
              <a:avLst/>
              <a:gdLst/>
              <a:ahLst/>
              <a:cxnLst/>
              <a:rect l="l" t="t" r="r" b="b"/>
              <a:pathLst>
                <a:path w="30966" h="25798" extrusionOk="0">
                  <a:moveTo>
                    <a:pt x="29516" y="1"/>
                  </a:moveTo>
                  <a:cubicBezTo>
                    <a:pt x="29334" y="1"/>
                    <a:pt x="29157" y="134"/>
                    <a:pt x="29126" y="380"/>
                  </a:cubicBezTo>
                  <a:cubicBezTo>
                    <a:pt x="28895" y="2227"/>
                    <a:pt x="28887" y="3722"/>
                    <a:pt x="27887" y="5385"/>
                  </a:cubicBezTo>
                  <a:cubicBezTo>
                    <a:pt x="26946" y="6949"/>
                    <a:pt x="25591" y="8259"/>
                    <a:pt x="24068" y="9253"/>
                  </a:cubicBezTo>
                  <a:cubicBezTo>
                    <a:pt x="20866" y="11340"/>
                    <a:pt x="17009" y="12120"/>
                    <a:pt x="13493" y="13510"/>
                  </a:cubicBezTo>
                  <a:cubicBezTo>
                    <a:pt x="7722" y="15795"/>
                    <a:pt x="2692" y="20046"/>
                    <a:pt x="21" y="25715"/>
                  </a:cubicBezTo>
                  <a:cubicBezTo>
                    <a:pt x="1" y="25759"/>
                    <a:pt x="36" y="25797"/>
                    <a:pt x="72" y="25797"/>
                  </a:cubicBezTo>
                  <a:cubicBezTo>
                    <a:pt x="89" y="25797"/>
                    <a:pt x="106" y="25789"/>
                    <a:pt x="118" y="25770"/>
                  </a:cubicBezTo>
                  <a:cubicBezTo>
                    <a:pt x="2136" y="22568"/>
                    <a:pt x="4589" y="19738"/>
                    <a:pt x="7700" y="17552"/>
                  </a:cubicBezTo>
                  <a:cubicBezTo>
                    <a:pt x="10993" y="15239"/>
                    <a:pt x="14721" y="14129"/>
                    <a:pt x="18501" y="12888"/>
                  </a:cubicBezTo>
                  <a:cubicBezTo>
                    <a:pt x="21701" y="11839"/>
                    <a:pt x="24897" y="10523"/>
                    <a:pt x="27257" y="8034"/>
                  </a:cubicBezTo>
                  <a:cubicBezTo>
                    <a:pt x="29016" y="6181"/>
                    <a:pt x="30965" y="2907"/>
                    <a:pt x="29892" y="275"/>
                  </a:cubicBezTo>
                  <a:cubicBezTo>
                    <a:pt x="29815" y="88"/>
                    <a:pt x="29664" y="1"/>
                    <a:pt x="2951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25"/>
            <p:cNvSpPr/>
            <p:nvPr/>
          </p:nvSpPr>
          <p:spPr>
            <a:xfrm>
              <a:off x="2048529" y="5087968"/>
              <a:ext cx="937013" cy="478977"/>
            </a:xfrm>
            <a:custGeom>
              <a:avLst/>
              <a:gdLst/>
              <a:ahLst/>
              <a:cxnLst/>
              <a:rect l="l" t="t" r="r" b="b"/>
              <a:pathLst>
                <a:path w="20940" h="10704" extrusionOk="0">
                  <a:moveTo>
                    <a:pt x="20596" y="1"/>
                  </a:moveTo>
                  <a:cubicBezTo>
                    <a:pt x="20569" y="1"/>
                    <a:pt x="20541" y="6"/>
                    <a:pt x="20512" y="17"/>
                  </a:cubicBezTo>
                  <a:cubicBezTo>
                    <a:pt x="19146" y="560"/>
                    <a:pt x="17888" y="1097"/>
                    <a:pt x="16393" y="1179"/>
                  </a:cubicBezTo>
                  <a:cubicBezTo>
                    <a:pt x="16150" y="1193"/>
                    <a:pt x="15908" y="1198"/>
                    <a:pt x="15664" y="1198"/>
                  </a:cubicBezTo>
                  <a:cubicBezTo>
                    <a:pt x="15072" y="1198"/>
                    <a:pt x="14479" y="1169"/>
                    <a:pt x="13887" y="1169"/>
                  </a:cubicBezTo>
                  <a:cubicBezTo>
                    <a:pt x="13644" y="1169"/>
                    <a:pt x="13401" y="1174"/>
                    <a:pt x="13158" y="1187"/>
                  </a:cubicBezTo>
                  <a:cubicBezTo>
                    <a:pt x="11253" y="1289"/>
                    <a:pt x="9389" y="1790"/>
                    <a:pt x="7668" y="2608"/>
                  </a:cubicBezTo>
                  <a:cubicBezTo>
                    <a:pt x="4248" y="4230"/>
                    <a:pt x="1371" y="7099"/>
                    <a:pt x="11" y="10651"/>
                  </a:cubicBezTo>
                  <a:cubicBezTo>
                    <a:pt x="0" y="10680"/>
                    <a:pt x="27" y="10703"/>
                    <a:pt x="53" y="10703"/>
                  </a:cubicBezTo>
                  <a:cubicBezTo>
                    <a:pt x="66" y="10703"/>
                    <a:pt x="78" y="10697"/>
                    <a:pt x="85" y="10684"/>
                  </a:cubicBezTo>
                  <a:cubicBezTo>
                    <a:pt x="2073" y="6843"/>
                    <a:pt x="5322" y="3919"/>
                    <a:pt x="9502" y="2666"/>
                  </a:cubicBezTo>
                  <a:cubicBezTo>
                    <a:pt x="11630" y="2027"/>
                    <a:pt x="13662" y="2137"/>
                    <a:pt x="15842" y="2115"/>
                  </a:cubicBezTo>
                  <a:cubicBezTo>
                    <a:pt x="17643" y="2096"/>
                    <a:pt x="19414" y="1705"/>
                    <a:pt x="20774" y="463"/>
                  </a:cubicBezTo>
                  <a:cubicBezTo>
                    <a:pt x="20939" y="310"/>
                    <a:pt x="20805" y="1"/>
                    <a:pt x="2059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25"/>
            <p:cNvSpPr/>
            <p:nvPr/>
          </p:nvSpPr>
          <p:spPr>
            <a:xfrm>
              <a:off x="2698681" y="4201408"/>
              <a:ext cx="241010" cy="395344"/>
            </a:xfrm>
            <a:custGeom>
              <a:avLst/>
              <a:gdLst/>
              <a:ahLst/>
              <a:cxnLst/>
              <a:rect l="l" t="t" r="r" b="b"/>
              <a:pathLst>
                <a:path w="5386" h="8835" extrusionOk="0">
                  <a:moveTo>
                    <a:pt x="5089" y="1"/>
                  </a:moveTo>
                  <a:cubicBezTo>
                    <a:pt x="4938" y="1"/>
                    <a:pt x="4780" y="98"/>
                    <a:pt x="4769" y="292"/>
                  </a:cubicBezTo>
                  <a:cubicBezTo>
                    <a:pt x="4554" y="3703"/>
                    <a:pt x="2800" y="6702"/>
                    <a:pt x="58" y="8709"/>
                  </a:cubicBezTo>
                  <a:cubicBezTo>
                    <a:pt x="0" y="8750"/>
                    <a:pt x="34" y="8835"/>
                    <a:pt x="91" y="8835"/>
                  </a:cubicBezTo>
                  <a:cubicBezTo>
                    <a:pt x="102" y="8835"/>
                    <a:pt x="114" y="8832"/>
                    <a:pt x="127" y="8824"/>
                  </a:cubicBezTo>
                  <a:cubicBezTo>
                    <a:pt x="3246" y="7029"/>
                    <a:pt x="5108" y="3855"/>
                    <a:pt x="5372" y="292"/>
                  </a:cubicBezTo>
                  <a:cubicBezTo>
                    <a:pt x="5386" y="98"/>
                    <a:pt x="5240" y="1"/>
                    <a:pt x="5089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25"/>
            <p:cNvSpPr/>
            <p:nvPr/>
          </p:nvSpPr>
          <p:spPr>
            <a:xfrm>
              <a:off x="2920947" y="4025949"/>
              <a:ext cx="45240" cy="52176"/>
            </a:xfrm>
            <a:custGeom>
              <a:avLst/>
              <a:gdLst/>
              <a:ahLst/>
              <a:cxnLst/>
              <a:rect l="l" t="t" r="r" b="b"/>
              <a:pathLst>
                <a:path w="1011" h="1166" extrusionOk="0">
                  <a:moveTo>
                    <a:pt x="517" y="0"/>
                  </a:moveTo>
                  <a:cubicBezTo>
                    <a:pt x="513" y="0"/>
                    <a:pt x="508" y="0"/>
                    <a:pt x="504" y="0"/>
                  </a:cubicBezTo>
                  <a:cubicBezTo>
                    <a:pt x="388" y="6"/>
                    <a:pt x="275" y="47"/>
                    <a:pt x="190" y="133"/>
                  </a:cubicBezTo>
                  <a:cubicBezTo>
                    <a:pt x="124" y="199"/>
                    <a:pt x="88" y="279"/>
                    <a:pt x="58" y="367"/>
                  </a:cubicBezTo>
                  <a:cubicBezTo>
                    <a:pt x="25" y="463"/>
                    <a:pt x="22" y="570"/>
                    <a:pt x="11" y="672"/>
                  </a:cubicBezTo>
                  <a:cubicBezTo>
                    <a:pt x="0" y="788"/>
                    <a:pt x="77" y="939"/>
                    <a:pt x="157" y="1019"/>
                  </a:cubicBezTo>
                  <a:cubicBezTo>
                    <a:pt x="239" y="1101"/>
                    <a:pt x="372" y="1165"/>
                    <a:pt x="490" y="1165"/>
                  </a:cubicBezTo>
                  <a:cubicBezTo>
                    <a:pt x="494" y="1165"/>
                    <a:pt x="499" y="1165"/>
                    <a:pt x="504" y="1165"/>
                  </a:cubicBezTo>
                  <a:cubicBezTo>
                    <a:pt x="631" y="1157"/>
                    <a:pt x="763" y="1116"/>
                    <a:pt x="854" y="1019"/>
                  </a:cubicBezTo>
                  <a:cubicBezTo>
                    <a:pt x="936" y="931"/>
                    <a:pt x="1011" y="799"/>
                    <a:pt x="997" y="672"/>
                  </a:cubicBezTo>
                  <a:cubicBezTo>
                    <a:pt x="986" y="576"/>
                    <a:pt x="986" y="469"/>
                    <a:pt x="955" y="378"/>
                  </a:cubicBezTo>
                  <a:cubicBezTo>
                    <a:pt x="928" y="303"/>
                    <a:pt x="900" y="237"/>
                    <a:pt x="851" y="177"/>
                  </a:cubicBezTo>
                  <a:cubicBezTo>
                    <a:pt x="776" y="78"/>
                    <a:pt x="648" y="0"/>
                    <a:pt x="517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25"/>
            <p:cNvSpPr/>
            <p:nvPr/>
          </p:nvSpPr>
          <p:spPr>
            <a:xfrm>
              <a:off x="2871634" y="4693464"/>
              <a:ext cx="58932" cy="41884"/>
            </a:xfrm>
            <a:custGeom>
              <a:avLst/>
              <a:gdLst/>
              <a:ahLst/>
              <a:cxnLst/>
              <a:rect l="l" t="t" r="r" b="b"/>
              <a:pathLst>
                <a:path w="1317" h="936" extrusionOk="0">
                  <a:moveTo>
                    <a:pt x="1024" y="1"/>
                  </a:moveTo>
                  <a:cubicBezTo>
                    <a:pt x="1002" y="1"/>
                    <a:pt x="981" y="3"/>
                    <a:pt x="959" y="6"/>
                  </a:cubicBezTo>
                  <a:cubicBezTo>
                    <a:pt x="901" y="15"/>
                    <a:pt x="846" y="23"/>
                    <a:pt x="788" y="37"/>
                  </a:cubicBezTo>
                  <a:lnTo>
                    <a:pt x="706" y="59"/>
                  </a:lnTo>
                  <a:cubicBezTo>
                    <a:pt x="678" y="67"/>
                    <a:pt x="664" y="71"/>
                    <a:pt x="662" y="71"/>
                  </a:cubicBezTo>
                  <a:cubicBezTo>
                    <a:pt x="660" y="71"/>
                    <a:pt x="665" y="69"/>
                    <a:pt x="675" y="64"/>
                  </a:cubicBezTo>
                  <a:lnTo>
                    <a:pt x="675" y="64"/>
                  </a:lnTo>
                  <a:cubicBezTo>
                    <a:pt x="518" y="89"/>
                    <a:pt x="386" y="152"/>
                    <a:pt x="249" y="232"/>
                  </a:cubicBezTo>
                  <a:cubicBezTo>
                    <a:pt x="75" y="328"/>
                    <a:pt x="1" y="582"/>
                    <a:pt x="111" y="752"/>
                  </a:cubicBezTo>
                  <a:cubicBezTo>
                    <a:pt x="191" y="876"/>
                    <a:pt x="309" y="935"/>
                    <a:pt x="436" y="935"/>
                  </a:cubicBezTo>
                  <a:cubicBezTo>
                    <a:pt x="501" y="935"/>
                    <a:pt x="568" y="920"/>
                    <a:pt x="634" y="890"/>
                  </a:cubicBezTo>
                  <a:cubicBezTo>
                    <a:pt x="686" y="865"/>
                    <a:pt x="741" y="841"/>
                    <a:pt x="791" y="813"/>
                  </a:cubicBezTo>
                  <a:cubicBezTo>
                    <a:pt x="816" y="796"/>
                    <a:pt x="841" y="780"/>
                    <a:pt x="865" y="766"/>
                  </a:cubicBezTo>
                  <a:cubicBezTo>
                    <a:pt x="923" y="733"/>
                    <a:pt x="967" y="686"/>
                    <a:pt x="1000" y="631"/>
                  </a:cubicBezTo>
                  <a:lnTo>
                    <a:pt x="1000" y="631"/>
                  </a:lnTo>
                  <a:cubicBezTo>
                    <a:pt x="996" y="640"/>
                    <a:pt x="995" y="645"/>
                    <a:pt x="998" y="645"/>
                  </a:cubicBezTo>
                  <a:cubicBezTo>
                    <a:pt x="1002" y="645"/>
                    <a:pt x="1013" y="636"/>
                    <a:pt x="1031" y="615"/>
                  </a:cubicBezTo>
                  <a:cubicBezTo>
                    <a:pt x="1053" y="598"/>
                    <a:pt x="1072" y="582"/>
                    <a:pt x="1094" y="562"/>
                  </a:cubicBezTo>
                  <a:cubicBezTo>
                    <a:pt x="1138" y="527"/>
                    <a:pt x="1176" y="485"/>
                    <a:pt x="1215" y="447"/>
                  </a:cubicBezTo>
                  <a:cubicBezTo>
                    <a:pt x="1298" y="364"/>
                    <a:pt x="1317" y="229"/>
                    <a:pt x="1256" y="127"/>
                  </a:cubicBezTo>
                  <a:cubicBezTo>
                    <a:pt x="1205" y="38"/>
                    <a:pt x="1118" y="1"/>
                    <a:pt x="1024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25"/>
            <p:cNvSpPr/>
            <p:nvPr/>
          </p:nvSpPr>
          <p:spPr>
            <a:xfrm>
              <a:off x="3057296" y="4560292"/>
              <a:ext cx="63273" cy="49088"/>
            </a:xfrm>
            <a:custGeom>
              <a:avLst/>
              <a:gdLst/>
              <a:ahLst/>
              <a:cxnLst/>
              <a:rect l="l" t="t" r="r" b="b"/>
              <a:pathLst>
                <a:path w="1414" h="1097" extrusionOk="0">
                  <a:moveTo>
                    <a:pt x="706" y="0"/>
                  </a:moveTo>
                  <a:cubicBezTo>
                    <a:pt x="1" y="0"/>
                    <a:pt x="1" y="1096"/>
                    <a:pt x="706" y="1096"/>
                  </a:cubicBezTo>
                  <a:cubicBezTo>
                    <a:pt x="1413" y="1096"/>
                    <a:pt x="1413" y="0"/>
                    <a:pt x="70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25"/>
            <p:cNvSpPr/>
            <p:nvPr/>
          </p:nvSpPr>
          <p:spPr>
            <a:xfrm>
              <a:off x="3169793" y="4168921"/>
              <a:ext cx="100592" cy="286831"/>
            </a:xfrm>
            <a:custGeom>
              <a:avLst/>
              <a:gdLst/>
              <a:ahLst/>
              <a:cxnLst/>
              <a:rect l="l" t="t" r="r" b="b"/>
              <a:pathLst>
                <a:path w="2248" h="6410" extrusionOk="0">
                  <a:moveTo>
                    <a:pt x="1801" y="1"/>
                  </a:moveTo>
                  <a:cubicBezTo>
                    <a:pt x="1738" y="1"/>
                    <a:pt x="1671" y="37"/>
                    <a:pt x="1653" y="101"/>
                  </a:cubicBezTo>
                  <a:cubicBezTo>
                    <a:pt x="1361" y="1123"/>
                    <a:pt x="1336" y="2202"/>
                    <a:pt x="1066" y="3234"/>
                  </a:cubicBezTo>
                  <a:cubicBezTo>
                    <a:pt x="799" y="4261"/>
                    <a:pt x="444" y="5275"/>
                    <a:pt x="37" y="6255"/>
                  </a:cubicBezTo>
                  <a:cubicBezTo>
                    <a:pt x="0" y="6344"/>
                    <a:pt x="82" y="6410"/>
                    <a:pt x="162" y="6410"/>
                  </a:cubicBezTo>
                  <a:cubicBezTo>
                    <a:pt x="204" y="6410"/>
                    <a:pt x="244" y="6392"/>
                    <a:pt x="268" y="6351"/>
                  </a:cubicBezTo>
                  <a:cubicBezTo>
                    <a:pt x="1284" y="4586"/>
                    <a:pt x="2247" y="2174"/>
                    <a:pt x="1923" y="101"/>
                  </a:cubicBezTo>
                  <a:lnTo>
                    <a:pt x="1925" y="101"/>
                  </a:lnTo>
                  <a:cubicBezTo>
                    <a:pt x="1915" y="32"/>
                    <a:pt x="1859" y="1"/>
                    <a:pt x="180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25"/>
            <p:cNvSpPr/>
            <p:nvPr/>
          </p:nvSpPr>
          <p:spPr>
            <a:xfrm>
              <a:off x="2659481" y="4800637"/>
              <a:ext cx="659623" cy="230718"/>
            </a:xfrm>
            <a:custGeom>
              <a:avLst/>
              <a:gdLst/>
              <a:ahLst/>
              <a:cxnLst/>
              <a:rect l="l" t="t" r="r" b="b"/>
              <a:pathLst>
                <a:path w="14741" h="5156" extrusionOk="0">
                  <a:moveTo>
                    <a:pt x="14441" y="1"/>
                  </a:moveTo>
                  <a:cubicBezTo>
                    <a:pt x="14402" y="1"/>
                    <a:pt x="14361" y="12"/>
                    <a:pt x="14320" y="37"/>
                  </a:cubicBezTo>
                  <a:cubicBezTo>
                    <a:pt x="13249" y="703"/>
                    <a:pt x="12418" y="1664"/>
                    <a:pt x="11306" y="2306"/>
                  </a:cubicBezTo>
                  <a:cubicBezTo>
                    <a:pt x="10218" y="2933"/>
                    <a:pt x="9051" y="3407"/>
                    <a:pt x="7847" y="3762"/>
                  </a:cubicBezTo>
                  <a:cubicBezTo>
                    <a:pt x="5328" y="4506"/>
                    <a:pt x="2685" y="4756"/>
                    <a:pt x="80" y="5031"/>
                  </a:cubicBezTo>
                  <a:cubicBezTo>
                    <a:pt x="4" y="5040"/>
                    <a:pt x="1" y="5155"/>
                    <a:pt x="78" y="5155"/>
                  </a:cubicBezTo>
                  <a:cubicBezTo>
                    <a:pt x="79" y="5155"/>
                    <a:pt x="80" y="5155"/>
                    <a:pt x="80" y="5155"/>
                  </a:cubicBezTo>
                  <a:cubicBezTo>
                    <a:pt x="2894" y="5062"/>
                    <a:pt x="5722" y="4850"/>
                    <a:pt x="8448" y="4104"/>
                  </a:cubicBezTo>
                  <a:cubicBezTo>
                    <a:pt x="10559" y="3528"/>
                    <a:pt x="13566" y="2432"/>
                    <a:pt x="14654" y="370"/>
                  </a:cubicBezTo>
                  <a:cubicBezTo>
                    <a:pt x="14741" y="203"/>
                    <a:pt x="14609" y="1"/>
                    <a:pt x="1444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25"/>
            <p:cNvSpPr/>
            <p:nvPr/>
          </p:nvSpPr>
          <p:spPr>
            <a:xfrm>
              <a:off x="3370491" y="4699639"/>
              <a:ext cx="45016" cy="34903"/>
            </a:xfrm>
            <a:custGeom>
              <a:avLst/>
              <a:gdLst/>
              <a:ahLst/>
              <a:cxnLst/>
              <a:rect l="l" t="t" r="r" b="b"/>
              <a:pathLst>
                <a:path w="1006" h="780" extrusionOk="0">
                  <a:moveTo>
                    <a:pt x="505" y="0"/>
                  </a:moveTo>
                  <a:cubicBezTo>
                    <a:pt x="4" y="0"/>
                    <a:pt x="1" y="780"/>
                    <a:pt x="505" y="780"/>
                  </a:cubicBezTo>
                  <a:cubicBezTo>
                    <a:pt x="1006" y="780"/>
                    <a:pt x="1006" y="0"/>
                    <a:pt x="505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25"/>
            <p:cNvSpPr/>
            <p:nvPr/>
          </p:nvSpPr>
          <p:spPr>
            <a:xfrm>
              <a:off x="3100209" y="5058836"/>
              <a:ext cx="40317" cy="30428"/>
            </a:xfrm>
            <a:custGeom>
              <a:avLst/>
              <a:gdLst/>
              <a:ahLst/>
              <a:cxnLst/>
              <a:rect l="l" t="t" r="r" b="b"/>
              <a:pathLst>
                <a:path w="901" h="680" extrusionOk="0">
                  <a:moveTo>
                    <a:pt x="341" y="1"/>
                  </a:moveTo>
                  <a:cubicBezTo>
                    <a:pt x="161" y="1"/>
                    <a:pt x="0" y="151"/>
                    <a:pt x="0" y="341"/>
                  </a:cubicBezTo>
                  <a:cubicBezTo>
                    <a:pt x="0" y="531"/>
                    <a:pt x="162" y="680"/>
                    <a:pt x="343" y="680"/>
                  </a:cubicBezTo>
                  <a:cubicBezTo>
                    <a:pt x="372" y="680"/>
                    <a:pt x="401" y="676"/>
                    <a:pt x="430" y="668"/>
                  </a:cubicBezTo>
                  <a:cubicBezTo>
                    <a:pt x="520" y="644"/>
                    <a:pt x="614" y="616"/>
                    <a:pt x="705" y="591"/>
                  </a:cubicBezTo>
                  <a:cubicBezTo>
                    <a:pt x="810" y="561"/>
                    <a:pt x="900" y="454"/>
                    <a:pt x="895" y="341"/>
                  </a:cubicBezTo>
                  <a:cubicBezTo>
                    <a:pt x="889" y="225"/>
                    <a:pt x="818" y="120"/>
                    <a:pt x="705" y="87"/>
                  </a:cubicBezTo>
                  <a:cubicBezTo>
                    <a:pt x="611" y="63"/>
                    <a:pt x="520" y="38"/>
                    <a:pt x="430" y="13"/>
                  </a:cubicBezTo>
                  <a:cubicBezTo>
                    <a:pt x="400" y="5"/>
                    <a:pt x="370" y="1"/>
                    <a:pt x="34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3" name="Google Shape;2273;p25"/>
          <p:cNvSpPr/>
          <p:nvPr/>
        </p:nvSpPr>
        <p:spPr>
          <a:xfrm>
            <a:off x="3796202" y="384728"/>
            <a:ext cx="300424" cy="300541"/>
          </a:xfrm>
          <a:custGeom>
            <a:avLst/>
            <a:gdLst/>
            <a:ahLst/>
            <a:cxnLst/>
            <a:rect l="l" t="t" r="r" b="b"/>
            <a:pathLst>
              <a:path w="2093" h="2094" extrusionOk="0">
                <a:moveTo>
                  <a:pt x="1019" y="1"/>
                </a:moveTo>
                <a:cubicBezTo>
                  <a:pt x="1019" y="1"/>
                  <a:pt x="945" y="482"/>
                  <a:pt x="928" y="931"/>
                </a:cubicBezTo>
                <a:cubicBezTo>
                  <a:pt x="576" y="956"/>
                  <a:pt x="0" y="1074"/>
                  <a:pt x="0" y="1074"/>
                </a:cubicBezTo>
                <a:cubicBezTo>
                  <a:pt x="0" y="1074"/>
                  <a:pt x="479" y="1149"/>
                  <a:pt x="928" y="1165"/>
                </a:cubicBezTo>
                <a:cubicBezTo>
                  <a:pt x="936" y="1620"/>
                  <a:pt x="1019" y="2093"/>
                  <a:pt x="1019" y="2093"/>
                </a:cubicBezTo>
                <a:cubicBezTo>
                  <a:pt x="1019" y="2093"/>
                  <a:pt x="1137" y="1520"/>
                  <a:pt x="1162" y="1165"/>
                </a:cubicBezTo>
                <a:cubicBezTo>
                  <a:pt x="1619" y="1157"/>
                  <a:pt x="2093" y="1074"/>
                  <a:pt x="2093" y="1074"/>
                </a:cubicBezTo>
                <a:cubicBezTo>
                  <a:pt x="2093" y="1074"/>
                  <a:pt x="1517" y="956"/>
                  <a:pt x="1162" y="931"/>
                </a:cubicBezTo>
                <a:cubicBezTo>
                  <a:pt x="1137" y="579"/>
                  <a:pt x="1019" y="1"/>
                  <a:pt x="101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4" name="Google Shape;2274;p25"/>
          <p:cNvSpPr/>
          <p:nvPr/>
        </p:nvSpPr>
        <p:spPr>
          <a:xfrm>
            <a:off x="322263" y="580563"/>
            <a:ext cx="346916" cy="346380"/>
          </a:xfrm>
          <a:custGeom>
            <a:avLst/>
            <a:gdLst/>
            <a:ahLst/>
            <a:cxnLst/>
            <a:rect l="l" t="t" r="r" b="b"/>
            <a:pathLst>
              <a:path w="9062" h="9048" extrusionOk="0">
                <a:moveTo>
                  <a:pt x="6163" y="0"/>
                </a:moveTo>
                <a:cubicBezTo>
                  <a:pt x="5534" y="0"/>
                  <a:pt x="3707" y="2272"/>
                  <a:pt x="3707" y="2272"/>
                </a:cubicBezTo>
                <a:cubicBezTo>
                  <a:pt x="3707" y="2272"/>
                  <a:pt x="2125" y="1273"/>
                  <a:pt x="1274" y="1273"/>
                </a:cubicBezTo>
                <a:cubicBezTo>
                  <a:pt x="1055" y="1273"/>
                  <a:pt x="884" y="1339"/>
                  <a:pt x="802" y="1506"/>
                </a:cubicBezTo>
                <a:cubicBezTo>
                  <a:pt x="400" y="2321"/>
                  <a:pt x="2421" y="4056"/>
                  <a:pt x="2421" y="4056"/>
                </a:cubicBezTo>
                <a:cubicBezTo>
                  <a:pt x="2421" y="4056"/>
                  <a:pt x="1" y="6220"/>
                  <a:pt x="370" y="6859"/>
                </a:cubicBezTo>
                <a:cubicBezTo>
                  <a:pt x="439" y="6979"/>
                  <a:pt x="599" y="7028"/>
                  <a:pt x="813" y="7028"/>
                </a:cubicBezTo>
                <a:cubicBezTo>
                  <a:pt x="1741" y="7028"/>
                  <a:pt x="3685" y="6113"/>
                  <a:pt x="3685" y="6113"/>
                </a:cubicBezTo>
                <a:cubicBezTo>
                  <a:pt x="3685" y="6113"/>
                  <a:pt x="4044" y="9048"/>
                  <a:pt x="4908" y="9048"/>
                </a:cubicBezTo>
                <a:cubicBezTo>
                  <a:pt x="4942" y="9048"/>
                  <a:pt x="4976" y="9043"/>
                  <a:pt x="5012" y="9034"/>
                </a:cubicBezTo>
                <a:cubicBezTo>
                  <a:pt x="5953" y="8789"/>
                  <a:pt x="5887" y="6030"/>
                  <a:pt x="5887" y="6030"/>
                </a:cubicBezTo>
                <a:cubicBezTo>
                  <a:pt x="5887" y="6030"/>
                  <a:pt x="8357" y="5986"/>
                  <a:pt x="8709" y="5292"/>
                </a:cubicBezTo>
                <a:cubicBezTo>
                  <a:pt x="9062" y="4595"/>
                  <a:pt x="6231" y="3301"/>
                  <a:pt x="6231" y="3301"/>
                </a:cubicBezTo>
                <a:cubicBezTo>
                  <a:pt x="6231" y="3301"/>
                  <a:pt x="6782" y="234"/>
                  <a:pt x="6240" y="14"/>
                </a:cubicBezTo>
                <a:cubicBezTo>
                  <a:pt x="6217" y="5"/>
                  <a:pt x="6191" y="0"/>
                  <a:pt x="616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75" name="Google Shape;2275;p25"/>
          <p:cNvGrpSpPr/>
          <p:nvPr/>
        </p:nvGrpSpPr>
        <p:grpSpPr>
          <a:xfrm>
            <a:off x="686656" y="4538428"/>
            <a:ext cx="1348516" cy="1333160"/>
            <a:chOff x="4605999" y="1981792"/>
            <a:chExt cx="514347" cy="508510"/>
          </a:xfrm>
        </p:grpSpPr>
        <p:sp>
          <p:nvSpPr>
            <p:cNvPr id="2276" name="Google Shape;2276;p25"/>
            <p:cNvSpPr/>
            <p:nvPr/>
          </p:nvSpPr>
          <p:spPr>
            <a:xfrm>
              <a:off x="4605999" y="1981792"/>
              <a:ext cx="514347" cy="508510"/>
            </a:xfrm>
            <a:custGeom>
              <a:avLst/>
              <a:gdLst/>
              <a:ahLst/>
              <a:cxnLst/>
              <a:rect l="l" t="t" r="r" b="b"/>
              <a:pathLst>
                <a:path w="18327" h="18119" extrusionOk="0">
                  <a:moveTo>
                    <a:pt x="9222" y="0"/>
                  </a:moveTo>
                  <a:cubicBezTo>
                    <a:pt x="9171" y="0"/>
                    <a:pt x="9121" y="1"/>
                    <a:pt x="9070" y="2"/>
                  </a:cubicBezTo>
                  <a:cubicBezTo>
                    <a:pt x="7550" y="32"/>
                    <a:pt x="6047" y="442"/>
                    <a:pt x="4726" y="1202"/>
                  </a:cubicBezTo>
                  <a:cubicBezTo>
                    <a:pt x="4712" y="1210"/>
                    <a:pt x="4701" y="1219"/>
                    <a:pt x="4687" y="1227"/>
                  </a:cubicBezTo>
                  <a:cubicBezTo>
                    <a:pt x="3847" y="1714"/>
                    <a:pt x="3090" y="2336"/>
                    <a:pt x="2449" y="3066"/>
                  </a:cubicBezTo>
                  <a:cubicBezTo>
                    <a:pt x="1892" y="3699"/>
                    <a:pt x="1435" y="4385"/>
                    <a:pt x="1072" y="5142"/>
                  </a:cubicBezTo>
                  <a:cubicBezTo>
                    <a:pt x="909" y="5478"/>
                    <a:pt x="769" y="5822"/>
                    <a:pt x="648" y="6174"/>
                  </a:cubicBezTo>
                  <a:cubicBezTo>
                    <a:pt x="502" y="6604"/>
                    <a:pt x="403" y="7047"/>
                    <a:pt x="320" y="7493"/>
                  </a:cubicBezTo>
                  <a:cubicBezTo>
                    <a:pt x="1" y="9176"/>
                    <a:pt x="229" y="10938"/>
                    <a:pt x="865" y="12521"/>
                  </a:cubicBezTo>
                  <a:cubicBezTo>
                    <a:pt x="1190" y="13333"/>
                    <a:pt x="1661" y="14090"/>
                    <a:pt x="2206" y="14773"/>
                  </a:cubicBezTo>
                  <a:cubicBezTo>
                    <a:pt x="2740" y="15442"/>
                    <a:pt x="3390" y="16026"/>
                    <a:pt x="4090" y="16519"/>
                  </a:cubicBezTo>
                  <a:cubicBezTo>
                    <a:pt x="4819" y="17031"/>
                    <a:pt x="5645" y="17422"/>
                    <a:pt x="6493" y="17694"/>
                  </a:cubicBezTo>
                  <a:cubicBezTo>
                    <a:pt x="7314" y="17959"/>
                    <a:pt x="8184" y="18093"/>
                    <a:pt x="9043" y="18115"/>
                  </a:cubicBezTo>
                  <a:cubicBezTo>
                    <a:pt x="9116" y="18117"/>
                    <a:pt x="9190" y="18118"/>
                    <a:pt x="9263" y="18118"/>
                  </a:cubicBezTo>
                  <a:cubicBezTo>
                    <a:pt x="10930" y="18118"/>
                    <a:pt x="12594" y="17642"/>
                    <a:pt x="14010" y="16764"/>
                  </a:cubicBezTo>
                  <a:cubicBezTo>
                    <a:pt x="14742" y="16304"/>
                    <a:pt x="15405" y="15753"/>
                    <a:pt x="15981" y="15109"/>
                  </a:cubicBezTo>
                  <a:cubicBezTo>
                    <a:pt x="16565" y="14459"/>
                    <a:pt x="17044" y="13738"/>
                    <a:pt x="17418" y="12950"/>
                  </a:cubicBezTo>
                  <a:cubicBezTo>
                    <a:pt x="17798" y="12155"/>
                    <a:pt x="18043" y="11320"/>
                    <a:pt x="18189" y="10453"/>
                  </a:cubicBezTo>
                  <a:cubicBezTo>
                    <a:pt x="18327" y="9627"/>
                    <a:pt x="18324" y="8787"/>
                    <a:pt x="18233" y="7959"/>
                  </a:cubicBezTo>
                  <a:cubicBezTo>
                    <a:pt x="18151" y="7240"/>
                    <a:pt x="17963" y="6541"/>
                    <a:pt x="17718" y="5863"/>
                  </a:cubicBezTo>
                  <a:cubicBezTo>
                    <a:pt x="17457" y="5139"/>
                    <a:pt x="17079" y="4473"/>
                    <a:pt x="16644" y="3842"/>
                  </a:cubicBezTo>
                  <a:cubicBezTo>
                    <a:pt x="15942" y="2818"/>
                    <a:pt x="14995" y="1948"/>
                    <a:pt x="13930" y="1307"/>
                  </a:cubicBezTo>
                  <a:cubicBezTo>
                    <a:pt x="13748" y="1197"/>
                    <a:pt x="13561" y="1095"/>
                    <a:pt x="13374" y="998"/>
                  </a:cubicBezTo>
                  <a:cubicBezTo>
                    <a:pt x="12089" y="341"/>
                    <a:pt x="10663" y="0"/>
                    <a:pt x="92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25"/>
            <p:cNvSpPr/>
            <p:nvPr/>
          </p:nvSpPr>
          <p:spPr>
            <a:xfrm>
              <a:off x="4811101" y="2020298"/>
              <a:ext cx="94663" cy="93232"/>
            </a:xfrm>
            <a:custGeom>
              <a:avLst/>
              <a:gdLst/>
              <a:ahLst/>
              <a:cxnLst/>
              <a:rect l="l" t="t" r="r" b="b"/>
              <a:pathLst>
                <a:path w="3373" h="3322" extrusionOk="0">
                  <a:moveTo>
                    <a:pt x="1758" y="0"/>
                  </a:moveTo>
                  <a:cubicBezTo>
                    <a:pt x="1662" y="0"/>
                    <a:pt x="1567" y="12"/>
                    <a:pt x="1473" y="37"/>
                  </a:cubicBezTo>
                  <a:lnTo>
                    <a:pt x="1473" y="34"/>
                  </a:lnTo>
                  <a:cubicBezTo>
                    <a:pt x="1278" y="86"/>
                    <a:pt x="1096" y="152"/>
                    <a:pt x="936" y="249"/>
                  </a:cubicBezTo>
                  <a:cubicBezTo>
                    <a:pt x="441" y="458"/>
                    <a:pt x="47" y="918"/>
                    <a:pt x="25" y="1476"/>
                  </a:cubicBezTo>
                  <a:cubicBezTo>
                    <a:pt x="0" y="2085"/>
                    <a:pt x="152" y="2658"/>
                    <a:pt x="672" y="3035"/>
                  </a:cubicBezTo>
                  <a:cubicBezTo>
                    <a:pt x="943" y="3231"/>
                    <a:pt x="1253" y="3321"/>
                    <a:pt x="1567" y="3321"/>
                  </a:cubicBezTo>
                  <a:cubicBezTo>
                    <a:pt x="1795" y="3321"/>
                    <a:pt x="2024" y="3274"/>
                    <a:pt x="2244" y="3186"/>
                  </a:cubicBezTo>
                  <a:cubicBezTo>
                    <a:pt x="2539" y="3071"/>
                    <a:pt x="2751" y="2861"/>
                    <a:pt x="2949" y="2627"/>
                  </a:cubicBezTo>
                  <a:cubicBezTo>
                    <a:pt x="3340" y="2165"/>
                    <a:pt x="3373" y="1490"/>
                    <a:pt x="3150" y="951"/>
                  </a:cubicBezTo>
                  <a:cubicBezTo>
                    <a:pt x="3029" y="656"/>
                    <a:pt x="2789" y="392"/>
                    <a:pt x="2497" y="218"/>
                  </a:cubicBezTo>
                  <a:cubicBezTo>
                    <a:pt x="2271" y="82"/>
                    <a:pt x="2013" y="0"/>
                    <a:pt x="1758" y="0"/>
                  </a:cubicBezTo>
                  <a:close/>
                </a:path>
              </a:pathLst>
            </a:custGeom>
            <a:solidFill>
              <a:srgbClr val="F17B47">
                <a:alpha val="28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25"/>
            <p:cNvSpPr/>
            <p:nvPr/>
          </p:nvSpPr>
          <p:spPr>
            <a:xfrm>
              <a:off x="4767122" y="2165565"/>
              <a:ext cx="47009" cy="48749"/>
            </a:xfrm>
            <a:custGeom>
              <a:avLst/>
              <a:gdLst/>
              <a:ahLst/>
              <a:cxnLst/>
              <a:rect l="l" t="t" r="r" b="b"/>
              <a:pathLst>
                <a:path w="1675" h="1737" extrusionOk="0">
                  <a:moveTo>
                    <a:pt x="884" y="1"/>
                  </a:moveTo>
                  <a:cubicBezTo>
                    <a:pt x="839" y="1"/>
                    <a:pt x="794" y="4"/>
                    <a:pt x="747" y="12"/>
                  </a:cubicBezTo>
                  <a:cubicBezTo>
                    <a:pt x="609" y="34"/>
                    <a:pt x="521" y="89"/>
                    <a:pt x="405" y="166"/>
                  </a:cubicBezTo>
                  <a:cubicBezTo>
                    <a:pt x="301" y="235"/>
                    <a:pt x="229" y="378"/>
                    <a:pt x="177" y="488"/>
                  </a:cubicBezTo>
                  <a:cubicBezTo>
                    <a:pt x="149" y="527"/>
                    <a:pt x="124" y="568"/>
                    <a:pt x="102" y="612"/>
                  </a:cubicBezTo>
                  <a:cubicBezTo>
                    <a:pt x="0" y="838"/>
                    <a:pt x="0" y="1075"/>
                    <a:pt x="97" y="1300"/>
                  </a:cubicBezTo>
                  <a:cubicBezTo>
                    <a:pt x="168" y="1466"/>
                    <a:pt x="323" y="1603"/>
                    <a:pt x="488" y="1672"/>
                  </a:cubicBezTo>
                  <a:cubicBezTo>
                    <a:pt x="597" y="1720"/>
                    <a:pt x="706" y="1736"/>
                    <a:pt x="820" y="1736"/>
                  </a:cubicBezTo>
                  <a:cubicBezTo>
                    <a:pt x="863" y="1736"/>
                    <a:pt x="908" y="1734"/>
                    <a:pt x="953" y="1730"/>
                  </a:cubicBezTo>
                  <a:cubicBezTo>
                    <a:pt x="1088" y="1719"/>
                    <a:pt x="1206" y="1636"/>
                    <a:pt x="1317" y="1565"/>
                  </a:cubicBezTo>
                  <a:cubicBezTo>
                    <a:pt x="1440" y="1479"/>
                    <a:pt x="1518" y="1322"/>
                    <a:pt x="1581" y="1190"/>
                  </a:cubicBezTo>
                  <a:cubicBezTo>
                    <a:pt x="1622" y="1102"/>
                    <a:pt x="1641" y="995"/>
                    <a:pt x="1655" y="898"/>
                  </a:cubicBezTo>
                  <a:cubicBezTo>
                    <a:pt x="1674" y="744"/>
                    <a:pt x="1633" y="615"/>
                    <a:pt x="1586" y="472"/>
                  </a:cubicBezTo>
                  <a:cubicBezTo>
                    <a:pt x="1540" y="329"/>
                    <a:pt x="1410" y="185"/>
                    <a:pt x="1270" y="103"/>
                  </a:cubicBezTo>
                  <a:cubicBezTo>
                    <a:pt x="1226" y="75"/>
                    <a:pt x="1182" y="53"/>
                    <a:pt x="1138" y="39"/>
                  </a:cubicBezTo>
                  <a:cubicBezTo>
                    <a:pt x="1051" y="14"/>
                    <a:pt x="969" y="1"/>
                    <a:pt x="884" y="1"/>
                  </a:cubicBezTo>
                  <a:close/>
                </a:path>
              </a:pathLst>
            </a:custGeom>
            <a:solidFill>
              <a:srgbClr val="F17B47">
                <a:alpha val="28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25"/>
            <p:cNvSpPr/>
            <p:nvPr/>
          </p:nvSpPr>
          <p:spPr>
            <a:xfrm>
              <a:off x="4933719" y="2248667"/>
              <a:ext cx="36260" cy="32668"/>
            </a:xfrm>
            <a:custGeom>
              <a:avLst/>
              <a:gdLst/>
              <a:ahLst/>
              <a:cxnLst/>
              <a:rect l="l" t="t" r="r" b="b"/>
              <a:pathLst>
                <a:path w="1292" h="1164" extrusionOk="0">
                  <a:moveTo>
                    <a:pt x="639" y="0"/>
                  </a:moveTo>
                  <a:cubicBezTo>
                    <a:pt x="609" y="0"/>
                    <a:pt x="578" y="3"/>
                    <a:pt x="546" y="8"/>
                  </a:cubicBezTo>
                  <a:cubicBezTo>
                    <a:pt x="397" y="35"/>
                    <a:pt x="262" y="118"/>
                    <a:pt x="174" y="242"/>
                  </a:cubicBezTo>
                  <a:cubicBezTo>
                    <a:pt x="1" y="482"/>
                    <a:pt x="34" y="889"/>
                    <a:pt x="303" y="1054"/>
                  </a:cubicBezTo>
                  <a:cubicBezTo>
                    <a:pt x="416" y="1121"/>
                    <a:pt x="528" y="1164"/>
                    <a:pt x="652" y="1164"/>
                  </a:cubicBezTo>
                  <a:cubicBezTo>
                    <a:pt x="682" y="1164"/>
                    <a:pt x="712" y="1161"/>
                    <a:pt x="744" y="1156"/>
                  </a:cubicBezTo>
                  <a:cubicBezTo>
                    <a:pt x="893" y="1131"/>
                    <a:pt x="1030" y="1046"/>
                    <a:pt x="1116" y="925"/>
                  </a:cubicBezTo>
                  <a:cubicBezTo>
                    <a:pt x="1292" y="683"/>
                    <a:pt x="1259" y="275"/>
                    <a:pt x="986" y="113"/>
                  </a:cubicBezTo>
                  <a:cubicBezTo>
                    <a:pt x="875" y="44"/>
                    <a:pt x="764" y="0"/>
                    <a:pt x="639" y="0"/>
                  </a:cubicBezTo>
                  <a:close/>
                </a:path>
              </a:pathLst>
            </a:custGeom>
            <a:solidFill>
              <a:srgbClr val="F17B47">
                <a:alpha val="28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25"/>
            <p:cNvSpPr/>
            <p:nvPr/>
          </p:nvSpPr>
          <p:spPr>
            <a:xfrm>
              <a:off x="4827631" y="2399659"/>
              <a:ext cx="56804" cy="56355"/>
            </a:xfrm>
            <a:custGeom>
              <a:avLst/>
              <a:gdLst/>
              <a:ahLst/>
              <a:cxnLst/>
              <a:rect l="l" t="t" r="r" b="b"/>
              <a:pathLst>
                <a:path w="2024" h="2008" extrusionOk="0">
                  <a:moveTo>
                    <a:pt x="1030" y="0"/>
                  </a:moveTo>
                  <a:cubicBezTo>
                    <a:pt x="1005" y="0"/>
                    <a:pt x="979" y="1"/>
                    <a:pt x="953" y="2"/>
                  </a:cubicBezTo>
                  <a:cubicBezTo>
                    <a:pt x="903" y="5"/>
                    <a:pt x="851" y="13"/>
                    <a:pt x="802" y="27"/>
                  </a:cubicBezTo>
                  <a:cubicBezTo>
                    <a:pt x="790" y="30"/>
                    <a:pt x="777" y="30"/>
                    <a:pt x="766" y="33"/>
                  </a:cubicBezTo>
                  <a:cubicBezTo>
                    <a:pt x="623" y="57"/>
                    <a:pt x="479" y="140"/>
                    <a:pt x="372" y="234"/>
                  </a:cubicBezTo>
                  <a:cubicBezTo>
                    <a:pt x="251" y="338"/>
                    <a:pt x="185" y="457"/>
                    <a:pt x="110" y="597"/>
                  </a:cubicBezTo>
                  <a:cubicBezTo>
                    <a:pt x="61" y="696"/>
                    <a:pt x="47" y="809"/>
                    <a:pt x="25" y="911"/>
                  </a:cubicBezTo>
                  <a:cubicBezTo>
                    <a:pt x="0" y="1035"/>
                    <a:pt x="14" y="1167"/>
                    <a:pt x="33" y="1291"/>
                  </a:cubicBezTo>
                  <a:cubicBezTo>
                    <a:pt x="80" y="1572"/>
                    <a:pt x="278" y="1817"/>
                    <a:pt x="537" y="1927"/>
                  </a:cubicBezTo>
                  <a:cubicBezTo>
                    <a:pt x="657" y="1978"/>
                    <a:pt x="793" y="2007"/>
                    <a:pt x="927" y="2007"/>
                  </a:cubicBezTo>
                  <a:cubicBezTo>
                    <a:pt x="1008" y="2007"/>
                    <a:pt x="1089" y="1997"/>
                    <a:pt x="1165" y="1974"/>
                  </a:cubicBezTo>
                  <a:cubicBezTo>
                    <a:pt x="1275" y="1941"/>
                    <a:pt x="1363" y="1910"/>
                    <a:pt x="1462" y="1855"/>
                  </a:cubicBezTo>
                  <a:cubicBezTo>
                    <a:pt x="1611" y="1773"/>
                    <a:pt x="1707" y="1676"/>
                    <a:pt x="1820" y="1550"/>
                  </a:cubicBezTo>
                  <a:cubicBezTo>
                    <a:pt x="1886" y="1475"/>
                    <a:pt x="1930" y="1368"/>
                    <a:pt x="1966" y="1277"/>
                  </a:cubicBezTo>
                  <a:cubicBezTo>
                    <a:pt x="2024" y="1126"/>
                    <a:pt x="2021" y="988"/>
                    <a:pt x="2013" y="831"/>
                  </a:cubicBezTo>
                  <a:cubicBezTo>
                    <a:pt x="2007" y="740"/>
                    <a:pt x="1966" y="644"/>
                    <a:pt x="1922" y="561"/>
                  </a:cubicBezTo>
                  <a:cubicBezTo>
                    <a:pt x="1848" y="429"/>
                    <a:pt x="1760" y="325"/>
                    <a:pt x="1644" y="225"/>
                  </a:cubicBezTo>
                  <a:cubicBezTo>
                    <a:pt x="1605" y="192"/>
                    <a:pt x="1561" y="162"/>
                    <a:pt x="1517" y="137"/>
                  </a:cubicBezTo>
                  <a:cubicBezTo>
                    <a:pt x="1479" y="113"/>
                    <a:pt x="1435" y="90"/>
                    <a:pt x="1393" y="71"/>
                  </a:cubicBezTo>
                  <a:cubicBezTo>
                    <a:pt x="1272" y="19"/>
                    <a:pt x="1155" y="0"/>
                    <a:pt x="1030" y="0"/>
                  </a:cubicBezTo>
                  <a:close/>
                </a:path>
              </a:pathLst>
            </a:custGeom>
            <a:solidFill>
              <a:srgbClr val="F17B47">
                <a:alpha val="28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25"/>
            <p:cNvSpPr/>
            <p:nvPr/>
          </p:nvSpPr>
          <p:spPr>
            <a:xfrm>
              <a:off x="4619134" y="2210442"/>
              <a:ext cx="52903" cy="47598"/>
            </a:xfrm>
            <a:custGeom>
              <a:avLst/>
              <a:gdLst/>
              <a:ahLst/>
              <a:cxnLst/>
              <a:rect l="l" t="t" r="r" b="b"/>
              <a:pathLst>
                <a:path w="1885" h="1696" extrusionOk="0">
                  <a:moveTo>
                    <a:pt x="1168" y="877"/>
                  </a:moveTo>
                  <a:cubicBezTo>
                    <a:pt x="1171" y="880"/>
                    <a:pt x="1174" y="885"/>
                    <a:pt x="1174" y="891"/>
                  </a:cubicBezTo>
                  <a:cubicBezTo>
                    <a:pt x="1171" y="885"/>
                    <a:pt x="1171" y="880"/>
                    <a:pt x="1168" y="877"/>
                  </a:cubicBezTo>
                  <a:close/>
                  <a:moveTo>
                    <a:pt x="942" y="0"/>
                  </a:moveTo>
                  <a:cubicBezTo>
                    <a:pt x="753" y="0"/>
                    <a:pt x="568" y="79"/>
                    <a:pt x="422" y="208"/>
                  </a:cubicBezTo>
                  <a:cubicBezTo>
                    <a:pt x="196" y="277"/>
                    <a:pt x="12" y="478"/>
                    <a:pt x="4" y="723"/>
                  </a:cubicBezTo>
                  <a:cubicBezTo>
                    <a:pt x="1" y="913"/>
                    <a:pt x="1" y="1100"/>
                    <a:pt x="89" y="1274"/>
                  </a:cubicBezTo>
                  <a:cubicBezTo>
                    <a:pt x="177" y="1447"/>
                    <a:pt x="315" y="1552"/>
                    <a:pt x="486" y="1634"/>
                  </a:cubicBezTo>
                  <a:cubicBezTo>
                    <a:pt x="580" y="1682"/>
                    <a:pt x="685" y="1696"/>
                    <a:pt x="791" y="1696"/>
                  </a:cubicBezTo>
                  <a:cubicBezTo>
                    <a:pt x="857" y="1696"/>
                    <a:pt x="923" y="1690"/>
                    <a:pt x="987" y="1684"/>
                  </a:cubicBezTo>
                  <a:cubicBezTo>
                    <a:pt x="1422" y="1634"/>
                    <a:pt x="1884" y="1210"/>
                    <a:pt x="1733" y="745"/>
                  </a:cubicBezTo>
                  <a:cubicBezTo>
                    <a:pt x="1656" y="505"/>
                    <a:pt x="1535" y="258"/>
                    <a:pt x="1314" y="114"/>
                  </a:cubicBezTo>
                  <a:cubicBezTo>
                    <a:pt x="1306" y="109"/>
                    <a:pt x="1298" y="103"/>
                    <a:pt x="1289" y="98"/>
                  </a:cubicBezTo>
                  <a:cubicBezTo>
                    <a:pt x="1178" y="30"/>
                    <a:pt x="1059" y="0"/>
                    <a:pt x="942" y="0"/>
                  </a:cubicBezTo>
                  <a:close/>
                </a:path>
              </a:pathLst>
            </a:custGeom>
            <a:solidFill>
              <a:srgbClr val="F17B47">
                <a:alpha val="28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25"/>
            <p:cNvSpPr/>
            <p:nvPr/>
          </p:nvSpPr>
          <p:spPr>
            <a:xfrm>
              <a:off x="5040676" y="2148613"/>
              <a:ext cx="36485" cy="32668"/>
            </a:xfrm>
            <a:custGeom>
              <a:avLst/>
              <a:gdLst/>
              <a:ahLst/>
              <a:cxnLst/>
              <a:rect l="l" t="t" r="r" b="b"/>
              <a:pathLst>
                <a:path w="1300" h="1164" extrusionOk="0">
                  <a:moveTo>
                    <a:pt x="647" y="0"/>
                  </a:moveTo>
                  <a:cubicBezTo>
                    <a:pt x="613" y="0"/>
                    <a:pt x="578" y="3"/>
                    <a:pt x="542" y="10"/>
                  </a:cubicBezTo>
                  <a:cubicBezTo>
                    <a:pt x="394" y="38"/>
                    <a:pt x="259" y="123"/>
                    <a:pt x="174" y="247"/>
                  </a:cubicBezTo>
                  <a:cubicBezTo>
                    <a:pt x="0" y="492"/>
                    <a:pt x="44" y="894"/>
                    <a:pt x="317" y="1059"/>
                  </a:cubicBezTo>
                  <a:cubicBezTo>
                    <a:pt x="421" y="1123"/>
                    <a:pt x="530" y="1164"/>
                    <a:pt x="649" y="1164"/>
                  </a:cubicBezTo>
                  <a:cubicBezTo>
                    <a:pt x="684" y="1164"/>
                    <a:pt x="720" y="1160"/>
                    <a:pt x="757" y="1153"/>
                  </a:cubicBezTo>
                  <a:cubicBezTo>
                    <a:pt x="906" y="1125"/>
                    <a:pt x="1041" y="1040"/>
                    <a:pt x="1126" y="916"/>
                  </a:cubicBezTo>
                  <a:cubicBezTo>
                    <a:pt x="1300" y="671"/>
                    <a:pt x="1256" y="269"/>
                    <a:pt x="983" y="104"/>
                  </a:cubicBezTo>
                  <a:cubicBezTo>
                    <a:pt x="878" y="40"/>
                    <a:pt x="766" y="0"/>
                    <a:pt x="647" y="0"/>
                  </a:cubicBezTo>
                  <a:close/>
                </a:path>
              </a:pathLst>
            </a:custGeom>
            <a:solidFill>
              <a:srgbClr val="F17B47">
                <a:alpha val="28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25"/>
            <p:cNvSpPr/>
            <p:nvPr/>
          </p:nvSpPr>
          <p:spPr>
            <a:xfrm>
              <a:off x="4922994" y="2144734"/>
              <a:ext cx="52201" cy="51864"/>
            </a:xfrm>
            <a:custGeom>
              <a:avLst/>
              <a:gdLst/>
              <a:ahLst/>
              <a:cxnLst/>
              <a:rect l="l" t="t" r="r" b="b"/>
              <a:pathLst>
                <a:path w="1860" h="1848" extrusionOk="0">
                  <a:moveTo>
                    <a:pt x="1065" y="1"/>
                  </a:moveTo>
                  <a:cubicBezTo>
                    <a:pt x="976" y="1"/>
                    <a:pt x="887" y="25"/>
                    <a:pt x="807" y="66"/>
                  </a:cubicBezTo>
                  <a:cubicBezTo>
                    <a:pt x="628" y="71"/>
                    <a:pt x="471" y="132"/>
                    <a:pt x="320" y="248"/>
                  </a:cubicBezTo>
                  <a:cubicBezTo>
                    <a:pt x="70" y="440"/>
                    <a:pt x="1" y="831"/>
                    <a:pt x="53" y="1120"/>
                  </a:cubicBezTo>
                  <a:cubicBezTo>
                    <a:pt x="81" y="1269"/>
                    <a:pt x="163" y="1404"/>
                    <a:pt x="254" y="1520"/>
                  </a:cubicBezTo>
                  <a:cubicBezTo>
                    <a:pt x="350" y="1646"/>
                    <a:pt x="507" y="1718"/>
                    <a:pt x="645" y="1787"/>
                  </a:cubicBezTo>
                  <a:cubicBezTo>
                    <a:pt x="675" y="1798"/>
                    <a:pt x="708" y="1806"/>
                    <a:pt x="741" y="1812"/>
                  </a:cubicBezTo>
                  <a:cubicBezTo>
                    <a:pt x="826" y="1830"/>
                    <a:pt x="885" y="1848"/>
                    <a:pt x="962" y="1848"/>
                  </a:cubicBezTo>
                  <a:cubicBezTo>
                    <a:pt x="967" y="1848"/>
                    <a:pt x="973" y="1847"/>
                    <a:pt x="978" y="1847"/>
                  </a:cubicBezTo>
                  <a:cubicBezTo>
                    <a:pt x="1132" y="1845"/>
                    <a:pt x="1237" y="1823"/>
                    <a:pt x="1380" y="1765"/>
                  </a:cubicBezTo>
                  <a:cubicBezTo>
                    <a:pt x="1584" y="1688"/>
                    <a:pt x="1755" y="1467"/>
                    <a:pt x="1810" y="1261"/>
                  </a:cubicBezTo>
                  <a:cubicBezTo>
                    <a:pt x="1856" y="1096"/>
                    <a:pt x="1859" y="928"/>
                    <a:pt x="1823" y="763"/>
                  </a:cubicBezTo>
                  <a:cubicBezTo>
                    <a:pt x="1804" y="669"/>
                    <a:pt x="1774" y="581"/>
                    <a:pt x="1744" y="490"/>
                  </a:cubicBezTo>
                  <a:cubicBezTo>
                    <a:pt x="1688" y="327"/>
                    <a:pt x="1562" y="212"/>
                    <a:pt x="1419" y="127"/>
                  </a:cubicBezTo>
                  <a:cubicBezTo>
                    <a:pt x="1364" y="93"/>
                    <a:pt x="1308" y="66"/>
                    <a:pt x="1256" y="41"/>
                  </a:cubicBezTo>
                  <a:cubicBezTo>
                    <a:pt x="1195" y="13"/>
                    <a:pt x="1130" y="1"/>
                    <a:pt x="1065" y="1"/>
                  </a:cubicBezTo>
                  <a:close/>
                </a:path>
              </a:pathLst>
            </a:custGeom>
            <a:solidFill>
              <a:srgbClr val="F17B47">
                <a:alpha val="28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25"/>
            <p:cNvSpPr/>
            <p:nvPr/>
          </p:nvSpPr>
          <p:spPr>
            <a:xfrm>
              <a:off x="4927011" y="2355259"/>
              <a:ext cx="65167" cy="63146"/>
            </a:xfrm>
            <a:custGeom>
              <a:avLst/>
              <a:gdLst/>
              <a:ahLst/>
              <a:cxnLst/>
              <a:rect l="l" t="t" r="r" b="b"/>
              <a:pathLst>
                <a:path w="2322" h="2250" extrusionOk="0">
                  <a:moveTo>
                    <a:pt x="1176" y="0"/>
                  </a:moveTo>
                  <a:cubicBezTo>
                    <a:pt x="1049" y="0"/>
                    <a:pt x="926" y="21"/>
                    <a:pt x="818" y="65"/>
                  </a:cubicBezTo>
                  <a:lnTo>
                    <a:pt x="818" y="67"/>
                  </a:lnTo>
                  <a:cubicBezTo>
                    <a:pt x="768" y="87"/>
                    <a:pt x="721" y="109"/>
                    <a:pt x="677" y="131"/>
                  </a:cubicBezTo>
                  <a:cubicBezTo>
                    <a:pt x="295" y="293"/>
                    <a:pt x="0" y="690"/>
                    <a:pt x="55" y="1116"/>
                  </a:cubicBezTo>
                  <a:cubicBezTo>
                    <a:pt x="96" y="1441"/>
                    <a:pt x="193" y="1761"/>
                    <a:pt x="463" y="1973"/>
                  </a:cubicBezTo>
                  <a:cubicBezTo>
                    <a:pt x="674" y="2141"/>
                    <a:pt x="932" y="2250"/>
                    <a:pt x="1197" y="2250"/>
                  </a:cubicBezTo>
                  <a:cubicBezTo>
                    <a:pt x="1304" y="2250"/>
                    <a:pt x="1413" y="2232"/>
                    <a:pt x="1520" y="2193"/>
                  </a:cubicBezTo>
                  <a:cubicBezTo>
                    <a:pt x="1809" y="2091"/>
                    <a:pt x="2002" y="1904"/>
                    <a:pt x="2159" y="1650"/>
                  </a:cubicBezTo>
                  <a:cubicBezTo>
                    <a:pt x="2321" y="1383"/>
                    <a:pt x="2299" y="1086"/>
                    <a:pt x="2236" y="800"/>
                  </a:cubicBezTo>
                  <a:cubicBezTo>
                    <a:pt x="2189" y="593"/>
                    <a:pt x="2057" y="453"/>
                    <a:pt x="1925" y="301"/>
                  </a:cubicBezTo>
                  <a:cubicBezTo>
                    <a:pt x="1872" y="244"/>
                    <a:pt x="1809" y="191"/>
                    <a:pt x="1740" y="150"/>
                  </a:cubicBezTo>
                  <a:cubicBezTo>
                    <a:pt x="1576" y="51"/>
                    <a:pt x="1372" y="0"/>
                    <a:pt x="1176" y="0"/>
                  </a:cubicBezTo>
                  <a:close/>
                </a:path>
              </a:pathLst>
            </a:custGeom>
            <a:solidFill>
              <a:srgbClr val="F17B47">
                <a:alpha val="28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5" name="Google Shape;2285;p25"/>
          <p:cNvGrpSpPr/>
          <p:nvPr/>
        </p:nvGrpSpPr>
        <p:grpSpPr>
          <a:xfrm>
            <a:off x="8224425" y="-734192"/>
            <a:ext cx="1961430" cy="1944831"/>
            <a:chOff x="4921735" y="3782164"/>
            <a:chExt cx="517350" cy="512972"/>
          </a:xfrm>
        </p:grpSpPr>
        <p:sp>
          <p:nvSpPr>
            <p:cNvPr id="2286" name="Google Shape;2286;p25"/>
            <p:cNvSpPr/>
            <p:nvPr/>
          </p:nvSpPr>
          <p:spPr>
            <a:xfrm>
              <a:off x="4921735" y="3782164"/>
              <a:ext cx="517350" cy="512972"/>
            </a:xfrm>
            <a:custGeom>
              <a:avLst/>
              <a:gdLst/>
              <a:ahLst/>
              <a:cxnLst/>
              <a:rect l="l" t="t" r="r" b="b"/>
              <a:pathLst>
                <a:path w="18434" h="18278" extrusionOk="0">
                  <a:moveTo>
                    <a:pt x="9124" y="1"/>
                  </a:moveTo>
                  <a:cubicBezTo>
                    <a:pt x="8452" y="1"/>
                    <a:pt x="7767" y="81"/>
                    <a:pt x="7082" y="241"/>
                  </a:cubicBezTo>
                  <a:cubicBezTo>
                    <a:pt x="6812" y="304"/>
                    <a:pt x="6545" y="379"/>
                    <a:pt x="6265" y="475"/>
                  </a:cubicBezTo>
                  <a:cubicBezTo>
                    <a:pt x="6157" y="511"/>
                    <a:pt x="6053" y="547"/>
                    <a:pt x="5951" y="585"/>
                  </a:cubicBezTo>
                  <a:cubicBezTo>
                    <a:pt x="5634" y="704"/>
                    <a:pt x="5323" y="841"/>
                    <a:pt x="5026" y="993"/>
                  </a:cubicBezTo>
                  <a:lnTo>
                    <a:pt x="4979" y="1017"/>
                  </a:lnTo>
                  <a:cubicBezTo>
                    <a:pt x="3462" y="1775"/>
                    <a:pt x="2126" y="3060"/>
                    <a:pt x="1215" y="4632"/>
                  </a:cubicBezTo>
                  <a:cubicBezTo>
                    <a:pt x="805" y="5340"/>
                    <a:pt x="485" y="6152"/>
                    <a:pt x="268" y="7047"/>
                  </a:cubicBezTo>
                  <a:cubicBezTo>
                    <a:pt x="78" y="7843"/>
                    <a:pt x="1" y="8696"/>
                    <a:pt x="39" y="9588"/>
                  </a:cubicBezTo>
                  <a:cubicBezTo>
                    <a:pt x="114" y="11301"/>
                    <a:pt x="714" y="13027"/>
                    <a:pt x="1727" y="14451"/>
                  </a:cubicBezTo>
                  <a:cubicBezTo>
                    <a:pt x="2374" y="15357"/>
                    <a:pt x="3173" y="16130"/>
                    <a:pt x="4109" y="16750"/>
                  </a:cubicBezTo>
                  <a:cubicBezTo>
                    <a:pt x="4695" y="17141"/>
                    <a:pt x="5323" y="17460"/>
                    <a:pt x="5975" y="17702"/>
                  </a:cubicBezTo>
                  <a:cubicBezTo>
                    <a:pt x="6377" y="17848"/>
                    <a:pt x="6782" y="17969"/>
                    <a:pt x="7179" y="18060"/>
                  </a:cubicBezTo>
                  <a:cubicBezTo>
                    <a:pt x="7564" y="18148"/>
                    <a:pt x="7980" y="18209"/>
                    <a:pt x="8533" y="18253"/>
                  </a:cubicBezTo>
                  <a:cubicBezTo>
                    <a:pt x="8737" y="18270"/>
                    <a:pt x="8945" y="18278"/>
                    <a:pt x="9157" y="18278"/>
                  </a:cubicBezTo>
                  <a:cubicBezTo>
                    <a:pt x="9790" y="18278"/>
                    <a:pt x="10459" y="18204"/>
                    <a:pt x="11154" y="18058"/>
                  </a:cubicBezTo>
                  <a:cubicBezTo>
                    <a:pt x="12806" y="17711"/>
                    <a:pt x="14417" y="16819"/>
                    <a:pt x="15686" y="15544"/>
                  </a:cubicBezTo>
                  <a:cubicBezTo>
                    <a:pt x="16881" y="14343"/>
                    <a:pt x="17743" y="12733"/>
                    <a:pt x="18112" y="11012"/>
                  </a:cubicBezTo>
                  <a:cubicBezTo>
                    <a:pt x="18434" y="9498"/>
                    <a:pt x="18351" y="7884"/>
                    <a:pt x="17870" y="6348"/>
                  </a:cubicBezTo>
                  <a:cubicBezTo>
                    <a:pt x="17421" y="4924"/>
                    <a:pt x="16587" y="3595"/>
                    <a:pt x="15455" y="2510"/>
                  </a:cubicBezTo>
                  <a:lnTo>
                    <a:pt x="15405" y="2460"/>
                  </a:lnTo>
                  <a:lnTo>
                    <a:pt x="15364" y="2424"/>
                  </a:lnTo>
                  <a:cubicBezTo>
                    <a:pt x="15006" y="2097"/>
                    <a:pt x="14621" y="1794"/>
                    <a:pt x="14216" y="1527"/>
                  </a:cubicBezTo>
                  <a:cubicBezTo>
                    <a:pt x="13756" y="1218"/>
                    <a:pt x="13269" y="954"/>
                    <a:pt x="12771" y="739"/>
                  </a:cubicBezTo>
                  <a:cubicBezTo>
                    <a:pt x="11832" y="337"/>
                    <a:pt x="10810" y="98"/>
                    <a:pt x="9739" y="23"/>
                  </a:cubicBezTo>
                  <a:cubicBezTo>
                    <a:pt x="9717" y="21"/>
                    <a:pt x="9698" y="18"/>
                    <a:pt x="9679" y="18"/>
                  </a:cubicBezTo>
                  <a:lnTo>
                    <a:pt x="9533" y="12"/>
                  </a:lnTo>
                  <a:lnTo>
                    <a:pt x="9367" y="4"/>
                  </a:lnTo>
                  <a:cubicBezTo>
                    <a:pt x="9286" y="2"/>
                    <a:pt x="9205" y="1"/>
                    <a:pt x="91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25"/>
            <p:cNvSpPr/>
            <p:nvPr/>
          </p:nvSpPr>
          <p:spPr>
            <a:xfrm>
              <a:off x="5247293" y="3866697"/>
              <a:ext cx="122195" cy="125815"/>
            </a:xfrm>
            <a:custGeom>
              <a:avLst/>
              <a:gdLst/>
              <a:ahLst/>
              <a:cxnLst/>
              <a:rect l="l" t="t" r="r" b="b"/>
              <a:pathLst>
                <a:path w="4354" h="4483" extrusionOk="0">
                  <a:moveTo>
                    <a:pt x="1454" y="1"/>
                  </a:moveTo>
                  <a:cubicBezTo>
                    <a:pt x="1374" y="1"/>
                    <a:pt x="1297" y="15"/>
                    <a:pt x="1223" y="43"/>
                  </a:cubicBezTo>
                  <a:cubicBezTo>
                    <a:pt x="947" y="139"/>
                    <a:pt x="945" y="147"/>
                    <a:pt x="711" y="318"/>
                  </a:cubicBezTo>
                  <a:cubicBezTo>
                    <a:pt x="515" y="461"/>
                    <a:pt x="391" y="682"/>
                    <a:pt x="303" y="902"/>
                  </a:cubicBezTo>
                  <a:cubicBezTo>
                    <a:pt x="0" y="1687"/>
                    <a:pt x="529" y="2491"/>
                    <a:pt x="997" y="3082"/>
                  </a:cubicBezTo>
                  <a:cubicBezTo>
                    <a:pt x="1179" y="3308"/>
                    <a:pt x="1394" y="3490"/>
                    <a:pt x="1617" y="3669"/>
                  </a:cubicBezTo>
                  <a:cubicBezTo>
                    <a:pt x="1647" y="3696"/>
                    <a:pt x="1674" y="3724"/>
                    <a:pt x="1699" y="3752"/>
                  </a:cubicBezTo>
                  <a:cubicBezTo>
                    <a:pt x="1716" y="3782"/>
                    <a:pt x="1732" y="3812"/>
                    <a:pt x="1746" y="3842"/>
                  </a:cubicBezTo>
                  <a:cubicBezTo>
                    <a:pt x="1928" y="4209"/>
                    <a:pt x="2299" y="4462"/>
                    <a:pt x="2707" y="4481"/>
                  </a:cubicBezTo>
                  <a:cubicBezTo>
                    <a:pt x="2729" y="4482"/>
                    <a:pt x="2750" y="4483"/>
                    <a:pt x="2772" y="4483"/>
                  </a:cubicBezTo>
                  <a:cubicBezTo>
                    <a:pt x="3684" y="4483"/>
                    <a:pt x="4315" y="3583"/>
                    <a:pt x="4337" y="2727"/>
                  </a:cubicBezTo>
                  <a:cubicBezTo>
                    <a:pt x="4353" y="2119"/>
                    <a:pt x="4012" y="1615"/>
                    <a:pt x="3673" y="1144"/>
                  </a:cubicBezTo>
                  <a:cubicBezTo>
                    <a:pt x="3569" y="1004"/>
                    <a:pt x="3467" y="858"/>
                    <a:pt x="3343" y="734"/>
                  </a:cubicBezTo>
                  <a:cubicBezTo>
                    <a:pt x="3252" y="643"/>
                    <a:pt x="3156" y="566"/>
                    <a:pt x="3054" y="497"/>
                  </a:cubicBezTo>
                  <a:cubicBezTo>
                    <a:pt x="2781" y="318"/>
                    <a:pt x="2476" y="216"/>
                    <a:pt x="2134" y="183"/>
                  </a:cubicBezTo>
                  <a:cubicBezTo>
                    <a:pt x="1971" y="80"/>
                    <a:pt x="1770" y="2"/>
                    <a:pt x="1579" y="2"/>
                  </a:cubicBezTo>
                  <a:cubicBezTo>
                    <a:pt x="1561" y="2"/>
                    <a:pt x="1543" y="3"/>
                    <a:pt x="1526" y="4"/>
                  </a:cubicBezTo>
                  <a:cubicBezTo>
                    <a:pt x="1502" y="2"/>
                    <a:pt x="1478" y="1"/>
                    <a:pt x="1454" y="1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25"/>
            <p:cNvSpPr/>
            <p:nvPr/>
          </p:nvSpPr>
          <p:spPr>
            <a:xfrm>
              <a:off x="5262505" y="4032788"/>
              <a:ext cx="98003" cy="159353"/>
            </a:xfrm>
            <a:custGeom>
              <a:avLst/>
              <a:gdLst/>
              <a:ahLst/>
              <a:cxnLst/>
              <a:rect l="l" t="t" r="r" b="b"/>
              <a:pathLst>
                <a:path w="3492" h="5678" extrusionOk="0">
                  <a:moveTo>
                    <a:pt x="1363" y="0"/>
                  </a:moveTo>
                  <a:cubicBezTo>
                    <a:pt x="940" y="0"/>
                    <a:pt x="529" y="315"/>
                    <a:pt x="408" y="716"/>
                  </a:cubicBezTo>
                  <a:cubicBezTo>
                    <a:pt x="372" y="829"/>
                    <a:pt x="364" y="948"/>
                    <a:pt x="370" y="1060"/>
                  </a:cubicBezTo>
                  <a:cubicBezTo>
                    <a:pt x="298" y="1129"/>
                    <a:pt x="232" y="1206"/>
                    <a:pt x="191" y="1281"/>
                  </a:cubicBezTo>
                  <a:cubicBezTo>
                    <a:pt x="78" y="1471"/>
                    <a:pt x="53" y="1617"/>
                    <a:pt x="20" y="1831"/>
                  </a:cubicBezTo>
                  <a:cubicBezTo>
                    <a:pt x="12" y="1903"/>
                    <a:pt x="9" y="1977"/>
                    <a:pt x="6" y="2046"/>
                  </a:cubicBezTo>
                  <a:cubicBezTo>
                    <a:pt x="1" y="2145"/>
                    <a:pt x="1" y="2242"/>
                    <a:pt x="9" y="2338"/>
                  </a:cubicBezTo>
                  <a:cubicBezTo>
                    <a:pt x="31" y="2666"/>
                    <a:pt x="92" y="2924"/>
                    <a:pt x="235" y="3224"/>
                  </a:cubicBezTo>
                  <a:cubicBezTo>
                    <a:pt x="317" y="3398"/>
                    <a:pt x="447" y="3547"/>
                    <a:pt x="557" y="3698"/>
                  </a:cubicBezTo>
                  <a:cubicBezTo>
                    <a:pt x="629" y="3794"/>
                    <a:pt x="719" y="3883"/>
                    <a:pt x="805" y="3965"/>
                  </a:cubicBezTo>
                  <a:cubicBezTo>
                    <a:pt x="951" y="4100"/>
                    <a:pt x="1099" y="4216"/>
                    <a:pt x="1223" y="4367"/>
                  </a:cubicBezTo>
                  <a:cubicBezTo>
                    <a:pt x="1278" y="4441"/>
                    <a:pt x="1339" y="4505"/>
                    <a:pt x="1402" y="4563"/>
                  </a:cubicBezTo>
                  <a:cubicBezTo>
                    <a:pt x="1413" y="4678"/>
                    <a:pt x="1430" y="4791"/>
                    <a:pt x="1466" y="4898"/>
                  </a:cubicBezTo>
                  <a:cubicBezTo>
                    <a:pt x="1554" y="5163"/>
                    <a:pt x="1669" y="5378"/>
                    <a:pt x="1917" y="5529"/>
                  </a:cubicBezTo>
                  <a:cubicBezTo>
                    <a:pt x="2074" y="5627"/>
                    <a:pt x="2256" y="5678"/>
                    <a:pt x="2439" y="5678"/>
                  </a:cubicBezTo>
                  <a:cubicBezTo>
                    <a:pt x="2512" y="5678"/>
                    <a:pt x="2586" y="5669"/>
                    <a:pt x="2658" y="5653"/>
                  </a:cubicBezTo>
                  <a:cubicBezTo>
                    <a:pt x="2919" y="5595"/>
                    <a:pt x="3151" y="5430"/>
                    <a:pt x="3288" y="5201"/>
                  </a:cubicBezTo>
                  <a:cubicBezTo>
                    <a:pt x="3412" y="5000"/>
                    <a:pt x="3492" y="4692"/>
                    <a:pt x="3412" y="4458"/>
                  </a:cubicBezTo>
                  <a:lnTo>
                    <a:pt x="3412" y="4458"/>
                  </a:lnTo>
                  <a:lnTo>
                    <a:pt x="3412" y="4461"/>
                  </a:lnTo>
                  <a:cubicBezTo>
                    <a:pt x="3393" y="4397"/>
                    <a:pt x="3379" y="4337"/>
                    <a:pt x="3371" y="4273"/>
                  </a:cubicBezTo>
                  <a:cubicBezTo>
                    <a:pt x="3352" y="3913"/>
                    <a:pt x="3360" y="3536"/>
                    <a:pt x="3239" y="3197"/>
                  </a:cubicBezTo>
                  <a:cubicBezTo>
                    <a:pt x="3186" y="3048"/>
                    <a:pt x="3145" y="2924"/>
                    <a:pt x="3057" y="2798"/>
                  </a:cubicBezTo>
                  <a:cubicBezTo>
                    <a:pt x="2974" y="2674"/>
                    <a:pt x="2886" y="2553"/>
                    <a:pt x="2793" y="2434"/>
                  </a:cubicBezTo>
                  <a:cubicBezTo>
                    <a:pt x="2768" y="2404"/>
                    <a:pt x="2740" y="2371"/>
                    <a:pt x="2713" y="2338"/>
                  </a:cubicBezTo>
                  <a:cubicBezTo>
                    <a:pt x="2861" y="2115"/>
                    <a:pt x="2936" y="1856"/>
                    <a:pt x="2963" y="1578"/>
                  </a:cubicBezTo>
                  <a:cubicBezTo>
                    <a:pt x="2999" y="1193"/>
                    <a:pt x="2812" y="774"/>
                    <a:pt x="2526" y="521"/>
                  </a:cubicBezTo>
                  <a:cubicBezTo>
                    <a:pt x="2465" y="466"/>
                    <a:pt x="2402" y="419"/>
                    <a:pt x="2336" y="375"/>
                  </a:cubicBezTo>
                  <a:cubicBezTo>
                    <a:pt x="2126" y="234"/>
                    <a:pt x="1895" y="144"/>
                    <a:pt x="1653" y="53"/>
                  </a:cubicBezTo>
                  <a:cubicBezTo>
                    <a:pt x="1558" y="17"/>
                    <a:pt x="1460" y="0"/>
                    <a:pt x="1363" y="0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25"/>
            <p:cNvSpPr/>
            <p:nvPr/>
          </p:nvSpPr>
          <p:spPr>
            <a:xfrm>
              <a:off x="5064616" y="3801080"/>
              <a:ext cx="89499" cy="156603"/>
            </a:xfrm>
            <a:custGeom>
              <a:avLst/>
              <a:gdLst/>
              <a:ahLst/>
              <a:cxnLst/>
              <a:rect l="l" t="t" r="r" b="b"/>
              <a:pathLst>
                <a:path w="3189" h="5580" extrusionOk="0">
                  <a:moveTo>
                    <a:pt x="1362" y="0"/>
                  </a:moveTo>
                  <a:cubicBezTo>
                    <a:pt x="1321" y="0"/>
                    <a:pt x="1281" y="3"/>
                    <a:pt x="1242" y="10"/>
                  </a:cubicBezTo>
                  <a:cubicBezTo>
                    <a:pt x="1154" y="27"/>
                    <a:pt x="1066" y="43"/>
                    <a:pt x="978" y="63"/>
                  </a:cubicBezTo>
                  <a:cubicBezTo>
                    <a:pt x="876" y="107"/>
                    <a:pt x="777" y="156"/>
                    <a:pt x="681" y="214"/>
                  </a:cubicBezTo>
                  <a:cubicBezTo>
                    <a:pt x="587" y="266"/>
                    <a:pt x="452" y="407"/>
                    <a:pt x="378" y="500"/>
                  </a:cubicBezTo>
                  <a:cubicBezTo>
                    <a:pt x="136" y="803"/>
                    <a:pt x="31" y="1169"/>
                    <a:pt x="14" y="1552"/>
                  </a:cubicBezTo>
                  <a:cubicBezTo>
                    <a:pt x="1" y="1902"/>
                    <a:pt x="72" y="2273"/>
                    <a:pt x="191" y="2604"/>
                  </a:cubicBezTo>
                  <a:cubicBezTo>
                    <a:pt x="240" y="2747"/>
                    <a:pt x="301" y="2887"/>
                    <a:pt x="372" y="3025"/>
                  </a:cubicBezTo>
                  <a:cubicBezTo>
                    <a:pt x="386" y="3077"/>
                    <a:pt x="403" y="3130"/>
                    <a:pt x="419" y="3182"/>
                  </a:cubicBezTo>
                  <a:cubicBezTo>
                    <a:pt x="488" y="3380"/>
                    <a:pt x="601" y="3570"/>
                    <a:pt x="761" y="3708"/>
                  </a:cubicBezTo>
                  <a:cubicBezTo>
                    <a:pt x="805" y="3746"/>
                    <a:pt x="854" y="3782"/>
                    <a:pt x="906" y="3813"/>
                  </a:cubicBezTo>
                  <a:cubicBezTo>
                    <a:pt x="906" y="3815"/>
                    <a:pt x="909" y="3815"/>
                    <a:pt x="909" y="3818"/>
                  </a:cubicBezTo>
                  <a:cubicBezTo>
                    <a:pt x="978" y="3928"/>
                    <a:pt x="1052" y="4041"/>
                    <a:pt x="1121" y="4154"/>
                  </a:cubicBezTo>
                  <a:cubicBezTo>
                    <a:pt x="1044" y="4402"/>
                    <a:pt x="1044" y="4633"/>
                    <a:pt x="1118" y="4906"/>
                  </a:cubicBezTo>
                  <a:cubicBezTo>
                    <a:pt x="1235" y="5326"/>
                    <a:pt x="1662" y="5580"/>
                    <a:pt x="2080" y="5580"/>
                  </a:cubicBezTo>
                  <a:cubicBezTo>
                    <a:pt x="2185" y="5580"/>
                    <a:pt x="2289" y="5564"/>
                    <a:pt x="2388" y="5531"/>
                  </a:cubicBezTo>
                  <a:cubicBezTo>
                    <a:pt x="2779" y="5396"/>
                    <a:pt x="3010" y="5060"/>
                    <a:pt x="3046" y="4685"/>
                  </a:cubicBezTo>
                  <a:cubicBezTo>
                    <a:pt x="3068" y="4625"/>
                    <a:pt x="3090" y="4561"/>
                    <a:pt x="3109" y="4498"/>
                  </a:cubicBezTo>
                  <a:cubicBezTo>
                    <a:pt x="3189" y="4239"/>
                    <a:pt x="3164" y="3961"/>
                    <a:pt x="3093" y="3705"/>
                  </a:cubicBezTo>
                  <a:cubicBezTo>
                    <a:pt x="3029" y="3474"/>
                    <a:pt x="2916" y="3251"/>
                    <a:pt x="2781" y="3055"/>
                  </a:cubicBezTo>
                  <a:cubicBezTo>
                    <a:pt x="2762" y="3025"/>
                    <a:pt x="2743" y="2998"/>
                    <a:pt x="2726" y="2967"/>
                  </a:cubicBezTo>
                  <a:cubicBezTo>
                    <a:pt x="2729" y="2926"/>
                    <a:pt x="2735" y="2882"/>
                    <a:pt x="2735" y="2838"/>
                  </a:cubicBezTo>
                  <a:cubicBezTo>
                    <a:pt x="2743" y="2618"/>
                    <a:pt x="2718" y="2395"/>
                    <a:pt x="2688" y="2174"/>
                  </a:cubicBezTo>
                  <a:cubicBezTo>
                    <a:pt x="2677" y="1973"/>
                    <a:pt x="2649" y="1775"/>
                    <a:pt x="2616" y="1577"/>
                  </a:cubicBezTo>
                  <a:cubicBezTo>
                    <a:pt x="2611" y="1552"/>
                    <a:pt x="2608" y="1527"/>
                    <a:pt x="2602" y="1503"/>
                  </a:cubicBezTo>
                  <a:cubicBezTo>
                    <a:pt x="2597" y="1453"/>
                    <a:pt x="2589" y="1403"/>
                    <a:pt x="2580" y="1354"/>
                  </a:cubicBezTo>
                  <a:cubicBezTo>
                    <a:pt x="2525" y="1057"/>
                    <a:pt x="2492" y="897"/>
                    <a:pt x="2346" y="627"/>
                  </a:cubicBezTo>
                  <a:cubicBezTo>
                    <a:pt x="2327" y="597"/>
                    <a:pt x="2308" y="566"/>
                    <a:pt x="2286" y="536"/>
                  </a:cubicBezTo>
                  <a:cubicBezTo>
                    <a:pt x="2269" y="511"/>
                    <a:pt x="2253" y="487"/>
                    <a:pt x="2234" y="465"/>
                  </a:cubicBezTo>
                  <a:cubicBezTo>
                    <a:pt x="2134" y="343"/>
                    <a:pt x="2057" y="255"/>
                    <a:pt x="1942" y="181"/>
                  </a:cubicBezTo>
                  <a:cubicBezTo>
                    <a:pt x="1906" y="156"/>
                    <a:pt x="1867" y="134"/>
                    <a:pt x="1823" y="112"/>
                  </a:cubicBezTo>
                  <a:cubicBezTo>
                    <a:pt x="1690" y="47"/>
                    <a:pt x="1519" y="0"/>
                    <a:pt x="1362" y="0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25"/>
            <p:cNvSpPr/>
            <p:nvPr/>
          </p:nvSpPr>
          <p:spPr>
            <a:xfrm>
              <a:off x="4991982" y="4090771"/>
              <a:ext cx="77459" cy="146247"/>
            </a:xfrm>
            <a:custGeom>
              <a:avLst/>
              <a:gdLst/>
              <a:ahLst/>
              <a:cxnLst/>
              <a:rect l="l" t="t" r="r" b="b"/>
              <a:pathLst>
                <a:path w="2760" h="5211" extrusionOk="0">
                  <a:moveTo>
                    <a:pt x="1240" y="1"/>
                  </a:moveTo>
                  <a:cubicBezTo>
                    <a:pt x="867" y="1"/>
                    <a:pt x="500" y="202"/>
                    <a:pt x="336" y="556"/>
                  </a:cubicBezTo>
                  <a:cubicBezTo>
                    <a:pt x="309" y="611"/>
                    <a:pt x="284" y="668"/>
                    <a:pt x="259" y="723"/>
                  </a:cubicBezTo>
                  <a:cubicBezTo>
                    <a:pt x="58" y="996"/>
                    <a:pt x="1" y="1340"/>
                    <a:pt x="91" y="1682"/>
                  </a:cubicBezTo>
                  <a:cubicBezTo>
                    <a:pt x="102" y="1885"/>
                    <a:pt x="152" y="2084"/>
                    <a:pt x="196" y="2282"/>
                  </a:cubicBezTo>
                  <a:cubicBezTo>
                    <a:pt x="265" y="2593"/>
                    <a:pt x="452" y="2877"/>
                    <a:pt x="620" y="3157"/>
                  </a:cubicBezTo>
                  <a:cubicBezTo>
                    <a:pt x="587" y="3427"/>
                    <a:pt x="562" y="3700"/>
                    <a:pt x="587" y="3972"/>
                  </a:cubicBezTo>
                  <a:cubicBezTo>
                    <a:pt x="637" y="4506"/>
                    <a:pt x="948" y="5093"/>
                    <a:pt x="1523" y="5195"/>
                  </a:cubicBezTo>
                  <a:cubicBezTo>
                    <a:pt x="1584" y="5206"/>
                    <a:pt x="1645" y="5211"/>
                    <a:pt x="1707" y="5211"/>
                  </a:cubicBezTo>
                  <a:cubicBezTo>
                    <a:pt x="2082" y="5211"/>
                    <a:pt x="2458" y="5013"/>
                    <a:pt x="2616" y="4658"/>
                  </a:cubicBezTo>
                  <a:cubicBezTo>
                    <a:pt x="2729" y="4399"/>
                    <a:pt x="2746" y="4140"/>
                    <a:pt x="2666" y="3892"/>
                  </a:cubicBezTo>
                  <a:cubicBezTo>
                    <a:pt x="2726" y="3678"/>
                    <a:pt x="2759" y="3466"/>
                    <a:pt x="2740" y="3218"/>
                  </a:cubicBezTo>
                  <a:cubicBezTo>
                    <a:pt x="2729" y="3075"/>
                    <a:pt x="2696" y="2937"/>
                    <a:pt x="2652" y="2802"/>
                  </a:cubicBezTo>
                  <a:cubicBezTo>
                    <a:pt x="2668" y="2640"/>
                    <a:pt x="2679" y="2475"/>
                    <a:pt x="2688" y="2307"/>
                  </a:cubicBezTo>
                  <a:cubicBezTo>
                    <a:pt x="2704" y="1894"/>
                    <a:pt x="2470" y="1544"/>
                    <a:pt x="2187" y="1266"/>
                  </a:cubicBezTo>
                  <a:cubicBezTo>
                    <a:pt x="2300" y="853"/>
                    <a:pt x="2143" y="401"/>
                    <a:pt x="1779" y="162"/>
                  </a:cubicBezTo>
                  <a:cubicBezTo>
                    <a:pt x="1746" y="140"/>
                    <a:pt x="1710" y="118"/>
                    <a:pt x="1672" y="98"/>
                  </a:cubicBezTo>
                  <a:cubicBezTo>
                    <a:pt x="1535" y="32"/>
                    <a:pt x="1387" y="1"/>
                    <a:pt x="1240" y="1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25"/>
            <p:cNvSpPr/>
            <p:nvPr/>
          </p:nvSpPr>
          <p:spPr>
            <a:xfrm>
              <a:off x="5126500" y="4045305"/>
              <a:ext cx="92390" cy="142149"/>
            </a:xfrm>
            <a:custGeom>
              <a:avLst/>
              <a:gdLst/>
              <a:ahLst/>
              <a:cxnLst/>
              <a:rect l="l" t="t" r="r" b="b"/>
              <a:pathLst>
                <a:path w="3292" h="5065" extrusionOk="0">
                  <a:moveTo>
                    <a:pt x="1518" y="0"/>
                  </a:moveTo>
                  <a:cubicBezTo>
                    <a:pt x="1402" y="20"/>
                    <a:pt x="1287" y="42"/>
                    <a:pt x="1171" y="66"/>
                  </a:cubicBezTo>
                  <a:cubicBezTo>
                    <a:pt x="1036" y="119"/>
                    <a:pt x="907" y="185"/>
                    <a:pt x="780" y="256"/>
                  </a:cubicBezTo>
                  <a:cubicBezTo>
                    <a:pt x="560" y="380"/>
                    <a:pt x="381" y="625"/>
                    <a:pt x="254" y="840"/>
                  </a:cubicBezTo>
                  <a:cubicBezTo>
                    <a:pt x="202" y="928"/>
                    <a:pt x="161" y="1019"/>
                    <a:pt x="125" y="1110"/>
                  </a:cubicBezTo>
                  <a:cubicBezTo>
                    <a:pt x="51" y="1259"/>
                    <a:pt x="1" y="1432"/>
                    <a:pt x="20" y="1584"/>
                  </a:cubicBezTo>
                  <a:cubicBezTo>
                    <a:pt x="15" y="1652"/>
                    <a:pt x="9" y="1724"/>
                    <a:pt x="9" y="1793"/>
                  </a:cubicBezTo>
                  <a:cubicBezTo>
                    <a:pt x="6" y="1933"/>
                    <a:pt x="34" y="2068"/>
                    <a:pt x="67" y="2206"/>
                  </a:cubicBezTo>
                  <a:cubicBezTo>
                    <a:pt x="67" y="2214"/>
                    <a:pt x="67" y="2222"/>
                    <a:pt x="67" y="2233"/>
                  </a:cubicBezTo>
                  <a:cubicBezTo>
                    <a:pt x="75" y="2363"/>
                    <a:pt x="95" y="2492"/>
                    <a:pt x="125" y="2622"/>
                  </a:cubicBezTo>
                  <a:cubicBezTo>
                    <a:pt x="128" y="2778"/>
                    <a:pt x="180" y="2924"/>
                    <a:pt x="260" y="3051"/>
                  </a:cubicBezTo>
                  <a:cubicBezTo>
                    <a:pt x="260" y="3054"/>
                    <a:pt x="260" y="3057"/>
                    <a:pt x="263" y="3059"/>
                  </a:cubicBezTo>
                  <a:cubicBezTo>
                    <a:pt x="345" y="3260"/>
                    <a:pt x="442" y="3464"/>
                    <a:pt x="565" y="3649"/>
                  </a:cubicBezTo>
                  <a:cubicBezTo>
                    <a:pt x="480" y="3874"/>
                    <a:pt x="458" y="4122"/>
                    <a:pt x="543" y="4367"/>
                  </a:cubicBezTo>
                  <a:cubicBezTo>
                    <a:pt x="684" y="4780"/>
                    <a:pt x="1103" y="5064"/>
                    <a:pt x="1530" y="5064"/>
                  </a:cubicBezTo>
                  <a:cubicBezTo>
                    <a:pt x="1647" y="5064"/>
                    <a:pt x="1764" y="5043"/>
                    <a:pt x="1876" y="4998"/>
                  </a:cubicBezTo>
                  <a:cubicBezTo>
                    <a:pt x="2082" y="4915"/>
                    <a:pt x="2228" y="4819"/>
                    <a:pt x="2372" y="4651"/>
                  </a:cubicBezTo>
                  <a:cubicBezTo>
                    <a:pt x="2476" y="4530"/>
                    <a:pt x="2540" y="4408"/>
                    <a:pt x="2589" y="4276"/>
                  </a:cubicBezTo>
                  <a:cubicBezTo>
                    <a:pt x="2760" y="4122"/>
                    <a:pt x="2878" y="3938"/>
                    <a:pt x="2999" y="3739"/>
                  </a:cubicBezTo>
                  <a:cubicBezTo>
                    <a:pt x="3090" y="3591"/>
                    <a:pt x="3140" y="3392"/>
                    <a:pt x="3189" y="3230"/>
                  </a:cubicBezTo>
                  <a:cubicBezTo>
                    <a:pt x="3217" y="3147"/>
                    <a:pt x="3233" y="3057"/>
                    <a:pt x="3244" y="2968"/>
                  </a:cubicBezTo>
                  <a:cubicBezTo>
                    <a:pt x="3291" y="2616"/>
                    <a:pt x="3283" y="2261"/>
                    <a:pt x="3129" y="1930"/>
                  </a:cubicBezTo>
                  <a:cubicBezTo>
                    <a:pt x="3074" y="1804"/>
                    <a:pt x="3010" y="1683"/>
                    <a:pt x="2966" y="1556"/>
                  </a:cubicBezTo>
                  <a:cubicBezTo>
                    <a:pt x="2964" y="1517"/>
                    <a:pt x="2964" y="1482"/>
                    <a:pt x="2966" y="1443"/>
                  </a:cubicBezTo>
                  <a:cubicBezTo>
                    <a:pt x="2980" y="1151"/>
                    <a:pt x="2886" y="890"/>
                    <a:pt x="2746" y="642"/>
                  </a:cubicBezTo>
                  <a:cubicBezTo>
                    <a:pt x="2669" y="507"/>
                    <a:pt x="2559" y="386"/>
                    <a:pt x="2435" y="290"/>
                  </a:cubicBezTo>
                  <a:cubicBezTo>
                    <a:pt x="2402" y="262"/>
                    <a:pt x="2366" y="237"/>
                    <a:pt x="2333" y="215"/>
                  </a:cubicBezTo>
                  <a:cubicBezTo>
                    <a:pt x="2206" y="133"/>
                    <a:pt x="2085" y="80"/>
                    <a:pt x="1926" y="39"/>
                  </a:cubicBezTo>
                  <a:cubicBezTo>
                    <a:pt x="1791" y="3"/>
                    <a:pt x="1656" y="6"/>
                    <a:pt x="1518" y="0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25"/>
            <p:cNvSpPr/>
            <p:nvPr/>
          </p:nvSpPr>
          <p:spPr>
            <a:xfrm>
              <a:off x="5189029" y="3976096"/>
              <a:ext cx="28374" cy="24332"/>
            </a:xfrm>
            <a:custGeom>
              <a:avLst/>
              <a:gdLst/>
              <a:ahLst/>
              <a:cxnLst/>
              <a:rect l="l" t="t" r="r" b="b"/>
              <a:pathLst>
                <a:path w="1011" h="867" extrusionOk="0">
                  <a:moveTo>
                    <a:pt x="501" y="1"/>
                  </a:moveTo>
                  <a:cubicBezTo>
                    <a:pt x="356" y="1"/>
                    <a:pt x="211" y="57"/>
                    <a:pt x="119" y="167"/>
                  </a:cubicBezTo>
                  <a:cubicBezTo>
                    <a:pt x="0" y="308"/>
                    <a:pt x="14" y="520"/>
                    <a:pt x="152" y="638"/>
                  </a:cubicBezTo>
                  <a:cubicBezTo>
                    <a:pt x="179" y="660"/>
                    <a:pt x="210" y="680"/>
                    <a:pt x="240" y="693"/>
                  </a:cubicBezTo>
                  <a:cubicBezTo>
                    <a:pt x="245" y="696"/>
                    <a:pt x="248" y="699"/>
                    <a:pt x="254" y="702"/>
                  </a:cubicBezTo>
                  <a:cubicBezTo>
                    <a:pt x="300" y="735"/>
                    <a:pt x="350" y="768"/>
                    <a:pt x="400" y="801"/>
                  </a:cubicBezTo>
                  <a:cubicBezTo>
                    <a:pt x="474" y="847"/>
                    <a:pt x="565" y="864"/>
                    <a:pt x="653" y="867"/>
                  </a:cubicBezTo>
                  <a:cubicBezTo>
                    <a:pt x="655" y="867"/>
                    <a:pt x="658" y="867"/>
                    <a:pt x="660" y="867"/>
                  </a:cubicBezTo>
                  <a:cubicBezTo>
                    <a:pt x="748" y="867"/>
                    <a:pt x="869" y="821"/>
                    <a:pt x="920" y="746"/>
                  </a:cubicBezTo>
                  <a:cubicBezTo>
                    <a:pt x="961" y="685"/>
                    <a:pt x="978" y="655"/>
                    <a:pt x="1000" y="586"/>
                  </a:cubicBezTo>
                  <a:cubicBezTo>
                    <a:pt x="1011" y="545"/>
                    <a:pt x="1011" y="498"/>
                    <a:pt x="1011" y="454"/>
                  </a:cubicBezTo>
                  <a:cubicBezTo>
                    <a:pt x="1005" y="379"/>
                    <a:pt x="975" y="275"/>
                    <a:pt x="931" y="211"/>
                  </a:cubicBezTo>
                  <a:cubicBezTo>
                    <a:pt x="895" y="162"/>
                    <a:pt x="854" y="123"/>
                    <a:pt x="807" y="93"/>
                  </a:cubicBezTo>
                  <a:cubicBezTo>
                    <a:pt x="763" y="63"/>
                    <a:pt x="716" y="41"/>
                    <a:pt x="661" y="24"/>
                  </a:cubicBezTo>
                  <a:cubicBezTo>
                    <a:pt x="610" y="9"/>
                    <a:pt x="556" y="1"/>
                    <a:pt x="501" y="1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25"/>
            <p:cNvSpPr/>
            <p:nvPr/>
          </p:nvSpPr>
          <p:spPr>
            <a:xfrm>
              <a:off x="5203792" y="4224616"/>
              <a:ext cx="28458" cy="36035"/>
            </a:xfrm>
            <a:custGeom>
              <a:avLst/>
              <a:gdLst/>
              <a:ahLst/>
              <a:cxnLst/>
              <a:rect l="l" t="t" r="r" b="b"/>
              <a:pathLst>
                <a:path w="1014" h="1284" extrusionOk="0">
                  <a:moveTo>
                    <a:pt x="356" y="1"/>
                  </a:moveTo>
                  <a:cubicBezTo>
                    <a:pt x="347" y="1"/>
                    <a:pt x="339" y="1"/>
                    <a:pt x="331" y="2"/>
                  </a:cubicBezTo>
                  <a:cubicBezTo>
                    <a:pt x="154" y="10"/>
                    <a:pt x="0" y="172"/>
                    <a:pt x="20" y="351"/>
                  </a:cubicBezTo>
                  <a:cubicBezTo>
                    <a:pt x="36" y="522"/>
                    <a:pt x="61" y="690"/>
                    <a:pt x="99" y="858"/>
                  </a:cubicBezTo>
                  <a:cubicBezTo>
                    <a:pt x="127" y="979"/>
                    <a:pt x="174" y="1092"/>
                    <a:pt x="273" y="1175"/>
                  </a:cubicBezTo>
                  <a:cubicBezTo>
                    <a:pt x="354" y="1244"/>
                    <a:pt x="463" y="1283"/>
                    <a:pt x="571" y="1283"/>
                  </a:cubicBezTo>
                  <a:cubicBezTo>
                    <a:pt x="652" y="1283"/>
                    <a:pt x="732" y="1260"/>
                    <a:pt x="799" y="1210"/>
                  </a:cubicBezTo>
                  <a:cubicBezTo>
                    <a:pt x="1013" y="1054"/>
                    <a:pt x="991" y="751"/>
                    <a:pt x="903" y="528"/>
                  </a:cubicBezTo>
                  <a:cubicBezTo>
                    <a:pt x="859" y="420"/>
                    <a:pt x="790" y="274"/>
                    <a:pt x="691" y="206"/>
                  </a:cubicBezTo>
                  <a:cubicBezTo>
                    <a:pt x="675" y="192"/>
                    <a:pt x="656" y="181"/>
                    <a:pt x="636" y="170"/>
                  </a:cubicBezTo>
                  <a:cubicBezTo>
                    <a:pt x="611" y="123"/>
                    <a:pt x="576" y="82"/>
                    <a:pt x="532" y="54"/>
                  </a:cubicBezTo>
                  <a:cubicBezTo>
                    <a:pt x="480" y="20"/>
                    <a:pt x="420" y="1"/>
                    <a:pt x="356" y="1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25"/>
            <p:cNvSpPr/>
            <p:nvPr/>
          </p:nvSpPr>
          <p:spPr>
            <a:xfrm>
              <a:off x="5087657" y="4186811"/>
              <a:ext cx="25679" cy="26241"/>
            </a:xfrm>
            <a:custGeom>
              <a:avLst/>
              <a:gdLst/>
              <a:ahLst/>
              <a:cxnLst/>
              <a:rect l="l" t="t" r="r" b="b"/>
              <a:pathLst>
                <a:path w="915" h="935" extrusionOk="0">
                  <a:moveTo>
                    <a:pt x="496" y="1"/>
                  </a:moveTo>
                  <a:cubicBezTo>
                    <a:pt x="481" y="1"/>
                    <a:pt x="467" y="2"/>
                    <a:pt x="452" y="5"/>
                  </a:cubicBezTo>
                  <a:cubicBezTo>
                    <a:pt x="369" y="16"/>
                    <a:pt x="311" y="44"/>
                    <a:pt x="237" y="74"/>
                  </a:cubicBezTo>
                  <a:cubicBezTo>
                    <a:pt x="152" y="113"/>
                    <a:pt x="88" y="159"/>
                    <a:pt x="47" y="242"/>
                  </a:cubicBezTo>
                  <a:cubicBezTo>
                    <a:pt x="8" y="322"/>
                    <a:pt x="0" y="415"/>
                    <a:pt x="30" y="498"/>
                  </a:cubicBezTo>
                  <a:cubicBezTo>
                    <a:pt x="58" y="583"/>
                    <a:pt x="129" y="658"/>
                    <a:pt x="215" y="696"/>
                  </a:cubicBezTo>
                  <a:cubicBezTo>
                    <a:pt x="226" y="729"/>
                    <a:pt x="242" y="760"/>
                    <a:pt x="267" y="787"/>
                  </a:cubicBezTo>
                  <a:cubicBezTo>
                    <a:pt x="328" y="853"/>
                    <a:pt x="397" y="922"/>
                    <a:pt x="493" y="930"/>
                  </a:cubicBezTo>
                  <a:cubicBezTo>
                    <a:pt x="522" y="933"/>
                    <a:pt x="548" y="935"/>
                    <a:pt x="572" y="935"/>
                  </a:cubicBezTo>
                  <a:cubicBezTo>
                    <a:pt x="605" y="935"/>
                    <a:pt x="637" y="931"/>
                    <a:pt x="675" y="917"/>
                  </a:cubicBezTo>
                  <a:cubicBezTo>
                    <a:pt x="741" y="892"/>
                    <a:pt x="777" y="864"/>
                    <a:pt x="826" y="812"/>
                  </a:cubicBezTo>
                  <a:cubicBezTo>
                    <a:pt x="892" y="743"/>
                    <a:pt x="914" y="638"/>
                    <a:pt x="911" y="545"/>
                  </a:cubicBezTo>
                  <a:cubicBezTo>
                    <a:pt x="909" y="470"/>
                    <a:pt x="878" y="404"/>
                    <a:pt x="837" y="347"/>
                  </a:cubicBezTo>
                  <a:cubicBezTo>
                    <a:pt x="832" y="311"/>
                    <a:pt x="826" y="278"/>
                    <a:pt x="821" y="245"/>
                  </a:cubicBezTo>
                  <a:cubicBezTo>
                    <a:pt x="801" y="173"/>
                    <a:pt x="743" y="102"/>
                    <a:pt x="680" y="60"/>
                  </a:cubicBezTo>
                  <a:cubicBezTo>
                    <a:pt x="669" y="52"/>
                    <a:pt x="655" y="46"/>
                    <a:pt x="644" y="41"/>
                  </a:cubicBezTo>
                  <a:cubicBezTo>
                    <a:pt x="597" y="18"/>
                    <a:pt x="547" y="1"/>
                    <a:pt x="496" y="1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25"/>
            <p:cNvSpPr/>
            <p:nvPr/>
          </p:nvSpPr>
          <p:spPr>
            <a:xfrm>
              <a:off x="5220940" y="3822466"/>
              <a:ext cx="49338" cy="40386"/>
            </a:xfrm>
            <a:custGeom>
              <a:avLst/>
              <a:gdLst/>
              <a:ahLst/>
              <a:cxnLst/>
              <a:rect l="l" t="t" r="r" b="b"/>
              <a:pathLst>
                <a:path w="1758" h="1439" extrusionOk="0">
                  <a:moveTo>
                    <a:pt x="1020" y="1"/>
                  </a:moveTo>
                  <a:cubicBezTo>
                    <a:pt x="977" y="1"/>
                    <a:pt x="934" y="3"/>
                    <a:pt x="893" y="8"/>
                  </a:cubicBezTo>
                  <a:cubicBezTo>
                    <a:pt x="818" y="16"/>
                    <a:pt x="747" y="33"/>
                    <a:pt x="678" y="58"/>
                  </a:cubicBezTo>
                  <a:cubicBezTo>
                    <a:pt x="661" y="63"/>
                    <a:pt x="645" y="69"/>
                    <a:pt x="628" y="77"/>
                  </a:cubicBezTo>
                  <a:cubicBezTo>
                    <a:pt x="590" y="77"/>
                    <a:pt x="551" y="83"/>
                    <a:pt x="513" y="91"/>
                  </a:cubicBezTo>
                  <a:cubicBezTo>
                    <a:pt x="411" y="107"/>
                    <a:pt x="334" y="138"/>
                    <a:pt x="248" y="195"/>
                  </a:cubicBezTo>
                  <a:cubicBezTo>
                    <a:pt x="149" y="259"/>
                    <a:pt x="72" y="385"/>
                    <a:pt x="45" y="496"/>
                  </a:cubicBezTo>
                  <a:cubicBezTo>
                    <a:pt x="0" y="666"/>
                    <a:pt x="39" y="845"/>
                    <a:pt x="124" y="994"/>
                  </a:cubicBezTo>
                  <a:cubicBezTo>
                    <a:pt x="279" y="1266"/>
                    <a:pt x="581" y="1418"/>
                    <a:pt x="887" y="1437"/>
                  </a:cubicBezTo>
                  <a:cubicBezTo>
                    <a:pt x="904" y="1438"/>
                    <a:pt x="921" y="1438"/>
                    <a:pt x="938" y="1438"/>
                  </a:cubicBezTo>
                  <a:cubicBezTo>
                    <a:pt x="1049" y="1438"/>
                    <a:pt x="1161" y="1422"/>
                    <a:pt x="1261" y="1377"/>
                  </a:cubicBezTo>
                  <a:cubicBezTo>
                    <a:pt x="1474" y="1283"/>
                    <a:pt x="1625" y="1104"/>
                    <a:pt x="1699" y="886"/>
                  </a:cubicBezTo>
                  <a:cubicBezTo>
                    <a:pt x="1732" y="798"/>
                    <a:pt x="1749" y="721"/>
                    <a:pt x="1754" y="628"/>
                  </a:cubicBezTo>
                  <a:cubicBezTo>
                    <a:pt x="1757" y="526"/>
                    <a:pt x="1732" y="402"/>
                    <a:pt x="1669" y="319"/>
                  </a:cubicBezTo>
                  <a:cubicBezTo>
                    <a:pt x="1625" y="256"/>
                    <a:pt x="1578" y="195"/>
                    <a:pt x="1515" y="151"/>
                  </a:cubicBezTo>
                  <a:cubicBezTo>
                    <a:pt x="1504" y="143"/>
                    <a:pt x="1493" y="138"/>
                    <a:pt x="1482" y="129"/>
                  </a:cubicBezTo>
                  <a:cubicBezTo>
                    <a:pt x="1460" y="116"/>
                    <a:pt x="1438" y="102"/>
                    <a:pt x="1413" y="91"/>
                  </a:cubicBezTo>
                  <a:cubicBezTo>
                    <a:pt x="1366" y="66"/>
                    <a:pt x="1311" y="52"/>
                    <a:pt x="1261" y="36"/>
                  </a:cubicBezTo>
                  <a:cubicBezTo>
                    <a:pt x="1186" y="11"/>
                    <a:pt x="1102" y="1"/>
                    <a:pt x="1020" y="1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25"/>
            <p:cNvSpPr/>
            <p:nvPr/>
          </p:nvSpPr>
          <p:spPr>
            <a:xfrm>
              <a:off x="5381053" y="4057121"/>
              <a:ext cx="18944" cy="18747"/>
            </a:xfrm>
            <a:custGeom>
              <a:avLst/>
              <a:gdLst/>
              <a:ahLst/>
              <a:cxnLst/>
              <a:rect l="l" t="t" r="r" b="b"/>
              <a:pathLst>
                <a:path w="675" h="668" extrusionOk="0">
                  <a:moveTo>
                    <a:pt x="337" y="0"/>
                  </a:moveTo>
                  <a:cubicBezTo>
                    <a:pt x="332" y="0"/>
                    <a:pt x="326" y="0"/>
                    <a:pt x="320" y="1"/>
                  </a:cubicBezTo>
                  <a:cubicBezTo>
                    <a:pt x="229" y="9"/>
                    <a:pt x="146" y="50"/>
                    <a:pt x="86" y="116"/>
                  </a:cubicBezTo>
                  <a:cubicBezTo>
                    <a:pt x="31" y="182"/>
                    <a:pt x="0" y="268"/>
                    <a:pt x="6" y="353"/>
                  </a:cubicBezTo>
                  <a:cubicBezTo>
                    <a:pt x="11" y="433"/>
                    <a:pt x="50" y="540"/>
                    <a:pt x="121" y="587"/>
                  </a:cubicBezTo>
                  <a:cubicBezTo>
                    <a:pt x="191" y="633"/>
                    <a:pt x="255" y="668"/>
                    <a:pt x="339" y="668"/>
                  </a:cubicBezTo>
                  <a:cubicBezTo>
                    <a:pt x="346" y="668"/>
                    <a:pt x="352" y="667"/>
                    <a:pt x="358" y="667"/>
                  </a:cubicBezTo>
                  <a:cubicBezTo>
                    <a:pt x="446" y="661"/>
                    <a:pt x="532" y="620"/>
                    <a:pt x="589" y="551"/>
                  </a:cubicBezTo>
                  <a:cubicBezTo>
                    <a:pt x="645" y="488"/>
                    <a:pt x="675" y="400"/>
                    <a:pt x="672" y="315"/>
                  </a:cubicBezTo>
                  <a:cubicBezTo>
                    <a:pt x="667" y="235"/>
                    <a:pt x="625" y="130"/>
                    <a:pt x="556" y="83"/>
                  </a:cubicBezTo>
                  <a:cubicBezTo>
                    <a:pt x="484" y="37"/>
                    <a:pt x="422" y="0"/>
                    <a:pt x="337" y="0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25"/>
            <p:cNvSpPr/>
            <p:nvPr/>
          </p:nvSpPr>
          <p:spPr>
            <a:xfrm>
              <a:off x="5010907" y="3950486"/>
              <a:ext cx="39600" cy="75551"/>
            </a:xfrm>
            <a:custGeom>
              <a:avLst/>
              <a:gdLst/>
              <a:ahLst/>
              <a:cxnLst/>
              <a:rect l="l" t="t" r="r" b="b"/>
              <a:pathLst>
                <a:path w="1411" h="2692" extrusionOk="0">
                  <a:moveTo>
                    <a:pt x="516" y="0"/>
                  </a:moveTo>
                  <a:cubicBezTo>
                    <a:pt x="403" y="0"/>
                    <a:pt x="293" y="49"/>
                    <a:pt x="210" y="128"/>
                  </a:cubicBezTo>
                  <a:cubicBezTo>
                    <a:pt x="99" y="236"/>
                    <a:pt x="42" y="412"/>
                    <a:pt x="69" y="566"/>
                  </a:cubicBezTo>
                  <a:cubicBezTo>
                    <a:pt x="55" y="599"/>
                    <a:pt x="44" y="638"/>
                    <a:pt x="33" y="676"/>
                  </a:cubicBezTo>
                  <a:cubicBezTo>
                    <a:pt x="11" y="778"/>
                    <a:pt x="0" y="888"/>
                    <a:pt x="0" y="993"/>
                  </a:cubicBezTo>
                  <a:cubicBezTo>
                    <a:pt x="0" y="1100"/>
                    <a:pt x="20" y="1202"/>
                    <a:pt x="53" y="1301"/>
                  </a:cubicBezTo>
                  <a:cubicBezTo>
                    <a:pt x="66" y="1387"/>
                    <a:pt x="91" y="1469"/>
                    <a:pt x="121" y="1555"/>
                  </a:cubicBezTo>
                  <a:cubicBezTo>
                    <a:pt x="177" y="1717"/>
                    <a:pt x="245" y="1877"/>
                    <a:pt x="314" y="2036"/>
                  </a:cubicBezTo>
                  <a:cubicBezTo>
                    <a:pt x="397" y="2221"/>
                    <a:pt x="499" y="2427"/>
                    <a:pt x="658" y="2557"/>
                  </a:cubicBezTo>
                  <a:cubicBezTo>
                    <a:pt x="727" y="2612"/>
                    <a:pt x="802" y="2667"/>
                    <a:pt x="892" y="2683"/>
                  </a:cubicBezTo>
                  <a:cubicBezTo>
                    <a:pt x="922" y="2689"/>
                    <a:pt x="950" y="2692"/>
                    <a:pt x="977" y="2692"/>
                  </a:cubicBezTo>
                  <a:cubicBezTo>
                    <a:pt x="1072" y="2692"/>
                    <a:pt x="1155" y="2658"/>
                    <a:pt x="1234" y="2587"/>
                  </a:cubicBezTo>
                  <a:cubicBezTo>
                    <a:pt x="1311" y="2518"/>
                    <a:pt x="1344" y="2408"/>
                    <a:pt x="1369" y="2312"/>
                  </a:cubicBezTo>
                  <a:cubicBezTo>
                    <a:pt x="1410" y="2158"/>
                    <a:pt x="1407" y="1995"/>
                    <a:pt x="1391" y="1838"/>
                  </a:cubicBezTo>
                  <a:cubicBezTo>
                    <a:pt x="1374" y="1667"/>
                    <a:pt x="1352" y="1497"/>
                    <a:pt x="1316" y="1329"/>
                  </a:cubicBezTo>
                  <a:cubicBezTo>
                    <a:pt x="1294" y="1235"/>
                    <a:pt x="1270" y="1139"/>
                    <a:pt x="1242" y="1045"/>
                  </a:cubicBezTo>
                  <a:cubicBezTo>
                    <a:pt x="1195" y="891"/>
                    <a:pt x="1124" y="751"/>
                    <a:pt x="1027" y="627"/>
                  </a:cubicBezTo>
                  <a:cubicBezTo>
                    <a:pt x="1027" y="613"/>
                    <a:pt x="1025" y="599"/>
                    <a:pt x="1025" y="588"/>
                  </a:cubicBezTo>
                  <a:cubicBezTo>
                    <a:pt x="1008" y="431"/>
                    <a:pt x="956" y="299"/>
                    <a:pt x="862" y="172"/>
                  </a:cubicBezTo>
                  <a:cubicBezTo>
                    <a:pt x="832" y="134"/>
                    <a:pt x="796" y="101"/>
                    <a:pt x="755" y="73"/>
                  </a:cubicBezTo>
                  <a:cubicBezTo>
                    <a:pt x="711" y="46"/>
                    <a:pt x="664" y="24"/>
                    <a:pt x="614" y="13"/>
                  </a:cubicBezTo>
                  <a:cubicBezTo>
                    <a:pt x="582" y="4"/>
                    <a:pt x="549" y="0"/>
                    <a:pt x="516" y="0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98" name="Google Shape;2298;p25"/>
          <p:cNvSpPr/>
          <p:nvPr/>
        </p:nvSpPr>
        <p:spPr>
          <a:xfrm>
            <a:off x="8201290" y="2582565"/>
            <a:ext cx="341633" cy="343700"/>
          </a:xfrm>
          <a:custGeom>
            <a:avLst/>
            <a:gdLst/>
            <a:ahLst/>
            <a:cxnLst/>
            <a:rect l="l" t="t" r="r" b="b"/>
            <a:pathLst>
              <a:path w="8924" h="8978" extrusionOk="0">
                <a:moveTo>
                  <a:pt x="4719" y="1"/>
                </a:moveTo>
                <a:cubicBezTo>
                  <a:pt x="4134" y="1"/>
                  <a:pt x="3100" y="2977"/>
                  <a:pt x="3100" y="2977"/>
                </a:cubicBezTo>
                <a:cubicBezTo>
                  <a:pt x="3100" y="2977"/>
                  <a:pt x="2095" y="2751"/>
                  <a:pt x="1248" y="2751"/>
                </a:cubicBezTo>
                <a:cubicBezTo>
                  <a:pt x="660" y="2751"/>
                  <a:pt x="149" y="2860"/>
                  <a:pt x="105" y="3231"/>
                </a:cubicBezTo>
                <a:cubicBezTo>
                  <a:pt x="0" y="4136"/>
                  <a:pt x="2489" y="5092"/>
                  <a:pt x="2489" y="5092"/>
                </a:cubicBezTo>
                <a:cubicBezTo>
                  <a:pt x="2489" y="5092"/>
                  <a:pt x="933" y="7941"/>
                  <a:pt x="1495" y="8421"/>
                </a:cubicBezTo>
                <a:cubicBezTo>
                  <a:pt x="1548" y="8466"/>
                  <a:pt x="1617" y="8486"/>
                  <a:pt x="1698" y="8486"/>
                </a:cubicBezTo>
                <a:cubicBezTo>
                  <a:pt x="2473" y="8486"/>
                  <a:pt x="4367" y="6603"/>
                  <a:pt x="4367" y="6603"/>
                </a:cubicBezTo>
                <a:cubicBezTo>
                  <a:pt x="4367" y="6603"/>
                  <a:pt x="5556" y="8978"/>
                  <a:pt x="6375" y="8978"/>
                </a:cubicBezTo>
                <a:cubicBezTo>
                  <a:pt x="6454" y="8978"/>
                  <a:pt x="6529" y="8956"/>
                  <a:pt x="6600" y="8908"/>
                </a:cubicBezTo>
                <a:cubicBezTo>
                  <a:pt x="7404" y="8360"/>
                  <a:pt x="6415" y="5786"/>
                  <a:pt x="6415" y="5786"/>
                </a:cubicBezTo>
                <a:cubicBezTo>
                  <a:pt x="6415" y="5786"/>
                  <a:pt x="8725" y="4916"/>
                  <a:pt x="8824" y="4142"/>
                </a:cubicBezTo>
                <a:cubicBezTo>
                  <a:pt x="8923" y="3368"/>
                  <a:pt x="5823" y="3098"/>
                  <a:pt x="5823" y="3098"/>
                </a:cubicBezTo>
                <a:cubicBezTo>
                  <a:pt x="5823" y="3098"/>
                  <a:pt x="5311" y="26"/>
                  <a:pt x="4727" y="1"/>
                </a:cubicBezTo>
                <a:cubicBezTo>
                  <a:pt x="4725" y="1"/>
                  <a:pt x="4722" y="1"/>
                  <a:pt x="4719" y="1"/>
                </a:cubicBezTo>
                <a:close/>
              </a:path>
            </a:pathLst>
          </a:custGeom>
          <a:solidFill>
            <a:srgbClr val="F7CE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9" name="Google Shape;2299;p25"/>
          <p:cNvSpPr txBox="1">
            <a:spLocks noGrp="1"/>
          </p:cNvSpPr>
          <p:nvPr>
            <p:ph type="subTitle" idx="1"/>
          </p:nvPr>
        </p:nvSpPr>
        <p:spPr>
          <a:xfrm>
            <a:off x="720000" y="1954050"/>
            <a:ext cx="3996300" cy="19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0" name="Google Shape;2300;p25"/>
          <p:cNvSpPr txBox="1">
            <a:spLocks noGrp="1"/>
          </p:cNvSpPr>
          <p:nvPr>
            <p:ph type="title"/>
          </p:nvPr>
        </p:nvSpPr>
        <p:spPr>
          <a:xfrm>
            <a:off x="720000" y="1262850"/>
            <a:ext cx="3996300" cy="6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1_1_1_1_1_1_1">
    <p:spTree>
      <p:nvGrpSpPr>
        <p:cNvPr id="1" name="Shape 2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2" name="Google Shape;2302;p26"/>
          <p:cNvGrpSpPr/>
          <p:nvPr/>
        </p:nvGrpSpPr>
        <p:grpSpPr>
          <a:xfrm rot="5400000">
            <a:off x="1228288" y="-1570575"/>
            <a:ext cx="11834400" cy="11810100"/>
            <a:chOff x="715101" y="-3451112"/>
            <a:chExt cx="11834400" cy="11810100"/>
          </a:xfrm>
        </p:grpSpPr>
        <p:sp>
          <p:nvSpPr>
            <p:cNvPr id="2303" name="Google Shape;2303;p26"/>
            <p:cNvSpPr/>
            <p:nvPr/>
          </p:nvSpPr>
          <p:spPr>
            <a:xfrm rot="-6776989">
              <a:off x="5404223" y="1095612"/>
              <a:ext cx="4500098" cy="4522828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26"/>
            <p:cNvSpPr/>
            <p:nvPr/>
          </p:nvSpPr>
          <p:spPr>
            <a:xfrm rot="-6776953">
              <a:off x="2134015" y="-2067137"/>
              <a:ext cx="8996572" cy="9042149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26"/>
            <p:cNvSpPr/>
            <p:nvPr/>
          </p:nvSpPr>
          <p:spPr>
            <a:xfrm rot="-6776992">
              <a:off x="4667612" y="174813"/>
              <a:ext cx="5861890" cy="5891474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26"/>
            <p:cNvSpPr/>
            <p:nvPr/>
          </p:nvSpPr>
          <p:spPr>
            <a:xfrm rot="-6777112">
              <a:off x="3332868" y="-797384"/>
              <a:ext cx="7455425" cy="7492969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26"/>
            <p:cNvSpPr/>
            <p:nvPr/>
          </p:nvSpPr>
          <p:spPr>
            <a:xfrm rot="-6777140">
              <a:off x="6026939" y="1388477"/>
              <a:ext cx="3941120" cy="3960896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8" name="Google Shape;2308;p26"/>
          <p:cNvGrpSpPr/>
          <p:nvPr/>
        </p:nvGrpSpPr>
        <p:grpSpPr>
          <a:xfrm rot="-1638481">
            <a:off x="-1025113" y="3189036"/>
            <a:ext cx="1429663" cy="1722496"/>
            <a:chOff x="53198" y="-1377442"/>
            <a:chExt cx="1148270" cy="1383467"/>
          </a:xfrm>
        </p:grpSpPr>
        <p:sp>
          <p:nvSpPr>
            <p:cNvPr id="2309" name="Google Shape;2309;p26"/>
            <p:cNvSpPr/>
            <p:nvPr/>
          </p:nvSpPr>
          <p:spPr>
            <a:xfrm>
              <a:off x="354042" y="-817681"/>
              <a:ext cx="389840" cy="348359"/>
            </a:xfrm>
            <a:custGeom>
              <a:avLst/>
              <a:gdLst/>
              <a:ahLst/>
              <a:cxnLst/>
              <a:rect l="l" t="t" r="r" b="b"/>
              <a:pathLst>
                <a:path w="8712" h="7785" extrusionOk="0">
                  <a:moveTo>
                    <a:pt x="36" y="1"/>
                  </a:moveTo>
                  <a:cubicBezTo>
                    <a:pt x="18" y="1"/>
                    <a:pt x="1" y="13"/>
                    <a:pt x="1" y="37"/>
                  </a:cubicBezTo>
                  <a:cubicBezTo>
                    <a:pt x="127" y="3090"/>
                    <a:pt x="1724" y="6546"/>
                    <a:pt x="4813" y="7578"/>
                  </a:cubicBezTo>
                  <a:cubicBezTo>
                    <a:pt x="5237" y="7720"/>
                    <a:pt x="5603" y="7785"/>
                    <a:pt x="5917" y="7785"/>
                  </a:cubicBezTo>
                  <a:cubicBezTo>
                    <a:pt x="8712" y="7785"/>
                    <a:pt x="7395" y="2647"/>
                    <a:pt x="6237" y="954"/>
                  </a:cubicBezTo>
                  <a:cubicBezTo>
                    <a:pt x="6213" y="919"/>
                    <a:pt x="6181" y="905"/>
                    <a:pt x="6151" y="905"/>
                  </a:cubicBezTo>
                  <a:cubicBezTo>
                    <a:pt x="6084" y="905"/>
                    <a:pt x="6023" y="975"/>
                    <a:pt x="6061" y="1058"/>
                  </a:cubicBezTo>
                  <a:cubicBezTo>
                    <a:pt x="6674" y="2435"/>
                    <a:pt x="7222" y="3806"/>
                    <a:pt x="7255" y="5340"/>
                  </a:cubicBezTo>
                  <a:cubicBezTo>
                    <a:pt x="7279" y="6501"/>
                    <a:pt x="6824" y="7434"/>
                    <a:pt x="5640" y="7434"/>
                  </a:cubicBezTo>
                  <a:cubicBezTo>
                    <a:pt x="5415" y="7434"/>
                    <a:pt x="5162" y="7400"/>
                    <a:pt x="4882" y="7328"/>
                  </a:cubicBezTo>
                  <a:cubicBezTo>
                    <a:pt x="4268" y="7168"/>
                    <a:pt x="3706" y="6802"/>
                    <a:pt x="3211" y="6416"/>
                  </a:cubicBezTo>
                  <a:cubicBezTo>
                    <a:pt x="1256" y="4894"/>
                    <a:pt x="367" y="2427"/>
                    <a:pt x="78" y="37"/>
                  </a:cubicBezTo>
                  <a:cubicBezTo>
                    <a:pt x="75" y="13"/>
                    <a:pt x="55" y="1"/>
                    <a:pt x="3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26"/>
            <p:cNvSpPr/>
            <p:nvPr/>
          </p:nvSpPr>
          <p:spPr>
            <a:xfrm>
              <a:off x="329117" y="-963607"/>
              <a:ext cx="246961" cy="350283"/>
            </a:xfrm>
            <a:custGeom>
              <a:avLst/>
              <a:gdLst/>
              <a:ahLst/>
              <a:cxnLst/>
              <a:rect l="l" t="t" r="r" b="b"/>
              <a:pathLst>
                <a:path w="5519" h="7828" extrusionOk="0">
                  <a:moveTo>
                    <a:pt x="3490" y="1"/>
                  </a:moveTo>
                  <a:cubicBezTo>
                    <a:pt x="1" y="1"/>
                    <a:pt x="4485" y="6858"/>
                    <a:pt x="5332" y="7800"/>
                  </a:cubicBezTo>
                  <a:cubicBezTo>
                    <a:pt x="5350" y="7820"/>
                    <a:pt x="5371" y="7828"/>
                    <a:pt x="5392" y="7828"/>
                  </a:cubicBezTo>
                  <a:cubicBezTo>
                    <a:pt x="5456" y="7828"/>
                    <a:pt x="5519" y="7752"/>
                    <a:pt x="5478" y="7684"/>
                  </a:cubicBezTo>
                  <a:cubicBezTo>
                    <a:pt x="4938" y="6764"/>
                    <a:pt x="4374" y="5859"/>
                    <a:pt x="3889" y="4903"/>
                  </a:cubicBezTo>
                  <a:cubicBezTo>
                    <a:pt x="3539" y="4212"/>
                    <a:pt x="1540" y="553"/>
                    <a:pt x="3614" y="250"/>
                  </a:cubicBezTo>
                  <a:cubicBezTo>
                    <a:pt x="3760" y="228"/>
                    <a:pt x="3716" y="5"/>
                    <a:pt x="3581" y="2"/>
                  </a:cubicBezTo>
                  <a:cubicBezTo>
                    <a:pt x="3550" y="1"/>
                    <a:pt x="3520" y="1"/>
                    <a:pt x="3490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26"/>
            <p:cNvSpPr/>
            <p:nvPr/>
          </p:nvSpPr>
          <p:spPr>
            <a:xfrm>
              <a:off x="552547" y="-915144"/>
              <a:ext cx="56248" cy="91732"/>
            </a:xfrm>
            <a:custGeom>
              <a:avLst/>
              <a:gdLst/>
              <a:ahLst/>
              <a:cxnLst/>
              <a:rect l="l" t="t" r="r" b="b"/>
              <a:pathLst>
                <a:path w="1257" h="2050" extrusionOk="0">
                  <a:moveTo>
                    <a:pt x="155" y="1"/>
                  </a:moveTo>
                  <a:cubicBezTo>
                    <a:pt x="78" y="1"/>
                    <a:pt x="1" y="85"/>
                    <a:pt x="44" y="178"/>
                  </a:cubicBezTo>
                  <a:cubicBezTo>
                    <a:pt x="325" y="778"/>
                    <a:pt x="598" y="1381"/>
                    <a:pt x="909" y="1967"/>
                  </a:cubicBezTo>
                  <a:cubicBezTo>
                    <a:pt x="939" y="2025"/>
                    <a:pt x="987" y="2049"/>
                    <a:pt x="1036" y="2049"/>
                  </a:cubicBezTo>
                  <a:cubicBezTo>
                    <a:pt x="1145" y="2049"/>
                    <a:pt x="1257" y="1930"/>
                    <a:pt x="1192" y="1799"/>
                  </a:cubicBezTo>
                  <a:cubicBezTo>
                    <a:pt x="898" y="1210"/>
                    <a:pt x="567" y="637"/>
                    <a:pt x="248" y="59"/>
                  </a:cubicBezTo>
                  <a:cubicBezTo>
                    <a:pt x="225" y="18"/>
                    <a:pt x="190" y="1"/>
                    <a:pt x="15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26"/>
            <p:cNvSpPr/>
            <p:nvPr/>
          </p:nvSpPr>
          <p:spPr>
            <a:xfrm>
              <a:off x="326969" y="-1063306"/>
              <a:ext cx="452487" cy="386708"/>
            </a:xfrm>
            <a:custGeom>
              <a:avLst/>
              <a:gdLst/>
              <a:ahLst/>
              <a:cxnLst/>
              <a:rect l="l" t="t" r="r" b="b"/>
              <a:pathLst>
                <a:path w="10112" h="8642" extrusionOk="0">
                  <a:moveTo>
                    <a:pt x="3801" y="0"/>
                  </a:moveTo>
                  <a:cubicBezTo>
                    <a:pt x="1857" y="0"/>
                    <a:pt x="0" y="1620"/>
                    <a:pt x="1098" y="3698"/>
                  </a:cubicBezTo>
                  <a:cubicBezTo>
                    <a:pt x="1110" y="3719"/>
                    <a:pt x="1126" y="3727"/>
                    <a:pt x="1142" y="3727"/>
                  </a:cubicBezTo>
                  <a:cubicBezTo>
                    <a:pt x="1178" y="3727"/>
                    <a:pt x="1214" y="3686"/>
                    <a:pt x="1195" y="3643"/>
                  </a:cubicBezTo>
                  <a:cubicBezTo>
                    <a:pt x="387" y="1767"/>
                    <a:pt x="2014" y="356"/>
                    <a:pt x="3690" y="356"/>
                  </a:cubicBezTo>
                  <a:cubicBezTo>
                    <a:pt x="3923" y="356"/>
                    <a:pt x="4157" y="383"/>
                    <a:pt x="4386" y="441"/>
                  </a:cubicBezTo>
                  <a:cubicBezTo>
                    <a:pt x="5779" y="790"/>
                    <a:pt x="6767" y="1922"/>
                    <a:pt x="7486" y="3100"/>
                  </a:cubicBezTo>
                  <a:cubicBezTo>
                    <a:pt x="8535" y="4821"/>
                    <a:pt x="8967" y="6726"/>
                    <a:pt x="9749" y="8546"/>
                  </a:cubicBezTo>
                  <a:cubicBezTo>
                    <a:pt x="9777" y="8613"/>
                    <a:pt x="9836" y="8641"/>
                    <a:pt x="9898" y="8641"/>
                  </a:cubicBezTo>
                  <a:cubicBezTo>
                    <a:pt x="10001" y="8641"/>
                    <a:pt x="10111" y="8564"/>
                    <a:pt x="10104" y="8453"/>
                  </a:cubicBezTo>
                  <a:cubicBezTo>
                    <a:pt x="9939" y="5501"/>
                    <a:pt x="7786" y="1002"/>
                    <a:pt x="4719" y="127"/>
                  </a:cubicBezTo>
                  <a:cubicBezTo>
                    <a:pt x="4418" y="41"/>
                    <a:pt x="4108" y="0"/>
                    <a:pt x="380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26"/>
            <p:cNvSpPr/>
            <p:nvPr/>
          </p:nvSpPr>
          <p:spPr>
            <a:xfrm>
              <a:off x="175764" y="-1060353"/>
              <a:ext cx="632953" cy="735425"/>
            </a:xfrm>
            <a:custGeom>
              <a:avLst/>
              <a:gdLst/>
              <a:ahLst/>
              <a:cxnLst/>
              <a:rect l="l" t="t" r="r" b="b"/>
              <a:pathLst>
                <a:path w="14145" h="16435" extrusionOk="0">
                  <a:moveTo>
                    <a:pt x="1332" y="0"/>
                  </a:moveTo>
                  <a:cubicBezTo>
                    <a:pt x="1285" y="0"/>
                    <a:pt x="1241" y="26"/>
                    <a:pt x="1226" y="86"/>
                  </a:cubicBezTo>
                  <a:cubicBezTo>
                    <a:pt x="1" y="4915"/>
                    <a:pt x="2702" y="10777"/>
                    <a:pt x="6091" y="14119"/>
                  </a:cubicBezTo>
                  <a:cubicBezTo>
                    <a:pt x="7290" y="15303"/>
                    <a:pt x="8889" y="16435"/>
                    <a:pt x="10595" y="16435"/>
                  </a:cubicBezTo>
                  <a:cubicBezTo>
                    <a:pt x="11059" y="16435"/>
                    <a:pt x="11531" y="16351"/>
                    <a:pt x="12005" y="16162"/>
                  </a:cubicBezTo>
                  <a:cubicBezTo>
                    <a:pt x="14144" y="15308"/>
                    <a:pt x="14144" y="13045"/>
                    <a:pt x="13811" y="11110"/>
                  </a:cubicBezTo>
                  <a:lnTo>
                    <a:pt x="13811" y="11107"/>
                  </a:lnTo>
                  <a:cubicBezTo>
                    <a:pt x="13804" y="11064"/>
                    <a:pt x="13771" y="11045"/>
                    <a:pt x="13735" y="11045"/>
                  </a:cubicBezTo>
                  <a:cubicBezTo>
                    <a:pt x="13689" y="11045"/>
                    <a:pt x="13639" y="11077"/>
                    <a:pt x="13638" y="11132"/>
                  </a:cubicBezTo>
                  <a:cubicBezTo>
                    <a:pt x="13618" y="12219"/>
                    <a:pt x="13643" y="13563"/>
                    <a:pt x="13059" y="14510"/>
                  </a:cubicBezTo>
                  <a:cubicBezTo>
                    <a:pt x="12505" y="15414"/>
                    <a:pt x="11576" y="15784"/>
                    <a:pt x="10616" y="15784"/>
                  </a:cubicBezTo>
                  <a:cubicBezTo>
                    <a:pt x="9993" y="15784"/>
                    <a:pt x="9357" y="15629"/>
                    <a:pt x="8800" y="15364"/>
                  </a:cubicBezTo>
                  <a:cubicBezTo>
                    <a:pt x="6950" y="14482"/>
                    <a:pt x="5413" y="12643"/>
                    <a:pt x="4315" y="10964"/>
                  </a:cubicBezTo>
                  <a:cubicBezTo>
                    <a:pt x="3296" y="9405"/>
                    <a:pt x="2545" y="7690"/>
                    <a:pt x="2074" y="5892"/>
                  </a:cubicBezTo>
                  <a:cubicBezTo>
                    <a:pt x="1567" y="3965"/>
                    <a:pt x="1608" y="2076"/>
                    <a:pt x="1463" y="119"/>
                  </a:cubicBezTo>
                  <a:cubicBezTo>
                    <a:pt x="1456" y="45"/>
                    <a:pt x="1392" y="0"/>
                    <a:pt x="133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26"/>
            <p:cNvSpPr/>
            <p:nvPr/>
          </p:nvSpPr>
          <p:spPr>
            <a:xfrm>
              <a:off x="300434" y="-1225833"/>
              <a:ext cx="673226" cy="985474"/>
            </a:xfrm>
            <a:custGeom>
              <a:avLst/>
              <a:gdLst/>
              <a:ahLst/>
              <a:cxnLst/>
              <a:rect l="l" t="t" r="r" b="b"/>
              <a:pathLst>
                <a:path w="15045" h="22023" extrusionOk="0">
                  <a:moveTo>
                    <a:pt x="4196" y="0"/>
                  </a:moveTo>
                  <a:cubicBezTo>
                    <a:pt x="2522" y="0"/>
                    <a:pt x="912" y="716"/>
                    <a:pt x="23" y="2250"/>
                  </a:cubicBezTo>
                  <a:cubicBezTo>
                    <a:pt x="0" y="2289"/>
                    <a:pt x="37" y="2335"/>
                    <a:pt x="74" y="2335"/>
                  </a:cubicBezTo>
                  <a:cubicBezTo>
                    <a:pt x="87" y="2335"/>
                    <a:pt x="100" y="2330"/>
                    <a:pt x="111" y="2316"/>
                  </a:cubicBezTo>
                  <a:cubicBezTo>
                    <a:pt x="1146" y="1058"/>
                    <a:pt x="2622" y="459"/>
                    <a:pt x="4133" y="459"/>
                  </a:cubicBezTo>
                  <a:cubicBezTo>
                    <a:pt x="5109" y="459"/>
                    <a:pt x="6100" y="709"/>
                    <a:pt x="6997" y="1193"/>
                  </a:cubicBezTo>
                  <a:cubicBezTo>
                    <a:pt x="9183" y="2371"/>
                    <a:pt x="10725" y="4565"/>
                    <a:pt x="11865" y="6713"/>
                  </a:cubicBezTo>
                  <a:cubicBezTo>
                    <a:pt x="12980" y="8817"/>
                    <a:pt x="13759" y="11099"/>
                    <a:pt x="14158" y="13448"/>
                  </a:cubicBezTo>
                  <a:cubicBezTo>
                    <a:pt x="14648" y="16339"/>
                    <a:pt x="15045" y="20628"/>
                    <a:pt x="11570" y="21718"/>
                  </a:cubicBezTo>
                  <a:cubicBezTo>
                    <a:pt x="11415" y="21767"/>
                    <a:pt x="11429" y="22022"/>
                    <a:pt x="11596" y="22022"/>
                  </a:cubicBezTo>
                  <a:cubicBezTo>
                    <a:pt x="11601" y="22022"/>
                    <a:pt x="11606" y="22022"/>
                    <a:pt x="11611" y="22021"/>
                  </a:cubicBezTo>
                  <a:cubicBezTo>
                    <a:pt x="14472" y="21779"/>
                    <a:pt x="14946" y="18437"/>
                    <a:pt x="14902" y="16143"/>
                  </a:cubicBezTo>
                  <a:lnTo>
                    <a:pt x="14904" y="16143"/>
                  </a:lnTo>
                  <a:cubicBezTo>
                    <a:pt x="14841" y="12759"/>
                    <a:pt x="13974" y="9400"/>
                    <a:pt x="12341" y="6432"/>
                  </a:cubicBezTo>
                  <a:cubicBezTo>
                    <a:pt x="10973" y="3946"/>
                    <a:pt x="9029" y="1347"/>
                    <a:pt x="6254" y="358"/>
                  </a:cubicBezTo>
                  <a:cubicBezTo>
                    <a:pt x="5588" y="122"/>
                    <a:pt x="4886" y="0"/>
                    <a:pt x="419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26"/>
            <p:cNvSpPr/>
            <p:nvPr/>
          </p:nvSpPr>
          <p:spPr>
            <a:xfrm>
              <a:off x="690507" y="-259219"/>
              <a:ext cx="34187" cy="23179"/>
            </a:xfrm>
            <a:custGeom>
              <a:avLst/>
              <a:gdLst/>
              <a:ahLst/>
              <a:cxnLst/>
              <a:rect l="l" t="t" r="r" b="b"/>
              <a:pathLst>
                <a:path w="764" h="518" extrusionOk="0">
                  <a:moveTo>
                    <a:pt x="265" y="1"/>
                  </a:moveTo>
                  <a:cubicBezTo>
                    <a:pt x="127" y="1"/>
                    <a:pt x="1" y="99"/>
                    <a:pt x="1" y="258"/>
                  </a:cubicBezTo>
                  <a:cubicBezTo>
                    <a:pt x="1" y="419"/>
                    <a:pt x="127" y="518"/>
                    <a:pt x="266" y="518"/>
                  </a:cubicBezTo>
                  <a:cubicBezTo>
                    <a:pt x="310" y="518"/>
                    <a:pt x="355" y="508"/>
                    <a:pt x="397" y="486"/>
                  </a:cubicBezTo>
                  <a:cubicBezTo>
                    <a:pt x="405" y="484"/>
                    <a:pt x="414" y="478"/>
                    <a:pt x="422" y="473"/>
                  </a:cubicBezTo>
                  <a:cubicBezTo>
                    <a:pt x="427" y="469"/>
                    <a:pt x="431" y="468"/>
                    <a:pt x="432" y="468"/>
                  </a:cubicBezTo>
                  <a:lnTo>
                    <a:pt x="432" y="468"/>
                  </a:lnTo>
                  <a:cubicBezTo>
                    <a:pt x="433" y="468"/>
                    <a:pt x="428" y="471"/>
                    <a:pt x="416" y="478"/>
                  </a:cubicBezTo>
                  <a:cubicBezTo>
                    <a:pt x="419" y="479"/>
                    <a:pt x="421" y="479"/>
                    <a:pt x="424" y="479"/>
                  </a:cubicBezTo>
                  <a:cubicBezTo>
                    <a:pt x="441" y="479"/>
                    <a:pt x="466" y="472"/>
                    <a:pt x="483" y="470"/>
                  </a:cubicBezTo>
                  <a:cubicBezTo>
                    <a:pt x="524" y="464"/>
                    <a:pt x="568" y="456"/>
                    <a:pt x="612" y="451"/>
                  </a:cubicBezTo>
                  <a:cubicBezTo>
                    <a:pt x="695" y="440"/>
                    <a:pt x="763" y="338"/>
                    <a:pt x="758" y="258"/>
                  </a:cubicBezTo>
                  <a:cubicBezTo>
                    <a:pt x="755" y="181"/>
                    <a:pt x="700" y="79"/>
                    <a:pt x="612" y="68"/>
                  </a:cubicBezTo>
                  <a:cubicBezTo>
                    <a:pt x="568" y="60"/>
                    <a:pt x="527" y="54"/>
                    <a:pt x="483" y="49"/>
                  </a:cubicBezTo>
                  <a:cubicBezTo>
                    <a:pt x="461" y="46"/>
                    <a:pt x="439" y="43"/>
                    <a:pt x="416" y="40"/>
                  </a:cubicBezTo>
                  <a:lnTo>
                    <a:pt x="416" y="40"/>
                  </a:lnTo>
                  <a:cubicBezTo>
                    <a:pt x="422" y="43"/>
                    <a:pt x="427" y="46"/>
                    <a:pt x="433" y="51"/>
                  </a:cubicBezTo>
                  <a:cubicBezTo>
                    <a:pt x="422" y="43"/>
                    <a:pt x="408" y="35"/>
                    <a:pt x="397" y="32"/>
                  </a:cubicBezTo>
                  <a:cubicBezTo>
                    <a:pt x="355" y="11"/>
                    <a:pt x="309" y="1"/>
                    <a:pt x="26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26"/>
            <p:cNvSpPr/>
            <p:nvPr/>
          </p:nvSpPr>
          <p:spPr>
            <a:xfrm>
              <a:off x="558454" y="-298732"/>
              <a:ext cx="23313" cy="34321"/>
            </a:xfrm>
            <a:custGeom>
              <a:avLst/>
              <a:gdLst/>
              <a:ahLst/>
              <a:cxnLst/>
              <a:rect l="l" t="t" r="r" b="b"/>
              <a:pathLst>
                <a:path w="521" h="767" extrusionOk="0">
                  <a:moveTo>
                    <a:pt x="269" y="1"/>
                  </a:moveTo>
                  <a:cubicBezTo>
                    <a:pt x="267" y="1"/>
                    <a:pt x="264" y="1"/>
                    <a:pt x="262" y="1"/>
                  </a:cubicBezTo>
                  <a:cubicBezTo>
                    <a:pt x="108" y="7"/>
                    <a:pt x="25" y="114"/>
                    <a:pt x="6" y="254"/>
                  </a:cubicBezTo>
                  <a:cubicBezTo>
                    <a:pt x="0" y="304"/>
                    <a:pt x="14" y="342"/>
                    <a:pt x="31" y="384"/>
                  </a:cubicBezTo>
                  <a:cubicBezTo>
                    <a:pt x="36" y="439"/>
                    <a:pt x="42" y="494"/>
                    <a:pt x="47" y="552"/>
                  </a:cubicBezTo>
                  <a:cubicBezTo>
                    <a:pt x="58" y="659"/>
                    <a:pt x="134" y="767"/>
                    <a:pt x="253" y="767"/>
                  </a:cubicBezTo>
                  <a:cubicBezTo>
                    <a:pt x="256" y="767"/>
                    <a:pt x="259" y="767"/>
                    <a:pt x="262" y="766"/>
                  </a:cubicBezTo>
                  <a:cubicBezTo>
                    <a:pt x="386" y="761"/>
                    <a:pt x="463" y="670"/>
                    <a:pt x="474" y="552"/>
                  </a:cubicBezTo>
                  <a:cubicBezTo>
                    <a:pt x="479" y="494"/>
                    <a:pt x="485" y="439"/>
                    <a:pt x="493" y="381"/>
                  </a:cubicBezTo>
                  <a:cubicBezTo>
                    <a:pt x="510" y="342"/>
                    <a:pt x="521" y="301"/>
                    <a:pt x="515" y="254"/>
                  </a:cubicBezTo>
                  <a:cubicBezTo>
                    <a:pt x="507" y="185"/>
                    <a:pt x="493" y="128"/>
                    <a:pt x="441" y="75"/>
                  </a:cubicBezTo>
                  <a:cubicBezTo>
                    <a:pt x="398" y="33"/>
                    <a:pt x="331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26"/>
            <p:cNvSpPr/>
            <p:nvPr/>
          </p:nvSpPr>
          <p:spPr>
            <a:xfrm>
              <a:off x="133969" y="-1250535"/>
              <a:ext cx="307997" cy="880855"/>
            </a:xfrm>
            <a:custGeom>
              <a:avLst/>
              <a:gdLst/>
              <a:ahLst/>
              <a:cxnLst/>
              <a:rect l="l" t="t" r="r" b="b"/>
              <a:pathLst>
                <a:path w="6883" h="19685" extrusionOk="0">
                  <a:moveTo>
                    <a:pt x="5410" y="1"/>
                  </a:moveTo>
                  <a:cubicBezTo>
                    <a:pt x="1717" y="1"/>
                    <a:pt x="1" y="4285"/>
                    <a:pt x="362" y="7502"/>
                  </a:cubicBezTo>
                  <a:cubicBezTo>
                    <a:pt x="860" y="11968"/>
                    <a:pt x="3539" y="16453"/>
                    <a:pt x="6604" y="19641"/>
                  </a:cubicBezTo>
                  <a:cubicBezTo>
                    <a:pt x="6633" y="19671"/>
                    <a:pt x="6665" y="19684"/>
                    <a:pt x="6696" y="19684"/>
                  </a:cubicBezTo>
                  <a:cubicBezTo>
                    <a:pt x="6797" y="19684"/>
                    <a:pt x="6883" y="19549"/>
                    <a:pt x="6796" y="19446"/>
                  </a:cubicBezTo>
                  <a:cubicBezTo>
                    <a:pt x="4412" y="16571"/>
                    <a:pt x="2369" y="13394"/>
                    <a:pt x="1281" y="9790"/>
                  </a:cubicBezTo>
                  <a:cubicBezTo>
                    <a:pt x="98" y="5869"/>
                    <a:pt x="965" y="605"/>
                    <a:pt x="5912" y="219"/>
                  </a:cubicBezTo>
                  <a:cubicBezTo>
                    <a:pt x="6039" y="211"/>
                    <a:pt x="6036" y="38"/>
                    <a:pt x="5912" y="27"/>
                  </a:cubicBezTo>
                  <a:cubicBezTo>
                    <a:pt x="5741" y="9"/>
                    <a:pt x="5574" y="1"/>
                    <a:pt x="5410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26"/>
            <p:cNvSpPr/>
            <p:nvPr/>
          </p:nvSpPr>
          <p:spPr>
            <a:xfrm>
              <a:off x="490436" y="-1292151"/>
              <a:ext cx="36022" cy="26580"/>
            </a:xfrm>
            <a:custGeom>
              <a:avLst/>
              <a:gdLst/>
              <a:ahLst/>
              <a:cxnLst/>
              <a:rect l="l" t="t" r="r" b="b"/>
              <a:pathLst>
                <a:path w="805" h="594" extrusionOk="0">
                  <a:moveTo>
                    <a:pt x="288" y="1"/>
                  </a:moveTo>
                  <a:cubicBezTo>
                    <a:pt x="139" y="1"/>
                    <a:pt x="1" y="150"/>
                    <a:pt x="9" y="296"/>
                  </a:cubicBezTo>
                  <a:cubicBezTo>
                    <a:pt x="14" y="443"/>
                    <a:pt x="132" y="594"/>
                    <a:pt x="291" y="594"/>
                  </a:cubicBezTo>
                  <a:cubicBezTo>
                    <a:pt x="295" y="594"/>
                    <a:pt x="299" y="593"/>
                    <a:pt x="303" y="593"/>
                  </a:cubicBezTo>
                  <a:cubicBezTo>
                    <a:pt x="391" y="585"/>
                    <a:pt x="482" y="585"/>
                    <a:pt x="570" y="560"/>
                  </a:cubicBezTo>
                  <a:cubicBezTo>
                    <a:pt x="678" y="527"/>
                    <a:pt x="804" y="423"/>
                    <a:pt x="799" y="296"/>
                  </a:cubicBezTo>
                  <a:cubicBezTo>
                    <a:pt x="793" y="172"/>
                    <a:pt x="691" y="73"/>
                    <a:pt x="579" y="34"/>
                  </a:cubicBezTo>
                  <a:cubicBezTo>
                    <a:pt x="490" y="7"/>
                    <a:pt x="394" y="7"/>
                    <a:pt x="303" y="1"/>
                  </a:cubicBezTo>
                  <a:cubicBezTo>
                    <a:pt x="298" y="1"/>
                    <a:pt x="293" y="1"/>
                    <a:pt x="28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26"/>
            <p:cNvSpPr/>
            <p:nvPr/>
          </p:nvSpPr>
          <p:spPr>
            <a:xfrm>
              <a:off x="623742" y="-1264675"/>
              <a:ext cx="34053" cy="24477"/>
            </a:xfrm>
            <a:custGeom>
              <a:avLst/>
              <a:gdLst/>
              <a:ahLst/>
              <a:cxnLst/>
              <a:rect l="l" t="t" r="r" b="b"/>
              <a:pathLst>
                <a:path w="761" h="547" extrusionOk="0">
                  <a:moveTo>
                    <a:pt x="266" y="1"/>
                  </a:moveTo>
                  <a:cubicBezTo>
                    <a:pt x="128" y="1"/>
                    <a:pt x="1" y="135"/>
                    <a:pt x="6" y="274"/>
                  </a:cubicBezTo>
                  <a:cubicBezTo>
                    <a:pt x="14" y="412"/>
                    <a:pt x="123" y="547"/>
                    <a:pt x="270" y="547"/>
                  </a:cubicBezTo>
                  <a:cubicBezTo>
                    <a:pt x="273" y="547"/>
                    <a:pt x="276" y="546"/>
                    <a:pt x="279" y="546"/>
                  </a:cubicBezTo>
                  <a:cubicBezTo>
                    <a:pt x="367" y="541"/>
                    <a:pt x="455" y="541"/>
                    <a:pt x="540" y="519"/>
                  </a:cubicBezTo>
                  <a:cubicBezTo>
                    <a:pt x="642" y="491"/>
                    <a:pt x="760" y="392"/>
                    <a:pt x="758" y="274"/>
                  </a:cubicBezTo>
                  <a:cubicBezTo>
                    <a:pt x="752" y="158"/>
                    <a:pt x="656" y="65"/>
                    <a:pt x="551" y="29"/>
                  </a:cubicBezTo>
                  <a:cubicBezTo>
                    <a:pt x="463" y="1"/>
                    <a:pt x="369" y="4"/>
                    <a:pt x="279" y="1"/>
                  </a:cubicBezTo>
                  <a:cubicBezTo>
                    <a:pt x="274" y="1"/>
                    <a:pt x="270" y="1"/>
                    <a:pt x="26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26"/>
            <p:cNvSpPr/>
            <p:nvPr/>
          </p:nvSpPr>
          <p:spPr>
            <a:xfrm>
              <a:off x="768638" y="-1172762"/>
              <a:ext cx="26043" cy="36335"/>
            </a:xfrm>
            <a:custGeom>
              <a:avLst/>
              <a:gdLst/>
              <a:ahLst/>
              <a:cxnLst/>
              <a:rect l="l" t="t" r="r" b="b"/>
              <a:pathLst>
                <a:path w="582" h="812" extrusionOk="0">
                  <a:moveTo>
                    <a:pt x="305" y="1"/>
                  </a:moveTo>
                  <a:cubicBezTo>
                    <a:pt x="301" y="1"/>
                    <a:pt x="296" y="1"/>
                    <a:pt x="292" y="1"/>
                  </a:cubicBezTo>
                  <a:cubicBezTo>
                    <a:pt x="141" y="7"/>
                    <a:pt x="0" y="125"/>
                    <a:pt x="3" y="288"/>
                  </a:cubicBezTo>
                  <a:cubicBezTo>
                    <a:pt x="9" y="395"/>
                    <a:pt x="9" y="502"/>
                    <a:pt x="28" y="610"/>
                  </a:cubicBezTo>
                  <a:cubicBezTo>
                    <a:pt x="47" y="703"/>
                    <a:pt x="132" y="772"/>
                    <a:pt x="218" y="800"/>
                  </a:cubicBezTo>
                  <a:cubicBezTo>
                    <a:pt x="241" y="807"/>
                    <a:pt x="268" y="811"/>
                    <a:pt x="294" y="811"/>
                  </a:cubicBezTo>
                  <a:cubicBezTo>
                    <a:pt x="319" y="811"/>
                    <a:pt x="343" y="808"/>
                    <a:pt x="364" y="800"/>
                  </a:cubicBezTo>
                  <a:cubicBezTo>
                    <a:pt x="449" y="772"/>
                    <a:pt x="537" y="703"/>
                    <a:pt x="554" y="610"/>
                  </a:cubicBezTo>
                  <a:cubicBezTo>
                    <a:pt x="576" y="502"/>
                    <a:pt x="576" y="395"/>
                    <a:pt x="579" y="288"/>
                  </a:cubicBezTo>
                  <a:cubicBezTo>
                    <a:pt x="581" y="140"/>
                    <a:pt x="451" y="1"/>
                    <a:pt x="30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26"/>
            <p:cNvSpPr/>
            <p:nvPr/>
          </p:nvSpPr>
          <p:spPr>
            <a:xfrm>
              <a:off x="249241" y="-1033593"/>
              <a:ext cx="952227" cy="1039619"/>
            </a:xfrm>
            <a:custGeom>
              <a:avLst/>
              <a:gdLst/>
              <a:ahLst/>
              <a:cxnLst/>
              <a:rect l="l" t="t" r="r" b="b"/>
              <a:pathLst>
                <a:path w="21280" h="23233" extrusionOk="0">
                  <a:moveTo>
                    <a:pt x="14222" y="1"/>
                  </a:moveTo>
                  <a:cubicBezTo>
                    <a:pt x="14111" y="1"/>
                    <a:pt x="13996" y="132"/>
                    <a:pt x="14074" y="242"/>
                  </a:cubicBezTo>
                  <a:cubicBezTo>
                    <a:pt x="16147" y="3152"/>
                    <a:pt x="17692" y="6390"/>
                    <a:pt x="18496" y="9876"/>
                  </a:cubicBezTo>
                  <a:cubicBezTo>
                    <a:pt x="18964" y="11897"/>
                    <a:pt x="19248" y="13967"/>
                    <a:pt x="19438" y="16029"/>
                  </a:cubicBezTo>
                  <a:cubicBezTo>
                    <a:pt x="19622" y="18014"/>
                    <a:pt x="19666" y="20506"/>
                    <a:pt x="17899" y="21839"/>
                  </a:cubicBezTo>
                  <a:cubicBezTo>
                    <a:pt x="17228" y="22343"/>
                    <a:pt x="16435" y="22550"/>
                    <a:pt x="15582" y="22550"/>
                  </a:cubicBezTo>
                  <a:cubicBezTo>
                    <a:pt x="12809" y="22550"/>
                    <a:pt x="9400" y="20362"/>
                    <a:pt x="7505" y="19080"/>
                  </a:cubicBezTo>
                  <a:cubicBezTo>
                    <a:pt x="4666" y="17158"/>
                    <a:pt x="2455" y="14694"/>
                    <a:pt x="346" y="12026"/>
                  </a:cubicBezTo>
                  <a:cubicBezTo>
                    <a:pt x="313" y="11985"/>
                    <a:pt x="273" y="11968"/>
                    <a:pt x="233" y="11968"/>
                  </a:cubicBezTo>
                  <a:cubicBezTo>
                    <a:pt x="116" y="11968"/>
                    <a:pt x="1" y="12114"/>
                    <a:pt x="68" y="12241"/>
                  </a:cubicBezTo>
                  <a:cubicBezTo>
                    <a:pt x="1935" y="15633"/>
                    <a:pt x="4972" y="18392"/>
                    <a:pt x="8257" y="20385"/>
                  </a:cubicBezTo>
                  <a:cubicBezTo>
                    <a:pt x="10111" y="21510"/>
                    <a:pt x="13079" y="23233"/>
                    <a:pt x="15649" y="23233"/>
                  </a:cubicBezTo>
                  <a:cubicBezTo>
                    <a:pt x="16620" y="23233"/>
                    <a:pt x="17533" y="22987"/>
                    <a:pt x="18309" y="22370"/>
                  </a:cubicBezTo>
                  <a:cubicBezTo>
                    <a:pt x="21280" y="20005"/>
                    <a:pt x="20035" y="15063"/>
                    <a:pt x="19493" y="11908"/>
                  </a:cubicBezTo>
                  <a:cubicBezTo>
                    <a:pt x="18738" y="7522"/>
                    <a:pt x="17144" y="3516"/>
                    <a:pt x="14322" y="49"/>
                  </a:cubicBezTo>
                  <a:cubicBezTo>
                    <a:pt x="14294" y="15"/>
                    <a:pt x="14258" y="1"/>
                    <a:pt x="14222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26"/>
            <p:cNvSpPr/>
            <p:nvPr/>
          </p:nvSpPr>
          <p:spPr>
            <a:xfrm>
              <a:off x="708138" y="-277834"/>
              <a:ext cx="347330" cy="182436"/>
            </a:xfrm>
            <a:custGeom>
              <a:avLst/>
              <a:gdLst/>
              <a:ahLst/>
              <a:cxnLst/>
              <a:rect l="l" t="t" r="r" b="b"/>
              <a:pathLst>
                <a:path w="7762" h="4077" extrusionOk="0">
                  <a:moveTo>
                    <a:pt x="6789" y="1"/>
                  </a:moveTo>
                  <a:cubicBezTo>
                    <a:pt x="6705" y="1"/>
                    <a:pt x="6624" y="66"/>
                    <a:pt x="6658" y="167"/>
                  </a:cubicBezTo>
                  <a:cubicBezTo>
                    <a:pt x="7120" y="1566"/>
                    <a:pt x="6413" y="3055"/>
                    <a:pt x="4987" y="3543"/>
                  </a:cubicBezTo>
                  <a:cubicBezTo>
                    <a:pt x="4623" y="3667"/>
                    <a:pt x="4260" y="3721"/>
                    <a:pt x="3900" y="3721"/>
                  </a:cubicBezTo>
                  <a:cubicBezTo>
                    <a:pt x="2586" y="3721"/>
                    <a:pt x="1314" y="2999"/>
                    <a:pt x="218" y="2312"/>
                  </a:cubicBezTo>
                  <a:cubicBezTo>
                    <a:pt x="196" y="2298"/>
                    <a:pt x="175" y="2292"/>
                    <a:pt x="156" y="2292"/>
                  </a:cubicBezTo>
                  <a:cubicBezTo>
                    <a:pt x="59" y="2292"/>
                    <a:pt x="1" y="2442"/>
                    <a:pt x="100" y="2513"/>
                  </a:cubicBezTo>
                  <a:cubicBezTo>
                    <a:pt x="1180" y="3310"/>
                    <a:pt x="2625" y="4076"/>
                    <a:pt x="4026" y="4076"/>
                  </a:cubicBezTo>
                  <a:cubicBezTo>
                    <a:pt x="4620" y="4076"/>
                    <a:pt x="5207" y="3938"/>
                    <a:pt x="5755" y="3606"/>
                  </a:cubicBezTo>
                  <a:cubicBezTo>
                    <a:pt x="6925" y="2896"/>
                    <a:pt x="7762" y="1302"/>
                    <a:pt x="6911" y="63"/>
                  </a:cubicBezTo>
                  <a:cubicBezTo>
                    <a:pt x="6881" y="20"/>
                    <a:pt x="6834" y="1"/>
                    <a:pt x="6789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26"/>
            <p:cNvSpPr/>
            <p:nvPr/>
          </p:nvSpPr>
          <p:spPr>
            <a:xfrm>
              <a:off x="703215" y="-1045317"/>
              <a:ext cx="222529" cy="667140"/>
            </a:xfrm>
            <a:custGeom>
              <a:avLst/>
              <a:gdLst/>
              <a:ahLst/>
              <a:cxnLst/>
              <a:rect l="l" t="t" r="r" b="b"/>
              <a:pathLst>
                <a:path w="4973" h="14909" extrusionOk="0">
                  <a:moveTo>
                    <a:pt x="219" y="0"/>
                  </a:moveTo>
                  <a:cubicBezTo>
                    <a:pt x="109" y="0"/>
                    <a:pt x="1" y="120"/>
                    <a:pt x="77" y="231"/>
                  </a:cubicBezTo>
                  <a:cubicBezTo>
                    <a:pt x="1520" y="2365"/>
                    <a:pt x="2789" y="4367"/>
                    <a:pt x="3431" y="6905"/>
                  </a:cubicBezTo>
                  <a:cubicBezTo>
                    <a:pt x="4092" y="9526"/>
                    <a:pt x="4083" y="12236"/>
                    <a:pt x="3547" y="14876"/>
                  </a:cubicBezTo>
                  <a:cubicBezTo>
                    <a:pt x="3543" y="14896"/>
                    <a:pt x="3560" y="14909"/>
                    <a:pt x="3575" y="14909"/>
                  </a:cubicBezTo>
                  <a:cubicBezTo>
                    <a:pt x="3586" y="14909"/>
                    <a:pt x="3596" y="14903"/>
                    <a:pt x="3599" y="14890"/>
                  </a:cubicBezTo>
                  <a:cubicBezTo>
                    <a:pt x="4973" y="10011"/>
                    <a:pt x="3984" y="3764"/>
                    <a:pt x="322" y="44"/>
                  </a:cubicBezTo>
                  <a:cubicBezTo>
                    <a:pt x="292" y="13"/>
                    <a:pt x="256" y="0"/>
                    <a:pt x="21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26"/>
            <p:cNvSpPr/>
            <p:nvPr/>
          </p:nvSpPr>
          <p:spPr>
            <a:xfrm>
              <a:off x="580604" y="-1120943"/>
              <a:ext cx="31860" cy="43002"/>
            </a:xfrm>
            <a:custGeom>
              <a:avLst/>
              <a:gdLst/>
              <a:ahLst/>
              <a:cxnLst/>
              <a:rect l="l" t="t" r="r" b="b"/>
              <a:pathLst>
                <a:path w="712" h="961" extrusionOk="0">
                  <a:moveTo>
                    <a:pt x="356" y="1"/>
                  </a:moveTo>
                  <a:cubicBezTo>
                    <a:pt x="297" y="1"/>
                    <a:pt x="239" y="16"/>
                    <a:pt x="191" y="46"/>
                  </a:cubicBezTo>
                  <a:cubicBezTo>
                    <a:pt x="48" y="134"/>
                    <a:pt x="1" y="267"/>
                    <a:pt x="1" y="424"/>
                  </a:cubicBezTo>
                  <a:lnTo>
                    <a:pt x="1" y="605"/>
                  </a:lnTo>
                  <a:cubicBezTo>
                    <a:pt x="1" y="788"/>
                    <a:pt x="159" y="961"/>
                    <a:pt x="343" y="961"/>
                  </a:cubicBezTo>
                  <a:cubicBezTo>
                    <a:pt x="347" y="961"/>
                    <a:pt x="352" y="961"/>
                    <a:pt x="356" y="960"/>
                  </a:cubicBezTo>
                  <a:cubicBezTo>
                    <a:pt x="549" y="952"/>
                    <a:pt x="711" y="804"/>
                    <a:pt x="711" y="605"/>
                  </a:cubicBezTo>
                  <a:lnTo>
                    <a:pt x="711" y="424"/>
                  </a:lnTo>
                  <a:cubicBezTo>
                    <a:pt x="711" y="267"/>
                    <a:pt x="664" y="134"/>
                    <a:pt x="524" y="46"/>
                  </a:cubicBezTo>
                  <a:cubicBezTo>
                    <a:pt x="474" y="16"/>
                    <a:pt x="415" y="1"/>
                    <a:pt x="35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26"/>
            <p:cNvSpPr/>
            <p:nvPr/>
          </p:nvSpPr>
          <p:spPr>
            <a:xfrm>
              <a:off x="436022" y="-725544"/>
              <a:ext cx="137285" cy="165521"/>
            </a:xfrm>
            <a:custGeom>
              <a:avLst/>
              <a:gdLst/>
              <a:ahLst/>
              <a:cxnLst/>
              <a:rect l="l" t="t" r="r" b="b"/>
              <a:pathLst>
                <a:path w="3068" h="3699" extrusionOk="0">
                  <a:moveTo>
                    <a:pt x="52" y="0"/>
                  </a:moveTo>
                  <a:cubicBezTo>
                    <a:pt x="27" y="0"/>
                    <a:pt x="0" y="25"/>
                    <a:pt x="8" y="54"/>
                  </a:cubicBezTo>
                  <a:cubicBezTo>
                    <a:pt x="399" y="1565"/>
                    <a:pt x="1508" y="3014"/>
                    <a:pt x="2937" y="3691"/>
                  </a:cubicBezTo>
                  <a:cubicBezTo>
                    <a:pt x="2949" y="3696"/>
                    <a:pt x="2960" y="3699"/>
                    <a:pt x="2970" y="3699"/>
                  </a:cubicBezTo>
                  <a:cubicBezTo>
                    <a:pt x="3032" y="3699"/>
                    <a:pt x="3067" y="3618"/>
                    <a:pt x="3006" y="3575"/>
                  </a:cubicBezTo>
                  <a:cubicBezTo>
                    <a:pt x="1673" y="2620"/>
                    <a:pt x="729" y="1541"/>
                    <a:pt x="82" y="21"/>
                  </a:cubicBezTo>
                  <a:cubicBezTo>
                    <a:pt x="76" y="6"/>
                    <a:pt x="64" y="0"/>
                    <a:pt x="5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26"/>
            <p:cNvSpPr/>
            <p:nvPr/>
          </p:nvSpPr>
          <p:spPr>
            <a:xfrm>
              <a:off x="778124" y="-629021"/>
              <a:ext cx="33561" cy="39199"/>
            </a:xfrm>
            <a:custGeom>
              <a:avLst/>
              <a:gdLst/>
              <a:ahLst/>
              <a:cxnLst/>
              <a:rect l="l" t="t" r="r" b="b"/>
              <a:pathLst>
                <a:path w="750" h="876" extrusionOk="0">
                  <a:moveTo>
                    <a:pt x="375" y="0"/>
                  </a:moveTo>
                  <a:cubicBezTo>
                    <a:pt x="268" y="0"/>
                    <a:pt x="161" y="61"/>
                    <a:pt x="130" y="182"/>
                  </a:cubicBezTo>
                  <a:cubicBezTo>
                    <a:pt x="105" y="273"/>
                    <a:pt x="80" y="367"/>
                    <a:pt x="55" y="457"/>
                  </a:cubicBezTo>
                  <a:cubicBezTo>
                    <a:pt x="0" y="664"/>
                    <a:pt x="160" y="876"/>
                    <a:pt x="375" y="876"/>
                  </a:cubicBezTo>
                  <a:cubicBezTo>
                    <a:pt x="590" y="876"/>
                    <a:pt x="749" y="664"/>
                    <a:pt x="694" y="457"/>
                  </a:cubicBezTo>
                  <a:cubicBezTo>
                    <a:pt x="669" y="367"/>
                    <a:pt x="645" y="273"/>
                    <a:pt x="620" y="182"/>
                  </a:cubicBezTo>
                  <a:cubicBezTo>
                    <a:pt x="588" y="61"/>
                    <a:pt x="481" y="0"/>
                    <a:pt x="375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26"/>
            <p:cNvSpPr/>
            <p:nvPr/>
          </p:nvSpPr>
          <p:spPr>
            <a:xfrm>
              <a:off x="53198" y="-1377442"/>
              <a:ext cx="590846" cy="802681"/>
            </a:xfrm>
            <a:custGeom>
              <a:avLst/>
              <a:gdLst/>
              <a:ahLst/>
              <a:cxnLst/>
              <a:rect l="l" t="t" r="r" b="b"/>
              <a:pathLst>
                <a:path w="13204" h="17938" extrusionOk="0">
                  <a:moveTo>
                    <a:pt x="6947" y="0"/>
                  </a:moveTo>
                  <a:cubicBezTo>
                    <a:pt x="4565" y="0"/>
                    <a:pt x="2343" y="845"/>
                    <a:pt x="1195" y="3243"/>
                  </a:cubicBezTo>
                  <a:cubicBezTo>
                    <a:pt x="303" y="5101"/>
                    <a:pt x="372" y="7276"/>
                    <a:pt x="655" y="9270"/>
                  </a:cubicBezTo>
                  <a:cubicBezTo>
                    <a:pt x="1079" y="12249"/>
                    <a:pt x="1936" y="15159"/>
                    <a:pt x="3166" y="17904"/>
                  </a:cubicBezTo>
                  <a:cubicBezTo>
                    <a:pt x="3176" y="17928"/>
                    <a:pt x="3197" y="17938"/>
                    <a:pt x="3220" y="17938"/>
                  </a:cubicBezTo>
                  <a:cubicBezTo>
                    <a:pt x="3264" y="17938"/>
                    <a:pt x="3313" y="17898"/>
                    <a:pt x="3293" y="17849"/>
                  </a:cubicBezTo>
                  <a:cubicBezTo>
                    <a:pt x="1784" y="13953"/>
                    <a:pt x="0" y="8967"/>
                    <a:pt x="1027" y="4751"/>
                  </a:cubicBezTo>
                  <a:cubicBezTo>
                    <a:pt x="1669" y="2114"/>
                    <a:pt x="3855" y="577"/>
                    <a:pt x="6503" y="423"/>
                  </a:cubicBezTo>
                  <a:cubicBezTo>
                    <a:pt x="6652" y="415"/>
                    <a:pt x="6800" y="410"/>
                    <a:pt x="6946" y="410"/>
                  </a:cubicBezTo>
                  <a:cubicBezTo>
                    <a:pt x="9045" y="410"/>
                    <a:pt x="10975" y="1251"/>
                    <a:pt x="12987" y="1753"/>
                  </a:cubicBezTo>
                  <a:cubicBezTo>
                    <a:pt x="12997" y="1755"/>
                    <a:pt x="13006" y="1756"/>
                    <a:pt x="13015" y="1756"/>
                  </a:cubicBezTo>
                  <a:cubicBezTo>
                    <a:pt x="13132" y="1756"/>
                    <a:pt x="13204" y="1586"/>
                    <a:pt x="13084" y="1527"/>
                  </a:cubicBezTo>
                  <a:cubicBezTo>
                    <a:pt x="11350" y="680"/>
                    <a:pt x="9084" y="0"/>
                    <a:pt x="6947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28" name="Google Shape;2328;p26"/>
          <p:cNvSpPr/>
          <p:nvPr/>
        </p:nvSpPr>
        <p:spPr>
          <a:xfrm>
            <a:off x="191852" y="1936303"/>
            <a:ext cx="300424" cy="300541"/>
          </a:xfrm>
          <a:custGeom>
            <a:avLst/>
            <a:gdLst/>
            <a:ahLst/>
            <a:cxnLst/>
            <a:rect l="l" t="t" r="r" b="b"/>
            <a:pathLst>
              <a:path w="2093" h="2094" extrusionOk="0">
                <a:moveTo>
                  <a:pt x="1019" y="1"/>
                </a:moveTo>
                <a:cubicBezTo>
                  <a:pt x="1019" y="1"/>
                  <a:pt x="945" y="482"/>
                  <a:pt x="928" y="931"/>
                </a:cubicBezTo>
                <a:cubicBezTo>
                  <a:pt x="576" y="956"/>
                  <a:pt x="0" y="1074"/>
                  <a:pt x="0" y="1074"/>
                </a:cubicBezTo>
                <a:cubicBezTo>
                  <a:pt x="0" y="1074"/>
                  <a:pt x="479" y="1149"/>
                  <a:pt x="928" y="1165"/>
                </a:cubicBezTo>
                <a:cubicBezTo>
                  <a:pt x="936" y="1620"/>
                  <a:pt x="1019" y="2093"/>
                  <a:pt x="1019" y="2093"/>
                </a:cubicBezTo>
                <a:cubicBezTo>
                  <a:pt x="1019" y="2093"/>
                  <a:pt x="1137" y="1520"/>
                  <a:pt x="1162" y="1165"/>
                </a:cubicBezTo>
                <a:cubicBezTo>
                  <a:pt x="1619" y="1157"/>
                  <a:pt x="2093" y="1074"/>
                  <a:pt x="2093" y="1074"/>
                </a:cubicBezTo>
                <a:cubicBezTo>
                  <a:pt x="2093" y="1074"/>
                  <a:pt x="1517" y="956"/>
                  <a:pt x="1162" y="931"/>
                </a:cubicBezTo>
                <a:cubicBezTo>
                  <a:pt x="1137" y="579"/>
                  <a:pt x="1019" y="1"/>
                  <a:pt x="101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9" name="Google Shape;2329;p26"/>
          <p:cNvSpPr/>
          <p:nvPr/>
        </p:nvSpPr>
        <p:spPr>
          <a:xfrm>
            <a:off x="8504513" y="972594"/>
            <a:ext cx="300406" cy="300609"/>
          </a:xfrm>
          <a:custGeom>
            <a:avLst/>
            <a:gdLst/>
            <a:ahLst/>
            <a:cxnLst/>
            <a:rect l="l" t="t" r="r" b="b"/>
            <a:pathLst>
              <a:path w="4723" h="4726" extrusionOk="0">
                <a:moveTo>
                  <a:pt x="2300" y="1"/>
                </a:moveTo>
                <a:cubicBezTo>
                  <a:pt x="2300" y="1"/>
                  <a:pt x="2129" y="1091"/>
                  <a:pt x="2096" y="2101"/>
                </a:cubicBezTo>
                <a:cubicBezTo>
                  <a:pt x="1297" y="2159"/>
                  <a:pt x="1" y="2426"/>
                  <a:pt x="1" y="2426"/>
                </a:cubicBezTo>
                <a:cubicBezTo>
                  <a:pt x="1" y="2426"/>
                  <a:pt x="1083" y="2594"/>
                  <a:pt x="2093" y="2627"/>
                </a:cubicBezTo>
                <a:cubicBezTo>
                  <a:pt x="2115" y="3657"/>
                  <a:pt x="2300" y="4725"/>
                  <a:pt x="2300" y="4725"/>
                </a:cubicBezTo>
                <a:cubicBezTo>
                  <a:pt x="2300" y="4725"/>
                  <a:pt x="2564" y="3431"/>
                  <a:pt x="2622" y="2633"/>
                </a:cubicBezTo>
                <a:cubicBezTo>
                  <a:pt x="3651" y="2608"/>
                  <a:pt x="4722" y="2426"/>
                  <a:pt x="4722" y="2426"/>
                </a:cubicBezTo>
                <a:cubicBezTo>
                  <a:pt x="4722" y="2426"/>
                  <a:pt x="3420" y="2159"/>
                  <a:pt x="2622" y="2101"/>
                </a:cubicBezTo>
                <a:cubicBezTo>
                  <a:pt x="2567" y="1303"/>
                  <a:pt x="2300" y="1"/>
                  <a:pt x="230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30" name="Google Shape;2330;p26"/>
          <p:cNvGrpSpPr/>
          <p:nvPr/>
        </p:nvGrpSpPr>
        <p:grpSpPr>
          <a:xfrm>
            <a:off x="1646432" y="-652943"/>
            <a:ext cx="1587045" cy="1764437"/>
            <a:chOff x="-2461806" y="-1519518"/>
            <a:chExt cx="1587045" cy="1764437"/>
          </a:xfrm>
        </p:grpSpPr>
        <p:sp>
          <p:nvSpPr>
            <p:cNvPr id="2331" name="Google Shape;2331;p26"/>
            <p:cNvSpPr/>
            <p:nvPr/>
          </p:nvSpPr>
          <p:spPr>
            <a:xfrm>
              <a:off x="-2460239" y="-1461569"/>
              <a:ext cx="1524279" cy="1417556"/>
            </a:xfrm>
            <a:custGeom>
              <a:avLst/>
              <a:gdLst/>
              <a:ahLst/>
              <a:cxnLst/>
              <a:rect l="l" t="t" r="r" b="b"/>
              <a:pathLst>
                <a:path w="34064" h="31679" extrusionOk="0">
                  <a:moveTo>
                    <a:pt x="35" y="1"/>
                  </a:moveTo>
                  <a:cubicBezTo>
                    <a:pt x="8" y="1"/>
                    <a:pt x="1" y="41"/>
                    <a:pt x="29" y="54"/>
                  </a:cubicBezTo>
                  <a:cubicBezTo>
                    <a:pt x="8594" y="3239"/>
                    <a:pt x="9814" y="13520"/>
                    <a:pt x="13448" y="20706"/>
                  </a:cubicBezTo>
                  <a:cubicBezTo>
                    <a:pt x="15238" y="24244"/>
                    <a:pt x="17793" y="27097"/>
                    <a:pt x="21405" y="28823"/>
                  </a:cubicBezTo>
                  <a:cubicBezTo>
                    <a:pt x="25020" y="30546"/>
                    <a:pt x="29348" y="31472"/>
                    <a:pt x="33341" y="31678"/>
                  </a:cubicBezTo>
                  <a:cubicBezTo>
                    <a:pt x="33350" y="31679"/>
                    <a:pt x="33359" y="31679"/>
                    <a:pt x="33368" y="31679"/>
                  </a:cubicBezTo>
                  <a:cubicBezTo>
                    <a:pt x="33945" y="31679"/>
                    <a:pt x="34064" y="30754"/>
                    <a:pt x="33484" y="30624"/>
                  </a:cubicBezTo>
                  <a:cubicBezTo>
                    <a:pt x="29260" y="29679"/>
                    <a:pt x="24990" y="29440"/>
                    <a:pt x="21097" y="27328"/>
                  </a:cubicBezTo>
                  <a:cubicBezTo>
                    <a:pt x="16892" y="25045"/>
                    <a:pt x="14516" y="21037"/>
                    <a:pt x="12765" y="16733"/>
                  </a:cubicBezTo>
                  <a:cubicBezTo>
                    <a:pt x="10186" y="10395"/>
                    <a:pt x="7669" y="1805"/>
                    <a:pt x="42" y="1"/>
                  </a:cubicBezTo>
                  <a:cubicBezTo>
                    <a:pt x="40" y="1"/>
                    <a:pt x="37" y="1"/>
                    <a:pt x="3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26"/>
            <p:cNvSpPr/>
            <p:nvPr/>
          </p:nvSpPr>
          <p:spPr>
            <a:xfrm>
              <a:off x="-2394459" y="-1519518"/>
              <a:ext cx="1134886" cy="1069107"/>
            </a:xfrm>
            <a:custGeom>
              <a:avLst/>
              <a:gdLst/>
              <a:ahLst/>
              <a:cxnLst/>
              <a:rect l="l" t="t" r="r" b="b"/>
              <a:pathLst>
                <a:path w="25362" h="23892" extrusionOk="0">
                  <a:moveTo>
                    <a:pt x="72" y="0"/>
                  </a:moveTo>
                  <a:cubicBezTo>
                    <a:pt x="26" y="0"/>
                    <a:pt x="1" y="71"/>
                    <a:pt x="48" y="93"/>
                  </a:cubicBezTo>
                  <a:cubicBezTo>
                    <a:pt x="3214" y="1539"/>
                    <a:pt x="6061" y="3133"/>
                    <a:pt x="8024" y="6123"/>
                  </a:cubicBezTo>
                  <a:cubicBezTo>
                    <a:pt x="9767" y="8783"/>
                    <a:pt x="10643" y="11899"/>
                    <a:pt x="12006" y="14749"/>
                  </a:cubicBezTo>
                  <a:cubicBezTo>
                    <a:pt x="14210" y="19351"/>
                    <a:pt x="19004" y="23891"/>
                    <a:pt x="24450" y="23891"/>
                  </a:cubicBezTo>
                  <a:cubicBezTo>
                    <a:pt x="24501" y="23891"/>
                    <a:pt x="24551" y="23891"/>
                    <a:pt x="24602" y="23890"/>
                  </a:cubicBezTo>
                  <a:cubicBezTo>
                    <a:pt x="25219" y="23882"/>
                    <a:pt x="25362" y="22965"/>
                    <a:pt x="24748" y="22802"/>
                  </a:cubicBezTo>
                  <a:cubicBezTo>
                    <a:pt x="21686" y="21987"/>
                    <a:pt x="19018" y="21250"/>
                    <a:pt x="16551" y="19121"/>
                  </a:cubicBezTo>
                  <a:cubicBezTo>
                    <a:pt x="14115" y="17021"/>
                    <a:pt x="12766" y="14174"/>
                    <a:pt x="11483" y="11291"/>
                  </a:cubicBezTo>
                  <a:cubicBezTo>
                    <a:pt x="10340" y="8722"/>
                    <a:pt x="9134" y="6120"/>
                    <a:pt x="7083" y="4135"/>
                  </a:cubicBezTo>
                  <a:cubicBezTo>
                    <a:pt x="5136" y="2252"/>
                    <a:pt x="2680" y="779"/>
                    <a:pt x="87" y="2"/>
                  </a:cubicBezTo>
                  <a:cubicBezTo>
                    <a:pt x="82" y="1"/>
                    <a:pt x="77" y="0"/>
                    <a:pt x="7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26"/>
            <p:cNvSpPr/>
            <p:nvPr/>
          </p:nvSpPr>
          <p:spPr>
            <a:xfrm>
              <a:off x="-2461806" y="-1423219"/>
              <a:ext cx="824159" cy="1573635"/>
            </a:xfrm>
            <a:custGeom>
              <a:avLst/>
              <a:gdLst/>
              <a:ahLst/>
              <a:cxnLst/>
              <a:rect l="l" t="t" r="r" b="b"/>
              <a:pathLst>
                <a:path w="18418" h="35167" extrusionOk="0">
                  <a:moveTo>
                    <a:pt x="88" y="1"/>
                  </a:moveTo>
                  <a:cubicBezTo>
                    <a:pt x="34" y="1"/>
                    <a:pt x="1" y="91"/>
                    <a:pt x="58" y="116"/>
                  </a:cubicBezTo>
                  <a:cubicBezTo>
                    <a:pt x="8100" y="3641"/>
                    <a:pt x="4381" y="14929"/>
                    <a:pt x="6016" y="21576"/>
                  </a:cubicBezTo>
                  <a:cubicBezTo>
                    <a:pt x="7429" y="27308"/>
                    <a:pt x="11897" y="33417"/>
                    <a:pt x="17770" y="35149"/>
                  </a:cubicBezTo>
                  <a:cubicBezTo>
                    <a:pt x="17811" y="35161"/>
                    <a:pt x="17850" y="35167"/>
                    <a:pt x="17887" y="35167"/>
                  </a:cubicBezTo>
                  <a:cubicBezTo>
                    <a:pt x="18248" y="35167"/>
                    <a:pt x="18418" y="34637"/>
                    <a:pt x="18076" y="34425"/>
                  </a:cubicBezTo>
                  <a:lnTo>
                    <a:pt x="18076" y="34425"/>
                  </a:lnTo>
                  <a:lnTo>
                    <a:pt x="18076" y="34428"/>
                  </a:lnTo>
                  <a:cubicBezTo>
                    <a:pt x="14970" y="32509"/>
                    <a:pt x="12175" y="30573"/>
                    <a:pt x="10066" y="27514"/>
                  </a:cubicBezTo>
                  <a:cubicBezTo>
                    <a:pt x="7891" y="24351"/>
                    <a:pt x="6820" y="20766"/>
                    <a:pt x="6644" y="16950"/>
                  </a:cubicBezTo>
                  <a:cubicBezTo>
                    <a:pt x="6374" y="11063"/>
                    <a:pt x="7040" y="2492"/>
                    <a:pt x="105" y="4"/>
                  </a:cubicBezTo>
                  <a:cubicBezTo>
                    <a:pt x="99" y="1"/>
                    <a:pt x="93" y="1"/>
                    <a:pt x="8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26"/>
            <p:cNvSpPr/>
            <p:nvPr/>
          </p:nvSpPr>
          <p:spPr>
            <a:xfrm>
              <a:off x="-2045018" y="-831867"/>
              <a:ext cx="976793" cy="1016305"/>
            </a:xfrm>
            <a:custGeom>
              <a:avLst/>
              <a:gdLst/>
              <a:ahLst/>
              <a:cxnLst/>
              <a:rect l="l" t="t" r="r" b="b"/>
              <a:pathLst>
                <a:path w="21829" h="22712" extrusionOk="0">
                  <a:moveTo>
                    <a:pt x="50" y="1"/>
                  </a:moveTo>
                  <a:cubicBezTo>
                    <a:pt x="25" y="1"/>
                    <a:pt x="1" y="17"/>
                    <a:pt x="1" y="48"/>
                  </a:cubicBezTo>
                  <a:cubicBezTo>
                    <a:pt x="136" y="5863"/>
                    <a:pt x="2278" y="11351"/>
                    <a:pt x="6278" y="15615"/>
                  </a:cubicBezTo>
                  <a:cubicBezTo>
                    <a:pt x="10031" y="19619"/>
                    <a:pt x="15775" y="22712"/>
                    <a:pt x="21364" y="22712"/>
                  </a:cubicBezTo>
                  <a:cubicBezTo>
                    <a:pt x="21425" y="22712"/>
                    <a:pt x="21487" y="22711"/>
                    <a:pt x="21548" y="22711"/>
                  </a:cubicBezTo>
                  <a:cubicBezTo>
                    <a:pt x="21765" y="22708"/>
                    <a:pt x="21829" y="22361"/>
                    <a:pt x="21600" y="22320"/>
                  </a:cubicBezTo>
                  <a:cubicBezTo>
                    <a:pt x="16017" y="21268"/>
                    <a:pt x="11008" y="19481"/>
                    <a:pt x="6898" y="15373"/>
                  </a:cubicBezTo>
                  <a:cubicBezTo>
                    <a:pt x="2870" y="11351"/>
                    <a:pt x="460" y="5717"/>
                    <a:pt x="103" y="48"/>
                  </a:cubicBezTo>
                  <a:cubicBezTo>
                    <a:pt x="100" y="17"/>
                    <a:pt x="74" y="1"/>
                    <a:pt x="50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26"/>
            <p:cNvSpPr/>
            <p:nvPr/>
          </p:nvSpPr>
          <p:spPr>
            <a:xfrm>
              <a:off x="-1645323" y="-474012"/>
              <a:ext cx="414362" cy="215191"/>
            </a:xfrm>
            <a:custGeom>
              <a:avLst/>
              <a:gdLst/>
              <a:ahLst/>
              <a:cxnLst/>
              <a:rect l="l" t="t" r="r" b="b"/>
              <a:pathLst>
                <a:path w="9260" h="4809" extrusionOk="0">
                  <a:moveTo>
                    <a:pt x="137" y="1"/>
                  </a:moveTo>
                  <a:cubicBezTo>
                    <a:pt x="64" y="1"/>
                    <a:pt x="1" y="89"/>
                    <a:pt x="69" y="152"/>
                  </a:cubicBezTo>
                  <a:cubicBezTo>
                    <a:pt x="2525" y="2393"/>
                    <a:pt x="5686" y="4326"/>
                    <a:pt x="9031" y="4807"/>
                  </a:cubicBezTo>
                  <a:cubicBezTo>
                    <a:pt x="9039" y="4808"/>
                    <a:pt x="9046" y="4809"/>
                    <a:pt x="9053" y="4809"/>
                  </a:cubicBezTo>
                  <a:cubicBezTo>
                    <a:pt x="9200" y="4809"/>
                    <a:pt x="9260" y="4604"/>
                    <a:pt x="9100" y="4551"/>
                  </a:cubicBezTo>
                  <a:cubicBezTo>
                    <a:pt x="5801" y="3500"/>
                    <a:pt x="2861" y="2307"/>
                    <a:pt x="199" y="25"/>
                  </a:cubicBezTo>
                  <a:cubicBezTo>
                    <a:pt x="179" y="8"/>
                    <a:pt x="157" y="1"/>
                    <a:pt x="137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26"/>
            <p:cNvSpPr/>
            <p:nvPr/>
          </p:nvSpPr>
          <p:spPr>
            <a:xfrm>
              <a:off x="-1135637" y="-269019"/>
              <a:ext cx="54860" cy="42421"/>
            </a:xfrm>
            <a:custGeom>
              <a:avLst/>
              <a:gdLst/>
              <a:ahLst/>
              <a:cxnLst/>
              <a:rect l="l" t="t" r="r" b="b"/>
              <a:pathLst>
                <a:path w="1226" h="948" extrusionOk="0">
                  <a:moveTo>
                    <a:pt x="612" y="1"/>
                  </a:moveTo>
                  <a:cubicBezTo>
                    <a:pt x="1" y="1"/>
                    <a:pt x="1" y="948"/>
                    <a:pt x="612" y="948"/>
                  </a:cubicBezTo>
                  <a:cubicBezTo>
                    <a:pt x="1226" y="948"/>
                    <a:pt x="1226" y="1"/>
                    <a:pt x="612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26"/>
            <p:cNvSpPr/>
            <p:nvPr/>
          </p:nvSpPr>
          <p:spPr>
            <a:xfrm>
              <a:off x="-1483334" y="-76823"/>
              <a:ext cx="36290" cy="28146"/>
            </a:xfrm>
            <a:custGeom>
              <a:avLst/>
              <a:gdLst/>
              <a:ahLst/>
              <a:cxnLst/>
              <a:rect l="l" t="t" r="r" b="b"/>
              <a:pathLst>
                <a:path w="811" h="629" extrusionOk="0">
                  <a:moveTo>
                    <a:pt x="406" y="1"/>
                  </a:moveTo>
                  <a:cubicBezTo>
                    <a:pt x="1" y="1"/>
                    <a:pt x="1" y="628"/>
                    <a:pt x="406" y="628"/>
                  </a:cubicBezTo>
                  <a:cubicBezTo>
                    <a:pt x="810" y="628"/>
                    <a:pt x="810" y="1"/>
                    <a:pt x="40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26"/>
            <p:cNvSpPr/>
            <p:nvPr/>
          </p:nvSpPr>
          <p:spPr>
            <a:xfrm>
              <a:off x="-1350744" y="-27197"/>
              <a:ext cx="46716" cy="34724"/>
            </a:xfrm>
            <a:custGeom>
              <a:avLst/>
              <a:gdLst/>
              <a:ahLst/>
              <a:cxnLst/>
              <a:rect l="l" t="t" r="r" b="b"/>
              <a:pathLst>
                <a:path w="1044" h="776" extrusionOk="0">
                  <a:moveTo>
                    <a:pt x="377" y="1"/>
                  </a:moveTo>
                  <a:cubicBezTo>
                    <a:pt x="181" y="1"/>
                    <a:pt x="1" y="195"/>
                    <a:pt x="9" y="389"/>
                  </a:cubicBezTo>
                  <a:cubicBezTo>
                    <a:pt x="19" y="578"/>
                    <a:pt x="168" y="776"/>
                    <a:pt x="372" y="776"/>
                  </a:cubicBezTo>
                  <a:cubicBezTo>
                    <a:pt x="381" y="776"/>
                    <a:pt x="389" y="776"/>
                    <a:pt x="397" y="775"/>
                  </a:cubicBezTo>
                  <a:cubicBezTo>
                    <a:pt x="540" y="764"/>
                    <a:pt x="697" y="769"/>
                    <a:pt x="821" y="687"/>
                  </a:cubicBezTo>
                  <a:cubicBezTo>
                    <a:pt x="1044" y="538"/>
                    <a:pt x="1044" y="238"/>
                    <a:pt x="821" y="89"/>
                  </a:cubicBezTo>
                  <a:cubicBezTo>
                    <a:pt x="697" y="7"/>
                    <a:pt x="540" y="12"/>
                    <a:pt x="397" y="1"/>
                  </a:cubicBezTo>
                  <a:cubicBezTo>
                    <a:pt x="390" y="1"/>
                    <a:pt x="384" y="1"/>
                    <a:pt x="377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26"/>
            <p:cNvSpPr/>
            <p:nvPr/>
          </p:nvSpPr>
          <p:spPr>
            <a:xfrm>
              <a:off x="-1206832" y="19028"/>
              <a:ext cx="332071" cy="61573"/>
            </a:xfrm>
            <a:custGeom>
              <a:avLst/>
              <a:gdLst/>
              <a:ahLst/>
              <a:cxnLst/>
              <a:rect l="l" t="t" r="r" b="b"/>
              <a:pathLst>
                <a:path w="7421" h="1376" extrusionOk="0">
                  <a:moveTo>
                    <a:pt x="167" y="0"/>
                  </a:moveTo>
                  <a:cubicBezTo>
                    <a:pt x="38" y="0"/>
                    <a:pt x="0" y="204"/>
                    <a:pt x="141" y="254"/>
                  </a:cubicBezTo>
                  <a:cubicBezTo>
                    <a:pt x="1903" y="889"/>
                    <a:pt x="3870" y="1376"/>
                    <a:pt x="5791" y="1376"/>
                  </a:cubicBezTo>
                  <a:cubicBezTo>
                    <a:pt x="6286" y="1376"/>
                    <a:pt x="6779" y="1343"/>
                    <a:pt x="7263" y="1273"/>
                  </a:cubicBezTo>
                  <a:cubicBezTo>
                    <a:pt x="7420" y="1251"/>
                    <a:pt x="7365" y="1028"/>
                    <a:pt x="7228" y="1014"/>
                  </a:cubicBezTo>
                  <a:cubicBezTo>
                    <a:pt x="4829" y="799"/>
                    <a:pt x="2542" y="684"/>
                    <a:pt x="207" y="6"/>
                  </a:cubicBezTo>
                  <a:cubicBezTo>
                    <a:pt x="193" y="2"/>
                    <a:pt x="179" y="0"/>
                    <a:pt x="167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26"/>
            <p:cNvSpPr/>
            <p:nvPr/>
          </p:nvSpPr>
          <p:spPr>
            <a:xfrm>
              <a:off x="-1549472" y="159673"/>
              <a:ext cx="45419" cy="39825"/>
            </a:xfrm>
            <a:custGeom>
              <a:avLst/>
              <a:gdLst/>
              <a:ahLst/>
              <a:cxnLst/>
              <a:rect l="l" t="t" r="r" b="b"/>
              <a:pathLst>
                <a:path w="1015" h="890" extrusionOk="0">
                  <a:moveTo>
                    <a:pt x="408" y="0"/>
                  </a:moveTo>
                  <a:cubicBezTo>
                    <a:pt x="317" y="0"/>
                    <a:pt x="225" y="33"/>
                    <a:pt x="157" y="101"/>
                  </a:cubicBezTo>
                  <a:cubicBezTo>
                    <a:pt x="0" y="258"/>
                    <a:pt x="28" y="542"/>
                    <a:pt x="229" y="652"/>
                  </a:cubicBezTo>
                  <a:cubicBezTo>
                    <a:pt x="347" y="718"/>
                    <a:pt x="463" y="784"/>
                    <a:pt x="579" y="856"/>
                  </a:cubicBezTo>
                  <a:cubicBezTo>
                    <a:pt x="617" y="879"/>
                    <a:pt x="657" y="889"/>
                    <a:pt x="695" y="889"/>
                  </a:cubicBezTo>
                  <a:cubicBezTo>
                    <a:pt x="866" y="889"/>
                    <a:pt x="1015" y="688"/>
                    <a:pt x="912" y="522"/>
                  </a:cubicBezTo>
                  <a:cubicBezTo>
                    <a:pt x="840" y="407"/>
                    <a:pt x="774" y="288"/>
                    <a:pt x="711" y="173"/>
                  </a:cubicBezTo>
                  <a:cubicBezTo>
                    <a:pt x="648" y="58"/>
                    <a:pt x="528" y="0"/>
                    <a:pt x="408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26"/>
            <p:cNvSpPr/>
            <p:nvPr/>
          </p:nvSpPr>
          <p:spPr>
            <a:xfrm>
              <a:off x="-1407530" y="211358"/>
              <a:ext cx="43271" cy="33561"/>
            </a:xfrm>
            <a:custGeom>
              <a:avLst/>
              <a:gdLst/>
              <a:ahLst/>
              <a:cxnLst/>
              <a:rect l="l" t="t" r="r" b="b"/>
              <a:pathLst>
                <a:path w="967" h="750" extrusionOk="0">
                  <a:moveTo>
                    <a:pt x="485" y="1"/>
                  </a:moveTo>
                  <a:cubicBezTo>
                    <a:pt x="0" y="1"/>
                    <a:pt x="0" y="750"/>
                    <a:pt x="485" y="750"/>
                  </a:cubicBezTo>
                  <a:cubicBezTo>
                    <a:pt x="967" y="750"/>
                    <a:pt x="967" y="1"/>
                    <a:pt x="48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2" name="Google Shape;2342;p26"/>
          <p:cNvGrpSpPr/>
          <p:nvPr/>
        </p:nvGrpSpPr>
        <p:grpSpPr>
          <a:xfrm rot="1590598">
            <a:off x="6185922" y="-810339"/>
            <a:ext cx="1755435" cy="1736145"/>
            <a:chOff x="3331298" y="-1225296"/>
            <a:chExt cx="2219673" cy="2195282"/>
          </a:xfrm>
        </p:grpSpPr>
        <p:sp>
          <p:nvSpPr>
            <p:cNvPr id="2343" name="Google Shape;2343;p26"/>
            <p:cNvSpPr/>
            <p:nvPr/>
          </p:nvSpPr>
          <p:spPr>
            <a:xfrm>
              <a:off x="4069963" y="-625844"/>
              <a:ext cx="534017" cy="680073"/>
            </a:xfrm>
            <a:custGeom>
              <a:avLst/>
              <a:gdLst/>
              <a:ahLst/>
              <a:cxnLst/>
              <a:rect l="l" t="t" r="r" b="b"/>
              <a:pathLst>
                <a:path w="11934" h="15198" extrusionOk="0">
                  <a:moveTo>
                    <a:pt x="10679" y="0"/>
                  </a:moveTo>
                  <a:cubicBezTo>
                    <a:pt x="10672" y="0"/>
                    <a:pt x="10665" y="2"/>
                    <a:pt x="10657" y="4"/>
                  </a:cubicBezTo>
                  <a:cubicBezTo>
                    <a:pt x="5641" y="1526"/>
                    <a:pt x="589" y="5665"/>
                    <a:pt x="203" y="11243"/>
                  </a:cubicBezTo>
                  <a:cubicBezTo>
                    <a:pt x="0" y="14163"/>
                    <a:pt x="1298" y="15198"/>
                    <a:pt x="3116" y="15198"/>
                  </a:cubicBezTo>
                  <a:cubicBezTo>
                    <a:pt x="6015" y="15198"/>
                    <a:pt x="10236" y="12569"/>
                    <a:pt x="11817" y="10755"/>
                  </a:cubicBezTo>
                  <a:cubicBezTo>
                    <a:pt x="11934" y="10623"/>
                    <a:pt x="11826" y="10463"/>
                    <a:pt x="11690" y="10463"/>
                  </a:cubicBezTo>
                  <a:cubicBezTo>
                    <a:pt x="11650" y="10463"/>
                    <a:pt x="11608" y="10476"/>
                    <a:pt x="11569" y="10508"/>
                  </a:cubicBezTo>
                  <a:cubicBezTo>
                    <a:pt x="9548" y="12124"/>
                    <a:pt x="7502" y="13624"/>
                    <a:pt x="4969" y="14337"/>
                  </a:cubicBezTo>
                  <a:cubicBezTo>
                    <a:pt x="4449" y="14484"/>
                    <a:pt x="3940" y="14564"/>
                    <a:pt x="3466" y="14564"/>
                  </a:cubicBezTo>
                  <a:cubicBezTo>
                    <a:pt x="1861" y="14564"/>
                    <a:pt x="644" y="13644"/>
                    <a:pt x="646" y="11251"/>
                  </a:cubicBezTo>
                  <a:cubicBezTo>
                    <a:pt x="649" y="10158"/>
                    <a:pt x="1013" y="9070"/>
                    <a:pt x="1442" y="8082"/>
                  </a:cubicBezTo>
                  <a:cubicBezTo>
                    <a:pt x="3130" y="4178"/>
                    <a:pt x="6847" y="1639"/>
                    <a:pt x="10690" y="130"/>
                  </a:cubicBezTo>
                  <a:cubicBezTo>
                    <a:pt x="10760" y="103"/>
                    <a:pt x="10744" y="0"/>
                    <a:pt x="1067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26"/>
            <p:cNvSpPr/>
            <p:nvPr/>
          </p:nvSpPr>
          <p:spPr>
            <a:xfrm>
              <a:off x="4300821" y="-549011"/>
              <a:ext cx="550797" cy="375611"/>
            </a:xfrm>
            <a:custGeom>
              <a:avLst/>
              <a:gdLst/>
              <a:ahLst/>
              <a:cxnLst/>
              <a:rect l="l" t="t" r="r" b="b"/>
              <a:pathLst>
                <a:path w="12309" h="8394" extrusionOk="0">
                  <a:moveTo>
                    <a:pt x="10340" y="0"/>
                  </a:moveTo>
                  <a:cubicBezTo>
                    <a:pt x="7066" y="0"/>
                    <a:pt x="1019" y="6731"/>
                    <a:pt x="77" y="8152"/>
                  </a:cubicBezTo>
                  <a:cubicBezTo>
                    <a:pt x="1" y="8268"/>
                    <a:pt x="109" y="8393"/>
                    <a:pt x="223" y="8393"/>
                  </a:cubicBezTo>
                  <a:cubicBezTo>
                    <a:pt x="260" y="8393"/>
                    <a:pt x="298" y="8379"/>
                    <a:pt x="330" y="8347"/>
                  </a:cubicBezTo>
                  <a:cubicBezTo>
                    <a:pt x="1625" y="7053"/>
                    <a:pt x="2888" y="5726"/>
                    <a:pt x="4265" y="4515"/>
                  </a:cubicBezTo>
                  <a:cubicBezTo>
                    <a:pt x="5015" y="3852"/>
                    <a:pt x="8155" y="914"/>
                    <a:pt x="10259" y="914"/>
                  </a:cubicBezTo>
                  <a:cubicBezTo>
                    <a:pt x="10951" y="914"/>
                    <a:pt x="11532" y="1232"/>
                    <a:pt x="11878" y="2053"/>
                  </a:cubicBezTo>
                  <a:cubicBezTo>
                    <a:pt x="11910" y="2132"/>
                    <a:pt x="11972" y="2164"/>
                    <a:pt x="12038" y="2164"/>
                  </a:cubicBezTo>
                  <a:cubicBezTo>
                    <a:pt x="12166" y="2164"/>
                    <a:pt x="12309" y="2040"/>
                    <a:pt x="12274" y="1891"/>
                  </a:cubicBezTo>
                  <a:cubicBezTo>
                    <a:pt x="11971" y="539"/>
                    <a:pt x="11266" y="0"/>
                    <a:pt x="10340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26"/>
            <p:cNvSpPr/>
            <p:nvPr/>
          </p:nvSpPr>
          <p:spPr>
            <a:xfrm>
              <a:off x="4658854" y="-334083"/>
              <a:ext cx="145027" cy="121937"/>
            </a:xfrm>
            <a:custGeom>
              <a:avLst/>
              <a:gdLst/>
              <a:ahLst/>
              <a:cxnLst/>
              <a:rect l="l" t="t" r="r" b="b"/>
              <a:pathLst>
                <a:path w="3241" h="2725" extrusionOk="0">
                  <a:moveTo>
                    <a:pt x="2942" y="0"/>
                  </a:moveTo>
                  <a:cubicBezTo>
                    <a:pt x="2897" y="0"/>
                    <a:pt x="2851" y="15"/>
                    <a:pt x="2808" y="50"/>
                  </a:cubicBezTo>
                  <a:cubicBezTo>
                    <a:pt x="1933" y="774"/>
                    <a:pt x="1049" y="1488"/>
                    <a:pt x="209" y="2253"/>
                  </a:cubicBezTo>
                  <a:cubicBezTo>
                    <a:pt x="0" y="2445"/>
                    <a:pt x="196" y="2725"/>
                    <a:pt x="422" y="2725"/>
                  </a:cubicBezTo>
                  <a:cubicBezTo>
                    <a:pt x="485" y="2725"/>
                    <a:pt x="549" y="2703"/>
                    <a:pt x="609" y="2652"/>
                  </a:cubicBezTo>
                  <a:cubicBezTo>
                    <a:pt x="1462" y="1909"/>
                    <a:pt x="2272" y="1116"/>
                    <a:pt x="3092" y="334"/>
                  </a:cubicBezTo>
                  <a:cubicBezTo>
                    <a:pt x="3241" y="194"/>
                    <a:pt x="3103" y="0"/>
                    <a:pt x="294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26"/>
            <p:cNvSpPr/>
            <p:nvPr/>
          </p:nvSpPr>
          <p:spPr>
            <a:xfrm>
              <a:off x="4487780" y="-677215"/>
              <a:ext cx="542698" cy="814494"/>
            </a:xfrm>
            <a:custGeom>
              <a:avLst/>
              <a:gdLst/>
              <a:ahLst/>
              <a:cxnLst/>
              <a:rect l="l" t="t" r="r" b="b"/>
              <a:pathLst>
                <a:path w="12128" h="18202" extrusionOk="0">
                  <a:moveTo>
                    <a:pt x="7345" y="1"/>
                  </a:moveTo>
                  <a:cubicBezTo>
                    <a:pt x="6431" y="1"/>
                    <a:pt x="5475" y="355"/>
                    <a:pt x="4566" y="1185"/>
                  </a:cubicBezTo>
                  <a:cubicBezTo>
                    <a:pt x="4492" y="1252"/>
                    <a:pt x="4561" y="1344"/>
                    <a:pt x="4640" y="1344"/>
                  </a:cubicBezTo>
                  <a:cubicBezTo>
                    <a:pt x="4660" y="1344"/>
                    <a:pt x="4682" y="1337"/>
                    <a:pt x="4701" y="1322"/>
                  </a:cubicBezTo>
                  <a:cubicBezTo>
                    <a:pt x="5498" y="704"/>
                    <a:pt x="6318" y="437"/>
                    <a:pt x="7099" y="437"/>
                  </a:cubicBezTo>
                  <a:cubicBezTo>
                    <a:pt x="9406" y="437"/>
                    <a:pt x="11371" y="2768"/>
                    <a:pt x="11392" y="5243"/>
                  </a:cubicBezTo>
                  <a:cubicBezTo>
                    <a:pt x="11411" y="7707"/>
                    <a:pt x="9957" y="9833"/>
                    <a:pt x="8308" y="11534"/>
                  </a:cubicBezTo>
                  <a:cubicBezTo>
                    <a:pt x="5905" y="14018"/>
                    <a:pt x="2923" y="15557"/>
                    <a:pt x="236" y="17638"/>
                  </a:cubicBezTo>
                  <a:cubicBezTo>
                    <a:pt x="1" y="17821"/>
                    <a:pt x="205" y="18202"/>
                    <a:pt x="465" y="18202"/>
                  </a:cubicBezTo>
                  <a:cubicBezTo>
                    <a:pt x="492" y="18202"/>
                    <a:pt x="519" y="18198"/>
                    <a:pt x="547" y="18189"/>
                  </a:cubicBezTo>
                  <a:cubicBezTo>
                    <a:pt x="5376" y="16642"/>
                    <a:pt x="11923" y="11132"/>
                    <a:pt x="12055" y="5659"/>
                  </a:cubicBezTo>
                  <a:lnTo>
                    <a:pt x="12058" y="5659"/>
                  </a:lnTo>
                  <a:cubicBezTo>
                    <a:pt x="12127" y="2771"/>
                    <a:pt x="9901" y="1"/>
                    <a:pt x="734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26"/>
            <p:cNvSpPr/>
            <p:nvPr/>
          </p:nvSpPr>
          <p:spPr>
            <a:xfrm>
              <a:off x="3797489" y="-934207"/>
              <a:ext cx="1107277" cy="1205990"/>
            </a:xfrm>
            <a:custGeom>
              <a:avLst/>
              <a:gdLst/>
              <a:ahLst/>
              <a:cxnLst/>
              <a:rect l="l" t="t" r="r" b="b"/>
              <a:pathLst>
                <a:path w="24745" h="26951" extrusionOk="0">
                  <a:moveTo>
                    <a:pt x="24486" y="1"/>
                  </a:moveTo>
                  <a:cubicBezTo>
                    <a:pt x="15937" y="45"/>
                    <a:pt x="7363" y="7052"/>
                    <a:pt x="3269" y="14117"/>
                  </a:cubicBezTo>
                  <a:cubicBezTo>
                    <a:pt x="1424" y="17299"/>
                    <a:pt x="1" y="21520"/>
                    <a:pt x="2421" y="24819"/>
                  </a:cubicBezTo>
                  <a:cubicBezTo>
                    <a:pt x="3573" y="26389"/>
                    <a:pt x="5068" y="26951"/>
                    <a:pt x="6656" y="26951"/>
                  </a:cubicBezTo>
                  <a:cubicBezTo>
                    <a:pt x="8295" y="26951"/>
                    <a:pt x="10033" y="26352"/>
                    <a:pt x="11592" y="25647"/>
                  </a:cubicBezTo>
                  <a:cubicBezTo>
                    <a:pt x="11740" y="25581"/>
                    <a:pt x="11654" y="25368"/>
                    <a:pt x="11513" y="25368"/>
                  </a:cubicBezTo>
                  <a:cubicBezTo>
                    <a:pt x="11502" y="25368"/>
                    <a:pt x="11491" y="25369"/>
                    <a:pt x="11479" y="25372"/>
                  </a:cubicBezTo>
                  <a:cubicBezTo>
                    <a:pt x="10179" y="25683"/>
                    <a:pt x="8674" y="26088"/>
                    <a:pt x="7253" y="26088"/>
                  </a:cubicBezTo>
                  <a:cubicBezTo>
                    <a:pt x="6689" y="26088"/>
                    <a:pt x="6138" y="26024"/>
                    <a:pt x="5618" y="25865"/>
                  </a:cubicBezTo>
                  <a:cubicBezTo>
                    <a:pt x="2751" y="24987"/>
                    <a:pt x="1857" y="21801"/>
                    <a:pt x="2369" y="19152"/>
                  </a:cubicBezTo>
                  <a:cubicBezTo>
                    <a:pt x="3035" y="15703"/>
                    <a:pt x="5430" y="12357"/>
                    <a:pt x="7746" y="9811"/>
                  </a:cubicBezTo>
                  <a:cubicBezTo>
                    <a:pt x="9896" y="7451"/>
                    <a:pt x="12421" y="5463"/>
                    <a:pt x="15205" y="3907"/>
                  </a:cubicBezTo>
                  <a:cubicBezTo>
                    <a:pt x="18192" y="2239"/>
                    <a:pt x="21344" y="1496"/>
                    <a:pt x="24535" y="408"/>
                  </a:cubicBezTo>
                  <a:cubicBezTo>
                    <a:pt x="24745" y="336"/>
                    <a:pt x="24731" y="1"/>
                    <a:pt x="2448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26"/>
            <p:cNvSpPr/>
            <p:nvPr/>
          </p:nvSpPr>
          <p:spPr>
            <a:xfrm>
              <a:off x="3788137" y="-846141"/>
              <a:ext cx="1526292" cy="1407667"/>
            </a:xfrm>
            <a:custGeom>
              <a:avLst/>
              <a:gdLst/>
              <a:ahLst/>
              <a:cxnLst/>
              <a:rect l="l" t="t" r="r" b="b"/>
              <a:pathLst>
                <a:path w="34109" h="31458" extrusionOk="0">
                  <a:moveTo>
                    <a:pt x="27899" y="0"/>
                  </a:moveTo>
                  <a:cubicBezTo>
                    <a:pt x="27811" y="0"/>
                    <a:pt x="27757" y="135"/>
                    <a:pt x="27850" y="177"/>
                  </a:cubicBezTo>
                  <a:cubicBezTo>
                    <a:pt x="32027" y="2118"/>
                    <a:pt x="33745" y="6807"/>
                    <a:pt x="32682" y="11133"/>
                  </a:cubicBezTo>
                  <a:cubicBezTo>
                    <a:pt x="31663" y="15268"/>
                    <a:pt x="28682" y="18776"/>
                    <a:pt x="25606" y="21590"/>
                  </a:cubicBezTo>
                  <a:cubicBezTo>
                    <a:pt x="22589" y="24351"/>
                    <a:pt x="19136" y="26625"/>
                    <a:pt x="15403" y="28299"/>
                  </a:cubicBezTo>
                  <a:cubicBezTo>
                    <a:pt x="12850" y="29444"/>
                    <a:pt x="9565" y="30727"/>
                    <a:pt x="6584" y="30727"/>
                  </a:cubicBezTo>
                  <a:cubicBezTo>
                    <a:pt x="4207" y="30727"/>
                    <a:pt x="2023" y="29911"/>
                    <a:pt x="557" y="27559"/>
                  </a:cubicBezTo>
                  <a:cubicBezTo>
                    <a:pt x="504" y="27474"/>
                    <a:pt x="416" y="27437"/>
                    <a:pt x="328" y="27437"/>
                  </a:cubicBezTo>
                  <a:cubicBezTo>
                    <a:pt x="164" y="27437"/>
                    <a:pt x="0" y="27566"/>
                    <a:pt x="67" y="27760"/>
                  </a:cubicBezTo>
                  <a:cubicBezTo>
                    <a:pt x="1065" y="30597"/>
                    <a:pt x="3599" y="31458"/>
                    <a:pt x="6284" y="31458"/>
                  </a:cubicBezTo>
                  <a:cubicBezTo>
                    <a:pt x="7998" y="31458"/>
                    <a:pt x="9773" y="31107"/>
                    <a:pt x="11251" y="30695"/>
                  </a:cubicBezTo>
                  <a:cubicBezTo>
                    <a:pt x="16845" y="29136"/>
                    <a:pt x="22049" y="26251"/>
                    <a:pt x="26275" y="22261"/>
                  </a:cubicBezTo>
                  <a:cubicBezTo>
                    <a:pt x="29816" y="18919"/>
                    <a:pt x="33299" y="14572"/>
                    <a:pt x="33745" y="9539"/>
                  </a:cubicBezTo>
                  <a:cubicBezTo>
                    <a:pt x="34108" y="5403"/>
                    <a:pt x="32060" y="1155"/>
                    <a:pt x="27924" y="4"/>
                  </a:cubicBezTo>
                  <a:cubicBezTo>
                    <a:pt x="27916" y="1"/>
                    <a:pt x="27907" y="0"/>
                    <a:pt x="2789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26"/>
            <p:cNvSpPr/>
            <p:nvPr/>
          </p:nvSpPr>
          <p:spPr>
            <a:xfrm>
              <a:off x="3728397" y="177035"/>
              <a:ext cx="46493" cy="57635"/>
            </a:xfrm>
            <a:custGeom>
              <a:avLst/>
              <a:gdLst/>
              <a:ahLst/>
              <a:cxnLst/>
              <a:rect l="l" t="t" r="r" b="b"/>
              <a:pathLst>
                <a:path w="1039" h="1288" extrusionOk="0">
                  <a:moveTo>
                    <a:pt x="546" y="0"/>
                  </a:moveTo>
                  <a:cubicBezTo>
                    <a:pt x="508" y="0"/>
                    <a:pt x="468" y="5"/>
                    <a:pt x="427" y="16"/>
                  </a:cubicBezTo>
                  <a:cubicBezTo>
                    <a:pt x="80" y="107"/>
                    <a:pt x="0" y="520"/>
                    <a:pt x="221" y="773"/>
                  </a:cubicBezTo>
                  <a:cubicBezTo>
                    <a:pt x="232" y="787"/>
                    <a:pt x="243" y="798"/>
                    <a:pt x="254" y="809"/>
                  </a:cubicBezTo>
                  <a:cubicBezTo>
                    <a:pt x="263" y="817"/>
                    <a:pt x="268" y="822"/>
                    <a:pt x="267" y="822"/>
                  </a:cubicBezTo>
                  <a:cubicBezTo>
                    <a:pt x="266" y="822"/>
                    <a:pt x="257" y="815"/>
                    <a:pt x="240" y="801"/>
                  </a:cubicBezTo>
                  <a:lnTo>
                    <a:pt x="240" y="801"/>
                  </a:lnTo>
                  <a:cubicBezTo>
                    <a:pt x="245" y="831"/>
                    <a:pt x="273" y="875"/>
                    <a:pt x="284" y="905"/>
                  </a:cubicBezTo>
                  <a:cubicBezTo>
                    <a:pt x="314" y="974"/>
                    <a:pt x="342" y="1046"/>
                    <a:pt x="372" y="1115"/>
                  </a:cubicBezTo>
                  <a:cubicBezTo>
                    <a:pt x="417" y="1222"/>
                    <a:pt x="556" y="1288"/>
                    <a:pt x="676" y="1288"/>
                  </a:cubicBezTo>
                  <a:cubicBezTo>
                    <a:pt x="704" y="1288"/>
                    <a:pt x="731" y="1284"/>
                    <a:pt x="755" y="1277"/>
                  </a:cubicBezTo>
                  <a:cubicBezTo>
                    <a:pt x="884" y="1236"/>
                    <a:pt x="1027" y="1101"/>
                    <a:pt x="1011" y="949"/>
                  </a:cubicBezTo>
                  <a:lnTo>
                    <a:pt x="983" y="724"/>
                  </a:lnTo>
                  <a:cubicBezTo>
                    <a:pt x="981" y="685"/>
                    <a:pt x="975" y="649"/>
                    <a:pt x="972" y="611"/>
                  </a:cubicBezTo>
                  <a:cubicBezTo>
                    <a:pt x="967" y="622"/>
                    <a:pt x="964" y="633"/>
                    <a:pt x="958" y="641"/>
                  </a:cubicBezTo>
                  <a:cubicBezTo>
                    <a:pt x="967" y="622"/>
                    <a:pt x="972" y="600"/>
                    <a:pt x="978" y="578"/>
                  </a:cubicBezTo>
                  <a:cubicBezTo>
                    <a:pt x="1039" y="286"/>
                    <a:pt x="835" y="0"/>
                    <a:pt x="54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26"/>
            <p:cNvSpPr/>
            <p:nvPr/>
          </p:nvSpPr>
          <p:spPr>
            <a:xfrm>
              <a:off x="3721014" y="-58566"/>
              <a:ext cx="61036" cy="41123"/>
            </a:xfrm>
            <a:custGeom>
              <a:avLst/>
              <a:gdLst/>
              <a:ahLst/>
              <a:cxnLst/>
              <a:rect l="l" t="t" r="r" b="b"/>
              <a:pathLst>
                <a:path w="1364" h="919" extrusionOk="0">
                  <a:moveTo>
                    <a:pt x="885" y="0"/>
                  </a:moveTo>
                  <a:cubicBezTo>
                    <a:pt x="856" y="0"/>
                    <a:pt x="828" y="2"/>
                    <a:pt x="799" y="6"/>
                  </a:cubicBezTo>
                  <a:cubicBezTo>
                    <a:pt x="716" y="17"/>
                    <a:pt x="655" y="55"/>
                    <a:pt x="598" y="102"/>
                  </a:cubicBezTo>
                  <a:cubicBezTo>
                    <a:pt x="507" y="135"/>
                    <a:pt x="416" y="168"/>
                    <a:pt x="325" y="201"/>
                  </a:cubicBezTo>
                  <a:cubicBezTo>
                    <a:pt x="146" y="267"/>
                    <a:pt x="0" y="446"/>
                    <a:pt x="61" y="650"/>
                  </a:cubicBezTo>
                  <a:cubicBezTo>
                    <a:pt x="116" y="826"/>
                    <a:pt x="259" y="918"/>
                    <a:pt x="429" y="918"/>
                  </a:cubicBezTo>
                  <a:cubicBezTo>
                    <a:pt x="455" y="918"/>
                    <a:pt x="482" y="916"/>
                    <a:pt x="510" y="912"/>
                  </a:cubicBezTo>
                  <a:cubicBezTo>
                    <a:pt x="606" y="898"/>
                    <a:pt x="699" y="881"/>
                    <a:pt x="796" y="867"/>
                  </a:cubicBezTo>
                  <a:cubicBezTo>
                    <a:pt x="829" y="872"/>
                    <a:pt x="862" y="876"/>
                    <a:pt x="895" y="876"/>
                  </a:cubicBezTo>
                  <a:cubicBezTo>
                    <a:pt x="935" y="876"/>
                    <a:pt x="975" y="870"/>
                    <a:pt x="1016" y="854"/>
                  </a:cubicBezTo>
                  <a:cubicBezTo>
                    <a:pt x="1129" y="807"/>
                    <a:pt x="1220" y="760"/>
                    <a:pt x="1283" y="653"/>
                  </a:cubicBezTo>
                  <a:cubicBezTo>
                    <a:pt x="1338" y="559"/>
                    <a:pt x="1363" y="424"/>
                    <a:pt x="1330" y="320"/>
                  </a:cubicBezTo>
                  <a:cubicBezTo>
                    <a:pt x="1262" y="99"/>
                    <a:pt x="1090" y="0"/>
                    <a:pt x="885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26"/>
            <p:cNvSpPr/>
            <p:nvPr/>
          </p:nvSpPr>
          <p:spPr>
            <a:xfrm>
              <a:off x="3836062" y="-1048047"/>
              <a:ext cx="1450535" cy="754174"/>
            </a:xfrm>
            <a:custGeom>
              <a:avLst/>
              <a:gdLst/>
              <a:ahLst/>
              <a:cxnLst/>
              <a:rect l="l" t="t" r="r" b="b"/>
              <a:pathLst>
                <a:path w="32416" h="16854" extrusionOk="0">
                  <a:moveTo>
                    <a:pt x="22731" y="1"/>
                  </a:moveTo>
                  <a:cubicBezTo>
                    <a:pt x="20938" y="1"/>
                    <a:pt x="19145" y="326"/>
                    <a:pt x="17591" y="920"/>
                  </a:cubicBezTo>
                  <a:cubicBezTo>
                    <a:pt x="10386" y="3671"/>
                    <a:pt x="4092" y="10045"/>
                    <a:pt x="114" y="16509"/>
                  </a:cubicBezTo>
                  <a:cubicBezTo>
                    <a:pt x="1" y="16691"/>
                    <a:pt x="157" y="16853"/>
                    <a:pt x="322" y="16853"/>
                  </a:cubicBezTo>
                  <a:cubicBezTo>
                    <a:pt x="394" y="16853"/>
                    <a:pt x="468" y="16822"/>
                    <a:pt x="521" y="16749"/>
                  </a:cubicBezTo>
                  <a:cubicBezTo>
                    <a:pt x="4271" y="11548"/>
                    <a:pt x="8665" y="6790"/>
                    <a:pt x="14186" y="3428"/>
                  </a:cubicBezTo>
                  <a:cubicBezTo>
                    <a:pt x="16822" y="1825"/>
                    <a:pt x="20060" y="767"/>
                    <a:pt x="23097" y="767"/>
                  </a:cubicBezTo>
                  <a:cubicBezTo>
                    <a:pt x="26974" y="767"/>
                    <a:pt x="30524" y="2491"/>
                    <a:pt x="32074" y="7008"/>
                  </a:cubicBezTo>
                  <a:cubicBezTo>
                    <a:pt x="32103" y="7090"/>
                    <a:pt x="32167" y="7127"/>
                    <a:pt x="32230" y="7127"/>
                  </a:cubicBezTo>
                  <a:cubicBezTo>
                    <a:pt x="32323" y="7127"/>
                    <a:pt x="32415" y="7048"/>
                    <a:pt x="32396" y="6922"/>
                  </a:cubicBezTo>
                  <a:cubicBezTo>
                    <a:pt x="31640" y="2014"/>
                    <a:pt x="27187" y="1"/>
                    <a:pt x="2273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26"/>
            <p:cNvSpPr/>
            <p:nvPr/>
          </p:nvSpPr>
          <p:spPr>
            <a:xfrm>
              <a:off x="5354202" y="-598547"/>
              <a:ext cx="51191" cy="60230"/>
            </a:xfrm>
            <a:custGeom>
              <a:avLst/>
              <a:gdLst/>
              <a:ahLst/>
              <a:cxnLst/>
              <a:rect l="l" t="t" r="r" b="b"/>
              <a:pathLst>
                <a:path w="1144" h="1346" extrusionOk="0">
                  <a:moveTo>
                    <a:pt x="578" y="1"/>
                  </a:moveTo>
                  <a:cubicBezTo>
                    <a:pt x="536" y="1"/>
                    <a:pt x="495" y="7"/>
                    <a:pt x="455" y="19"/>
                  </a:cubicBezTo>
                  <a:cubicBezTo>
                    <a:pt x="204" y="96"/>
                    <a:pt x="1" y="366"/>
                    <a:pt x="89" y="638"/>
                  </a:cubicBezTo>
                  <a:cubicBezTo>
                    <a:pt x="138" y="781"/>
                    <a:pt x="177" y="933"/>
                    <a:pt x="259" y="1065"/>
                  </a:cubicBezTo>
                  <a:cubicBezTo>
                    <a:pt x="344" y="1205"/>
                    <a:pt x="520" y="1346"/>
                    <a:pt x="699" y="1346"/>
                  </a:cubicBezTo>
                  <a:cubicBezTo>
                    <a:pt x="731" y="1346"/>
                    <a:pt x="762" y="1342"/>
                    <a:pt x="794" y="1332"/>
                  </a:cubicBezTo>
                  <a:cubicBezTo>
                    <a:pt x="1000" y="1269"/>
                    <a:pt x="1118" y="1062"/>
                    <a:pt x="1132" y="856"/>
                  </a:cubicBezTo>
                  <a:cubicBezTo>
                    <a:pt x="1143" y="696"/>
                    <a:pt x="1102" y="536"/>
                    <a:pt x="1072" y="382"/>
                  </a:cubicBezTo>
                  <a:cubicBezTo>
                    <a:pt x="1030" y="162"/>
                    <a:pt x="799" y="1"/>
                    <a:pt x="57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26"/>
            <p:cNvSpPr/>
            <p:nvPr/>
          </p:nvSpPr>
          <p:spPr>
            <a:xfrm>
              <a:off x="5369506" y="-365855"/>
              <a:ext cx="47343" cy="57143"/>
            </a:xfrm>
            <a:custGeom>
              <a:avLst/>
              <a:gdLst/>
              <a:ahLst/>
              <a:cxnLst/>
              <a:rect l="l" t="t" r="r" b="b"/>
              <a:pathLst>
                <a:path w="1058" h="1277" extrusionOk="0">
                  <a:moveTo>
                    <a:pt x="525" y="0"/>
                  </a:moveTo>
                  <a:cubicBezTo>
                    <a:pt x="486" y="0"/>
                    <a:pt x="448" y="6"/>
                    <a:pt x="410" y="17"/>
                  </a:cubicBezTo>
                  <a:cubicBezTo>
                    <a:pt x="179" y="89"/>
                    <a:pt x="0" y="336"/>
                    <a:pt x="77" y="587"/>
                  </a:cubicBezTo>
                  <a:cubicBezTo>
                    <a:pt x="121" y="730"/>
                    <a:pt x="157" y="879"/>
                    <a:pt x="234" y="1008"/>
                  </a:cubicBezTo>
                  <a:cubicBezTo>
                    <a:pt x="309" y="1142"/>
                    <a:pt x="479" y="1276"/>
                    <a:pt x="649" y="1276"/>
                  </a:cubicBezTo>
                  <a:cubicBezTo>
                    <a:pt x="678" y="1276"/>
                    <a:pt x="707" y="1273"/>
                    <a:pt x="735" y="1264"/>
                  </a:cubicBezTo>
                  <a:cubicBezTo>
                    <a:pt x="925" y="1204"/>
                    <a:pt x="1038" y="1008"/>
                    <a:pt x="1049" y="818"/>
                  </a:cubicBezTo>
                  <a:cubicBezTo>
                    <a:pt x="1057" y="661"/>
                    <a:pt x="1013" y="504"/>
                    <a:pt x="983" y="353"/>
                  </a:cubicBezTo>
                  <a:cubicBezTo>
                    <a:pt x="939" y="151"/>
                    <a:pt x="731" y="0"/>
                    <a:pt x="525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26"/>
            <p:cNvSpPr/>
            <p:nvPr/>
          </p:nvSpPr>
          <p:spPr>
            <a:xfrm>
              <a:off x="5262288" y="-85505"/>
              <a:ext cx="64481" cy="47925"/>
            </a:xfrm>
            <a:custGeom>
              <a:avLst/>
              <a:gdLst/>
              <a:ahLst/>
              <a:cxnLst/>
              <a:rect l="l" t="t" r="r" b="b"/>
              <a:pathLst>
                <a:path w="1441" h="1071" extrusionOk="0">
                  <a:moveTo>
                    <a:pt x="890" y="0"/>
                  </a:moveTo>
                  <a:cubicBezTo>
                    <a:pt x="848" y="0"/>
                    <a:pt x="806" y="6"/>
                    <a:pt x="763" y="18"/>
                  </a:cubicBezTo>
                  <a:cubicBezTo>
                    <a:pt x="584" y="68"/>
                    <a:pt x="408" y="118"/>
                    <a:pt x="240" y="197"/>
                  </a:cubicBezTo>
                  <a:cubicBezTo>
                    <a:pt x="89" y="266"/>
                    <a:pt x="14" y="440"/>
                    <a:pt x="3" y="594"/>
                  </a:cubicBezTo>
                  <a:cubicBezTo>
                    <a:pt x="1" y="674"/>
                    <a:pt x="23" y="767"/>
                    <a:pt x="67" y="836"/>
                  </a:cubicBezTo>
                  <a:cubicBezTo>
                    <a:pt x="146" y="960"/>
                    <a:pt x="287" y="1071"/>
                    <a:pt x="444" y="1071"/>
                  </a:cubicBezTo>
                  <a:cubicBezTo>
                    <a:pt x="451" y="1071"/>
                    <a:pt x="459" y="1071"/>
                    <a:pt x="466" y="1070"/>
                  </a:cubicBezTo>
                  <a:cubicBezTo>
                    <a:pt x="653" y="1056"/>
                    <a:pt x="829" y="1012"/>
                    <a:pt x="1011" y="971"/>
                  </a:cubicBezTo>
                  <a:cubicBezTo>
                    <a:pt x="1264" y="913"/>
                    <a:pt x="1441" y="621"/>
                    <a:pt x="1366" y="371"/>
                  </a:cubicBezTo>
                  <a:lnTo>
                    <a:pt x="1364" y="371"/>
                  </a:lnTo>
                  <a:cubicBezTo>
                    <a:pt x="1301" y="160"/>
                    <a:pt x="1108" y="0"/>
                    <a:pt x="890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26"/>
            <p:cNvSpPr/>
            <p:nvPr/>
          </p:nvSpPr>
          <p:spPr>
            <a:xfrm>
              <a:off x="3331298" y="-656094"/>
              <a:ext cx="1809992" cy="1626079"/>
            </a:xfrm>
            <a:custGeom>
              <a:avLst/>
              <a:gdLst/>
              <a:ahLst/>
              <a:cxnLst/>
              <a:rect l="l" t="t" r="r" b="b"/>
              <a:pathLst>
                <a:path w="40449" h="36339" extrusionOk="0">
                  <a:moveTo>
                    <a:pt x="14130" y="1"/>
                  </a:moveTo>
                  <a:cubicBezTo>
                    <a:pt x="14060" y="1"/>
                    <a:pt x="13990" y="24"/>
                    <a:pt x="13932" y="80"/>
                  </a:cubicBezTo>
                  <a:cubicBezTo>
                    <a:pt x="9100" y="4639"/>
                    <a:pt x="5824" y="10870"/>
                    <a:pt x="3924" y="17180"/>
                  </a:cubicBezTo>
                  <a:cubicBezTo>
                    <a:pt x="2448" y="22092"/>
                    <a:pt x="1" y="31007"/>
                    <a:pt x="4954" y="34732"/>
                  </a:cubicBezTo>
                  <a:cubicBezTo>
                    <a:pt x="6493" y="35890"/>
                    <a:pt x="8248" y="36339"/>
                    <a:pt x="10086" y="36339"/>
                  </a:cubicBezTo>
                  <a:cubicBezTo>
                    <a:pt x="14465" y="36339"/>
                    <a:pt x="19316" y="33790"/>
                    <a:pt x="22842" y="32199"/>
                  </a:cubicBezTo>
                  <a:cubicBezTo>
                    <a:pt x="29802" y="29058"/>
                    <a:pt x="35768" y="24683"/>
                    <a:pt x="40311" y="18510"/>
                  </a:cubicBezTo>
                  <a:cubicBezTo>
                    <a:pt x="40448" y="18324"/>
                    <a:pt x="40250" y="18097"/>
                    <a:pt x="40058" y="18097"/>
                  </a:cubicBezTo>
                  <a:cubicBezTo>
                    <a:pt x="39996" y="18097"/>
                    <a:pt x="39934" y="18121"/>
                    <a:pt x="39885" y="18180"/>
                  </a:cubicBezTo>
                  <a:cubicBezTo>
                    <a:pt x="35945" y="22874"/>
                    <a:pt x="31231" y="26831"/>
                    <a:pt x="25785" y="29669"/>
                  </a:cubicBezTo>
                  <a:cubicBezTo>
                    <a:pt x="22630" y="31316"/>
                    <a:pt x="19312" y="32676"/>
                    <a:pt x="15970" y="33882"/>
                  </a:cubicBezTo>
                  <a:cubicBezTo>
                    <a:pt x="14131" y="34545"/>
                    <a:pt x="11996" y="35203"/>
                    <a:pt x="9949" y="35203"/>
                  </a:cubicBezTo>
                  <a:cubicBezTo>
                    <a:pt x="8416" y="35203"/>
                    <a:pt x="6933" y="34834"/>
                    <a:pt x="5661" y="33821"/>
                  </a:cubicBezTo>
                  <a:cubicBezTo>
                    <a:pt x="876" y="30008"/>
                    <a:pt x="4053" y="20209"/>
                    <a:pt x="5771" y="15374"/>
                  </a:cubicBezTo>
                  <a:cubicBezTo>
                    <a:pt x="7743" y="9832"/>
                    <a:pt x="10881" y="5096"/>
                    <a:pt x="14406" y="446"/>
                  </a:cubicBezTo>
                  <a:cubicBezTo>
                    <a:pt x="14566" y="233"/>
                    <a:pt x="14349" y="1"/>
                    <a:pt x="14130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26"/>
            <p:cNvSpPr/>
            <p:nvPr/>
          </p:nvSpPr>
          <p:spPr>
            <a:xfrm>
              <a:off x="3529669" y="243800"/>
              <a:ext cx="410111" cy="517818"/>
            </a:xfrm>
            <a:custGeom>
              <a:avLst/>
              <a:gdLst/>
              <a:ahLst/>
              <a:cxnLst/>
              <a:rect l="l" t="t" r="r" b="b"/>
              <a:pathLst>
                <a:path w="9165" h="11572" extrusionOk="0">
                  <a:moveTo>
                    <a:pt x="2225" y="1"/>
                  </a:moveTo>
                  <a:cubicBezTo>
                    <a:pt x="2145" y="1"/>
                    <a:pt x="2063" y="43"/>
                    <a:pt x="2024" y="137"/>
                  </a:cubicBezTo>
                  <a:cubicBezTo>
                    <a:pt x="804" y="3177"/>
                    <a:pt x="0" y="7425"/>
                    <a:pt x="2646" y="10000"/>
                  </a:cubicBezTo>
                  <a:cubicBezTo>
                    <a:pt x="3612" y="10939"/>
                    <a:pt x="5014" y="11572"/>
                    <a:pt x="6353" y="11572"/>
                  </a:cubicBezTo>
                  <a:cubicBezTo>
                    <a:pt x="7347" y="11572"/>
                    <a:pt x="8306" y="11224"/>
                    <a:pt x="9028" y="10393"/>
                  </a:cubicBezTo>
                  <a:lnTo>
                    <a:pt x="9028" y="10391"/>
                  </a:lnTo>
                  <a:cubicBezTo>
                    <a:pt x="9164" y="10234"/>
                    <a:pt x="9047" y="9980"/>
                    <a:pt x="8868" y="9980"/>
                  </a:cubicBezTo>
                  <a:cubicBezTo>
                    <a:pt x="8829" y="9980"/>
                    <a:pt x="8787" y="9992"/>
                    <a:pt x="8745" y="10019"/>
                  </a:cubicBezTo>
                  <a:cubicBezTo>
                    <a:pt x="7959" y="10526"/>
                    <a:pt x="7084" y="10772"/>
                    <a:pt x="6221" y="10772"/>
                  </a:cubicBezTo>
                  <a:cubicBezTo>
                    <a:pt x="4750" y="10772"/>
                    <a:pt x="3315" y="10056"/>
                    <a:pt x="2418" y="8692"/>
                  </a:cubicBezTo>
                  <a:cubicBezTo>
                    <a:pt x="738" y="6134"/>
                    <a:pt x="1559" y="2940"/>
                    <a:pt x="2412" y="245"/>
                  </a:cubicBezTo>
                  <a:cubicBezTo>
                    <a:pt x="2460" y="95"/>
                    <a:pt x="2346" y="1"/>
                    <a:pt x="222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26"/>
            <p:cNvSpPr/>
            <p:nvPr/>
          </p:nvSpPr>
          <p:spPr>
            <a:xfrm>
              <a:off x="4037744" y="-137905"/>
              <a:ext cx="1048300" cy="547888"/>
            </a:xfrm>
            <a:custGeom>
              <a:avLst/>
              <a:gdLst/>
              <a:ahLst/>
              <a:cxnLst/>
              <a:rect l="l" t="t" r="r" b="b"/>
              <a:pathLst>
                <a:path w="23427" h="12244" extrusionOk="0">
                  <a:moveTo>
                    <a:pt x="23068" y="0"/>
                  </a:moveTo>
                  <a:cubicBezTo>
                    <a:pt x="23007" y="0"/>
                    <a:pt x="22945" y="25"/>
                    <a:pt x="22894" y="83"/>
                  </a:cubicBezTo>
                  <a:cubicBezTo>
                    <a:pt x="19970" y="3395"/>
                    <a:pt x="17192" y="6368"/>
                    <a:pt x="13250" y="8524"/>
                  </a:cubicBezTo>
                  <a:cubicBezTo>
                    <a:pt x="9180" y="10749"/>
                    <a:pt x="4676" y="11900"/>
                    <a:pt x="61" y="12148"/>
                  </a:cubicBezTo>
                  <a:cubicBezTo>
                    <a:pt x="4" y="12150"/>
                    <a:pt x="1" y="12238"/>
                    <a:pt x="59" y="12238"/>
                  </a:cubicBezTo>
                  <a:cubicBezTo>
                    <a:pt x="234" y="12242"/>
                    <a:pt x="410" y="12244"/>
                    <a:pt x="587" y="12244"/>
                  </a:cubicBezTo>
                  <a:cubicBezTo>
                    <a:pt x="9153" y="12244"/>
                    <a:pt x="18800" y="7934"/>
                    <a:pt x="23313" y="408"/>
                  </a:cubicBezTo>
                  <a:cubicBezTo>
                    <a:pt x="23426" y="218"/>
                    <a:pt x="23249" y="0"/>
                    <a:pt x="23068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26"/>
            <p:cNvSpPr/>
            <p:nvPr/>
          </p:nvSpPr>
          <p:spPr>
            <a:xfrm>
              <a:off x="5081817" y="-373865"/>
              <a:ext cx="78129" cy="58709"/>
            </a:xfrm>
            <a:custGeom>
              <a:avLst/>
              <a:gdLst/>
              <a:ahLst/>
              <a:cxnLst/>
              <a:rect l="l" t="t" r="r" b="b"/>
              <a:pathLst>
                <a:path w="1746" h="1312" extrusionOk="0">
                  <a:moveTo>
                    <a:pt x="1088" y="1"/>
                  </a:moveTo>
                  <a:cubicBezTo>
                    <a:pt x="1007" y="1"/>
                    <a:pt x="923" y="14"/>
                    <a:pt x="837" y="36"/>
                  </a:cubicBezTo>
                  <a:lnTo>
                    <a:pt x="534" y="113"/>
                  </a:lnTo>
                  <a:cubicBezTo>
                    <a:pt x="226" y="193"/>
                    <a:pt x="0" y="540"/>
                    <a:pt x="99" y="857"/>
                  </a:cubicBezTo>
                  <a:cubicBezTo>
                    <a:pt x="181" y="1122"/>
                    <a:pt x="418" y="1311"/>
                    <a:pt x="689" y="1311"/>
                  </a:cubicBezTo>
                  <a:cubicBezTo>
                    <a:pt x="739" y="1311"/>
                    <a:pt x="789" y="1305"/>
                    <a:pt x="840" y="1292"/>
                  </a:cubicBezTo>
                  <a:lnTo>
                    <a:pt x="1143" y="1215"/>
                  </a:lnTo>
                  <a:cubicBezTo>
                    <a:pt x="1404" y="1146"/>
                    <a:pt x="1603" y="1014"/>
                    <a:pt x="1688" y="741"/>
                  </a:cubicBezTo>
                  <a:cubicBezTo>
                    <a:pt x="1746" y="551"/>
                    <a:pt x="1685" y="323"/>
                    <a:pt x="1542" y="185"/>
                  </a:cubicBezTo>
                  <a:cubicBezTo>
                    <a:pt x="1405" y="54"/>
                    <a:pt x="1253" y="1"/>
                    <a:pt x="108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26"/>
            <p:cNvSpPr/>
            <p:nvPr/>
          </p:nvSpPr>
          <p:spPr>
            <a:xfrm>
              <a:off x="4213337" y="-449400"/>
              <a:ext cx="220963" cy="294618"/>
            </a:xfrm>
            <a:custGeom>
              <a:avLst/>
              <a:gdLst/>
              <a:ahLst/>
              <a:cxnLst/>
              <a:rect l="l" t="t" r="r" b="b"/>
              <a:pathLst>
                <a:path w="4938" h="6584" extrusionOk="0">
                  <a:moveTo>
                    <a:pt x="4831" y="0"/>
                  </a:moveTo>
                  <a:cubicBezTo>
                    <a:pt x="4820" y="0"/>
                    <a:pt x="4810" y="3"/>
                    <a:pt x="4799" y="9"/>
                  </a:cubicBezTo>
                  <a:cubicBezTo>
                    <a:pt x="2453" y="1311"/>
                    <a:pt x="526" y="3773"/>
                    <a:pt x="17" y="6441"/>
                  </a:cubicBezTo>
                  <a:cubicBezTo>
                    <a:pt x="0" y="6528"/>
                    <a:pt x="64" y="6583"/>
                    <a:pt x="130" y="6583"/>
                  </a:cubicBezTo>
                  <a:cubicBezTo>
                    <a:pt x="173" y="6583"/>
                    <a:pt x="218" y="6559"/>
                    <a:pt x="240" y="6504"/>
                  </a:cubicBezTo>
                  <a:cubicBezTo>
                    <a:pt x="1250" y="3880"/>
                    <a:pt x="2635" y="1845"/>
                    <a:pt x="4885" y="119"/>
                  </a:cubicBezTo>
                  <a:cubicBezTo>
                    <a:pt x="4938" y="77"/>
                    <a:pt x="4888" y="0"/>
                    <a:pt x="483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26"/>
            <p:cNvSpPr/>
            <p:nvPr/>
          </p:nvSpPr>
          <p:spPr>
            <a:xfrm>
              <a:off x="4356622" y="172068"/>
              <a:ext cx="77279" cy="50699"/>
            </a:xfrm>
            <a:custGeom>
              <a:avLst/>
              <a:gdLst/>
              <a:ahLst/>
              <a:cxnLst/>
              <a:rect l="l" t="t" r="r" b="b"/>
              <a:pathLst>
                <a:path w="1727" h="1133" extrusionOk="0">
                  <a:moveTo>
                    <a:pt x="646" y="0"/>
                  </a:moveTo>
                  <a:cubicBezTo>
                    <a:pt x="279" y="0"/>
                    <a:pt x="1" y="354"/>
                    <a:pt x="91" y="711"/>
                  </a:cubicBezTo>
                  <a:cubicBezTo>
                    <a:pt x="159" y="969"/>
                    <a:pt x="399" y="1133"/>
                    <a:pt x="649" y="1133"/>
                  </a:cubicBezTo>
                  <a:cubicBezTo>
                    <a:pt x="743" y="1133"/>
                    <a:pt x="838" y="1110"/>
                    <a:pt x="925" y="1060"/>
                  </a:cubicBezTo>
                  <a:lnTo>
                    <a:pt x="1352" y="821"/>
                  </a:lnTo>
                  <a:cubicBezTo>
                    <a:pt x="1727" y="609"/>
                    <a:pt x="1570" y="6"/>
                    <a:pt x="1140" y="3"/>
                  </a:cubicBezTo>
                  <a:cubicBezTo>
                    <a:pt x="978" y="3"/>
                    <a:pt x="813" y="0"/>
                    <a:pt x="650" y="0"/>
                  </a:cubicBezTo>
                  <a:cubicBezTo>
                    <a:pt x="649" y="0"/>
                    <a:pt x="647" y="0"/>
                    <a:pt x="64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26"/>
            <p:cNvSpPr/>
            <p:nvPr/>
          </p:nvSpPr>
          <p:spPr>
            <a:xfrm>
              <a:off x="4076273" y="-1225296"/>
              <a:ext cx="1474699" cy="866893"/>
            </a:xfrm>
            <a:custGeom>
              <a:avLst/>
              <a:gdLst/>
              <a:ahLst/>
              <a:cxnLst/>
              <a:rect l="l" t="t" r="r" b="b"/>
              <a:pathLst>
                <a:path w="32956" h="19373" extrusionOk="0">
                  <a:moveTo>
                    <a:pt x="21325" y="1"/>
                  </a:moveTo>
                  <a:cubicBezTo>
                    <a:pt x="18586" y="1"/>
                    <a:pt x="15845" y="868"/>
                    <a:pt x="13347" y="1910"/>
                  </a:cubicBezTo>
                  <a:cubicBezTo>
                    <a:pt x="8581" y="3895"/>
                    <a:pt x="4115" y="6569"/>
                    <a:pt x="87" y="9793"/>
                  </a:cubicBezTo>
                  <a:cubicBezTo>
                    <a:pt x="0" y="9864"/>
                    <a:pt x="82" y="10003"/>
                    <a:pt x="175" y="10003"/>
                  </a:cubicBezTo>
                  <a:cubicBezTo>
                    <a:pt x="194" y="10003"/>
                    <a:pt x="214" y="9997"/>
                    <a:pt x="233" y="9983"/>
                  </a:cubicBezTo>
                  <a:cubicBezTo>
                    <a:pt x="6053" y="5801"/>
                    <a:pt x="13570" y="691"/>
                    <a:pt x="21015" y="583"/>
                  </a:cubicBezTo>
                  <a:cubicBezTo>
                    <a:pt x="21065" y="583"/>
                    <a:pt x="21116" y="582"/>
                    <a:pt x="21167" y="582"/>
                  </a:cubicBezTo>
                  <a:cubicBezTo>
                    <a:pt x="25744" y="582"/>
                    <a:pt x="29180" y="3533"/>
                    <a:pt x="30558" y="7816"/>
                  </a:cubicBezTo>
                  <a:cubicBezTo>
                    <a:pt x="31750" y="11533"/>
                    <a:pt x="31103" y="15352"/>
                    <a:pt x="31138" y="19162"/>
                  </a:cubicBezTo>
                  <a:cubicBezTo>
                    <a:pt x="31140" y="19293"/>
                    <a:pt x="31259" y="19373"/>
                    <a:pt x="31370" y="19373"/>
                  </a:cubicBezTo>
                  <a:cubicBezTo>
                    <a:pt x="31454" y="19373"/>
                    <a:pt x="31533" y="19327"/>
                    <a:pt x="31554" y="19223"/>
                  </a:cubicBezTo>
                  <a:cubicBezTo>
                    <a:pt x="32956" y="12359"/>
                    <a:pt x="32080" y="1875"/>
                    <a:pt x="23592" y="214"/>
                  </a:cubicBezTo>
                  <a:cubicBezTo>
                    <a:pt x="22840" y="67"/>
                    <a:pt x="22083" y="1"/>
                    <a:pt x="2132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2" name="Google Shape;2362;p26"/>
          <p:cNvGrpSpPr/>
          <p:nvPr/>
        </p:nvGrpSpPr>
        <p:grpSpPr>
          <a:xfrm rot="2700000">
            <a:off x="9042975" y="2035437"/>
            <a:ext cx="1478914" cy="2893514"/>
            <a:chOff x="1901850" y="-1534375"/>
            <a:chExt cx="983032" cy="1923316"/>
          </a:xfrm>
        </p:grpSpPr>
        <p:sp>
          <p:nvSpPr>
            <p:cNvPr id="2363" name="Google Shape;2363;p26"/>
            <p:cNvSpPr/>
            <p:nvPr/>
          </p:nvSpPr>
          <p:spPr>
            <a:xfrm>
              <a:off x="2212987" y="-1247715"/>
              <a:ext cx="486898" cy="958402"/>
            </a:xfrm>
            <a:custGeom>
              <a:avLst/>
              <a:gdLst/>
              <a:ahLst/>
              <a:cxnLst/>
              <a:rect l="l" t="t" r="r" b="b"/>
              <a:pathLst>
                <a:path w="10881" h="21418" extrusionOk="0">
                  <a:moveTo>
                    <a:pt x="9762" y="1"/>
                  </a:moveTo>
                  <a:cubicBezTo>
                    <a:pt x="9725" y="1"/>
                    <a:pt x="9690" y="46"/>
                    <a:pt x="9711" y="88"/>
                  </a:cubicBezTo>
                  <a:cubicBezTo>
                    <a:pt x="10515" y="1687"/>
                    <a:pt x="10308" y="3777"/>
                    <a:pt x="10005" y="5481"/>
                  </a:cubicBezTo>
                  <a:cubicBezTo>
                    <a:pt x="9727" y="7040"/>
                    <a:pt x="9246" y="8548"/>
                    <a:pt x="8676" y="10024"/>
                  </a:cubicBezTo>
                  <a:cubicBezTo>
                    <a:pt x="7525" y="13011"/>
                    <a:pt x="6277" y="16260"/>
                    <a:pt x="4309" y="18818"/>
                  </a:cubicBezTo>
                  <a:cubicBezTo>
                    <a:pt x="3816" y="19460"/>
                    <a:pt x="3238" y="20187"/>
                    <a:pt x="2544" y="20622"/>
                  </a:cubicBezTo>
                  <a:cubicBezTo>
                    <a:pt x="2224" y="20821"/>
                    <a:pt x="1959" y="20906"/>
                    <a:pt x="1741" y="20906"/>
                  </a:cubicBezTo>
                  <a:cubicBezTo>
                    <a:pt x="864" y="20906"/>
                    <a:pt x="733" y="19543"/>
                    <a:pt x="793" y="18749"/>
                  </a:cubicBezTo>
                  <a:cubicBezTo>
                    <a:pt x="917" y="17119"/>
                    <a:pt x="1253" y="15503"/>
                    <a:pt x="1759" y="13953"/>
                  </a:cubicBezTo>
                  <a:cubicBezTo>
                    <a:pt x="2021" y="13152"/>
                    <a:pt x="2332" y="12367"/>
                    <a:pt x="2687" y="11605"/>
                  </a:cubicBezTo>
                  <a:cubicBezTo>
                    <a:pt x="2943" y="11057"/>
                    <a:pt x="3409" y="9724"/>
                    <a:pt x="3965" y="9396"/>
                  </a:cubicBezTo>
                  <a:cubicBezTo>
                    <a:pt x="4126" y="9301"/>
                    <a:pt x="4263" y="9258"/>
                    <a:pt x="4379" y="9258"/>
                  </a:cubicBezTo>
                  <a:cubicBezTo>
                    <a:pt x="5265" y="9258"/>
                    <a:pt x="4917" y="11752"/>
                    <a:pt x="4854" y="12139"/>
                  </a:cubicBezTo>
                  <a:cubicBezTo>
                    <a:pt x="4708" y="13039"/>
                    <a:pt x="4425" y="13895"/>
                    <a:pt x="4042" y="14724"/>
                  </a:cubicBezTo>
                  <a:cubicBezTo>
                    <a:pt x="4038" y="14730"/>
                    <a:pt x="4044" y="14736"/>
                    <a:pt x="4049" y="14736"/>
                  </a:cubicBezTo>
                  <a:cubicBezTo>
                    <a:pt x="4052" y="14736"/>
                    <a:pt x="4054" y="14735"/>
                    <a:pt x="4056" y="14732"/>
                  </a:cubicBezTo>
                  <a:cubicBezTo>
                    <a:pt x="4780" y="13295"/>
                    <a:pt x="5151" y="11731"/>
                    <a:pt x="5085" y="10118"/>
                  </a:cubicBezTo>
                  <a:cubicBezTo>
                    <a:pt x="5061" y="9530"/>
                    <a:pt x="4857" y="8940"/>
                    <a:pt x="4418" y="8940"/>
                  </a:cubicBezTo>
                  <a:cubicBezTo>
                    <a:pt x="4254" y="8940"/>
                    <a:pt x="4058" y="9021"/>
                    <a:pt x="3827" y="9215"/>
                  </a:cubicBezTo>
                  <a:cubicBezTo>
                    <a:pt x="3378" y="9589"/>
                    <a:pt x="3108" y="10203"/>
                    <a:pt x="2836" y="10701"/>
                  </a:cubicBezTo>
                  <a:cubicBezTo>
                    <a:pt x="2417" y="11464"/>
                    <a:pt x="2048" y="12252"/>
                    <a:pt x="1729" y="13058"/>
                  </a:cubicBezTo>
                  <a:cubicBezTo>
                    <a:pt x="1093" y="14658"/>
                    <a:pt x="653" y="16332"/>
                    <a:pt x="424" y="18039"/>
                  </a:cubicBezTo>
                  <a:cubicBezTo>
                    <a:pt x="295" y="19008"/>
                    <a:pt x="0" y="20553"/>
                    <a:pt x="991" y="21200"/>
                  </a:cubicBezTo>
                  <a:cubicBezTo>
                    <a:pt x="1226" y="21353"/>
                    <a:pt x="1467" y="21418"/>
                    <a:pt x="1707" y="21418"/>
                  </a:cubicBezTo>
                  <a:cubicBezTo>
                    <a:pt x="2609" y="21418"/>
                    <a:pt x="3499" y="20498"/>
                    <a:pt x="4045" y="19897"/>
                  </a:cubicBezTo>
                  <a:cubicBezTo>
                    <a:pt x="6333" y="17370"/>
                    <a:pt x="7613" y="13956"/>
                    <a:pt x="8871" y="10836"/>
                  </a:cubicBezTo>
                  <a:cubicBezTo>
                    <a:pt x="9648" y="8906"/>
                    <a:pt x="10339" y="6907"/>
                    <a:pt x="10575" y="4831"/>
                  </a:cubicBezTo>
                  <a:cubicBezTo>
                    <a:pt x="10757" y="3254"/>
                    <a:pt x="10881" y="1310"/>
                    <a:pt x="9799" y="19"/>
                  </a:cubicBezTo>
                  <a:cubicBezTo>
                    <a:pt x="9788" y="6"/>
                    <a:pt x="9775" y="1"/>
                    <a:pt x="9762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26"/>
            <p:cNvSpPr/>
            <p:nvPr/>
          </p:nvSpPr>
          <p:spPr>
            <a:xfrm>
              <a:off x="2019360" y="-1270045"/>
              <a:ext cx="745851" cy="1380684"/>
            </a:xfrm>
            <a:custGeom>
              <a:avLst/>
              <a:gdLst/>
              <a:ahLst/>
              <a:cxnLst/>
              <a:rect l="l" t="t" r="r" b="b"/>
              <a:pathLst>
                <a:path w="16668" h="30855" extrusionOk="0">
                  <a:moveTo>
                    <a:pt x="11899" y="0"/>
                  </a:moveTo>
                  <a:cubicBezTo>
                    <a:pt x="11888" y="0"/>
                    <a:pt x="11877" y="3"/>
                    <a:pt x="11865" y="11"/>
                  </a:cubicBezTo>
                  <a:cubicBezTo>
                    <a:pt x="8738" y="2211"/>
                    <a:pt x="6813" y="5702"/>
                    <a:pt x="5348" y="9149"/>
                  </a:cubicBezTo>
                  <a:cubicBezTo>
                    <a:pt x="3597" y="13274"/>
                    <a:pt x="1965" y="17671"/>
                    <a:pt x="1274" y="22109"/>
                  </a:cubicBezTo>
                  <a:cubicBezTo>
                    <a:pt x="939" y="24267"/>
                    <a:pt x="0" y="30855"/>
                    <a:pt x="3610" y="30855"/>
                  </a:cubicBezTo>
                  <a:cubicBezTo>
                    <a:pt x="3718" y="30855"/>
                    <a:pt x="3829" y="30849"/>
                    <a:pt x="3944" y="30837"/>
                  </a:cubicBezTo>
                  <a:cubicBezTo>
                    <a:pt x="5847" y="30641"/>
                    <a:pt x="7036" y="28692"/>
                    <a:pt x="8052" y="27285"/>
                  </a:cubicBezTo>
                  <a:cubicBezTo>
                    <a:pt x="9332" y="25518"/>
                    <a:pt x="10494" y="23670"/>
                    <a:pt x="11546" y="21757"/>
                  </a:cubicBezTo>
                  <a:cubicBezTo>
                    <a:pt x="13878" y="17508"/>
                    <a:pt x="15808" y="12839"/>
                    <a:pt x="16656" y="8051"/>
                  </a:cubicBezTo>
                  <a:cubicBezTo>
                    <a:pt x="16668" y="7979"/>
                    <a:pt x="16610" y="7932"/>
                    <a:pt x="16556" y="7932"/>
                  </a:cubicBezTo>
                  <a:cubicBezTo>
                    <a:pt x="16520" y="7932"/>
                    <a:pt x="16486" y="7952"/>
                    <a:pt x="16474" y="7998"/>
                  </a:cubicBezTo>
                  <a:cubicBezTo>
                    <a:pt x="14434" y="15471"/>
                    <a:pt x="11502" y="22651"/>
                    <a:pt x="6436" y="28626"/>
                  </a:cubicBezTo>
                  <a:cubicBezTo>
                    <a:pt x="5761" y="29424"/>
                    <a:pt x="4935" y="30226"/>
                    <a:pt x="3840" y="30297"/>
                  </a:cubicBezTo>
                  <a:cubicBezTo>
                    <a:pt x="3786" y="30301"/>
                    <a:pt x="3733" y="30303"/>
                    <a:pt x="3681" y="30303"/>
                  </a:cubicBezTo>
                  <a:cubicBezTo>
                    <a:pt x="2364" y="30303"/>
                    <a:pt x="1839" y="29142"/>
                    <a:pt x="1656" y="27976"/>
                  </a:cubicBezTo>
                  <a:cubicBezTo>
                    <a:pt x="1323" y="25851"/>
                    <a:pt x="1497" y="23607"/>
                    <a:pt x="1868" y="21498"/>
                  </a:cubicBezTo>
                  <a:cubicBezTo>
                    <a:pt x="2554" y="17616"/>
                    <a:pt x="3917" y="13819"/>
                    <a:pt x="5376" y="10168"/>
                  </a:cubicBezTo>
                  <a:cubicBezTo>
                    <a:pt x="6896" y="6368"/>
                    <a:pt x="8878" y="2877"/>
                    <a:pt x="11945" y="116"/>
                  </a:cubicBezTo>
                  <a:cubicBezTo>
                    <a:pt x="11993" y="75"/>
                    <a:pt x="11951" y="0"/>
                    <a:pt x="1189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26"/>
            <p:cNvSpPr/>
            <p:nvPr/>
          </p:nvSpPr>
          <p:spPr>
            <a:xfrm>
              <a:off x="2136243" y="-1534375"/>
              <a:ext cx="683921" cy="782186"/>
            </a:xfrm>
            <a:custGeom>
              <a:avLst/>
              <a:gdLst/>
              <a:ahLst/>
              <a:cxnLst/>
              <a:rect l="l" t="t" r="r" b="b"/>
              <a:pathLst>
                <a:path w="15284" h="17480" extrusionOk="0">
                  <a:moveTo>
                    <a:pt x="11472" y="0"/>
                  </a:moveTo>
                  <a:cubicBezTo>
                    <a:pt x="10478" y="0"/>
                    <a:pt x="9626" y="687"/>
                    <a:pt x="8970" y="1383"/>
                  </a:cubicBezTo>
                  <a:cubicBezTo>
                    <a:pt x="6941" y="3537"/>
                    <a:pt x="5258" y="6158"/>
                    <a:pt x="3794" y="8715"/>
                  </a:cubicBezTo>
                  <a:cubicBezTo>
                    <a:pt x="2249" y="11414"/>
                    <a:pt x="875" y="14307"/>
                    <a:pt x="30" y="17308"/>
                  </a:cubicBezTo>
                  <a:cubicBezTo>
                    <a:pt x="1" y="17415"/>
                    <a:pt x="79" y="17480"/>
                    <a:pt x="161" y="17480"/>
                  </a:cubicBezTo>
                  <a:cubicBezTo>
                    <a:pt x="217" y="17480"/>
                    <a:pt x="274" y="17450"/>
                    <a:pt x="300" y="17383"/>
                  </a:cubicBezTo>
                  <a:cubicBezTo>
                    <a:pt x="2178" y="12628"/>
                    <a:pt x="4303" y="8115"/>
                    <a:pt x="7362" y="3991"/>
                  </a:cubicBezTo>
                  <a:cubicBezTo>
                    <a:pt x="8122" y="2967"/>
                    <a:pt x="8901" y="1824"/>
                    <a:pt x="9901" y="1017"/>
                  </a:cubicBezTo>
                  <a:cubicBezTo>
                    <a:pt x="10431" y="590"/>
                    <a:pt x="10976" y="393"/>
                    <a:pt x="11493" y="393"/>
                  </a:cubicBezTo>
                  <a:cubicBezTo>
                    <a:pt x="12351" y="393"/>
                    <a:pt x="13135" y="934"/>
                    <a:pt x="13664" y="1868"/>
                  </a:cubicBezTo>
                  <a:cubicBezTo>
                    <a:pt x="15044" y="4294"/>
                    <a:pt x="15090" y="7551"/>
                    <a:pt x="14628" y="10224"/>
                  </a:cubicBezTo>
                  <a:cubicBezTo>
                    <a:pt x="14625" y="10242"/>
                    <a:pt x="14639" y="10254"/>
                    <a:pt x="14653" y="10254"/>
                  </a:cubicBezTo>
                  <a:cubicBezTo>
                    <a:pt x="14662" y="10254"/>
                    <a:pt x="14671" y="10249"/>
                    <a:pt x="14675" y="10235"/>
                  </a:cubicBezTo>
                  <a:cubicBezTo>
                    <a:pt x="15283" y="7518"/>
                    <a:pt x="15184" y="4272"/>
                    <a:pt x="13849" y="1761"/>
                  </a:cubicBezTo>
                  <a:cubicBezTo>
                    <a:pt x="13411" y="935"/>
                    <a:pt x="12725" y="142"/>
                    <a:pt x="11748" y="18"/>
                  </a:cubicBezTo>
                  <a:cubicBezTo>
                    <a:pt x="11655" y="6"/>
                    <a:pt x="11563" y="0"/>
                    <a:pt x="1147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26"/>
            <p:cNvSpPr/>
            <p:nvPr/>
          </p:nvSpPr>
          <p:spPr>
            <a:xfrm>
              <a:off x="1901850" y="-586555"/>
              <a:ext cx="508779" cy="975496"/>
            </a:xfrm>
            <a:custGeom>
              <a:avLst/>
              <a:gdLst/>
              <a:ahLst/>
              <a:cxnLst/>
              <a:rect l="l" t="t" r="r" b="b"/>
              <a:pathLst>
                <a:path w="11370" h="21800" extrusionOk="0">
                  <a:moveTo>
                    <a:pt x="4281" y="0"/>
                  </a:moveTo>
                  <a:cubicBezTo>
                    <a:pt x="4274" y="0"/>
                    <a:pt x="4267" y="4"/>
                    <a:pt x="4263" y="12"/>
                  </a:cubicBezTo>
                  <a:cubicBezTo>
                    <a:pt x="1835" y="5494"/>
                    <a:pt x="1" y="12135"/>
                    <a:pt x="1380" y="18134"/>
                  </a:cubicBezTo>
                  <a:cubicBezTo>
                    <a:pt x="1765" y="19809"/>
                    <a:pt x="3035" y="21800"/>
                    <a:pt x="4837" y="21800"/>
                  </a:cubicBezTo>
                  <a:cubicBezTo>
                    <a:pt x="5165" y="21800"/>
                    <a:pt x="5512" y="21734"/>
                    <a:pt x="5874" y="21587"/>
                  </a:cubicBezTo>
                  <a:cubicBezTo>
                    <a:pt x="7077" y="21097"/>
                    <a:pt x="8085" y="19855"/>
                    <a:pt x="8900" y="18892"/>
                  </a:cubicBezTo>
                  <a:cubicBezTo>
                    <a:pt x="9858" y="17755"/>
                    <a:pt x="10656" y="16532"/>
                    <a:pt x="11328" y="15208"/>
                  </a:cubicBezTo>
                  <a:cubicBezTo>
                    <a:pt x="11370" y="15124"/>
                    <a:pt x="11300" y="15048"/>
                    <a:pt x="11229" y="15048"/>
                  </a:cubicBezTo>
                  <a:cubicBezTo>
                    <a:pt x="11198" y="15048"/>
                    <a:pt x="11166" y="15064"/>
                    <a:pt x="11144" y="15100"/>
                  </a:cubicBezTo>
                  <a:cubicBezTo>
                    <a:pt x="9907" y="17152"/>
                    <a:pt x="8291" y="19585"/>
                    <a:pt x="6251" y="20918"/>
                  </a:cubicBezTo>
                  <a:cubicBezTo>
                    <a:pt x="5800" y="21212"/>
                    <a:pt x="5338" y="21343"/>
                    <a:pt x="4890" y="21343"/>
                  </a:cubicBezTo>
                  <a:cubicBezTo>
                    <a:pt x="3817" y="21343"/>
                    <a:pt x="2826" y="20592"/>
                    <a:pt x="2278" y="19547"/>
                  </a:cubicBezTo>
                  <a:cubicBezTo>
                    <a:pt x="1634" y="18313"/>
                    <a:pt x="1455" y="16810"/>
                    <a:pt x="1331" y="15445"/>
                  </a:cubicBezTo>
                  <a:cubicBezTo>
                    <a:pt x="846" y="10095"/>
                    <a:pt x="2438" y="4968"/>
                    <a:pt x="4304" y="29"/>
                  </a:cubicBezTo>
                  <a:cubicBezTo>
                    <a:pt x="4310" y="13"/>
                    <a:pt x="4295" y="0"/>
                    <a:pt x="428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26"/>
            <p:cNvSpPr/>
            <p:nvPr/>
          </p:nvSpPr>
          <p:spPr>
            <a:xfrm>
              <a:off x="2717661" y="-1184172"/>
              <a:ext cx="167221" cy="707771"/>
            </a:xfrm>
            <a:custGeom>
              <a:avLst/>
              <a:gdLst/>
              <a:ahLst/>
              <a:cxnLst/>
              <a:rect l="l" t="t" r="r" b="b"/>
              <a:pathLst>
                <a:path w="3737" h="15817" extrusionOk="0">
                  <a:moveTo>
                    <a:pt x="3611" y="1"/>
                  </a:moveTo>
                  <a:cubicBezTo>
                    <a:pt x="3546" y="1"/>
                    <a:pt x="3478" y="44"/>
                    <a:pt x="3471" y="127"/>
                  </a:cubicBezTo>
                  <a:cubicBezTo>
                    <a:pt x="3039" y="5570"/>
                    <a:pt x="1985" y="10683"/>
                    <a:pt x="8" y="15782"/>
                  </a:cubicBezTo>
                  <a:cubicBezTo>
                    <a:pt x="0" y="15801"/>
                    <a:pt x="19" y="15817"/>
                    <a:pt x="37" y="15817"/>
                  </a:cubicBezTo>
                  <a:cubicBezTo>
                    <a:pt x="45" y="15817"/>
                    <a:pt x="53" y="15813"/>
                    <a:pt x="57" y="15804"/>
                  </a:cubicBezTo>
                  <a:cubicBezTo>
                    <a:pt x="2249" y="10958"/>
                    <a:pt x="3615" y="5457"/>
                    <a:pt x="3736" y="127"/>
                  </a:cubicBezTo>
                  <a:cubicBezTo>
                    <a:pt x="3737" y="42"/>
                    <a:pt x="3675" y="1"/>
                    <a:pt x="361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26"/>
            <p:cNvSpPr/>
            <p:nvPr/>
          </p:nvSpPr>
          <p:spPr>
            <a:xfrm>
              <a:off x="2452123" y="-1419103"/>
              <a:ext cx="289561" cy="195770"/>
            </a:xfrm>
            <a:custGeom>
              <a:avLst/>
              <a:gdLst/>
              <a:ahLst/>
              <a:cxnLst/>
              <a:rect l="l" t="t" r="r" b="b"/>
              <a:pathLst>
                <a:path w="6471" h="4375" extrusionOk="0">
                  <a:moveTo>
                    <a:pt x="3929" y="1"/>
                  </a:moveTo>
                  <a:cubicBezTo>
                    <a:pt x="3277" y="1"/>
                    <a:pt x="2734" y="502"/>
                    <a:pt x="2258" y="894"/>
                  </a:cubicBezTo>
                  <a:cubicBezTo>
                    <a:pt x="1385" y="1616"/>
                    <a:pt x="647" y="2442"/>
                    <a:pt x="11" y="3378"/>
                  </a:cubicBezTo>
                  <a:cubicBezTo>
                    <a:pt x="1" y="3390"/>
                    <a:pt x="15" y="3406"/>
                    <a:pt x="29" y="3406"/>
                  </a:cubicBezTo>
                  <a:cubicBezTo>
                    <a:pt x="34" y="3406"/>
                    <a:pt x="38" y="3404"/>
                    <a:pt x="41" y="3400"/>
                  </a:cubicBezTo>
                  <a:cubicBezTo>
                    <a:pt x="818" y="2411"/>
                    <a:pt x="1872" y="1087"/>
                    <a:pt x="3018" y="512"/>
                  </a:cubicBezTo>
                  <a:cubicBezTo>
                    <a:pt x="3374" y="333"/>
                    <a:pt x="3689" y="254"/>
                    <a:pt x="3970" y="254"/>
                  </a:cubicBezTo>
                  <a:cubicBezTo>
                    <a:pt x="5617" y="254"/>
                    <a:pt x="6047" y="2978"/>
                    <a:pt x="6214" y="4314"/>
                  </a:cubicBezTo>
                  <a:cubicBezTo>
                    <a:pt x="6220" y="4354"/>
                    <a:pt x="6251" y="4375"/>
                    <a:pt x="6282" y="4375"/>
                  </a:cubicBezTo>
                  <a:cubicBezTo>
                    <a:pt x="6312" y="4375"/>
                    <a:pt x="6341" y="4355"/>
                    <a:pt x="6344" y="4314"/>
                  </a:cubicBezTo>
                  <a:cubicBezTo>
                    <a:pt x="6470" y="2943"/>
                    <a:pt x="5757" y="154"/>
                    <a:pt x="4034" y="5"/>
                  </a:cubicBezTo>
                  <a:cubicBezTo>
                    <a:pt x="3998" y="2"/>
                    <a:pt x="3964" y="1"/>
                    <a:pt x="3929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26"/>
            <p:cNvSpPr/>
            <p:nvPr/>
          </p:nvSpPr>
          <p:spPr>
            <a:xfrm>
              <a:off x="2378915" y="-967276"/>
              <a:ext cx="217070" cy="510122"/>
            </a:xfrm>
            <a:custGeom>
              <a:avLst/>
              <a:gdLst/>
              <a:ahLst/>
              <a:cxnLst/>
              <a:rect l="l" t="t" r="r" b="b"/>
              <a:pathLst>
                <a:path w="4851" h="11400" extrusionOk="0">
                  <a:moveTo>
                    <a:pt x="4778" y="0"/>
                  </a:moveTo>
                  <a:cubicBezTo>
                    <a:pt x="4755" y="0"/>
                    <a:pt x="4731" y="13"/>
                    <a:pt x="4723" y="43"/>
                  </a:cubicBezTo>
                  <a:cubicBezTo>
                    <a:pt x="3503" y="3997"/>
                    <a:pt x="2005" y="7749"/>
                    <a:pt x="6" y="11378"/>
                  </a:cubicBezTo>
                  <a:cubicBezTo>
                    <a:pt x="1" y="11390"/>
                    <a:pt x="10" y="11399"/>
                    <a:pt x="20" y="11399"/>
                  </a:cubicBezTo>
                  <a:cubicBezTo>
                    <a:pt x="24" y="11399"/>
                    <a:pt x="28" y="11397"/>
                    <a:pt x="31" y="11392"/>
                  </a:cubicBezTo>
                  <a:cubicBezTo>
                    <a:pt x="2173" y="7928"/>
                    <a:pt x="3883" y="4044"/>
                    <a:pt x="4841" y="76"/>
                  </a:cubicBezTo>
                  <a:cubicBezTo>
                    <a:pt x="4851" y="30"/>
                    <a:pt x="4814" y="0"/>
                    <a:pt x="4778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26"/>
            <p:cNvSpPr/>
            <p:nvPr/>
          </p:nvSpPr>
          <p:spPr>
            <a:xfrm>
              <a:off x="2126220" y="-359098"/>
              <a:ext cx="165655" cy="276092"/>
            </a:xfrm>
            <a:custGeom>
              <a:avLst/>
              <a:gdLst/>
              <a:ahLst/>
              <a:cxnLst/>
              <a:rect l="l" t="t" r="r" b="b"/>
              <a:pathLst>
                <a:path w="3702" h="6170" extrusionOk="0">
                  <a:moveTo>
                    <a:pt x="1023" y="1"/>
                  </a:moveTo>
                  <a:cubicBezTo>
                    <a:pt x="1013" y="1"/>
                    <a:pt x="1003" y="7"/>
                    <a:pt x="1003" y="20"/>
                  </a:cubicBezTo>
                  <a:cubicBezTo>
                    <a:pt x="1036" y="1705"/>
                    <a:pt x="1" y="3762"/>
                    <a:pt x="1050" y="5323"/>
                  </a:cubicBezTo>
                  <a:cubicBezTo>
                    <a:pt x="1391" y="5831"/>
                    <a:pt x="2011" y="6169"/>
                    <a:pt x="2607" y="6169"/>
                  </a:cubicBezTo>
                  <a:cubicBezTo>
                    <a:pt x="2995" y="6169"/>
                    <a:pt x="3373" y="6026"/>
                    <a:pt x="3657" y="5692"/>
                  </a:cubicBezTo>
                  <a:cubicBezTo>
                    <a:pt x="3702" y="5641"/>
                    <a:pt x="3661" y="5581"/>
                    <a:pt x="3609" y="5581"/>
                  </a:cubicBezTo>
                  <a:cubicBezTo>
                    <a:pt x="3594" y="5581"/>
                    <a:pt x="3578" y="5587"/>
                    <a:pt x="3563" y="5598"/>
                  </a:cubicBezTo>
                  <a:cubicBezTo>
                    <a:pt x="3265" y="5841"/>
                    <a:pt x="2928" y="5952"/>
                    <a:pt x="2595" y="5952"/>
                  </a:cubicBezTo>
                  <a:cubicBezTo>
                    <a:pt x="2111" y="5952"/>
                    <a:pt x="1634" y="5718"/>
                    <a:pt x="1292" y="5312"/>
                  </a:cubicBezTo>
                  <a:cubicBezTo>
                    <a:pt x="807" y="4737"/>
                    <a:pt x="730" y="3944"/>
                    <a:pt x="763" y="3222"/>
                  </a:cubicBezTo>
                  <a:cubicBezTo>
                    <a:pt x="810" y="2140"/>
                    <a:pt x="1105" y="1110"/>
                    <a:pt x="1047" y="20"/>
                  </a:cubicBezTo>
                  <a:cubicBezTo>
                    <a:pt x="1046" y="7"/>
                    <a:pt x="1034" y="1"/>
                    <a:pt x="1023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26"/>
            <p:cNvSpPr/>
            <p:nvPr/>
          </p:nvSpPr>
          <p:spPr>
            <a:xfrm>
              <a:off x="2099729" y="42342"/>
              <a:ext cx="287324" cy="190893"/>
            </a:xfrm>
            <a:custGeom>
              <a:avLst/>
              <a:gdLst/>
              <a:ahLst/>
              <a:cxnLst/>
              <a:rect l="l" t="t" r="r" b="b"/>
              <a:pathLst>
                <a:path w="6421" h="4266" extrusionOk="0">
                  <a:moveTo>
                    <a:pt x="6359" y="0"/>
                  </a:moveTo>
                  <a:cubicBezTo>
                    <a:pt x="6348" y="0"/>
                    <a:pt x="6337" y="4"/>
                    <a:pt x="6328" y="14"/>
                  </a:cubicBezTo>
                  <a:lnTo>
                    <a:pt x="6325" y="14"/>
                  </a:lnTo>
                  <a:cubicBezTo>
                    <a:pt x="4489" y="1842"/>
                    <a:pt x="2669" y="3764"/>
                    <a:pt x="4" y="4259"/>
                  </a:cubicBezTo>
                  <a:cubicBezTo>
                    <a:pt x="1" y="4259"/>
                    <a:pt x="1" y="4266"/>
                    <a:pt x="4" y="4266"/>
                  </a:cubicBezTo>
                  <a:cubicBezTo>
                    <a:pt x="5" y="4266"/>
                    <a:pt x="5" y="4265"/>
                    <a:pt x="6" y="4265"/>
                  </a:cubicBezTo>
                  <a:cubicBezTo>
                    <a:pt x="2649" y="3937"/>
                    <a:pt x="4690" y="1985"/>
                    <a:pt x="6391" y="77"/>
                  </a:cubicBezTo>
                  <a:cubicBezTo>
                    <a:pt x="6421" y="43"/>
                    <a:pt x="6392" y="0"/>
                    <a:pt x="635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26"/>
            <p:cNvSpPr/>
            <p:nvPr/>
          </p:nvSpPr>
          <p:spPr>
            <a:xfrm>
              <a:off x="2582342" y="-1057579"/>
              <a:ext cx="16780" cy="20808"/>
            </a:xfrm>
            <a:custGeom>
              <a:avLst/>
              <a:gdLst/>
              <a:ahLst/>
              <a:cxnLst/>
              <a:rect l="l" t="t" r="r" b="b"/>
              <a:pathLst>
                <a:path w="375" h="465" extrusionOk="0">
                  <a:moveTo>
                    <a:pt x="188" y="1"/>
                  </a:moveTo>
                  <a:cubicBezTo>
                    <a:pt x="136" y="1"/>
                    <a:pt x="84" y="30"/>
                    <a:pt x="69" y="90"/>
                  </a:cubicBezTo>
                  <a:cubicBezTo>
                    <a:pt x="55" y="145"/>
                    <a:pt x="42" y="200"/>
                    <a:pt x="25" y="252"/>
                  </a:cubicBezTo>
                  <a:cubicBezTo>
                    <a:pt x="0" y="357"/>
                    <a:pt x="77" y="464"/>
                    <a:pt x="188" y="464"/>
                  </a:cubicBezTo>
                  <a:cubicBezTo>
                    <a:pt x="295" y="464"/>
                    <a:pt x="375" y="357"/>
                    <a:pt x="347" y="252"/>
                  </a:cubicBezTo>
                  <a:cubicBezTo>
                    <a:pt x="333" y="197"/>
                    <a:pt x="320" y="142"/>
                    <a:pt x="306" y="90"/>
                  </a:cubicBezTo>
                  <a:cubicBezTo>
                    <a:pt x="291" y="30"/>
                    <a:pt x="239" y="1"/>
                    <a:pt x="18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26"/>
            <p:cNvSpPr/>
            <p:nvPr/>
          </p:nvSpPr>
          <p:spPr>
            <a:xfrm>
              <a:off x="2571378" y="-1166094"/>
              <a:ext cx="43629" cy="38170"/>
            </a:xfrm>
            <a:custGeom>
              <a:avLst/>
              <a:gdLst/>
              <a:ahLst/>
              <a:cxnLst/>
              <a:rect l="l" t="t" r="r" b="b"/>
              <a:pathLst>
                <a:path w="975" h="853" extrusionOk="0">
                  <a:moveTo>
                    <a:pt x="413" y="0"/>
                  </a:moveTo>
                  <a:cubicBezTo>
                    <a:pt x="313" y="0"/>
                    <a:pt x="199" y="58"/>
                    <a:pt x="130" y="125"/>
                  </a:cubicBezTo>
                  <a:cubicBezTo>
                    <a:pt x="55" y="199"/>
                    <a:pt x="0" y="320"/>
                    <a:pt x="6" y="425"/>
                  </a:cubicBezTo>
                  <a:cubicBezTo>
                    <a:pt x="11" y="535"/>
                    <a:pt x="47" y="651"/>
                    <a:pt x="130" y="728"/>
                  </a:cubicBezTo>
                  <a:cubicBezTo>
                    <a:pt x="205" y="795"/>
                    <a:pt x="306" y="852"/>
                    <a:pt x="412" y="852"/>
                  </a:cubicBezTo>
                  <a:cubicBezTo>
                    <a:pt x="419" y="852"/>
                    <a:pt x="426" y="852"/>
                    <a:pt x="433" y="852"/>
                  </a:cubicBezTo>
                  <a:cubicBezTo>
                    <a:pt x="496" y="846"/>
                    <a:pt x="562" y="843"/>
                    <a:pt x="625" y="830"/>
                  </a:cubicBezTo>
                  <a:cubicBezTo>
                    <a:pt x="713" y="810"/>
                    <a:pt x="790" y="764"/>
                    <a:pt x="857" y="700"/>
                  </a:cubicBezTo>
                  <a:cubicBezTo>
                    <a:pt x="925" y="637"/>
                    <a:pt x="975" y="518"/>
                    <a:pt x="972" y="425"/>
                  </a:cubicBezTo>
                  <a:cubicBezTo>
                    <a:pt x="967" y="326"/>
                    <a:pt x="934" y="221"/>
                    <a:pt x="857" y="150"/>
                  </a:cubicBezTo>
                  <a:cubicBezTo>
                    <a:pt x="790" y="89"/>
                    <a:pt x="713" y="42"/>
                    <a:pt x="625" y="23"/>
                  </a:cubicBezTo>
                  <a:cubicBezTo>
                    <a:pt x="562" y="9"/>
                    <a:pt x="496" y="4"/>
                    <a:pt x="433" y="1"/>
                  </a:cubicBezTo>
                  <a:cubicBezTo>
                    <a:pt x="426" y="0"/>
                    <a:pt x="420" y="0"/>
                    <a:pt x="413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26"/>
            <p:cNvSpPr/>
            <p:nvPr/>
          </p:nvSpPr>
          <p:spPr>
            <a:xfrm>
              <a:off x="2729072" y="-1140453"/>
              <a:ext cx="23716" cy="18391"/>
            </a:xfrm>
            <a:custGeom>
              <a:avLst/>
              <a:gdLst/>
              <a:ahLst/>
              <a:cxnLst/>
              <a:rect l="l" t="t" r="r" b="b"/>
              <a:pathLst>
                <a:path w="530" h="411" extrusionOk="0">
                  <a:moveTo>
                    <a:pt x="265" y="1"/>
                  </a:moveTo>
                  <a:cubicBezTo>
                    <a:pt x="1" y="1"/>
                    <a:pt x="1" y="411"/>
                    <a:pt x="265" y="411"/>
                  </a:cubicBezTo>
                  <a:cubicBezTo>
                    <a:pt x="529" y="411"/>
                    <a:pt x="529" y="1"/>
                    <a:pt x="26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26"/>
            <p:cNvSpPr/>
            <p:nvPr/>
          </p:nvSpPr>
          <p:spPr>
            <a:xfrm>
              <a:off x="2760978" y="-1021690"/>
              <a:ext cx="36648" cy="33919"/>
            </a:xfrm>
            <a:custGeom>
              <a:avLst/>
              <a:gdLst/>
              <a:ahLst/>
              <a:cxnLst/>
              <a:rect l="l" t="t" r="r" b="b"/>
              <a:pathLst>
                <a:path w="819" h="758" extrusionOk="0">
                  <a:moveTo>
                    <a:pt x="451" y="0"/>
                  </a:moveTo>
                  <a:cubicBezTo>
                    <a:pt x="446" y="0"/>
                    <a:pt x="441" y="0"/>
                    <a:pt x="436" y="1"/>
                  </a:cubicBezTo>
                  <a:cubicBezTo>
                    <a:pt x="312" y="6"/>
                    <a:pt x="193" y="67"/>
                    <a:pt x="124" y="163"/>
                  </a:cubicBezTo>
                  <a:cubicBezTo>
                    <a:pt x="53" y="210"/>
                    <a:pt x="1" y="295"/>
                    <a:pt x="3" y="378"/>
                  </a:cubicBezTo>
                  <a:cubicBezTo>
                    <a:pt x="9" y="466"/>
                    <a:pt x="53" y="549"/>
                    <a:pt x="124" y="595"/>
                  </a:cubicBezTo>
                  <a:cubicBezTo>
                    <a:pt x="196" y="692"/>
                    <a:pt x="314" y="758"/>
                    <a:pt x="436" y="758"/>
                  </a:cubicBezTo>
                  <a:cubicBezTo>
                    <a:pt x="532" y="758"/>
                    <a:pt x="634" y="714"/>
                    <a:pt x="703" y="648"/>
                  </a:cubicBezTo>
                  <a:cubicBezTo>
                    <a:pt x="769" y="582"/>
                    <a:pt x="818" y="474"/>
                    <a:pt x="813" y="378"/>
                  </a:cubicBezTo>
                  <a:cubicBezTo>
                    <a:pt x="810" y="282"/>
                    <a:pt x="777" y="180"/>
                    <a:pt x="703" y="111"/>
                  </a:cubicBezTo>
                  <a:cubicBezTo>
                    <a:pt x="632" y="48"/>
                    <a:pt x="544" y="0"/>
                    <a:pt x="45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26"/>
            <p:cNvSpPr/>
            <p:nvPr/>
          </p:nvSpPr>
          <p:spPr>
            <a:xfrm>
              <a:off x="2475527" y="-44783"/>
              <a:ext cx="31100" cy="24701"/>
            </a:xfrm>
            <a:custGeom>
              <a:avLst/>
              <a:gdLst/>
              <a:ahLst/>
              <a:cxnLst/>
              <a:rect l="l" t="t" r="r" b="b"/>
              <a:pathLst>
                <a:path w="695" h="552" extrusionOk="0">
                  <a:moveTo>
                    <a:pt x="283" y="1"/>
                  </a:moveTo>
                  <a:cubicBezTo>
                    <a:pt x="134" y="1"/>
                    <a:pt x="0" y="118"/>
                    <a:pt x="0" y="276"/>
                  </a:cubicBezTo>
                  <a:cubicBezTo>
                    <a:pt x="0" y="435"/>
                    <a:pt x="132" y="552"/>
                    <a:pt x="280" y="552"/>
                  </a:cubicBezTo>
                  <a:cubicBezTo>
                    <a:pt x="303" y="552"/>
                    <a:pt x="326" y="549"/>
                    <a:pt x="350" y="543"/>
                  </a:cubicBezTo>
                  <a:cubicBezTo>
                    <a:pt x="405" y="529"/>
                    <a:pt x="460" y="518"/>
                    <a:pt x="515" y="504"/>
                  </a:cubicBezTo>
                  <a:cubicBezTo>
                    <a:pt x="611" y="480"/>
                    <a:pt x="694" y="378"/>
                    <a:pt x="689" y="276"/>
                  </a:cubicBezTo>
                  <a:cubicBezTo>
                    <a:pt x="683" y="174"/>
                    <a:pt x="620" y="75"/>
                    <a:pt x="515" y="50"/>
                  </a:cubicBezTo>
                  <a:cubicBezTo>
                    <a:pt x="460" y="36"/>
                    <a:pt x="405" y="23"/>
                    <a:pt x="350" y="9"/>
                  </a:cubicBezTo>
                  <a:cubicBezTo>
                    <a:pt x="328" y="3"/>
                    <a:pt x="305" y="1"/>
                    <a:pt x="283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26"/>
            <p:cNvSpPr/>
            <p:nvPr/>
          </p:nvSpPr>
          <p:spPr>
            <a:xfrm>
              <a:off x="2552763" y="-193617"/>
              <a:ext cx="28370" cy="22105"/>
            </a:xfrm>
            <a:custGeom>
              <a:avLst/>
              <a:gdLst/>
              <a:ahLst/>
              <a:cxnLst/>
              <a:rect l="l" t="t" r="r" b="b"/>
              <a:pathLst>
                <a:path w="634" h="494" extrusionOk="0">
                  <a:moveTo>
                    <a:pt x="317" y="1"/>
                  </a:moveTo>
                  <a:cubicBezTo>
                    <a:pt x="3" y="1"/>
                    <a:pt x="1" y="493"/>
                    <a:pt x="317" y="493"/>
                  </a:cubicBezTo>
                  <a:cubicBezTo>
                    <a:pt x="634" y="493"/>
                    <a:pt x="634" y="1"/>
                    <a:pt x="317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26"/>
            <p:cNvSpPr/>
            <p:nvPr/>
          </p:nvSpPr>
          <p:spPr>
            <a:xfrm>
              <a:off x="2625345" y="-306831"/>
              <a:ext cx="18615" cy="11366"/>
            </a:xfrm>
            <a:custGeom>
              <a:avLst/>
              <a:gdLst/>
              <a:ahLst/>
              <a:cxnLst/>
              <a:rect l="l" t="t" r="r" b="b"/>
              <a:pathLst>
                <a:path w="416" h="254" extrusionOk="0">
                  <a:moveTo>
                    <a:pt x="291" y="0"/>
                  </a:moveTo>
                  <a:cubicBezTo>
                    <a:pt x="289" y="0"/>
                    <a:pt x="288" y="0"/>
                    <a:pt x="287" y="0"/>
                  </a:cubicBezTo>
                  <a:cubicBezTo>
                    <a:pt x="248" y="3"/>
                    <a:pt x="209" y="0"/>
                    <a:pt x="171" y="9"/>
                  </a:cubicBezTo>
                  <a:cubicBezTo>
                    <a:pt x="141" y="14"/>
                    <a:pt x="113" y="28"/>
                    <a:pt x="86" y="42"/>
                  </a:cubicBezTo>
                  <a:cubicBezTo>
                    <a:pt x="0" y="75"/>
                    <a:pt x="0" y="179"/>
                    <a:pt x="86" y="212"/>
                  </a:cubicBezTo>
                  <a:cubicBezTo>
                    <a:pt x="113" y="223"/>
                    <a:pt x="141" y="240"/>
                    <a:pt x="171" y="245"/>
                  </a:cubicBezTo>
                  <a:cubicBezTo>
                    <a:pt x="209" y="254"/>
                    <a:pt x="248" y="251"/>
                    <a:pt x="287" y="254"/>
                  </a:cubicBezTo>
                  <a:cubicBezTo>
                    <a:pt x="288" y="254"/>
                    <a:pt x="289" y="254"/>
                    <a:pt x="291" y="254"/>
                  </a:cubicBezTo>
                  <a:cubicBezTo>
                    <a:pt x="355" y="254"/>
                    <a:pt x="416" y="192"/>
                    <a:pt x="413" y="127"/>
                  </a:cubicBezTo>
                  <a:cubicBezTo>
                    <a:pt x="408" y="62"/>
                    <a:pt x="358" y="0"/>
                    <a:pt x="29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26"/>
            <p:cNvSpPr/>
            <p:nvPr/>
          </p:nvSpPr>
          <p:spPr>
            <a:xfrm>
              <a:off x="2336046" y="-176121"/>
              <a:ext cx="25551" cy="18794"/>
            </a:xfrm>
            <a:custGeom>
              <a:avLst/>
              <a:gdLst/>
              <a:ahLst/>
              <a:cxnLst/>
              <a:rect l="l" t="t" r="r" b="b"/>
              <a:pathLst>
                <a:path w="571" h="420" extrusionOk="0">
                  <a:moveTo>
                    <a:pt x="211" y="0"/>
                  </a:moveTo>
                  <a:cubicBezTo>
                    <a:pt x="102" y="0"/>
                    <a:pt x="1" y="101"/>
                    <a:pt x="6" y="210"/>
                  </a:cubicBezTo>
                  <a:cubicBezTo>
                    <a:pt x="12" y="320"/>
                    <a:pt x="97" y="419"/>
                    <a:pt x="215" y="419"/>
                  </a:cubicBezTo>
                  <a:cubicBezTo>
                    <a:pt x="265" y="416"/>
                    <a:pt x="314" y="416"/>
                    <a:pt x="364" y="405"/>
                  </a:cubicBezTo>
                  <a:cubicBezTo>
                    <a:pt x="422" y="397"/>
                    <a:pt x="469" y="367"/>
                    <a:pt x="507" y="325"/>
                  </a:cubicBezTo>
                  <a:cubicBezTo>
                    <a:pt x="570" y="259"/>
                    <a:pt x="570" y="160"/>
                    <a:pt x="507" y="94"/>
                  </a:cubicBezTo>
                  <a:lnTo>
                    <a:pt x="507" y="91"/>
                  </a:lnTo>
                  <a:cubicBezTo>
                    <a:pt x="469" y="50"/>
                    <a:pt x="422" y="23"/>
                    <a:pt x="364" y="12"/>
                  </a:cubicBezTo>
                  <a:cubicBezTo>
                    <a:pt x="314" y="3"/>
                    <a:pt x="265" y="1"/>
                    <a:pt x="215" y="1"/>
                  </a:cubicBezTo>
                  <a:cubicBezTo>
                    <a:pt x="214" y="1"/>
                    <a:pt x="212" y="0"/>
                    <a:pt x="21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26"/>
            <p:cNvSpPr/>
            <p:nvPr/>
          </p:nvSpPr>
          <p:spPr>
            <a:xfrm>
              <a:off x="2396769" y="-255236"/>
              <a:ext cx="24208" cy="18794"/>
            </a:xfrm>
            <a:custGeom>
              <a:avLst/>
              <a:gdLst/>
              <a:ahLst/>
              <a:cxnLst/>
              <a:rect l="l" t="t" r="r" b="b"/>
              <a:pathLst>
                <a:path w="541" h="420" extrusionOk="0">
                  <a:moveTo>
                    <a:pt x="271" y="1"/>
                  </a:moveTo>
                  <a:cubicBezTo>
                    <a:pt x="1" y="1"/>
                    <a:pt x="1" y="419"/>
                    <a:pt x="271" y="419"/>
                  </a:cubicBezTo>
                  <a:cubicBezTo>
                    <a:pt x="541" y="419"/>
                    <a:pt x="541" y="1"/>
                    <a:pt x="27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26"/>
            <p:cNvSpPr/>
            <p:nvPr/>
          </p:nvSpPr>
          <p:spPr>
            <a:xfrm>
              <a:off x="2029384" y="111210"/>
              <a:ext cx="15930" cy="22463"/>
            </a:xfrm>
            <a:custGeom>
              <a:avLst/>
              <a:gdLst/>
              <a:ahLst/>
              <a:cxnLst/>
              <a:rect l="l" t="t" r="r" b="b"/>
              <a:pathLst>
                <a:path w="356" h="502" extrusionOk="0">
                  <a:moveTo>
                    <a:pt x="183" y="0"/>
                  </a:moveTo>
                  <a:cubicBezTo>
                    <a:pt x="181" y="0"/>
                    <a:pt x="179" y="0"/>
                    <a:pt x="177" y="0"/>
                  </a:cubicBezTo>
                  <a:cubicBezTo>
                    <a:pt x="130" y="3"/>
                    <a:pt x="89" y="22"/>
                    <a:pt x="56" y="53"/>
                  </a:cubicBezTo>
                  <a:cubicBezTo>
                    <a:pt x="17" y="88"/>
                    <a:pt x="3" y="143"/>
                    <a:pt x="3" y="196"/>
                  </a:cubicBezTo>
                  <a:cubicBezTo>
                    <a:pt x="1" y="237"/>
                    <a:pt x="1" y="281"/>
                    <a:pt x="1" y="325"/>
                  </a:cubicBezTo>
                  <a:cubicBezTo>
                    <a:pt x="1" y="413"/>
                    <a:pt x="79" y="502"/>
                    <a:pt x="169" y="502"/>
                  </a:cubicBezTo>
                  <a:cubicBezTo>
                    <a:pt x="171" y="502"/>
                    <a:pt x="174" y="501"/>
                    <a:pt x="177" y="501"/>
                  </a:cubicBezTo>
                  <a:cubicBezTo>
                    <a:pt x="273" y="496"/>
                    <a:pt x="356" y="424"/>
                    <a:pt x="356" y="325"/>
                  </a:cubicBezTo>
                  <a:cubicBezTo>
                    <a:pt x="353" y="284"/>
                    <a:pt x="356" y="242"/>
                    <a:pt x="353" y="201"/>
                  </a:cubicBezTo>
                  <a:cubicBezTo>
                    <a:pt x="350" y="154"/>
                    <a:pt x="345" y="110"/>
                    <a:pt x="315" y="69"/>
                  </a:cubicBezTo>
                  <a:cubicBezTo>
                    <a:pt x="283" y="32"/>
                    <a:pt x="233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26"/>
            <p:cNvSpPr/>
            <p:nvPr/>
          </p:nvSpPr>
          <p:spPr>
            <a:xfrm>
              <a:off x="2009560" y="-17934"/>
              <a:ext cx="23940" cy="18525"/>
            </a:xfrm>
            <a:custGeom>
              <a:avLst/>
              <a:gdLst/>
              <a:ahLst/>
              <a:cxnLst/>
              <a:rect l="l" t="t" r="r" b="b"/>
              <a:pathLst>
                <a:path w="535" h="414" extrusionOk="0">
                  <a:moveTo>
                    <a:pt x="267" y="1"/>
                  </a:moveTo>
                  <a:cubicBezTo>
                    <a:pt x="0" y="1"/>
                    <a:pt x="0" y="414"/>
                    <a:pt x="267" y="414"/>
                  </a:cubicBezTo>
                  <a:cubicBezTo>
                    <a:pt x="534" y="414"/>
                    <a:pt x="534" y="1"/>
                    <a:pt x="267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3" name="Google Shape;2383;p26"/>
          <p:cNvGrpSpPr/>
          <p:nvPr/>
        </p:nvGrpSpPr>
        <p:grpSpPr>
          <a:xfrm rot="1016838">
            <a:off x="4750123" y="4332748"/>
            <a:ext cx="1616765" cy="1763462"/>
            <a:chOff x="1798787" y="3873267"/>
            <a:chExt cx="1616720" cy="1763413"/>
          </a:xfrm>
        </p:grpSpPr>
        <p:sp>
          <p:nvSpPr>
            <p:cNvPr id="2384" name="Google Shape;2384;p26"/>
            <p:cNvSpPr/>
            <p:nvPr/>
          </p:nvSpPr>
          <p:spPr>
            <a:xfrm>
              <a:off x="1822951" y="3996952"/>
              <a:ext cx="1384935" cy="1639727"/>
            </a:xfrm>
            <a:custGeom>
              <a:avLst/>
              <a:gdLst/>
              <a:ahLst/>
              <a:cxnLst/>
              <a:rect l="l" t="t" r="r" b="b"/>
              <a:pathLst>
                <a:path w="30950" h="36644" extrusionOk="0">
                  <a:moveTo>
                    <a:pt x="27962" y="1"/>
                  </a:moveTo>
                  <a:cubicBezTo>
                    <a:pt x="27626" y="1"/>
                    <a:pt x="27285" y="277"/>
                    <a:pt x="27389" y="709"/>
                  </a:cubicBezTo>
                  <a:cubicBezTo>
                    <a:pt x="29727" y="10252"/>
                    <a:pt x="19138" y="15230"/>
                    <a:pt x="12673" y="19390"/>
                  </a:cubicBezTo>
                  <a:cubicBezTo>
                    <a:pt x="6492" y="23366"/>
                    <a:pt x="1638" y="29247"/>
                    <a:pt x="14" y="36540"/>
                  </a:cubicBezTo>
                  <a:cubicBezTo>
                    <a:pt x="0" y="36603"/>
                    <a:pt x="49" y="36643"/>
                    <a:pt x="96" y="36643"/>
                  </a:cubicBezTo>
                  <a:cubicBezTo>
                    <a:pt x="127" y="36643"/>
                    <a:pt x="158" y="36625"/>
                    <a:pt x="171" y="36584"/>
                  </a:cubicBezTo>
                  <a:cubicBezTo>
                    <a:pt x="1506" y="32424"/>
                    <a:pt x="3477" y="28666"/>
                    <a:pt x="6415" y="25403"/>
                  </a:cubicBezTo>
                  <a:cubicBezTo>
                    <a:pt x="9416" y="22069"/>
                    <a:pt x="13177" y="19910"/>
                    <a:pt x="17040" y="17733"/>
                  </a:cubicBezTo>
                  <a:cubicBezTo>
                    <a:pt x="23048" y="14343"/>
                    <a:pt x="30949" y="8424"/>
                    <a:pt x="28494" y="403"/>
                  </a:cubicBezTo>
                  <a:cubicBezTo>
                    <a:pt x="28407" y="123"/>
                    <a:pt x="28185" y="1"/>
                    <a:pt x="27962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26"/>
            <p:cNvSpPr/>
            <p:nvPr/>
          </p:nvSpPr>
          <p:spPr>
            <a:xfrm>
              <a:off x="1798787" y="3873267"/>
              <a:ext cx="1016708" cy="1680671"/>
            </a:xfrm>
            <a:custGeom>
              <a:avLst/>
              <a:gdLst/>
              <a:ahLst/>
              <a:cxnLst/>
              <a:rect l="l" t="t" r="r" b="b"/>
              <a:pathLst>
                <a:path w="22721" h="37559" extrusionOk="0">
                  <a:moveTo>
                    <a:pt x="21526" y="0"/>
                  </a:moveTo>
                  <a:cubicBezTo>
                    <a:pt x="21232" y="0"/>
                    <a:pt x="20921" y="199"/>
                    <a:pt x="20933" y="544"/>
                  </a:cubicBezTo>
                  <a:cubicBezTo>
                    <a:pt x="21077" y="4561"/>
                    <a:pt x="21768" y="8820"/>
                    <a:pt x="19521" y="12440"/>
                  </a:cubicBezTo>
                  <a:cubicBezTo>
                    <a:pt x="17489" y="15720"/>
                    <a:pt x="13679" y="17322"/>
                    <a:pt x="10727" y="19618"/>
                  </a:cubicBezTo>
                  <a:cubicBezTo>
                    <a:pt x="5265" y="23869"/>
                    <a:pt x="980" y="30579"/>
                    <a:pt x="6" y="37493"/>
                  </a:cubicBezTo>
                  <a:cubicBezTo>
                    <a:pt x="1" y="37531"/>
                    <a:pt x="33" y="37558"/>
                    <a:pt x="63" y="37558"/>
                  </a:cubicBezTo>
                  <a:cubicBezTo>
                    <a:pt x="83" y="37558"/>
                    <a:pt x="101" y="37547"/>
                    <a:pt x="108" y="37520"/>
                  </a:cubicBezTo>
                  <a:cubicBezTo>
                    <a:pt x="1096" y="33663"/>
                    <a:pt x="2456" y="29973"/>
                    <a:pt x="4805" y="26722"/>
                  </a:cubicBezTo>
                  <a:cubicBezTo>
                    <a:pt x="7291" y="23283"/>
                    <a:pt x="10438" y="20623"/>
                    <a:pt x="14031" y="18410"/>
                  </a:cubicBezTo>
                  <a:cubicBezTo>
                    <a:pt x="17004" y="16581"/>
                    <a:pt x="19953" y="14660"/>
                    <a:pt x="21338" y="11303"/>
                  </a:cubicBezTo>
                  <a:cubicBezTo>
                    <a:pt x="22720" y="7950"/>
                    <a:pt x="22572" y="3916"/>
                    <a:pt x="22021" y="398"/>
                  </a:cubicBezTo>
                  <a:cubicBezTo>
                    <a:pt x="21978" y="124"/>
                    <a:pt x="21757" y="0"/>
                    <a:pt x="2152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26"/>
            <p:cNvSpPr/>
            <p:nvPr/>
          </p:nvSpPr>
          <p:spPr>
            <a:xfrm>
              <a:off x="1990042" y="4320082"/>
              <a:ext cx="1385651" cy="1154396"/>
            </a:xfrm>
            <a:custGeom>
              <a:avLst/>
              <a:gdLst/>
              <a:ahLst/>
              <a:cxnLst/>
              <a:rect l="l" t="t" r="r" b="b"/>
              <a:pathLst>
                <a:path w="30966" h="25798" extrusionOk="0">
                  <a:moveTo>
                    <a:pt x="29516" y="1"/>
                  </a:moveTo>
                  <a:cubicBezTo>
                    <a:pt x="29334" y="1"/>
                    <a:pt x="29157" y="134"/>
                    <a:pt x="29126" y="380"/>
                  </a:cubicBezTo>
                  <a:cubicBezTo>
                    <a:pt x="28895" y="2227"/>
                    <a:pt x="28887" y="3722"/>
                    <a:pt x="27887" y="5385"/>
                  </a:cubicBezTo>
                  <a:cubicBezTo>
                    <a:pt x="26946" y="6949"/>
                    <a:pt x="25591" y="8259"/>
                    <a:pt x="24068" y="9253"/>
                  </a:cubicBezTo>
                  <a:cubicBezTo>
                    <a:pt x="20866" y="11340"/>
                    <a:pt x="17009" y="12120"/>
                    <a:pt x="13493" y="13510"/>
                  </a:cubicBezTo>
                  <a:cubicBezTo>
                    <a:pt x="7722" y="15795"/>
                    <a:pt x="2692" y="20046"/>
                    <a:pt x="21" y="25715"/>
                  </a:cubicBezTo>
                  <a:cubicBezTo>
                    <a:pt x="1" y="25759"/>
                    <a:pt x="36" y="25797"/>
                    <a:pt x="72" y="25797"/>
                  </a:cubicBezTo>
                  <a:cubicBezTo>
                    <a:pt x="89" y="25797"/>
                    <a:pt x="106" y="25789"/>
                    <a:pt x="118" y="25770"/>
                  </a:cubicBezTo>
                  <a:cubicBezTo>
                    <a:pt x="2136" y="22568"/>
                    <a:pt x="4589" y="19738"/>
                    <a:pt x="7700" y="17552"/>
                  </a:cubicBezTo>
                  <a:cubicBezTo>
                    <a:pt x="10993" y="15239"/>
                    <a:pt x="14721" y="14129"/>
                    <a:pt x="18501" y="12888"/>
                  </a:cubicBezTo>
                  <a:cubicBezTo>
                    <a:pt x="21701" y="11839"/>
                    <a:pt x="24897" y="10523"/>
                    <a:pt x="27257" y="8034"/>
                  </a:cubicBezTo>
                  <a:cubicBezTo>
                    <a:pt x="29016" y="6181"/>
                    <a:pt x="30965" y="2907"/>
                    <a:pt x="29892" y="275"/>
                  </a:cubicBezTo>
                  <a:cubicBezTo>
                    <a:pt x="29815" y="88"/>
                    <a:pt x="29664" y="1"/>
                    <a:pt x="2951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26"/>
            <p:cNvSpPr/>
            <p:nvPr/>
          </p:nvSpPr>
          <p:spPr>
            <a:xfrm>
              <a:off x="2048529" y="5087968"/>
              <a:ext cx="937013" cy="478977"/>
            </a:xfrm>
            <a:custGeom>
              <a:avLst/>
              <a:gdLst/>
              <a:ahLst/>
              <a:cxnLst/>
              <a:rect l="l" t="t" r="r" b="b"/>
              <a:pathLst>
                <a:path w="20940" h="10704" extrusionOk="0">
                  <a:moveTo>
                    <a:pt x="20596" y="1"/>
                  </a:moveTo>
                  <a:cubicBezTo>
                    <a:pt x="20569" y="1"/>
                    <a:pt x="20541" y="6"/>
                    <a:pt x="20512" y="17"/>
                  </a:cubicBezTo>
                  <a:cubicBezTo>
                    <a:pt x="19146" y="560"/>
                    <a:pt x="17888" y="1097"/>
                    <a:pt x="16393" y="1179"/>
                  </a:cubicBezTo>
                  <a:cubicBezTo>
                    <a:pt x="16150" y="1193"/>
                    <a:pt x="15908" y="1198"/>
                    <a:pt x="15664" y="1198"/>
                  </a:cubicBezTo>
                  <a:cubicBezTo>
                    <a:pt x="15072" y="1198"/>
                    <a:pt x="14479" y="1169"/>
                    <a:pt x="13887" y="1169"/>
                  </a:cubicBezTo>
                  <a:cubicBezTo>
                    <a:pt x="13644" y="1169"/>
                    <a:pt x="13401" y="1174"/>
                    <a:pt x="13158" y="1187"/>
                  </a:cubicBezTo>
                  <a:cubicBezTo>
                    <a:pt x="11253" y="1289"/>
                    <a:pt x="9389" y="1790"/>
                    <a:pt x="7668" y="2608"/>
                  </a:cubicBezTo>
                  <a:cubicBezTo>
                    <a:pt x="4248" y="4230"/>
                    <a:pt x="1371" y="7099"/>
                    <a:pt x="11" y="10651"/>
                  </a:cubicBezTo>
                  <a:cubicBezTo>
                    <a:pt x="0" y="10680"/>
                    <a:pt x="27" y="10703"/>
                    <a:pt x="53" y="10703"/>
                  </a:cubicBezTo>
                  <a:cubicBezTo>
                    <a:pt x="66" y="10703"/>
                    <a:pt x="78" y="10697"/>
                    <a:pt x="85" y="10684"/>
                  </a:cubicBezTo>
                  <a:cubicBezTo>
                    <a:pt x="2073" y="6843"/>
                    <a:pt x="5322" y="3919"/>
                    <a:pt x="9502" y="2666"/>
                  </a:cubicBezTo>
                  <a:cubicBezTo>
                    <a:pt x="11630" y="2027"/>
                    <a:pt x="13662" y="2137"/>
                    <a:pt x="15842" y="2115"/>
                  </a:cubicBezTo>
                  <a:cubicBezTo>
                    <a:pt x="17643" y="2096"/>
                    <a:pt x="19414" y="1705"/>
                    <a:pt x="20774" y="463"/>
                  </a:cubicBezTo>
                  <a:cubicBezTo>
                    <a:pt x="20939" y="310"/>
                    <a:pt x="20805" y="1"/>
                    <a:pt x="2059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26"/>
            <p:cNvSpPr/>
            <p:nvPr/>
          </p:nvSpPr>
          <p:spPr>
            <a:xfrm>
              <a:off x="2698681" y="4201408"/>
              <a:ext cx="241010" cy="395344"/>
            </a:xfrm>
            <a:custGeom>
              <a:avLst/>
              <a:gdLst/>
              <a:ahLst/>
              <a:cxnLst/>
              <a:rect l="l" t="t" r="r" b="b"/>
              <a:pathLst>
                <a:path w="5386" h="8835" extrusionOk="0">
                  <a:moveTo>
                    <a:pt x="5089" y="1"/>
                  </a:moveTo>
                  <a:cubicBezTo>
                    <a:pt x="4938" y="1"/>
                    <a:pt x="4780" y="98"/>
                    <a:pt x="4769" y="292"/>
                  </a:cubicBezTo>
                  <a:cubicBezTo>
                    <a:pt x="4554" y="3703"/>
                    <a:pt x="2800" y="6702"/>
                    <a:pt x="58" y="8709"/>
                  </a:cubicBezTo>
                  <a:cubicBezTo>
                    <a:pt x="0" y="8750"/>
                    <a:pt x="34" y="8835"/>
                    <a:pt x="91" y="8835"/>
                  </a:cubicBezTo>
                  <a:cubicBezTo>
                    <a:pt x="102" y="8835"/>
                    <a:pt x="114" y="8832"/>
                    <a:pt x="127" y="8824"/>
                  </a:cubicBezTo>
                  <a:cubicBezTo>
                    <a:pt x="3246" y="7029"/>
                    <a:pt x="5108" y="3855"/>
                    <a:pt x="5372" y="292"/>
                  </a:cubicBezTo>
                  <a:cubicBezTo>
                    <a:pt x="5386" y="98"/>
                    <a:pt x="5240" y="1"/>
                    <a:pt x="5089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26"/>
            <p:cNvSpPr/>
            <p:nvPr/>
          </p:nvSpPr>
          <p:spPr>
            <a:xfrm>
              <a:off x="2920947" y="4025949"/>
              <a:ext cx="45240" cy="52176"/>
            </a:xfrm>
            <a:custGeom>
              <a:avLst/>
              <a:gdLst/>
              <a:ahLst/>
              <a:cxnLst/>
              <a:rect l="l" t="t" r="r" b="b"/>
              <a:pathLst>
                <a:path w="1011" h="1166" extrusionOk="0">
                  <a:moveTo>
                    <a:pt x="517" y="0"/>
                  </a:moveTo>
                  <a:cubicBezTo>
                    <a:pt x="513" y="0"/>
                    <a:pt x="508" y="0"/>
                    <a:pt x="504" y="0"/>
                  </a:cubicBezTo>
                  <a:cubicBezTo>
                    <a:pt x="388" y="6"/>
                    <a:pt x="275" y="47"/>
                    <a:pt x="190" y="133"/>
                  </a:cubicBezTo>
                  <a:cubicBezTo>
                    <a:pt x="124" y="199"/>
                    <a:pt x="88" y="279"/>
                    <a:pt x="58" y="367"/>
                  </a:cubicBezTo>
                  <a:cubicBezTo>
                    <a:pt x="25" y="463"/>
                    <a:pt x="22" y="570"/>
                    <a:pt x="11" y="672"/>
                  </a:cubicBezTo>
                  <a:cubicBezTo>
                    <a:pt x="0" y="788"/>
                    <a:pt x="77" y="939"/>
                    <a:pt x="157" y="1019"/>
                  </a:cubicBezTo>
                  <a:cubicBezTo>
                    <a:pt x="239" y="1101"/>
                    <a:pt x="372" y="1165"/>
                    <a:pt x="490" y="1165"/>
                  </a:cubicBezTo>
                  <a:cubicBezTo>
                    <a:pt x="494" y="1165"/>
                    <a:pt x="499" y="1165"/>
                    <a:pt x="504" y="1165"/>
                  </a:cubicBezTo>
                  <a:cubicBezTo>
                    <a:pt x="631" y="1157"/>
                    <a:pt x="763" y="1116"/>
                    <a:pt x="854" y="1019"/>
                  </a:cubicBezTo>
                  <a:cubicBezTo>
                    <a:pt x="936" y="931"/>
                    <a:pt x="1011" y="799"/>
                    <a:pt x="997" y="672"/>
                  </a:cubicBezTo>
                  <a:cubicBezTo>
                    <a:pt x="986" y="576"/>
                    <a:pt x="986" y="469"/>
                    <a:pt x="955" y="378"/>
                  </a:cubicBezTo>
                  <a:cubicBezTo>
                    <a:pt x="928" y="303"/>
                    <a:pt x="900" y="237"/>
                    <a:pt x="851" y="177"/>
                  </a:cubicBezTo>
                  <a:cubicBezTo>
                    <a:pt x="776" y="78"/>
                    <a:pt x="648" y="0"/>
                    <a:pt x="517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26"/>
            <p:cNvSpPr/>
            <p:nvPr/>
          </p:nvSpPr>
          <p:spPr>
            <a:xfrm>
              <a:off x="2871634" y="4693464"/>
              <a:ext cx="58932" cy="41884"/>
            </a:xfrm>
            <a:custGeom>
              <a:avLst/>
              <a:gdLst/>
              <a:ahLst/>
              <a:cxnLst/>
              <a:rect l="l" t="t" r="r" b="b"/>
              <a:pathLst>
                <a:path w="1317" h="936" extrusionOk="0">
                  <a:moveTo>
                    <a:pt x="1024" y="1"/>
                  </a:moveTo>
                  <a:cubicBezTo>
                    <a:pt x="1002" y="1"/>
                    <a:pt x="981" y="3"/>
                    <a:pt x="959" y="6"/>
                  </a:cubicBezTo>
                  <a:cubicBezTo>
                    <a:pt x="901" y="15"/>
                    <a:pt x="846" y="23"/>
                    <a:pt x="788" y="37"/>
                  </a:cubicBezTo>
                  <a:lnTo>
                    <a:pt x="706" y="59"/>
                  </a:lnTo>
                  <a:cubicBezTo>
                    <a:pt x="678" y="67"/>
                    <a:pt x="664" y="71"/>
                    <a:pt x="662" y="71"/>
                  </a:cubicBezTo>
                  <a:cubicBezTo>
                    <a:pt x="660" y="71"/>
                    <a:pt x="665" y="69"/>
                    <a:pt x="675" y="64"/>
                  </a:cubicBezTo>
                  <a:lnTo>
                    <a:pt x="675" y="64"/>
                  </a:lnTo>
                  <a:cubicBezTo>
                    <a:pt x="518" y="89"/>
                    <a:pt x="386" y="152"/>
                    <a:pt x="249" y="232"/>
                  </a:cubicBezTo>
                  <a:cubicBezTo>
                    <a:pt x="75" y="328"/>
                    <a:pt x="1" y="582"/>
                    <a:pt x="111" y="752"/>
                  </a:cubicBezTo>
                  <a:cubicBezTo>
                    <a:pt x="191" y="876"/>
                    <a:pt x="309" y="935"/>
                    <a:pt x="436" y="935"/>
                  </a:cubicBezTo>
                  <a:cubicBezTo>
                    <a:pt x="501" y="935"/>
                    <a:pt x="568" y="920"/>
                    <a:pt x="634" y="890"/>
                  </a:cubicBezTo>
                  <a:cubicBezTo>
                    <a:pt x="686" y="865"/>
                    <a:pt x="741" y="841"/>
                    <a:pt x="791" y="813"/>
                  </a:cubicBezTo>
                  <a:cubicBezTo>
                    <a:pt x="816" y="796"/>
                    <a:pt x="841" y="780"/>
                    <a:pt x="865" y="766"/>
                  </a:cubicBezTo>
                  <a:cubicBezTo>
                    <a:pt x="923" y="733"/>
                    <a:pt x="967" y="686"/>
                    <a:pt x="1000" y="631"/>
                  </a:cubicBezTo>
                  <a:lnTo>
                    <a:pt x="1000" y="631"/>
                  </a:lnTo>
                  <a:cubicBezTo>
                    <a:pt x="996" y="640"/>
                    <a:pt x="995" y="645"/>
                    <a:pt x="998" y="645"/>
                  </a:cubicBezTo>
                  <a:cubicBezTo>
                    <a:pt x="1002" y="645"/>
                    <a:pt x="1013" y="636"/>
                    <a:pt x="1031" y="615"/>
                  </a:cubicBezTo>
                  <a:cubicBezTo>
                    <a:pt x="1053" y="598"/>
                    <a:pt x="1072" y="582"/>
                    <a:pt x="1094" y="562"/>
                  </a:cubicBezTo>
                  <a:cubicBezTo>
                    <a:pt x="1138" y="527"/>
                    <a:pt x="1176" y="485"/>
                    <a:pt x="1215" y="447"/>
                  </a:cubicBezTo>
                  <a:cubicBezTo>
                    <a:pt x="1298" y="364"/>
                    <a:pt x="1317" y="229"/>
                    <a:pt x="1256" y="127"/>
                  </a:cubicBezTo>
                  <a:cubicBezTo>
                    <a:pt x="1205" y="38"/>
                    <a:pt x="1118" y="1"/>
                    <a:pt x="1024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26"/>
            <p:cNvSpPr/>
            <p:nvPr/>
          </p:nvSpPr>
          <p:spPr>
            <a:xfrm>
              <a:off x="3057296" y="4560292"/>
              <a:ext cx="63273" cy="49088"/>
            </a:xfrm>
            <a:custGeom>
              <a:avLst/>
              <a:gdLst/>
              <a:ahLst/>
              <a:cxnLst/>
              <a:rect l="l" t="t" r="r" b="b"/>
              <a:pathLst>
                <a:path w="1414" h="1097" extrusionOk="0">
                  <a:moveTo>
                    <a:pt x="706" y="0"/>
                  </a:moveTo>
                  <a:cubicBezTo>
                    <a:pt x="1" y="0"/>
                    <a:pt x="1" y="1096"/>
                    <a:pt x="706" y="1096"/>
                  </a:cubicBezTo>
                  <a:cubicBezTo>
                    <a:pt x="1413" y="1096"/>
                    <a:pt x="1413" y="0"/>
                    <a:pt x="70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26"/>
            <p:cNvSpPr/>
            <p:nvPr/>
          </p:nvSpPr>
          <p:spPr>
            <a:xfrm>
              <a:off x="3169793" y="4168921"/>
              <a:ext cx="100592" cy="286831"/>
            </a:xfrm>
            <a:custGeom>
              <a:avLst/>
              <a:gdLst/>
              <a:ahLst/>
              <a:cxnLst/>
              <a:rect l="l" t="t" r="r" b="b"/>
              <a:pathLst>
                <a:path w="2248" h="6410" extrusionOk="0">
                  <a:moveTo>
                    <a:pt x="1801" y="1"/>
                  </a:moveTo>
                  <a:cubicBezTo>
                    <a:pt x="1738" y="1"/>
                    <a:pt x="1671" y="37"/>
                    <a:pt x="1653" y="101"/>
                  </a:cubicBezTo>
                  <a:cubicBezTo>
                    <a:pt x="1361" y="1123"/>
                    <a:pt x="1336" y="2202"/>
                    <a:pt x="1066" y="3234"/>
                  </a:cubicBezTo>
                  <a:cubicBezTo>
                    <a:pt x="799" y="4261"/>
                    <a:pt x="444" y="5275"/>
                    <a:pt x="37" y="6255"/>
                  </a:cubicBezTo>
                  <a:cubicBezTo>
                    <a:pt x="0" y="6344"/>
                    <a:pt x="82" y="6410"/>
                    <a:pt x="162" y="6410"/>
                  </a:cubicBezTo>
                  <a:cubicBezTo>
                    <a:pt x="204" y="6410"/>
                    <a:pt x="244" y="6392"/>
                    <a:pt x="268" y="6351"/>
                  </a:cubicBezTo>
                  <a:cubicBezTo>
                    <a:pt x="1284" y="4586"/>
                    <a:pt x="2247" y="2174"/>
                    <a:pt x="1923" y="101"/>
                  </a:cubicBezTo>
                  <a:lnTo>
                    <a:pt x="1925" y="101"/>
                  </a:lnTo>
                  <a:cubicBezTo>
                    <a:pt x="1915" y="32"/>
                    <a:pt x="1859" y="1"/>
                    <a:pt x="180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26"/>
            <p:cNvSpPr/>
            <p:nvPr/>
          </p:nvSpPr>
          <p:spPr>
            <a:xfrm>
              <a:off x="2659481" y="4800637"/>
              <a:ext cx="659623" cy="230718"/>
            </a:xfrm>
            <a:custGeom>
              <a:avLst/>
              <a:gdLst/>
              <a:ahLst/>
              <a:cxnLst/>
              <a:rect l="l" t="t" r="r" b="b"/>
              <a:pathLst>
                <a:path w="14741" h="5156" extrusionOk="0">
                  <a:moveTo>
                    <a:pt x="14441" y="1"/>
                  </a:moveTo>
                  <a:cubicBezTo>
                    <a:pt x="14402" y="1"/>
                    <a:pt x="14361" y="12"/>
                    <a:pt x="14320" y="37"/>
                  </a:cubicBezTo>
                  <a:cubicBezTo>
                    <a:pt x="13249" y="703"/>
                    <a:pt x="12418" y="1664"/>
                    <a:pt x="11306" y="2306"/>
                  </a:cubicBezTo>
                  <a:cubicBezTo>
                    <a:pt x="10218" y="2933"/>
                    <a:pt x="9051" y="3407"/>
                    <a:pt x="7847" y="3762"/>
                  </a:cubicBezTo>
                  <a:cubicBezTo>
                    <a:pt x="5328" y="4506"/>
                    <a:pt x="2685" y="4756"/>
                    <a:pt x="80" y="5031"/>
                  </a:cubicBezTo>
                  <a:cubicBezTo>
                    <a:pt x="4" y="5040"/>
                    <a:pt x="1" y="5155"/>
                    <a:pt x="78" y="5155"/>
                  </a:cubicBezTo>
                  <a:cubicBezTo>
                    <a:pt x="79" y="5155"/>
                    <a:pt x="80" y="5155"/>
                    <a:pt x="80" y="5155"/>
                  </a:cubicBezTo>
                  <a:cubicBezTo>
                    <a:pt x="2894" y="5062"/>
                    <a:pt x="5722" y="4850"/>
                    <a:pt x="8448" y="4104"/>
                  </a:cubicBezTo>
                  <a:cubicBezTo>
                    <a:pt x="10559" y="3528"/>
                    <a:pt x="13566" y="2432"/>
                    <a:pt x="14654" y="370"/>
                  </a:cubicBezTo>
                  <a:cubicBezTo>
                    <a:pt x="14741" y="203"/>
                    <a:pt x="14609" y="1"/>
                    <a:pt x="1444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26"/>
            <p:cNvSpPr/>
            <p:nvPr/>
          </p:nvSpPr>
          <p:spPr>
            <a:xfrm>
              <a:off x="3370491" y="4699639"/>
              <a:ext cx="45016" cy="34903"/>
            </a:xfrm>
            <a:custGeom>
              <a:avLst/>
              <a:gdLst/>
              <a:ahLst/>
              <a:cxnLst/>
              <a:rect l="l" t="t" r="r" b="b"/>
              <a:pathLst>
                <a:path w="1006" h="780" extrusionOk="0">
                  <a:moveTo>
                    <a:pt x="505" y="0"/>
                  </a:moveTo>
                  <a:cubicBezTo>
                    <a:pt x="4" y="0"/>
                    <a:pt x="1" y="780"/>
                    <a:pt x="505" y="780"/>
                  </a:cubicBezTo>
                  <a:cubicBezTo>
                    <a:pt x="1006" y="780"/>
                    <a:pt x="1006" y="0"/>
                    <a:pt x="505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26"/>
            <p:cNvSpPr/>
            <p:nvPr/>
          </p:nvSpPr>
          <p:spPr>
            <a:xfrm>
              <a:off x="3100209" y="5058836"/>
              <a:ext cx="40317" cy="30428"/>
            </a:xfrm>
            <a:custGeom>
              <a:avLst/>
              <a:gdLst/>
              <a:ahLst/>
              <a:cxnLst/>
              <a:rect l="l" t="t" r="r" b="b"/>
              <a:pathLst>
                <a:path w="901" h="680" extrusionOk="0">
                  <a:moveTo>
                    <a:pt x="341" y="1"/>
                  </a:moveTo>
                  <a:cubicBezTo>
                    <a:pt x="161" y="1"/>
                    <a:pt x="0" y="151"/>
                    <a:pt x="0" y="341"/>
                  </a:cubicBezTo>
                  <a:cubicBezTo>
                    <a:pt x="0" y="531"/>
                    <a:pt x="162" y="680"/>
                    <a:pt x="343" y="680"/>
                  </a:cubicBezTo>
                  <a:cubicBezTo>
                    <a:pt x="372" y="680"/>
                    <a:pt x="401" y="676"/>
                    <a:pt x="430" y="668"/>
                  </a:cubicBezTo>
                  <a:cubicBezTo>
                    <a:pt x="520" y="644"/>
                    <a:pt x="614" y="616"/>
                    <a:pt x="705" y="591"/>
                  </a:cubicBezTo>
                  <a:cubicBezTo>
                    <a:pt x="810" y="561"/>
                    <a:pt x="900" y="454"/>
                    <a:pt x="895" y="341"/>
                  </a:cubicBezTo>
                  <a:cubicBezTo>
                    <a:pt x="889" y="225"/>
                    <a:pt x="818" y="120"/>
                    <a:pt x="705" y="87"/>
                  </a:cubicBezTo>
                  <a:cubicBezTo>
                    <a:pt x="611" y="63"/>
                    <a:pt x="520" y="38"/>
                    <a:pt x="430" y="13"/>
                  </a:cubicBezTo>
                  <a:cubicBezTo>
                    <a:pt x="400" y="5"/>
                    <a:pt x="370" y="1"/>
                    <a:pt x="34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6" name="Google Shape;2396;p26"/>
          <p:cNvGrpSpPr/>
          <p:nvPr/>
        </p:nvGrpSpPr>
        <p:grpSpPr>
          <a:xfrm>
            <a:off x="2658048" y="4039133"/>
            <a:ext cx="1586996" cy="1449427"/>
            <a:chOff x="6742850" y="1431150"/>
            <a:chExt cx="1202725" cy="1098300"/>
          </a:xfrm>
        </p:grpSpPr>
        <p:sp>
          <p:nvSpPr>
            <p:cNvPr id="2397" name="Google Shape;2397;p26"/>
            <p:cNvSpPr/>
            <p:nvPr/>
          </p:nvSpPr>
          <p:spPr>
            <a:xfrm>
              <a:off x="7079625" y="1748725"/>
              <a:ext cx="518950" cy="450475"/>
            </a:xfrm>
            <a:custGeom>
              <a:avLst/>
              <a:gdLst/>
              <a:ahLst/>
              <a:cxnLst/>
              <a:rect l="l" t="t" r="r" b="b"/>
              <a:pathLst>
                <a:path w="20758" h="18019" extrusionOk="0">
                  <a:moveTo>
                    <a:pt x="19643" y="1"/>
                  </a:moveTo>
                  <a:lnTo>
                    <a:pt x="1" y="16914"/>
                  </a:lnTo>
                  <a:lnTo>
                    <a:pt x="1003" y="18018"/>
                  </a:lnTo>
                  <a:lnTo>
                    <a:pt x="20758" y="1248"/>
                  </a:lnTo>
                  <a:lnTo>
                    <a:pt x="196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26"/>
            <p:cNvSpPr/>
            <p:nvPr/>
          </p:nvSpPr>
          <p:spPr>
            <a:xfrm>
              <a:off x="7491175" y="1431150"/>
              <a:ext cx="454400" cy="447225"/>
            </a:xfrm>
            <a:custGeom>
              <a:avLst/>
              <a:gdLst/>
              <a:ahLst/>
              <a:cxnLst/>
              <a:rect l="l" t="t" r="r" b="b"/>
              <a:pathLst>
                <a:path w="18176" h="17889" extrusionOk="0">
                  <a:moveTo>
                    <a:pt x="11146" y="0"/>
                  </a:moveTo>
                  <a:lnTo>
                    <a:pt x="1" y="10091"/>
                  </a:lnTo>
                  <a:lnTo>
                    <a:pt x="6664" y="17888"/>
                  </a:lnTo>
                  <a:lnTo>
                    <a:pt x="18175" y="7674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26"/>
            <p:cNvSpPr/>
            <p:nvPr/>
          </p:nvSpPr>
          <p:spPr>
            <a:xfrm>
              <a:off x="6742850" y="2082150"/>
              <a:ext cx="454375" cy="447300"/>
            </a:xfrm>
            <a:custGeom>
              <a:avLst/>
              <a:gdLst/>
              <a:ahLst/>
              <a:cxnLst/>
              <a:rect l="l" t="t" r="r" b="b"/>
              <a:pathLst>
                <a:path w="18175" h="17892" extrusionOk="0">
                  <a:moveTo>
                    <a:pt x="11145" y="1"/>
                  </a:moveTo>
                  <a:lnTo>
                    <a:pt x="0" y="10092"/>
                  </a:lnTo>
                  <a:lnTo>
                    <a:pt x="6666" y="17892"/>
                  </a:lnTo>
                  <a:lnTo>
                    <a:pt x="18174" y="7677"/>
                  </a:lnTo>
                  <a:lnTo>
                    <a:pt x="111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26"/>
            <p:cNvSpPr/>
            <p:nvPr/>
          </p:nvSpPr>
          <p:spPr>
            <a:xfrm>
              <a:off x="6922275" y="1718875"/>
              <a:ext cx="716225" cy="580400"/>
            </a:xfrm>
            <a:custGeom>
              <a:avLst/>
              <a:gdLst/>
              <a:ahLst/>
              <a:cxnLst/>
              <a:rect l="l" t="t" r="r" b="b"/>
              <a:pathLst>
                <a:path w="28649" h="23216" extrusionOk="0">
                  <a:moveTo>
                    <a:pt x="11299" y="0"/>
                  </a:moveTo>
                  <a:cubicBezTo>
                    <a:pt x="9900" y="0"/>
                    <a:pt x="8580" y="571"/>
                    <a:pt x="7418" y="1924"/>
                  </a:cubicBezTo>
                  <a:cubicBezTo>
                    <a:pt x="1" y="10562"/>
                    <a:pt x="21485" y="23216"/>
                    <a:pt x="21485" y="23216"/>
                  </a:cubicBezTo>
                  <a:lnTo>
                    <a:pt x="28649" y="16514"/>
                  </a:lnTo>
                  <a:cubicBezTo>
                    <a:pt x="28649" y="16514"/>
                    <a:pt x="18825" y="0"/>
                    <a:pt x="112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26"/>
            <p:cNvSpPr/>
            <p:nvPr/>
          </p:nvSpPr>
          <p:spPr>
            <a:xfrm>
              <a:off x="7458475" y="2131725"/>
              <a:ext cx="399200" cy="376375"/>
            </a:xfrm>
            <a:custGeom>
              <a:avLst/>
              <a:gdLst/>
              <a:ahLst/>
              <a:cxnLst/>
              <a:rect l="l" t="t" r="r" b="b"/>
              <a:pathLst>
                <a:path w="15968" h="15055" extrusionOk="0">
                  <a:moveTo>
                    <a:pt x="7201" y="0"/>
                  </a:moveTo>
                  <a:cubicBezTo>
                    <a:pt x="7201" y="0"/>
                    <a:pt x="6072" y="121"/>
                    <a:pt x="3035" y="2663"/>
                  </a:cubicBezTo>
                  <a:cubicBezTo>
                    <a:pt x="1" y="5204"/>
                    <a:pt x="37" y="6702"/>
                    <a:pt x="37" y="6702"/>
                  </a:cubicBezTo>
                  <a:lnTo>
                    <a:pt x="1887" y="15050"/>
                  </a:lnTo>
                  <a:cubicBezTo>
                    <a:pt x="1887" y="15050"/>
                    <a:pt x="1962" y="15055"/>
                    <a:pt x="2103" y="15055"/>
                  </a:cubicBezTo>
                  <a:cubicBezTo>
                    <a:pt x="3021" y="15055"/>
                    <a:pt x="6721" y="14834"/>
                    <a:pt x="10546" y="11512"/>
                  </a:cubicBezTo>
                  <a:cubicBezTo>
                    <a:pt x="14957" y="7685"/>
                    <a:pt x="15967" y="3599"/>
                    <a:pt x="15967" y="3599"/>
                  </a:cubicBezTo>
                  <a:lnTo>
                    <a:pt x="7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26"/>
            <p:cNvSpPr/>
            <p:nvPr/>
          </p:nvSpPr>
          <p:spPr>
            <a:xfrm>
              <a:off x="7185775" y="1878725"/>
              <a:ext cx="260550" cy="228600"/>
            </a:xfrm>
            <a:custGeom>
              <a:avLst/>
              <a:gdLst/>
              <a:ahLst/>
              <a:cxnLst/>
              <a:rect l="l" t="t" r="r" b="b"/>
              <a:pathLst>
                <a:path w="10422" h="9144" extrusionOk="0">
                  <a:moveTo>
                    <a:pt x="5212" y="1"/>
                  </a:moveTo>
                  <a:cubicBezTo>
                    <a:pt x="3504" y="1"/>
                    <a:pt x="1866" y="963"/>
                    <a:pt x="1082" y="2609"/>
                  </a:cubicBezTo>
                  <a:cubicBezTo>
                    <a:pt x="0" y="4889"/>
                    <a:pt x="967" y="7617"/>
                    <a:pt x="3247" y="8699"/>
                  </a:cubicBezTo>
                  <a:cubicBezTo>
                    <a:pt x="3880" y="9001"/>
                    <a:pt x="4549" y="9144"/>
                    <a:pt x="5207" y="9144"/>
                  </a:cubicBezTo>
                  <a:cubicBezTo>
                    <a:pt x="6917" y="9144"/>
                    <a:pt x="8556" y="8181"/>
                    <a:pt x="9340" y="6535"/>
                  </a:cubicBezTo>
                  <a:cubicBezTo>
                    <a:pt x="10422" y="4256"/>
                    <a:pt x="9452" y="1530"/>
                    <a:pt x="7173" y="445"/>
                  </a:cubicBezTo>
                  <a:cubicBezTo>
                    <a:pt x="6539" y="143"/>
                    <a:pt x="5870" y="1"/>
                    <a:pt x="52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26"/>
            <p:cNvSpPr/>
            <p:nvPr/>
          </p:nvSpPr>
          <p:spPr>
            <a:xfrm>
              <a:off x="7208000" y="1898275"/>
              <a:ext cx="216100" cy="189550"/>
            </a:xfrm>
            <a:custGeom>
              <a:avLst/>
              <a:gdLst/>
              <a:ahLst/>
              <a:cxnLst/>
              <a:rect l="l" t="t" r="r" b="b"/>
              <a:pathLst>
                <a:path w="8644" h="7582" extrusionOk="0">
                  <a:moveTo>
                    <a:pt x="4325" y="0"/>
                  </a:moveTo>
                  <a:cubicBezTo>
                    <a:pt x="2907" y="0"/>
                    <a:pt x="1548" y="797"/>
                    <a:pt x="898" y="2163"/>
                  </a:cubicBezTo>
                  <a:cubicBezTo>
                    <a:pt x="1" y="4055"/>
                    <a:pt x="805" y="6315"/>
                    <a:pt x="2693" y="7213"/>
                  </a:cubicBezTo>
                  <a:cubicBezTo>
                    <a:pt x="3220" y="7463"/>
                    <a:pt x="3774" y="7582"/>
                    <a:pt x="4320" y="7582"/>
                  </a:cubicBezTo>
                  <a:cubicBezTo>
                    <a:pt x="5737" y="7582"/>
                    <a:pt x="7096" y="6783"/>
                    <a:pt x="7746" y="5417"/>
                  </a:cubicBezTo>
                  <a:cubicBezTo>
                    <a:pt x="8643" y="3529"/>
                    <a:pt x="7839" y="1268"/>
                    <a:pt x="5951" y="368"/>
                  </a:cubicBezTo>
                  <a:cubicBezTo>
                    <a:pt x="5425" y="118"/>
                    <a:pt x="4870" y="0"/>
                    <a:pt x="43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26"/>
            <p:cNvSpPr/>
            <p:nvPr/>
          </p:nvSpPr>
          <p:spPr>
            <a:xfrm>
              <a:off x="7458675" y="2138275"/>
              <a:ext cx="158675" cy="157675"/>
            </a:xfrm>
            <a:custGeom>
              <a:avLst/>
              <a:gdLst/>
              <a:ahLst/>
              <a:cxnLst/>
              <a:rect l="l" t="t" r="r" b="b"/>
              <a:pathLst>
                <a:path w="6347" h="6307" extrusionOk="0">
                  <a:moveTo>
                    <a:pt x="6311" y="0"/>
                  </a:moveTo>
                  <a:cubicBezTo>
                    <a:pt x="6308" y="0"/>
                    <a:pt x="6304" y="1"/>
                    <a:pt x="6301" y="2"/>
                  </a:cubicBezTo>
                  <a:cubicBezTo>
                    <a:pt x="3536" y="1079"/>
                    <a:pt x="1207" y="3386"/>
                    <a:pt x="45" y="6109"/>
                  </a:cubicBezTo>
                  <a:lnTo>
                    <a:pt x="48" y="6109"/>
                  </a:lnTo>
                  <a:cubicBezTo>
                    <a:pt x="1" y="6217"/>
                    <a:pt x="93" y="6306"/>
                    <a:pt x="182" y="6306"/>
                  </a:cubicBezTo>
                  <a:cubicBezTo>
                    <a:pt x="228" y="6306"/>
                    <a:pt x="272" y="6283"/>
                    <a:pt x="296" y="6228"/>
                  </a:cubicBezTo>
                  <a:cubicBezTo>
                    <a:pt x="1521" y="3395"/>
                    <a:pt x="3531" y="1368"/>
                    <a:pt x="6320" y="55"/>
                  </a:cubicBezTo>
                  <a:cubicBezTo>
                    <a:pt x="6347" y="43"/>
                    <a:pt x="6337" y="0"/>
                    <a:pt x="6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26"/>
            <p:cNvSpPr/>
            <p:nvPr/>
          </p:nvSpPr>
          <p:spPr>
            <a:xfrm>
              <a:off x="7533850" y="2405950"/>
              <a:ext cx="160675" cy="85000"/>
            </a:xfrm>
            <a:custGeom>
              <a:avLst/>
              <a:gdLst/>
              <a:ahLst/>
              <a:cxnLst/>
              <a:rect l="l" t="t" r="r" b="b"/>
              <a:pathLst>
                <a:path w="6427" h="3400" extrusionOk="0">
                  <a:moveTo>
                    <a:pt x="6421" y="1"/>
                  </a:moveTo>
                  <a:cubicBezTo>
                    <a:pt x="6419" y="1"/>
                    <a:pt x="6418" y="1"/>
                    <a:pt x="6416" y="3"/>
                  </a:cubicBezTo>
                  <a:cubicBezTo>
                    <a:pt x="4731" y="1771"/>
                    <a:pt x="2545" y="2894"/>
                    <a:pt x="116" y="3205"/>
                  </a:cubicBezTo>
                  <a:cubicBezTo>
                    <a:pt x="1" y="3221"/>
                    <a:pt x="11" y="3399"/>
                    <a:pt x="117" y="3399"/>
                  </a:cubicBezTo>
                  <a:cubicBezTo>
                    <a:pt x="122" y="3399"/>
                    <a:pt x="127" y="3399"/>
                    <a:pt x="133" y="3398"/>
                  </a:cubicBezTo>
                  <a:cubicBezTo>
                    <a:pt x="2581" y="3001"/>
                    <a:pt x="4753" y="1845"/>
                    <a:pt x="6424" y="9"/>
                  </a:cubicBezTo>
                  <a:cubicBezTo>
                    <a:pt x="6426" y="5"/>
                    <a:pt x="6424" y="1"/>
                    <a:pt x="6421" y="1"/>
                  </a:cubicBezTo>
                  <a:close/>
                </a:path>
              </a:pathLst>
            </a:custGeom>
            <a:solidFill>
              <a:srgbClr val="0B3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26"/>
            <p:cNvSpPr/>
            <p:nvPr/>
          </p:nvSpPr>
          <p:spPr>
            <a:xfrm>
              <a:off x="7492275" y="2336575"/>
              <a:ext cx="39350" cy="152875"/>
            </a:xfrm>
            <a:custGeom>
              <a:avLst/>
              <a:gdLst/>
              <a:ahLst/>
              <a:cxnLst/>
              <a:rect l="l" t="t" r="r" b="b"/>
              <a:pathLst>
                <a:path w="1574" h="6115" extrusionOk="0">
                  <a:moveTo>
                    <a:pt x="120" y="0"/>
                  </a:moveTo>
                  <a:cubicBezTo>
                    <a:pt x="64" y="0"/>
                    <a:pt x="0" y="53"/>
                    <a:pt x="17" y="127"/>
                  </a:cubicBezTo>
                  <a:cubicBezTo>
                    <a:pt x="496" y="2101"/>
                    <a:pt x="843" y="4166"/>
                    <a:pt x="1496" y="6090"/>
                  </a:cubicBezTo>
                  <a:cubicBezTo>
                    <a:pt x="1502" y="6107"/>
                    <a:pt x="1516" y="6115"/>
                    <a:pt x="1531" y="6115"/>
                  </a:cubicBezTo>
                  <a:cubicBezTo>
                    <a:pt x="1552" y="6115"/>
                    <a:pt x="1573" y="6100"/>
                    <a:pt x="1570" y="6074"/>
                  </a:cubicBezTo>
                  <a:cubicBezTo>
                    <a:pt x="1281" y="4056"/>
                    <a:pt x="659" y="2048"/>
                    <a:pt x="196" y="63"/>
                  </a:cubicBezTo>
                  <a:cubicBezTo>
                    <a:pt x="186" y="19"/>
                    <a:pt x="154" y="0"/>
                    <a:pt x="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26"/>
            <p:cNvSpPr/>
            <p:nvPr/>
          </p:nvSpPr>
          <p:spPr>
            <a:xfrm>
              <a:off x="6766925" y="2115675"/>
              <a:ext cx="399325" cy="361600"/>
            </a:xfrm>
            <a:custGeom>
              <a:avLst/>
              <a:gdLst/>
              <a:ahLst/>
              <a:cxnLst/>
              <a:rect l="l" t="t" r="r" b="b"/>
              <a:pathLst>
                <a:path w="15973" h="14464" extrusionOk="0">
                  <a:moveTo>
                    <a:pt x="11834" y="2209"/>
                  </a:moveTo>
                  <a:cubicBezTo>
                    <a:pt x="12443" y="2911"/>
                    <a:pt x="13057" y="3613"/>
                    <a:pt x="13682" y="4301"/>
                  </a:cubicBezTo>
                  <a:cubicBezTo>
                    <a:pt x="12839" y="5116"/>
                    <a:pt x="12013" y="5945"/>
                    <a:pt x="11179" y="6768"/>
                  </a:cubicBezTo>
                  <a:cubicBezTo>
                    <a:pt x="10554" y="6044"/>
                    <a:pt x="9915" y="5328"/>
                    <a:pt x="9268" y="4623"/>
                  </a:cubicBezTo>
                  <a:cubicBezTo>
                    <a:pt x="10152" y="3844"/>
                    <a:pt x="11028" y="3057"/>
                    <a:pt x="11834" y="2209"/>
                  </a:cubicBezTo>
                  <a:close/>
                  <a:moveTo>
                    <a:pt x="13797" y="4425"/>
                  </a:moveTo>
                  <a:cubicBezTo>
                    <a:pt x="14458" y="5149"/>
                    <a:pt x="15133" y="5860"/>
                    <a:pt x="15835" y="6537"/>
                  </a:cubicBezTo>
                  <a:cubicBezTo>
                    <a:pt x="15831" y="6537"/>
                    <a:pt x="15827" y="6536"/>
                    <a:pt x="15823" y="6536"/>
                  </a:cubicBezTo>
                  <a:cubicBezTo>
                    <a:pt x="15802" y="6536"/>
                    <a:pt x="15782" y="6543"/>
                    <a:pt x="15766" y="6559"/>
                  </a:cubicBezTo>
                  <a:cubicBezTo>
                    <a:pt x="14849" y="7368"/>
                    <a:pt x="13946" y="8189"/>
                    <a:pt x="13046" y="9012"/>
                  </a:cubicBezTo>
                  <a:cubicBezTo>
                    <a:pt x="12503" y="8335"/>
                    <a:pt x="11944" y="7660"/>
                    <a:pt x="11372" y="6991"/>
                  </a:cubicBezTo>
                  <a:cubicBezTo>
                    <a:pt x="12206" y="6160"/>
                    <a:pt x="13021" y="5309"/>
                    <a:pt x="13797" y="4425"/>
                  </a:cubicBezTo>
                  <a:close/>
                  <a:moveTo>
                    <a:pt x="9059" y="4805"/>
                  </a:moveTo>
                  <a:cubicBezTo>
                    <a:pt x="9687" y="5535"/>
                    <a:pt x="10326" y="6259"/>
                    <a:pt x="10975" y="6969"/>
                  </a:cubicBezTo>
                  <a:cubicBezTo>
                    <a:pt x="10331" y="7605"/>
                    <a:pt x="9684" y="8238"/>
                    <a:pt x="9020" y="8855"/>
                  </a:cubicBezTo>
                  <a:cubicBezTo>
                    <a:pt x="8332" y="9502"/>
                    <a:pt x="7619" y="10122"/>
                    <a:pt x="6906" y="10741"/>
                  </a:cubicBezTo>
                  <a:cubicBezTo>
                    <a:pt x="6628" y="10438"/>
                    <a:pt x="6353" y="10135"/>
                    <a:pt x="6085" y="9833"/>
                  </a:cubicBezTo>
                  <a:cubicBezTo>
                    <a:pt x="5708" y="9409"/>
                    <a:pt x="5328" y="8979"/>
                    <a:pt x="4943" y="8555"/>
                  </a:cubicBezTo>
                  <a:cubicBezTo>
                    <a:pt x="5650" y="7892"/>
                    <a:pt x="6364" y="7225"/>
                    <a:pt x="7079" y="6567"/>
                  </a:cubicBezTo>
                  <a:lnTo>
                    <a:pt x="7077" y="6567"/>
                  </a:lnTo>
                  <a:cubicBezTo>
                    <a:pt x="7724" y="5973"/>
                    <a:pt x="8393" y="5392"/>
                    <a:pt x="9059" y="4805"/>
                  </a:cubicBezTo>
                  <a:close/>
                  <a:moveTo>
                    <a:pt x="2754" y="6763"/>
                  </a:moveTo>
                  <a:cubicBezTo>
                    <a:pt x="2760" y="6768"/>
                    <a:pt x="2760" y="6776"/>
                    <a:pt x="2768" y="6782"/>
                  </a:cubicBezTo>
                  <a:cubicBezTo>
                    <a:pt x="3305" y="7396"/>
                    <a:pt x="3875" y="7980"/>
                    <a:pt x="4450" y="8563"/>
                  </a:cubicBezTo>
                  <a:cubicBezTo>
                    <a:pt x="3652" y="9304"/>
                    <a:pt x="2859" y="10050"/>
                    <a:pt x="2074" y="10802"/>
                  </a:cubicBezTo>
                  <a:cubicBezTo>
                    <a:pt x="2057" y="10816"/>
                    <a:pt x="2052" y="10829"/>
                    <a:pt x="2044" y="10846"/>
                  </a:cubicBezTo>
                  <a:cubicBezTo>
                    <a:pt x="1476" y="10202"/>
                    <a:pt x="901" y="9566"/>
                    <a:pt x="315" y="8943"/>
                  </a:cubicBezTo>
                  <a:cubicBezTo>
                    <a:pt x="1187" y="8305"/>
                    <a:pt x="1972" y="7517"/>
                    <a:pt x="2754" y="6763"/>
                  </a:cubicBezTo>
                  <a:close/>
                  <a:moveTo>
                    <a:pt x="11174" y="7187"/>
                  </a:moveTo>
                  <a:cubicBezTo>
                    <a:pt x="11768" y="7831"/>
                    <a:pt x="12368" y="8461"/>
                    <a:pt x="12971" y="9078"/>
                  </a:cubicBezTo>
                  <a:cubicBezTo>
                    <a:pt x="11548" y="10378"/>
                    <a:pt x="10130" y="11686"/>
                    <a:pt x="8682" y="12963"/>
                  </a:cubicBezTo>
                  <a:cubicBezTo>
                    <a:pt x="8244" y="12280"/>
                    <a:pt x="7710" y="11644"/>
                    <a:pt x="7159" y="11025"/>
                  </a:cubicBezTo>
                  <a:cubicBezTo>
                    <a:pt x="7815" y="10416"/>
                    <a:pt x="8459" y="9797"/>
                    <a:pt x="9098" y="9194"/>
                  </a:cubicBezTo>
                  <a:cubicBezTo>
                    <a:pt x="9794" y="8533"/>
                    <a:pt x="10491" y="7864"/>
                    <a:pt x="11174" y="7187"/>
                  </a:cubicBezTo>
                  <a:close/>
                  <a:moveTo>
                    <a:pt x="4681" y="8800"/>
                  </a:moveTo>
                  <a:cubicBezTo>
                    <a:pt x="4995" y="9120"/>
                    <a:pt x="5306" y="9436"/>
                    <a:pt x="5612" y="9761"/>
                  </a:cubicBezTo>
                  <a:cubicBezTo>
                    <a:pt x="5973" y="10144"/>
                    <a:pt x="6325" y="10543"/>
                    <a:pt x="6675" y="10942"/>
                  </a:cubicBezTo>
                  <a:cubicBezTo>
                    <a:pt x="5805" y="11699"/>
                    <a:pt x="4935" y="12459"/>
                    <a:pt x="4106" y="13260"/>
                  </a:cubicBezTo>
                  <a:cubicBezTo>
                    <a:pt x="3497" y="12523"/>
                    <a:pt x="2875" y="11790"/>
                    <a:pt x="2245" y="11072"/>
                  </a:cubicBezTo>
                  <a:cubicBezTo>
                    <a:pt x="2275" y="11063"/>
                    <a:pt x="2305" y="11052"/>
                    <a:pt x="2333" y="11028"/>
                  </a:cubicBezTo>
                  <a:cubicBezTo>
                    <a:pt x="3112" y="10281"/>
                    <a:pt x="3894" y="9538"/>
                    <a:pt x="4681" y="8800"/>
                  </a:cubicBezTo>
                  <a:close/>
                  <a:moveTo>
                    <a:pt x="10252" y="1"/>
                  </a:moveTo>
                  <a:cubicBezTo>
                    <a:pt x="10132" y="1"/>
                    <a:pt x="10018" y="125"/>
                    <a:pt x="10116" y="237"/>
                  </a:cubicBezTo>
                  <a:cubicBezTo>
                    <a:pt x="10667" y="862"/>
                    <a:pt x="11212" y="1496"/>
                    <a:pt x="11763" y="2126"/>
                  </a:cubicBezTo>
                  <a:cubicBezTo>
                    <a:pt x="10813" y="2806"/>
                    <a:pt x="9915" y="3580"/>
                    <a:pt x="9037" y="4373"/>
                  </a:cubicBezTo>
                  <a:cubicBezTo>
                    <a:pt x="8522" y="3817"/>
                    <a:pt x="8002" y="3269"/>
                    <a:pt x="7479" y="2732"/>
                  </a:cubicBezTo>
                  <a:cubicBezTo>
                    <a:pt x="7468" y="2720"/>
                    <a:pt x="7455" y="2716"/>
                    <a:pt x="7442" y="2716"/>
                  </a:cubicBezTo>
                  <a:cubicBezTo>
                    <a:pt x="7400" y="2716"/>
                    <a:pt x="7359" y="2769"/>
                    <a:pt x="7391" y="2809"/>
                  </a:cubicBezTo>
                  <a:cubicBezTo>
                    <a:pt x="7864" y="3393"/>
                    <a:pt x="8349" y="3974"/>
                    <a:pt x="8842" y="4552"/>
                  </a:cubicBezTo>
                  <a:cubicBezTo>
                    <a:pt x="8225" y="5111"/>
                    <a:pt x="7616" y="5678"/>
                    <a:pt x="7005" y="6229"/>
                  </a:cubicBezTo>
                  <a:cubicBezTo>
                    <a:pt x="6240" y="6920"/>
                    <a:pt x="5477" y="7613"/>
                    <a:pt x="4720" y="8316"/>
                  </a:cubicBezTo>
                  <a:cubicBezTo>
                    <a:pt x="4161" y="7713"/>
                    <a:pt x="3588" y="7129"/>
                    <a:pt x="2983" y="6592"/>
                  </a:cubicBezTo>
                  <a:cubicBezTo>
                    <a:pt x="2972" y="6584"/>
                    <a:pt x="2963" y="6578"/>
                    <a:pt x="2952" y="6575"/>
                  </a:cubicBezTo>
                  <a:cubicBezTo>
                    <a:pt x="3029" y="6501"/>
                    <a:pt x="3104" y="6430"/>
                    <a:pt x="3181" y="6358"/>
                  </a:cubicBezTo>
                  <a:cubicBezTo>
                    <a:pt x="4252" y="5356"/>
                    <a:pt x="5276" y="4326"/>
                    <a:pt x="6286" y="3266"/>
                  </a:cubicBezTo>
                  <a:cubicBezTo>
                    <a:pt x="6303" y="3247"/>
                    <a:pt x="6285" y="3225"/>
                    <a:pt x="6266" y="3225"/>
                  </a:cubicBezTo>
                  <a:cubicBezTo>
                    <a:pt x="6260" y="3225"/>
                    <a:pt x="6253" y="3228"/>
                    <a:pt x="6248" y="3233"/>
                  </a:cubicBezTo>
                  <a:cubicBezTo>
                    <a:pt x="5229" y="4186"/>
                    <a:pt x="4199" y="5130"/>
                    <a:pt x="3173" y="6074"/>
                  </a:cubicBezTo>
                  <a:cubicBezTo>
                    <a:pt x="2154" y="7013"/>
                    <a:pt x="1011" y="7856"/>
                    <a:pt x="61" y="8863"/>
                  </a:cubicBezTo>
                  <a:cubicBezTo>
                    <a:pt x="31" y="8897"/>
                    <a:pt x="28" y="8938"/>
                    <a:pt x="42" y="8971"/>
                  </a:cubicBezTo>
                  <a:cubicBezTo>
                    <a:pt x="9" y="9023"/>
                    <a:pt x="1" y="9089"/>
                    <a:pt x="48" y="9144"/>
                  </a:cubicBezTo>
                  <a:cubicBezTo>
                    <a:pt x="1342" y="10606"/>
                    <a:pt x="2702" y="12024"/>
                    <a:pt x="4089" y="13401"/>
                  </a:cubicBezTo>
                  <a:cubicBezTo>
                    <a:pt x="4103" y="13426"/>
                    <a:pt x="4125" y="13448"/>
                    <a:pt x="4150" y="13461"/>
                  </a:cubicBezTo>
                  <a:cubicBezTo>
                    <a:pt x="4337" y="13649"/>
                    <a:pt x="4524" y="13836"/>
                    <a:pt x="4712" y="14020"/>
                  </a:cubicBezTo>
                  <a:cubicBezTo>
                    <a:pt x="4713" y="14022"/>
                    <a:pt x="4715" y="14022"/>
                    <a:pt x="4717" y="14022"/>
                  </a:cubicBezTo>
                  <a:cubicBezTo>
                    <a:pt x="4724" y="14022"/>
                    <a:pt x="4730" y="14016"/>
                    <a:pt x="4725" y="14009"/>
                  </a:cubicBezTo>
                  <a:cubicBezTo>
                    <a:pt x="4574" y="13825"/>
                    <a:pt x="4423" y="13643"/>
                    <a:pt x="4271" y="13459"/>
                  </a:cubicBezTo>
                  <a:cubicBezTo>
                    <a:pt x="4274" y="13459"/>
                    <a:pt x="4277" y="13459"/>
                    <a:pt x="4279" y="13456"/>
                  </a:cubicBezTo>
                  <a:cubicBezTo>
                    <a:pt x="5202" y="12779"/>
                    <a:pt x="6077" y="12019"/>
                    <a:pt x="6933" y="11234"/>
                  </a:cubicBezTo>
                  <a:cubicBezTo>
                    <a:pt x="7479" y="11851"/>
                    <a:pt x="8032" y="12462"/>
                    <a:pt x="8635" y="13004"/>
                  </a:cubicBezTo>
                  <a:cubicBezTo>
                    <a:pt x="8123" y="13456"/>
                    <a:pt x="7611" y="13905"/>
                    <a:pt x="7090" y="14345"/>
                  </a:cubicBezTo>
                  <a:cubicBezTo>
                    <a:pt x="7041" y="14388"/>
                    <a:pt x="7079" y="14463"/>
                    <a:pt x="7128" y="14463"/>
                  </a:cubicBezTo>
                  <a:cubicBezTo>
                    <a:pt x="7139" y="14463"/>
                    <a:pt x="7151" y="14459"/>
                    <a:pt x="7162" y="14450"/>
                  </a:cubicBezTo>
                  <a:cubicBezTo>
                    <a:pt x="10114" y="11931"/>
                    <a:pt x="13142" y="9444"/>
                    <a:pt x="15915" y="6727"/>
                  </a:cubicBezTo>
                  <a:cubicBezTo>
                    <a:pt x="15950" y="6691"/>
                    <a:pt x="15948" y="6644"/>
                    <a:pt x="15928" y="6606"/>
                  </a:cubicBezTo>
                  <a:cubicBezTo>
                    <a:pt x="15953" y="6600"/>
                    <a:pt x="15973" y="6570"/>
                    <a:pt x="15956" y="6545"/>
                  </a:cubicBezTo>
                  <a:cubicBezTo>
                    <a:pt x="14249" y="4274"/>
                    <a:pt x="12264" y="2181"/>
                    <a:pt x="10378" y="58"/>
                  </a:cubicBezTo>
                  <a:cubicBezTo>
                    <a:pt x="10342" y="18"/>
                    <a:pt x="10297" y="1"/>
                    <a:pt x="10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26"/>
            <p:cNvSpPr/>
            <p:nvPr/>
          </p:nvSpPr>
          <p:spPr>
            <a:xfrm>
              <a:off x="7529975" y="1468100"/>
              <a:ext cx="368300" cy="376425"/>
            </a:xfrm>
            <a:custGeom>
              <a:avLst/>
              <a:gdLst/>
              <a:ahLst/>
              <a:cxnLst/>
              <a:rect l="l" t="t" r="r" b="b"/>
              <a:pathLst>
                <a:path w="14732" h="15057" extrusionOk="0">
                  <a:moveTo>
                    <a:pt x="9487" y="312"/>
                  </a:moveTo>
                  <a:cubicBezTo>
                    <a:pt x="9495" y="337"/>
                    <a:pt x="9506" y="361"/>
                    <a:pt x="9528" y="386"/>
                  </a:cubicBezTo>
                  <a:cubicBezTo>
                    <a:pt x="10051" y="926"/>
                    <a:pt x="10566" y="1476"/>
                    <a:pt x="11078" y="2030"/>
                  </a:cubicBezTo>
                  <a:cubicBezTo>
                    <a:pt x="10070" y="2908"/>
                    <a:pt x="9165" y="3916"/>
                    <a:pt x="8245" y="4902"/>
                  </a:cubicBezTo>
                  <a:cubicBezTo>
                    <a:pt x="7656" y="4318"/>
                    <a:pt x="7058" y="3748"/>
                    <a:pt x="6450" y="3203"/>
                  </a:cubicBezTo>
                  <a:cubicBezTo>
                    <a:pt x="7499" y="2280"/>
                    <a:pt x="8551" y="1339"/>
                    <a:pt x="9487" y="312"/>
                  </a:cubicBezTo>
                  <a:close/>
                  <a:moveTo>
                    <a:pt x="11130" y="2085"/>
                  </a:moveTo>
                  <a:cubicBezTo>
                    <a:pt x="11731" y="2729"/>
                    <a:pt x="12325" y="3379"/>
                    <a:pt x="12925" y="4023"/>
                  </a:cubicBezTo>
                  <a:cubicBezTo>
                    <a:pt x="11915" y="4874"/>
                    <a:pt x="10951" y="5791"/>
                    <a:pt x="9990" y="6708"/>
                  </a:cubicBezTo>
                  <a:cubicBezTo>
                    <a:pt x="9489" y="6168"/>
                    <a:pt x="8977" y="5634"/>
                    <a:pt x="8457" y="5111"/>
                  </a:cubicBezTo>
                  <a:cubicBezTo>
                    <a:pt x="9421" y="4155"/>
                    <a:pt x="10368" y="3167"/>
                    <a:pt x="11130" y="2085"/>
                  </a:cubicBezTo>
                  <a:close/>
                  <a:moveTo>
                    <a:pt x="6210" y="3412"/>
                  </a:moveTo>
                  <a:cubicBezTo>
                    <a:pt x="6777" y="4020"/>
                    <a:pt x="7361" y="4621"/>
                    <a:pt x="7950" y="5213"/>
                  </a:cubicBezTo>
                  <a:cubicBezTo>
                    <a:pt x="7573" y="5612"/>
                    <a:pt x="7190" y="6006"/>
                    <a:pt x="6794" y="6383"/>
                  </a:cubicBezTo>
                  <a:cubicBezTo>
                    <a:pt x="6106" y="7041"/>
                    <a:pt x="5393" y="7680"/>
                    <a:pt x="4682" y="8316"/>
                  </a:cubicBezTo>
                  <a:cubicBezTo>
                    <a:pt x="4043" y="7691"/>
                    <a:pt x="3407" y="7074"/>
                    <a:pt x="2796" y="6452"/>
                  </a:cubicBezTo>
                  <a:cubicBezTo>
                    <a:pt x="3674" y="5689"/>
                    <a:pt x="4531" y="4899"/>
                    <a:pt x="5395" y="4131"/>
                  </a:cubicBezTo>
                  <a:cubicBezTo>
                    <a:pt x="5665" y="3891"/>
                    <a:pt x="5938" y="3652"/>
                    <a:pt x="6210" y="3412"/>
                  </a:cubicBezTo>
                  <a:close/>
                  <a:moveTo>
                    <a:pt x="8151" y="5414"/>
                  </a:moveTo>
                  <a:cubicBezTo>
                    <a:pt x="8672" y="5934"/>
                    <a:pt x="9198" y="6449"/>
                    <a:pt x="9729" y="6958"/>
                  </a:cubicBezTo>
                  <a:cubicBezTo>
                    <a:pt x="9297" y="7371"/>
                    <a:pt x="8864" y="7781"/>
                    <a:pt x="8429" y="8186"/>
                  </a:cubicBezTo>
                  <a:cubicBezTo>
                    <a:pt x="7755" y="8808"/>
                    <a:pt x="7064" y="9420"/>
                    <a:pt x="6378" y="10034"/>
                  </a:cubicBezTo>
                  <a:cubicBezTo>
                    <a:pt x="5916" y="9544"/>
                    <a:pt x="5437" y="9062"/>
                    <a:pt x="4957" y="8588"/>
                  </a:cubicBezTo>
                  <a:cubicBezTo>
                    <a:pt x="5549" y="8013"/>
                    <a:pt x="6130" y="7426"/>
                    <a:pt x="6703" y="6845"/>
                  </a:cubicBezTo>
                  <a:cubicBezTo>
                    <a:pt x="7171" y="6369"/>
                    <a:pt x="7661" y="5895"/>
                    <a:pt x="8151" y="5414"/>
                  </a:cubicBezTo>
                  <a:close/>
                  <a:moveTo>
                    <a:pt x="9977" y="7198"/>
                  </a:moveTo>
                  <a:cubicBezTo>
                    <a:pt x="10684" y="7875"/>
                    <a:pt x="11392" y="8547"/>
                    <a:pt x="12097" y="9216"/>
                  </a:cubicBezTo>
                  <a:cubicBezTo>
                    <a:pt x="10866" y="10295"/>
                    <a:pt x="9627" y="11369"/>
                    <a:pt x="8383" y="12432"/>
                  </a:cubicBezTo>
                  <a:cubicBezTo>
                    <a:pt x="7854" y="11694"/>
                    <a:pt x="7262" y="10989"/>
                    <a:pt x="6634" y="10309"/>
                  </a:cubicBezTo>
                  <a:cubicBezTo>
                    <a:pt x="7218" y="9772"/>
                    <a:pt x="7793" y="9227"/>
                    <a:pt x="8369" y="8690"/>
                  </a:cubicBezTo>
                  <a:cubicBezTo>
                    <a:pt x="8903" y="8194"/>
                    <a:pt x="9443" y="7699"/>
                    <a:pt x="9977" y="7198"/>
                  </a:cubicBezTo>
                  <a:close/>
                  <a:moveTo>
                    <a:pt x="4677" y="8858"/>
                  </a:moveTo>
                  <a:cubicBezTo>
                    <a:pt x="5112" y="9367"/>
                    <a:pt x="5555" y="9874"/>
                    <a:pt x="6009" y="10367"/>
                  </a:cubicBezTo>
                  <a:cubicBezTo>
                    <a:pt x="5189" y="11102"/>
                    <a:pt x="4382" y="11851"/>
                    <a:pt x="3619" y="12644"/>
                  </a:cubicBezTo>
                  <a:cubicBezTo>
                    <a:pt x="3611" y="12652"/>
                    <a:pt x="3606" y="12660"/>
                    <a:pt x="3603" y="12671"/>
                  </a:cubicBezTo>
                  <a:cubicBezTo>
                    <a:pt x="3341" y="12413"/>
                    <a:pt x="3085" y="12151"/>
                    <a:pt x="2829" y="11887"/>
                  </a:cubicBezTo>
                  <a:cubicBezTo>
                    <a:pt x="2576" y="11622"/>
                    <a:pt x="2331" y="11353"/>
                    <a:pt x="2089" y="11080"/>
                  </a:cubicBezTo>
                  <a:cubicBezTo>
                    <a:pt x="2111" y="11077"/>
                    <a:pt x="2130" y="11069"/>
                    <a:pt x="2149" y="11055"/>
                  </a:cubicBezTo>
                  <a:cubicBezTo>
                    <a:pt x="3030" y="10381"/>
                    <a:pt x="3864" y="9632"/>
                    <a:pt x="4677" y="8858"/>
                  </a:cubicBezTo>
                  <a:close/>
                  <a:moveTo>
                    <a:pt x="6268" y="10645"/>
                  </a:moveTo>
                  <a:cubicBezTo>
                    <a:pt x="6901" y="11317"/>
                    <a:pt x="7559" y="11958"/>
                    <a:pt x="8261" y="12536"/>
                  </a:cubicBezTo>
                  <a:cubicBezTo>
                    <a:pt x="7397" y="13272"/>
                    <a:pt x="6530" y="14004"/>
                    <a:pt x="5657" y="14728"/>
                  </a:cubicBezTo>
                  <a:cubicBezTo>
                    <a:pt x="5026" y="14062"/>
                    <a:pt x="4363" y="13423"/>
                    <a:pt x="3710" y="12776"/>
                  </a:cubicBezTo>
                  <a:cubicBezTo>
                    <a:pt x="3719" y="12773"/>
                    <a:pt x="3724" y="12773"/>
                    <a:pt x="3730" y="12768"/>
                  </a:cubicBezTo>
                  <a:cubicBezTo>
                    <a:pt x="4613" y="12110"/>
                    <a:pt x="5450" y="11388"/>
                    <a:pt x="6268" y="10645"/>
                  </a:cubicBezTo>
                  <a:close/>
                  <a:moveTo>
                    <a:pt x="9573" y="0"/>
                  </a:moveTo>
                  <a:cubicBezTo>
                    <a:pt x="9492" y="0"/>
                    <a:pt x="6728" y="2582"/>
                    <a:pt x="5384" y="3833"/>
                  </a:cubicBezTo>
                  <a:cubicBezTo>
                    <a:pt x="3928" y="5185"/>
                    <a:pt x="2386" y="6454"/>
                    <a:pt x="954" y="7831"/>
                  </a:cubicBezTo>
                  <a:cubicBezTo>
                    <a:pt x="918" y="7867"/>
                    <a:pt x="956" y="7923"/>
                    <a:pt x="998" y="7923"/>
                  </a:cubicBezTo>
                  <a:cubicBezTo>
                    <a:pt x="1007" y="7923"/>
                    <a:pt x="1017" y="7920"/>
                    <a:pt x="1026" y="7914"/>
                  </a:cubicBezTo>
                  <a:cubicBezTo>
                    <a:pt x="1593" y="7476"/>
                    <a:pt x="2146" y="7016"/>
                    <a:pt x="2692" y="6543"/>
                  </a:cubicBezTo>
                  <a:cubicBezTo>
                    <a:pt x="3267" y="7195"/>
                    <a:pt x="3837" y="7872"/>
                    <a:pt x="4415" y="8552"/>
                  </a:cubicBezTo>
                  <a:cubicBezTo>
                    <a:pt x="3581" y="9299"/>
                    <a:pt x="2749" y="10050"/>
                    <a:pt x="1954" y="10835"/>
                  </a:cubicBezTo>
                  <a:cubicBezTo>
                    <a:pt x="1937" y="10851"/>
                    <a:pt x="1926" y="10868"/>
                    <a:pt x="1921" y="10887"/>
                  </a:cubicBezTo>
                  <a:cubicBezTo>
                    <a:pt x="1315" y="10196"/>
                    <a:pt x="723" y="9491"/>
                    <a:pt x="92" y="8822"/>
                  </a:cubicBezTo>
                  <a:cubicBezTo>
                    <a:pt x="84" y="8813"/>
                    <a:pt x="74" y="8810"/>
                    <a:pt x="65" y="8810"/>
                  </a:cubicBezTo>
                  <a:cubicBezTo>
                    <a:pt x="32" y="8810"/>
                    <a:pt x="0" y="8851"/>
                    <a:pt x="24" y="8883"/>
                  </a:cubicBezTo>
                  <a:cubicBezTo>
                    <a:pt x="1532" y="11077"/>
                    <a:pt x="3542" y="13277"/>
                    <a:pt x="5585" y="14981"/>
                  </a:cubicBezTo>
                  <a:cubicBezTo>
                    <a:pt x="5591" y="14987"/>
                    <a:pt x="5596" y="14987"/>
                    <a:pt x="5602" y="14992"/>
                  </a:cubicBezTo>
                  <a:cubicBezTo>
                    <a:pt x="5630" y="15029"/>
                    <a:pt x="5673" y="15056"/>
                    <a:pt x="5719" y="15056"/>
                  </a:cubicBezTo>
                  <a:cubicBezTo>
                    <a:pt x="5748" y="15056"/>
                    <a:pt x="5778" y="15045"/>
                    <a:pt x="5808" y="15020"/>
                  </a:cubicBezTo>
                  <a:cubicBezTo>
                    <a:pt x="8859" y="12426"/>
                    <a:pt x="11846" y="9753"/>
                    <a:pt x="14715" y="6958"/>
                  </a:cubicBezTo>
                  <a:cubicBezTo>
                    <a:pt x="14732" y="6944"/>
                    <a:pt x="14717" y="6924"/>
                    <a:pt x="14699" y="6924"/>
                  </a:cubicBezTo>
                  <a:cubicBezTo>
                    <a:pt x="14693" y="6924"/>
                    <a:pt x="14687" y="6926"/>
                    <a:pt x="14682" y="6931"/>
                  </a:cubicBezTo>
                  <a:cubicBezTo>
                    <a:pt x="13851" y="7671"/>
                    <a:pt x="13016" y="8406"/>
                    <a:pt x="12179" y="9142"/>
                  </a:cubicBezTo>
                  <a:cubicBezTo>
                    <a:pt x="11546" y="8415"/>
                    <a:pt x="10894" y="7685"/>
                    <a:pt x="10230" y="6964"/>
                  </a:cubicBezTo>
                  <a:cubicBezTo>
                    <a:pt x="11199" y="6052"/>
                    <a:pt x="12152" y="5119"/>
                    <a:pt x="13025" y="4131"/>
                  </a:cubicBezTo>
                  <a:cubicBezTo>
                    <a:pt x="13462" y="4604"/>
                    <a:pt x="13906" y="5075"/>
                    <a:pt x="14354" y="5540"/>
                  </a:cubicBezTo>
                  <a:cubicBezTo>
                    <a:pt x="14356" y="5543"/>
                    <a:pt x="14359" y="5544"/>
                    <a:pt x="14361" y="5544"/>
                  </a:cubicBezTo>
                  <a:cubicBezTo>
                    <a:pt x="14368" y="5544"/>
                    <a:pt x="14375" y="5533"/>
                    <a:pt x="14371" y="5527"/>
                  </a:cubicBezTo>
                  <a:cubicBezTo>
                    <a:pt x="12967" y="3635"/>
                    <a:pt x="9608" y="28"/>
                    <a:pt x="9575" y="1"/>
                  </a:cubicBezTo>
                  <a:cubicBezTo>
                    <a:pt x="9574" y="0"/>
                    <a:pt x="9574" y="0"/>
                    <a:pt x="95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26"/>
            <p:cNvSpPr/>
            <p:nvPr/>
          </p:nvSpPr>
          <p:spPr>
            <a:xfrm>
              <a:off x="7214700" y="1961075"/>
              <a:ext cx="210975" cy="131025"/>
            </a:xfrm>
            <a:custGeom>
              <a:avLst/>
              <a:gdLst/>
              <a:ahLst/>
              <a:cxnLst/>
              <a:rect l="l" t="t" r="r" b="b"/>
              <a:pathLst>
                <a:path w="8439" h="5241" extrusionOk="0">
                  <a:moveTo>
                    <a:pt x="7587" y="1"/>
                  </a:moveTo>
                  <a:cubicBezTo>
                    <a:pt x="7576" y="1"/>
                    <a:pt x="7565" y="11"/>
                    <a:pt x="7569" y="26"/>
                  </a:cubicBezTo>
                  <a:cubicBezTo>
                    <a:pt x="8089" y="2297"/>
                    <a:pt x="6756" y="4767"/>
                    <a:pt x="4265" y="4918"/>
                  </a:cubicBezTo>
                  <a:cubicBezTo>
                    <a:pt x="4194" y="4922"/>
                    <a:pt x="4123" y="4924"/>
                    <a:pt x="4053" y="4924"/>
                  </a:cubicBezTo>
                  <a:cubicBezTo>
                    <a:pt x="1729" y="4924"/>
                    <a:pt x="57" y="2604"/>
                    <a:pt x="319" y="370"/>
                  </a:cubicBezTo>
                  <a:cubicBezTo>
                    <a:pt x="322" y="350"/>
                    <a:pt x="305" y="337"/>
                    <a:pt x="289" y="337"/>
                  </a:cubicBezTo>
                  <a:cubicBezTo>
                    <a:pt x="277" y="337"/>
                    <a:pt x="265" y="345"/>
                    <a:pt x="264" y="361"/>
                  </a:cubicBezTo>
                  <a:cubicBezTo>
                    <a:pt x="0" y="2760"/>
                    <a:pt x="1405" y="5240"/>
                    <a:pt x="4027" y="5240"/>
                  </a:cubicBezTo>
                  <a:cubicBezTo>
                    <a:pt x="4114" y="5240"/>
                    <a:pt x="4202" y="5238"/>
                    <a:pt x="4292" y="5232"/>
                  </a:cubicBezTo>
                  <a:cubicBezTo>
                    <a:pt x="6924" y="5070"/>
                    <a:pt x="8439" y="2410"/>
                    <a:pt x="7602" y="12"/>
                  </a:cubicBezTo>
                  <a:cubicBezTo>
                    <a:pt x="7599" y="4"/>
                    <a:pt x="7593" y="1"/>
                    <a:pt x="7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26"/>
            <p:cNvSpPr/>
            <p:nvPr/>
          </p:nvSpPr>
          <p:spPr>
            <a:xfrm>
              <a:off x="7198075" y="1874275"/>
              <a:ext cx="255550" cy="187375"/>
            </a:xfrm>
            <a:custGeom>
              <a:avLst/>
              <a:gdLst/>
              <a:ahLst/>
              <a:cxnLst/>
              <a:rect l="l" t="t" r="r" b="b"/>
              <a:pathLst>
                <a:path w="10222" h="7495" extrusionOk="0">
                  <a:moveTo>
                    <a:pt x="4827" y="1"/>
                  </a:moveTo>
                  <a:cubicBezTo>
                    <a:pt x="2346" y="1"/>
                    <a:pt x="332" y="2154"/>
                    <a:pt x="7" y="4676"/>
                  </a:cubicBezTo>
                  <a:cubicBezTo>
                    <a:pt x="1" y="4718"/>
                    <a:pt x="36" y="4743"/>
                    <a:pt x="70" y="4743"/>
                  </a:cubicBezTo>
                  <a:cubicBezTo>
                    <a:pt x="95" y="4743"/>
                    <a:pt x="120" y="4729"/>
                    <a:pt x="125" y="4695"/>
                  </a:cubicBezTo>
                  <a:cubicBezTo>
                    <a:pt x="456" y="2303"/>
                    <a:pt x="2499" y="285"/>
                    <a:pt x="4860" y="285"/>
                  </a:cubicBezTo>
                  <a:cubicBezTo>
                    <a:pt x="5345" y="285"/>
                    <a:pt x="5843" y="370"/>
                    <a:pt x="6342" y="554"/>
                  </a:cubicBezTo>
                  <a:cubicBezTo>
                    <a:pt x="9161" y="1595"/>
                    <a:pt x="9814" y="5048"/>
                    <a:pt x="8382" y="7457"/>
                  </a:cubicBezTo>
                  <a:cubicBezTo>
                    <a:pt x="8372" y="7475"/>
                    <a:pt x="8391" y="7494"/>
                    <a:pt x="8409" y="7494"/>
                  </a:cubicBezTo>
                  <a:cubicBezTo>
                    <a:pt x="8415" y="7494"/>
                    <a:pt x="8422" y="7491"/>
                    <a:pt x="8426" y="7484"/>
                  </a:cubicBezTo>
                  <a:cubicBezTo>
                    <a:pt x="10221" y="5001"/>
                    <a:pt x="9305" y="1284"/>
                    <a:pt x="6306" y="254"/>
                  </a:cubicBezTo>
                  <a:cubicBezTo>
                    <a:pt x="5802" y="81"/>
                    <a:pt x="5305" y="1"/>
                    <a:pt x="48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11" name="Google Shape;2411;p26"/>
          <p:cNvSpPr txBox="1">
            <a:spLocks noGrp="1"/>
          </p:cNvSpPr>
          <p:nvPr>
            <p:ph type="subTitle" idx="1"/>
          </p:nvPr>
        </p:nvSpPr>
        <p:spPr>
          <a:xfrm>
            <a:off x="720000" y="2591400"/>
            <a:ext cx="3996300" cy="12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2" name="Google Shape;2412;p26"/>
          <p:cNvSpPr txBox="1">
            <a:spLocks noGrp="1"/>
          </p:cNvSpPr>
          <p:nvPr>
            <p:ph type="title"/>
          </p:nvPr>
        </p:nvSpPr>
        <p:spPr>
          <a:xfrm>
            <a:off x="720000" y="1273200"/>
            <a:ext cx="3996300" cy="13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CUSTOM_1_1_1_1_1_1_1_1">
    <p:spTree>
      <p:nvGrpSpPr>
        <p:cNvPr id="1" name="Shape 2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4" name="Google Shape;2414;p27"/>
          <p:cNvGrpSpPr/>
          <p:nvPr/>
        </p:nvGrpSpPr>
        <p:grpSpPr>
          <a:xfrm rot="1341219">
            <a:off x="1834422" y="-2612320"/>
            <a:ext cx="11833708" cy="11809410"/>
            <a:chOff x="715101" y="-3451112"/>
            <a:chExt cx="11834400" cy="11810100"/>
          </a:xfrm>
        </p:grpSpPr>
        <p:sp>
          <p:nvSpPr>
            <p:cNvPr id="2415" name="Google Shape;2415;p27"/>
            <p:cNvSpPr/>
            <p:nvPr/>
          </p:nvSpPr>
          <p:spPr>
            <a:xfrm rot="-6776989">
              <a:off x="5404223" y="1095612"/>
              <a:ext cx="4500098" cy="4522828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27"/>
            <p:cNvSpPr/>
            <p:nvPr/>
          </p:nvSpPr>
          <p:spPr>
            <a:xfrm rot="-6776953">
              <a:off x="2134015" y="-2067137"/>
              <a:ext cx="8996572" cy="9042149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27"/>
            <p:cNvSpPr/>
            <p:nvPr/>
          </p:nvSpPr>
          <p:spPr>
            <a:xfrm rot="-6776992">
              <a:off x="4667612" y="174813"/>
              <a:ext cx="5861890" cy="5891474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27"/>
            <p:cNvSpPr/>
            <p:nvPr/>
          </p:nvSpPr>
          <p:spPr>
            <a:xfrm rot="-6777112">
              <a:off x="3332868" y="-797384"/>
              <a:ext cx="7455425" cy="7492969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27"/>
            <p:cNvSpPr/>
            <p:nvPr/>
          </p:nvSpPr>
          <p:spPr>
            <a:xfrm rot="-6777140">
              <a:off x="6026939" y="1845677"/>
              <a:ext cx="3941120" cy="3960896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20" name="Google Shape;2420;p27"/>
          <p:cNvGrpSpPr/>
          <p:nvPr/>
        </p:nvGrpSpPr>
        <p:grpSpPr>
          <a:xfrm rot="-1638481">
            <a:off x="-1030013" y="1663124"/>
            <a:ext cx="1429663" cy="1722496"/>
            <a:chOff x="53198" y="-1377442"/>
            <a:chExt cx="1148270" cy="1383467"/>
          </a:xfrm>
        </p:grpSpPr>
        <p:sp>
          <p:nvSpPr>
            <p:cNvPr id="2421" name="Google Shape;2421;p27"/>
            <p:cNvSpPr/>
            <p:nvPr/>
          </p:nvSpPr>
          <p:spPr>
            <a:xfrm>
              <a:off x="354042" y="-817681"/>
              <a:ext cx="389840" cy="348359"/>
            </a:xfrm>
            <a:custGeom>
              <a:avLst/>
              <a:gdLst/>
              <a:ahLst/>
              <a:cxnLst/>
              <a:rect l="l" t="t" r="r" b="b"/>
              <a:pathLst>
                <a:path w="8712" h="7785" extrusionOk="0">
                  <a:moveTo>
                    <a:pt x="36" y="1"/>
                  </a:moveTo>
                  <a:cubicBezTo>
                    <a:pt x="18" y="1"/>
                    <a:pt x="1" y="13"/>
                    <a:pt x="1" y="37"/>
                  </a:cubicBezTo>
                  <a:cubicBezTo>
                    <a:pt x="127" y="3090"/>
                    <a:pt x="1724" y="6546"/>
                    <a:pt x="4813" y="7578"/>
                  </a:cubicBezTo>
                  <a:cubicBezTo>
                    <a:pt x="5237" y="7720"/>
                    <a:pt x="5603" y="7785"/>
                    <a:pt x="5917" y="7785"/>
                  </a:cubicBezTo>
                  <a:cubicBezTo>
                    <a:pt x="8712" y="7785"/>
                    <a:pt x="7395" y="2647"/>
                    <a:pt x="6237" y="954"/>
                  </a:cubicBezTo>
                  <a:cubicBezTo>
                    <a:pt x="6213" y="919"/>
                    <a:pt x="6181" y="905"/>
                    <a:pt x="6151" y="905"/>
                  </a:cubicBezTo>
                  <a:cubicBezTo>
                    <a:pt x="6084" y="905"/>
                    <a:pt x="6023" y="975"/>
                    <a:pt x="6061" y="1058"/>
                  </a:cubicBezTo>
                  <a:cubicBezTo>
                    <a:pt x="6674" y="2435"/>
                    <a:pt x="7222" y="3806"/>
                    <a:pt x="7255" y="5340"/>
                  </a:cubicBezTo>
                  <a:cubicBezTo>
                    <a:pt x="7279" y="6501"/>
                    <a:pt x="6824" y="7434"/>
                    <a:pt x="5640" y="7434"/>
                  </a:cubicBezTo>
                  <a:cubicBezTo>
                    <a:pt x="5415" y="7434"/>
                    <a:pt x="5162" y="7400"/>
                    <a:pt x="4882" y="7328"/>
                  </a:cubicBezTo>
                  <a:cubicBezTo>
                    <a:pt x="4268" y="7168"/>
                    <a:pt x="3706" y="6802"/>
                    <a:pt x="3211" y="6416"/>
                  </a:cubicBezTo>
                  <a:cubicBezTo>
                    <a:pt x="1256" y="4894"/>
                    <a:pt x="367" y="2427"/>
                    <a:pt x="78" y="37"/>
                  </a:cubicBezTo>
                  <a:cubicBezTo>
                    <a:pt x="75" y="13"/>
                    <a:pt x="55" y="1"/>
                    <a:pt x="3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27"/>
            <p:cNvSpPr/>
            <p:nvPr/>
          </p:nvSpPr>
          <p:spPr>
            <a:xfrm>
              <a:off x="329117" y="-963607"/>
              <a:ext cx="246961" cy="350283"/>
            </a:xfrm>
            <a:custGeom>
              <a:avLst/>
              <a:gdLst/>
              <a:ahLst/>
              <a:cxnLst/>
              <a:rect l="l" t="t" r="r" b="b"/>
              <a:pathLst>
                <a:path w="5519" h="7828" extrusionOk="0">
                  <a:moveTo>
                    <a:pt x="3490" y="1"/>
                  </a:moveTo>
                  <a:cubicBezTo>
                    <a:pt x="1" y="1"/>
                    <a:pt x="4485" y="6858"/>
                    <a:pt x="5332" y="7800"/>
                  </a:cubicBezTo>
                  <a:cubicBezTo>
                    <a:pt x="5350" y="7820"/>
                    <a:pt x="5371" y="7828"/>
                    <a:pt x="5392" y="7828"/>
                  </a:cubicBezTo>
                  <a:cubicBezTo>
                    <a:pt x="5456" y="7828"/>
                    <a:pt x="5519" y="7752"/>
                    <a:pt x="5478" y="7684"/>
                  </a:cubicBezTo>
                  <a:cubicBezTo>
                    <a:pt x="4938" y="6764"/>
                    <a:pt x="4374" y="5859"/>
                    <a:pt x="3889" y="4903"/>
                  </a:cubicBezTo>
                  <a:cubicBezTo>
                    <a:pt x="3539" y="4212"/>
                    <a:pt x="1540" y="553"/>
                    <a:pt x="3614" y="250"/>
                  </a:cubicBezTo>
                  <a:cubicBezTo>
                    <a:pt x="3760" y="228"/>
                    <a:pt x="3716" y="5"/>
                    <a:pt x="3581" y="2"/>
                  </a:cubicBezTo>
                  <a:cubicBezTo>
                    <a:pt x="3550" y="1"/>
                    <a:pt x="3520" y="1"/>
                    <a:pt x="3490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27"/>
            <p:cNvSpPr/>
            <p:nvPr/>
          </p:nvSpPr>
          <p:spPr>
            <a:xfrm>
              <a:off x="552547" y="-915144"/>
              <a:ext cx="56248" cy="91732"/>
            </a:xfrm>
            <a:custGeom>
              <a:avLst/>
              <a:gdLst/>
              <a:ahLst/>
              <a:cxnLst/>
              <a:rect l="l" t="t" r="r" b="b"/>
              <a:pathLst>
                <a:path w="1257" h="2050" extrusionOk="0">
                  <a:moveTo>
                    <a:pt x="155" y="1"/>
                  </a:moveTo>
                  <a:cubicBezTo>
                    <a:pt x="78" y="1"/>
                    <a:pt x="1" y="85"/>
                    <a:pt x="44" y="178"/>
                  </a:cubicBezTo>
                  <a:cubicBezTo>
                    <a:pt x="325" y="778"/>
                    <a:pt x="598" y="1381"/>
                    <a:pt x="909" y="1967"/>
                  </a:cubicBezTo>
                  <a:cubicBezTo>
                    <a:pt x="939" y="2025"/>
                    <a:pt x="987" y="2049"/>
                    <a:pt x="1036" y="2049"/>
                  </a:cubicBezTo>
                  <a:cubicBezTo>
                    <a:pt x="1145" y="2049"/>
                    <a:pt x="1257" y="1930"/>
                    <a:pt x="1192" y="1799"/>
                  </a:cubicBezTo>
                  <a:cubicBezTo>
                    <a:pt x="898" y="1210"/>
                    <a:pt x="567" y="637"/>
                    <a:pt x="248" y="59"/>
                  </a:cubicBezTo>
                  <a:cubicBezTo>
                    <a:pt x="225" y="18"/>
                    <a:pt x="190" y="1"/>
                    <a:pt x="15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27"/>
            <p:cNvSpPr/>
            <p:nvPr/>
          </p:nvSpPr>
          <p:spPr>
            <a:xfrm>
              <a:off x="326969" y="-1063306"/>
              <a:ext cx="452487" cy="386708"/>
            </a:xfrm>
            <a:custGeom>
              <a:avLst/>
              <a:gdLst/>
              <a:ahLst/>
              <a:cxnLst/>
              <a:rect l="l" t="t" r="r" b="b"/>
              <a:pathLst>
                <a:path w="10112" h="8642" extrusionOk="0">
                  <a:moveTo>
                    <a:pt x="3801" y="0"/>
                  </a:moveTo>
                  <a:cubicBezTo>
                    <a:pt x="1857" y="0"/>
                    <a:pt x="0" y="1620"/>
                    <a:pt x="1098" y="3698"/>
                  </a:cubicBezTo>
                  <a:cubicBezTo>
                    <a:pt x="1110" y="3719"/>
                    <a:pt x="1126" y="3727"/>
                    <a:pt x="1142" y="3727"/>
                  </a:cubicBezTo>
                  <a:cubicBezTo>
                    <a:pt x="1178" y="3727"/>
                    <a:pt x="1214" y="3686"/>
                    <a:pt x="1195" y="3643"/>
                  </a:cubicBezTo>
                  <a:cubicBezTo>
                    <a:pt x="387" y="1767"/>
                    <a:pt x="2014" y="356"/>
                    <a:pt x="3690" y="356"/>
                  </a:cubicBezTo>
                  <a:cubicBezTo>
                    <a:pt x="3923" y="356"/>
                    <a:pt x="4157" y="383"/>
                    <a:pt x="4386" y="441"/>
                  </a:cubicBezTo>
                  <a:cubicBezTo>
                    <a:pt x="5779" y="790"/>
                    <a:pt x="6767" y="1922"/>
                    <a:pt x="7486" y="3100"/>
                  </a:cubicBezTo>
                  <a:cubicBezTo>
                    <a:pt x="8535" y="4821"/>
                    <a:pt x="8967" y="6726"/>
                    <a:pt x="9749" y="8546"/>
                  </a:cubicBezTo>
                  <a:cubicBezTo>
                    <a:pt x="9777" y="8613"/>
                    <a:pt x="9836" y="8641"/>
                    <a:pt x="9898" y="8641"/>
                  </a:cubicBezTo>
                  <a:cubicBezTo>
                    <a:pt x="10001" y="8641"/>
                    <a:pt x="10111" y="8564"/>
                    <a:pt x="10104" y="8453"/>
                  </a:cubicBezTo>
                  <a:cubicBezTo>
                    <a:pt x="9939" y="5501"/>
                    <a:pt x="7786" y="1002"/>
                    <a:pt x="4719" y="127"/>
                  </a:cubicBezTo>
                  <a:cubicBezTo>
                    <a:pt x="4418" y="41"/>
                    <a:pt x="4108" y="0"/>
                    <a:pt x="380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27"/>
            <p:cNvSpPr/>
            <p:nvPr/>
          </p:nvSpPr>
          <p:spPr>
            <a:xfrm>
              <a:off x="175764" y="-1060353"/>
              <a:ext cx="632953" cy="735425"/>
            </a:xfrm>
            <a:custGeom>
              <a:avLst/>
              <a:gdLst/>
              <a:ahLst/>
              <a:cxnLst/>
              <a:rect l="l" t="t" r="r" b="b"/>
              <a:pathLst>
                <a:path w="14145" h="16435" extrusionOk="0">
                  <a:moveTo>
                    <a:pt x="1332" y="0"/>
                  </a:moveTo>
                  <a:cubicBezTo>
                    <a:pt x="1285" y="0"/>
                    <a:pt x="1241" y="26"/>
                    <a:pt x="1226" y="86"/>
                  </a:cubicBezTo>
                  <a:cubicBezTo>
                    <a:pt x="1" y="4915"/>
                    <a:pt x="2702" y="10777"/>
                    <a:pt x="6091" y="14119"/>
                  </a:cubicBezTo>
                  <a:cubicBezTo>
                    <a:pt x="7290" y="15303"/>
                    <a:pt x="8889" y="16435"/>
                    <a:pt x="10595" y="16435"/>
                  </a:cubicBezTo>
                  <a:cubicBezTo>
                    <a:pt x="11059" y="16435"/>
                    <a:pt x="11531" y="16351"/>
                    <a:pt x="12005" y="16162"/>
                  </a:cubicBezTo>
                  <a:cubicBezTo>
                    <a:pt x="14144" y="15308"/>
                    <a:pt x="14144" y="13045"/>
                    <a:pt x="13811" y="11110"/>
                  </a:cubicBezTo>
                  <a:lnTo>
                    <a:pt x="13811" y="11107"/>
                  </a:lnTo>
                  <a:cubicBezTo>
                    <a:pt x="13804" y="11064"/>
                    <a:pt x="13771" y="11045"/>
                    <a:pt x="13735" y="11045"/>
                  </a:cubicBezTo>
                  <a:cubicBezTo>
                    <a:pt x="13689" y="11045"/>
                    <a:pt x="13639" y="11077"/>
                    <a:pt x="13638" y="11132"/>
                  </a:cubicBezTo>
                  <a:cubicBezTo>
                    <a:pt x="13618" y="12219"/>
                    <a:pt x="13643" y="13563"/>
                    <a:pt x="13059" y="14510"/>
                  </a:cubicBezTo>
                  <a:cubicBezTo>
                    <a:pt x="12505" y="15414"/>
                    <a:pt x="11576" y="15784"/>
                    <a:pt x="10616" y="15784"/>
                  </a:cubicBezTo>
                  <a:cubicBezTo>
                    <a:pt x="9993" y="15784"/>
                    <a:pt x="9357" y="15629"/>
                    <a:pt x="8800" y="15364"/>
                  </a:cubicBezTo>
                  <a:cubicBezTo>
                    <a:pt x="6950" y="14482"/>
                    <a:pt x="5413" y="12643"/>
                    <a:pt x="4315" y="10964"/>
                  </a:cubicBezTo>
                  <a:cubicBezTo>
                    <a:pt x="3296" y="9405"/>
                    <a:pt x="2545" y="7690"/>
                    <a:pt x="2074" y="5892"/>
                  </a:cubicBezTo>
                  <a:cubicBezTo>
                    <a:pt x="1567" y="3965"/>
                    <a:pt x="1608" y="2076"/>
                    <a:pt x="1463" y="119"/>
                  </a:cubicBezTo>
                  <a:cubicBezTo>
                    <a:pt x="1456" y="45"/>
                    <a:pt x="1392" y="0"/>
                    <a:pt x="133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27"/>
            <p:cNvSpPr/>
            <p:nvPr/>
          </p:nvSpPr>
          <p:spPr>
            <a:xfrm>
              <a:off x="300434" y="-1225833"/>
              <a:ext cx="673226" cy="985474"/>
            </a:xfrm>
            <a:custGeom>
              <a:avLst/>
              <a:gdLst/>
              <a:ahLst/>
              <a:cxnLst/>
              <a:rect l="l" t="t" r="r" b="b"/>
              <a:pathLst>
                <a:path w="15045" h="22023" extrusionOk="0">
                  <a:moveTo>
                    <a:pt x="4196" y="0"/>
                  </a:moveTo>
                  <a:cubicBezTo>
                    <a:pt x="2522" y="0"/>
                    <a:pt x="912" y="716"/>
                    <a:pt x="23" y="2250"/>
                  </a:cubicBezTo>
                  <a:cubicBezTo>
                    <a:pt x="0" y="2289"/>
                    <a:pt x="37" y="2335"/>
                    <a:pt x="74" y="2335"/>
                  </a:cubicBezTo>
                  <a:cubicBezTo>
                    <a:pt x="87" y="2335"/>
                    <a:pt x="100" y="2330"/>
                    <a:pt x="111" y="2316"/>
                  </a:cubicBezTo>
                  <a:cubicBezTo>
                    <a:pt x="1146" y="1058"/>
                    <a:pt x="2622" y="459"/>
                    <a:pt x="4133" y="459"/>
                  </a:cubicBezTo>
                  <a:cubicBezTo>
                    <a:pt x="5109" y="459"/>
                    <a:pt x="6100" y="709"/>
                    <a:pt x="6997" y="1193"/>
                  </a:cubicBezTo>
                  <a:cubicBezTo>
                    <a:pt x="9183" y="2371"/>
                    <a:pt x="10725" y="4565"/>
                    <a:pt x="11865" y="6713"/>
                  </a:cubicBezTo>
                  <a:cubicBezTo>
                    <a:pt x="12980" y="8817"/>
                    <a:pt x="13759" y="11099"/>
                    <a:pt x="14158" y="13448"/>
                  </a:cubicBezTo>
                  <a:cubicBezTo>
                    <a:pt x="14648" y="16339"/>
                    <a:pt x="15045" y="20628"/>
                    <a:pt x="11570" y="21718"/>
                  </a:cubicBezTo>
                  <a:cubicBezTo>
                    <a:pt x="11415" y="21767"/>
                    <a:pt x="11429" y="22022"/>
                    <a:pt x="11596" y="22022"/>
                  </a:cubicBezTo>
                  <a:cubicBezTo>
                    <a:pt x="11601" y="22022"/>
                    <a:pt x="11606" y="22022"/>
                    <a:pt x="11611" y="22021"/>
                  </a:cubicBezTo>
                  <a:cubicBezTo>
                    <a:pt x="14472" y="21779"/>
                    <a:pt x="14946" y="18437"/>
                    <a:pt x="14902" y="16143"/>
                  </a:cubicBezTo>
                  <a:lnTo>
                    <a:pt x="14904" y="16143"/>
                  </a:lnTo>
                  <a:cubicBezTo>
                    <a:pt x="14841" y="12759"/>
                    <a:pt x="13974" y="9400"/>
                    <a:pt x="12341" y="6432"/>
                  </a:cubicBezTo>
                  <a:cubicBezTo>
                    <a:pt x="10973" y="3946"/>
                    <a:pt x="9029" y="1347"/>
                    <a:pt x="6254" y="358"/>
                  </a:cubicBezTo>
                  <a:cubicBezTo>
                    <a:pt x="5588" y="122"/>
                    <a:pt x="4886" y="0"/>
                    <a:pt x="419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27"/>
            <p:cNvSpPr/>
            <p:nvPr/>
          </p:nvSpPr>
          <p:spPr>
            <a:xfrm>
              <a:off x="690507" y="-259219"/>
              <a:ext cx="34187" cy="23179"/>
            </a:xfrm>
            <a:custGeom>
              <a:avLst/>
              <a:gdLst/>
              <a:ahLst/>
              <a:cxnLst/>
              <a:rect l="l" t="t" r="r" b="b"/>
              <a:pathLst>
                <a:path w="764" h="518" extrusionOk="0">
                  <a:moveTo>
                    <a:pt x="265" y="1"/>
                  </a:moveTo>
                  <a:cubicBezTo>
                    <a:pt x="127" y="1"/>
                    <a:pt x="1" y="99"/>
                    <a:pt x="1" y="258"/>
                  </a:cubicBezTo>
                  <a:cubicBezTo>
                    <a:pt x="1" y="419"/>
                    <a:pt x="127" y="518"/>
                    <a:pt x="266" y="518"/>
                  </a:cubicBezTo>
                  <a:cubicBezTo>
                    <a:pt x="310" y="518"/>
                    <a:pt x="355" y="508"/>
                    <a:pt x="397" y="486"/>
                  </a:cubicBezTo>
                  <a:cubicBezTo>
                    <a:pt x="405" y="484"/>
                    <a:pt x="414" y="478"/>
                    <a:pt x="422" y="473"/>
                  </a:cubicBezTo>
                  <a:cubicBezTo>
                    <a:pt x="427" y="469"/>
                    <a:pt x="431" y="468"/>
                    <a:pt x="432" y="468"/>
                  </a:cubicBezTo>
                  <a:lnTo>
                    <a:pt x="432" y="468"/>
                  </a:lnTo>
                  <a:cubicBezTo>
                    <a:pt x="433" y="468"/>
                    <a:pt x="428" y="471"/>
                    <a:pt x="416" y="478"/>
                  </a:cubicBezTo>
                  <a:cubicBezTo>
                    <a:pt x="419" y="479"/>
                    <a:pt x="421" y="479"/>
                    <a:pt x="424" y="479"/>
                  </a:cubicBezTo>
                  <a:cubicBezTo>
                    <a:pt x="441" y="479"/>
                    <a:pt x="466" y="472"/>
                    <a:pt x="483" y="470"/>
                  </a:cubicBezTo>
                  <a:cubicBezTo>
                    <a:pt x="524" y="464"/>
                    <a:pt x="568" y="456"/>
                    <a:pt x="612" y="451"/>
                  </a:cubicBezTo>
                  <a:cubicBezTo>
                    <a:pt x="695" y="440"/>
                    <a:pt x="763" y="338"/>
                    <a:pt x="758" y="258"/>
                  </a:cubicBezTo>
                  <a:cubicBezTo>
                    <a:pt x="755" y="181"/>
                    <a:pt x="700" y="79"/>
                    <a:pt x="612" y="68"/>
                  </a:cubicBezTo>
                  <a:cubicBezTo>
                    <a:pt x="568" y="60"/>
                    <a:pt x="527" y="54"/>
                    <a:pt x="483" y="49"/>
                  </a:cubicBezTo>
                  <a:cubicBezTo>
                    <a:pt x="461" y="46"/>
                    <a:pt x="439" y="43"/>
                    <a:pt x="416" y="40"/>
                  </a:cubicBezTo>
                  <a:lnTo>
                    <a:pt x="416" y="40"/>
                  </a:lnTo>
                  <a:cubicBezTo>
                    <a:pt x="422" y="43"/>
                    <a:pt x="427" y="46"/>
                    <a:pt x="433" y="51"/>
                  </a:cubicBezTo>
                  <a:cubicBezTo>
                    <a:pt x="422" y="43"/>
                    <a:pt x="408" y="35"/>
                    <a:pt x="397" y="32"/>
                  </a:cubicBezTo>
                  <a:cubicBezTo>
                    <a:pt x="355" y="11"/>
                    <a:pt x="309" y="1"/>
                    <a:pt x="26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27"/>
            <p:cNvSpPr/>
            <p:nvPr/>
          </p:nvSpPr>
          <p:spPr>
            <a:xfrm>
              <a:off x="558454" y="-298732"/>
              <a:ext cx="23313" cy="34321"/>
            </a:xfrm>
            <a:custGeom>
              <a:avLst/>
              <a:gdLst/>
              <a:ahLst/>
              <a:cxnLst/>
              <a:rect l="l" t="t" r="r" b="b"/>
              <a:pathLst>
                <a:path w="521" h="767" extrusionOk="0">
                  <a:moveTo>
                    <a:pt x="269" y="1"/>
                  </a:moveTo>
                  <a:cubicBezTo>
                    <a:pt x="267" y="1"/>
                    <a:pt x="264" y="1"/>
                    <a:pt x="262" y="1"/>
                  </a:cubicBezTo>
                  <a:cubicBezTo>
                    <a:pt x="108" y="7"/>
                    <a:pt x="25" y="114"/>
                    <a:pt x="6" y="254"/>
                  </a:cubicBezTo>
                  <a:cubicBezTo>
                    <a:pt x="0" y="304"/>
                    <a:pt x="14" y="342"/>
                    <a:pt x="31" y="384"/>
                  </a:cubicBezTo>
                  <a:cubicBezTo>
                    <a:pt x="36" y="439"/>
                    <a:pt x="42" y="494"/>
                    <a:pt x="47" y="552"/>
                  </a:cubicBezTo>
                  <a:cubicBezTo>
                    <a:pt x="58" y="659"/>
                    <a:pt x="134" y="767"/>
                    <a:pt x="253" y="767"/>
                  </a:cubicBezTo>
                  <a:cubicBezTo>
                    <a:pt x="256" y="767"/>
                    <a:pt x="259" y="767"/>
                    <a:pt x="262" y="766"/>
                  </a:cubicBezTo>
                  <a:cubicBezTo>
                    <a:pt x="386" y="761"/>
                    <a:pt x="463" y="670"/>
                    <a:pt x="474" y="552"/>
                  </a:cubicBezTo>
                  <a:cubicBezTo>
                    <a:pt x="479" y="494"/>
                    <a:pt x="485" y="439"/>
                    <a:pt x="493" y="381"/>
                  </a:cubicBezTo>
                  <a:cubicBezTo>
                    <a:pt x="510" y="342"/>
                    <a:pt x="521" y="301"/>
                    <a:pt x="515" y="254"/>
                  </a:cubicBezTo>
                  <a:cubicBezTo>
                    <a:pt x="507" y="185"/>
                    <a:pt x="493" y="128"/>
                    <a:pt x="441" y="75"/>
                  </a:cubicBezTo>
                  <a:cubicBezTo>
                    <a:pt x="398" y="33"/>
                    <a:pt x="331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27"/>
            <p:cNvSpPr/>
            <p:nvPr/>
          </p:nvSpPr>
          <p:spPr>
            <a:xfrm>
              <a:off x="133969" y="-1250535"/>
              <a:ext cx="307997" cy="880855"/>
            </a:xfrm>
            <a:custGeom>
              <a:avLst/>
              <a:gdLst/>
              <a:ahLst/>
              <a:cxnLst/>
              <a:rect l="l" t="t" r="r" b="b"/>
              <a:pathLst>
                <a:path w="6883" h="19685" extrusionOk="0">
                  <a:moveTo>
                    <a:pt x="5410" y="1"/>
                  </a:moveTo>
                  <a:cubicBezTo>
                    <a:pt x="1717" y="1"/>
                    <a:pt x="1" y="4285"/>
                    <a:pt x="362" y="7502"/>
                  </a:cubicBezTo>
                  <a:cubicBezTo>
                    <a:pt x="860" y="11968"/>
                    <a:pt x="3539" y="16453"/>
                    <a:pt x="6604" y="19641"/>
                  </a:cubicBezTo>
                  <a:cubicBezTo>
                    <a:pt x="6633" y="19671"/>
                    <a:pt x="6665" y="19684"/>
                    <a:pt x="6696" y="19684"/>
                  </a:cubicBezTo>
                  <a:cubicBezTo>
                    <a:pt x="6797" y="19684"/>
                    <a:pt x="6883" y="19549"/>
                    <a:pt x="6796" y="19446"/>
                  </a:cubicBezTo>
                  <a:cubicBezTo>
                    <a:pt x="4412" y="16571"/>
                    <a:pt x="2369" y="13394"/>
                    <a:pt x="1281" y="9790"/>
                  </a:cubicBezTo>
                  <a:cubicBezTo>
                    <a:pt x="98" y="5869"/>
                    <a:pt x="965" y="605"/>
                    <a:pt x="5912" y="219"/>
                  </a:cubicBezTo>
                  <a:cubicBezTo>
                    <a:pt x="6039" y="211"/>
                    <a:pt x="6036" y="38"/>
                    <a:pt x="5912" y="27"/>
                  </a:cubicBezTo>
                  <a:cubicBezTo>
                    <a:pt x="5741" y="9"/>
                    <a:pt x="5574" y="1"/>
                    <a:pt x="5410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27"/>
            <p:cNvSpPr/>
            <p:nvPr/>
          </p:nvSpPr>
          <p:spPr>
            <a:xfrm>
              <a:off x="490436" y="-1292151"/>
              <a:ext cx="36022" cy="26580"/>
            </a:xfrm>
            <a:custGeom>
              <a:avLst/>
              <a:gdLst/>
              <a:ahLst/>
              <a:cxnLst/>
              <a:rect l="l" t="t" r="r" b="b"/>
              <a:pathLst>
                <a:path w="805" h="594" extrusionOk="0">
                  <a:moveTo>
                    <a:pt x="288" y="1"/>
                  </a:moveTo>
                  <a:cubicBezTo>
                    <a:pt x="139" y="1"/>
                    <a:pt x="1" y="150"/>
                    <a:pt x="9" y="296"/>
                  </a:cubicBezTo>
                  <a:cubicBezTo>
                    <a:pt x="14" y="443"/>
                    <a:pt x="132" y="594"/>
                    <a:pt x="291" y="594"/>
                  </a:cubicBezTo>
                  <a:cubicBezTo>
                    <a:pt x="295" y="594"/>
                    <a:pt x="299" y="593"/>
                    <a:pt x="303" y="593"/>
                  </a:cubicBezTo>
                  <a:cubicBezTo>
                    <a:pt x="391" y="585"/>
                    <a:pt x="482" y="585"/>
                    <a:pt x="570" y="560"/>
                  </a:cubicBezTo>
                  <a:cubicBezTo>
                    <a:pt x="678" y="527"/>
                    <a:pt x="804" y="423"/>
                    <a:pt x="799" y="296"/>
                  </a:cubicBezTo>
                  <a:cubicBezTo>
                    <a:pt x="793" y="172"/>
                    <a:pt x="691" y="73"/>
                    <a:pt x="579" y="34"/>
                  </a:cubicBezTo>
                  <a:cubicBezTo>
                    <a:pt x="490" y="7"/>
                    <a:pt x="394" y="7"/>
                    <a:pt x="303" y="1"/>
                  </a:cubicBezTo>
                  <a:cubicBezTo>
                    <a:pt x="298" y="1"/>
                    <a:pt x="293" y="1"/>
                    <a:pt x="28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27"/>
            <p:cNvSpPr/>
            <p:nvPr/>
          </p:nvSpPr>
          <p:spPr>
            <a:xfrm>
              <a:off x="623742" y="-1264675"/>
              <a:ext cx="34053" cy="24477"/>
            </a:xfrm>
            <a:custGeom>
              <a:avLst/>
              <a:gdLst/>
              <a:ahLst/>
              <a:cxnLst/>
              <a:rect l="l" t="t" r="r" b="b"/>
              <a:pathLst>
                <a:path w="761" h="547" extrusionOk="0">
                  <a:moveTo>
                    <a:pt x="266" y="1"/>
                  </a:moveTo>
                  <a:cubicBezTo>
                    <a:pt x="128" y="1"/>
                    <a:pt x="1" y="135"/>
                    <a:pt x="6" y="274"/>
                  </a:cubicBezTo>
                  <a:cubicBezTo>
                    <a:pt x="14" y="412"/>
                    <a:pt x="123" y="547"/>
                    <a:pt x="270" y="547"/>
                  </a:cubicBezTo>
                  <a:cubicBezTo>
                    <a:pt x="273" y="547"/>
                    <a:pt x="276" y="546"/>
                    <a:pt x="279" y="546"/>
                  </a:cubicBezTo>
                  <a:cubicBezTo>
                    <a:pt x="367" y="541"/>
                    <a:pt x="455" y="541"/>
                    <a:pt x="540" y="519"/>
                  </a:cubicBezTo>
                  <a:cubicBezTo>
                    <a:pt x="642" y="491"/>
                    <a:pt x="760" y="392"/>
                    <a:pt x="758" y="274"/>
                  </a:cubicBezTo>
                  <a:cubicBezTo>
                    <a:pt x="752" y="158"/>
                    <a:pt x="656" y="65"/>
                    <a:pt x="551" y="29"/>
                  </a:cubicBezTo>
                  <a:cubicBezTo>
                    <a:pt x="463" y="1"/>
                    <a:pt x="369" y="4"/>
                    <a:pt x="279" y="1"/>
                  </a:cubicBezTo>
                  <a:cubicBezTo>
                    <a:pt x="274" y="1"/>
                    <a:pt x="270" y="1"/>
                    <a:pt x="26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27"/>
            <p:cNvSpPr/>
            <p:nvPr/>
          </p:nvSpPr>
          <p:spPr>
            <a:xfrm>
              <a:off x="768638" y="-1172762"/>
              <a:ext cx="26043" cy="36335"/>
            </a:xfrm>
            <a:custGeom>
              <a:avLst/>
              <a:gdLst/>
              <a:ahLst/>
              <a:cxnLst/>
              <a:rect l="l" t="t" r="r" b="b"/>
              <a:pathLst>
                <a:path w="582" h="812" extrusionOk="0">
                  <a:moveTo>
                    <a:pt x="305" y="1"/>
                  </a:moveTo>
                  <a:cubicBezTo>
                    <a:pt x="301" y="1"/>
                    <a:pt x="296" y="1"/>
                    <a:pt x="292" y="1"/>
                  </a:cubicBezTo>
                  <a:cubicBezTo>
                    <a:pt x="141" y="7"/>
                    <a:pt x="0" y="125"/>
                    <a:pt x="3" y="288"/>
                  </a:cubicBezTo>
                  <a:cubicBezTo>
                    <a:pt x="9" y="395"/>
                    <a:pt x="9" y="502"/>
                    <a:pt x="28" y="610"/>
                  </a:cubicBezTo>
                  <a:cubicBezTo>
                    <a:pt x="47" y="703"/>
                    <a:pt x="132" y="772"/>
                    <a:pt x="218" y="800"/>
                  </a:cubicBezTo>
                  <a:cubicBezTo>
                    <a:pt x="241" y="807"/>
                    <a:pt x="268" y="811"/>
                    <a:pt x="294" y="811"/>
                  </a:cubicBezTo>
                  <a:cubicBezTo>
                    <a:pt x="319" y="811"/>
                    <a:pt x="343" y="808"/>
                    <a:pt x="364" y="800"/>
                  </a:cubicBezTo>
                  <a:cubicBezTo>
                    <a:pt x="449" y="772"/>
                    <a:pt x="537" y="703"/>
                    <a:pt x="554" y="610"/>
                  </a:cubicBezTo>
                  <a:cubicBezTo>
                    <a:pt x="576" y="502"/>
                    <a:pt x="576" y="395"/>
                    <a:pt x="579" y="288"/>
                  </a:cubicBezTo>
                  <a:cubicBezTo>
                    <a:pt x="581" y="140"/>
                    <a:pt x="451" y="1"/>
                    <a:pt x="30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27"/>
            <p:cNvSpPr/>
            <p:nvPr/>
          </p:nvSpPr>
          <p:spPr>
            <a:xfrm>
              <a:off x="249241" y="-1033593"/>
              <a:ext cx="952227" cy="1039619"/>
            </a:xfrm>
            <a:custGeom>
              <a:avLst/>
              <a:gdLst/>
              <a:ahLst/>
              <a:cxnLst/>
              <a:rect l="l" t="t" r="r" b="b"/>
              <a:pathLst>
                <a:path w="21280" h="23233" extrusionOk="0">
                  <a:moveTo>
                    <a:pt x="14222" y="1"/>
                  </a:moveTo>
                  <a:cubicBezTo>
                    <a:pt x="14111" y="1"/>
                    <a:pt x="13996" y="132"/>
                    <a:pt x="14074" y="242"/>
                  </a:cubicBezTo>
                  <a:cubicBezTo>
                    <a:pt x="16147" y="3152"/>
                    <a:pt x="17692" y="6390"/>
                    <a:pt x="18496" y="9876"/>
                  </a:cubicBezTo>
                  <a:cubicBezTo>
                    <a:pt x="18964" y="11897"/>
                    <a:pt x="19248" y="13967"/>
                    <a:pt x="19438" y="16029"/>
                  </a:cubicBezTo>
                  <a:cubicBezTo>
                    <a:pt x="19622" y="18014"/>
                    <a:pt x="19666" y="20506"/>
                    <a:pt x="17899" y="21839"/>
                  </a:cubicBezTo>
                  <a:cubicBezTo>
                    <a:pt x="17228" y="22343"/>
                    <a:pt x="16435" y="22550"/>
                    <a:pt x="15582" y="22550"/>
                  </a:cubicBezTo>
                  <a:cubicBezTo>
                    <a:pt x="12809" y="22550"/>
                    <a:pt x="9400" y="20362"/>
                    <a:pt x="7505" y="19080"/>
                  </a:cubicBezTo>
                  <a:cubicBezTo>
                    <a:pt x="4666" y="17158"/>
                    <a:pt x="2455" y="14694"/>
                    <a:pt x="346" y="12026"/>
                  </a:cubicBezTo>
                  <a:cubicBezTo>
                    <a:pt x="313" y="11985"/>
                    <a:pt x="273" y="11968"/>
                    <a:pt x="233" y="11968"/>
                  </a:cubicBezTo>
                  <a:cubicBezTo>
                    <a:pt x="116" y="11968"/>
                    <a:pt x="1" y="12114"/>
                    <a:pt x="68" y="12241"/>
                  </a:cubicBezTo>
                  <a:cubicBezTo>
                    <a:pt x="1935" y="15633"/>
                    <a:pt x="4972" y="18392"/>
                    <a:pt x="8257" y="20385"/>
                  </a:cubicBezTo>
                  <a:cubicBezTo>
                    <a:pt x="10111" y="21510"/>
                    <a:pt x="13079" y="23233"/>
                    <a:pt x="15649" y="23233"/>
                  </a:cubicBezTo>
                  <a:cubicBezTo>
                    <a:pt x="16620" y="23233"/>
                    <a:pt x="17533" y="22987"/>
                    <a:pt x="18309" y="22370"/>
                  </a:cubicBezTo>
                  <a:cubicBezTo>
                    <a:pt x="21280" y="20005"/>
                    <a:pt x="20035" y="15063"/>
                    <a:pt x="19493" y="11908"/>
                  </a:cubicBezTo>
                  <a:cubicBezTo>
                    <a:pt x="18738" y="7522"/>
                    <a:pt x="17144" y="3516"/>
                    <a:pt x="14322" y="49"/>
                  </a:cubicBezTo>
                  <a:cubicBezTo>
                    <a:pt x="14294" y="15"/>
                    <a:pt x="14258" y="1"/>
                    <a:pt x="14222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27"/>
            <p:cNvSpPr/>
            <p:nvPr/>
          </p:nvSpPr>
          <p:spPr>
            <a:xfrm>
              <a:off x="708138" y="-277834"/>
              <a:ext cx="347330" cy="182436"/>
            </a:xfrm>
            <a:custGeom>
              <a:avLst/>
              <a:gdLst/>
              <a:ahLst/>
              <a:cxnLst/>
              <a:rect l="l" t="t" r="r" b="b"/>
              <a:pathLst>
                <a:path w="7762" h="4077" extrusionOk="0">
                  <a:moveTo>
                    <a:pt x="6789" y="1"/>
                  </a:moveTo>
                  <a:cubicBezTo>
                    <a:pt x="6705" y="1"/>
                    <a:pt x="6624" y="66"/>
                    <a:pt x="6658" y="167"/>
                  </a:cubicBezTo>
                  <a:cubicBezTo>
                    <a:pt x="7120" y="1566"/>
                    <a:pt x="6413" y="3055"/>
                    <a:pt x="4987" y="3543"/>
                  </a:cubicBezTo>
                  <a:cubicBezTo>
                    <a:pt x="4623" y="3667"/>
                    <a:pt x="4260" y="3721"/>
                    <a:pt x="3900" y="3721"/>
                  </a:cubicBezTo>
                  <a:cubicBezTo>
                    <a:pt x="2586" y="3721"/>
                    <a:pt x="1314" y="2999"/>
                    <a:pt x="218" y="2312"/>
                  </a:cubicBezTo>
                  <a:cubicBezTo>
                    <a:pt x="196" y="2298"/>
                    <a:pt x="175" y="2292"/>
                    <a:pt x="156" y="2292"/>
                  </a:cubicBezTo>
                  <a:cubicBezTo>
                    <a:pt x="59" y="2292"/>
                    <a:pt x="1" y="2442"/>
                    <a:pt x="100" y="2513"/>
                  </a:cubicBezTo>
                  <a:cubicBezTo>
                    <a:pt x="1180" y="3310"/>
                    <a:pt x="2625" y="4076"/>
                    <a:pt x="4026" y="4076"/>
                  </a:cubicBezTo>
                  <a:cubicBezTo>
                    <a:pt x="4620" y="4076"/>
                    <a:pt x="5207" y="3938"/>
                    <a:pt x="5755" y="3606"/>
                  </a:cubicBezTo>
                  <a:cubicBezTo>
                    <a:pt x="6925" y="2896"/>
                    <a:pt x="7762" y="1302"/>
                    <a:pt x="6911" y="63"/>
                  </a:cubicBezTo>
                  <a:cubicBezTo>
                    <a:pt x="6881" y="20"/>
                    <a:pt x="6834" y="1"/>
                    <a:pt x="6789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27"/>
            <p:cNvSpPr/>
            <p:nvPr/>
          </p:nvSpPr>
          <p:spPr>
            <a:xfrm>
              <a:off x="703215" y="-1045317"/>
              <a:ext cx="222529" cy="667140"/>
            </a:xfrm>
            <a:custGeom>
              <a:avLst/>
              <a:gdLst/>
              <a:ahLst/>
              <a:cxnLst/>
              <a:rect l="l" t="t" r="r" b="b"/>
              <a:pathLst>
                <a:path w="4973" h="14909" extrusionOk="0">
                  <a:moveTo>
                    <a:pt x="219" y="0"/>
                  </a:moveTo>
                  <a:cubicBezTo>
                    <a:pt x="109" y="0"/>
                    <a:pt x="1" y="120"/>
                    <a:pt x="77" y="231"/>
                  </a:cubicBezTo>
                  <a:cubicBezTo>
                    <a:pt x="1520" y="2365"/>
                    <a:pt x="2789" y="4367"/>
                    <a:pt x="3431" y="6905"/>
                  </a:cubicBezTo>
                  <a:cubicBezTo>
                    <a:pt x="4092" y="9526"/>
                    <a:pt x="4083" y="12236"/>
                    <a:pt x="3547" y="14876"/>
                  </a:cubicBezTo>
                  <a:cubicBezTo>
                    <a:pt x="3543" y="14896"/>
                    <a:pt x="3560" y="14909"/>
                    <a:pt x="3575" y="14909"/>
                  </a:cubicBezTo>
                  <a:cubicBezTo>
                    <a:pt x="3586" y="14909"/>
                    <a:pt x="3596" y="14903"/>
                    <a:pt x="3599" y="14890"/>
                  </a:cubicBezTo>
                  <a:cubicBezTo>
                    <a:pt x="4973" y="10011"/>
                    <a:pt x="3984" y="3764"/>
                    <a:pt x="322" y="44"/>
                  </a:cubicBezTo>
                  <a:cubicBezTo>
                    <a:pt x="292" y="13"/>
                    <a:pt x="256" y="0"/>
                    <a:pt x="21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27"/>
            <p:cNvSpPr/>
            <p:nvPr/>
          </p:nvSpPr>
          <p:spPr>
            <a:xfrm>
              <a:off x="580604" y="-1120943"/>
              <a:ext cx="31860" cy="43002"/>
            </a:xfrm>
            <a:custGeom>
              <a:avLst/>
              <a:gdLst/>
              <a:ahLst/>
              <a:cxnLst/>
              <a:rect l="l" t="t" r="r" b="b"/>
              <a:pathLst>
                <a:path w="712" h="961" extrusionOk="0">
                  <a:moveTo>
                    <a:pt x="356" y="1"/>
                  </a:moveTo>
                  <a:cubicBezTo>
                    <a:pt x="297" y="1"/>
                    <a:pt x="239" y="16"/>
                    <a:pt x="191" y="46"/>
                  </a:cubicBezTo>
                  <a:cubicBezTo>
                    <a:pt x="48" y="134"/>
                    <a:pt x="1" y="267"/>
                    <a:pt x="1" y="424"/>
                  </a:cubicBezTo>
                  <a:lnTo>
                    <a:pt x="1" y="605"/>
                  </a:lnTo>
                  <a:cubicBezTo>
                    <a:pt x="1" y="788"/>
                    <a:pt x="159" y="961"/>
                    <a:pt x="343" y="961"/>
                  </a:cubicBezTo>
                  <a:cubicBezTo>
                    <a:pt x="347" y="961"/>
                    <a:pt x="352" y="961"/>
                    <a:pt x="356" y="960"/>
                  </a:cubicBezTo>
                  <a:cubicBezTo>
                    <a:pt x="549" y="952"/>
                    <a:pt x="711" y="804"/>
                    <a:pt x="711" y="605"/>
                  </a:cubicBezTo>
                  <a:lnTo>
                    <a:pt x="711" y="424"/>
                  </a:lnTo>
                  <a:cubicBezTo>
                    <a:pt x="711" y="267"/>
                    <a:pt x="664" y="134"/>
                    <a:pt x="524" y="46"/>
                  </a:cubicBezTo>
                  <a:cubicBezTo>
                    <a:pt x="474" y="16"/>
                    <a:pt x="415" y="1"/>
                    <a:pt x="35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27"/>
            <p:cNvSpPr/>
            <p:nvPr/>
          </p:nvSpPr>
          <p:spPr>
            <a:xfrm>
              <a:off x="436022" y="-725544"/>
              <a:ext cx="137285" cy="165521"/>
            </a:xfrm>
            <a:custGeom>
              <a:avLst/>
              <a:gdLst/>
              <a:ahLst/>
              <a:cxnLst/>
              <a:rect l="l" t="t" r="r" b="b"/>
              <a:pathLst>
                <a:path w="3068" h="3699" extrusionOk="0">
                  <a:moveTo>
                    <a:pt x="52" y="0"/>
                  </a:moveTo>
                  <a:cubicBezTo>
                    <a:pt x="27" y="0"/>
                    <a:pt x="0" y="25"/>
                    <a:pt x="8" y="54"/>
                  </a:cubicBezTo>
                  <a:cubicBezTo>
                    <a:pt x="399" y="1565"/>
                    <a:pt x="1508" y="3014"/>
                    <a:pt x="2937" y="3691"/>
                  </a:cubicBezTo>
                  <a:cubicBezTo>
                    <a:pt x="2949" y="3696"/>
                    <a:pt x="2960" y="3699"/>
                    <a:pt x="2970" y="3699"/>
                  </a:cubicBezTo>
                  <a:cubicBezTo>
                    <a:pt x="3032" y="3699"/>
                    <a:pt x="3067" y="3618"/>
                    <a:pt x="3006" y="3575"/>
                  </a:cubicBezTo>
                  <a:cubicBezTo>
                    <a:pt x="1673" y="2620"/>
                    <a:pt x="729" y="1541"/>
                    <a:pt x="82" y="21"/>
                  </a:cubicBezTo>
                  <a:cubicBezTo>
                    <a:pt x="76" y="6"/>
                    <a:pt x="64" y="0"/>
                    <a:pt x="5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27"/>
            <p:cNvSpPr/>
            <p:nvPr/>
          </p:nvSpPr>
          <p:spPr>
            <a:xfrm>
              <a:off x="778124" y="-629021"/>
              <a:ext cx="33561" cy="39199"/>
            </a:xfrm>
            <a:custGeom>
              <a:avLst/>
              <a:gdLst/>
              <a:ahLst/>
              <a:cxnLst/>
              <a:rect l="l" t="t" r="r" b="b"/>
              <a:pathLst>
                <a:path w="750" h="876" extrusionOk="0">
                  <a:moveTo>
                    <a:pt x="375" y="0"/>
                  </a:moveTo>
                  <a:cubicBezTo>
                    <a:pt x="268" y="0"/>
                    <a:pt x="161" y="61"/>
                    <a:pt x="130" y="182"/>
                  </a:cubicBezTo>
                  <a:cubicBezTo>
                    <a:pt x="105" y="273"/>
                    <a:pt x="80" y="367"/>
                    <a:pt x="55" y="457"/>
                  </a:cubicBezTo>
                  <a:cubicBezTo>
                    <a:pt x="0" y="664"/>
                    <a:pt x="160" y="876"/>
                    <a:pt x="375" y="876"/>
                  </a:cubicBezTo>
                  <a:cubicBezTo>
                    <a:pt x="590" y="876"/>
                    <a:pt x="749" y="664"/>
                    <a:pt x="694" y="457"/>
                  </a:cubicBezTo>
                  <a:cubicBezTo>
                    <a:pt x="669" y="367"/>
                    <a:pt x="645" y="273"/>
                    <a:pt x="620" y="182"/>
                  </a:cubicBezTo>
                  <a:cubicBezTo>
                    <a:pt x="588" y="61"/>
                    <a:pt x="481" y="0"/>
                    <a:pt x="375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27"/>
            <p:cNvSpPr/>
            <p:nvPr/>
          </p:nvSpPr>
          <p:spPr>
            <a:xfrm>
              <a:off x="53198" y="-1377442"/>
              <a:ext cx="590846" cy="802681"/>
            </a:xfrm>
            <a:custGeom>
              <a:avLst/>
              <a:gdLst/>
              <a:ahLst/>
              <a:cxnLst/>
              <a:rect l="l" t="t" r="r" b="b"/>
              <a:pathLst>
                <a:path w="13204" h="17938" extrusionOk="0">
                  <a:moveTo>
                    <a:pt x="6947" y="0"/>
                  </a:moveTo>
                  <a:cubicBezTo>
                    <a:pt x="4565" y="0"/>
                    <a:pt x="2343" y="845"/>
                    <a:pt x="1195" y="3243"/>
                  </a:cubicBezTo>
                  <a:cubicBezTo>
                    <a:pt x="303" y="5101"/>
                    <a:pt x="372" y="7276"/>
                    <a:pt x="655" y="9270"/>
                  </a:cubicBezTo>
                  <a:cubicBezTo>
                    <a:pt x="1079" y="12249"/>
                    <a:pt x="1936" y="15159"/>
                    <a:pt x="3166" y="17904"/>
                  </a:cubicBezTo>
                  <a:cubicBezTo>
                    <a:pt x="3176" y="17928"/>
                    <a:pt x="3197" y="17938"/>
                    <a:pt x="3220" y="17938"/>
                  </a:cubicBezTo>
                  <a:cubicBezTo>
                    <a:pt x="3264" y="17938"/>
                    <a:pt x="3313" y="17898"/>
                    <a:pt x="3293" y="17849"/>
                  </a:cubicBezTo>
                  <a:cubicBezTo>
                    <a:pt x="1784" y="13953"/>
                    <a:pt x="0" y="8967"/>
                    <a:pt x="1027" y="4751"/>
                  </a:cubicBezTo>
                  <a:cubicBezTo>
                    <a:pt x="1669" y="2114"/>
                    <a:pt x="3855" y="577"/>
                    <a:pt x="6503" y="423"/>
                  </a:cubicBezTo>
                  <a:cubicBezTo>
                    <a:pt x="6652" y="415"/>
                    <a:pt x="6800" y="410"/>
                    <a:pt x="6946" y="410"/>
                  </a:cubicBezTo>
                  <a:cubicBezTo>
                    <a:pt x="9045" y="410"/>
                    <a:pt x="10975" y="1251"/>
                    <a:pt x="12987" y="1753"/>
                  </a:cubicBezTo>
                  <a:cubicBezTo>
                    <a:pt x="12997" y="1755"/>
                    <a:pt x="13006" y="1756"/>
                    <a:pt x="13015" y="1756"/>
                  </a:cubicBezTo>
                  <a:cubicBezTo>
                    <a:pt x="13132" y="1756"/>
                    <a:pt x="13204" y="1586"/>
                    <a:pt x="13084" y="1527"/>
                  </a:cubicBezTo>
                  <a:cubicBezTo>
                    <a:pt x="11350" y="680"/>
                    <a:pt x="9084" y="0"/>
                    <a:pt x="6947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0" name="Google Shape;2440;p27"/>
          <p:cNvSpPr/>
          <p:nvPr/>
        </p:nvSpPr>
        <p:spPr>
          <a:xfrm>
            <a:off x="4220840" y="361828"/>
            <a:ext cx="300424" cy="300541"/>
          </a:xfrm>
          <a:custGeom>
            <a:avLst/>
            <a:gdLst/>
            <a:ahLst/>
            <a:cxnLst/>
            <a:rect l="l" t="t" r="r" b="b"/>
            <a:pathLst>
              <a:path w="2093" h="2094" extrusionOk="0">
                <a:moveTo>
                  <a:pt x="1019" y="1"/>
                </a:moveTo>
                <a:cubicBezTo>
                  <a:pt x="1019" y="1"/>
                  <a:pt x="945" y="482"/>
                  <a:pt x="928" y="931"/>
                </a:cubicBezTo>
                <a:cubicBezTo>
                  <a:pt x="576" y="956"/>
                  <a:pt x="0" y="1074"/>
                  <a:pt x="0" y="1074"/>
                </a:cubicBezTo>
                <a:cubicBezTo>
                  <a:pt x="0" y="1074"/>
                  <a:pt x="479" y="1149"/>
                  <a:pt x="928" y="1165"/>
                </a:cubicBezTo>
                <a:cubicBezTo>
                  <a:pt x="936" y="1620"/>
                  <a:pt x="1019" y="2093"/>
                  <a:pt x="1019" y="2093"/>
                </a:cubicBezTo>
                <a:cubicBezTo>
                  <a:pt x="1019" y="2093"/>
                  <a:pt x="1137" y="1520"/>
                  <a:pt x="1162" y="1165"/>
                </a:cubicBezTo>
                <a:cubicBezTo>
                  <a:pt x="1619" y="1157"/>
                  <a:pt x="2093" y="1074"/>
                  <a:pt x="2093" y="1074"/>
                </a:cubicBezTo>
                <a:cubicBezTo>
                  <a:pt x="2093" y="1074"/>
                  <a:pt x="1517" y="956"/>
                  <a:pt x="1162" y="931"/>
                </a:cubicBezTo>
                <a:cubicBezTo>
                  <a:pt x="1137" y="579"/>
                  <a:pt x="1019" y="1"/>
                  <a:pt x="101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41" name="Google Shape;2441;p27"/>
          <p:cNvGrpSpPr/>
          <p:nvPr/>
        </p:nvGrpSpPr>
        <p:grpSpPr>
          <a:xfrm flipH="1">
            <a:off x="421257" y="-868968"/>
            <a:ext cx="1587045" cy="1764437"/>
            <a:chOff x="-2461806" y="-1519518"/>
            <a:chExt cx="1587045" cy="1764437"/>
          </a:xfrm>
        </p:grpSpPr>
        <p:sp>
          <p:nvSpPr>
            <p:cNvPr id="2442" name="Google Shape;2442;p27"/>
            <p:cNvSpPr/>
            <p:nvPr/>
          </p:nvSpPr>
          <p:spPr>
            <a:xfrm>
              <a:off x="-2460239" y="-1461569"/>
              <a:ext cx="1524279" cy="1417556"/>
            </a:xfrm>
            <a:custGeom>
              <a:avLst/>
              <a:gdLst/>
              <a:ahLst/>
              <a:cxnLst/>
              <a:rect l="l" t="t" r="r" b="b"/>
              <a:pathLst>
                <a:path w="34064" h="31679" extrusionOk="0">
                  <a:moveTo>
                    <a:pt x="35" y="1"/>
                  </a:moveTo>
                  <a:cubicBezTo>
                    <a:pt x="8" y="1"/>
                    <a:pt x="1" y="41"/>
                    <a:pt x="29" y="54"/>
                  </a:cubicBezTo>
                  <a:cubicBezTo>
                    <a:pt x="8594" y="3239"/>
                    <a:pt x="9814" y="13520"/>
                    <a:pt x="13448" y="20706"/>
                  </a:cubicBezTo>
                  <a:cubicBezTo>
                    <a:pt x="15238" y="24244"/>
                    <a:pt x="17793" y="27097"/>
                    <a:pt x="21405" y="28823"/>
                  </a:cubicBezTo>
                  <a:cubicBezTo>
                    <a:pt x="25020" y="30546"/>
                    <a:pt x="29348" y="31472"/>
                    <a:pt x="33341" y="31678"/>
                  </a:cubicBezTo>
                  <a:cubicBezTo>
                    <a:pt x="33350" y="31679"/>
                    <a:pt x="33359" y="31679"/>
                    <a:pt x="33368" y="31679"/>
                  </a:cubicBezTo>
                  <a:cubicBezTo>
                    <a:pt x="33945" y="31679"/>
                    <a:pt x="34064" y="30754"/>
                    <a:pt x="33484" y="30624"/>
                  </a:cubicBezTo>
                  <a:cubicBezTo>
                    <a:pt x="29260" y="29679"/>
                    <a:pt x="24990" y="29440"/>
                    <a:pt x="21097" y="27328"/>
                  </a:cubicBezTo>
                  <a:cubicBezTo>
                    <a:pt x="16892" y="25045"/>
                    <a:pt x="14516" y="21037"/>
                    <a:pt x="12765" y="16733"/>
                  </a:cubicBezTo>
                  <a:cubicBezTo>
                    <a:pt x="10186" y="10395"/>
                    <a:pt x="7669" y="1805"/>
                    <a:pt x="42" y="1"/>
                  </a:cubicBezTo>
                  <a:cubicBezTo>
                    <a:pt x="40" y="1"/>
                    <a:pt x="37" y="1"/>
                    <a:pt x="3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27"/>
            <p:cNvSpPr/>
            <p:nvPr/>
          </p:nvSpPr>
          <p:spPr>
            <a:xfrm>
              <a:off x="-2394459" y="-1519518"/>
              <a:ext cx="1134886" cy="1069107"/>
            </a:xfrm>
            <a:custGeom>
              <a:avLst/>
              <a:gdLst/>
              <a:ahLst/>
              <a:cxnLst/>
              <a:rect l="l" t="t" r="r" b="b"/>
              <a:pathLst>
                <a:path w="25362" h="23892" extrusionOk="0">
                  <a:moveTo>
                    <a:pt x="72" y="0"/>
                  </a:moveTo>
                  <a:cubicBezTo>
                    <a:pt x="26" y="0"/>
                    <a:pt x="1" y="71"/>
                    <a:pt x="48" y="93"/>
                  </a:cubicBezTo>
                  <a:cubicBezTo>
                    <a:pt x="3214" y="1539"/>
                    <a:pt x="6061" y="3133"/>
                    <a:pt x="8024" y="6123"/>
                  </a:cubicBezTo>
                  <a:cubicBezTo>
                    <a:pt x="9767" y="8783"/>
                    <a:pt x="10643" y="11899"/>
                    <a:pt x="12006" y="14749"/>
                  </a:cubicBezTo>
                  <a:cubicBezTo>
                    <a:pt x="14210" y="19351"/>
                    <a:pt x="19004" y="23891"/>
                    <a:pt x="24450" y="23891"/>
                  </a:cubicBezTo>
                  <a:cubicBezTo>
                    <a:pt x="24501" y="23891"/>
                    <a:pt x="24551" y="23891"/>
                    <a:pt x="24602" y="23890"/>
                  </a:cubicBezTo>
                  <a:cubicBezTo>
                    <a:pt x="25219" y="23882"/>
                    <a:pt x="25362" y="22965"/>
                    <a:pt x="24748" y="22802"/>
                  </a:cubicBezTo>
                  <a:cubicBezTo>
                    <a:pt x="21686" y="21987"/>
                    <a:pt x="19018" y="21250"/>
                    <a:pt x="16551" y="19121"/>
                  </a:cubicBezTo>
                  <a:cubicBezTo>
                    <a:pt x="14115" y="17021"/>
                    <a:pt x="12766" y="14174"/>
                    <a:pt x="11483" y="11291"/>
                  </a:cubicBezTo>
                  <a:cubicBezTo>
                    <a:pt x="10340" y="8722"/>
                    <a:pt x="9134" y="6120"/>
                    <a:pt x="7083" y="4135"/>
                  </a:cubicBezTo>
                  <a:cubicBezTo>
                    <a:pt x="5136" y="2252"/>
                    <a:pt x="2680" y="779"/>
                    <a:pt x="87" y="2"/>
                  </a:cubicBezTo>
                  <a:cubicBezTo>
                    <a:pt x="82" y="1"/>
                    <a:pt x="77" y="0"/>
                    <a:pt x="7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27"/>
            <p:cNvSpPr/>
            <p:nvPr/>
          </p:nvSpPr>
          <p:spPr>
            <a:xfrm>
              <a:off x="-2461806" y="-1423219"/>
              <a:ext cx="824159" cy="1573635"/>
            </a:xfrm>
            <a:custGeom>
              <a:avLst/>
              <a:gdLst/>
              <a:ahLst/>
              <a:cxnLst/>
              <a:rect l="l" t="t" r="r" b="b"/>
              <a:pathLst>
                <a:path w="18418" h="35167" extrusionOk="0">
                  <a:moveTo>
                    <a:pt x="88" y="1"/>
                  </a:moveTo>
                  <a:cubicBezTo>
                    <a:pt x="34" y="1"/>
                    <a:pt x="1" y="91"/>
                    <a:pt x="58" y="116"/>
                  </a:cubicBezTo>
                  <a:cubicBezTo>
                    <a:pt x="8100" y="3641"/>
                    <a:pt x="4381" y="14929"/>
                    <a:pt x="6016" y="21576"/>
                  </a:cubicBezTo>
                  <a:cubicBezTo>
                    <a:pt x="7429" y="27308"/>
                    <a:pt x="11897" y="33417"/>
                    <a:pt x="17770" y="35149"/>
                  </a:cubicBezTo>
                  <a:cubicBezTo>
                    <a:pt x="17811" y="35161"/>
                    <a:pt x="17850" y="35167"/>
                    <a:pt x="17887" y="35167"/>
                  </a:cubicBezTo>
                  <a:cubicBezTo>
                    <a:pt x="18248" y="35167"/>
                    <a:pt x="18418" y="34637"/>
                    <a:pt x="18076" y="34425"/>
                  </a:cubicBezTo>
                  <a:lnTo>
                    <a:pt x="18076" y="34425"/>
                  </a:lnTo>
                  <a:lnTo>
                    <a:pt x="18076" y="34428"/>
                  </a:lnTo>
                  <a:cubicBezTo>
                    <a:pt x="14970" y="32509"/>
                    <a:pt x="12175" y="30573"/>
                    <a:pt x="10066" y="27514"/>
                  </a:cubicBezTo>
                  <a:cubicBezTo>
                    <a:pt x="7891" y="24351"/>
                    <a:pt x="6820" y="20766"/>
                    <a:pt x="6644" y="16950"/>
                  </a:cubicBezTo>
                  <a:cubicBezTo>
                    <a:pt x="6374" y="11063"/>
                    <a:pt x="7040" y="2492"/>
                    <a:pt x="105" y="4"/>
                  </a:cubicBezTo>
                  <a:cubicBezTo>
                    <a:pt x="99" y="1"/>
                    <a:pt x="93" y="1"/>
                    <a:pt x="8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27"/>
            <p:cNvSpPr/>
            <p:nvPr/>
          </p:nvSpPr>
          <p:spPr>
            <a:xfrm>
              <a:off x="-2045018" y="-831867"/>
              <a:ext cx="976793" cy="1016305"/>
            </a:xfrm>
            <a:custGeom>
              <a:avLst/>
              <a:gdLst/>
              <a:ahLst/>
              <a:cxnLst/>
              <a:rect l="l" t="t" r="r" b="b"/>
              <a:pathLst>
                <a:path w="21829" h="22712" extrusionOk="0">
                  <a:moveTo>
                    <a:pt x="50" y="1"/>
                  </a:moveTo>
                  <a:cubicBezTo>
                    <a:pt x="25" y="1"/>
                    <a:pt x="1" y="17"/>
                    <a:pt x="1" y="48"/>
                  </a:cubicBezTo>
                  <a:cubicBezTo>
                    <a:pt x="136" y="5863"/>
                    <a:pt x="2278" y="11351"/>
                    <a:pt x="6278" y="15615"/>
                  </a:cubicBezTo>
                  <a:cubicBezTo>
                    <a:pt x="10031" y="19619"/>
                    <a:pt x="15775" y="22712"/>
                    <a:pt x="21364" y="22712"/>
                  </a:cubicBezTo>
                  <a:cubicBezTo>
                    <a:pt x="21425" y="22712"/>
                    <a:pt x="21487" y="22711"/>
                    <a:pt x="21548" y="22711"/>
                  </a:cubicBezTo>
                  <a:cubicBezTo>
                    <a:pt x="21765" y="22708"/>
                    <a:pt x="21829" y="22361"/>
                    <a:pt x="21600" y="22320"/>
                  </a:cubicBezTo>
                  <a:cubicBezTo>
                    <a:pt x="16017" y="21268"/>
                    <a:pt x="11008" y="19481"/>
                    <a:pt x="6898" y="15373"/>
                  </a:cubicBezTo>
                  <a:cubicBezTo>
                    <a:pt x="2870" y="11351"/>
                    <a:pt x="460" y="5717"/>
                    <a:pt x="103" y="48"/>
                  </a:cubicBezTo>
                  <a:cubicBezTo>
                    <a:pt x="100" y="17"/>
                    <a:pt x="74" y="1"/>
                    <a:pt x="50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27"/>
            <p:cNvSpPr/>
            <p:nvPr/>
          </p:nvSpPr>
          <p:spPr>
            <a:xfrm>
              <a:off x="-1645323" y="-474012"/>
              <a:ext cx="414362" cy="215191"/>
            </a:xfrm>
            <a:custGeom>
              <a:avLst/>
              <a:gdLst/>
              <a:ahLst/>
              <a:cxnLst/>
              <a:rect l="l" t="t" r="r" b="b"/>
              <a:pathLst>
                <a:path w="9260" h="4809" extrusionOk="0">
                  <a:moveTo>
                    <a:pt x="137" y="1"/>
                  </a:moveTo>
                  <a:cubicBezTo>
                    <a:pt x="64" y="1"/>
                    <a:pt x="1" y="89"/>
                    <a:pt x="69" y="152"/>
                  </a:cubicBezTo>
                  <a:cubicBezTo>
                    <a:pt x="2525" y="2393"/>
                    <a:pt x="5686" y="4326"/>
                    <a:pt x="9031" y="4807"/>
                  </a:cubicBezTo>
                  <a:cubicBezTo>
                    <a:pt x="9039" y="4808"/>
                    <a:pt x="9046" y="4809"/>
                    <a:pt x="9053" y="4809"/>
                  </a:cubicBezTo>
                  <a:cubicBezTo>
                    <a:pt x="9200" y="4809"/>
                    <a:pt x="9260" y="4604"/>
                    <a:pt x="9100" y="4551"/>
                  </a:cubicBezTo>
                  <a:cubicBezTo>
                    <a:pt x="5801" y="3500"/>
                    <a:pt x="2861" y="2307"/>
                    <a:pt x="199" y="25"/>
                  </a:cubicBezTo>
                  <a:cubicBezTo>
                    <a:pt x="179" y="8"/>
                    <a:pt x="157" y="1"/>
                    <a:pt x="137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27"/>
            <p:cNvSpPr/>
            <p:nvPr/>
          </p:nvSpPr>
          <p:spPr>
            <a:xfrm>
              <a:off x="-1135637" y="-269019"/>
              <a:ext cx="54860" cy="42421"/>
            </a:xfrm>
            <a:custGeom>
              <a:avLst/>
              <a:gdLst/>
              <a:ahLst/>
              <a:cxnLst/>
              <a:rect l="l" t="t" r="r" b="b"/>
              <a:pathLst>
                <a:path w="1226" h="948" extrusionOk="0">
                  <a:moveTo>
                    <a:pt x="612" y="1"/>
                  </a:moveTo>
                  <a:cubicBezTo>
                    <a:pt x="1" y="1"/>
                    <a:pt x="1" y="948"/>
                    <a:pt x="612" y="948"/>
                  </a:cubicBezTo>
                  <a:cubicBezTo>
                    <a:pt x="1226" y="948"/>
                    <a:pt x="1226" y="1"/>
                    <a:pt x="612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27"/>
            <p:cNvSpPr/>
            <p:nvPr/>
          </p:nvSpPr>
          <p:spPr>
            <a:xfrm>
              <a:off x="-1483334" y="-76823"/>
              <a:ext cx="36290" cy="28146"/>
            </a:xfrm>
            <a:custGeom>
              <a:avLst/>
              <a:gdLst/>
              <a:ahLst/>
              <a:cxnLst/>
              <a:rect l="l" t="t" r="r" b="b"/>
              <a:pathLst>
                <a:path w="811" h="629" extrusionOk="0">
                  <a:moveTo>
                    <a:pt x="406" y="1"/>
                  </a:moveTo>
                  <a:cubicBezTo>
                    <a:pt x="1" y="1"/>
                    <a:pt x="1" y="628"/>
                    <a:pt x="406" y="628"/>
                  </a:cubicBezTo>
                  <a:cubicBezTo>
                    <a:pt x="810" y="628"/>
                    <a:pt x="810" y="1"/>
                    <a:pt x="40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27"/>
            <p:cNvSpPr/>
            <p:nvPr/>
          </p:nvSpPr>
          <p:spPr>
            <a:xfrm>
              <a:off x="-1350744" y="-27197"/>
              <a:ext cx="46716" cy="34724"/>
            </a:xfrm>
            <a:custGeom>
              <a:avLst/>
              <a:gdLst/>
              <a:ahLst/>
              <a:cxnLst/>
              <a:rect l="l" t="t" r="r" b="b"/>
              <a:pathLst>
                <a:path w="1044" h="776" extrusionOk="0">
                  <a:moveTo>
                    <a:pt x="377" y="1"/>
                  </a:moveTo>
                  <a:cubicBezTo>
                    <a:pt x="181" y="1"/>
                    <a:pt x="1" y="195"/>
                    <a:pt x="9" y="389"/>
                  </a:cubicBezTo>
                  <a:cubicBezTo>
                    <a:pt x="19" y="578"/>
                    <a:pt x="168" y="776"/>
                    <a:pt x="372" y="776"/>
                  </a:cubicBezTo>
                  <a:cubicBezTo>
                    <a:pt x="381" y="776"/>
                    <a:pt x="389" y="776"/>
                    <a:pt x="397" y="775"/>
                  </a:cubicBezTo>
                  <a:cubicBezTo>
                    <a:pt x="540" y="764"/>
                    <a:pt x="697" y="769"/>
                    <a:pt x="821" y="687"/>
                  </a:cubicBezTo>
                  <a:cubicBezTo>
                    <a:pt x="1044" y="538"/>
                    <a:pt x="1044" y="238"/>
                    <a:pt x="821" y="89"/>
                  </a:cubicBezTo>
                  <a:cubicBezTo>
                    <a:pt x="697" y="7"/>
                    <a:pt x="540" y="12"/>
                    <a:pt x="397" y="1"/>
                  </a:cubicBezTo>
                  <a:cubicBezTo>
                    <a:pt x="390" y="1"/>
                    <a:pt x="384" y="1"/>
                    <a:pt x="377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27"/>
            <p:cNvSpPr/>
            <p:nvPr/>
          </p:nvSpPr>
          <p:spPr>
            <a:xfrm>
              <a:off x="-1206832" y="19028"/>
              <a:ext cx="332071" cy="61573"/>
            </a:xfrm>
            <a:custGeom>
              <a:avLst/>
              <a:gdLst/>
              <a:ahLst/>
              <a:cxnLst/>
              <a:rect l="l" t="t" r="r" b="b"/>
              <a:pathLst>
                <a:path w="7421" h="1376" extrusionOk="0">
                  <a:moveTo>
                    <a:pt x="167" y="0"/>
                  </a:moveTo>
                  <a:cubicBezTo>
                    <a:pt x="38" y="0"/>
                    <a:pt x="0" y="204"/>
                    <a:pt x="141" y="254"/>
                  </a:cubicBezTo>
                  <a:cubicBezTo>
                    <a:pt x="1903" y="889"/>
                    <a:pt x="3870" y="1376"/>
                    <a:pt x="5791" y="1376"/>
                  </a:cubicBezTo>
                  <a:cubicBezTo>
                    <a:pt x="6286" y="1376"/>
                    <a:pt x="6779" y="1343"/>
                    <a:pt x="7263" y="1273"/>
                  </a:cubicBezTo>
                  <a:cubicBezTo>
                    <a:pt x="7420" y="1251"/>
                    <a:pt x="7365" y="1028"/>
                    <a:pt x="7228" y="1014"/>
                  </a:cubicBezTo>
                  <a:cubicBezTo>
                    <a:pt x="4829" y="799"/>
                    <a:pt x="2542" y="684"/>
                    <a:pt x="207" y="6"/>
                  </a:cubicBezTo>
                  <a:cubicBezTo>
                    <a:pt x="193" y="2"/>
                    <a:pt x="179" y="0"/>
                    <a:pt x="167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27"/>
            <p:cNvSpPr/>
            <p:nvPr/>
          </p:nvSpPr>
          <p:spPr>
            <a:xfrm>
              <a:off x="-1549472" y="159673"/>
              <a:ext cx="45419" cy="39825"/>
            </a:xfrm>
            <a:custGeom>
              <a:avLst/>
              <a:gdLst/>
              <a:ahLst/>
              <a:cxnLst/>
              <a:rect l="l" t="t" r="r" b="b"/>
              <a:pathLst>
                <a:path w="1015" h="890" extrusionOk="0">
                  <a:moveTo>
                    <a:pt x="408" y="0"/>
                  </a:moveTo>
                  <a:cubicBezTo>
                    <a:pt x="317" y="0"/>
                    <a:pt x="225" y="33"/>
                    <a:pt x="157" y="101"/>
                  </a:cubicBezTo>
                  <a:cubicBezTo>
                    <a:pt x="0" y="258"/>
                    <a:pt x="28" y="542"/>
                    <a:pt x="229" y="652"/>
                  </a:cubicBezTo>
                  <a:cubicBezTo>
                    <a:pt x="347" y="718"/>
                    <a:pt x="463" y="784"/>
                    <a:pt x="579" y="856"/>
                  </a:cubicBezTo>
                  <a:cubicBezTo>
                    <a:pt x="617" y="879"/>
                    <a:pt x="657" y="889"/>
                    <a:pt x="695" y="889"/>
                  </a:cubicBezTo>
                  <a:cubicBezTo>
                    <a:pt x="866" y="889"/>
                    <a:pt x="1015" y="688"/>
                    <a:pt x="912" y="522"/>
                  </a:cubicBezTo>
                  <a:cubicBezTo>
                    <a:pt x="840" y="407"/>
                    <a:pt x="774" y="288"/>
                    <a:pt x="711" y="173"/>
                  </a:cubicBezTo>
                  <a:cubicBezTo>
                    <a:pt x="648" y="58"/>
                    <a:pt x="528" y="0"/>
                    <a:pt x="408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7"/>
            <p:cNvSpPr/>
            <p:nvPr/>
          </p:nvSpPr>
          <p:spPr>
            <a:xfrm>
              <a:off x="-1407530" y="211358"/>
              <a:ext cx="43271" cy="33561"/>
            </a:xfrm>
            <a:custGeom>
              <a:avLst/>
              <a:gdLst/>
              <a:ahLst/>
              <a:cxnLst/>
              <a:rect l="l" t="t" r="r" b="b"/>
              <a:pathLst>
                <a:path w="967" h="750" extrusionOk="0">
                  <a:moveTo>
                    <a:pt x="485" y="1"/>
                  </a:moveTo>
                  <a:cubicBezTo>
                    <a:pt x="0" y="1"/>
                    <a:pt x="0" y="750"/>
                    <a:pt x="485" y="750"/>
                  </a:cubicBezTo>
                  <a:cubicBezTo>
                    <a:pt x="967" y="750"/>
                    <a:pt x="967" y="1"/>
                    <a:pt x="48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53" name="Google Shape;2453;p27"/>
          <p:cNvGrpSpPr/>
          <p:nvPr/>
        </p:nvGrpSpPr>
        <p:grpSpPr>
          <a:xfrm>
            <a:off x="1191848" y="4352632"/>
            <a:ext cx="1755539" cy="1736248"/>
            <a:chOff x="3331298" y="-1225296"/>
            <a:chExt cx="2219673" cy="2195282"/>
          </a:xfrm>
        </p:grpSpPr>
        <p:sp>
          <p:nvSpPr>
            <p:cNvPr id="2454" name="Google Shape;2454;p27"/>
            <p:cNvSpPr/>
            <p:nvPr/>
          </p:nvSpPr>
          <p:spPr>
            <a:xfrm>
              <a:off x="4069963" y="-625844"/>
              <a:ext cx="534017" cy="680073"/>
            </a:xfrm>
            <a:custGeom>
              <a:avLst/>
              <a:gdLst/>
              <a:ahLst/>
              <a:cxnLst/>
              <a:rect l="l" t="t" r="r" b="b"/>
              <a:pathLst>
                <a:path w="11934" h="15198" extrusionOk="0">
                  <a:moveTo>
                    <a:pt x="10679" y="0"/>
                  </a:moveTo>
                  <a:cubicBezTo>
                    <a:pt x="10672" y="0"/>
                    <a:pt x="10665" y="2"/>
                    <a:pt x="10657" y="4"/>
                  </a:cubicBezTo>
                  <a:cubicBezTo>
                    <a:pt x="5641" y="1526"/>
                    <a:pt x="589" y="5665"/>
                    <a:pt x="203" y="11243"/>
                  </a:cubicBezTo>
                  <a:cubicBezTo>
                    <a:pt x="0" y="14163"/>
                    <a:pt x="1298" y="15198"/>
                    <a:pt x="3116" y="15198"/>
                  </a:cubicBezTo>
                  <a:cubicBezTo>
                    <a:pt x="6015" y="15198"/>
                    <a:pt x="10236" y="12569"/>
                    <a:pt x="11817" y="10755"/>
                  </a:cubicBezTo>
                  <a:cubicBezTo>
                    <a:pt x="11934" y="10623"/>
                    <a:pt x="11826" y="10463"/>
                    <a:pt x="11690" y="10463"/>
                  </a:cubicBezTo>
                  <a:cubicBezTo>
                    <a:pt x="11650" y="10463"/>
                    <a:pt x="11608" y="10476"/>
                    <a:pt x="11569" y="10508"/>
                  </a:cubicBezTo>
                  <a:cubicBezTo>
                    <a:pt x="9548" y="12124"/>
                    <a:pt x="7502" y="13624"/>
                    <a:pt x="4969" y="14337"/>
                  </a:cubicBezTo>
                  <a:cubicBezTo>
                    <a:pt x="4449" y="14484"/>
                    <a:pt x="3940" y="14564"/>
                    <a:pt x="3466" y="14564"/>
                  </a:cubicBezTo>
                  <a:cubicBezTo>
                    <a:pt x="1861" y="14564"/>
                    <a:pt x="644" y="13644"/>
                    <a:pt x="646" y="11251"/>
                  </a:cubicBezTo>
                  <a:cubicBezTo>
                    <a:pt x="649" y="10158"/>
                    <a:pt x="1013" y="9070"/>
                    <a:pt x="1442" y="8082"/>
                  </a:cubicBezTo>
                  <a:cubicBezTo>
                    <a:pt x="3130" y="4178"/>
                    <a:pt x="6847" y="1639"/>
                    <a:pt x="10690" y="130"/>
                  </a:cubicBezTo>
                  <a:cubicBezTo>
                    <a:pt x="10760" y="103"/>
                    <a:pt x="10744" y="0"/>
                    <a:pt x="1067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7"/>
            <p:cNvSpPr/>
            <p:nvPr/>
          </p:nvSpPr>
          <p:spPr>
            <a:xfrm>
              <a:off x="4300821" y="-549011"/>
              <a:ext cx="550797" cy="375611"/>
            </a:xfrm>
            <a:custGeom>
              <a:avLst/>
              <a:gdLst/>
              <a:ahLst/>
              <a:cxnLst/>
              <a:rect l="l" t="t" r="r" b="b"/>
              <a:pathLst>
                <a:path w="12309" h="8394" extrusionOk="0">
                  <a:moveTo>
                    <a:pt x="10340" y="0"/>
                  </a:moveTo>
                  <a:cubicBezTo>
                    <a:pt x="7066" y="0"/>
                    <a:pt x="1019" y="6731"/>
                    <a:pt x="77" y="8152"/>
                  </a:cubicBezTo>
                  <a:cubicBezTo>
                    <a:pt x="1" y="8268"/>
                    <a:pt x="109" y="8393"/>
                    <a:pt x="223" y="8393"/>
                  </a:cubicBezTo>
                  <a:cubicBezTo>
                    <a:pt x="260" y="8393"/>
                    <a:pt x="298" y="8379"/>
                    <a:pt x="330" y="8347"/>
                  </a:cubicBezTo>
                  <a:cubicBezTo>
                    <a:pt x="1625" y="7053"/>
                    <a:pt x="2888" y="5726"/>
                    <a:pt x="4265" y="4515"/>
                  </a:cubicBezTo>
                  <a:cubicBezTo>
                    <a:pt x="5015" y="3852"/>
                    <a:pt x="8155" y="914"/>
                    <a:pt x="10259" y="914"/>
                  </a:cubicBezTo>
                  <a:cubicBezTo>
                    <a:pt x="10951" y="914"/>
                    <a:pt x="11532" y="1232"/>
                    <a:pt x="11878" y="2053"/>
                  </a:cubicBezTo>
                  <a:cubicBezTo>
                    <a:pt x="11910" y="2132"/>
                    <a:pt x="11972" y="2164"/>
                    <a:pt x="12038" y="2164"/>
                  </a:cubicBezTo>
                  <a:cubicBezTo>
                    <a:pt x="12166" y="2164"/>
                    <a:pt x="12309" y="2040"/>
                    <a:pt x="12274" y="1891"/>
                  </a:cubicBezTo>
                  <a:cubicBezTo>
                    <a:pt x="11971" y="539"/>
                    <a:pt x="11266" y="0"/>
                    <a:pt x="10340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7"/>
            <p:cNvSpPr/>
            <p:nvPr/>
          </p:nvSpPr>
          <p:spPr>
            <a:xfrm>
              <a:off x="4658854" y="-334083"/>
              <a:ext cx="145027" cy="121937"/>
            </a:xfrm>
            <a:custGeom>
              <a:avLst/>
              <a:gdLst/>
              <a:ahLst/>
              <a:cxnLst/>
              <a:rect l="l" t="t" r="r" b="b"/>
              <a:pathLst>
                <a:path w="3241" h="2725" extrusionOk="0">
                  <a:moveTo>
                    <a:pt x="2942" y="0"/>
                  </a:moveTo>
                  <a:cubicBezTo>
                    <a:pt x="2897" y="0"/>
                    <a:pt x="2851" y="15"/>
                    <a:pt x="2808" y="50"/>
                  </a:cubicBezTo>
                  <a:cubicBezTo>
                    <a:pt x="1933" y="774"/>
                    <a:pt x="1049" y="1488"/>
                    <a:pt x="209" y="2253"/>
                  </a:cubicBezTo>
                  <a:cubicBezTo>
                    <a:pt x="0" y="2445"/>
                    <a:pt x="196" y="2725"/>
                    <a:pt x="422" y="2725"/>
                  </a:cubicBezTo>
                  <a:cubicBezTo>
                    <a:pt x="485" y="2725"/>
                    <a:pt x="549" y="2703"/>
                    <a:pt x="609" y="2652"/>
                  </a:cubicBezTo>
                  <a:cubicBezTo>
                    <a:pt x="1462" y="1909"/>
                    <a:pt x="2272" y="1116"/>
                    <a:pt x="3092" y="334"/>
                  </a:cubicBezTo>
                  <a:cubicBezTo>
                    <a:pt x="3241" y="194"/>
                    <a:pt x="3103" y="0"/>
                    <a:pt x="294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7"/>
            <p:cNvSpPr/>
            <p:nvPr/>
          </p:nvSpPr>
          <p:spPr>
            <a:xfrm>
              <a:off x="4487780" y="-677215"/>
              <a:ext cx="542698" cy="814494"/>
            </a:xfrm>
            <a:custGeom>
              <a:avLst/>
              <a:gdLst/>
              <a:ahLst/>
              <a:cxnLst/>
              <a:rect l="l" t="t" r="r" b="b"/>
              <a:pathLst>
                <a:path w="12128" h="18202" extrusionOk="0">
                  <a:moveTo>
                    <a:pt x="7345" y="1"/>
                  </a:moveTo>
                  <a:cubicBezTo>
                    <a:pt x="6431" y="1"/>
                    <a:pt x="5475" y="355"/>
                    <a:pt x="4566" y="1185"/>
                  </a:cubicBezTo>
                  <a:cubicBezTo>
                    <a:pt x="4492" y="1252"/>
                    <a:pt x="4561" y="1344"/>
                    <a:pt x="4640" y="1344"/>
                  </a:cubicBezTo>
                  <a:cubicBezTo>
                    <a:pt x="4660" y="1344"/>
                    <a:pt x="4682" y="1337"/>
                    <a:pt x="4701" y="1322"/>
                  </a:cubicBezTo>
                  <a:cubicBezTo>
                    <a:pt x="5498" y="704"/>
                    <a:pt x="6318" y="437"/>
                    <a:pt x="7099" y="437"/>
                  </a:cubicBezTo>
                  <a:cubicBezTo>
                    <a:pt x="9406" y="437"/>
                    <a:pt x="11371" y="2768"/>
                    <a:pt x="11392" y="5243"/>
                  </a:cubicBezTo>
                  <a:cubicBezTo>
                    <a:pt x="11411" y="7707"/>
                    <a:pt x="9957" y="9833"/>
                    <a:pt x="8308" y="11534"/>
                  </a:cubicBezTo>
                  <a:cubicBezTo>
                    <a:pt x="5905" y="14018"/>
                    <a:pt x="2923" y="15557"/>
                    <a:pt x="236" y="17638"/>
                  </a:cubicBezTo>
                  <a:cubicBezTo>
                    <a:pt x="1" y="17821"/>
                    <a:pt x="205" y="18202"/>
                    <a:pt x="465" y="18202"/>
                  </a:cubicBezTo>
                  <a:cubicBezTo>
                    <a:pt x="492" y="18202"/>
                    <a:pt x="519" y="18198"/>
                    <a:pt x="547" y="18189"/>
                  </a:cubicBezTo>
                  <a:cubicBezTo>
                    <a:pt x="5376" y="16642"/>
                    <a:pt x="11923" y="11132"/>
                    <a:pt x="12055" y="5659"/>
                  </a:cubicBezTo>
                  <a:lnTo>
                    <a:pt x="12058" y="5659"/>
                  </a:lnTo>
                  <a:cubicBezTo>
                    <a:pt x="12127" y="2771"/>
                    <a:pt x="9901" y="1"/>
                    <a:pt x="734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7"/>
            <p:cNvSpPr/>
            <p:nvPr/>
          </p:nvSpPr>
          <p:spPr>
            <a:xfrm>
              <a:off x="3797489" y="-934207"/>
              <a:ext cx="1107277" cy="1205990"/>
            </a:xfrm>
            <a:custGeom>
              <a:avLst/>
              <a:gdLst/>
              <a:ahLst/>
              <a:cxnLst/>
              <a:rect l="l" t="t" r="r" b="b"/>
              <a:pathLst>
                <a:path w="24745" h="26951" extrusionOk="0">
                  <a:moveTo>
                    <a:pt x="24486" y="1"/>
                  </a:moveTo>
                  <a:cubicBezTo>
                    <a:pt x="15937" y="45"/>
                    <a:pt x="7363" y="7052"/>
                    <a:pt x="3269" y="14117"/>
                  </a:cubicBezTo>
                  <a:cubicBezTo>
                    <a:pt x="1424" y="17299"/>
                    <a:pt x="1" y="21520"/>
                    <a:pt x="2421" y="24819"/>
                  </a:cubicBezTo>
                  <a:cubicBezTo>
                    <a:pt x="3573" y="26389"/>
                    <a:pt x="5068" y="26951"/>
                    <a:pt x="6656" y="26951"/>
                  </a:cubicBezTo>
                  <a:cubicBezTo>
                    <a:pt x="8295" y="26951"/>
                    <a:pt x="10033" y="26352"/>
                    <a:pt x="11592" y="25647"/>
                  </a:cubicBezTo>
                  <a:cubicBezTo>
                    <a:pt x="11740" y="25581"/>
                    <a:pt x="11654" y="25368"/>
                    <a:pt x="11513" y="25368"/>
                  </a:cubicBezTo>
                  <a:cubicBezTo>
                    <a:pt x="11502" y="25368"/>
                    <a:pt x="11491" y="25369"/>
                    <a:pt x="11479" y="25372"/>
                  </a:cubicBezTo>
                  <a:cubicBezTo>
                    <a:pt x="10179" y="25683"/>
                    <a:pt x="8674" y="26088"/>
                    <a:pt x="7253" y="26088"/>
                  </a:cubicBezTo>
                  <a:cubicBezTo>
                    <a:pt x="6689" y="26088"/>
                    <a:pt x="6138" y="26024"/>
                    <a:pt x="5618" y="25865"/>
                  </a:cubicBezTo>
                  <a:cubicBezTo>
                    <a:pt x="2751" y="24987"/>
                    <a:pt x="1857" y="21801"/>
                    <a:pt x="2369" y="19152"/>
                  </a:cubicBezTo>
                  <a:cubicBezTo>
                    <a:pt x="3035" y="15703"/>
                    <a:pt x="5430" y="12357"/>
                    <a:pt x="7746" y="9811"/>
                  </a:cubicBezTo>
                  <a:cubicBezTo>
                    <a:pt x="9896" y="7451"/>
                    <a:pt x="12421" y="5463"/>
                    <a:pt x="15205" y="3907"/>
                  </a:cubicBezTo>
                  <a:cubicBezTo>
                    <a:pt x="18192" y="2239"/>
                    <a:pt x="21344" y="1496"/>
                    <a:pt x="24535" y="408"/>
                  </a:cubicBezTo>
                  <a:cubicBezTo>
                    <a:pt x="24745" y="336"/>
                    <a:pt x="24731" y="1"/>
                    <a:pt x="2448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7"/>
            <p:cNvSpPr/>
            <p:nvPr/>
          </p:nvSpPr>
          <p:spPr>
            <a:xfrm>
              <a:off x="3788137" y="-846141"/>
              <a:ext cx="1526292" cy="1407667"/>
            </a:xfrm>
            <a:custGeom>
              <a:avLst/>
              <a:gdLst/>
              <a:ahLst/>
              <a:cxnLst/>
              <a:rect l="l" t="t" r="r" b="b"/>
              <a:pathLst>
                <a:path w="34109" h="31458" extrusionOk="0">
                  <a:moveTo>
                    <a:pt x="27899" y="0"/>
                  </a:moveTo>
                  <a:cubicBezTo>
                    <a:pt x="27811" y="0"/>
                    <a:pt x="27757" y="135"/>
                    <a:pt x="27850" y="177"/>
                  </a:cubicBezTo>
                  <a:cubicBezTo>
                    <a:pt x="32027" y="2118"/>
                    <a:pt x="33745" y="6807"/>
                    <a:pt x="32682" y="11133"/>
                  </a:cubicBezTo>
                  <a:cubicBezTo>
                    <a:pt x="31663" y="15268"/>
                    <a:pt x="28682" y="18776"/>
                    <a:pt x="25606" y="21590"/>
                  </a:cubicBezTo>
                  <a:cubicBezTo>
                    <a:pt x="22589" y="24351"/>
                    <a:pt x="19136" y="26625"/>
                    <a:pt x="15403" y="28299"/>
                  </a:cubicBezTo>
                  <a:cubicBezTo>
                    <a:pt x="12850" y="29444"/>
                    <a:pt x="9565" y="30727"/>
                    <a:pt x="6584" y="30727"/>
                  </a:cubicBezTo>
                  <a:cubicBezTo>
                    <a:pt x="4207" y="30727"/>
                    <a:pt x="2023" y="29911"/>
                    <a:pt x="557" y="27559"/>
                  </a:cubicBezTo>
                  <a:cubicBezTo>
                    <a:pt x="504" y="27474"/>
                    <a:pt x="416" y="27437"/>
                    <a:pt x="328" y="27437"/>
                  </a:cubicBezTo>
                  <a:cubicBezTo>
                    <a:pt x="164" y="27437"/>
                    <a:pt x="0" y="27566"/>
                    <a:pt x="67" y="27760"/>
                  </a:cubicBezTo>
                  <a:cubicBezTo>
                    <a:pt x="1065" y="30597"/>
                    <a:pt x="3599" y="31458"/>
                    <a:pt x="6284" y="31458"/>
                  </a:cubicBezTo>
                  <a:cubicBezTo>
                    <a:pt x="7998" y="31458"/>
                    <a:pt x="9773" y="31107"/>
                    <a:pt x="11251" y="30695"/>
                  </a:cubicBezTo>
                  <a:cubicBezTo>
                    <a:pt x="16845" y="29136"/>
                    <a:pt x="22049" y="26251"/>
                    <a:pt x="26275" y="22261"/>
                  </a:cubicBezTo>
                  <a:cubicBezTo>
                    <a:pt x="29816" y="18919"/>
                    <a:pt x="33299" y="14572"/>
                    <a:pt x="33745" y="9539"/>
                  </a:cubicBezTo>
                  <a:cubicBezTo>
                    <a:pt x="34108" y="5403"/>
                    <a:pt x="32060" y="1155"/>
                    <a:pt x="27924" y="4"/>
                  </a:cubicBezTo>
                  <a:cubicBezTo>
                    <a:pt x="27916" y="1"/>
                    <a:pt x="27907" y="0"/>
                    <a:pt x="2789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7"/>
            <p:cNvSpPr/>
            <p:nvPr/>
          </p:nvSpPr>
          <p:spPr>
            <a:xfrm>
              <a:off x="3728397" y="177035"/>
              <a:ext cx="46493" cy="57635"/>
            </a:xfrm>
            <a:custGeom>
              <a:avLst/>
              <a:gdLst/>
              <a:ahLst/>
              <a:cxnLst/>
              <a:rect l="l" t="t" r="r" b="b"/>
              <a:pathLst>
                <a:path w="1039" h="1288" extrusionOk="0">
                  <a:moveTo>
                    <a:pt x="546" y="0"/>
                  </a:moveTo>
                  <a:cubicBezTo>
                    <a:pt x="508" y="0"/>
                    <a:pt x="468" y="5"/>
                    <a:pt x="427" y="16"/>
                  </a:cubicBezTo>
                  <a:cubicBezTo>
                    <a:pt x="80" y="107"/>
                    <a:pt x="0" y="520"/>
                    <a:pt x="221" y="773"/>
                  </a:cubicBezTo>
                  <a:cubicBezTo>
                    <a:pt x="232" y="787"/>
                    <a:pt x="243" y="798"/>
                    <a:pt x="254" y="809"/>
                  </a:cubicBezTo>
                  <a:cubicBezTo>
                    <a:pt x="263" y="817"/>
                    <a:pt x="268" y="822"/>
                    <a:pt x="267" y="822"/>
                  </a:cubicBezTo>
                  <a:cubicBezTo>
                    <a:pt x="266" y="822"/>
                    <a:pt x="257" y="815"/>
                    <a:pt x="240" y="801"/>
                  </a:cubicBezTo>
                  <a:lnTo>
                    <a:pt x="240" y="801"/>
                  </a:lnTo>
                  <a:cubicBezTo>
                    <a:pt x="245" y="831"/>
                    <a:pt x="273" y="875"/>
                    <a:pt x="284" y="905"/>
                  </a:cubicBezTo>
                  <a:cubicBezTo>
                    <a:pt x="314" y="974"/>
                    <a:pt x="342" y="1046"/>
                    <a:pt x="372" y="1115"/>
                  </a:cubicBezTo>
                  <a:cubicBezTo>
                    <a:pt x="417" y="1222"/>
                    <a:pt x="556" y="1288"/>
                    <a:pt x="676" y="1288"/>
                  </a:cubicBezTo>
                  <a:cubicBezTo>
                    <a:pt x="704" y="1288"/>
                    <a:pt x="731" y="1284"/>
                    <a:pt x="755" y="1277"/>
                  </a:cubicBezTo>
                  <a:cubicBezTo>
                    <a:pt x="884" y="1236"/>
                    <a:pt x="1027" y="1101"/>
                    <a:pt x="1011" y="949"/>
                  </a:cubicBezTo>
                  <a:lnTo>
                    <a:pt x="983" y="724"/>
                  </a:lnTo>
                  <a:cubicBezTo>
                    <a:pt x="981" y="685"/>
                    <a:pt x="975" y="649"/>
                    <a:pt x="972" y="611"/>
                  </a:cubicBezTo>
                  <a:cubicBezTo>
                    <a:pt x="967" y="622"/>
                    <a:pt x="964" y="633"/>
                    <a:pt x="958" y="641"/>
                  </a:cubicBezTo>
                  <a:cubicBezTo>
                    <a:pt x="967" y="622"/>
                    <a:pt x="972" y="600"/>
                    <a:pt x="978" y="578"/>
                  </a:cubicBezTo>
                  <a:cubicBezTo>
                    <a:pt x="1039" y="286"/>
                    <a:pt x="835" y="0"/>
                    <a:pt x="54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7"/>
            <p:cNvSpPr/>
            <p:nvPr/>
          </p:nvSpPr>
          <p:spPr>
            <a:xfrm>
              <a:off x="3721014" y="-58566"/>
              <a:ext cx="61036" cy="41123"/>
            </a:xfrm>
            <a:custGeom>
              <a:avLst/>
              <a:gdLst/>
              <a:ahLst/>
              <a:cxnLst/>
              <a:rect l="l" t="t" r="r" b="b"/>
              <a:pathLst>
                <a:path w="1364" h="919" extrusionOk="0">
                  <a:moveTo>
                    <a:pt x="885" y="0"/>
                  </a:moveTo>
                  <a:cubicBezTo>
                    <a:pt x="856" y="0"/>
                    <a:pt x="828" y="2"/>
                    <a:pt x="799" y="6"/>
                  </a:cubicBezTo>
                  <a:cubicBezTo>
                    <a:pt x="716" y="17"/>
                    <a:pt x="655" y="55"/>
                    <a:pt x="598" y="102"/>
                  </a:cubicBezTo>
                  <a:cubicBezTo>
                    <a:pt x="507" y="135"/>
                    <a:pt x="416" y="168"/>
                    <a:pt x="325" y="201"/>
                  </a:cubicBezTo>
                  <a:cubicBezTo>
                    <a:pt x="146" y="267"/>
                    <a:pt x="0" y="446"/>
                    <a:pt x="61" y="650"/>
                  </a:cubicBezTo>
                  <a:cubicBezTo>
                    <a:pt x="116" y="826"/>
                    <a:pt x="259" y="918"/>
                    <a:pt x="429" y="918"/>
                  </a:cubicBezTo>
                  <a:cubicBezTo>
                    <a:pt x="455" y="918"/>
                    <a:pt x="482" y="916"/>
                    <a:pt x="510" y="912"/>
                  </a:cubicBezTo>
                  <a:cubicBezTo>
                    <a:pt x="606" y="898"/>
                    <a:pt x="699" y="881"/>
                    <a:pt x="796" y="867"/>
                  </a:cubicBezTo>
                  <a:cubicBezTo>
                    <a:pt x="829" y="872"/>
                    <a:pt x="862" y="876"/>
                    <a:pt x="895" y="876"/>
                  </a:cubicBezTo>
                  <a:cubicBezTo>
                    <a:pt x="935" y="876"/>
                    <a:pt x="975" y="870"/>
                    <a:pt x="1016" y="854"/>
                  </a:cubicBezTo>
                  <a:cubicBezTo>
                    <a:pt x="1129" y="807"/>
                    <a:pt x="1220" y="760"/>
                    <a:pt x="1283" y="653"/>
                  </a:cubicBezTo>
                  <a:cubicBezTo>
                    <a:pt x="1338" y="559"/>
                    <a:pt x="1363" y="424"/>
                    <a:pt x="1330" y="320"/>
                  </a:cubicBezTo>
                  <a:cubicBezTo>
                    <a:pt x="1262" y="99"/>
                    <a:pt x="1090" y="0"/>
                    <a:pt x="885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7"/>
            <p:cNvSpPr/>
            <p:nvPr/>
          </p:nvSpPr>
          <p:spPr>
            <a:xfrm>
              <a:off x="3836062" y="-1048047"/>
              <a:ext cx="1450535" cy="754174"/>
            </a:xfrm>
            <a:custGeom>
              <a:avLst/>
              <a:gdLst/>
              <a:ahLst/>
              <a:cxnLst/>
              <a:rect l="l" t="t" r="r" b="b"/>
              <a:pathLst>
                <a:path w="32416" h="16854" extrusionOk="0">
                  <a:moveTo>
                    <a:pt x="22731" y="1"/>
                  </a:moveTo>
                  <a:cubicBezTo>
                    <a:pt x="20938" y="1"/>
                    <a:pt x="19145" y="326"/>
                    <a:pt x="17591" y="920"/>
                  </a:cubicBezTo>
                  <a:cubicBezTo>
                    <a:pt x="10386" y="3671"/>
                    <a:pt x="4092" y="10045"/>
                    <a:pt x="114" y="16509"/>
                  </a:cubicBezTo>
                  <a:cubicBezTo>
                    <a:pt x="1" y="16691"/>
                    <a:pt x="157" y="16853"/>
                    <a:pt x="322" y="16853"/>
                  </a:cubicBezTo>
                  <a:cubicBezTo>
                    <a:pt x="394" y="16853"/>
                    <a:pt x="468" y="16822"/>
                    <a:pt x="521" y="16749"/>
                  </a:cubicBezTo>
                  <a:cubicBezTo>
                    <a:pt x="4271" y="11548"/>
                    <a:pt x="8665" y="6790"/>
                    <a:pt x="14186" y="3428"/>
                  </a:cubicBezTo>
                  <a:cubicBezTo>
                    <a:pt x="16822" y="1825"/>
                    <a:pt x="20060" y="767"/>
                    <a:pt x="23097" y="767"/>
                  </a:cubicBezTo>
                  <a:cubicBezTo>
                    <a:pt x="26974" y="767"/>
                    <a:pt x="30524" y="2491"/>
                    <a:pt x="32074" y="7008"/>
                  </a:cubicBezTo>
                  <a:cubicBezTo>
                    <a:pt x="32103" y="7090"/>
                    <a:pt x="32167" y="7127"/>
                    <a:pt x="32230" y="7127"/>
                  </a:cubicBezTo>
                  <a:cubicBezTo>
                    <a:pt x="32323" y="7127"/>
                    <a:pt x="32415" y="7048"/>
                    <a:pt x="32396" y="6922"/>
                  </a:cubicBezTo>
                  <a:cubicBezTo>
                    <a:pt x="31640" y="2014"/>
                    <a:pt x="27187" y="1"/>
                    <a:pt x="2273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7"/>
            <p:cNvSpPr/>
            <p:nvPr/>
          </p:nvSpPr>
          <p:spPr>
            <a:xfrm>
              <a:off x="5354202" y="-598547"/>
              <a:ext cx="51191" cy="60230"/>
            </a:xfrm>
            <a:custGeom>
              <a:avLst/>
              <a:gdLst/>
              <a:ahLst/>
              <a:cxnLst/>
              <a:rect l="l" t="t" r="r" b="b"/>
              <a:pathLst>
                <a:path w="1144" h="1346" extrusionOk="0">
                  <a:moveTo>
                    <a:pt x="578" y="1"/>
                  </a:moveTo>
                  <a:cubicBezTo>
                    <a:pt x="536" y="1"/>
                    <a:pt x="495" y="7"/>
                    <a:pt x="455" y="19"/>
                  </a:cubicBezTo>
                  <a:cubicBezTo>
                    <a:pt x="204" y="96"/>
                    <a:pt x="1" y="366"/>
                    <a:pt x="89" y="638"/>
                  </a:cubicBezTo>
                  <a:cubicBezTo>
                    <a:pt x="138" y="781"/>
                    <a:pt x="177" y="933"/>
                    <a:pt x="259" y="1065"/>
                  </a:cubicBezTo>
                  <a:cubicBezTo>
                    <a:pt x="344" y="1205"/>
                    <a:pt x="520" y="1346"/>
                    <a:pt x="699" y="1346"/>
                  </a:cubicBezTo>
                  <a:cubicBezTo>
                    <a:pt x="731" y="1346"/>
                    <a:pt x="762" y="1342"/>
                    <a:pt x="794" y="1332"/>
                  </a:cubicBezTo>
                  <a:cubicBezTo>
                    <a:pt x="1000" y="1269"/>
                    <a:pt x="1118" y="1062"/>
                    <a:pt x="1132" y="856"/>
                  </a:cubicBezTo>
                  <a:cubicBezTo>
                    <a:pt x="1143" y="696"/>
                    <a:pt x="1102" y="536"/>
                    <a:pt x="1072" y="382"/>
                  </a:cubicBezTo>
                  <a:cubicBezTo>
                    <a:pt x="1030" y="162"/>
                    <a:pt x="799" y="1"/>
                    <a:pt x="57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7"/>
            <p:cNvSpPr/>
            <p:nvPr/>
          </p:nvSpPr>
          <p:spPr>
            <a:xfrm>
              <a:off x="5369506" y="-365855"/>
              <a:ext cx="47343" cy="57143"/>
            </a:xfrm>
            <a:custGeom>
              <a:avLst/>
              <a:gdLst/>
              <a:ahLst/>
              <a:cxnLst/>
              <a:rect l="l" t="t" r="r" b="b"/>
              <a:pathLst>
                <a:path w="1058" h="1277" extrusionOk="0">
                  <a:moveTo>
                    <a:pt x="525" y="0"/>
                  </a:moveTo>
                  <a:cubicBezTo>
                    <a:pt x="486" y="0"/>
                    <a:pt x="448" y="6"/>
                    <a:pt x="410" y="17"/>
                  </a:cubicBezTo>
                  <a:cubicBezTo>
                    <a:pt x="179" y="89"/>
                    <a:pt x="0" y="336"/>
                    <a:pt x="77" y="587"/>
                  </a:cubicBezTo>
                  <a:cubicBezTo>
                    <a:pt x="121" y="730"/>
                    <a:pt x="157" y="879"/>
                    <a:pt x="234" y="1008"/>
                  </a:cubicBezTo>
                  <a:cubicBezTo>
                    <a:pt x="309" y="1142"/>
                    <a:pt x="479" y="1276"/>
                    <a:pt x="649" y="1276"/>
                  </a:cubicBezTo>
                  <a:cubicBezTo>
                    <a:pt x="678" y="1276"/>
                    <a:pt x="707" y="1273"/>
                    <a:pt x="735" y="1264"/>
                  </a:cubicBezTo>
                  <a:cubicBezTo>
                    <a:pt x="925" y="1204"/>
                    <a:pt x="1038" y="1008"/>
                    <a:pt x="1049" y="818"/>
                  </a:cubicBezTo>
                  <a:cubicBezTo>
                    <a:pt x="1057" y="661"/>
                    <a:pt x="1013" y="504"/>
                    <a:pt x="983" y="353"/>
                  </a:cubicBezTo>
                  <a:cubicBezTo>
                    <a:pt x="939" y="151"/>
                    <a:pt x="731" y="0"/>
                    <a:pt x="525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7"/>
            <p:cNvSpPr/>
            <p:nvPr/>
          </p:nvSpPr>
          <p:spPr>
            <a:xfrm>
              <a:off x="5262288" y="-85505"/>
              <a:ext cx="64481" cy="47925"/>
            </a:xfrm>
            <a:custGeom>
              <a:avLst/>
              <a:gdLst/>
              <a:ahLst/>
              <a:cxnLst/>
              <a:rect l="l" t="t" r="r" b="b"/>
              <a:pathLst>
                <a:path w="1441" h="1071" extrusionOk="0">
                  <a:moveTo>
                    <a:pt x="890" y="0"/>
                  </a:moveTo>
                  <a:cubicBezTo>
                    <a:pt x="848" y="0"/>
                    <a:pt x="806" y="6"/>
                    <a:pt x="763" y="18"/>
                  </a:cubicBezTo>
                  <a:cubicBezTo>
                    <a:pt x="584" y="68"/>
                    <a:pt x="408" y="118"/>
                    <a:pt x="240" y="197"/>
                  </a:cubicBezTo>
                  <a:cubicBezTo>
                    <a:pt x="89" y="266"/>
                    <a:pt x="14" y="440"/>
                    <a:pt x="3" y="594"/>
                  </a:cubicBezTo>
                  <a:cubicBezTo>
                    <a:pt x="1" y="674"/>
                    <a:pt x="23" y="767"/>
                    <a:pt x="67" y="836"/>
                  </a:cubicBezTo>
                  <a:cubicBezTo>
                    <a:pt x="146" y="960"/>
                    <a:pt x="287" y="1071"/>
                    <a:pt x="444" y="1071"/>
                  </a:cubicBezTo>
                  <a:cubicBezTo>
                    <a:pt x="451" y="1071"/>
                    <a:pt x="459" y="1071"/>
                    <a:pt x="466" y="1070"/>
                  </a:cubicBezTo>
                  <a:cubicBezTo>
                    <a:pt x="653" y="1056"/>
                    <a:pt x="829" y="1012"/>
                    <a:pt x="1011" y="971"/>
                  </a:cubicBezTo>
                  <a:cubicBezTo>
                    <a:pt x="1264" y="913"/>
                    <a:pt x="1441" y="621"/>
                    <a:pt x="1366" y="371"/>
                  </a:cubicBezTo>
                  <a:lnTo>
                    <a:pt x="1364" y="371"/>
                  </a:lnTo>
                  <a:cubicBezTo>
                    <a:pt x="1301" y="160"/>
                    <a:pt x="1108" y="0"/>
                    <a:pt x="890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7"/>
            <p:cNvSpPr/>
            <p:nvPr/>
          </p:nvSpPr>
          <p:spPr>
            <a:xfrm>
              <a:off x="3331298" y="-656094"/>
              <a:ext cx="1809992" cy="1626079"/>
            </a:xfrm>
            <a:custGeom>
              <a:avLst/>
              <a:gdLst/>
              <a:ahLst/>
              <a:cxnLst/>
              <a:rect l="l" t="t" r="r" b="b"/>
              <a:pathLst>
                <a:path w="40449" h="36339" extrusionOk="0">
                  <a:moveTo>
                    <a:pt x="14130" y="1"/>
                  </a:moveTo>
                  <a:cubicBezTo>
                    <a:pt x="14060" y="1"/>
                    <a:pt x="13990" y="24"/>
                    <a:pt x="13932" y="80"/>
                  </a:cubicBezTo>
                  <a:cubicBezTo>
                    <a:pt x="9100" y="4639"/>
                    <a:pt x="5824" y="10870"/>
                    <a:pt x="3924" y="17180"/>
                  </a:cubicBezTo>
                  <a:cubicBezTo>
                    <a:pt x="2448" y="22092"/>
                    <a:pt x="1" y="31007"/>
                    <a:pt x="4954" y="34732"/>
                  </a:cubicBezTo>
                  <a:cubicBezTo>
                    <a:pt x="6493" y="35890"/>
                    <a:pt x="8248" y="36339"/>
                    <a:pt x="10086" y="36339"/>
                  </a:cubicBezTo>
                  <a:cubicBezTo>
                    <a:pt x="14465" y="36339"/>
                    <a:pt x="19316" y="33790"/>
                    <a:pt x="22842" y="32199"/>
                  </a:cubicBezTo>
                  <a:cubicBezTo>
                    <a:pt x="29802" y="29058"/>
                    <a:pt x="35768" y="24683"/>
                    <a:pt x="40311" y="18510"/>
                  </a:cubicBezTo>
                  <a:cubicBezTo>
                    <a:pt x="40448" y="18324"/>
                    <a:pt x="40250" y="18097"/>
                    <a:pt x="40058" y="18097"/>
                  </a:cubicBezTo>
                  <a:cubicBezTo>
                    <a:pt x="39996" y="18097"/>
                    <a:pt x="39934" y="18121"/>
                    <a:pt x="39885" y="18180"/>
                  </a:cubicBezTo>
                  <a:cubicBezTo>
                    <a:pt x="35945" y="22874"/>
                    <a:pt x="31231" y="26831"/>
                    <a:pt x="25785" y="29669"/>
                  </a:cubicBezTo>
                  <a:cubicBezTo>
                    <a:pt x="22630" y="31316"/>
                    <a:pt x="19312" y="32676"/>
                    <a:pt x="15970" y="33882"/>
                  </a:cubicBezTo>
                  <a:cubicBezTo>
                    <a:pt x="14131" y="34545"/>
                    <a:pt x="11996" y="35203"/>
                    <a:pt x="9949" y="35203"/>
                  </a:cubicBezTo>
                  <a:cubicBezTo>
                    <a:pt x="8416" y="35203"/>
                    <a:pt x="6933" y="34834"/>
                    <a:pt x="5661" y="33821"/>
                  </a:cubicBezTo>
                  <a:cubicBezTo>
                    <a:pt x="876" y="30008"/>
                    <a:pt x="4053" y="20209"/>
                    <a:pt x="5771" y="15374"/>
                  </a:cubicBezTo>
                  <a:cubicBezTo>
                    <a:pt x="7743" y="9832"/>
                    <a:pt x="10881" y="5096"/>
                    <a:pt x="14406" y="446"/>
                  </a:cubicBezTo>
                  <a:cubicBezTo>
                    <a:pt x="14566" y="233"/>
                    <a:pt x="14349" y="1"/>
                    <a:pt x="14130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7"/>
            <p:cNvSpPr/>
            <p:nvPr/>
          </p:nvSpPr>
          <p:spPr>
            <a:xfrm>
              <a:off x="3529669" y="243800"/>
              <a:ext cx="410111" cy="517818"/>
            </a:xfrm>
            <a:custGeom>
              <a:avLst/>
              <a:gdLst/>
              <a:ahLst/>
              <a:cxnLst/>
              <a:rect l="l" t="t" r="r" b="b"/>
              <a:pathLst>
                <a:path w="9165" h="11572" extrusionOk="0">
                  <a:moveTo>
                    <a:pt x="2225" y="1"/>
                  </a:moveTo>
                  <a:cubicBezTo>
                    <a:pt x="2145" y="1"/>
                    <a:pt x="2063" y="43"/>
                    <a:pt x="2024" y="137"/>
                  </a:cubicBezTo>
                  <a:cubicBezTo>
                    <a:pt x="804" y="3177"/>
                    <a:pt x="0" y="7425"/>
                    <a:pt x="2646" y="10000"/>
                  </a:cubicBezTo>
                  <a:cubicBezTo>
                    <a:pt x="3612" y="10939"/>
                    <a:pt x="5014" y="11572"/>
                    <a:pt x="6353" y="11572"/>
                  </a:cubicBezTo>
                  <a:cubicBezTo>
                    <a:pt x="7347" y="11572"/>
                    <a:pt x="8306" y="11224"/>
                    <a:pt x="9028" y="10393"/>
                  </a:cubicBezTo>
                  <a:lnTo>
                    <a:pt x="9028" y="10391"/>
                  </a:lnTo>
                  <a:cubicBezTo>
                    <a:pt x="9164" y="10234"/>
                    <a:pt x="9047" y="9980"/>
                    <a:pt x="8868" y="9980"/>
                  </a:cubicBezTo>
                  <a:cubicBezTo>
                    <a:pt x="8829" y="9980"/>
                    <a:pt x="8787" y="9992"/>
                    <a:pt x="8745" y="10019"/>
                  </a:cubicBezTo>
                  <a:cubicBezTo>
                    <a:pt x="7959" y="10526"/>
                    <a:pt x="7084" y="10772"/>
                    <a:pt x="6221" y="10772"/>
                  </a:cubicBezTo>
                  <a:cubicBezTo>
                    <a:pt x="4750" y="10772"/>
                    <a:pt x="3315" y="10056"/>
                    <a:pt x="2418" y="8692"/>
                  </a:cubicBezTo>
                  <a:cubicBezTo>
                    <a:pt x="738" y="6134"/>
                    <a:pt x="1559" y="2940"/>
                    <a:pt x="2412" y="245"/>
                  </a:cubicBezTo>
                  <a:cubicBezTo>
                    <a:pt x="2460" y="95"/>
                    <a:pt x="2346" y="1"/>
                    <a:pt x="222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7"/>
            <p:cNvSpPr/>
            <p:nvPr/>
          </p:nvSpPr>
          <p:spPr>
            <a:xfrm>
              <a:off x="4037744" y="-137905"/>
              <a:ext cx="1048300" cy="547888"/>
            </a:xfrm>
            <a:custGeom>
              <a:avLst/>
              <a:gdLst/>
              <a:ahLst/>
              <a:cxnLst/>
              <a:rect l="l" t="t" r="r" b="b"/>
              <a:pathLst>
                <a:path w="23427" h="12244" extrusionOk="0">
                  <a:moveTo>
                    <a:pt x="23068" y="0"/>
                  </a:moveTo>
                  <a:cubicBezTo>
                    <a:pt x="23007" y="0"/>
                    <a:pt x="22945" y="25"/>
                    <a:pt x="22894" y="83"/>
                  </a:cubicBezTo>
                  <a:cubicBezTo>
                    <a:pt x="19970" y="3395"/>
                    <a:pt x="17192" y="6368"/>
                    <a:pt x="13250" y="8524"/>
                  </a:cubicBezTo>
                  <a:cubicBezTo>
                    <a:pt x="9180" y="10749"/>
                    <a:pt x="4676" y="11900"/>
                    <a:pt x="61" y="12148"/>
                  </a:cubicBezTo>
                  <a:cubicBezTo>
                    <a:pt x="4" y="12150"/>
                    <a:pt x="1" y="12238"/>
                    <a:pt x="59" y="12238"/>
                  </a:cubicBezTo>
                  <a:cubicBezTo>
                    <a:pt x="234" y="12242"/>
                    <a:pt x="410" y="12244"/>
                    <a:pt x="587" y="12244"/>
                  </a:cubicBezTo>
                  <a:cubicBezTo>
                    <a:pt x="9153" y="12244"/>
                    <a:pt x="18800" y="7934"/>
                    <a:pt x="23313" y="408"/>
                  </a:cubicBezTo>
                  <a:cubicBezTo>
                    <a:pt x="23426" y="218"/>
                    <a:pt x="23249" y="0"/>
                    <a:pt x="23068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7"/>
            <p:cNvSpPr/>
            <p:nvPr/>
          </p:nvSpPr>
          <p:spPr>
            <a:xfrm>
              <a:off x="5081817" y="-373865"/>
              <a:ext cx="78129" cy="58709"/>
            </a:xfrm>
            <a:custGeom>
              <a:avLst/>
              <a:gdLst/>
              <a:ahLst/>
              <a:cxnLst/>
              <a:rect l="l" t="t" r="r" b="b"/>
              <a:pathLst>
                <a:path w="1746" h="1312" extrusionOk="0">
                  <a:moveTo>
                    <a:pt x="1088" y="1"/>
                  </a:moveTo>
                  <a:cubicBezTo>
                    <a:pt x="1007" y="1"/>
                    <a:pt x="923" y="14"/>
                    <a:pt x="837" y="36"/>
                  </a:cubicBezTo>
                  <a:lnTo>
                    <a:pt x="534" y="113"/>
                  </a:lnTo>
                  <a:cubicBezTo>
                    <a:pt x="226" y="193"/>
                    <a:pt x="0" y="540"/>
                    <a:pt x="99" y="857"/>
                  </a:cubicBezTo>
                  <a:cubicBezTo>
                    <a:pt x="181" y="1122"/>
                    <a:pt x="418" y="1311"/>
                    <a:pt x="689" y="1311"/>
                  </a:cubicBezTo>
                  <a:cubicBezTo>
                    <a:pt x="739" y="1311"/>
                    <a:pt x="789" y="1305"/>
                    <a:pt x="840" y="1292"/>
                  </a:cubicBezTo>
                  <a:lnTo>
                    <a:pt x="1143" y="1215"/>
                  </a:lnTo>
                  <a:cubicBezTo>
                    <a:pt x="1404" y="1146"/>
                    <a:pt x="1603" y="1014"/>
                    <a:pt x="1688" y="741"/>
                  </a:cubicBezTo>
                  <a:cubicBezTo>
                    <a:pt x="1746" y="551"/>
                    <a:pt x="1685" y="323"/>
                    <a:pt x="1542" y="185"/>
                  </a:cubicBezTo>
                  <a:cubicBezTo>
                    <a:pt x="1405" y="54"/>
                    <a:pt x="1253" y="1"/>
                    <a:pt x="108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7"/>
            <p:cNvSpPr/>
            <p:nvPr/>
          </p:nvSpPr>
          <p:spPr>
            <a:xfrm>
              <a:off x="4213337" y="-449400"/>
              <a:ext cx="220963" cy="294618"/>
            </a:xfrm>
            <a:custGeom>
              <a:avLst/>
              <a:gdLst/>
              <a:ahLst/>
              <a:cxnLst/>
              <a:rect l="l" t="t" r="r" b="b"/>
              <a:pathLst>
                <a:path w="4938" h="6584" extrusionOk="0">
                  <a:moveTo>
                    <a:pt x="4831" y="0"/>
                  </a:moveTo>
                  <a:cubicBezTo>
                    <a:pt x="4820" y="0"/>
                    <a:pt x="4810" y="3"/>
                    <a:pt x="4799" y="9"/>
                  </a:cubicBezTo>
                  <a:cubicBezTo>
                    <a:pt x="2453" y="1311"/>
                    <a:pt x="526" y="3773"/>
                    <a:pt x="17" y="6441"/>
                  </a:cubicBezTo>
                  <a:cubicBezTo>
                    <a:pt x="0" y="6528"/>
                    <a:pt x="64" y="6583"/>
                    <a:pt x="130" y="6583"/>
                  </a:cubicBezTo>
                  <a:cubicBezTo>
                    <a:pt x="173" y="6583"/>
                    <a:pt x="218" y="6559"/>
                    <a:pt x="240" y="6504"/>
                  </a:cubicBezTo>
                  <a:cubicBezTo>
                    <a:pt x="1250" y="3880"/>
                    <a:pt x="2635" y="1845"/>
                    <a:pt x="4885" y="119"/>
                  </a:cubicBezTo>
                  <a:cubicBezTo>
                    <a:pt x="4938" y="77"/>
                    <a:pt x="4888" y="0"/>
                    <a:pt x="483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7"/>
            <p:cNvSpPr/>
            <p:nvPr/>
          </p:nvSpPr>
          <p:spPr>
            <a:xfrm>
              <a:off x="4356622" y="172068"/>
              <a:ext cx="77279" cy="50699"/>
            </a:xfrm>
            <a:custGeom>
              <a:avLst/>
              <a:gdLst/>
              <a:ahLst/>
              <a:cxnLst/>
              <a:rect l="l" t="t" r="r" b="b"/>
              <a:pathLst>
                <a:path w="1727" h="1133" extrusionOk="0">
                  <a:moveTo>
                    <a:pt x="646" y="0"/>
                  </a:moveTo>
                  <a:cubicBezTo>
                    <a:pt x="279" y="0"/>
                    <a:pt x="1" y="354"/>
                    <a:pt x="91" y="711"/>
                  </a:cubicBezTo>
                  <a:cubicBezTo>
                    <a:pt x="159" y="969"/>
                    <a:pt x="399" y="1133"/>
                    <a:pt x="649" y="1133"/>
                  </a:cubicBezTo>
                  <a:cubicBezTo>
                    <a:pt x="743" y="1133"/>
                    <a:pt x="838" y="1110"/>
                    <a:pt x="925" y="1060"/>
                  </a:cubicBezTo>
                  <a:lnTo>
                    <a:pt x="1352" y="821"/>
                  </a:lnTo>
                  <a:cubicBezTo>
                    <a:pt x="1727" y="609"/>
                    <a:pt x="1570" y="6"/>
                    <a:pt x="1140" y="3"/>
                  </a:cubicBezTo>
                  <a:cubicBezTo>
                    <a:pt x="978" y="3"/>
                    <a:pt x="813" y="0"/>
                    <a:pt x="650" y="0"/>
                  </a:cubicBezTo>
                  <a:cubicBezTo>
                    <a:pt x="649" y="0"/>
                    <a:pt x="647" y="0"/>
                    <a:pt x="64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7"/>
            <p:cNvSpPr/>
            <p:nvPr/>
          </p:nvSpPr>
          <p:spPr>
            <a:xfrm>
              <a:off x="4076273" y="-1225296"/>
              <a:ext cx="1474699" cy="866893"/>
            </a:xfrm>
            <a:custGeom>
              <a:avLst/>
              <a:gdLst/>
              <a:ahLst/>
              <a:cxnLst/>
              <a:rect l="l" t="t" r="r" b="b"/>
              <a:pathLst>
                <a:path w="32956" h="19373" extrusionOk="0">
                  <a:moveTo>
                    <a:pt x="21325" y="1"/>
                  </a:moveTo>
                  <a:cubicBezTo>
                    <a:pt x="18586" y="1"/>
                    <a:pt x="15845" y="868"/>
                    <a:pt x="13347" y="1910"/>
                  </a:cubicBezTo>
                  <a:cubicBezTo>
                    <a:pt x="8581" y="3895"/>
                    <a:pt x="4115" y="6569"/>
                    <a:pt x="87" y="9793"/>
                  </a:cubicBezTo>
                  <a:cubicBezTo>
                    <a:pt x="0" y="9864"/>
                    <a:pt x="82" y="10003"/>
                    <a:pt x="175" y="10003"/>
                  </a:cubicBezTo>
                  <a:cubicBezTo>
                    <a:pt x="194" y="10003"/>
                    <a:pt x="214" y="9997"/>
                    <a:pt x="233" y="9983"/>
                  </a:cubicBezTo>
                  <a:cubicBezTo>
                    <a:pt x="6053" y="5801"/>
                    <a:pt x="13570" y="691"/>
                    <a:pt x="21015" y="583"/>
                  </a:cubicBezTo>
                  <a:cubicBezTo>
                    <a:pt x="21065" y="583"/>
                    <a:pt x="21116" y="582"/>
                    <a:pt x="21167" y="582"/>
                  </a:cubicBezTo>
                  <a:cubicBezTo>
                    <a:pt x="25744" y="582"/>
                    <a:pt x="29180" y="3533"/>
                    <a:pt x="30558" y="7816"/>
                  </a:cubicBezTo>
                  <a:cubicBezTo>
                    <a:pt x="31750" y="11533"/>
                    <a:pt x="31103" y="15352"/>
                    <a:pt x="31138" y="19162"/>
                  </a:cubicBezTo>
                  <a:cubicBezTo>
                    <a:pt x="31140" y="19293"/>
                    <a:pt x="31259" y="19373"/>
                    <a:pt x="31370" y="19373"/>
                  </a:cubicBezTo>
                  <a:cubicBezTo>
                    <a:pt x="31454" y="19373"/>
                    <a:pt x="31533" y="19327"/>
                    <a:pt x="31554" y="19223"/>
                  </a:cubicBezTo>
                  <a:cubicBezTo>
                    <a:pt x="32956" y="12359"/>
                    <a:pt x="32080" y="1875"/>
                    <a:pt x="23592" y="214"/>
                  </a:cubicBezTo>
                  <a:cubicBezTo>
                    <a:pt x="22840" y="67"/>
                    <a:pt x="22083" y="1"/>
                    <a:pt x="2132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3" name="Google Shape;2473;p27"/>
          <p:cNvGrpSpPr/>
          <p:nvPr/>
        </p:nvGrpSpPr>
        <p:grpSpPr>
          <a:xfrm rot="2056389">
            <a:off x="7088387" y="-1433493"/>
            <a:ext cx="1478898" cy="2893484"/>
            <a:chOff x="1901850" y="-1534375"/>
            <a:chExt cx="983032" cy="1923316"/>
          </a:xfrm>
        </p:grpSpPr>
        <p:sp>
          <p:nvSpPr>
            <p:cNvPr id="2474" name="Google Shape;2474;p27"/>
            <p:cNvSpPr/>
            <p:nvPr/>
          </p:nvSpPr>
          <p:spPr>
            <a:xfrm>
              <a:off x="2212987" y="-1247715"/>
              <a:ext cx="486898" cy="958402"/>
            </a:xfrm>
            <a:custGeom>
              <a:avLst/>
              <a:gdLst/>
              <a:ahLst/>
              <a:cxnLst/>
              <a:rect l="l" t="t" r="r" b="b"/>
              <a:pathLst>
                <a:path w="10881" h="21418" extrusionOk="0">
                  <a:moveTo>
                    <a:pt x="9762" y="1"/>
                  </a:moveTo>
                  <a:cubicBezTo>
                    <a:pt x="9725" y="1"/>
                    <a:pt x="9690" y="46"/>
                    <a:pt x="9711" y="88"/>
                  </a:cubicBezTo>
                  <a:cubicBezTo>
                    <a:pt x="10515" y="1687"/>
                    <a:pt x="10308" y="3777"/>
                    <a:pt x="10005" y="5481"/>
                  </a:cubicBezTo>
                  <a:cubicBezTo>
                    <a:pt x="9727" y="7040"/>
                    <a:pt x="9246" y="8548"/>
                    <a:pt x="8676" y="10024"/>
                  </a:cubicBezTo>
                  <a:cubicBezTo>
                    <a:pt x="7525" y="13011"/>
                    <a:pt x="6277" y="16260"/>
                    <a:pt x="4309" y="18818"/>
                  </a:cubicBezTo>
                  <a:cubicBezTo>
                    <a:pt x="3816" y="19460"/>
                    <a:pt x="3238" y="20187"/>
                    <a:pt x="2544" y="20622"/>
                  </a:cubicBezTo>
                  <a:cubicBezTo>
                    <a:pt x="2224" y="20821"/>
                    <a:pt x="1959" y="20906"/>
                    <a:pt x="1741" y="20906"/>
                  </a:cubicBezTo>
                  <a:cubicBezTo>
                    <a:pt x="864" y="20906"/>
                    <a:pt x="733" y="19543"/>
                    <a:pt x="793" y="18749"/>
                  </a:cubicBezTo>
                  <a:cubicBezTo>
                    <a:pt x="917" y="17119"/>
                    <a:pt x="1253" y="15503"/>
                    <a:pt x="1759" y="13953"/>
                  </a:cubicBezTo>
                  <a:cubicBezTo>
                    <a:pt x="2021" y="13152"/>
                    <a:pt x="2332" y="12367"/>
                    <a:pt x="2687" y="11605"/>
                  </a:cubicBezTo>
                  <a:cubicBezTo>
                    <a:pt x="2943" y="11057"/>
                    <a:pt x="3409" y="9724"/>
                    <a:pt x="3965" y="9396"/>
                  </a:cubicBezTo>
                  <a:cubicBezTo>
                    <a:pt x="4126" y="9301"/>
                    <a:pt x="4263" y="9258"/>
                    <a:pt x="4379" y="9258"/>
                  </a:cubicBezTo>
                  <a:cubicBezTo>
                    <a:pt x="5265" y="9258"/>
                    <a:pt x="4917" y="11752"/>
                    <a:pt x="4854" y="12139"/>
                  </a:cubicBezTo>
                  <a:cubicBezTo>
                    <a:pt x="4708" y="13039"/>
                    <a:pt x="4425" y="13895"/>
                    <a:pt x="4042" y="14724"/>
                  </a:cubicBezTo>
                  <a:cubicBezTo>
                    <a:pt x="4038" y="14730"/>
                    <a:pt x="4044" y="14736"/>
                    <a:pt x="4049" y="14736"/>
                  </a:cubicBezTo>
                  <a:cubicBezTo>
                    <a:pt x="4052" y="14736"/>
                    <a:pt x="4054" y="14735"/>
                    <a:pt x="4056" y="14732"/>
                  </a:cubicBezTo>
                  <a:cubicBezTo>
                    <a:pt x="4780" y="13295"/>
                    <a:pt x="5151" y="11731"/>
                    <a:pt x="5085" y="10118"/>
                  </a:cubicBezTo>
                  <a:cubicBezTo>
                    <a:pt x="5061" y="9530"/>
                    <a:pt x="4857" y="8940"/>
                    <a:pt x="4418" y="8940"/>
                  </a:cubicBezTo>
                  <a:cubicBezTo>
                    <a:pt x="4254" y="8940"/>
                    <a:pt x="4058" y="9021"/>
                    <a:pt x="3827" y="9215"/>
                  </a:cubicBezTo>
                  <a:cubicBezTo>
                    <a:pt x="3378" y="9589"/>
                    <a:pt x="3108" y="10203"/>
                    <a:pt x="2836" y="10701"/>
                  </a:cubicBezTo>
                  <a:cubicBezTo>
                    <a:pt x="2417" y="11464"/>
                    <a:pt x="2048" y="12252"/>
                    <a:pt x="1729" y="13058"/>
                  </a:cubicBezTo>
                  <a:cubicBezTo>
                    <a:pt x="1093" y="14658"/>
                    <a:pt x="653" y="16332"/>
                    <a:pt x="424" y="18039"/>
                  </a:cubicBezTo>
                  <a:cubicBezTo>
                    <a:pt x="295" y="19008"/>
                    <a:pt x="0" y="20553"/>
                    <a:pt x="991" y="21200"/>
                  </a:cubicBezTo>
                  <a:cubicBezTo>
                    <a:pt x="1226" y="21353"/>
                    <a:pt x="1467" y="21418"/>
                    <a:pt x="1707" y="21418"/>
                  </a:cubicBezTo>
                  <a:cubicBezTo>
                    <a:pt x="2609" y="21418"/>
                    <a:pt x="3499" y="20498"/>
                    <a:pt x="4045" y="19897"/>
                  </a:cubicBezTo>
                  <a:cubicBezTo>
                    <a:pt x="6333" y="17370"/>
                    <a:pt x="7613" y="13956"/>
                    <a:pt x="8871" y="10836"/>
                  </a:cubicBezTo>
                  <a:cubicBezTo>
                    <a:pt x="9648" y="8906"/>
                    <a:pt x="10339" y="6907"/>
                    <a:pt x="10575" y="4831"/>
                  </a:cubicBezTo>
                  <a:cubicBezTo>
                    <a:pt x="10757" y="3254"/>
                    <a:pt x="10881" y="1310"/>
                    <a:pt x="9799" y="19"/>
                  </a:cubicBezTo>
                  <a:cubicBezTo>
                    <a:pt x="9788" y="6"/>
                    <a:pt x="9775" y="1"/>
                    <a:pt x="9762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7"/>
            <p:cNvSpPr/>
            <p:nvPr/>
          </p:nvSpPr>
          <p:spPr>
            <a:xfrm>
              <a:off x="2019360" y="-1270045"/>
              <a:ext cx="745851" cy="1380684"/>
            </a:xfrm>
            <a:custGeom>
              <a:avLst/>
              <a:gdLst/>
              <a:ahLst/>
              <a:cxnLst/>
              <a:rect l="l" t="t" r="r" b="b"/>
              <a:pathLst>
                <a:path w="16668" h="30855" extrusionOk="0">
                  <a:moveTo>
                    <a:pt x="11899" y="0"/>
                  </a:moveTo>
                  <a:cubicBezTo>
                    <a:pt x="11888" y="0"/>
                    <a:pt x="11877" y="3"/>
                    <a:pt x="11865" y="11"/>
                  </a:cubicBezTo>
                  <a:cubicBezTo>
                    <a:pt x="8738" y="2211"/>
                    <a:pt x="6813" y="5702"/>
                    <a:pt x="5348" y="9149"/>
                  </a:cubicBezTo>
                  <a:cubicBezTo>
                    <a:pt x="3597" y="13274"/>
                    <a:pt x="1965" y="17671"/>
                    <a:pt x="1274" y="22109"/>
                  </a:cubicBezTo>
                  <a:cubicBezTo>
                    <a:pt x="939" y="24267"/>
                    <a:pt x="0" y="30855"/>
                    <a:pt x="3610" y="30855"/>
                  </a:cubicBezTo>
                  <a:cubicBezTo>
                    <a:pt x="3718" y="30855"/>
                    <a:pt x="3829" y="30849"/>
                    <a:pt x="3944" y="30837"/>
                  </a:cubicBezTo>
                  <a:cubicBezTo>
                    <a:pt x="5847" y="30641"/>
                    <a:pt x="7036" y="28692"/>
                    <a:pt x="8052" y="27285"/>
                  </a:cubicBezTo>
                  <a:cubicBezTo>
                    <a:pt x="9332" y="25518"/>
                    <a:pt x="10494" y="23670"/>
                    <a:pt x="11546" y="21757"/>
                  </a:cubicBezTo>
                  <a:cubicBezTo>
                    <a:pt x="13878" y="17508"/>
                    <a:pt x="15808" y="12839"/>
                    <a:pt x="16656" y="8051"/>
                  </a:cubicBezTo>
                  <a:cubicBezTo>
                    <a:pt x="16668" y="7979"/>
                    <a:pt x="16610" y="7932"/>
                    <a:pt x="16556" y="7932"/>
                  </a:cubicBezTo>
                  <a:cubicBezTo>
                    <a:pt x="16520" y="7932"/>
                    <a:pt x="16486" y="7952"/>
                    <a:pt x="16474" y="7998"/>
                  </a:cubicBezTo>
                  <a:cubicBezTo>
                    <a:pt x="14434" y="15471"/>
                    <a:pt x="11502" y="22651"/>
                    <a:pt x="6436" y="28626"/>
                  </a:cubicBezTo>
                  <a:cubicBezTo>
                    <a:pt x="5761" y="29424"/>
                    <a:pt x="4935" y="30226"/>
                    <a:pt x="3840" y="30297"/>
                  </a:cubicBezTo>
                  <a:cubicBezTo>
                    <a:pt x="3786" y="30301"/>
                    <a:pt x="3733" y="30303"/>
                    <a:pt x="3681" y="30303"/>
                  </a:cubicBezTo>
                  <a:cubicBezTo>
                    <a:pt x="2364" y="30303"/>
                    <a:pt x="1839" y="29142"/>
                    <a:pt x="1656" y="27976"/>
                  </a:cubicBezTo>
                  <a:cubicBezTo>
                    <a:pt x="1323" y="25851"/>
                    <a:pt x="1497" y="23607"/>
                    <a:pt x="1868" y="21498"/>
                  </a:cubicBezTo>
                  <a:cubicBezTo>
                    <a:pt x="2554" y="17616"/>
                    <a:pt x="3917" y="13819"/>
                    <a:pt x="5376" y="10168"/>
                  </a:cubicBezTo>
                  <a:cubicBezTo>
                    <a:pt x="6896" y="6368"/>
                    <a:pt x="8878" y="2877"/>
                    <a:pt x="11945" y="116"/>
                  </a:cubicBezTo>
                  <a:cubicBezTo>
                    <a:pt x="11993" y="75"/>
                    <a:pt x="11951" y="0"/>
                    <a:pt x="1189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7"/>
            <p:cNvSpPr/>
            <p:nvPr/>
          </p:nvSpPr>
          <p:spPr>
            <a:xfrm>
              <a:off x="2136243" y="-1534375"/>
              <a:ext cx="683921" cy="782186"/>
            </a:xfrm>
            <a:custGeom>
              <a:avLst/>
              <a:gdLst/>
              <a:ahLst/>
              <a:cxnLst/>
              <a:rect l="l" t="t" r="r" b="b"/>
              <a:pathLst>
                <a:path w="15284" h="17480" extrusionOk="0">
                  <a:moveTo>
                    <a:pt x="11472" y="0"/>
                  </a:moveTo>
                  <a:cubicBezTo>
                    <a:pt x="10478" y="0"/>
                    <a:pt x="9626" y="687"/>
                    <a:pt x="8970" y="1383"/>
                  </a:cubicBezTo>
                  <a:cubicBezTo>
                    <a:pt x="6941" y="3537"/>
                    <a:pt x="5258" y="6158"/>
                    <a:pt x="3794" y="8715"/>
                  </a:cubicBezTo>
                  <a:cubicBezTo>
                    <a:pt x="2249" y="11414"/>
                    <a:pt x="875" y="14307"/>
                    <a:pt x="30" y="17308"/>
                  </a:cubicBezTo>
                  <a:cubicBezTo>
                    <a:pt x="1" y="17415"/>
                    <a:pt x="79" y="17480"/>
                    <a:pt x="161" y="17480"/>
                  </a:cubicBezTo>
                  <a:cubicBezTo>
                    <a:pt x="217" y="17480"/>
                    <a:pt x="274" y="17450"/>
                    <a:pt x="300" y="17383"/>
                  </a:cubicBezTo>
                  <a:cubicBezTo>
                    <a:pt x="2178" y="12628"/>
                    <a:pt x="4303" y="8115"/>
                    <a:pt x="7362" y="3991"/>
                  </a:cubicBezTo>
                  <a:cubicBezTo>
                    <a:pt x="8122" y="2967"/>
                    <a:pt x="8901" y="1824"/>
                    <a:pt x="9901" y="1017"/>
                  </a:cubicBezTo>
                  <a:cubicBezTo>
                    <a:pt x="10431" y="590"/>
                    <a:pt x="10976" y="393"/>
                    <a:pt x="11493" y="393"/>
                  </a:cubicBezTo>
                  <a:cubicBezTo>
                    <a:pt x="12351" y="393"/>
                    <a:pt x="13135" y="934"/>
                    <a:pt x="13664" y="1868"/>
                  </a:cubicBezTo>
                  <a:cubicBezTo>
                    <a:pt x="15044" y="4294"/>
                    <a:pt x="15090" y="7551"/>
                    <a:pt x="14628" y="10224"/>
                  </a:cubicBezTo>
                  <a:cubicBezTo>
                    <a:pt x="14625" y="10242"/>
                    <a:pt x="14639" y="10254"/>
                    <a:pt x="14653" y="10254"/>
                  </a:cubicBezTo>
                  <a:cubicBezTo>
                    <a:pt x="14662" y="10254"/>
                    <a:pt x="14671" y="10249"/>
                    <a:pt x="14675" y="10235"/>
                  </a:cubicBezTo>
                  <a:cubicBezTo>
                    <a:pt x="15283" y="7518"/>
                    <a:pt x="15184" y="4272"/>
                    <a:pt x="13849" y="1761"/>
                  </a:cubicBezTo>
                  <a:cubicBezTo>
                    <a:pt x="13411" y="935"/>
                    <a:pt x="12725" y="142"/>
                    <a:pt x="11748" y="18"/>
                  </a:cubicBezTo>
                  <a:cubicBezTo>
                    <a:pt x="11655" y="6"/>
                    <a:pt x="11563" y="0"/>
                    <a:pt x="1147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7"/>
            <p:cNvSpPr/>
            <p:nvPr/>
          </p:nvSpPr>
          <p:spPr>
            <a:xfrm>
              <a:off x="1901850" y="-586555"/>
              <a:ext cx="508779" cy="975496"/>
            </a:xfrm>
            <a:custGeom>
              <a:avLst/>
              <a:gdLst/>
              <a:ahLst/>
              <a:cxnLst/>
              <a:rect l="l" t="t" r="r" b="b"/>
              <a:pathLst>
                <a:path w="11370" h="21800" extrusionOk="0">
                  <a:moveTo>
                    <a:pt x="4281" y="0"/>
                  </a:moveTo>
                  <a:cubicBezTo>
                    <a:pt x="4274" y="0"/>
                    <a:pt x="4267" y="4"/>
                    <a:pt x="4263" y="12"/>
                  </a:cubicBezTo>
                  <a:cubicBezTo>
                    <a:pt x="1835" y="5494"/>
                    <a:pt x="1" y="12135"/>
                    <a:pt x="1380" y="18134"/>
                  </a:cubicBezTo>
                  <a:cubicBezTo>
                    <a:pt x="1765" y="19809"/>
                    <a:pt x="3035" y="21800"/>
                    <a:pt x="4837" y="21800"/>
                  </a:cubicBezTo>
                  <a:cubicBezTo>
                    <a:pt x="5165" y="21800"/>
                    <a:pt x="5512" y="21734"/>
                    <a:pt x="5874" y="21587"/>
                  </a:cubicBezTo>
                  <a:cubicBezTo>
                    <a:pt x="7077" y="21097"/>
                    <a:pt x="8085" y="19855"/>
                    <a:pt x="8900" y="18892"/>
                  </a:cubicBezTo>
                  <a:cubicBezTo>
                    <a:pt x="9858" y="17755"/>
                    <a:pt x="10656" y="16532"/>
                    <a:pt x="11328" y="15208"/>
                  </a:cubicBezTo>
                  <a:cubicBezTo>
                    <a:pt x="11370" y="15124"/>
                    <a:pt x="11300" y="15048"/>
                    <a:pt x="11229" y="15048"/>
                  </a:cubicBezTo>
                  <a:cubicBezTo>
                    <a:pt x="11198" y="15048"/>
                    <a:pt x="11166" y="15064"/>
                    <a:pt x="11144" y="15100"/>
                  </a:cubicBezTo>
                  <a:cubicBezTo>
                    <a:pt x="9907" y="17152"/>
                    <a:pt x="8291" y="19585"/>
                    <a:pt x="6251" y="20918"/>
                  </a:cubicBezTo>
                  <a:cubicBezTo>
                    <a:pt x="5800" y="21212"/>
                    <a:pt x="5338" y="21343"/>
                    <a:pt x="4890" y="21343"/>
                  </a:cubicBezTo>
                  <a:cubicBezTo>
                    <a:pt x="3817" y="21343"/>
                    <a:pt x="2826" y="20592"/>
                    <a:pt x="2278" y="19547"/>
                  </a:cubicBezTo>
                  <a:cubicBezTo>
                    <a:pt x="1634" y="18313"/>
                    <a:pt x="1455" y="16810"/>
                    <a:pt x="1331" y="15445"/>
                  </a:cubicBezTo>
                  <a:cubicBezTo>
                    <a:pt x="846" y="10095"/>
                    <a:pt x="2438" y="4968"/>
                    <a:pt x="4304" y="29"/>
                  </a:cubicBezTo>
                  <a:cubicBezTo>
                    <a:pt x="4310" y="13"/>
                    <a:pt x="4295" y="0"/>
                    <a:pt x="428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7"/>
            <p:cNvSpPr/>
            <p:nvPr/>
          </p:nvSpPr>
          <p:spPr>
            <a:xfrm>
              <a:off x="2717661" y="-1184172"/>
              <a:ext cx="167221" cy="707771"/>
            </a:xfrm>
            <a:custGeom>
              <a:avLst/>
              <a:gdLst/>
              <a:ahLst/>
              <a:cxnLst/>
              <a:rect l="l" t="t" r="r" b="b"/>
              <a:pathLst>
                <a:path w="3737" h="15817" extrusionOk="0">
                  <a:moveTo>
                    <a:pt x="3611" y="1"/>
                  </a:moveTo>
                  <a:cubicBezTo>
                    <a:pt x="3546" y="1"/>
                    <a:pt x="3478" y="44"/>
                    <a:pt x="3471" y="127"/>
                  </a:cubicBezTo>
                  <a:cubicBezTo>
                    <a:pt x="3039" y="5570"/>
                    <a:pt x="1985" y="10683"/>
                    <a:pt x="8" y="15782"/>
                  </a:cubicBezTo>
                  <a:cubicBezTo>
                    <a:pt x="0" y="15801"/>
                    <a:pt x="19" y="15817"/>
                    <a:pt x="37" y="15817"/>
                  </a:cubicBezTo>
                  <a:cubicBezTo>
                    <a:pt x="45" y="15817"/>
                    <a:pt x="53" y="15813"/>
                    <a:pt x="57" y="15804"/>
                  </a:cubicBezTo>
                  <a:cubicBezTo>
                    <a:pt x="2249" y="10958"/>
                    <a:pt x="3615" y="5457"/>
                    <a:pt x="3736" y="127"/>
                  </a:cubicBezTo>
                  <a:cubicBezTo>
                    <a:pt x="3737" y="42"/>
                    <a:pt x="3675" y="1"/>
                    <a:pt x="361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7"/>
            <p:cNvSpPr/>
            <p:nvPr/>
          </p:nvSpPr>
          <p:spPr>
            <a:xfrm>
              <a:off x="2452123" y="-1419103"/>
              <a:ext cx="289561" cy="195770"/>
            </a:xfrm>
            <a:custGeom>
              <a:avLst/>
              <a:gdLst/>
              <a:ahLst/>
              <a:cxnLst/>
              <a:rect l="l" t="t" r="r" b="b"/>
              <a:pathLst>
                <a:path w="6471" h="4375" extrusionOk="0">
                  <a:moveTo>
                    <a:pt x="3929" y="1"/>
                  </a:moveTo>
                  <a:cubicBezTo>
                    <a:pt x="3277" y="1"/>
                    <a:pt x="2734" y="502"/>
                    <a:pt x="2258" y="894"/>
                  </a:cubicBezTo>
                  <a:cubicBezTo>
                    <a:pt x="1385" y="1616"/>
                    <a:pt x="647" y="2442"/>
                    <a:pt x="11" y="3378"/>
                  </a:cubicBezTo>
                  <a:cubicBezTo>
                    <a:pt x="1" y="3390"/>
                    <a:pt x="15" y="3406"/>
                    <a:pt x="29" y="3406"/>
                  </a:cubicBezTo>
                  <a:cubicBezTo>
                    <a:pt x="34" y="3406"/>
                    <a:pt x="38" y="3404"/>
                    <a:pt x="41" y="3400"/>
                  </a:cubicBezTo>
                  <a:cubicBezTo>
                    <a:pt x="818" y="2411"/>
                    <a:pt x="1872" y="1087"/>
                    <a:pt x="3018" y="512"/>
                  </a:cubicBezTo>
                  <a:cubicBezTo>
                    <a:pt x="3374" y="333"/>
                    <a:pt x="3689" y="254"/>
                    <a:pt x="3970" y="254"/>
                  </a:cubicBezTo>
                  <a:cubicBezTo>
                    <a:pt x="5617" y="254"/>
                    <a:pt x="6047" y="2978"/>
                    <a:pt x="6214" y="4314"/>
                  </a:cubicBezTo>
                  <a:cubicBezTo>
                    <a:pt x="6220" y="4354"/>
                    <a:pt x="6251" y="4375"/>
                    <a:pt x="6282" y="4375"/>
                  </a:cubicBezTo>
                  <a:cubicBezTo>
                    <a:pt x="6312" y="4375"/>
                    <a:pt x="6341" y="4355"/>
                    <a:pt x="6344" y="4314"/>
                  </a:cubicBezTo>
                  <a:cubicBezTo>
                    <a:pt x="6470" y="2943"/>
                    <a:pt x="5757" y="154"/>
                    <a:pt x="4034" y="5"/>
                  </a:cubicBezTo>
                  <a:cubicBezTo>
                    <a:pt x="3998" y="2"/>
                    <a:pt x="3964" y="1"/>
                    <a:pt x="3929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7"/>
            <p:cNvSpPr/>
            <p:nvPr/>
          </p:nvSpPr>
          <p:spPr>
            <a:xfrm>
              <a:off x="2378915" y="-967276"/>
              <a:ext cx="217070" cy="510122"/>
            </a:xfrm>
            <a:custGeom>
              <a:avLst/>
              <a:gdLst/>
              <a:ahLst/>
              <a:cxnLst/>
              <a:rect l="l" t="t" r="r" b="b"/>
              <a:pathLst>
                <a:path w="4851" h="11400" extrusionOk="0">
                  <a:moveTo>
                    <a:pt x="4778" y="0"/>
                  </a:moveTo>
                  <a:cubicBezTo>
                    <a:pt x="4755" y="0"/>
                    <a:pt x="4731" y="13"/>
                    <a:pt x="4723" y="43"/>
                  </a:cubicBezTo>
                  <a:cubicBezTo>
                    <a:pt x="3503" y="3997"/>
                    <a:pt x="2005" y="7749"/>
                    <a:pt x="6" y="11378"/>
                  </a:cubicBezTo>
                  <a:cubicBezTo>
                    <a:pt x="1" y="11390"/>
                    <a:pt x="10" y="11399"/>
                    <a:pt x="20" y="11399"/>
                  </a:cubicBezTo>
                  <a:cubicBezTo>
                    <a:pt x="24" y="11399"/>
                    <a:pt x="28" y="11397"/>
                    <a:pt x="31" y="11392"/>
                  </a:cubicBezTo>
                  <a:cubicBezTo>
                    <a:pt x="2173" y="7928"/>
                    <a:pt x="3883" y="4044"/>
                    <a:pt x="4841" y="76"/>
                  </a:cubicBezTo>
                  <a:cubicBezTo>
                    <a:pt x="4851" y="30"/>
                    <a:pt x="4814" y="0"/>
                    <a:pt x="4778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7"/>
            <p:cNvSpPr/>
            <p:nvPr/>
          </p:nvSpPr>
          <p:spPr>
            <a:xfrm>
              <a:off x="2126220" y="-359098"/>
              <a:ext cx="165655" cy="276092"/>
            </a:xfrm>
            <a:custGeom>
              <a:avLst/>
              <a:gdLst/>
              <a:ahLst/>
              <a:cxnLst/>
              <a:rect l="l" t="t" r="r" b="b"/>
              <a:pathLst>
                <a:path w="3702" h="6170" extrusionOk="0">
                  <a:moveTo>
                    <a:pt x="1023" y="1"/>
                  </a:moveTo>
                  <a:cubicBezTo>
                    <a:pt x="1013" y="1"/>
                    <a:pt x="1003" y="7"/>
                    <a:pt x="1003" y="20"/>
                  </a:cubicBezTo>
                  <a:cubicBezTo>
                    <a:pt x="1036" y="1705"/>
                    <a:pt x="1" y="3762"/>
                    <a:pt x="1050" y="5323"/>
                  </a:cubicBezTo>
                  <a:cubicBezTo>
                    <a:pt x="1391" y="5831"/>
                    <a:pt x="2011" y="6169"/>
                    <a:pt x="2607" y="6169"/>
                  </a:cubicBezTo>
                  <a:cubicBezTo>
                    <a:pt x="2995" y="6169"/>
                    <a:pt x="3373" y="6026"/>
                    <a:pt x="3657" y="5692"/>
                  </a:cubicBezTo>
                  <a:cubicBezTo>
                    <a:pt x="3702" y="5641"/>
                    <a:pt x="3661" y="5581"/>
                    <a:pt x="3609" y="5581"/>
                  </a:cubicBezTo>
                  <a:cubicBezTo>
                    <a:pt x="3594" y="5581"/>
                    <a:pt x="3578" y="5587"/>
                    <a:pt x="3563" y="5598"/>
                  </a:cubicBezTo>
                  <a:cubicBezTo>
                    <a:pt x="3265" y="5841"/>
                    <a:pt x="2928" y="5952"/>
                    <a:pt x="2595" y="5952"/>
                  </a:cubicBezTo>
                  <a:cubicBezTo>
                    <a:pt x="2111" y="5952"/>
                    <a:pt x="1634" y="5718"/>
                    <a:pt x="1292" y="5312"/>
                  </a:cubicBezTo>
                  <a:cubicBezTo>
                    <a:pt x="807" y="4737"/>
                    <a:pt x="730" y="3944"/>
                    <a:pt x="763" y="3222"/>
                  </a:cubicBezTo>
                  <a:cubicBezTo>
                    <a:pt x="810" y="2140"/>
                    <a:pt x="1105" y="1110"/>
                    <a:pt x="1047" y="20"/>
                  </a:cubicBezTo>
                  <a:cubicBezTo>
                    <a:pt x="1046" y="7"/>
                    <a:pt x="1034" y="1"/>
                    <a:pt x="1023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7"/>
            <p:cNvSpPr/>
            <p:nvPr/>
          </p:nvSpPr>
          <p:spPr>
            <a:xfrm>
              <a:off x="2099729" y="42342"/>
              <a:ext cx="287324" cy="190893"/>
            </a:xfrm>
            <a:custGeom>
              <a:avLst/>
              <a:gdLst/>
              <a:ahLst/>
              <a:cxnLst/>
              <a:rect l="l" t="t" r="r" b="b"/>
              <a:pathLst>
                <a:path w="6421" h="4266" extrusionOk="0">
                  <a:moveTo>
                    <a:pt x="6359" y="0"/>
                  </a:moveTo>
                  <a:cubicBezTo>
                    <a:pt x="6348" y="0"/>
                    <a:pt x="6337" y="4"/>
                    <a:pt x="6328" y="14"/>
                  </a:cubicBezTo>
                  <a:lnTo>
                    <a:pt x="6325" y="14"/>
                  </a:lnTo>
                  <a:cubicBezTo>
                    <a:pt x="4489" y="1842"/>
                    <a:pt x="2669" y="3764"/>
                    <a:pt x="4" y="4259"/>
                  </a:cubicBezTo>
                  <a:cubicBezTo>
                    <a:pt x="1" y="4259"/>
                    <a:pt x="1" y="4266"/>
                    <a:pt x="4" y="4266"/>
                  </a:cubicBezTo>
                  <a:cubicBezTo>
                    <a:pt x="5" y="4266"/>
                    <a:pt x="5" y="4265"/>
                    <a:pt x="6" y="4265"/>
                  </a:cubicBezTo>
                  <a:cubicBezTo>
                    <a:pt x="2649" y="3937"/>
                    <a:pt x="4690" y="1985"/>
                    <a:pt x="6391" y="77"/>
                  </a:cubicBezTo>
                  <a:cubicBezTo>
                    <a:pt x="6421" y="43"/>
                    <a:pt x="6392" y="0"/>
                    <a:pt x="635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7"/>
            <p:cNvSpPr/>
            <p:nvPr/>
          </p:nvSpPr>
          <p:spPr>
            <a:xfrm>
              <a:off x="2582342" y="-1057579"/>
              <a:ext cx="16780" cy="20808"/>
            </a:xfrm>
            <a:custGeom>
              <a:avLst/>
              <a:gdLst/>
              <a:ahLst/>
              <a:cxnLst/>
              <a:rect l="l" t="t" r="r" b="b"/>
              <a:pathLst>
                <a:path w="375" h="465" extrusionOk="0">
                  <a:moveTo>
                    <a:pt x="188" y="1"/>
                  </a:moveTo>
                  <a:cubicBezTo>
                    <a:pt x="136" y="1"/>
                    <a:pt x="84" y="30"/>
                    <a:pt x="69" y="90"/>
                  </a:cubicBezTo>
                  <a:cubicBezTo>
                    <a:pt x="55" y="145"/>
                    <a:pt x="42" y="200"/>
                    <a:pt x="25" y="252"/>
                  </a:cubicBezTo>
                  <a:cubicBezTo>
                    <a:pt x="0" y="357"/>
                    <a:pt x="77" y="464"/>
                    <a:pt x="188" y="464"/>
                  </a:cubicBezTo>
                  <a:cubicBezTo>
                    <a:pt x="295" y="464"/>
                    <a:pt x="375" y="357"/>
                    <a:pt x="347" y="252"/>
                  </a:cubicBezTo>
                  <a:cubicBezTo>
                    <a:pt x="333" y="197"/>
                    <a:pt x="320" y="142"/>
                    <a:pt x="306" y="90"/>
                  </a:cubicBezTo>
                  <a:cubicBezTo>
                    <a:pt x="291" y="30"/>
                    <a:pt x="239" y="1"/>
                    <a:pt x="18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7"/>
            <p:cNvSpPr/>
            <p:nvPr/>
          </p:nvSpPr>
          <p:spPr>
            <a:xfrm>
              <a:off x="2571378" y="-1166094"/>
              <a:ext cx="43629" cy="38170"/>
            </a:xfrm>
            <a:custGeom>
              <a:avLst/>
              <a:gdLst/>
              <a:ahLst/>
              <a:cxnLst/>
              <a:rect l="l" t="t" r="r" b="b"/>
              <a:pathLst>
                <a:path w="975" h="853" extrusionOk="0">
                  <a:moveTo>
                    <a:pt x="413" y="0"/>
                  </a:moveTo>
                  <a:cubicBezTo>
                    <a:pt x="313" y="0"/>
                    <a:pt x="199" y="58"/>
                    <a:pt x="130" y="125"/>
                  </a:cubicBezTo>
                  <a:cubicBezTo>
                    <a:pt x="55" y="199"/>
                    <a:pt x="0" y="320"/>
                    <a:pt x="6" y="425"/>
                  </a:cubicBezTo>
                  <a:cubicBezTo>
                    <a:pt x="11" y="535"/>
                    <a:pt x="47" y="651"/>
                    <a:pt x="130" y="728"/>
                  </a:cubicBezTo>
                  <a:cubicBezTo>
                    <a:pt x="205" y="795"/>
                    <a:pt x="306" y="852"/>
                    <a:pt x="412" y="852"/>
                  </a:cubicBezTo>
                  <a:cubicBezTo>
                    <a:pt x="419" y="852"/>
                    <a:pt x="426" y="852"/>
                    <a:pt x="433" y="852"/>
                  </a:cubicBezTo>
                  <a:cubicBezTo>
                    <a:pt x="496" y="846"/>
                    <a:pt x="562" y="843"/>
                    <a:pt x="625" y="830"/>
                  </a:cubicBezTo>
                  <a:cubicBezTo>
                    <a:pt x="713" y="810"/>
                    <a:pt x="790" y="764"/>
                    <a:pt x="857" y="700"/>
                  </a:cubicBezTo>
                  <a:cubicBezTo>
                    <a:pt x="925" y="637"/>
                    <a:pt x="975" y="518"/>
                    <a:pt x="972" y="425"/>
                  </a:cubicBezTo>
                  <a:cubicBezTo>
                    <a:pt x="967" y="326"/>
                    <a:pt x="934" y="221"/>
                    <a:pt x="857" y="150"/>
                  </a:cubicBezTo>
                  <a:cubicBezTo>
                    <a:pt x="790" y="89"/>
                    <a:pt x="713" y="42"/>
                    <a:pt x="625" y="23"/>
                  </a:cubicBezTo>
                  <a:cubicBezTo>
                    <a:pt x="562" y="9"/>
                    <a:pt x="496" y="4"/>
                    <a:pt x="433" y="1"/>
                  </a:cubicBezTo>
                  <a:cubicBezTo>
                    <a:pt x="426" y="0"/>
                    <a:pt x="420" y="0"/>
                    <a:pt x="413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7"/>
            <p:cNvSpPr/>
            <p:nvPr/>
          </p:nvSpPr>
          <p:spPr>
            <a:xfrm>
              <a:off x="2729072" y="-1140453"/>
              <a:ext cx="23716" cy="18391"/>
            </a:xfrm>
            <a:custGeom>
              <a:avLst/>
              <a:gdLst/>
              <a:ahLst/>
              <a:cxnLst/>
              <a:rect l="l" t="t" r="r" b="b"/>
              <a:pathLst>
                <a:path w="530" h="411" extrusionOk="0">
                  <a:moveTo>
                    <a:pt x="265" y="1"/>
                  </a:moveTo>
                  <a:cubicBezTo>
                    <a:pt x="1" y="1"/>
                    <a:pt x="1" y="411"/>
                    <a:pt x="265" y="411"/>
                  </a:cubicBezTo>
                  <a:cubicBezTo>
                    <a:pt x="529" y="411"/>
                    <a:pt x="529" y="1"/>
                    <a:pt x="26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7"/>
            <p:cNvSpPr/>
            <p:nvPr/>
          </p:nvSpPr>
          <p:spPr>
            <a:xfrm>
              <a:off x="2760978" y="-1021690"/>
              <a:ext cx="36648" cy="33919"/>
            </a:xfrm>
            <a:custGeom>
              <a:avLst/>
              <a:gdLst/>
              <a:ahLst/>
              <a:cxnLst/>
              <a:rect l="l" t="t" r="r" b="b"/>
              <a:pathLst>
                <a:path w="819" h="758" extrusionOk="0">
                  <a:moveTo>
                    <a:pt x="451" y="0"/>
                  </a:moveTo>
                  <a:cubicBezTo>
                    <a:pt x="446" y="0"/>
                    <a:pt x="441" y="0"/>
                    <a:pt x="436" y="1"/>
                  </a:cubicBezTo>
                  <a:cubicBezTo>
                    <a:pt x="312" y="6"/>
                    <a:pt x="193" y="67"/>
                    <a:pt x="124" y="163"/>
                  </a:cubicBezTo>
                  <a:cubicBezTo>
                    <a:pt x="53" y="210"/>
                    <a:pt x="1" y="295"/>
                    <a:pt x="3" y="378"/>
                  </a:cubicBezTo>
                  <a:cubicBezTo>
                    <a:pt x="9" y="466"/>
                    <a:pt x="53" y="549"/>
                    <a:pt x="124" y="595"/>
                  </a:cubicBezTo>
                  <a:cubicBezTo>
                    <a:pt x="196" y="692"/>
                    <a:pt x="314" y="758"/>
                    <a:pt x="436" y="758"/>
                  </a:cubicBezTo>
                  <a:cubicBezTo>
                    <a:pt x="532" y="758"/>
                    <a:pt x="634" y="714"/>
                    <a:pt x="703" y="648"/>
                  </a:cubicBezTo>
                  <a:cubicBezTo>
                    <a:pt x="769" y="582"/>
                    <a:pt x="818" y="474"/>
                    <a:pt x="813" y="378"/>
                  </a:cubicBezTo>
                  <a:cubicBezTo>
                    <a:pt x="810" y="282"/>
                    <a:pt x="777" y="180"/>
                    <a:pt x="703" y="111"/>
                  </a:cubicBezTo>
                  <a:cubicBezTo>
                    <a:pt x="632" y="48"/>
                    <a:pt x="544" y="0"/>
                    <a:pt x="45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7"/>
            <p:cNvSpPr/>
            <p:nvPr/>
          </p:nvSpPr>
          <p:spPr>
            <a:xfrm>
              <a:off x="2475527" y="-44783"/>
              <a:ext cx="31100" cy="24701"/>
            </a:xfrm>
            <a:custGeom>
              <a:avLst/>
              <a:gdLst/>
              <a:ahLst/>
              <a:cxnLst/>
              <a:rect l="l" t="t" r="r" b="b"/>
              <a:pathLst>
                <a:path w="695" h="552" extrusionOk="0">
                  <a:moveTo>
                    <a:pt x="283" y="1"/>
                  </a:moveTo>
                  <a:cubicBezTo>
                    <a:pt x="134" y="1"/>
                    <a:pt x="0" y="118"/>
                    <a:pt x="0" y="276"/>
                  </a:cubicBezTo>
                  <a:cubicBezTo>
                    <a:pt x="0" y="435"/>
                    <a:pt x="132" y="552"/>
                    <a:pt x="280" y="552"/>
                  </a:cubicBezTo>
                  <a:cubicBezTo>
                    <a:pt x="303" y="552"/>
                    <a:pt x="326" y="549"/>
                    <a:pt x="350" y="543"/>
                  </a:cubicBezTo>
                  <a:cubicBezTo>
                    <a:pt x="405" y="529"/>
                    <a:pt x="460" y="518"/>
                    <a:pt x="515" y="504"/>
                  </a:cubicBezTo>
                  <a:cubicBezTo>
                    <a:pt x="611" y="480"/>
                    <a:pt x="694" y="378"/>
                    <a:pt x="689" y="276"/>
                  </a:cubicBezTo>
                  <a:cubicBezTo>
                    <a:pt x="683" y="174"/>
                    <a:pt x="620" y="75"/>
                    <a:pt x="515" y="50"/>
                  </a:cubicBezTo>
                  <a:cubicBezTo>
                    <a:pt x="460" y="36"/>
                    <a:pt x="405" y="23"/>
                    <a:pt x="350" y="9"/>
                  </a:cubicBezTo>
                  <a:cubicBezTo>
                    <a:pt x="328" y="3"/>
                    <a:pt x="305" y="1"/>
                    <a:pt x="283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7"/>
            <p:cNvSpPr/>
            <p:nvPr/>
          </p:nvSpPr>
          <p:spPr>
            <a:xfrm>
              <a:off x="2552763" y="-193617"/>
              <a:ext cx="28370" cy="22105"/>
            </a:xfrm>
            <a:custGeom>
              <a:avLst/>
              <a:gdLst/>
              <a:ahLst/>
              <a:cxnLst/>
              <a:rect l="l" t="t" r="r" b="b"/>
              <a:pathLst>
                <a:path w="634" h="494" extrusionOk="0">
                  <a:moveTo>
                    <a:pt x="317" y="1"/>
                  </a:moveTo>
                  <a:cubicBezTo>
                    <a:pt x="3" y="1"/>
                    <a:pt x="1" y="493"/>
                    <a:pt x="317" y="493"/>
                  </a:cubicBezTo>
                  <a:cubicBezTo>
                    <a:pt x="634" y="493"/>
                    <a:pt x="634" y="1"/>
                    <a:pt x="317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27"/>
            <p:cNvSpPr/>
            <p:nvPr/>
          </p:nvSpPr>
          <p:spPr>
            <a:xfrm>
              <a:off x="2625345" y="-306831"/>
              <a:ext cx="18615" cy="11366"/>
            </a:xfrm>
            <a:custGeom>
              <a:avLst/>
              <a:gdLst/>
              <a:ahLst/>
              <a:cxnLst/>
              <a:rect l="l" t="t" r="r" b="b"/>
              <a:pathLst>
                <a:path w="416" h="254" extrusionOk="0">
                  <a:moveTo>
                    <a:pt x="291" y="0"/>
                  </a:moveTo>
                  <a:cubicBezTo>
                    <a:pt x="289" y="0"/>
                    <a:pt x="288" y="0"/>
                    <a:pt x="287" y="0"/>
                  </a:cubicBezTo>
                  <a:cubicBezTo>
                    <a:pt x="248" y="3"/>
                    <a:pt x="209" y="0"/>
                    <a:pt x="171" y="9"/>
                  </a:cubicBezTo>
                  <a:cubicBezTo>
                    <a:pt x="141" y="14"/>
                    <a:pt x="113" y="28"/>
                    <a:pt x="86" y="42"/>
                  </a:cubicBezTo>
                  <a:cubicBezTo>
                    <a:pt x="0" y="75"/>
                    <a:pt x="0" y="179"/>
                    <a:pt x="86" y="212"/>
                  </a:cubicBezTo>
                  <a:cubicBezTo>
                    <a:pt x="113" y="223"/>
                    <a:pt x="141" y="240"/>
                    <a:pt x="171" y="245"/>
                  </a:cubicBezTo>
                  <a:cubicBezTo>
                    <a:pt x="209" y="254"/>
                    <a:pt x="248" y="251"/>
                    <a:pt x="287" y="254"/>
                  </a:cubicBezTo>
                  <a:cubicBezTo>
                    <a:pt x="288" y="254"/>
                    <a:pt x="289" y="254"/>
                    <a:pt x="291" y="254"/>
                  </a:cubicBezTo>
                  <a:cubicBezTo>
                    <a:pt x="355" y="254"/>
                    <a:pt x="416" y="192"/>
                    <a:pt x="413" y="127"/>
                  </a:cubicBezTo>
                  <a:cubicBezTo>
                    <a:pt x="408" y="62"/>
                    <a:pt x="358" y="0"/>
                    <a:pt x="29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7"/>
            <p:cNvSpPr/>
            <p:nvPr/>
          </p:nvSpPr>
          <p:spPr>
            <a:xfrm>
              <a:off x="2336046" y="-176121"/>
              <a:ext cx="25551" cy="18794"/>
            </a:xfrm>
            <a:custGeom>
              <a:avLst/>
              <a:gdLst/>
              <a:ahLst/>
              <a:cxnLst/>
              <a:rect l="l" t="t" r="r" b="b"/>
              <a:pathLst>
                <a:path w="571" h="420" extrusionOk="0">
                  <a:moveTo>
                    <a:pt x="211" y="0"/>
                  </a:moveTo>
                  <a:cubicBezTo>
                    <a:pt x="102" y="0"/>
                    <a:pt x="1" y="101"/>
                    <a:pt x="6" y="210"/>
                  </a:cubicBezTo>
                  <a:cubicBezTo>
                    <a:pt x="12" y="320"/>
                    <a:pt x="97" y="419"/>
                    <a:pt x="215" y="419"/>
                  </a:cubicBezTo>
                  <a:cubicBezTo>
                    <a:pt x="265" y="416"/>
                    <a:pt x="314" y="416"/>
                    <a:pt x="364" y="405"/>
                  </a:cubicBezTo>
                  <a:cubicBezTo>
                    <a:pt x="422" y="397"/>
                    <a:pt x="469" y="367"/>
                    <a:pt x="507" y="325"/>
                  </a:cubicBezTo>
                  <a:cubicBezTo>
                    <a:pt x="570" y="259"/>
                    <a:pt x="570" y="160"/>
                    <a:pt x="507" y="94"/>
                  </a:cubicBezTo>
                  <a:lnTo>
                    <a:pt x="507" y="91"/>
                  </a:lnTo>
                  <a:cubicBezTo>
                    <a:pt x="469" y="50"/>
                    <a:pt x="422" y="23"/>
                    <a:pt x="364" y="12"/>
                  </a:cubicBezTo>
                  <a:cubicBezTo>
                    <a:pt x="314" y="3"/>
                    <a:pt x="265" y="1"/>
                    <a:pt x="215" y="1"/>
                  </a:cubicBezTo>
                  <a:cubicBezTo>
                    <a:pt x="214" y="1"/>
                    <a:pt x="212" y="0"/>
                    <a:pt x="21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7"/>
            <p:cNvSpPr/>
            <p:nvPr/>
          </p:nvSpPr>
          <p:spPr>
            <a:xfrm>
              <a:off x="2396769" y="-255236"/>
              <a:ext cx="24208" cy="18794"/>
            </a:xfrm>
            <a:custGeom>
              <a:avLst/>
              <a:gdLst/>
              <a:ahLst/>
              <a:cxnLst/>
              <a:rect l="l" t="t" r="r" b="b"/>
              <a:pathLst>
                <a:path w="541" h="420" extrusionOk="0">
                  <a:moveTo>
                    <a:pt x="271" y="1"/>
                  </a:moveTo>
                  <a:cubicBezTo>
                    <a:pt x="1" y="1"/>
                    <a:pt x="1" y="419"/>
                    <a:pt x="271" y="419"/>
                  </a:cubicBezTo>
                  <a:cubicBezTo>
                    <a:pt x="541" y="419"/>
                    <a:pt x="541" y="1"/>
                    <a:pt x="27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7"/>
            <p:cNvSpPr/>
            <p:nvPr/>
          </p:nvSpPr>
          <p:spPr>
            <a:xfrm>
              <a:off x="2029384" y="111210"/>
              <a:ext cx="15930" cy="22463"/>
            </a:xfrm>
            <a:custGeom>
              <a:avLst/>
              <a:gdLst/>
              <a:ahLst/>
              <a:cxnLst/>
              <a:rect l="l" t="t" r="r" b="b"/>
              <a:pathLst>
                <a:path w="356" h="502" extrusionOk="0">
                  <a:moveTo>
                    <a:pt x="183" y="0"/>
                  </a:moveTo>
                  <a:cubicBezTo>
                    <a:pt x="181" y="0"/>
                    <a:pt x="179" y="0"/>
                    <a:pt x="177" y="0"/>
                  </a:cubicBezTo>
                  <a:cubicBezTo>
                    <a:pt x="130" y="3"/>
                    <a:pt x="89" y="22"/>
                    <a:pt x="56" y="53"/>
                  </a:cubicBezTo>
                  <a:cubicBezTo>
                    <a:pt x="17" y="88"/>
                    <a:pt x="3" y="143"/>
                    <a:pt x="3" y="196"/>
                  </a:cubicBezTo>
                  <a:cubicBezTo>
                    <a:pt x="1" y="237"/>
                    <a:pt x="1" y="281"/>
                    <a:pt x="1" y="325"/>
                  </a:cubicBezTo>
                  <a:cubicBezTo>
                    <a:pt x="1" y="413"/>
                    <a:pt x="79" y="502"/>
                    <a:pt x="169" y="502"/>
                  </a:cubicBezTo>
                  <a:cubicBezTo>
                    <a:pt x="171" y="502"/>
                    <a:pt x="174" y="501"/>
                    <a:pt x="177" y="501"/>
                  </a:cubicBezTo>
                  <a:cubicBezTo>
                    <a:pt x="273" y="496"/>
                    <a:pt x="356" y="424"/>
                    <a:pt x="356" y="325"/>
                  </a:cubicBezTo>
                  <a:cubicBezTo>
                    <a:pt x="353" y="284"/>
                    <a:pt x="356" y="242"/>
                    <a:pt x="353" y="201"/>
                  </a:cubicBezTo>
                  <a:cubicBezTo>
                    <a:pt x="350" y="154"/>
                    <a:pt x="345" y="110"/>
                    <a:pt x="315" y="69"/>
                  </a:cubicBezTo>
                  <a:cubicBezTo>
                    <a:pt x="283" y="32"/>
                    <a:pt x="233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7"/>
            <p:cNvSpPr/>
            <p:nvPr/>
          </p:nvSpPr>
          <p:spPr>
            <a:xfrm>
              <a:off x="2009560" y="-17934"/>
              <a:ext cx="23940" cy="18525"/>
            </a:xfrm>
            <a:custGeom>
              <a:avLst/>
              <a:gdLst/>
              <a:ahLst/>
              <a:cxnLst/>
              <a:rect l="l" t="t" r="r" b="b"/>
              <a:pathLst>
                <a:path w="535" h="414" extrusionOk="0">
                  <a:moveTo>
                    <a:pt x="267" y="1"/>
                  </a:moveTo>
                  <a:cubicBezTo>
                    <a:pt x="0" y="1"/>
                    <a:pt x="0" y="414"/>
                    <a:pt x="267" y="414"/>
                  </a:cubicBezTo>
                  <a:cubicBezTo>
                    <a:pt x="534" y="414"/>
                    <a:pt x="534" y="1"/>
                    <a:pt x="267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4" name="Google Shape;2494;p27"/>
          <p:cNvGrpSpPr/>
          <p:nvPr/>
        </p:nvGrpSpPr>
        <p:grpSpPr>
          <a:xfrm rot="-1016838" flipH="1">
            <a:off x="6913323" y="4115335"/>
            <a:ext cx="1616765" cy="1763462"/>
            <a:chOff x="1798787" y="3873267"/>
            <a:chExt cx="1616720" cy="1763413"/>
          </a:xfrm>
        </p:grpSpPr>
        <p:sp>
          <p:nvSpPr>
            <p:cNvPr id="2495" name="Google Shape;2495;p27"/>
            <p:cNvSpPr/>
            <p:nvPr/>
          </p:nvSpPr>
          <p:spPr>
            <a:xfrm>
              <a:off x="1822951" y="3996952"/>
              <a:ext cx="1384935" cy="1639727"/>
            </a:xfrm>
            <a:custGeom>
              <a:avLst/>
              <a:gdLst/>
              <a:ahLst/>
              <a:cxnLst/>
              <a:rect l="l" t="t" r="r" b="b"/>
              <a:pathLst>
                <a:path w="30950" h="36644" extrusionOk="0">
                  <a:moveTo>
                    <a:pt x="27962" y="1"/>
                  </a:moveTo>
                  <a:cubicBezTo>
                    <a:pt x="27626" y="1"/>
                    <a:pt x="27285" y="277"/>
                    <a:pt x="27389" y="709"/>
                  </a:cubicBezTo>
                  <a:cubicBezTo>
                    <a:pt x="29727" y="10252"/>
                    <a:pt x="19138" y="15230"/>
                    <a:pt x="12673" y="19390"/>
                  </a:cubicBezTo>
                  <a:cubicBezTo>
                    <a:pt x="6492" y="23366"/>
                    <a:pt x="1638" y="29247"/>
                    <a:pt x="14" y="36540"/>
                  </a:cubicBezTo>
                  <a:cubicBezTo>
                    <a:pt x="0" y="36603"/>
                    <a:pt x="49" y="36643"/>
                    <a:pt x="96" y="36643"/>
                  </a:cubicBezTo>
                  <a:cubicBezTo>
                    <a:pt x="127" y="36643"/>
                    <a:pt x="158" y="36625"/>
                    <a:pt x="171" y="36584"/>
                  </a:cubicBezTo>
                  <a:cubicBezTo>
                    <a:pt x="1506" y="32424"/>
                    <a:pt x="3477" y="28666"/>
                    <a:pt x="6415" y="25403"/>
                  </a:cubicBezTo>
                  <a:cubicBezTo>
                    <a:pt x="9416" y="22069"/>
                    <a:pt x="13177" y="19910"/>
                    <a:pt x="17040" y="17733"/>
                  </a:cubicBezTo>
                  <a:cubicBezTo>
                    <a:pt x="23048" y="14343"/>
                    <a:pt x="30949" y="8424"/>
                    <a:pt x="28494" y="403"/>
                  </a:cubicBezTo>
                  <a:cubicBezTo>
                    <a:pt x="28407" y="123"/>
                    <a:pt x="28185" y="1"/>
                    <a:pt x="27962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27"/>
            <p:cNvSpPr/>
            <p:nvPr/>
          </p:nvSpPr>
          <p:spPr>
            <a:xfrm>
              <a:off x="1798787" y="3873267"/>
              <a:ext cx="1016708" cy="1680671"/>
            </a:xfrm>
            <a:custGeom>
              <a:avLst/>
              <a:gdLst/>
              <a:ahLst/>
              <a:cxnLst/>
              <a:rect l="l" t="t" r="r" b="b"/>
              <a:pathLst>
                <a:path w="22721" h="37559" extrusionOk="0">
                  <a:moveTo>
                    <a:pt x="21526" y="0"/>
                  </a:moveTo>
                  <a:cubicBezTo>
                    <a:pt x="21232" y="0"/>
                    <a:pt x="20921" y="199"/>
                    <a:pt x="20933" y="544"/>
                  </a:cubicBezTo>
                  <a:cubicBezTo>
                    <a:pt x="21077" y="4561"/>
                    <a:pt x="21768" y="8820"/>
                    <a:pt x="19521" y="12440"/>
                  </a:cubicBezTo>
                  <a:cubicBezTo>
                    <a:pt x="17489" y="15720"/>
                    <a:pt x="13679" y="17322"/>
                    <a:pt x="10727" y="19618"/>
                  </a:cubicBezTo>
                  <a:cubicBezTo>
                    <a:pt x="5265" y="23869"/>
                    <a:pt x="980" y="30579"/>
                    <a:pt x="6" y="37493"/>
                  </a:cubicBezTo>
                  <a:cubicBezTo>
                    <a:pt x="1" y="37531"/>
                    <a:pt x="33" y="37558"/>
                    <a:pt x="63" y="37558"/>
                  </a:cubicBezTo>
                  <a:cubicBezTo>
                    <a:pt x="83" y="37558"/>
                    <a:pt x="101" y="37547"/>
                    <a:pt x="108" y="37520"/>
                  </a:cubicBezTo>
                  <a:cubicBezTo>
                    <a:pt x="1096" y="33663"/>
                    <a:pt x="2456" y="29973"/>
                    <a:pt x="4805" y="26722"/>
                  </a:cubicBezTo>
                  <a:cubicBezTo>
                    <a:pt x="7291" y="23283"/>
                    <a:pt x="10438" y="20623"/>
                    <a:pt x="14031" y="18410"/>
                  </a:cubicBezTo>
                  <a:cubicBezTo>
                    <a:pt x="17004" y="16581"/>
                    <a:pt x="19953" y="14660"/>
                    <a:pt x="21338" y="11303"/>
                  </a:cubicBezTo>
                  <a:cubicBezTo>
                    <a:pt x="22720" y="7950"/>
                    <a:pt x="22572" y="3916"/>
                    <a:pt x="22021" y="398"/>
                  </a:cubicBezTo>
                  <a:cubicBezTo>
                    <a:pt x="21978" y="124"/>
                    <a:pt x="21757" y="0"/>
                    <a:pt x="2152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7"/>
            <p:cNvSpPr/>
            <p:nvPr/>
          </p:nvSpPr>
          <p:spPr>
            <a:xfrm>
              <a:off x="1990042" y="4320082"/>
              <a:ext cx="1385651" cy="1154396"/>
            </a:xfrm>
            <a:custGeom>
              <a:avLst/>
              <a:gdLst/>
              <a:ahLst/>
              <a:cxnLst/>
              <a:rect l="l" t="t" r="r" b="b"/>
              <a:pathLst>
                <a:path w="30966" h="25798" extrusionOk="0">
                  <a:moveTo>
                    <a:pt x="29516" y="1"/>
                  </a:moveTo>
                  <a:cubicBezTo>
                    <a:pt x="29334" y="1"/>
                    <a:pt x="29157" y="134"/>
                    <a:pt x="29126" y="380"/>
                  </a:cubicBezTo>
                  <a:cubicBezTo>
                    <a:pt x="28895" y="2227"/>
                    <a:pt x="28887" y="3722"/>
                    <a:pt x="27887" y="5385"/>
                  </a:cubicBezTo>
                  <a:cubicBezTo>
                    <a:pt x="26946" y="6949"/>
                    <a:pt x="25591" y="8259"/>
                    <a:pt x="24068" y="9253"/>
                  </a:cubicBezTo>
                  <a:cubicBezTo>
                    <a:pt x="20866" y="11340"/>
                    <a:pt x="17009" y="12120"/>
                    <a:pt x="13493" y="13510"/>
                  </a:cubicBezTo>
                  <a:cubicBezTo>
                    <a:pt x="7722" y="15795"/>
                    <a:pt x="2692" y="20046"/>
                    <a:pt x="21" y="25715"/>
                  </a:cubicBezTo>
                  <a:cubicBezTo>
                    <a:pt x="1" y="25759"/>
                    <a:pt x="36" y="25797"/>
                    <a:pt x="72" y="25797"/>
                  </a:cubicBezTo>
                  <a:cubicBezTo>
                    <a:pt x="89" y="25797"/>
                    <a:pt x="106" y="25789"/>
                    <a:pt x="118" y="25770"/>
                  </a:cubicBezTo>
                  <a:cubicBezTo>
                    <a:pt x="2136" y="22568"/>
                    <a:pt x="4589" y="19738"/>
                    <a:pt x="7700" y="17552"/>
                  </a:cubicBezTo>
                  <a:cubicBezTo>
                    <a:pt x="10993" y="15239"/>
                    <a:pt x="14721" y="14129"/>
                    <a:pt x="18501" y="12888"/>
                  </a:cubicBezTo>
                  <a:cubicBezTo>
                    <a:pt x="21701" y="11839"/>
                    <a:pt x="24897" y="10523"/>
                    <a:pt x="27257" y="8034"/>
                  </a:cubicBezTo>
                  <a:cubicBezTo>
                    <a:pt x="29016" y="6181"/>
                    <a:pt x="30965" y="2907"/>
                    <a:pt x="29892" y="275"/>
                  </a:cubicBezTo>
                  <a:cubicBezTo>
                    <a:pt x="29815" y="88"/>
                    <a:pt x="29664" y="1"/>
                    <a:pt x="2951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7"/>
            <p:cNvSpPr/>
            <p:nvPr/>
          </p:nvSpPr>
          <p:spPr>
            <a:xfrm>
              <a:off x="2048529" y="5087968"/>
              <a:ext cx="937013" cy="478977"/>
            </a:xfrm>
            <a:custGeom>
              <a:avLst/>
              <a:gdLst/>
              <a:ahLst/>
              <a:cxnLst/>
              <a:rect l="l" t="t" r="r" b="b"/>
              <a:pathLst>
                <a:path w="20940" h="10704" extrusionOk="0">
                  <a:moveTo>
                    <a:pt x="20596" y="1"/>
                  </a:moveTo>
                  <a:cubicBezTo>
                    <a:pt x="20569" y="1"/>
                    <a:pt x="20541" y="6"/>
                    <a:pt x="20512" y="17"/>
                  </a:cubicBezTo>
                  <a:cubicBezTo>
                    <a:pt x="19146" y="560"/>
                    <a:pt x="17888" y="1097"/>
                    <a:pt x="16393" y="1179"/>
                  </a:cubicBezTo>
                  <a:cubicBezTo>
                    <a:pt x="16150" y="1193"/>
                    <a:pt x="15908" y="1198"/>
                    <a:pt x="15664" y="1198"/>
                  </a:cubicBezTo>
                  <a:cubicBezTo>
                    <a:pt x="15072" y="1198"/>
                    <a:pt x="14479" y="1169"/>
                    <a:pt x="13887" y="1169"/>
                  </a:cubicBezTo>
                  <a:cubicBezTo>
                    <a:pt x="13644" y="1169"/>
                    <a:pt x="13401" y="1174"/>
                    <a:pt x="13158" y="1187"/>
                  </a:cubicBezTo>
                  <a:cubicBezTo>
                    <a:pt x="11253" y="1289"/>
                    <a:pt x="9389" y="1790"/>
                    <a:pt x="7668" y="2608"/>
                  </a:cubicBezTo>
                  <a:cubicBezTo>
                    <a:pt x="4248" y="4230"/>
                    <a:pt x="1371" y="7099"/>
                    <a:pt x="11" y="10651"/>
                  </a:cubicBezTo>
                  <a:cubicBezTo>
                    <a:pt x="0" y="10680"/>
                    <a:pt x="27" y="10703"/>
                    <a:pt x="53" y="10703"/>
                  </a:cubicBezTo>
                  <a:cubicBezTo>
                    <a:pt x="66" y="10703"/>
                    <a:pt x="78" y="10697"/>
                    <a:pt x="85" y="10684"/>
                  </a:cubicBezTo>
                  <a:cubicBezTo>
                    <a:pt x="2073" y="6843"/>
                    <a:pt x="5322" y="3919"/>
                    <a:pt x="9502" y="2666"/>
                  </a:cubicBezTo>
                  <a:cubicBezTo>
                    <a:pt x="11630" y="2027"/>
                    <a:pt x="13662" y="2137"/>
                    <a:pt x="15842" y="2115"/>
                  </a:cubicBezTo>
                  <a:cubicBezTo>
                    <a:pt x="17643" y="2096"/>
                    <a:pt x="19414" y="1705"/>
                    <a:pt x="20774" y="463"/>
                  </a:cubicBezTo>
                  <a:cubicBezTo>
                    <a:pt x="20939" y="310"/>
                    <a:pt x="20805" y="1"/>
                    <a:pt x="2059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27"/>
            <p:cNvSpPr/>
            <p:nvPr/>
          </p:nvSpPr>
          <p:spPr>
            <a:xfrm>
              <a:off x="2698681" y="4201408"/>
              <a:ext cx="241010" cy="395344"/>
            </a:xfrm>
            <a:custGeom>
              <a:avLst/>
              <a:gdLst/>
              <a:ahLst/>
              <a:cxnLst/>
              <a:rect l="l" t="t" r="r" b="b"/>
              <a:pathLst>
                <a:path w="5386" h="8835" extrusionOk="0">
                  <a:moveTo>
                    <a:pt x="5089" y="1"/>
                  </a:moveTo>
                  <a:cubicBezTo>
                    <a:pt x="4938" y="1"/>
                    <a:pt x="4780" y="98"/>
                    <a:pt x="4769" y="292"/>
                  </a:cubicBezTo>
                  <a:cubicBezTo>
                    <a:pt x="4554" y="3703"/>
                    <a:pt x="2800" y="6702"/>
                    <a:pt x="58" y="8709"/>
                  </a:cubicBezTo>
                  <a:cubicBezTo>
                    <a:pt x="0" y="8750"/>
                    <a:pt x="34" y="8835"/>
                    <a:pt x="91" y="8835"/>
                  </a:cubicBezTo>
                  <a:cubicBezTo>
                    <a:pt x="102" y="8835"/>
                    <a:pt x="114" y="8832"/>
                    <a:pt x="127" y="8824"/>
                  </a:cubicBezTo>
                  <a:cubicBezTo>
                    <a:pt x="3246" y="7029"/>
                    <a:pt x="5108" y="3855"/>
                    <a:pt x="5372" y="292"/>
                  </a:cubicBezTo>
                  <a:cubicBezTo>
                    <a:pt x="5386" y="98"/>
                    <a:pt x="5240" y="1"/>
                    <a:pt x="5089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27"/>
            <p:cNvSpPr/>
            <p:nvPr/>
          </p:nvSpPr>
          <p:spPr>
            <a:xfrm>
              <a:off x="2920947" y="4025949"/>
              <a:ext cx="45240" cy="52176"/>
            </a:xfrm>
            <a:custGeom>
              <a:avLst/>
              <a:gdLst/>
              <a:ahLst/>
              <a:cxnLst/>
              <a:rect l="l" t="t" r="r" b="b"/>
              <a:pathLst>
                <a:path w="1011" h="1166" extrusionOk="0">
                  <a:moveTo>
                    <a:pt x="517" y="0"/>
                  </a:moveTo>
                  <a:cubicBezTo>
                    <a:pt x="513" y="0"/>
                    <a:pt x="508" y="0"/>
                    <a:pt x="504" y="0"/>
                  </a:cubicBezTo>
                  <a:cubicBezTo>
                    <a:pt x="388" y="6"/>
                    <a:pt x="275" y="47"/>
                    <a:pt x="190" y="133"/>
                  </a:cubicBezTo>
                  <a:cubicBezTo>
                    <a:pt x="124" y="199"/>
                    <a:pt x="88" y="279"/>
                    <a:pt x="58" y="367"/>
                  </a:cubicBezTo>
                  <a:cubicBezTo>
                    <a:pt x="25" y="463"/>
                    <a:pt x="22" y="570"/>
                    <a:pt x="11" y="672"/>
                  </a:cubicBezTo>
                  <a:cubicBezTo>
                    <a:pt x="0" y="788"/>
                    <a:pt x="77" y="939"/>
                    <a:pt x="157" y="1019"/>
                  </a:cubicBezTo>
                  <a:cubicBezTo>
                    <a:pt x="239" y="1101"/>
                    <a:pt x="372" y="1165"/>
                    <a:pt x="490" y="1165"/>
                  </a:cubicBezTo>
                  <a:cubicBezTo>
                    <a:pt x="494" y="1165"/>
                    <a:pt x="499" y="1165"/>
                    <a:pt x="504" y="1165"/>
                  </a:cubicBezTo>
                  <a:cubicBezTo>
                    <a:pt x="631" y="1157"/>
                    <a:pt x="763" y="1116"/>
                    <a:pt x="854" y="1019"/>
                  </a:cubicBezTo>
                  <a:cubicBezTo>
                    <a:pt x="936" y="931"/>
                    <a:pt x="1011" y="799"/>
                    <a:pt x="997" y="672"/>
                  </a:cubicBezTo>
                  <a:cubicBezTo>
                    <a:pt x="986" y="576"/>
                    <a:pt x="986" y="469"/>
                    <a:pt x="955" y="378"/>
                  </a:cubicBezTo>
                  <a:cubicBezTo>
                    <a:pt x="928" y="303"/>
                    <a:pt x="900" y="237"/>
                    <a:pt x="851" y="177"/>
                  </a:cubicBezTo>
                  <a:cubicBezTo>
                    <a:pt x="776" y="78"/>
                    <a:pt x="648" y="0"/>
                    <a:pt x="517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27"/>
            <p:cNvSpPr/>
            <p:nvPr/>
          </p:nvSpPr>
          <p:spPr>
            <a:xfrm>
              <a:off x="2871634" y="4693464"/>
              <a:ext cx="58932" cy="41884"/>
            </a:xfrm>
            <a:custGeom>
              <a:avLst/>
              <a:gdLst/>
              <a:ahLst/>
              <a:cxnLst/>
              <a:rect l="l" t="t" r="r" b="b"/>
              <a:pathLst>
                <a:path w="1317" h="936" extrusionOk="0">
                  <a:moveTo>
                    <a:pt x="1024" y="1"/>
                  </a:moveTo>
                  <a:cubicBezTo>
                    <a:pt x="1002" y="1"/>
                    <a:pt x="981" y="3"/>
                    <a:pt x="959" y="6"/>
                  </a:cubicBezTo>
                  <a:cubicBezTo>
                    <a:pt x="901" y="15"/>
                    <a:pt x="846" y="23"/>
                    <a:pt x="788" y="37"/>
                  </a:cubicBezTo>
                  <a:lnTo>
                    <a:pt x="706" y="59"/>
                  </a:lnTo>
                  <a:cubicBezTo>
                    <a:pt x="678" y="67"/>
                    <a:pt x="664" y="71"/>
                    <a:pt x="662" y="71"/>
                  </a:cubicBezTo>
                  <a:cubicBezTo>
                    <a:pt x="660" y="71"/>
                    <a:pt x="665" y="69"/>
                    <a:pt x="675" y="64"/>
                  </a:cubicBezTo>
                  <a:lnTo>
                    <a:pt x="675" y="64"/>
                  </a:lnTo>
                  <a:cubicBezTo>
                    <a:pt x="518" y="89"/>
                    <a:pt x="386" y="152"/>
                    <a:pt x="249" y="232"/>
                  </a:cubicBezTo>
                  <a:cubicBezTo>
                    <a:pt x="75" y="328"/>
                    <a:pt x="1" y="582"/>
                    <a:pt x="111" y="752"/>
                  </a:cubicBezTo>
                  <a:cubicBezTo>
                    <a:pt x="191" y="876"/>
                    <a:pt x="309" y="935"/>
                    <a:pt x="436" y="935"/>
                  </a:cubicBezTo>
                  <a:cubicBezTo>
                    <a:pt x="501" y="935"/>
                    <a:pt x="568" y="920"/>
                    <a:pt x="634" y="890"/>
                  </a:cubicBezTo>
                  <a:cubicBezTo>
                    <a:pt x="686" y="865"/>
                    <a:pt x="741" y="841"/>
                    <a:pt x="791" y="813"/>
                  </a:cubicBezTo>
                  <a:cubicBezTo>
                    <a:pt x="816" y="796"/>
                    <a:pt x="841" y="780"/>
                    <a:pt x="865" y="766"/>
                  </a:cubicBezTo>
                  <a:cubicBezTo>
                    <a:pt x="923" y="733"/>
                    <a:pt x="967" y="686"/>
                    <a:pt x="1000" y="631"/>
                  </a:cubicBezTo>
                  <a:lnTo>
                    <a:pt x="1000" y="631"/>
                  </a:lnTo>
                  <a:cubicBezTo>
                    <a:pt x="996" y="640"/>
                    <a:pt x="995" y="645"/>
                    <a:pt x="998" y="645"/>
                  </a:cubicBezTo>
                  <a:cubicBezTo>
                    <a:pt x="1002" y="645"/>
                    <a:pt x="1013" y="636"/>
                    <a:pt x="1031" y="615"/>
                  </a:cubicBezTo>
                  <a:cubicBezTo>
                    <a:pt x="1053" y="598"/>
                    <a:pt x="1072" y="582"/>
                    <a:pt x="1094" y="562"/>
                  </a:cubicBezTo>
                  <a:cubicBezTo>
                    <a:pt x="1138" y="527"/>
                    <a:pt x="1176" y="485"/>
                    <a:pt x="1215" y="447"/>
                  </a:cubicBezTo>
                  <a:cubicBezTo>
                    <a:pt x="1298" y="364"/>
                    <a:pt x="1317" y="229"/>
                    <a:pt x="1256" y="127"/>
                  </a:cubicBezTo>
                  <a:cubicBezTo>
                    <a:pt x="1205" y="38"/>
                    <a:pt x="1118" y="1"/>
                    <a:pt x="1024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27"/>
            <p:cNvSpPr/>
            <p:nvPr/>
          </p:nvSpPr>
          <p:spPr>
            <a:xfrm>
              <a:off x="3057296" y="4560292"/>
              <a:ext cx="63273" cy="49088"/>
            </a:xfrm>
            <a:custGeom>
              <a:avLst/>
              <a:gdLst/>
              <a:ahLst/>
              <a:cxnLst/>
              <a:rect l="l" t="t" r="r" b="b"/>
              <a:pathLst>
                <a:path w="1414" h="1097" extrusionOk="0">
                  <a:moveTo>
                    <a:pt x="706" y="0"/>
                  </a:moveTo>
                  <a:cubicBezTo>
                    <a:pt x="1" y="0"/>
                    <a:pt x="1" y="1096"/>
                    <a:pt x="706" y="1096"/>
                  </a:cubicBezTo>
                  <a:cubicBezTo>
                    <a:pt x="1413" y="1096"/>
                    <a:pt x="1413" y="0"/>
                    <a:pt x="70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27"/>
            <p:cNvSpPr/>
            <p:nvPr/>
          </p:nvSpPr>
          <p:spPr>
            <a:xfrm>
              <a:off x="3169793" y="4168921"/>
              <a:ext cx="100592" cy="286831"/>
            </a:xfrm>
            <a:custGeom>
              <a:avLst/>
              <a:gdLst/>
              <a:ahLst/>
              <a:cxnLst/>
              <a:rect l="l" t="t" r="r" b="b"/>
              <a:pathLst>
                <a:path w="2248" h="6410" extrusionOk="0">
                  <a:moveTo>
                    <a:pt x="1801" y="1"/>
                  </a:moveTo>
                  <a:cubicBezTo>
                    <a:pt x="1738" y="1"/>
                    <a:pt x="1671" y="37"/>
                    <a:pt x="1653" y="101"/>
                  </a:cubicBezTo>
                  <a:cubicBezTo>
                    <a:pt x="1361" y="1123"/>
                    <a:pt x="1336" y="2202"/>
                    <a:pt x="1066" y="3234"/>
                  </a:cubicBezTo>
                  <a:cubicBezTo>
                    <a:pt x="799" y="4261"/>
                    <a:pt x="444" y="5275"/>
                    <a:pt x="37" y="6255"/>
                  </a:cubicBezTo>
                  <a:cubicBezTo>
                    <a:pt x="0" y="6344"/>
                    <a:pt x="82" y="6410"/>
                    <a:pt x="162" y="6410"/>
                  </a:cubicBezTo>
                  <a:cubicBezTo>
                    <a:pt x="204" y="6410"/>
                    <a:pt x="244" y="6392"/>
                    <a:pt x="268" y="6351"/>
                  </a:cubicBezTo>
                  <a:cubicBezTo>
                    <a:pt x="1284" y="4586"/>
                    <a:pt x="2247" y="2174"/>
                    <a:pt x="1923" y="101"/>
                  </a:cubicBezTo>
                  <a:lnTo>
                    <a:pt x="1925" y="101"/>
                  </a:lnTo>
                  <a:cubicBezTo>
                    <a:pt x="1915" y="32"/>
                    <a:pt x="1859" y="1"/>
                    <a:pt x="180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27"/>
            <p:cNvSpPr/>
            <p:nvPr/>
          </p:nvSpPr>
          <p:spPr>
            <a:xfrm>
              <a:off x="2659481" y="4800637"/>
              <a:ext cx="659623" cy="230718"/>
            </a:xfrm>
            <a:custGeom>
              <a:avLst/>
              <a:gdLst/>
              <a:ahLst/>
              <a:cxnLst/>
              <a:rect l="l" t="t" r="r" b="b"/>
              <a:pathLst>
                <a:path w="14741" h="5156" extrusionOk="0">
                  <a:moveTo>
                    <a:pt x="14441" y="1"/>
                  </a:moveTo>
                  <a:cubicBezTo>
                    <a:pt x="14402" y="1"/>
                    <a:pt x="14361" y="12"/>
                    <a:pt x="14320" y="37"/>
                  </a:cubicBezTo>
                  <a:cubicBezTo>
                    <a:pt x="13249" y="703"/>
                    <a:pt x="12418" y="1664"/>
                    <a:pt x="11306" y="2306"/>
                  </a:cubicBezTo>
                  <a:cubicBezTo>
                    <a:pt x="10218" y="2933"/>
                    <a:pt x="9051" y="3407"/>
                    <a:pt x="7847" y="3762"/>
                  </a:cubicBezTo>
                  <a:cubicBezTo>
                    <a:pt x="5328" y="4506"/>
                    <a:pt x="2685" y="4756"/>
                    <a:pt x="80" y="5031"/>
                  </a:cubicBezTo>
                  <a:cubicBezTo>
                    <a:pt x="4" y="5040"/>
                    <a:pt x="1" y="5155"/>
                    <a:pt x="78" y="5155"/>
                  </a:cubicBezTo>
                  <a:cubicBezTo>
                    <a:pt x="79" y="5155"/>
                    <a:pt x="80" y="5155"/>
                    <a:pt x="80" y="5155"/>
                  </a:cubicBezTo>
                  <a:cubicBezTo>
                    <a:pt x="2894" y="5062"/>
                    <a:pt x="5722" y="4850"/>
                    <a:pt x="8448" y="4104"/>
                  </a:cubicBezTo>
                  <a:cubicBezTo>
                    <a:pt x="10559" y="3528"/>
                    <a:pt x="13566" y="2432"/>
                    <a:pt x="14654" y="370"/>
                  </a:cubicBezTo>
                  <a:cubicBezTo>
                    <a:pt x="14741" y="203"/>
                    <a:pt x="14609" y="1"/>
                    <a:pt x="1444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27"/>
            <p:cNvSpPr/>
            <p:nvPr/>
          </p:nvSpPr>
          <p:spPr>
            <a:xfrm>
              <a:off x="3370491" y="4699639"/>
              <a:ext cx="45016" cy="34903"/>
            </a:xfrm>
            <a:custGeom>
              <a:avLst/>
              <a:gdLst/>
              <a:ahLst/>
              <a:cxnLst/>
              <a:rect l="l" t="t" r="r" b="b"/>
              <a:pathLst>
                <a:path w="1006" h="780" extrusionOk="0">
                  <a:moveTo>
                    <a:pt x="505" y="0"/>
                  </a:moveTo>
                  <a:cubicBezTo>
                    <a:pt x="4" y="0"/>
                    <a:pt x="1" y="780"/>
                    <a:pt x="505" y="780"/>
                  </a:cubicBezTo>
                  <a:cubicBezTo>
                    <a:pt x="1006" y="780"/>
                    <a:pt x="1006" y="0"/>
                    <a:pt x="505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27"/>
            <p:cNvSpPr/>
            <p:nvPr/>
          </p:nvSpPr>
          <p:spPr>
            <a:xfrm>
              <a:off x="3100209" y="5058836"/>
              <a:ext cx="40317" cy="30428"/>
            </a:xfrm>
            <a:custGeom>
              <a:avLst/>
              <a:gdLst/>
              <a:ahLst/>
              <a:cxnLst/>
              <a:rect l="l" t="t" r="r" b="b"/>
              <a:pathLst>
                <a:path w="901" h="680" extrusionOk="0">
                  <a:moveTo>
                    <a:pt x="341" y="1"/>
                  </a:moveTo>
                  <a:cubicBezTo>
                    <a:pt x="161" y="1"/>
                    <a:pt x="0" y="151"/>
                    <a:pt x="0" y="341"/>
                  </a:cubicBezTo>
                  <a:cubicBezTo>
                    <a:pt x="0" y="531"/>
                    <a:pt x="162" y="680"/>
                    <a:pt x="343" y="680"/>
                  </a:cubicBezTo>
                  <a:cubicBezTo>
                    <a:pt x="372" y="680"/>
                    <a:pt x="401" y="676"/>
                    <a:pt x="430" y="668"/>
                  </a:cubicBezTo>
                  <a:cubicBezTo>
                    <a:pt x="520" y="644"/>
                    <a:pt x="614" y="616"/>
                    <a:pt x="705" y="591"/>
                  </a:cubicBezTo>
                  <a:cubicBezTo>
                    <a:pt x="810" y="561"/>
                    <a:pt x="900" y="454"/>
                    <a:pt x="895" y="341"/>
                  </a:cubicBezTo>
                  <a:cubicBezTo>
                    <a:pt x="889" y="225"/>
                    <a:pt x="818" y="120"/>
                    <a:pt x="705" y="87"/>
                  </a:cubicBezTo>
                  <a:cubicBezTo>
                    <a:pt x="611" y="63"/>
                    <a:pt x="520" y="38"/>
                    <a:pt x="430" y="13"/>
                  </a:cubicBezTo>
                  <a:cubicBezTo>
                    <a:pt x="400" y="5"/>
                    <a:pt x="370" y="1"/>
                    <a:pt x="34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7" name="Google Shape;2507;p27"/>
          <p:cNvSpPr/>
          <p:nvPr/>
        </p:nvSpPr>
        <p:spPr>
          <a:xfrm>
            <a:off x="8451602" y="4052202"/>
            <a:ext cx="300406" cy="300418"/>
          </a:xfrm>
          <a:custGeom>
            <a:avLst/>
            <a:gdLst/>
            <a:ahLst/>
            <a:cxnLst/>
            <a:rect l="l" t="t" r="r" b="b"/>
            <a:pathLst>
              <a:path w="4723" h="4723" extrusionOk="0">
                <a:moveTo>
                  <a:pt x="2297" y="0"/>
                </a:moveTo>
                <a:cubicBezTo>
                  <a:pt x="2297" y="0"/>
                  <a:pt x="2129" y="1091"/>
                  <a:pt x="2096" y="2101"/>
                </a:cubicBezTo>
                <a:cubicBezTo>
                  <a:pt x="1294" y="2159"/>
                  <a:pt x="0" y="2423"/>
                  <a:pt x="0" y="2423"/>
                </a:cubicBezTo>
                <a:cubicBezTo>
                  <a:pt x="0" y="2423"/>
                  <a:pt x="1082" y="2594"/>
                  <a:pt x="2090" y="2627"/>
                </a:cubicBezTo>
                <a:cubicBezTo>
                  <a:pt x="2112" y="3657"/>
                  <a:pt x="2297" y="4722"/>
                  <a:pt x="2297" y="4722"/>
                </a:cubicBezTo>
                <a:cubicBezTo>
                  <a:pt x="2297" y="4722"/>
                  <a:pt x="2561" y="3431"/>
                  <a:pt x="2621" y="2630"/>
                </a:cubicBezTo>
                <a:cubicBezTo>
                  <a:pt x="3651" y="2608"/>
                  <a:pt x="4722" y="2423"/>
                  <a:pt x="4722" y="2423"/>
                </a:cubicBezTo>
                <a:cubicBezTo>
                  <a:pt x="4722" y="2423"/>
                  <a:pt x="3420" y="2156"/>
                  <a:pt x="2621" y="2101"/>
                </a:cubicBezTo>
                <a:cubicBezTo>
                  <a:pt x="2564" y="1303"/>
                  <a:pt x="2297" y="0"/>
                  <a:pt x="229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8" name="Google Shape;2508;p27"/>
          <p:cNvSpPr/>
          <p:nvPr/>
        </p:nvSpPr>
        <p:spPr>
          <a:xfrm>
            <a:off x="720002" y="4458290"/>
            <a:ext cx="300406" cy="300418"/>
          </a:xfrm>
          <a:custGeom>
            <a:avLst/>
            <a:gdLst/>
            <a:ahLst/>
            <a:cxnLst/>
            <a:rect l="l" t="t" r="r" b="b"/>
            <a:pathLst>
              <a:path w="4723" h="4723" extrusionOk="0">
                <a:moveTo>
                  <a:pt x="2297" y="0"/>
                </a:moveTo>
                <a:cubicBezTo>
                  <a:pt x="2297" y="0"/>
                  <a:pt x="2129" y="1091"/>
                  <a:pt x="2096" y="2101"/>
                </a:cubicBezTo>
                <a:cubicBezTo>
                  <a:pt x="1294" y="2159"/>
                  <a:pt x="0" y="2423"/>
                  <a:pt x="0" y="2423"/>
                </a:cubicBezTo>
                <a:cubicBezTo>
                  <a:pt x="0" y="2423"/>
                  <a:pt x="1082" y="2594"/>
                  <a:pt x="2090" y="2627"/>
                </a:cubicBezTo>
                <a:cubicBezTo>
                  <a:pt x="2112" y="3657"/>
                  <a:pt x="2297" y="4722"/>
                  <a:pt x="2297" y="4722"/>
                </a:cubicBezTo>
                <a:cubicBezTo>
                  <a:pt x="2297" y="4722"/>
                  <a:pt x="2561" y="3431"/>
                  <a:pt x="2621" y="2630"/>
                </a:cubicBezTo>
                <a:cubicBezTo>
                  <a:pt x="3651" y="2608"/>
                  <a:pt x="4722" y="2423"/>
                  <a:pt x="4722" y="2423"/>
                </a:cubicBezTo>
                <a:cubicBezTo>
                  <a:pt x="4722" y="2423"/>
                  <a:pt x="3420" y="2156"/>
                  <a:pt x="2621" y="2101"/>
                </a:cubicBezTo>
                <a:cubicBezTo>
                  <a:pt x="2564" y="1303"/>
                  <a:pt x="2297" y="0"/>
                  <a:pt x="229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9" name="Google Shape;2509;p27"/>
          <p:cNvGrpSpPr/>
          <p:nvPr/>
        </p:nvGrpSpPr>
        <p:grpSpPr>
          <a:xfrm>
            <a:off x="5115615" y="4587864"/>
            <a:ext cx="897587" cy="818422"/>
            <a:chOff x="804500" y="3769000"/>
            <a:chExt cx="1098100" cy="1001250"/>
          </a:xfrm>
        </p:grpSpPr>
        <p:sp>
          <p:nvSpPr>
            <p:cNvPr id="2510" name="Google Shape;2510;p27"/>
            <p:cNvSpPr/>
            <p:nvPr/>
          </p:nvSpPr>
          <p:spPr>
            <a:xfrm>
              <a:off x="1510288" y="4307894"/>
              <a:ext cx="300406" cy="300609"/>
            </a:xfrm>
            <a:custGeom>
              <a:avLst/>
              <a:gdLst/>
              <a:ahLst/>
              <a:cxnLst/>
              <a:rect l="l" t="t" r="r" b="b"/>
              <a:pathLst>
                <a:path w="4723" h="4726" extrusionOk="0">
                  <a:moveTo>
                    <a:pt x="2300" y="1"/>
                  </a:moveTo>
                  <a:cubicBezTo>
                    <a:pt x="2300" y="1"/>
                    <a:pt x="2129" y="1091"/>
                    <a:pt x="2096" y="2101"/>
                  </a:cubicBezTo>
                  <a:cubicBezTo>
                    <a:pt x="1297" y="2159"/>
                    <a:pt x="1" y="2426"/>
                    <a:pt x="1" y="2426"/>
                  </a:cubicBezTo>
                  <a:cubicBezTo>
                    <a:pt x="1" y="2426"/>
                    <a:pt x="1083" y="2594"/>
                    <a:pt x="2093" y="2627"/>
                  </a:cubicBezTo>
                  <a:cubicBezTo>
                    <a:pt x="2115" y="3657"/>
                    <a:pt x="2300" y="4725"/>
                    <a:pt x="2300" y="4725"/>
                  </a:cubicBezTo>
                  <a:cubicBezTo>
                    <a:pt x="2300" y="4725"/>
                    <a:pt x="2564" y="3431"/>
                    <a:pt x="2622" y="2633"/>
                  </a:cubicBezTo>
                  <a:cubicBezTo>
                    <a:pt x="3651" y="2608"/>
                    <a:pt x="4722" y="2426"/>
                    <a:pt x="4722" y="2426"/>
                  </a:cubicBezTo>
                  <a:cubicBezTo>
                    <a:pt x="4722" y="2426"/>
                    <a:pt x="3420" y="2159"/>
                    <a:pt x="2622" y="2101"/>
                  </a:cubicBezTo>
                  <a:cubicBezTo>
                    <a:pt x="2567" y="1303"/>
                    <a:pt x="2300" y="1"/>
                    <a:pt x="23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27"/>
            <p:cNvSpPr/>
            <p:nvPr/>
          </p:nvSpPr>
          <p:spPr>
            <a:xfrm>
              <a:off x="860600" y="3776700"/>
              <a:ext cx="993475" cy="993550"/>
            </a:xfrm>
            <a:custGeom>
              <a:avLst/>
              <a:gdLst/>
              <a:ahLst/>
              <a:cxnLst/>
              <a:rect l="l" t="t" r="r" b="b"/>
              <a:pathLst>
                <a:path w="39739" h="39742" extrusionOk="0">
                  <a:moveTo>
                    <a:pt x="19868" y="1"/>
                  </a:moveTo>
                  <a:cubicBezTo>
                    <a:pt x="14598" y="1"/>
                    <a:pt x="9546" y="2096"/>
                    <a:pt x="5818" y="5821"/>
                  </a:cubicBezTo>
                  <a:cubicBezTo>
                    <a:pt x="2093" y="9546"/>
                    <a:pt x="0" y="14601"/>
                    <a:pt x="0" y="19871"/>
                  </a:cubicBezTo>
                  <a:cubicBezTo>
                    <a:pt x="0" y="25141"/>
                    <a:pt x="2093" y="30196"/>
                    <a:pt x="5818" y="33921"/>
                  </a:cubicBezTo>
                  <a:cubicBezTo>
                    <a:pt x="9546" y="37647"/>
                    <a:pt x="14598" y="39742"/>
                    <a:pt x="19868" y="39742"/>
                  </a:cubicBezTo>
                  <a:cubicBezTo>
                    <a:pt x="25138" y="39742"/>
                    <a:pt x="30193" y="37647"/>
                    <a:pt x="33918" y="33921"/>
                  </a:cubicBezTo>
                  <a:cubicBezTo>
                    <a:pt x="37646" y="30196"/>
                    <a:pt x="39738" y="25141"/>
                    <a:pt x="39738" y="19871"/>
                  </a:cubicBezTo>
                  <a:cubicBezTo>
                    <a:pt x="39738" y="14601"/>
                    <a:pt x="37646" y="9546"/>
                    <a:pt x="33918" y="5821"/>
                  </a:cubicBezTo>
                  <a:cubicBezTo>
                    <a:pt x="30193" y="2096"/>
                    <a:pt x="25138" y="1"/>
                    <a:pt x="198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27"/>
            <p:cNvSpPr/>
            <p:nvPr/>
          </p:nvSpPr>
          <p:spPr>
            <a:xfrm>
              <a:off x="1405800" y="3779125"/>
              <a:ext cx="339800" cy="184900"/>
            </a:xfrm>
            <a:custGeom>
              <a:avLst/>
              <a:gdLst/>
              <a:ahLst/>
              <a:cxnLst/>
              <a:rect l="l" t="t" r="r" b="b"/>
              <a:pathLst>
                <a:path w="13592" h="7396" extrusionOk="0">
                  <a:moveTo>
                    <a:pt x="1" y="0"/>
                  </a:moveTo>
                  <a:cubicBezTo>
                    <a:pt x="337" y="490"/>
                    <a:pt x="706" y="956"/>
                    <a:pt x="1097" y="1393"/>
                  </a:cubicBezTo>
                  <a:cubicBezTo>
                    <a:pt x="2259" y="2693"/>
                    <a:pt x="3619" y="3813"/>
                    <a:pt x="5073" y="4774"/>
                  </a:cubicBezTo>
                  <a:cubicBezTo>
                    <a:pt x="5761" y="5229"/>
                    <a:pt x="6474" y="5669"/>
                    <a:pt x="7220" y="6019"/>
                  </a:cubicBezTo>
                  <a:cubicBezTo>
                    <a:pt x="8195" y="6473"/>
                    <a:pt x="9222" y="6801"/>
                    <a:pt x="10273" y="7016"/>
                  </a:cubicBezTo>
                  <a:cubicBezTo>
                    <a:pt x="11369" y="7241"/>
                    <a:pt x="12476" y="7340"/>
                    <a:pt x="13591" y="7395"/>
                  </a:cubicBezTo>
                  <a:cubicBezTo>
                    <a:pt x="10331" y="3307"/>
                    <a:pt x="5497" y="534"/>
                    <a:pt x="1" y="0"/>
                  </a:cubicBezTo>
                  <a:close/>
                </a:path>
              </a:pathLst>
            </a:custGeom>
            <a:solidFill>
              <a:srgbClr val="FC567B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27"/>
            <p:cNvSpPr/>
            <p:nvPr/>
          </p:nvSpPr>
          <p:spPr>
            <a:xfrm>
              <a:off x="1193475" y="3784475"/>
              <a:ext cx="630375" cy="318650"/>
            </a:xfrm>
            <a:custGeom>
              <a:avLst/>
              <a:gdLst/>
              <a:ahLst/>
              <a:cxnLst/>
              <a:rect l="l" t="t" r="r" b="b"/>
              <a:pathLst>
                <a:path w="25215" h="12746" extrusionOk="0">
                  <a:moveTo>
                    <a:pt x="3064" y="1"/>
                  </a:moveTo>
                  <a:cubicBezTo>
                    <a:pt x="2013" y="191"/>
                    <a:pt x="989" y="458"/>
                    <a:pt x="0" y="808"/>
                  </a:cubicBezTo>
                  <a:cubicBezTo>
                    <a:pt x="1625" y="2988"/>
                    <a:pt x="3574" y="4938"/>
                    <a:pt x="5746" y="6570"/>
                  </a:cubicBezTo>
                  <a:cubicBezTo>
                    <a:pt x="8128" y="8363"/>
                    <a:pt x="10787" y="9794"/>
                    <a:pt x="13615" y="10739"/>
                  </a:cubicBezTo>
                  <a:cubicBezTo>
                    <a:pt x="16418" y="11669"/>
                    <a:pt x="19358" y="12080"/>
                    <a:pt x="22282" y="12418"/>
                  </a:cubicBezTo>
                  <a:cubicBezTo>
                    <a:pt x="23260" y="12531"/>
                    <a:pt x="24237" y="12636"/>
                    <a:pt x="25215" y="12746"/>
                  </a:cubicBezTo>
                  <a:cubicBezTo>
                    <a:pt x="24956" y="12036"/>
                    <a:pt x="24656" y="11344"/>
                    <a:pt x="24323" y="10675"/>
                  </a:cubicBezTo>
                  <a:cubicBezTo>
                    <a:pt x="24144" y="10695"/>
                    <a:pt x="23967" y="10717"/>
                    <a:pt x="23791" y="10733"/>
                  </a:cubicBezTo>
                  <a:cubicBezTo>
                    <a:pt x="22964" y="10814"/>
                    <a:pt x="22134" y="10857"/>
                    <a:pt x="21306" y="10857"/>
                  </a:cubicBezTo>
                  <a:cubicBezTo>
                    <a:pt x="19505" y="10857"/>
                    <a:pt x="17710" y="10654"/>
                    <a:pt x="15958" y="10194"/>
                  </a:cubicBezTo>
                  <a:cubicBezTo>
                    <a:pt x="14780" y="9885"/>
                    <a:pt x="13607" y="9500"/>
                    <a:pt x="12547" y="8889"/>
                  </a:cubicBezTo>
                  <a:cubicBezTo>
                    <a:pt x="11682" y="8393"/>
                    <a:pt x="10895" y="7773"/>
                    <a:pt x="10165" y="7096"/>
                  </a:cubicBezTo>
                  <a:cubicBezTo>
                    <a:pt x="8684" y="5725"/>
                    <a:pt x="7448" y="4120"/>
                    <a:pt x="6079" y="2641"/>
                  </a:cubicBezTo>
                  <a:cubicBezTo>
                    <a:pt x="5171" y="1658"/>
                    <a:pt x="4185" y="728"/>
                    <a:pt x="3064" y="1"/>
                  </a:cubicBezTo>
                  <a:close/>
                </a:path>
              </a:pathLst>
            </a:custGeom>
            <a:solidFill>
              <a:srgbClr val="FC567B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27"/>
            <p:cNvSpPr/>
            <p:nvPr/>
          </p:nvSpPr>
          <p:spPr>
            <a:xfrm>
              <a:off x="989300" y="3874850"/>
              <a:ext cx="864775" cy="429675"/>
            </a:xfrm>
            <a:custGeom>
              <a:avLst/>
              <a:gdLst/>
              <a:ahLst/>
              <a:cxnLst/>
              <a:rect l="l" t="t" r="r" b="b"/>
              <a:pathLst>
                <a:path w="34591" h="17187" extrusionOk="0">
                  <a:moveTo>
                    <a:pt x="2881" y="1"/>
                  </a:moveTo>
                  <a:cubicBezTo>
                    <a:pt x="1837" y="777"/>
                    <a:pt x="871" y="1650"/>
                    <a:pt x="1" y="2614"/>
                  </a:cubicBezTo>
                  <a:cubicBezTo>
                    <a:pt x="3120" y="3467"/>
                    <a:pt x="6397" y="3784"/>
                    <a:pt x="9387" y="5086"/>
                  </a:cubicBezTo>
                  <a:cubicBezTo>
                    <a:pt x="10805" y="5706"/>
                    <a:pt x="12154" y="6543"/>
                    <a:pt x="13360" y="7509"/>
                  </a:cubicBezTo>
                  <a:cubicBezTo>
                    <a:pt x="14535" y="8451"/>
                    <a:pt x="15598" y="9519"/>
                    <a:pt x="16683" y="10560"/>
                  </a:cubicBezTo>
                  <a:cubicBezTo>
                    <a:pt x="17779" y="11609"/>
                    <a:pt x="18899" y="12644"/>
                    <a:pt x="20171" y="13476"/>
                  </a:cubicBezTo>
                  <a:cubicBezTo>
                    <a:pt x="21509" y="14351"/>
                    <a:pt x="22971" y="15050"/>
                    <a:pt x="24475" y="15582"/>
                  </a:cubicBezTo>
                  <a:cubicBezTo>
                    <a:pt x="27514" y="16656"/>
                    <a:pt x="30741" y="17044"/>
                    <a:pt x="33949" y="17168"/>
                  </a:cubicBezTo>
                  <a:cubicBezTo>
                    <a:pt x="34150" y="17176"/>
                    <a:pt x="34351" y="17179"/>
                    <a:pt x="34552" y="17187"/>
                  </a:cubicBezTo>
                  <a:cubicBezTo>
                    <a:pt x="34577" y="16777"/>
                    <a:pt x="34590" y="16361"/>
                    <a:pt x="34590" y="15945"/>
                  </a:cubicBezTo>
                  <a:cubicBezTo>
                    <a:pt x="34590" y="15574"/>
                    <a:pt x="34579" y="15207"/>
                    <a:pt x="34560" y="14841"/>
                  </a:cubicBezTo>
                  <a:cubicBezTo>
                    <a:pt x="33753" y="15012"/>
                    <a:pt x="32933" y="15128"/>
                    <a:pt x="32107" y="15169"/>
                  </a:cubicBezTo>
                  <a:cubicBezTo>
                    <a:pt x="31823" y="15183"/>
                    <a:pt x="31538" y="15190"/>
                    <a:pt x="31253" y="15190"/>
                  </a:cubicBezTo>
                  <a:cubicBezTo>
                    <a:pt x="28809" y="15190"/>
                    <a:pt x="26365" y="14668"/>
                    <a:pt x="24103" y="13748"/>
                  </a:cubicBezTo>
                  <a:cubicBezTo>
                    <a:pt x="22842" y="13236"/>
                    <a:pt x="21631" y="12600"/>
                    <a:pt x="20496" y="11843"/>
                  </a:cubicBezTo>
                  <a:cubicBezTo>
                    <a:pt x="19359" y="11083"/>
                    <a:pt x="18329" y="10194"/>
                    <a:pt x="17352" y="9236"/>
                  </a:cubicBezTo>
                  <a:cubicBezTo>
                    <a:pt x="15111" y="7038"/>
                    <a:pt x="13186" y="4494"/>
                    <a:pt x="10576" y="2705"/>
                  </a:cubicBezTo>
                  <a:cubicBezTo>
                    <a:pt x="9142" y="1722"/>
                    <a:pt x="7550" y="1094"/>
                    <a:pt x="5874" y="665"/>
                  </a:cubicBezTo>
                  <a:cubicBezTo>
                    <a:pt x="4882" y="411"/>
                    <a:pt x="3880" y="210"/>
                    <a:pt x="2881" y="1"/>
                  </a:cubicBezTo>
                  <a:close/>
                </a:path>
              </a:pathLst>
            </a:custGeom>
            <a:solidFill>
              <a:srgbClr val="FC567B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27"/>
            <p:cNvSpPr/>
            <p:nvPr/>
          </p:nvSpPr>
          <p:spPr>
            <a:xfrm>
              <a:off x="916200" y="4018025"/>
              <a:ext cx="920450" cy="434225"/>
            </a:xfrm>
            <a:custGeom>
              <a:avLst/>
              <a:gdLst/>
              <a:ahLst/>
              <a:cxnLst/>
              <a:rect l="l" t="t" r="r" b="b"/>
              <a:pathLst>
                <a:path w="36818" h="17369" extrusionOk="0">
                  <a:moveTo>
                    <a:pt x="609" y="1"/>
                  </a:moveTo>
                  <a:cubicBezTo>
                    <a:pt x="395" y="356"/>
                    <a:pt x="191" y="717"/>
                    <a:pt x="1" y="1086"/>
                  </a:cubicBezTo>
                  <a:cubicBezTo>
                    <a:pt x="1372" y="3957"/>
                    <a:pt x="3605" y="6394"/>
                    <a:pt x="6157" y="8285"/>
                  </a:cubicBezTo>
                  <a:cubicBezTo>
                    <a:pt x="9406" y="10689"/>
                    <a:pt x="13250" y="12388"/>
                    <a:pt x="17225" y="13123"/>
                  </a:cubicBezTo>
                  <a:cubicBezTo>
                    <a:pt x="19246" y="13497"/>
                    <a:pt x="21298" y="13712"/>
                    <a:pt x="23329" y="14015"/>
                  </a:cubicBezTo>
                  <a:cubicBezTo>
                    <a:pt x="25276" y="14304"/>
                    <a:pt x="27223" y="14624"/>
                    <a:pt x="29144" y="15048"/>
                  </a:cubicBezTo>
                  <a:cubicBezTo>
                    <a:pt x="31559" y="15584"/>
                    <a:pt x="33952" y="16306"/>
                    <a:pt x="36184" y="17369"/>
                  </a:cubicBezTo>
                  <a:cubicBezTo>
                    <a:pt x="36430" y="16733"/>
                    <a:pt x="36639" y="16083"/>
                    <a:pt x="36818" y="15416"/>
                  </a:cubicBezTo>
                  <a:cubicBezTo>
                    <a:pt x="36350" y="15119"/>
                    <a:pt x="35873" y="14830"/>
                    <a:pt x="35389" y="14560"/>
                  </a:cubicBezTo>
                  <a:lnTo>
                    <a:pt x="35392" y="14560"/>
                  </a:lnTo>
                  <a:cubicBezTo>
                    <a:pt x="33574" y="13539"/>
                    <a:pt x="31631" y="12702"/>
                    <a:pt x="29590" y="12250"/>
                  </a:cubicBezTo>
                  <a:cubicBezTo>
                    <a:pt x="28021" y="11903"/>
                    <a:pt x="26432" y="11655"/>
                    <a:pt x="24841" y="11454"/>
                  </a:cubicBezTo>
                  <a:cubicBezTo>
                    <a:pt x="21551" y="11033"/>
                    <a:pt x="18239" y="10772"/>
                    <a:pt x="14976" y="10163"/>
                  </a:cubicBezTo>
                  <a:cubicBezTo>
                    <a:pt x="11873" y="9585"/>
                    <a:pt x="8748" y="8685"/>
                    <a:pt x="6099" y="6914"/>
                  </a:cubicBezTo>
                  <a:cubicBezTo>
                    <a:pt x="4781" y="6033"/>
                    <a:pt x="3613" y="4946"/>
                    <a:pt x="2655" y="3685"/>
                  </a:cubicBezTo>
                  <a:cubicBezTo>
                    <a:pt x="1799" y="2561"/>
                    <a:pt x="1130" y="1311"/>
                    <a:pt x="609" y="1"/>
                  </a:cubicBezTo>
                  <a:close/>
                </a:path>
              </a:pathLst>
            </a:custGeom>
            <a:solidFill>
              <a:srgbClr val="FC567B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27"/>
            <p:cNvSpPr/>
            <p:nvPr/>
          </p:nvSpPr>
          <p:spPr>
            <a:xfrm>
              <a:off x="863750" y="4181225"/>
              <a:ext cx="877425" cy="499475"/>
            </a:xfrm>
            <a:custGeom>
              <a:avLst/>
              <a:gdLst/>
              <a:ahLst/>
              <a:cxnLst/>
              <a:rect l="l" t="t" r="r" b="b"/>
              <a:pathLst>
                <a:path w="35097" h="19979" extrusionOk="0">
                  <a:moveTo>
                    <a:pt x="221" y="1"/>
                  </a:moveTo>
                  <a:cubicBezTo>
                    <a:pt x="128" y="494"/>
                    <a:pt x="59" y="995"/>
                    <a:pt x="1" y="1501"/>
                  </a:cubicBezTo>
                  <a:cubicBezTo>
                    <a:pt x="1397" y="1804"/>
                    <a:pt x="2727" y="2371"/>
                    <a:pt x="3927" y="3148"/>
                  </a:cubicBezTo>
                  <a:cubicBezTo>
                    <a:pt x="5196" y="3968"/>
                    <a:pt x="6322" y="4995"/>
                    <a:pt x="7360" y="6091"/>
                  </a:cubicBezTo>
                  <a:cubicBezTo>
                    <a:pt x="9549" y="8398"/>
                    <a:pt x="11388" y="11031"/>
                    <a:pt x="13698" y="13225"/>
                  </a:cubicBezTo>
                  <a:cubicBezTo>
                    <a:pt x="16105" y="15510"/>
                    <a:pt x="19089" y="17162"/>
                    <a:pt x="22206" y="18266"/>
                  </a:cubicBezTo>
                  <a:cubicBezTo>
                    <a:pt x="25064" y="19282"/>
                    <a:pt x="28084" y="19852"/>
                    <a:pt x="31116" y="19979"/>
                  </a:cubicBezTo>
                  <a:cubicBezTo>
                    <a:pt x="32605" y="18935"/>
                    <a:pt x="33946" y="17693"/>
                    <a:pt x="35097" y="16292"/>
                  </a:cubicBezTo>
                  <a:lnTo>
                    <a:pt x="35097" y="16292"/>
                  </a:lnTo>
                  <a:cubicBezTo>
                    <a:pt x="34778" y="16353"/>
                    <a:pt x="34458" y="16405"/>
                    <a:pt x="34136" y="16449"/>
                  </a:cubicBezTo>
                  <a:cubicBezTo>
                    <a:pt x="33404" y="16550"/>
                    <a:pt x="32674" y="16601"/>
                    <a:pt x="31946" y="16601"/>
                  </a:cubicBezTo>
                  <a:cubicBezTo>
                    <a:pt x="30913" y="16601"/>
                    <a:pt x="29884" y="16499"/>
                    <a:pt x="28855" y="16292"/>
                  </a:cubicBezTo>
                  <a:cubicBezTo>
                    <a:pt x="27099" y="15942"/>
                    <a:pt x="25375" y="15436"/>
                    <a:pt x="23693" y="14822"/>
                  </a:cubicBezTo>
                  <a:cubicBezTo>
                    <a:pt x="20287" y="13577"/>
                    <a:pt x="17002" y="11898"/>
                    <a:pt x="14078" y="9745"/>
                  </a:cubicBezTo>
                  <a:cubicBezTo>
                    <a:pt x="11559" y="7889"/>
                    <a:pt x="9434" y="5587"/>
                    <a:pt x="7044" y="3583"/>
                  </a:cubicBezTo>
                  <a:cubicBezTo>
                    <a:pt x="5915" y="2633"/>
                    <a:pt x="4715" y="1763"/>
                    <a:pt x="3393" y="1099"/>
                  </a:cubicBezTo>
                  <a:cubicBezTo>
                    <a:pt x="2388" y="593"/>
                    <a:pt x="1320" y="227"/>
                    <a:pt x="221" y="1"/>
                  </a:cubicBezTo>
                  <a:close/>
                </a:path>
              </a:pathLst>
            </a:custGeom>
            <a:solidFill>
              <a:srgbClr val="FC567B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27"/>
            <p:cNvSpPr/>
            <p:nvPr/>
          </p:nvSpPr>
          <p:spPr>
            <a:xfrm>
              <a:off x="898450" y="4463850"/>
              <a:ext cx="585300" cy="306400"/>
            </a:xfrm>
            <a:custGeom>
              <a:avLst/>
              <a:gdLst/>
              <a:ahLst/>
              <a:cxnLst/>
              <a:rect l="l" t="t" r="r" b="b"/>
              <a:pathLst>
                <a:path w="23412" h="12256" extrusionOk="0">
                  <a:moveTo>
                    <a:pt x="1" y="1"/>
                  </a:moveTo>
                  <a:lnTo>
                    <a:pt x="1" y="1"/>
                  </a:lnTo>
                  <a:cubicBezTo>
                    <a:pt x="562" y="1353"/>
                    <a:pt x="1270" y="2633"/>
                    <a:pt x="2104" y="3817"/>
                  </a:cubicBezTo>
                  <a:cubicBezTo>
                    <a:pt x="3580" y="4318"/>
                    <a:pt x="5078" y="4750"/>
                    <a:pt x="6559" y="5232"/>
                  </a:cubicBezTo>
                  <a:cubicBezTo>
                    <a:pt x="8481" y="5854"/>
                    <a:pt x="10361" y="6606"/>
                    <a:pt x="12093" y="7650"/>
                  </a:cubicBezTo>
                  <a:cubicBezTo>
                    <a:pt x="12952" y="8167"/>
                    <a:pt x="13737" y="8787"/>
                    <a:pt x="14510" y="9420"/>
                  </a:cubicBezTo>
                  <a:cubicBezTo>
                    <a:pt x="15281" y="10048"/>
                    <a:pt x="16030" y="10703"/>
                    <a:pt x="16729" y="11408"/>
                  </a:cubicBezTo>
                  <a:cubicBezTo>
                    <a:pt x="16997" y="11675"/>
                    <a:pt x="17255" y="11953"/>
                    <a:pt x="17509" y="12236"/>
                  </a:cubicBezTo>
                  <a:cubicBezTo>
                    <a:pt x="17789" y="12247"/>
                    <a:pt x="18070" y="12256"/>
                    <a:pt x="18354" y="12256"/>
                  </a:cubicBezTo>
                  <a:cubicBezTo>
                    <a:pt x="20105" y="12256"/>
                    <a:pt x="21798" y="12027"/>
                    <a:pt x="23412" y="11600"/>
                  </a:cubicBezTo>
                  <a:cubicBezTo>
                    <a:pt x="22214" y="10367"/>
                    <a:pt x="20909" y="9238"/>
                    <a:pt x="19472" y="8286"/>
                  </a:cubicBezTo>
                  <a:cubicBezTo>
                    <a:pt x="18271" y="7490"/>
                    <a:pt x="16988" y="6815"/>
                    <a:pt x="15636" y="6314"/>
                  </a:cubicBezTo>
                  <a:cubicBezTo>
                    <a:pt x="14304" y="5819"/>
                    <a:pt x="12946" y="5403"/>
                    <a:pt x="11581" y="5004"/>
                  </a:cubicBezTo>
                  <a:cubicBezTo>
                    <a:pt x="8968" y="4238"/>
                    <a:pt x="6322" y="3533"/>
                    <a:pt x="3844" y="2382"/>
                  </a:cubicBezTo>
                  <a:cubicBezTo>
                    <a:pt x="2462" y="1738"/>
                    <a:pt x="1173" y="940"/>
                    <a:pt x="1" y="1"/>
                  </a:cubicBezTo>
                  <a:close/>
                </a:path>
              </a:pathLst>
            </a:custGeom>
            <a:solidFill>
              <a:srgbClr val="FC567B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27"/>
            <p:cNvSpPr/>
            <p:nvPr/>
          </p:nvSpPr>
          <p:spPr>
            <a:xfrm>
              <a:off x="804500" y="3769000"/>
              <a:ext cx="670500" cy="862575"/>
            </a:xfrm>
            <a:custGeom>
              <a:avLst/>
              <a:gdLst/>
              <a:ahLst/>
              <a:cxnLst/>
              <a:rect l="l" t="t" r="r" b="b"/>
              <a:pathLst>
                <a:path w="26820" h="34503" extrusionOk="0">
                  <a:moveTo>
                    <a:pt x="22170" y="0"/>
                  </a:moveTo>
                  <a:cubicBezTo>
                    <a:pt x="15422" y="0"/>
                    <a:pt x="8606" y="3709"/>
                    <a:pt x="5050" y="9375"/>
                  </a:cubicBezTo>
                  <a:cubicBezTo>
                    <a:pt x="0" y="17418"/>
                    <a:pt x="1391" y="27982"/>
                    <a:pt x="8263" y="34491"/>
                  </a:cubicBezTo>
                  <a:cubicBezTo>
                    <a:pt x="8272" y="34499"/>
                    <a:pt x="8281" y="34502"/>
                    <a:pt x="8291" y="34502"/>
                  </a:cubicBezTo>
                  <a:cubicBezTo>
                    <a:pt x="8323" y="34502"/>
                    <a:pt x="8351" y="34462"/>
                    <a:pt x="8321" y="34430"/>
                  </a:cubicBezTo>
                  <a:cubicBezTo>
                    <a:pt x="1944" y="27767"/>
                    <a:pt x="545" y="17550"/>
                    <a:pt x="5477" y="9626"/>
                  </a:cubicBezTo>
                  <a:cubicBezTo>
                    <a:pt x="9249" y="3564"/>
                    <a:pt x="15847" y="505"/>
                    <a:pt x="22689" y="505"/>
                  </a:cubicBezTo>
                  <a:cubicBezTo>
                    <a:pt x="23986" y="505"/>
                    <a:pt x="25292" y="614"/>
                    <a:pt x="26589" y="835"/>
                  </a:cubicBezTo>
                  <a:cubicBezTo>
                    <a:pt x="26598" y="836"/>
                    <a:pt x="26606" y="837"/>
                    <a:pt x="26615" y="837"/>
                  </a:cubicBezTo>
                  <a:cubicBezTo>
                    <a:pt x="26761" y="837"/>
                    <a:pt x="26819" y="620"/>
                    <a:pt x="26658" y="579"/>
                  </a:cubicBezTo>
                  <a:cubicBezTo>
                    <a:pt x="25190" y="187"/>
                    <a:pt x="23682" y="0"/>
                    <a:pt x="221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27"/>
            <p:cNvSpPr/>
            <p:nvPr/>
          </p:nvSpPr>
          <p:spPr>
            <a:xfrm>
              <a:off x="1426425" y="4198900"/>
              <a:ext cx="476175" cy="566200"/>
            </a:xfrm>
            <a:custGeom>
              <a:avLst/>
              <a:gdLst/>
              <a:ahLst/>
              <a:cxnLst/>
              <a:rect l="l" t="t" r="r" b="b"/>
              <a:pathLst>
                <a:path w="19047" h="22648" extrusionOk="0">
                  <a:moveTo>
                    <a:pt x="16877" y="0"/>
                  </a:moveTo>
                  <a:cubicBezTo>
                    <a:pt x="16814" y="0"/>
                    <a:pt x="16748" y="42"/>
                    <a:pt x="16753" y="117"/>
                  </a:cubicBezTo>
                  <a:cubicBezTo>
                    <a:pt x="17089" y="5530"/>
                    <a:pt x="15990" y="10715"/>
                    <a:pt x="12565" y="15056"/>
                  </a:cubicBezTo>
                  <a:cubicBezTo>
                    <a:pt x="9429" y="19027"/>
                    <a:pt x="4928" y="21439"/>
                    <a:pt x="57" y="22540"/>
                  </a:cubicBezTo>
                  <a:cubicBezTo>
                    <a:pt x="1" y="22553"/>
                    <a:pt x="10" y="22647"/>
                    <a:pt x="69" y="22647"/>
                  </a:cubicBezTo>
                  <a:cubicBezTo>
                    <a:pt x="70" y="22647"/>
                    <a:pt x="72" y="22647"/>
                    <a:pt x="74" y="22647"/>
                  </a:cubicBezTo>
                  <a:cubicBezTo>
                    <a:pt x="10759" y="21615"/>
                    <a:pt x="19046" y="10695"/>
                    <a:pt x="16987" y="84"/>
                  </a:cubicBezTo>
                  <a:cubicBezTo>
                    <a:pt x="16976" y="27"/>
                    <a:pt x="16927" y="0"/>
                    <a:pt x="168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0" name="Google Shape;2520;p27"/>
          <p:cNvGrpSpPr/>
          <p:nvPr/>
        </p:nvGrpSpPr>
        <p:grpSpPr>
          <a:xfrm>
            <a:off x="5034647" y="-513186"/>
            <a:ext cx="1059519" cy="1052861"/>
            <a:chOff x="3742820" y="4138567"/>
            <a:chExt cx="821715" cy="816551"/>
          </a:xfrm>
        </p:grpSpPr>
        <p:sp>
          <p:nvSpPr>
            <p:cNvPr id="2521" name="Google Shape;2521;p27"/>
            <p:cNvSpPr/>
            <p:nvPr/>
          </p:nvSpPr>
          <p:spPr>
            <a:xfrm>
              <a:off x="3742820" y="4138567"/>
              <a:ext cx="821715" cy="816551"/>
            </a:xfrm>
            <a:custGeom>
              <a:avLst/>
              <a:gdLst/>
              <a:ahLst/>
              <a:cxnLst/>
              <a:rect l="l" t="t" r="r" b="b"/>
              <a:pathLst>
                <a:path w="29279" h="29095" extrusionOk="0">
                  <a:moveTo>
                    <a:pt x="14719" y="1"/>
                  </a:moveTo>
                  <a:cubicBezTo>
                    <a:pt x="14331" y="1"/>
                    <a:pt x="13932" y="14"/>
                    <a:pt x="13494" y="45"/>
                  </a:cubicBezTo>
                  <a:cubicBezTo>
                    <a:pt x="11757" y="169"/>
                    <a:pt x="9959" y="653"/>
                    <a:pt x="8298" y="1446"/>
                  </a:cubicBezTo>
                  <a:cubicBezTo>
                    <a:pt x="6927" y="2099"/>
                    <a:pt x="5664" y="2980"/>
                    <a:pt x="4546" y="4059"/>
                  </a:cubicBezTo>
                  <a:cubicBezTo>
                    <a:pt x="4535" y="4067"/>
                    <a:pt x="4524" y="4075"/>
                    <a:pt x="4515" y="4087"/>
                  </a:cubicBezTo>
                  <a:cubicBezTo>
                    <a:pt x="4427" y="4172"/>
                    <a:pt x="4339" y="4263"/>
                    <a:pt x="4251" y="4351"/>
                  </a:cubicBezTo>
                  <a:cubicBezTo>
                    <a:pt x="4122" y="4483"/>
                    <a:pt x="3995" y="4615"/>
                    <a:pt x="3874" y="4753"/>
                  </a:cubicBezTo>
                  <a:cubicBezTo>
                    <a:pt x="3811" y="4822"/>
                    <a:pt x="3747" y="4890"/>
                    <a:pt x="3687" y="4962"/>
                  </a:cubicBezTo>
                  <a:cubicBezTo>
                    <a:pt x="3356" y="5342"/>
                    <a:pt x="3042" y="5736"/>
                    <a:pt x="2759" y="6135"/>
                  </a:cubicBezTo>
                  <a:cubicBezTo>
                    <a:pt x="2417" y="6611"/>
                    <a:pt x="2106" y="7121"/>
                    <a:pt x="1806" y="7685"/>
                  </a:cubicBezTo>
                  <a:cubicBezTo>
                    <a:pt x="1693" y="7892"/>
                    <a:pt x="1589" y="8098"/>
                    <a:pt x="1487" y="8310"/>
                  </a:cubicBezTo>
                  <a:lnTo>
                    <a:pt x="1470" y="8343"/>
                  </a:lnTo>
                  <a:lnTo>
                    <a:pt x="1457" y="8376"/>
                  </a:lnTo>
                  <a:cubicBezTo>
                    <a:pt x="686" y="9981"/>
                    <a:pt x="220" y="11820"/>
                    <a:pt x="107" y="13698"/>
                  </a:cubicBezTo>
                  <a:cubicBezTo>
                    <a:pt x="0" y="15469"/>
                    <a:pt x="240" y="17313"/>
                    <a:pt x="798" y="19037"/>
                  </a:cubicBezTo>
                  <a:cubicBezTo>
                    <a:pt x="1363" y="20769"/>
                    <a:pt x="2233" y="22363"/>
                    <a:pt x="3384" y="23778"/>
                  </a:cubicBezTo>
                  <a:cubicBezTo>
                    <a:pt x="4471" y="25116"/>
                    <a:pt x="5870" y="26295"/>
                    <a:pt x="7428" y="27184"/>
                  </a:cubicBezTo>
                  <a:cubicBezTo>
                    <a:pt x="9003" y="28084"/>
                    <a:pt x="10746" y="28679"/>
                    <a:pt x="12605" y="28951"/>
                  </a:cubicBezTo>
                  <a:cubicBezTo>
                    <a:pt x="13252" y="29045"/>
                    <a:pt x="13921" y="29095"/>
                    <a:pt x="14592" y="29095"/>
                  </a:cubicBezTo>
                  <a:cubicBezTo>
                    <a:pt x="15721" y="29095"/>
                    <a:pt x="16864" y="28960"/>
                    <a:pt x="17987" y="28695"/>
                  </a:cubicBezTo>
                  <a:cubicBezTo>
                    <a:pt x="18838" y="28497"/>
                    <a:pt x="19708" y="28205"/>
                    <a:pt x="20570" y="27825"/>
                  </a:cubicBezTo>
                  <a:cubicBezTo>
                    <a:pt x="21357" y="27478"/>
                    <a:pt x="22139" y="27035"/>
                    <a:pt x="22960" y="26471"/>
                  </a:cubicBezTo>
                  <a:cubicBezTo>
                    <a:pt x="24361" y="25510"/>
                    <a:pt x="25644" y="24213"/>
                    <a:pt x="26666" y="22721"/>
                  </a:cubicBezTo>
                  <a:cubicBezTo>
                    <a:pt x="27670" y="21248"/>
                    <a:pt x="28411" y="19543"/>
                    <a:pt x="28810" y="17787"/>
                  </a:cubicBezTo>
                  <a:cubicBezTo>
                    <a:pt x="29207" y="16050"/>
                    <a:pt x="29278" y="14246"/>
                    <a:pt x="29020" y="12429"/>
                  </a:cubicBezTo>
                  <a:cubicBezTo>
                    <a:pt x="28775" y="10697"/>
                    <a:pt x="28177" y="8954"/>
                    <a:pt x="27293" y="7382"/>
                  </a:cubicBezTo>
                  <a:cubicBezTo>
                    <a:pt x="26867" y="6625"/>
                    <a:pt x="26357" y="5887"/>
                    <a:pt x="25773" y="5188"/>
                  </a:cubicBezTo>
                  <a:cubicBezTo>
                    <a:pt x="25223" y="4527"/>
                    <a:pt x="24581" y="3897"/>
                    <a:pt x="23813" y="3263"/>
                  </a:cubicBezTo>
                  <a:cubicBezTo>
                    <a:pt x="22450" y="2137"/>
                    <a:pt x="20801" y="1245"/>
                    <a:pt x="19042" y="678"/>
                  </a:cubicBezTo>
                  <a:cubicBezTo>
                    <a:pt x="18205" y="408"/>
                    <a:pt x="17285" y="213"/>
                    <a:pt x="16305" y="91"/>
                  </a:cubicBezTo>
                  <a:cubicBezTo>
                    <a:pt x="15793" y="31"/>
                    <a:pt x="15259" y="1"/>
                    <a:pt x="147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27"/>
            <p:cNvSpPr/>
            <p:nvPr/>
          </p:nvSpPr>
          <p:spPr>
            <a:xfrm>
              <a:off x="3830973" y="4262139"/>
              <a:ext cx="630480" cy="37018"/>
            </a:xfrm>
            <a:custGeom>
              <a:avLst/>
              <a:gdLst/>
              <a:ahLst/>
              <a:cxnLst/>
              <a:rect l="l" t="t" r="r" b="b"/>
              <a:pathLst>
                <a:path w="22465" h="1319" extrusionOk="0">
                  <a:moveTo>
                    <a:pt x="17005" y="0"/>
                  </a:moveTo>
                  <a:cubicBezTo>
                    <a:pt x="16760" y="0"/>
                    <a:pt x="16512" y="3"/>
                    <a:pt x="16267" y="8"/>
                  </a:cubicBezTo>
                  <a:cubicBezTo>
                    <a:pt x="15909" y="17"/>
                    <a:pt x="15554" y="39"/>
                    <a:pt x="15196" y="50"/>
                  </a:cubicBezTo>
                  <a:cubicBezTo>
                    <a:pt x="14843" y="61"/>
                    <a:pt x="14491" y="69"/>
                    <a:pt x="14141" y="77"/>
                  </a:cubicBezTo>
                  <a:cubicBezTo>
                    <a:pt x="13450" y="96"/>
                    <a:pt x="12759" y="105"/>
                    <a:pt x="12068" y="127"/>
                  </a:cubicBezTo>
                  <a:cubicBezTo>
                    <a:pt x="11347" y="149"/>
                    <a:pt x="10628" y="176"/>
                    <a:pt x="9907" y="176"/>
                  </a:cubicBezTo>
                  <a:cubicBezTo>
                    <a:pt x="9180" y="179"/>
                    <a:pt x="8456" y="196"/>
                    <a:pt x="7732" y="226"/>
                  </a:cubicBezTo>
                  <a:cubicBezTo>
                    <a:pt x="7374" y="242"/>
                    <a:pt x="7019" y="264"/>
                    <a:pt x="6663" y="284"/>
                  </a:cubicBezTo>
                  <a:cubicBezTo>
                    <a:pt x="6328" y="300"/>
                    <a:pt x="5994" y="311"/>
                    <a:pt x="5658" y="331"/>
                  </a:cubicBezTo>
                  <a:cubicBezTo>
                    <a:pt x="4965" y="366"/>
                    <a:pt x="4268" y="421"/>
                    <a:pt x="3574" y="468"/>
                  </a:cubicBezTo>
                  <a:cubicBezTo>
                    <a:pt x="2869" y="515"/>
                    <a:pt x="2165" y="570"/>
                    <a:pt x="1460" y="606"/>
                  </a:cubicBezTo>
                  <a:cubicBezTo>
                    <a:pt x="1127" y="622"/>
                    <a:pt x="793" y="642"/>
                    <a:pt x="460" y="650"/>
                  </a:cubicBezTo>
                  <a:cubicBezTo>
                    <a:pt x="441" y="672"/>
                    <a:pt x="422" y="694"/>
                    <a:pt x="402" y="716"/>
                  </a:cubicBezTo>
                  <a:cubicBezTo>
                    <a:pt x="367" y="763"/>
                    <a:pt x="328" y="810"/>
                    <a:pt x="290" y="856"/>
                  </a:cubicBezTo>
                  <a:cubicBezTo>
                    <a:pt x="218" y="947"/>
                    <a:pt x="144" y="1035"/>
                    <a:pt x="72" y="1121"/>
                  </a:cubicBezTo>
                  <a:cubicBezTo>
                    <a:pt x="47" y="1151"/>
                    <a:pt x="25" y="1179"/>
                    <a:pt x="1" y="1206"/>
                  </a:cubicBezTo>
                  <a:cubicBezTo>
                    <a:pt x="64" y="1275"/>
                    <a:pt x="152" y="1319"/>
                    <a:pt x="251" y="1319"/>
                  </a:cubicBezTo>
                  <a:cubicBezTo>
                    <a:pt x="598" y="1316"/>
                    <a:pt x="942" y="1300"/>
                    <a:pt x="1289" y="1280"/>
                  </a:cubicBezTo>
                  <a:cubicBezTo>
                    <a:pt x="1641" y="1261"/>
                    <a:pt x="1991" y="1242"/>
                    <a:pt x="2344" y="1217"/>
                  </a:cubicBezTo>
                  <a:cubicBezTo>
                    <a:pt x="3032" y="1168"/>
                    <a:pt x="3723" y="1126"/>
                    <a:pt x="4411" y="1079"/>
                  </a:cubicBezTo>
                  <a:cubicBezTo>
                    <a:pt x="4769" y="1055"/>
                    <a:pt x="5124" y="1024"/>
                    <a:pt x="5480" y="1005"/>
                  </a:cubicBezTo>
                  <a:cubicBezTo>
                    <a:pt x="5818" y="986"/>
                    <a:pt x="6160" y="972"/>
                    <a:pt x="6498" y="956"/>
                  </a:cubicBezTo>
                  <a:cubicBezTo>
                    <a:pt x="7203" y="922"/>
                    <a:pt x="7905" y="878"/>
                    <a:pt x="8607" y="859"/>
                  </a:cubicBezTo>
                  <a:cubicBezTo>
                    <a:pt x="9331" y="843"/>
                    <a:pt x="10055" y="854"/>
                    <a:pt x="10780" y="834"/>
                  </a:cubicBezTo>
                  <a:cubicBezTo>
                    <a:pt x="11504" y="815"/>
                    <a:pt x="12231" y="788"/>
                    <a:pt x="12955" y="774"/>
                  </a:cubicBezTo>
                  <a:cubicBezTo>
                    <a:pt x="13649" y="760"/>
                    <a:pt x="14345" y="738"/>
                    <a:pt x="15039" y="721"/>
                  </a:cubicBezTo>
                  <a:cubicBezTo>
                    <a:pt x="15715" y="703"/>
                    <a:pt x="16390" y="661"/>
                    <a:pt x="17068" y="661"/>
                  </a:cubicBezTo>
                  <a:cubicBezTo>
                    <a:pt x="17089" y="661"/>
                    <a:pt x="17110" y="661"/>
                    <a:pt x="17131" y="661"/>
                  </a:cubicBezTo>
                  <a:cubicBezTo>
                    <a:pt x="17814" y="664"/>
                    <a:pt x="18497" y="672"/>
                    <a:pt x="19180" y="675"/>
                  </a:cubicBezTo>
                  <a:cubicBezTo>
                    <a:pt x="19521" y="675"/>
                    <a:pt x="19863" y="677"/>
                    <a:pt x="20204" y="694"/>
                  </a:cubicBezTo>
                  <a:cubicBezTo>
                    <a:pt x="20532" y="708"/>
                    <a:pt x="20859" y="744"/>
                    <a:pt x="21187" y="757"/>
                  </a:cubicBezTo>
                  <a:cubicBezTo>
                    <a:pt x="21460" y="768"/>
                    <a:pt x="21738" y="774"/>
                    <a:pt x="22010" y="799"/>
                  </a:cubicBezTo>
                  <a:cubicBezTo>
                    <a:pt x="22029" y="810"/>
                    <a:pt x="22049" y="815"/>
                    <a:pt x="22071" y="821"/>
                  </a:cubicBezTo>
                  <a:cubicBezTo>
                    <a:pt x="22097" y="828"/>
                    <a:pt x="22124" y="831"/>
                    <a:pt x="22151" y="831"/>
                  </a:cubicBezTo>
                  <a:cubicBezTo>
                    <a:pt x="22209" y="831"/>
                    <a:pt x="22268" y="815"/>
                    <a:pt x="22319" y="785"/>
                  </a:cubicBezTo>
                  <a:cubicBezTo>
                    <a:pt x="22387" y="744"/>
                    <a:pt x="22437" y="680"/>
                    <a:pt x="22465" y="609"/>
                  </a:cubicBezTo>
                  <a:cubicBezTo>
                    <a:pt x="22418" y="562"/>
                    <a:pt x="22376" y="512"/>
                    <a:pt x="22335" y="465"/>
                  </a:cubicBezTo>
                  <a:cubicBezTo>
                    <a:pt x="22261" y="377"/>
                    <a:pt x="22189" y="292"/>
                    <a:pt x="22112" y="207"/>
                  </a:cubicBezTo>
                  <a:cubicBezTo>
                    <a:pt x="22090" y="185"/>
                    <a:pt x="22068" y="163"/>
                    <a:pt x="22046" y="138"/>
                  </a:cubicBezTo>
                  <a:cubicBezTo>
                    <a:pt x="21972" y="130"/>
                    <a:pt x="21895" y="124"/>
                    <a:pt x="21820" y="121"/>
                  </a:cubicBezTo>
                  <a:cubicBezTo>
                    <a:pt x="21661" y="113"/>
                    <a:pt x="21504" y="105"/>
                    <a:pt x="21347" y="96"/>
                  </a:cubicBezTo>
                  <a:cubicBezTo>
                    <a:pt x="21025" y="85"/>
                    <a:pt x="20702" y="63"/>
                    <a:pt x="20380" y="39"/>
                  </a:cubicBezTo>
                  <a:cubicBezTo>
                    <a:pt x="20031" y="14"/>
                    <a:pt x="19681" y="14"/>
                    <a:pt x="19331" y="11"/>
                  </a:cubicBezTo>
                  <a:cubicBezTo>
                    <a:pt x="19004" y="8"/>
                    <a:pt x="18673" y="8"/>
                    <a:pt x="18346" y="8"/>
                  </a:cubicBezTo>
                  <a:cubicBezTo>
                    <a:pt x="17897" y="6"/>
                    <a:pt x="17451" y="0"/>
                    <a:pt x="17005" y="0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27"/>
            <p:cNvSpPr/>
            <p:nvPr/>
          </p:nvSpPr>
          <p:spPr>
            <a:xfrm>
              <a:off x="3750454" y="4409343"/>
              <a:ext cx="802491" cy="70443"/>
            </a:xfrm>
            <a:custGeom>
              <a:avLst/>
              <a:gdLst/>
              <a:ahLst/>
              <a:cxnLst/>
              <a:rect l="l" t="t" r="r" b="b"/>
              <a:pathLst>
                <a:path w="28594" h="2510" extrusionOk="0">
                  <a:moveTo>
                    <a:pt x="17517" y="0"/>
                  </a:moveTo>
                  <a:cubicBezTo>
                    <a:pt x="16672" y="0"/>
                    <a:pt x="15829" y="19"/>
                    <a:pt x="14984" y="44"/>
                  </a:cubicBezTo>
                  <a:cubicBezTo>
                    <a:pt x="14720" y="51"/>
                    <a:pt x="14456" y="54"/>
                    <a:pt x="14192" y="54"/>
                  </a:cubicBezTo>
                  <a:cubicBezTo>
                    <a:pt x="13859" y="54"/>
                    <a:pt x="13526" y="50"/>
                    <a:pt x="13194" y="47"/>
                  </a:cubicBezTo>
                  <a:cubicBezTo>
                    <a:pt x="12845" y="41"/>
                    <a:pt x="12497" y="36"/>
                    <a:pt x="12150" y="36"/>
                  </a:cubicBezTo>
                  <a:cubicBezTo>
                    <a:pt x="12015" y="36"/>
                    <a:pt x="11881" y="37"/>
                    <a:pt x="11746" y="39"/>
                  </a:cubicBezTo>
                  <a:cubicBezTo>
                    <a:pt x="11206" y="47"/>
                    <a:pt x="10667" y="80"/>
                    <a:pt x="10127" y="97"/>
                  </a:cubicBezTo>
                  <a:cubicBezTo>
                    <a:pt x="9933" y="104"/>
                    <a:pt x="9738" y="106"/>
                    <a:pt x="9543" y="106"/>
                  </a:cubicBezTo>
                  <a:cubicBezTo>
                    <a:pt x="9230" y="106"/>
                    <a:pt x="8916" y="100"/>
                    <a:pt x="8602" y="97"/>
                  </a:cubicBezTo>
                  <a:cubicBezTo>
                    <a:pt x="8559" y="96"/>
                    <a:pt x="8516" y="96"/>
                    <a:pt x="8473" y="96"/>
                  </a:cubicBezTo>
                  <a:cubicBezTo>
                    <a:pt x="7407" y="96"/>
                    <a:pt x="6348" y="192"/>
                    <a:pt x="5284" y="237"/>
                  </a:cubicBezTo>
                  <a:cubicBezTo>
                    <a:pt x="5085" y="247"/>
                    <a:pt x="4887" y="250"/>
                    <a:pt x="4689" y="250"/>
                  </a:cubicBezTo>
                  <a:cubicBezTo>
                    <a:pt x="4568" y="250"/>
                    <a:pt x="4448" y="249"/>
                    <a:pt x="4329" y="248"/>
                  </a:cubicBezTo>
                  <a:cubicBezTo>
                    <a:pt x="4214" y="248"/>
                    <a:pt x="4100" y="247"/>
                    <a:pt x="3986" y="247"/>
                  </a:cubicBezTo>
                  <a:cubicBezTo>
                    <a:pt x="3872" y="247"/>
                    <a:pt x="3759" y="248"/>
                    <a:pt x="3646" y="251"/>
                  </a:cubicBezTo>
                  <a:cubicBezTo>
                    <a:pt x="3115" y="259"/>
                    <a:pt x="2583" y="281"/>
                    <a:pt x="2055" y="309"/>
                  </a:cubicBezTo>
                  <a:cubicBezTo>
                    <a:pt x="1542" y="336"/>
                    <a:pt x="1036" y="350"/>
                    <a:pt x="526" y="353"/>
                  </a:cubicBezTo>
                  <a:cubicBezTo>
                    <a:pt x="515" y="383"/>
                    <a:pt x="502" y="416"/>
                    <a:pt x="493" y="449"/>
                  </a:cubicBezTo>
                  <a:cubicBezTo>
                    <a:pt x="480" y="493"/>
                    <a:pt x="466" y="540"/>
                    <a:pt x="452" y="584"/>
                  </a:cubicBezTo>
                  <a:cubicBezTo>
                    <a:pt x="438" y="631"/>
                    <a:pt x="419" y="675"/>
                    <a:pt x="408" y="722"/>
                  </a:cubicBezTo>
                  <a:cubicBezTo>
                    <a:pt x="383" y="810"/>
                    <a:pt x="356" y="892"/>
                    <a:pt x="334" y="978"/>
                  </a:cubicBezTo>
                  <a:cubicBezTo>
                    <a:pt x="320" y="1030"/>
                    <a:pt x="306" y="1079"/>
                    <a:pt x="290" y="1129"/>
                  </a:cubicBezTo>
                  <a:cubicBezTo>
                    <a:pt x="279" y="1165"/>
                    <a:pt x="268" y="1201"/>
                    <a:pt x="257" y="1234"/>
                  </a:cubicBezTo>
                  <a:cubicBezTo>
                    <a:pt x="243" y="1305"/>
                    <a:pt x="229" y="1374"/>
                    <a:pt x="210" y="1446"/>
                  </a:cubicBezTo>
                  <a:cubicBezTo>
                    <a:pt x="191" y="1528"/>
                    <a:pt x="177" y="1614"/>
                    <a:pt x="160" y="1696"/>
                  </a:cubicBezTo>
                  <a:cubicBezTo>
                    <a:pt x="141" y="1795"/>
                    <a:pt x="113" y="1894"/>
                    <a:pt x="91" y="1994"/>
                  </a:cubicBezTo>
                  <a:cubicBezTo>
                    <a:pt x="69" y="2079"/>
                    <a:pt x="53" y="2164"/>
                    <a:pt x="36" y="2252"/>
                  </a:cubicBezTo>
                  <a:cubicBezTo>
                    <a:pt x="25" y="2327"/>
                    <a:pt x="17" y="2401"/>
                    <a:pt x="6" y="2475"/>
                  </a:cubicBezTo>
                  <a:cubicBezTo>
                    <a:pt x="3" y="2484"/>
                    <a:pt x="3" y="2495"/>
                    <a:pt x="1" y="2506"/>
                  </a:cubicBezTo>
                  <a:cubicBezTo>
                    <a:pt x="145" y="2508"/>
                    <a:pt x="289" y="2510"/>
                    <a:pt x="433" y="2510"/>
                  </a:cubicBezTo>
                  <a:cubicBezTo>
                    <a:pt x="1268" y="2510"/>
                    <a:pt x="2099" y="2467"/>
                    <a:pt x="2933" y="2431"/>
                  </a:cubicBezTo>
                  <a:cubicBezTo>
                    <a:pt x="4026" y="2384"/>
                    <a:pt x="5116" y="2426"/>
                    <a:pt x="6206" y="2354"/>
                  </a:cubicBezTo>
                  <a:cubicBezTo>
                    <a:pt x="6771" y="2316"/>
                    <a:pt x="7335" y="2283"/>
                    <a:pt x="7900" y="2266"/>
                  </a:cubicBezTo>
                  <a:cubicBezTo>
                    <a:pt x="8074" y="2261"/>
                    <a:pt x="8248" y="2259"/>
                    <a:pt x="8423" y="2259"/>
                  </a:cubicBezTo>
                  <a:cubicBezTo>
                    <a:pt x="8771" y="2259"/>
                    <a:pt x="9119" y="2266"/>
                    <a:pt x="9466" y="2266"/>
                  </a:cubicBezTo>
                  <a:cubicBezTo>
                    <a:pt x="9505" y="2266"/>
                    <a:pt x="9543" y="2266"/>
                    <a:pt x="9581" y="2266"/>
                  </a:cubicBezTo>
                  <a:cubicBezTo>
                    <a:pt x="10063" y="2266"/>
                    <a:pt x="10543" y="2251"/>
                    <a:pt x="11022" y="2233"/>
                  </a:cubicBezTo>
                  <a:cubicBezTo>
                    <a:pt x="11552" y="2215"/>
                    <a:pt x="12080" y="2200"/>
                    <a:pt x="12611" y="2200"/>
                  </a:cubicBezTo>
                  <a:cubicBezTo>
                    <a:pt x="12653" y="2200"/>
                    <a:pt x="12695" y="2200"/>
                    <a:pt x="12737" y="2200"/>
                  </a:cubicBezTo>
                  <a:cubicBezTo>
                    <a:pt x="13280" y="2206"/>
                    <a:pt x="13822" y="2217"/>
                    <a:pt x="14367" y="2217"/>
                  </a:cubicBezTo>
                  <a:cubicBezTo>
                    <a:pt x="14879" y="2214"/>
                    <a:pt x="15389" y="2195"/>
                    <a:pt x="15898" y="2178"/>
                  </a:cubicBezTo>
                  <a:cubicBezTo>
                    <a:pt x="16300" y="2166"/>
                    <a:pt x="16703" y="2162"/>
                    <a:pt x="17104" y="2162"/>
                  </a:cubicBezTo>
                  <a:cubicBezTo>
                    <a:pt x="17830" y="2162"/>
                    <a:pt x="18555" y="2175"/>
                    <a:pt x="19282" y="2181"/>
                  </a:cubicBezTo>
                  <a:cubicBezTo>
                    <a:pt x="19419" y="2182"/>
                    <a:pt x="19557" y="2183"/>
                    <a:pt x="19695" y="2183"/>
                  </a:cubicBezTo>
                  <a:cubicBezTo>
                    <a:pt x="19832" y="2183"/>
                    <a:pt x="19970" y="2182"/>
                    <a:pt x="20108" y="2181"/>
                  </a:cubicBezTo>
                  <a:cubicBezTo>
                    <a:pt x="20386" y="2178"/>
                    <a:pt x="20661" y="2178"/>
                    <a:pt x="20939" y="2178"/>
                  </a:cubicBezTo>
                  <a:cubicBezTo>
                    <a:pt x="21490" y="2184"/>
                    <a:pt x="22043" y="2211"/>
                    <a:pt x="22597" y="2228"/>
                  </a:cubicBezTo>
                  <a:cubicBezTo>
                    <a:pt x="23117" y="2244"/>
                    <a:pt x="23635" y="2261"/>
                    <a:pt x="24155" y="2280"/>
                  </a:cubicBezTo>
                  <a:cubicBezTo>
                    <a:pt x="24648" y="2296"/>
                    <a:pt x="25141" y="2329"/>
                    <a:pt x="25634" y="2343"/>
                  </a:cubicBezTo>
                  <a:cubicBezTo>
                    <a:pt x="25716" y="2346"/>
                    <a:pt x="25798" y="2347"/>
                    <a:pt x="25880" y="2347"/>
                  </a:cubicBezTo>
                  <a:cubicBezTo>
                    <a:pt x="26079" y="2347"/>
                    <a:pt x="26278" y="2341"/>
                    <a:pt x="26476" y="2335"/>
                  </a:cubicBezTo>
                  <a:cubicBezTo>
                    <a:pt x="26679" y="2331"/>
                    <a:pt x="26881" y="2326"/>
                    <a:pt x="27084" y="2326"/>
                  </a:cubicBezTo>
                  <a:cubicBezTo>
                    <a:pt x="27334" y="2326"/>
                    <a:pt x="27585" y="2334"/>
                    <a:pt x="27836" y="2360"/>
                  </a:cubicBezTo>
                  <a:cubicBezTo>
                    <a:pt x="27857" y="2362"/>
                    <a:pt x="27878" y="2363"/>
                    <a:pt x="27900" y="2363"/>
                  </a:cubicBezTo>
                  <a:cubicBezTo>
                    <a:pt x="28151" y="2363"/>
                    <a:pt x="28428" y="2205"/>
                    <a:pt x="28593" y="2038"/>
                  </a:cubicBezTo>
                  <a:cubicBezTo>
                    <a:pt x="28582" y="1966"/>
                    <a:pt x="28569" y="1897"/>
                    <a:pt x="28558" y="1826"/>
                  </a:cubicBezTo>
                  <a:cubicBezTo>
                    <a:pt x="28544" y="1735"/>
                    <a:pt x="28533" y="1644"/>
                    <a:pt x="28519" y="1553"/>
                  </a:cubicBezTo>
                  <a:cubicBezTo>
                    <a:pt x="28505" y="1465"/>
                    <a:pt x="28489" y="1374"/>
                    <a:pt x="28475" y="1283"/>
                  </a:cubicBezTo>
                  <a:cubicBezTo>
                    <a:pt x="28467" y="1258"/>
                    <a:pt x="28461" y="1231"/>
                    <a:pt x="28456" y="1203"/>
                  </a:cubicBezTo>
                  <a:cubicBezTo>
                    <a:pt x="28447" y="1179"/>
                    <a:pt x="28442" y="1157"/>
                    <a:pt x="28436" y="1132"/>
                  </a:cubicBezTo>
                  <a:lnTo>
                    <a:pt x="28436" y="1132"/>
                  </a:lnTo>
                  <a:cubicBezTo>
                    <a:pt x="28436" y="1140"/>
                    <a:pt x="28439" y="1146"/>
                    <a:pt x="28439" y="1154"/>
                  </a:cubicBezTo>
                  <a:cubicBezTo>
                    <a:pt x="28417" y="1074"/>
                    <a:pt x="28395" y="997"/>
                    <a:pt x="28370" y="917"/>
                  </a:cubicBezTo>
                  <a:cubicBezTo>
                    <a:pt x="28365" y="889"/>
                    <a:pt x="28354" y="862"/>
                    <a:pt x="28346" y="834"/>
                  </a:cubicBezTo>
                  <a:cubicBezTo>
                    <a:pt x="28340" y="812"/>
                    <a:pt x="28332" y="790"/>
                    <a:pt x="28326" y="771"/>
                  </a:cubicBezTo>
                  <a:cubicBezTo>
                    <a:pt x="28304" y="705"/>
                    <a:pt x="28288" y="642"/>
                    <a:pt x="28269" y="576"/>
                  </a:cubicBezTo>
                  <a:cubicBezTo>
                    <a:pt x="28246" y="523"/>
                    <a:pt x="28227" y="468"/>
                    <a:pt x="28208" y="416"/>
                  </a:cubicBezTo>
                  <a:cubicBezTo>
                    <a:pt x="28191" y="364"/>
                    <a:pt x="28172" y="311"/>
                    <a:pt x="28153" y="262"/>
                  </a:cubicBezTo>
                  <a:cubicBezTo>
                    <a:pt x="28043" y="229"/>
                    <a:pt x="27930" y="212"/>
                    <a:pt x="27806" y="198"/>
                  </a:cubicBezTo>
                  <a:cubicBezTo>
                    <a:pt x="27570" y="174"/>
                    <a:pt x="27337" y="167"/>
                    <a:pt x="27104" y="167"/>
                  </a:cubicBezTo>
                  <a:cubicBezTo>
                    <a:pt x="26831" y="167"/>
                    <a:pt x="26558" y="177"/>
                    <a:pt x="26281" y="185"/>
                  </a:cubicBezTo>
                  <a:cubicBezTo>
                    <a:pt x="26205" y="186"/>
                    <a:pt x="26130" y="187"/>
                    <a:pt x="26055" y="187"/>
                  </a:cubicBezTo>
                  <a:cubicBezTo>
                    <a:pt x="25651" y="187"/>
                    <a:pt x="25247" y="165"/>
                    <a:pt x="24843" y="146"/>
                  </a:cubicBezTo>
                  <a:cubicBezTo>
                    <a:pt x="23772" y="97"/>
                    <a:pt x="22701" y="72"/>
                    <a:pt x="21630" y="36"/>
                  </a:cubicBezTo>
                  <a:cubicBezTo>
                    <a:pt x="20513" y="0"/>
                    <a:pt x="19397" y="25"/>
                    <a:pt x="18280" y="6"/>
                  </a:cubicBezTo>
                  <a:cubicBezTo>
                    <a:pt x="18026" y="3"/>
                    <a:pt x="17770" y="0"/>
                    <a:pt x="17517" y="0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27"/>
            <p:cNvSpPr/>
            <p:nvPr/>
          </p:nvSpPr>
          <p:spPr>
            <a:xfrm>
              <a:off x="3751240" y="4592919"/>
              <a:ext cx="807739" cy="50742"/>
            </a:xfrm>
            <a:custGeom>
              <a:avLst/>
              <a:gdLst/>
              <a:ahLst/>
              <a:cxnLst/>
              <a:rect l="l" t="t" r="r" b="b"/>
              <a:pathLst>
                <a:path w="28781" h="1808" extrusionOk="0">
                  <a:moveTo>
                    <a:pt x="26732" y="1005"/>
                  </a:moveTo>
                  <a:cubicBezTo>
                    <a:pt x="26728" y="1005"/>
                    <a:pt x="26725" y="1006"/>
                    <a:pt x="26721" y="1006"/>
                  </a:cubicBezTo>
                  <a:lnTo>
                    <a:pt x="26721" y="1006"/>
                  </a:lnTo>
                  <a:cubicBezTo>
                    <a:pt x="26718" y="1006"/>
                    <a:pt x="26715" y="1006"/>
                    <a:pt x="26712" y="1006"/>
                  </a:cubicBezTo>
                  <a:cubicBezTo>
                    <a:pt x="26718" y="1006"/>
                    <a:pt x="26725" y="1006"/>
                    <a:pt x="26732" y="1005"/>
                  </a:cubicBezTo>
                  <a:close/>
                  <a:moveTo>
                    <a:pt x="24502" y="1"/>
                  </a:moveTo>
                  <a:cubicBezTo>
                    <a:pt x="24455" y="1"/>
                    <a:pt x="24408" y="4"/>
                    <a:pt x="24361" y="4"/>
                  </a:cubicBezTo>
                  <a:cubicBezTo>
                    <a:pt x="23656" y="12"/>
                    <a:pt x="22954" y="53"/>
                    <a:pt x="22249" y="73"/>
                  </a:cubicBezTo>
                  <a:cubicBezTo>
                    <a:pt x="21611" y="81"/>
                    <a:pt x="20972" y="86"/>
                    <a:pt x="20333" y="100"/>
                  </a:cubicBezTo>
                  <a:cubicBezTo>
                    <a:pt x="19716" y="114"/>
                    <a:pt x="19097" y="147"/>
                    <a:pt x="18480" y="163"/>
                  </a:cubicBezTo>
                  <a:cubicBezTo>
                    <a:pt x="17858" y="174"/>
                    <a:pt x="17238" y="194"/>
                    <a:pt x="16616" y="205"/>
                  </a:cubicBezTo>
                  <a:cubicBezTo>
                    <a:pt x="15669" y="218"/>
                    <a:pt x="14722" y="246"/>
                    <a:pt x="13778" y="265"/>
                  </a:cubicBezTo>
                  <a:cubicBezTo>
                    <a:pt x="12718" y="285"/>
                    <a:pt x="11658" y="326"/>
                    <a:pt x="10597" y="370"/>
                  </a:cubicBezTo>
                  <a:cubicBezTo>
                    <a:pt x="10308" y="381"/>
                    <a:pt x="10022" y="392"/>
                    <a:pt x="9733" y="403"/>
                  </a:cubicBezTo>
                  <a:cubicBezTo>
                    <a:pt x="9609" y="408"/>
                    <a:pt x="9485" y="411"/>
                    <a:pt x="9361" y="414"/>
                  </a:cubicBezTo>
                  <a:cubicBezTo>
                    <a:pt x="9345" y="412"/>
                    <a:pt x="9330" y="411"/>
                    <a:pt x="9314" y="411"/>
                  </a:cubicBezTo>
                  <a:cubicBezTo>
                    <a:pt x="9288" y="411"/>
                    <a:pt x="9263" y="413"/>
                    <a:pt x="9237" y="417"/>
                  </a:cubicBezTo>
                  <a:lnTo>
                    <a:pt x="9210" y="417"/>
                  </a:lnTo>
                  <a:cubicBezTo>
                    <a:pt x="9113" y="417"/>
                    <a:pt x="9017" y="419"/>
                    <a:pt x="8918" y="422"/>
                  </a:cubicBezTo>
                  <a:cubicBezTo>
                    <a:pt x="8904" y="420"/>
                    <a:pt x="8890" y="419"/>
                    <a:pt x="8876" y="419"/>
                  </a:cubicBezTo>
                  <a:cubicBezTo>
                    <a:pt x="8854" y="419"/>
                    <a:pt x="8831" y="422"/>
                    <a:pt x="8811" y="425"/>
                  </a:cubicBezTo>
                  <a:lnTo>
                    <a:pt x="8767" y="425"/>
                  </a:lnTo>
                  <a:cubicBezTo>
                    <a:pt x="8687" y="425"/>
                    <a:pt x="8607" y="428"/>
                    <a:pt x="8530" y="430"/>
                  </a:cubicBezTo>
                  <a:cubicBezTo>
                    <a:pt x="8403" y="433"/>
                    <a:pt x="8271" y="436"/>
                    <a:pt x="8144" y="439"/>
                  </a:cubicBezTo>
                  <a:cubicBezTo>
                    <a:pt x="7883" y="444"/>
                    <a:pt x="7624" y="452"/>
                    <a:pt x="7365" y="461"/>
                  </a:cubicBezTo>
                  <a:cubicBezTo>
                    <a:pt x="6814" y="477"/>
                    <a:pt x="6267" y="494"/>
                    <a:pt x="5716" y="527"/>
                  </a:cubicBezTo>
                  <a:cubicBezTo>
                    <a:pt x="5171" y="560"/>
                    <a:pt x="4628" y="585"/>
                    <a:pt x="4083" y="598"/>
                  </a:cubicBezTo>
                  <a:cubicBezTo>
                    <a:pt x="3544" y="612"/>
                    <a:pt x="3007" y="631"/>
                    <a:pt x="2470" y="659"/>
                  </a:cubicBezTo>
                  <a:cubicBezTo>
                    <a:pt x="1999" y="684"/>
                    <a:pt x="1525" y="711"/>
                    <a:pt x="1055" y="744"/>
                  </a:cubicBezTo>
                  <a:cubicBezTo>
                    <a:pt x="702" y="769"/>
                    <a:pt x="350" y="802"/>
                    <a:pt x="0" y="824"/>
                  </a:cubicBezTo>
                  <a:cubicBezTo>
                    <a:pt x="6" y="877"/>
                    <a:pt x="14" y="929"/>
                    <a:pt x="22" y="981"/>
                  </a:cubicBezTo>
                  <a:cubicBezTo>
                    <a:pt x="41" y="1097"/>
                    <a:pt x="66" y="1212"/>
                    <a:pt x="91" y="1328"/>
                  </a:cubicBezTo>
                  <a:cubicBezTo>
                    <a:pt x="119" y="1446"/>
                    <a:pt x="141" y="1565"/>
                    <a:pt x="165" y="1683"/>
                  </a:cubicBezTo>
                  <a:cubicBezTo>
                    <a:pt x="176" y="1725"/>
                    <a:pt x="185" y="1766"/>
                    <a:pt x="196" y="1807"/>
                  </a:cubicBezTo>
                  <a:cubicBezTo>
                    <a:pt x="548" y="1785"/>
                    <a:pt x="900" y="1752"/>
                    <a:pt x="1253" y="1727"/>
                  </a:cubicBezTo>
                  <a:cubicBezTo>
                    <a:pt x="1784" y="1691"/>
                    <a:pt x="2316" y="1661"/>
                    <a:pt x="2847" y="1634"/>
                  </a:cubicBezTo>
                  <a:cubicBezTo>
                    <a:pt x="3389" y="1609"/>
                    <a:pt x="3935" y="1595"/>
                    <a:pt x="4477" y="1581"/>
                  </a:cubicBezTo>
                  <a:cubicBezTo>
                    <a:pt x="5006" y="1568"/>
                    <a:pt x="5531" y="1532"/>
                    <a:pt x="6057" y="1504"/>
                  </a:cubicBezTo>
                  <a:cubicBezTo>
                    <a:pt x="6591" y="1477"/>
                    <a:pt x="7126" y="1457"/>
                    <a:pt x="7660" y="1441"/>
                  </a:cubicBezTo>
                  <a:cubicBezTo>
                    <a:pt x="7930" y="1433"/>
                    <a:pt x="8202" y="1427"/>
                    <a:pt x="8472" y="1422"/>
                  </a:cubicBezTo>
                  <a:cubicBezTo>
                    <a:pt x="8596" y="1419"/>
                    <a:pt x="8720" y="1416"/>
                    <a:pt x="8841" y="1413"/>
                  </a:cubicBezTo>
                  <a:lnTo>
                    <a:pt x="8890" y="1413"/>
                  </a:lnTo>
                  <a:cubicBezTo>
                    <a:pt x="8946" y="1413"/>
                    <a:pt x="9003" y="1411"/>
                    <a:pt x="9058" y="1411"/>
                  </a:cubicBezTo>
                  <a:cubicBezTo>
                    <a:pt x="9124" y="1408"/>
                    <a:pt x="9188" y="1408"/>
                    <a:pt x="9254" y="1405"/>
                  </a:cubicBezTo>
                  <a:lnTo>
                    <a:pt x="9298" y="1405"/>
                  </a:lnTo>
                  <a:cubicBezTo>
                    <a:pt x="9312" y="1407"/>
                    <a:pt x="9325" y="1407"/>
                    <a:pt x="9339" y="1407"/>
                  </a:cubicBezTo>
                  <a:cubicBezTo>
                    <a:pt x="9353" y="1407"/>
                    <a:pt x="9367" y="1407"/>
                    <a:pt x="9381" y="1405"/>
                  </a:cubicBezTo>
                  <a:cubicBezTo>
                    <a:pt x="9895" y="1391"/>
                    <a:pt x="10410" y="1367"/>
                    <a:pt x="10922" y="1347"/>
                  </a:cubicBezTo>
                  <a:cubicBezTo>
                    <a:pt x="11743" y="1320"/>
                    <a:pt x="12566" y="1284"/>
                    <a:pt x="13387" y="1265"/>
                  </a:cubicBezTo>
                  <a:cubicBezTo>
                    <a:pt x="14058" y="1251"/>
                    <a:pt x="14730" y="1232"/>
                    <a:pt x="15402" y="1215"/>
                  </a:cubicBezTo>
                  <a:lnTo>
                    <a:pt x="15366" y="1215"/>
                  </a:lnTo>
                  <a:cubicBezTo>
                    <a:pt x="15396" y="1215"/>
                    <a:pt x="15427" y="1212"/>
                    <a:pt x="15457" y="1212"/>
                  </a:cubicBezTo>
                  <a:cubicBezTo>
                    <a:pt x="15438" y="1212"/>
                    <a:pt x="15418" y="1215"/>
                    <a:pt x="15402" y="1215"/>
                  </a:cubicBezTo>
                  <a:cubicBezTo>
                    <a:pt x="15427" y="1215"/>
                    <a:pt x="15449" y="1212"/>
                    <a:pt x="15471" y="1212"/>
                  </a:cubicBezTo>
                  <a:cubicBezTo>
                    <a:pt x="16341" y="1199"/>
                    <a:pt x="17208" y="1179"/>
                    <a:pt x="18078" y="1160"/>
                  </a:cubicBezTo>
                  <a:cubicBezTo>
                    <a:pt x="18516" y="1152"/>
                    <a:pt x="18956" y="1146"/>
                    <a:pt x="19397" y="1127"/>
                  </a:cubicBezTo>
                  <a:cubicBezTo>
                    <a:pt x="19796" y="1111"/>
                    <a:pt x="20195" y="1097"/>
                    <a:pt x="20595" y="1086"/>
                  </a:cubicBezTo>
                  <a:lnTo>
                    <a:pt x="20597" y="1086"/>
                  </a:lnTo>
                  <a:cubicBezTo>
                    <a:pt x="20622" y="1083"/>
                    <a:pt x="20647" y="1083"/>
                    <a:pt x="20672" y="1083"/>
                  </a:cubicBezTo>
                  <a:cubicBezTo>
                    <a:pt x="20650" y="1083"/>
                    <a:pt x="20625" y="1083"/>
                    <a:pt x="20600" y="1086"/>
                  </a:cubicBezTo>
                  <a:cubicBezTo>
                    <a:pt x="21195" y="1077"/>
                    <a:pt x="21787" y="1075"/>
                    <a:pt x="22379" y="1058"/>
                  </a:cubicBezTo>
                  <a:cubicBezTo>
                    <a:pt x="22976" y="1044"/>
                    <a:pt x="23571" y="1014"/>
                    <a:pt x="24168" y="998"/>
                  </a:cubicBezTo>
                  <a:cubicBezTo>
                    <a:pt x="24211" y="997"/>
                    <a:pt x="24253" y="997"/>
                    <a:pt x="24295" y="997"/>
                  </a:cubicBezTo>
                  <a:cubicBezTo>
                    <a:pt x="24651" y="997"/>
                    <a:pt x="25006" y="1007"/>
                    <a:pt x="25363" y="1017"/>
                  </a:cubicBezTo>
                  <a:cubicBezTo>
                    <a:pt x="25488" y="1020"/>
                    <a:pt x="25614" y="1021"/>
                    <a:pt x="25739" y="1021"/>
                  </a:cubicBezTo>
                  <a:cubicBezTo>
                    <a:pt x="26041" y="1021"/>
                    <a:pt x="26345" y="1014"/>
                    <a:pt x="26646" y="1006"/>
                  </a:cubicBezTo>
                  <a:cubicBezTo>
                    <a:pt x="26671" y="1006"/>
                    <a:pt x="26696" y="1006"/>
                    <a:pt x="26721" y="1006"/>
                  </a:cubicBezTo>
                  <a:lnTo>
                    <a:pt x="26721" y="1006"/>
                  </a:lnTo>
                  <a:cubicBezTo>
                    <a:pt x="26730" y="1005"/>
                    <a:pt x="26740" y="1003"/>
                    <a:pt x="26751" y="1003"/>
                  </a:cubicBezTo>
                  <a:cubicBezTo>
                    <a:pt x="26745" y="1004"/>
                    <a:pt x="26738" y="1005"/>
                    <a:pt x="26732" y="1005"/>
                  </a:cubicBezTo>
                  <a:lnTo>
                    <a:pt x="26732" y="1005"/>
                  </a:lnTo>
                  <a:cubicBezTo>
                    <a:pt x="26756" y="1005"/>
                    <a:pt x="26779" y="1005"/>
                    <a:pt x="26803" y="1005"/>
                  </a:cubicBezTo>
                  <a:cubicBezTo>
                    <a:pt x="27146" y="1005"/>
                    <a:pt x="27489" y="1013"/>
                    <a:pt x="27833" y="1022"/>
                  </a:cubicBezTo>
                  <a:cubicBezTo>
                    <a:pt x="28020" y="1028"/>
                    <a:pt x="28207" y="1031"/>
                    <a:pt x="28397" y="1036"/>
                  </a:cubicBezTo>
                  <a:lnTo>
                    <a:pt x="28642" y="1036"/>
                  </a:lnTo>
                  <a:cubicBezTo>
                    <a:pt x="28648" y="1003"/>
                    <a:pt x="28656" y="967"/>
                    <a:pt x="28665" y="934"/>
                  </a:cubicBezTo>
                  <a:cubicBezTo>
                    <a:pt x="28665" y="929"/>
                    <a:pt x="28665" y="923"/>
                    <a:pt x="28667" y="921"/>
                  </a:cubicBezTo>
                  <a:cubicBezTo>
                    <a:pt x="28687" y="794"/>
                    <a:pt x="28703" y="665"/>
                    <a:pt x="28722" y="538"/>
                  </a:cubicBezTo>
                  <a:cubicBezTo>
                    <a:pt x="28733" y="461"/>
                    <a:pt x="28742" y="386"/>
                    <a:pt x="28750" y="309"/>
                  </a:cubicBezTo>
                  <a:cubicBezTo>
                    <a:pt x="28758" y="238"/>
                    <a:pt x="28769" y="166"/>
                    <a:pt x="28775" y="92"/>
                  </a:cubicBezTo>
                  <a:cubicBezTo>
                    <a:pt x="28777" y="75"/>
                    <a:pt x="28777" y="62"/>
                    <a:pt x="28780" y="45"/>
                  </a:cubicBezTo>
                  <a:lnTo>
                    <a:pt x="28772" y="45"/>
                  </a:lnTo>
                  <a:cubicBezTo>
                    <a:pt x="28665" y="45"/>
                    <a:pt x="28554" y="45"/>
                    <a:pt x="28450" y="42"/>
                  </a:cubicBezTo>
                  <a:cubicBezTo>
                    <a:pt x="28218" y="37"/>
                    <a:pt x="27987" y="31"/>
                    <a:pt x="27756" y="26"/>
                  </a:cubicBezTo>
                  <a:cubicBezTo>
                    <a:pt x="27522" y="19"/>
                    <a:pt x="27287" y="16"/>
                    <a:pt x="27052" y="16"/>
                  </a:cubicBezTo>
                  <a:cubicBezTo>
                    <a:pt x="26818" y="16"/>
                    <a:pt x="26583" y="19"/>
                    <a:pt x="26349" y="23"/>
                  </a:cubicBezTo>
                  <a:lnTo>
                    <a:pt x="26321" y="23"/>
                  </a:lnTo>
                  <a:cubicBezTo>
                    <a:pt x="26308" y="23"/>
                    <a:pt x="26297" y="26"/>
                    <a:pt x="26283" y="26"/>
                  </a:cubicBezTo>
                  <a:cubicBezTo>
                    <a:pt x="26161" y="27"/>
                    <a:pt x="26038" y="28"/>
                    <a:pt x="25916" y="28"/>
                  </a:cubicBezTo>
                  <a:cubicBezTo>
                    <a:pt x="25742" y="28"/>
                    <a:pt x="25568" y="26"/>
                    <a:pt x="25394" y="23"/>
                  </a:cubicBezTo>
                  <a:cubicBezTo>
                    <a:pt x="25096" y="15"/>
                    <a:pt x="24799" y="1"/>
                    <a:pt x="24502" y="1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27"/>
            <p:cNvSpPr/>
            <p:nvPr/>
          </p:nvSpPr>
          <p:spPr>
            <a:xfrm>
              <a:off x="3761905" y="4644307"/>
              <a:ext cx="787167" cy="45718"/>
            </a:xfrm>
            <a:custGeom>
              <a:avLst/>
              <a:gdLst/>
              <a:ahLst/>
              <a:cxnLst/>
              <a:rect l="l" t="t" r="r" b="b"/>
              <a:pathLst>
                <a:path w="28048" h="1629" extrusionOk="0">
                  <a:moveTo>
                    <a:pt x="15995" y="95"/>
                  </a:moveTo>
                  <a:lnTo>
                    <a:pt x="15995" y="95"/>
                  </a:lnTo>
                  <a:cubicBezTo>
                    <a:pt x="15984" y="95"/>
                    <a:pt x="15973" y="95"/>
                    <a:pt x="15962" y="95"/>
                  </a:cubicBezTo>
                  <a:lnTo>
                    <a:pt x="15962" y="95"/>
                  </a:lnTo>
                  <a:cubicBezTo>
                    <a:pt x="15970" y="95"/>
                    <a:pt x="15979" y="95"/>
                    <a:pt x="15988" y="95"/>
                  </a:cubicBezTo>
                  <a:lnTo>
                    <a:pt x="15988" y="95"/>
                  </a:lnTo>
                  <a:cubicBezTo>
                    <a:pt x="15990" y="95"/>
                    <a:pt x="15993" y="95"/>
                    <a:pt x="15995" y="95"/>
                  </a:cubicBezTo>
                  <a:close/>
                  <a:moveTo>
                    <a:pt x="21162" y="1000"/>
                  </a:moveTo>
                  <a:lnTo>
                    <a:pt x="21162" y="1000"/>
                  </a:lnTo>
                  <a:cubicBezTo>
                    <a:pt x="21152" y="1000"/>
                    <a:pt x="21142" y="1000"/>
                    <a:pt x="21131" y="1000"/>
                  </a:cubicBezTo>
                  <a:cubicBezTo>
                    <a:pt x="21142" y="1000"/>
                    <a:pt x="21152" y="1000"/>
                    <a:pt x="21162" y="1000"/>
                  </a:cubicBezTo>
                  <a:close/>
                  <a:moveTo>
                    <a:pt x="8266" y="1267"/>
                  </a:moveTo>
                  <a:cubicBezTo>
                    <a:pt x="8254" y="1267"/>
                    <a:pt x="8243" y="1267"/>
                    <a:pt x="8230" y="1267"/>
                  </a:cubicBezTo>
                  <a:lnTo>
                    <a:pt x="8230" y="1267"/>
                  </a:lnTo>
                  <a:cubicBezTo>
                    <a:pt x="8242" y="1267"/>
                    <a:pt x="8254" y="1267"/>
                    <a:pt x="8266" y="1267"/>
                  </a:cubicBezTo>
                  <a:close/>
                  <a:moveTo>
                    <a:pt x="21858" y="1"/>
                  </a:moveTo>
                  <a:cubicBezTo>
                    <a:pt x="21346" y="1"/>
                    <a:pt x="20834" y="17"/>
                    <a:pt x="20319" y="28"/>
                  </a:cubicBezTo>
                  <a:cubicBezTo>
                    <a:pt x="20283" y="28"/>
                    <a:pt x="20245" y="31"/>
                    <a:pt x="20209" y="31"/>
                  </a:cubicBezTo>
                  <a:cubicBezTo>
                    <a:pt x="19546" y="37"/>
                    <a:pt x="18879" y="39"/>
                    <a:pt x="18213" y="42"/>
                  </a:cubicBezTo>
                  <a:cubicBezTo>
                    <a:pt x="17475" y="45"/>
                    <a:pt x="16734" y="77"/>
                    <a:pt x="15995" y="95"/>
                  </a:cubicBezTo>
                  <a:lnTo>
                    <a:pt x="15995" y="95"/>
                  </a:lnTo>
                  <a:cubicBezTo>
                    <a:pt x="15996" y="95"/>
                    <a:pt x="15998" y="95"/>
                    <a:pt x="15999" y="95"/>
                  </a:cubicBezTo>
                  <a:cubicBezTo>
                    <a:pt x="15996" y="95"/>
                    <a:pt x="15992" y="95"/>
                    <a:pt x="15988" y="95"/>
                  </a:cubicBezTo>
                  <a:lnTo>
                    <a:pt x="15988" y="95"/>
                  </a:lnTo>
                  <a:cubicBezTo>
                    <a:pt x="15971" y="95"/>
                    <a:pt x="15954" y="95"/>
                    <a:pt x="15937" y="96"/>
                  </a:cubicBezTo>
                  <a:lnTo>
                    <a:pt x="15937" y="96"/>
                  </a:lnTo>
                  <a:cubicBezTo>
                    <a:pt x="15945" y="96"/>
                    <a:pt x="15953" y="95"/>
                    <a:pt x="15962" y="95"/>
                  </a:cubicBezTo>
                  <a:lnTo>
                    <a:pt x="15962" y="95"/>
                  </a:lnTo>
                  <a:cubicBezTo>
                    <a:pt x="15085" y="109"/>
                    <a:pt x="14208" y="139"/>
                    <a:pt x="13331" y="163"/>
                  </a:cubicBezTo>
                  <a:cubicBezTo>
                    <a:pt x="12494" y="185"/>
                    <a:pt x="11660" y="224"/>
                    <a:pt x="10826" y="243"/>
                  </a:cubicBezTo>
                  <a:lnTo>
                    <a:pt x="10785" y="243"/>
                  </a:lnTo>
                  <a:cubicBezTo>
                    <a:pt x="10774" y="243"/>
                    <a:pt x="10765" y="246"/>
                    <a:pt x="10754" y="246"/>
                  </a:cubicBezTo>
                  <a:cubicBezTo>
                    <a:pt x="10760" y="246"/>
                    <a:pt x="10765" y="243"/>
                    <a:pt x="10771" y="243"/>
                  </a:cubicBezTo>
                  <a:lnTo>
                    <a:pt x="10771" y="243"/>
                  </a:lnTo>
                  <a:cubicBezTo>
                    <a:pt x="10763" y="243"/>
                    <a:pt x="10754" y="246"/>
                    <a:pt x="10746" y="246"/>
                  </a:cubicBezTo>
                  <a:lnTo>
                    <a:pt x="10743" y="246"/>
                  </a:lnTo>
                  <a:cubicBezTo>
                    <a:pt x="10248" y="254"/>
                    <a:pt x="9752" y="265"/>
                    <a:pt x="9257" y="268"/>
                  </a:cubicBezTo>
                  <a:cubicBezTo>
                    <a:pt x="8667" y="273"/>
                    <a:pt x="8078" y="279"/>
                    <a:pt x="7489" y="298"/>
                  </a:cubicBezTo>
                  <a:cubicBezTo>
                    <a:pt x="6974" y="315"/>
                    <a:pt x="6459" y="334"/>
                    <a:pt x="5942" y="353"/>
                  </a:cubicBezTo>
                  <a:cubicBezTo>
                    <a:pt x="5432" y="375"/>
                    <a:pt x="4923" y="406"/>
                    <a:pt x="4416" y="425"/>
                  </a:cubicBezTo>
                  <a:cubicBezTo>
                    <a:pt x="4001" y="439"/>
                    <a:pt x="3585" y="441"/>
                    <a:pt x="3172" y="461"/>
                  </a:cubicBezTo>
                  <a:cubicBezTo>
                    <a:pt x="2742" y="480"/>
                    <a:pt x="2316" y="507"/>
                    <a:pt x="1889" y="530"/>
                  </a:cubicBezTo>
                  <a:cubicBezTo>
                    <a:pt x="1465" y="552"/>
                    <a:pt x="1038" y="571"/>
                    <a:pt x="617" y="607"/>
                  </a:cubicBezTo>
                  <a:cubicBezTo>
                    <a:pt x="410" y="623"/>
                    <a:pt x="207" y="637"/>
                    <a:pt x="0" y="659"/>
                  </a:cubicBezTo>
                  <a:cubicBezTo>
                    <a:pt x="3" y="662"/>
                    <a:pt x="6" y="667"/>
                    <a:pt x="6" y="673"/>
                  </a:cubicBezTo>
                  <a:cubicBezTo>
                    <a:pt x="25" y="731"/>
                    <a:pt x="41" y="786"/>
                    <a:pt x="61" y="843"/>
                  </a:cubicBezTo>
                  <a:cubicBezTo>
                    <a:pt x="80" y="909"/>
                    <a:pt x="96" y="973"/>
                    <a:pt x="116" y="1039"/>
                  </a:cubicBezTo>
                  <a:cubicBezTo>
                    <a:pt x="135" y="1105"/>
                    <a:pt x="160" y="1174"/>
                    <a:pt x="179" y="1240"/>
                  </a:cubicBezTo>
                  <a:cubicBezTo>
                    <a:pt x="190" y="1276"/>
                    <a:pt x="201" y="1309"/>
                    <a:pt x="209" y="1344"/>
                  </a:cubicBezTo>
                  <a:cubicBezTo>
                    <a:pt x="212" y="1353"/>
                    <a:pt x="218" y="1358"/>
                    <a:pt x="220" y="1367"/>
                  </a:cubicBezTo>
                  <a:cubicBezTo>
                    <a:pt x="242" y="1427"/>
                    <a:pt x="270" y="1488"/>
                    <a:pt x="292" y="1551"/>
                  </a:cubicBezTo>
                  <a:cubicBezTo>
                    <a:pt x="292" y="1554"/>
                    <a:pt x="295" y="1554"/>
                    <a:pt x="295" y="1557"/>
                  </a:cubicBezTo>
                  <a:cubicBezTo>
                    <a:pt x="295" y="1559"/>
                    <a:pt x="297" y="1562"/>
                    <a:pt x="297" y="1565"/>
                  </a:cubicBezTo>
                  <a:cubicBezTo>
                    <a:pt x="306" y="1587"/>
                    <a:pt x="314" y="1609"/>
                    <a:pt x="322" y="1628"/>
                  </a:cubicBezTo>
                  <a:cubicBezTo>
                    <a:pt x="564" y="1609"/>
                    <a:pt x="807" y="1590"/>
                    <a:pt x="1052" y="1573"/>
                  </a:cubicBezTo>
                  <a:cubicBezTo>
                    <a:pt x="1586" y="1534"/>
                    <a:pt x="2123" y="1515"/>
                    <a:pt x="2660" y="1482"/>
                  </a:cubicBezTo>
                  <a:cubicBezTo>
                    <a:pt x="3180" y="1452"/>
                    <a:pt x="3700" y="1435"/>
                    <a:pt x="4221" y="1424"/>
                  </a:cubicBezTo>
                  <a:cubicBezTo>
                    <a:pt x="4727" y="1411"/>
                    <a:pt x="5231" y="1380"/>
                    <a:pt x="5738" y="1358"/>
                  </a:cubicBezTo>
                  <a:cubicBezTo>
                    <a:pt x="6561" y="1320"/>
                    <a:pt x="7387" y="1287"/>
                    <a:pt x="8213" y="1267"/>
                  </a:cubicBezTo>
                  <a:lnTo>
                    <a:pt x="8219" y="1267"/>
                  </a:lnTo>
                  <a:cubicBezTo>
                    <a:pt x="8223" y="1267"/>
                    <a:pt x="8226" y="1267"/>
                    <a:pt x="8230" y="1267"/>
                  </a:cubicBezTo>
                  <a:lnTo>
                    <a:pt x="8230" y="1267"/>
                  </a:lnTo>
                  <a:cubicBezTo>
                    <a:pt x="8230" y="1267"/>
                    <a:pt x="8230" y="1267"/>
                    <a:pt x="8230" y="1267"/>
                  </a:cubicBezTo>
                  <a:cubicBezTo>
                    <a:pt x="8245" y="1267"/>
                    <a:pt x="8260" y="1267"/>
                    <a:pt x="8275" y="1267"/>
                  </a:cubicBezTo>
                  <a:lnTo>
                    <a:pt x="8275" y="1267"/>
                  </a:lnTo>
                  <a:cubicBezTo>
                    <a:pt x="8272" y="1267"/>
                    <a:pt x="8269" y="1267"/>
                    <a:pt x="8266" y="1267"/>
                  </a:cubicBezTo>
                  <a:lnTo>
                    <a:pt x="8266" y="1267"/>
                  </a:lnTo>
                  <a:cubicBezTo>
                    <a:pt x="8281" y="1267"/>
                    <a:pt x="8296" y="1266"/>
                    <a:pt x="8312" y="1265"/>
                  </a:cubicBezTo>
                  <a:lnTo>
                    <a:pt x="8312" y="1265"/>
                  </a:lnTo>
                  <a:cubicBezTo>
                    <a:pt x="8300" y="1266"/>
                    <a:pt x="8287" y="1267"/>
                    <a:pt x="8275" y="1267"/>
                  </a:cubicBezTo>
                  <a:lnTo>
                    <a:pt x="8275" y="1267"/>
                  </a:lnTo>
                  <a:cubicBezTo>
                    <a:pt x="9364" y="1256"/>
                    <a:pt x="10453" y="1248"/>
                    <a:pt x="11545" y="1215"/>
                  </a:cubicBezTo>
                  <a:cubicBezTo>
                    <a:pt x="12059" y="1201"/>
                    <a:pt x="12577" y="1177"/>
                    <a:pt x="13095" y="1160"/>
                  </a:cubicBezTo>
                  <a:cubicBezTo>
                    <a:pt x="13612" y="1144"/>
                    <a:pt x="14130" y="1132"/>
                    <a:pt x="14648" y="1116"/>
                  </a:cubicBezTo>
                  <a:cubicBezTo>
                    <a:pt x="14994" y="1105"/>
                    <a:pt x="15339" y="1097"/>
                    <a:pt x="15686" y="1091"/>
                  </a:cubicBezTo>
                  <a:lnTo>
                    <a:pt x="15559" y="1091"/>
                  </a:lnTo>
                  <a:cubicBezTo>
                    <a:pt x="16255" y="1080"/>
                    <a:pt x="16952" y="1058"/>
                    <a:pt x="17649" y="1039"/>
                  </a:cubicBezTo>
                  <a:lnTo>
                    <a:pt x="17629" y="1039"/>
                  </a:lnTo>
                  <a:cubicBezTo>
                    <a:pt x="18196" y="1033"/>
                    <a:pt x="18764" y="1036"/>
                    <a:pt x="19334" y="1031"/>
                  </a:cubicBezTo>
                  <a:cubicBezTo>
                    <a:pt x="19915" y="1025"/>
                    <a:pt x="20495" y="1014"/>
                    <a:pt x="21074" y="1000"/>
                  </a:cubicBezTo>
                  <a:lnTo>
                    <a:pt x="21093" y="1000"/>
                  </a:lnTo>
                  <a:cubicBezTo>
                    <a:pt x="21123" y="1000"/>
                    <a:pt x="21154" y="1000"/>
                    <a:pt x="21184" y="998"/>
                  </a:cubicBezTo>
                  <a:lnTo>
                    <a:pt x="21184" y="998"/>
                  </a:lnTo>
                  <a:cubicBezTo>
                    <a:pt x="21177" y="999"/>
                    <a:pt x="21169" y="999"/>
                    <a:pt x="21162" y="1000"/>
                  </a:cubicBezTo>
                  <a:lnTo>
                    <a:pt x="21162" y="1000"/>
                  </a:lnTo>
                  <a:cubicBezTo>
                    <a:pt x="21378" y="996"/>
                    <a:pt x="21593" y="995"/>
                    <a:pt x="21809" y="995"/>
                  </a:cubicBezTo>
                  <a:cubicBezTo>
                    <a:pt x="22083" y="995"/>
                    <a:pt x="22357" y="997"/>
                    <a:pt x="22632" y="1000"/>
                  </a:cubicBezTo>
                  <a:cubicBezTo>
                    <a:pt x="23130" y="1006"/>
                    <a:pt x="23631" y="1000"/>
                    <a:pt x="24133" y="1009"/>
                  </a:cubicBezTo>
                  <a:cubicBezTo>
                    <a:pt x="24631" y="1020"/>
                    <a:pt x="25132" y="1053"/>
                    <a:pt x="25630" y="1055"/>
                  </a:cubicBezTo>
                  <a:lnTo>
                    <a:pt x="25969" y="1055"/>
                  </a:lnTo>
                  <a:cubicBezTo>
                    <a:pt x="26064" y="1055"/>
                    <a:pt x="26159" y="1054"/>
                    <a:pt x="26253" y="1054"/>
                  </a:cubicBezTo>
                  <a:cubicBezTo>
                    <a:pt x="26301" y="1054"/>
                    <a:pt x="26348" y="1054"/>
                    <a:pt x="26396" y="1055"/>
                  </a:cubicBezTo>
                  <a:cubicBezTo>
                    <a:pt x="26649" y="1058"/>
                    <a:pt x="26902" y="1075"/>
                    <a:pt x="27156" y="1086"/>
                  </a:cubicBezTo>
                  <a:cubicBezTo>
                    <a:pt x="27335" y="1094"/>
                    <a:pt x="27511" y="1099"/>
                    <a:pt x="27687" y="1102"/>
                  </a:cubicBezTo>
                  <a:lnTo>
                    <a:pt x="27767" y="1102"/>
                  </a:lnTo>
                  <a:cubicBezTo>
                    <a:pt x="27781" y="1064"/>
                    <a:pt x="27794" y="1022"/>
                    <a:pt x="27811" y="984"/>
                  </a:cubicBezTo>
                  <a:lnTo>
                    <a:pt x="27811" y="984"/>
                  </a:lnTo>
                  <a:cubicBezTo>
                    <a:pt x="27808" y="989"/>
                    <a:pt x="27805" y="995"/>
                    <a:pt x="27803" y="1003"/>
                  </a:cubicBezTo>
                  <a:cubicBezTo>
                    <a:pt x="27836" y="904"/>
                    <a:pt x="27866" y="805"/>
                    <a:pt x="27899" y="708"/>
                  </a:cubicBezTo>
                  <a:cubicBezTo>
                    <a:pt x="27907" y="681"/>
                    <a:pt x="27918" y="651"/>
                    <a:pt x="27927" y="623"/>
                  </a:cubicBezTo>
                  <a:cubicBezTo>
                    <a:pt x="27929" y="609"/>
                    <a:pt x="27935" y="596"/>
                    <a:pt x="27940" y="579"/>
                  </a:cubicBezTo>
                  <a:cubicBezTo>
                    <a:pt x="27943" y="568"/>
                    <a:pt x="27946" y="557"/>
                    <a:pt x="27949" y="546"/>
                  </a:cubicBezTo>
                  <a:cubicBezTo>
                    <a:pt x="27962" y="494"/>
                    <a:pt x="27979" y="441"/>
                    <a:pt x="27990" y="389"/>
                  </a:cubicBezTo>
                  <a:cubicBezTo>
                    <a:pt x="27993" y="375"/>
                    <a:pt x="27995" y="362"/>
                    <a:pt x="27998" y="348"/>
                  </a:cubicBezTo>
                  <a:lnTo>
                    <a:pt x="28001" y="337"/>
                  </a:lnTo>
                  <a:cubicBezTo>
                    <a:pt x="28009" y="295"/>
                    <a:pt x="28017" y="254"/>
                    <a:pt x="28026" y="213"/>
                  </a:cubicBezTo>
                  <a:cubicBezTo>
                    <a:pt x="28034" y="180"/>
                    <a:pt x="28042" y="144"/>
                    <a:pt x="28048" y="111"/>
                  </a:cubicBezTo>
                  <a:lnTo>
                    <a:pt x="28031" y="111"/>
                  </a:lnTo>
                  <a:cubicBezTo>
                    <a:pt x="28013" y="111"/>
                    <a:pt x="27995" y="111"/>
                    <a:pt x="27977" y="111"/>
                  </a:cubicBezTo>
                  <a:cubicBezTo>
                    <a:pt x="27503" y="111"/>
                    <a:pt x="27033" y="77"/>
                    <a:pt x="26561" y="64"/>
                  </a:cubicBezTo>
                  <a:cubicBezTo>
                    <a:pt x="26482" y="63"/>
                    <a:pt x="26405" y="62"/>
                    <a:pt x="26327" y="62"/>
                  </a:cubicBezTo>
                  <a:cubicBezTo>
                    <a:pt x="26249" y="62"/>
                    <a:pt x="26171" y="63"/>
                    <a:pt x="26093" y="64"/>
                  </a:cubicBezTo>
                  <a:lnTo>
                    <a:pt x="25823" y="64"/>
                  </a:lnTo>
                  <a:cubicBezTo>
                    <a:pt x="25564" y="61"/>
                    <a:pt x="25303" y="56"/>
                    <a:pt x="25044" y="45"/>
                  </a:cubicBezTo>
                  <a:cubicBezTo>
                    <a:pt x="24551" y="28"/>
                    <a:pt x="24058" y="17"/>
                    <a:pt x="23563" y="15"/>
                  </a:cubicBezTo>
                  <a:cubicBezTo>
                    <a:pt x="23042" y="12"/>
                    <a:pt x="22522" y="4"/>
                    <a:pt x="22002" y="1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7"/>
            <p:cNvSpPr/>
            <p:nvPr/>
          </p:nvSpPr>
          <p:spPr>
            <a:xfrm>
              <a:off x="4066105" y="4651127"/>
              <a:ext cx="196" cy="28"/>
            </a:xfrm>
            <a:custGeom>
              <a:avLst/>
              <a:gdLst/>
              <a:ahLst/>
              <a:cxnLst/>
              <a:rect l="l" t="t" r="r" b="b"/>
              <a:pathLst>
                <a:path w="7" h="1" extrusionOk="0">
                  <a:moveTo>
                    <a:pt x="1" y="0"/>
                  </a:moveTo>
                  <a:lnTo>
                    <a:pt x="6" y="0"/>
                  </a:lnTo>
                  <a:close/>
                </a:path>
              </a:pathLst>
            </a:custGeom>
            <a:solidFill>
              <a:srgbClr val="BB5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7"/>
            <p:cNvSpPr/>
            <p:nvPr/>
          </p:nvSpPr>
          <p:spPr>
            <a:xfrm>
              <a:off x="4064169" y="4651127"/>
              <a:ext cx="505" cy="84"/>
            </a:xfrm>
            <a:custGeom>
              <a:avLst/>
              <a:gdLst/>
              <a:ahLst/>
              <a:cxnLst/>
              <a:rect l="l" t="t" r="r" b="b"/>
              <a:pathLst>
                <a:path w="18" h="3" extrusionOk="0">
                  <a:moveTo>
                    <a:pt x="17" y="0"/>
                  </a:moveTo>
                  <a:cubicBezTo>
                    <a:pt x="12" y="0"/>
                    <a:pt x="6" y="0"/>
                    <a:pt x="1" y="3"/>
                  </a:cubicBezTo>
                  <a:lnTo>
                    <a:pt x="17" y="3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BB5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7"/>
            <p:cNvSpPr/>
            <p:nvPr/>
          </p:nvSpPr>
          <p:spPr>
            <a:xfrm>
              <a:off x="3824631" y="4761704"/>
              <a:ext cx="668200" cy="72885"/>
            </a:xfrm>
            <a:custGeom>
              <a:avLst/>
              <a:gdLst/>
              <a:ahLst/>
              <a:cxnLst/>
              <a:rect l="l" t="t" r="r" b="b"/>
              <a:pathLst>
                <a:path w="23809" h="2597" extrusionOk="0">
                  <a:moveTo>
                    <a:pt x="221" y="1294"/>
                  </a:moveTo>
                  <a:cubicBezTo>
                    <a:pt x="221" y="1294"/>
                    <a:pt x="224" y="1297"/>
                    <a:pt x="224" y="1300"/>
                  </a:cubicBezTo>
                  <a:lnTo>
                    <a:pt x="224" y="1297"/>
                  </a:lnTo>
                  <a:lnTo>
                    <a:pt x="221" y="1294"/>
                  </a:lnTo>
                  <a:close/>
                  <a:moveTo>
                    <a:pt x="22569" y="0"/>
                  </a:moveTo>
                  <a:cubicBezTo>
                    <a:pt x="22300" y="0"/>
                    <a:pt x="22030" y="19"/>
                    <a:pt x="21765" y="22"/>
                  </a:cubicBezTo>
                  <a:lnTo>
                    <a:pt x="21765" y="25"/>
                  </a:lnTo>
                  <a:cubicBezTo>
                    <a:pt x="21695" y="26"/>
                    <a:pt x="21625" y="27"/>
                    <a:pt x="21554" y="27"/>
                  </a:cubicBezTo>
                  <a:cubicBezTo>
                    <a:pt x="21132" y="27"/>
                    <a:pt x="20709" y="8"/>
                    <a:pt x="20287" y="8"/>
                  </a:cubicBezTo>
                  <a:cubicBezTo>
                    <a:pt x="19334" y="8"/>
                    <a:pt x="18382" y="14"/>
                    <a:pt x="17429" y="14"/>
                  </a:cubicBezTo>
                  <a:cubicBezTo>
                    <a:pt x="17382" y="14"/>
                    <a:pt x="17335" y="14"/>
                    <a:pt x="17287" y="14"/>
                  </a:cubicBezTo>
                  <a:cubicBezTo>
                    <a:pt x="15262" y="14"/>
                    <a:pt x="13241" y="71"/>
                    <a:pt x="11220" y="174"/>
                  </a:cubicBezTo>
                  <a:cubicBezTo>
                    <a:pt x="10739" y="198"/>
                    <a:pt x="10254" y="220"/>
                    <a:pt x="9769" y="242"/>
                  </a:cubicBezTo>
                  <a:cubicBezTo>
                    <a:pt x="8946" y="267"/>
                    <a:pt x="8123" y="281"/>
                    <a:pt x="7300" y="336"/>
                  </a:cubicBezTo>
                  <a:cubicBezTo>
                    <a:pt x="6551" y="386"/>
                    <a:pt x="5802" y="430"/>
                    <a:pt x="5053" y="460"/>
                  </a:cubicBezTo>
                  <a:cubicBezTo>
                    <a:pt x="4387" y="476"/>
                    <a:pt x="3718" y="474"/>
                    <a:pt x="3051" y="507"/>
                  </a:cubicBezTo>
                  <a:cubicBezTo>
                    <a:pt x="2459" y="534"/>
                    <a:pt x="1870" y="592"/>
                    <a:pt x="1278" y="620"/>
                  </a:cubicBezTo>
                  <a:cubicBezTo>
                    <a:pt x="1025" y="628"/>
                    <a:pt x="774" y="633"/>
                    <a:pt x="524" y="683"/>
                  </a:cubicBezTo>
                  <a:cubicBezTo>
                    <a:pt x="320" y="727"/>
                    <a:pt x="141" y="823"/>
                    <a:pt x="1" y="958"/>
                  </a:cubicBezTo>
                  <a:cubicBezTo>
                    <a:pt x="28" y="1002"/>
                    <a:pt x="56" y="1044"/>
                    <a:pt x="83" y="1088"/>
                  </a:cubicBezTo>
                  <a:cubicBezTo>
                    <a:pt x="127" y="1159"/>
                    <a:pt x="174" y="1231"/>
                    <a:pt x="224" y="1297"/>
                  </a:cubicBezTo>
                  <a:cubicBezTo>
                    <a:pt x="225" y="1298"/>
                    <a:pt x="227" y="1300"/>
                    <a:pt x="228" y="1302"/>
                  </a:cubicBezTo>
                  <a:lnTo>
                    <a:pt x="228" y="1302"/>
                  </a:lnTo>
                  <a:cubicBezTo>
                    <a:pt x="227" y="1301"/>
                    <a:pt x="225" y="1300"/>
                    <a:pt x="224" y="1300"/>
                  </a:cubicBezTo>
                  <a:lnTo>
                    <a:pt x="224" y="1300"/>
                  </a:lnTo>
                  <a:lnTo>
                    <a:pt x="229" y="1303"/>
                  </a:lnTo>
                  <a:lnTo>
                    <a:pt x="229" y="1303"/>
                  </a:lnTo>
                  <a:cubicBezTo>
                    <a:pt x="228" y="1303"/>
                    <a:pt x="228" y="1302"/>
                    <a:pt x="228" y="1302"/>
                  </a:cubicBezTo>
                  <a:lnTo>
                    <a:pt x="228" y="1302"/>
                  </a:lnTo>
                  <a:cubicBezTo>
                    <a:pt x="229" y="1303"/>
                    <a:pt x="229" y="1303"/>
                    <a:pt x="230" y="1304"/>
                  </a:cubicBezTo>
                  <a:lnTo>
                    <a:pt x="230" y="1304"/>
                  </a:lnTo>
                  <a:lnTo>
                    <a:pt x="229" y="1303"/>
                  </a:lnTo>
                  <a:lnTo>
                    <a:pt x="229" y="1303"/>
                  </a:lnTo>
                  <a:cubicBezTo>
                    <a:pt x="229" y="1304"/>
                    <a:pt x="230" y="1305"/>
                    <a:pt x="231" y="1305"/>
                  </a:cubicBezTo>
                  <a:lnTo>
                    <a:pt x="231" y="1305"/>
                  </a:lnTo>
                  <a:cubicBezTo>
                    <a:pt x="232" y="1306"/>
                    <a:pt x="233" y="1307"/>
                    <a:pt x="233" y="1308"/>
                  </a:cubicBezTo>
                  <a:lnTo>
                    <a:pt x="233" y="1308"/>
                  </a:lnTo>
                  <a:cubicBezTo>
                    <a:pt x="233" y="1308"/>
                    <a:pt x="232" y="1308"/>
                    <a:pt x="232" y="1308"/>
                  </a:cubicBezTo>
                  <a:lnTo>
                    <a:pt x="232" y="1308"/>
                  </a:lnTo>
                  <a:cubicBezTo>
                    <a:pt x="271" y="1355"/>
                    <a:pt x="312" y="1407"/>
                    <a:pt x="350" y="1457"/>
                  </a:cubicBezTo>
                  <a:cubicBezTo>
                    <a:pt x="350" y="1457"/>
                    <a:pt x="350" y="1457"/>
                    <a:pt x="350" y="1457"/>
                  </a:cubicBezTo>
                  <a:lnTo>
                    <a:pt x="350" y="1457"/>
                  </a:lnTo>
                  <a:cubicBezTo>
                    <a:pt x="350" y="1457"/>
                    <a:pt x="350" y="1459"/>
                    <a:pt x="352" y="1459"/>
                  </a:cubicBezTo>
                  <a:lnTo>
                    <a:pt x="352" y="1459"/>
                  </a:lnTo>
                  <a:cubicBezTo>
                    <a:pt x="352" y="1458"/>
                    <a:pt x="351" y="1458"/>
                    <a:pt x="350" y="1457"/>
                  </a:cubicBezTo>
                  <a:lnTo>
                    <a:pt x="350" y="1457"/>
                  </a:lnTo>
                  <a:cubicBezTo>
                    <a:pt x="350" y="1457"/>
                    <a:pt x="351" y="1457"/>
                    <a:pt x="353" y="1459"/>
                  </a:cubicBezTo>
                  <a:cubicBezTo>
                    <a:pt x="353" y="1459"/>
                    <a:pt x="353" y="1459"/>
                    <a:pt x="352" y="1459"/>
                  </a:cubicBezTo>
                  <a:lnTo>
                    <a:pt x="352" y="1459"/>
                  </a:lnTo>
                  <a:cubicBezTo>
                    <a:pt x="353" y="1460"/>
                    <a:pt x="353" y="1461"/>
                    <a:pt x="354" y="1461"/>
                  </a:cubicBezTo>
                  <a:lnTo>
                    <a:pt x="354" y="1461"/>
                  </a:lnTo>
                  <a:cubicBezTo>
                    <a:pt x="353" y="1461"/>
                    <a:pt x="353" y="1459"/>
                    <a:pt x="353" y="1459"/>
                  </a:cubicBezTo>
                  <a:lnTo>
                    <a:pt x="353" y="1459"/>
                  </a:lnTo>
                  <a:cubicBezTo>
                    <a:pt x="354" y="1460"/>
                    <a:pt x="355" y="1461"/>
                    <a:pt x="355" y="1462"/>
                  </a:cubicBezTo>
                  <a:lnTo>
                    <a:pt x="355" y="1462"/>
                  </a:lnTo>
                  <a:cubicBezTo>
                    <a:pt x="355" y="1462"/>
                    <a:pt x="354" y="1462"/>
                    <a:pt x="354" y="1461"/>
                  </a:cubicBezTo>
                  <a:lnTo>
                    <a:pt x="354" y="1461"/>
                  </a:lnTo>
                  <a:cubicBezTo>
                    <a:pt x="354" y="1462"/>
                    <a:pt x="355" y="1462"/>
                    <a:pt x="355" y="1462"/>
                  </a:cubicBezTo>
                  <a:lnTo>
                    <a:pt x="355" y="1462"/>
                  </a:lnTo>
                  <a:cubicBezTo>
                    <a:pt x="355" y="1462"/>
                    <a:pt x="355" y="1462"/>
                    <a:pt x="355" y="1462"/>
                  </a:cubicBezTo>
                  <a:lnTo>
                    <a:pt x="355" y="1462"/>
                  </a:lnTo>
                  <a:cubicBezTo>
                    <a:pt x="356" y="1462"/>
                    <a:pt x="356" y="1462"/>
                    <a:pt x="356" y="1462"/>
                  </a:cubicBezTo>
                  <a:lnTo>
                    <a:pt x="356" y="1462"/>
                  </a:lnTo>
                  <a:cubicBezTo>
                    <a:pt x="356" y="1462"/>
                    <a:pt x="356" y="1462"/>
                    <a:pt x="355" y="1462"/>
                  </a:cubicBezTo>
                  <a:lnTo>
                    <a:pt x="355" y="1462"/>
                  </a:lnTo>
                  <a:cubicBezTo>
                    <a:pt x="413" y="1533"/>
                    <a:pt x="472" y="1601"/>
                    <a:pt x="535" y="1669"/>
                  </a:cubicBezTo>
                  <a:cubicBezTo>
                    <a:pt x="609" y="1746"/>
                    <a:pt x="675" y="1828"/>
                    <a:pt x="741" y="1914"/>
                  </a:cubicBezTo>
                  <a:cubicBezTo>
                    <a:pt x="744" y="1914"/>
                    <a:pt x="744" y="1914"/>
                    <a:pt x="744" y="1916"/>
                  </a:cubicBezTo>
                  <a:cubicBezTo>
                    <a:pt x="744" y="1914"/>
                    <a:pt x="741" y="1914"/>
                    <a:pt x="741" y="1914"/>
                  </a:cubicBezTo>
                  <a:lnTo>
                    <a:pt x="741" y="1914"/>
                  </a:lnTo>
                  <a:cubicBezTo>
                    <a:pt x="796" y="1980"/>
                    <a:pt x="849" y="2046"/>
                    <a:pt x="907" y="2109"/>
                  </a:cubicBezTo>
                  <a:cubicBezTo>
                    <a:pt x="918" y="2123"/>
                    <a:pt x="929" y="2137"/>
                    <a:pt x="940" y="2148"/>
                  </a:cubicBezTo>
                  <a:cubicBezTo>
                    <a:pt x="1025" y="2228"/>
                    <a:pt x="1108" y="2305"/>
                    <a:pt x="1190" y="2384"/>
                  </a:cubicBezTo>
                  <a:cubicBezTo>
                    <a:pt x="1234" y="2431"/>
                    <a:pt x="1278" y="2475"/>
                    <a:pt x="1322" y="2522"/>
                  </a:cubicBezTo>
                  <a:cubicBezTo>
                    <a:pt x="1344" y="2547"/>
                    <a:pt x="1369" y="2572"/>
                    <a:pt x="1388" y="2596"/>
                  </a:cubicBezTo>
                  <a:cubicBezTo>
                    <a:pt x="2118" y="2563"/>
                    <a:pt x="2845" y="2503"/>
                    <a:pt x="3572" y="2467"/>
                  </a:cubicBezTo>
                  <a:cubicBezTo>
                    <a:pt x="4414" y="2445"/>
                    <a:pt x="5254" y="2440"/>
                    <a:pt x="6094" y="2398"/>
                  </a:cubicBezTo>
                  <a:cubicBezTo>
                    <a:pt x="6909" y="2360"/>
                    <a:pt x="7718" y="2291"/>
                    <a:pt x="8530" y="2258"/>
                  </a:cubicBezTo>
                  <a:cubicBezTo>
                    <a:pt x="8548" y="2257"/>
                    <a:pt x="8565" y="2257"/>
                    <a:pt x="8582" y="2256"/>
                  </a:cubicBezTo>
                  <a:lnTo>
                    <a:pt x="8582" y="2256"/>
                  </a:lnTo>
                  <a:cubicBezTo>
                    <a:pt x="8573" y="2257"/>
                    <a:pt x="8564" y="2257"/>
                    <a:pt x="8555" y="2258"/>
                  </a:cubicBezTo>
                  <a:cubicBezTo>
                    <a:pt x="8594" y="2256"/>
                    <a:pt x="8632" y="2255"/>
                    <a:pt x="8669" y="2254"/>
                  </a:cubicBezTo>
                  <a:lnTo>
                    <a:pt x="8669" y="2254"/>
                  </a:lnTo>
                  <a:cubicBezTo>
                    <a:pt x="8640" y="2255"/>
                    <a:pt x="8611" y="2255"/>
                    <a:pt x="8582" y="2256"/>
                  </a:cubicBezTo>
                  <a:lnTo>
                    <a:pt x="8582" y="2256"/>
                  </a:lnTo>
                  <a:cubicBezTo>
                    <a:pt x="8622" y="2254"/>
                    <a:pt x="8660" y="2252"/>
                    <a:pt x="8698" y="2252"/>
                  </a:cubicBezTo>
                  <a:cubicBezTo>
                    <a:pt x="8689" y="2253"/>
                    <a:pt x="8679" y="2253"/>
                    <a:pt x="8669" y="2254"/>
                  </a:cubicBezTo>
                  <a:lnTo>
                    <a:pt x="8669" y="2254"/>
                  </a:lnTo>
                  <a:cubicBezTo>
                    <a:pt x="10060" y="2212"/>
                    <a:pt x="11448" y="2137"/>
                    <a:pt x="12839" y="2079"/>
                  </a:cubicBezTo>
                  <a:cubicBezTo>
                    <a:pt x="12861" y="2076"/>
                    <a:pt x="12883" y="2076"/>
                    <a:pt x="12905" y="2076"/>
                  </a:cubicBezTo>
                  <a:cubicBezTo>
                    <a:pt x="12936" y="2073"/>
                    <a:pt x="12963" y="2073"/>
                    <a:pt x="12991" y="2073"/>
                  </a:cubicBezTo>
                  <a:cubicBezTo>
                    <a:pt x="13759" y="2049"/>
                    <a:pt x="14527" y="2018"/>
                    <a:pt x="15295" y="2007"/>
                  </a:cubicBezTo>
                  <a:cubicBezTo>
                    <a:pt x="15784" y="2001"/>
                    <a:pt x="16271" y="1999"/>
                    <a:pt x="16759" y="1999"/>
                  </a:cubicBezTo>
                  <a:cubicBezTo>
                    <a:pt x="17153" y="1999"/>
                    <a:pt x="17547" y="2001"/>
                    <a:pt x="17941" y="2002"/>
                  </a:cubicBezTo>
                  <a:cubicBezTo>
                    <a:pt x="18053" y="2003"/>
                    <a:pt x="18165" y="2003"/>
                    <a:pt x="18277" y="2003"/>
                  </a:cubicBezTo>
                  <a:cubicBezTo>
                    <a:pt x="18547" y="2003"/>
                    <a:pt x="18816" y="2001"/>
                    <a:pt x="19086" y="1999"/>
                  </a:cubicBezTo>
                  <a:cubicBezTo>
                    <a:pt x="19406" y="1997"/>
                    <a:pt x="19726" y="1995"/>
                    <a:pt x="20047" y="1995"/>
                  </a:cubicBezTo>
                  <a:cubicBezTo>
                    <a:pt x="20179" y="1995"/>
                    <a:pt x="20312" y="1995"/>
                    <a:pt x="20444" y="1996"/>
                  </a:cubicBezTo>
                  <a:cubicBezTo>
                    <a:pt x="20811" y="2001"/>
                    <a:pt x="21180" y="2011"/>
                    <a:pt x="21548" y="2011"/>
                  </a:cubicBezTo>
                  <a:cubicBezTo>
                    <a:pt x="21618" y="2011"/>
                    <a:pt x="21689" y="2011"/>
                    <a:pt x="21760" y="2010"/>
                  </a:cubicBezTo>
                  <a:cubicBezTo>
                    <a:pt x="21981" y="2004"/>
                    <a:pt x="22207" y="1990"/>
                    <a:pt x="22432" y="1990"/>
                  </a:cubicBezTo>
                  <a:cubicBezTo>
                    <a:pt x="22493" y="1990"/>
                    <a:pt x="22553" y="1991"/>
                    <a:pt x="22613" y="1994"/>
                  </a:cubicBezTo>
                  <a:cubicBezTo>
                    <a:pt x="22635" y="1969"/>
                    <a:pt x="22660" y="1941"/>
                    <a:pt x="22682" y="1916"/>
                  </a:cubicBezTo>
                  <a:cubicBezTo>
                    <a:pt x="22699" y="1900"/>
                    <a:pt x="22715" y="1883"/>
                    <a:pt x="22729" y="1867"/>
                  </a:cubicBezTo>
                  <a:lnTo>
                    <a:pt x="22735" y="1864"/>
                  </a:lnTo>
                  <a:cubicBezTo>
                    <a:pt x="22737" y="1859"/>
                    <a:pt x="22743" y="1853"/>
                    <a:pt x="22746" y="1848"/>
                  </a:cubicBezTo>
                  <a:cubicBezTo>
                    <a:pt x="22751" y="1842"/>
                    <a:pt x="22757" y="1837"/>
                    <a:pt x="22762" y="1831"/>
                  </a:cubicBezTo>
                  <a:cubicBezTo>
                    <a:pt x="22768" y="1820"/>
                    <a:pt x="22776" y="1809"/>
                    <a:pt x="22781" y="1801"/>
                  </a:cubicBezTo>
                  <a:cubicBezTo>
                    <a:pt x="22795" y="1779"/>
                    <a:pt x="22809" y="1759"/>
                    <a:pt x="22828" y="1740"/>
                  </a:cubicBezTo>
                  <a:cubicBezTo>
                    <a:pt x="22831" y="1735"/>
                    <a:pt x="22839" y="1732"/>
                    <a:pt x="22845" y="1726"/>
                  </a:cubicBezTo>
                  <a:cubicBezTo>
                    <a:pt x="22886" y="1671"/>
                    <a:pt x="22930" y="1619"/>
                    <a:pt x="22971" y="1567"/>
                  </a:cubicBezTo>
                  <a:cubicBezTo>
                    <a:pt x="23029" y="1495"/>
                    <a:pt x="23084" y="1424"/>
                    <a:pt x="23139" y="1352"/>
                  </a:cubicBezTo>
                  <a:cubicBezTo>
                    <a:pt x="23208" y="1261"/>
                    <a:pt x="23280" y="1173"/>
                    <a:pt x="23349" y="1079"/>
                  </a:cubicBezTo>
                  <a:cubicBezTo>
                    <a:pt x="23406" y="1002"/>
                    <a:pt x="23464" y="925"/>
                    <a:pt x="23522" y="845"/>
                  </a:cubicBezTo>
                  <a:cubicBezTo>
                    <a:pt x="23566" y="782"/>
                    <a:pt x="23610" y="716"/>
                    <a:pt x="23654" y="650"/>
                  </a:cubicBezTo>
                  <a:cubicBezTo>
                    <a:pt x="23695" y="589"/>
                    <a:pt x="23737" y="526"/>
                    <a:pt x="23781" y="463"/>
                  </a:cubicBezTo>
                  <a:cubicBezTo>
                    <a:pt x="23792" y="449"/>
                    <a:pt x="23800" y="435"/>
                    <a:pt x="23808" y="421"/>
                  </a:cubicBezTo>
                  <a:cubicBezTo>
                    <a:pt x="23803" y="410"/>
                    <a:pt x="23797" y="402"/>
                    <a:pt x="23789" y="394"/>
                  </a:cubicBezTo>
                  <a:cubicBezTo>
                    <a:pt x="23610" y="179"/>
                    <a:pt x="23382" y="80"/>
                    <a:pt x="23112" y="36"/>
                  </a:cubicBezTo>
                  <a:cubicBezTo>
                    <a:pt x="22936" y="8"/>
                    <a:pt x="22754" y="0"/>
                    <a:pt x="22569" y="0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7"/>
            <p:cNvSpPr/>
            <p:nvPr/>
          </p:nvSpPr>
          <p:spPr>
            <a:xfrm>
              <a:off x="4187572" y="4819884"/>
              <a:ext cx="1740" cy="112"/>
            </a:xfrm>
            <a:custGeom>
              <a:avLst/>
              <a:gdLst/>
              <a:ahLst/>
              <a:cxnLst/>
              <a:rect l="l" t="t" r="r" b="b"/>
              <a:pathLst>
                <a:path w="62" h="4" extrusionOk="0">
                  <a:moveTo>
                    <a:pt x="61" y="0"/>
                  </a:moveTo>
                  <a:cubicBezTo>
                    <a:pt x="39" y="0"/>
                    <a:pt x="20" y="3"/>
                    <a:pt x="1" y="3"/>
                  </a:cubicBezTo>
                  <a:cubicBezTo>
                    <a:pt x="20" y="3"/>
                    <a:pt x="39" y="0"/>
                    <a:pt x="61" y="0"/>
                  </a:cubicBezTo>
                  <a:close/>
                </a:path>
              </a:pathLst>
            </a:custGeom>
            <a:solidFill>
              <a:srgbClr val="BB5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27"/>
            <p:cNvSpPr/>
            <p:nvPr/>
          </p:nvSpPr>
          <p:spPr>
            <a:xfrm>
              <a:off x="4184962" y="4820024"/>
              <a:ext cx="477" cy="28"/>
            </a:xfrm>
            <a:custGeom>
              <a:avLst/>
              <a:gdLst/>
              <a:ahLst/>
              <a:cxnLst/>
              <a:rect l="l" t="t" r="r" b="b"/>
              <a:pathLst>
                <a:path w="17" h="1" extrusionOk="0">
                  <a:moveTo>
                    <a:pt x="0" y="1"/>
                  </a:moveTo>
                  <a:lnTo>
                    <a:pt x="17" y="1"/>
                  </a:lnTo>
                  <a:close/>
                </a:path>
              </a:pathLst>
            </a:custGeom>
            <a:solidFill>
              <a:srgbClr val="BB5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27"/>
            <p:cNvSpPr/>
            <p:nvPr/>
          </p:nvSpPr>
          <p:spPr>
            <a:xfrm>
              <a:off x="3951290" y="4890974"/>
              <a:ext cx="421845" cy="28374"/>
            </a:xfrm>
            <a:custGeom>
              <a:avLst/>
              <a:gdLst/>
              <a:ahLst/>
              <a:cxnLst/>
              <a:rect l="l" t="t" r="r" b="b"/>
              <a:pathLst>
                <a:path w="15031" h="1011" extrusionOk="0">
                  <a:moveTo>
                    <a:pt x="13398" y="50"/>
                  </a:moveTo>
                  <a:cubicBezTo>
                    <a:pt x="13389" y="50"/>
                    <a:pt x="13379" y="51"/>
                    <a:pt x="13370" y="51"/>
                  </a:cubicBezTo>
                  <a:lnTo>
                    <a:pt x="13370" y="51"/>
                  </a:lnTo>
                  <a:cubicBezTo>
                    <a:pt x="13380" y="51"/>
                    <a:pt x="13389" y="50"/>
                    <a:pt x="13398" y="50"/>
                  </a:cubicBezTo>
                  <a:close/>
                  <a:moveTo>
                    <a:pt x="14593" y="0"/>
                  </a:moveTo>
                  <a:cubicBezTo>
                    <a:pt x="14177" y="3"/>
                    <a:pt x="13759" y="28"/>
                    <a:pt x="13343" y="53"/>
                  </a:cubicBezTo>
                  <a:cubicBezTo>
                    <a:pt x="13344" y="53"/>
                    <a:pt x="13345" y="53"/>
                    <a:pt x="13346" y="53"/>
                  </a:cubicBezTo>
                  <a:lnTo>
                    <a:pt x="13346" y="53"/>
                  </a:lnTo>
                  <a:cubicBezTo>
                    <a:pt x="13000" y="71"/>
                    <a:pt x="12651" y="86"/>
                    <a:pt x="12302" y="94"/>
                  </a:cubicBezTo>
                  <a:cubicBezTo>
                    <a:pt x="11947" y="102"/>
                    <a:pt x="11592" y="102"/>
                    <a:pt x="11239" y="108"/>
                  </a:cubicBezTo>
                  <a:cubicBezTo>
                    <a:pt x="10543" y="119"/>
                    <a:pt x="9846" y="141"/>
                    <a:pt x="9150" y="152"/>
                  </a:cubicBezTo>
                  <a:cubicBezTo>
                    <a:pt x="8409" y="166"/>
                    <a:pt x="7668" y="182"/>
                    <a:pt x="6925" y="201"/>
                  </a:cubicBezTo>
                  <a:cubicBezTo>
                    <a:pt x="6220" y="223"/>
                    <a:pt x="5512" y="254"/>
                    <a:pt x="4808" y="278"/>
                  </a:cubicBezTo>
                  <a:cubicBezTo>
                    <a:pt x="4086" y="303"/>
                    <a:pt x="3365" y="339"/>
                    <a:pt x="2644" y="345"/>
                  </a:cubicBezTo>
                  <a:lnTo>
                    <a:pt x="2109" y="345"/>
                  </a:lnTo>
                  <a:cubicBezTo>
                    <a:pt x="1933" y="342"/>
                    <a:pt x="1754" y="342"/>
                    <a:pt x="1578" y="342"/>
                  </a:cubicBezTo>
                  <a:cubicBezTo>
                    <a:pt x="1223" y="345"/>
                    <a:pt x="862" y="356"/>
                    <a:pt x="504" y="369"/>
                  </a:cubicBezTo>
                  <a:cubicBezTo>
                    <a:pt x="336" y="375"/>
                    <a:pt x="168" y="383"/>
                    <a:pt x="0" y="389"/>
                  </a:cubicBezTo>
                  <a:lnTo>
                    <a:pt x="141" y="474"/>
                  </a:lnTo>
                  <a:cubicBezTo>
                    <a:pt x="199" y="510"/>
                    <a:pt x="262" y="546"/>
                    <a:pt x="325" y="579"/>
                  </a:cubicBezTo>
                  <a:cubicBezTo>
                    <a:pt x="356" y="595"/>
                    <a:pt x="386" y="614"/>
                    <a:pt x="416" y="631"/>
                  </a:cubicBezTo>
                  <a:cubicBezTo>
                    <a:pt x="460" y="645"/>
                    <a:pt x="501" y="667"/>
                    <a:pt x="540" y="686"/>
                  </a:cubicBezTo>
                  <a:cubicBezTo>
                    <a:pt x="595" y="713"/>
                    <a:pt x="650" y="741"/>
                    <a:pt x="705" y="769"/>
                  </a:cubicBezTo>
                  <a:cubicBezTo>
                    <a:pt x="724" y="780"/>
                    <a:pt x="747" y="791"/>
                    <a:pt x="766" y="799"/>
                  </a:cubicBezTo>
                  <a:lnTo>
                    <a:pt x="769" y="799"/>
                  </a:lnTo>
                  <a:cubicBezTo>
                    <a:pt x="807" y="818"/>
                    <a:pt x="848" y="837"/>
                    <a:pt x="887" y="857"/>
                  </a:cubicBezTo>
                  <a:cubicBezTo>
                    <a:pt x="892" y="859"/>
                    <a:pt x="901" y="865"/>
                    <a:pt x="906" y="868"/>
                  </a:cubicBezTo>
                  <a:cubicBezTo>
                    <a:pt x="961" y="892"/>
                    <a:pt x="1014" y="917"/>
                    <a:pt x="1069" y="939"/>
                  </a:cubicBezTo>
                  <a:cubicBezTo>
                    <a:pt x="1124" y="964"/>
                    <a:pt x="1179" y="989"/>
                    <a:pt x="1231" y="1011"/>
                  </a:cubicBezTo>
                  <a:cubicBezTo>
                    <a:pt x="1292" y="1011"/>
                    <a:pt x="1349" y="1008"/>
                    <a:pt x="1407" y="1005"/>
                  </a:cubicBezTo>
                  <a:cubicBezTo>
                    <a:pt x="1518" y="1004"/>
                    <a:pt x="1629" y="1003"/>
                    <a:pt x="1740" y="1003"/>
                  </a:cubicBezTo>
                  <a:cubicBezTo>
                    <a:pt x="1987" y="1003"/>
                    <a:pt x="2233" y="1006"/>
                    <a:pt x="2478" y="1008"/>
                  </a:cubicBezTo>
                  <a:cubicBezTo>
                    <a:pt x="2839" y="1008"/>
                    <a:pt x="3194" y="1000"/>
                    <a:pt x="3555" y="989"/>
                  </a:cubicBezTo>
                  <a:cubicBezTo>
                    <a:pt x="4981" y="942"/>
                    <a:pt x="6410" y="879"/>
                    <a:pt x="7836" y="840"/>
                  </a:cubicBezTo>
                  <a:cubicBezTo>
                    <a:pt x="8541" y="824"/>
                    <a:pt x="9246" y="815"/>
                    <a:pt x="9951" y="796"/>
                  </a:cubicBezTo>
                  <a:cubicBezTo>
                    <a:pt x="10678" y="780"/>
                    <a:pt x="11404" y="769"/>
                    <a:pt x="12131" y="760"/>
                  </a:cubicBezTo>
                  <a:cubicBezTo>
                    <a:pt x="12617" y="755"/>
                    <a:pt x="13103" y="729"/>
                    <a:pt x="13589" y="700"/>
                  </a:cubicBezTo>
                  <a:lnTo>
                    <a:pt x="13589" y="700"/>
                  </a:lnTo>
                  <a:cubicBezTo>
                    <a:pt x="13586" y="700"/>
                    <a:pt x="13583" y="700"/>
                    <a:pt x="13580" y="700"/>
                  </a:cubicBezTo>
                  <a:cubicBezTo>
                    <a:pt x="13586" y="700"/>
                    <a:pt x="13593" y="699"/>
                    <a:pt x="13600" y="699"/>
                  </a:cubicBezTo>
                  <a:lnTo>
                    <a:pt x="13600" y="699"/>
                  </a:lnTo>
                  <a:cubicBezTo>
                    <a:pt x="13596" y="699"/>
                    <a:pt x="13593" y="699"/>
                    <a:pt x="13589" y="700"/>
                  </a:cubicBezTo>
                  <a:lnTo>
                    <a:pt x="13589" y="700"/>
                  </a:lnTo>
                  <a:cubicBezTo>
                    <a:pt x="13601" y="700"/>
                    <a:pt x="13613" y="699"/>
                    <a:pt x="13625" y="698"/>
                  </a:cubicBezTo>
                  <a:lnTo>
                    <a:pt x="13625" y="698"/>
                  </a:lnTo>
                  <a:cubicBezTo>
                    <a:pt x="13617" y="698"/>
                    <a:pt x="13608" y="699"/>
                    <a:pt x="13600" y="699"/>
                  </a:cubicBezTo>
                  <a:lnTo>
                    <a:pt x="13600" y="699"/>
                  </a:lnTo>
                  <a:cubicBezTo>
                    <a:pt x="13612" y="698"/>
                    <a:pt x="13623" y="698"/>
                    <a:pt x="13635" y="697"/>
                  </a:cubicBezTo>
                  <a:lnTo>
                    <a:pt x="13635" y="697"/>
                  </a:lnTo>
                  <a:cubicBezTo>
                    <a:pt x="13631" y="697"/>
                    <a:pt x="13628" y="698"/>
                    <a:pt x="13625" y="698"/>
                  </a:cubicBezTo>
                  <a:lnTo>
                    <a:pt x="13625" y="698"/>
                  </a:lnTo>
                  <a:cubicBezTo>
                    <a:pt x="13701" y="695"/>
                    <a:pt x="13777" y="691"/>
                    <a:pt x="13852" y="686"/>
                  </a:cubicBezTo>
                  <a:cubicBezTo>
                    <a:pt x="13863" y="678"/>
                    <a:pt x="13877" y="669"/>
                    <a:pt x="13888" y="658"/>
                  </a:cubicBezTo>
                  <a:cubicBezTo>
                    <a:pt x="13937" y="625"/>
                    <a:pt x="13993" y="598"/>
                    <a:pt x="14045" y="573"/>
                  </a:cubicBezTo>
                  <a:cubicBezTo>
                    <a:pt x="14103" y="543"/>
                    <a:pt x="14158" y="510"/>
                    <a:pt x="14216" y="477"/>
                  </a:cubicBezTo>
                  <a:cubicBezTo>
                    <a:pt x="14238" y="466"/>
                    <a:pt x="14257" y="452"/>
                    <a:pt x="14279" y="438"/>
                  </a:cubicBezTo>
                  <a:cubicBezTo>
                    <a:pt x="14306" y="419"/>
                    <a:pt x="14337" y="405"/>
                    <a:pt x="14364" y="389"/>
                  </a:cubicBezTo>
                  <a:cubicBezTo>
                    <a:pt x="14414" y="358"/>
                    <a:pt x="14461" y="328"/>
                    <a:pt x="14510" y="300"/>
                  </a:cubicBezTo>
                  <a:cubicBezTo>
                    <a:pt x="14615" y="240"/>
                    <a:pt x="14717" y="179"/>
                    <a:pt x="14824" y="122"/>
                  </a:cubicBezTo>
                  <a:cubicBezTo>
                    <a:pt x="14876" y="91"/>
                    <a:pt x="14929" y="64"/>
                    <a:pt x="14981" y="33"/>
                  </a:cubicBezTo>
                  <a:cubicBezTo>
                    <a:pt x="14997" y="22"/>
                    <a:pt x="15014" y="14"/>
                    <a:pt x="15031" y="3"/>
                  </a:cubicBezTo>
                  <a:cubicBezTo>
                    <a:pt x="14920" y="0"/>
                    <a:pt x="14807" y="0"/>
                    <a:pt x="14692" y="0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2" name="Google Shape;2532;p27"/>
          <p:cNvGrpSpPr/>
          <p:nvPr/>
        </p:nvGrpSpPr>
        <p:grpSpPr>
          <a:xfrm>
            <a:off x="8301450" y="1036799"/>
            <a:ext cx="600704" cy="588401"/>
            <a:chOff x="2630028" y="2999867"/>
            <a:chExt cx="465879" cy="456337"/>
          </a:xfrm>
        </p:grpSpPr>
        <p:sp>
          <p:nvSpPr>
            <p:cNvPr id="2533" name="Google Shape;2533;p27"/>
            <p:cNvSpPr/>
            <p:nvPr/>
          </p:nvSpPr>
          <p:spPr>
            <a:xfrm>
              <a:off x="2630028" y="2999867"/>
              <a:ext cx="465879" cy="456337"/>
            </a:xfrm>
            <a:custGeom>
              <a:avLst/>
              <a:gdLst/>
              <a:ahLst/>
              <a:cxnLst/>
              <a:rect l="l" t="t" r="r" b="b"/>
              <a:pathLst>
                <a:path w="16600" h="16260" extrusionOk="0">
                  <a:moveTo>
                    <a:pt x="8297" y="0"/>
                  </a:moveTo>
                  <a:cubicBezTo>
                    <a:pt x="7836" y="0"/>
                    <a:pt x="7366" y="39"/>
                    <a:pt x="6889" y="117"/>
                  </a:cubicBezTo>
                  <a:cubicBezTo>
                    <a:pt x="6129" y="241"/>
                    <a:pt x="5350" y="500"/>
                    <a:pt x="4573" y="890"/>
                  </a:cubicBezTo>
                  <a:cubicBezTo>
                    <a:pt x="3838" y="1257"/>
                    <a:pt x="3147" y="1761"/>
                    <a:pt x="2517" y="2388"/>
                  </a:cubicBezTo>
                  <a:cubicBezTo>
                    <a:pt x="1297" y="3602"/>
                    <a:pt x="487" y="5230"/>
                    <a:pt x="234" y="6967"/>
                  </a:cubicBezTo>
                  <a:cubicBezTo>
                    <a:pt x="0" y="8591"/>
                    <a:pt x="267" y="10252"/>
                    <a:pt x="1010" y="11769"/>
                  </a:cubicBezTo>
                  <a:cubicBezTo>
                    <a:pt x="1655" y="13090"/>
                    <a:pt x="2729" y="14258"/>
                    <a:pt x="4034" y="15059"/>
                  </a:cubicBezTo>
                  <a:cubicBezTo>
                    <a:pt x="4215" y="15169"/>
                    <a:pt x="4403" y="15276"/>
                    <a:pt x="4593" y="15373"/>
                  </a:cubicBezTo>
                  <a:cubicBezTo>
                    <a:pt x="5355" y="15764"/>
                    <a:pt x="6170" y="16025"/>
                    <a:pt x="7015" y="16155"/>
                  </a:cubicBezTo>
                  <a:cubicBezTo>
                    <a:pt x="7467" y="16224"/>
                    <a:pt x="7888" y="16259"/>
                    <a:pt x="8307" y="16259"/>
                  </a:cubicBezTo>
                  <a:cubicBezTo>
                    <a:pt x="8744" y="16259"/>
                    <a:pt x="9210" y="16215"/>
                    <a:pt x="9727" y="16127"/>
                  </a:cubicBezTo>
                  <a:cubicBezTo>
                    <a:pt x="10553" y="15984"/>
                    <a:pt x="11385" y="15692"/>
                    <a:pt x="12194" y="15254"/>
                  </a:cubicBezTo>
                  <a:cubicBezTo>
                    <a:pt x="12913" y="14866"/>
                    <a:pt x="13579" y="14354"/>
                    <a:pt x="14174" y="13729"/>
                  </a:cubicBezTo>
                  <a:cubicBezTo>
                    <a:pt x="15779" y="12044"/>
                    <a:pt x="16600" y="9662"/>
                    <a:pt x="16371" y="7352"/>
                  </a:cubicBezTo>
                  <a:cubicBezTo>
                    <a:pt x="16255" y="6207"/>
                    <a:pt x="15914" y="5120"/>
                    <a:pt x="15358" y="4123"/>
                  </a:cubicBezTo>
                  <a:cubicBezTo>
                    <a:pt x="15069" y="3602"/>
                    <a:pt x="14714" y="3112"/>
                    <a:pt x="14301" y="2661"/>
                  </a:cubicBezTo>
                  <a:cubicBezTo>
                    <a:pt x="14144" y="2487"/>
                    <a:pt x="13989" y="2330"/>
                    <a:pt x="13827" y="2182"/>
                  </a:cubicBezTo>
                  <a:cubicBezTo>
                    <a:pt x="13546" y="1917"/>
                    <a:pt x="13238" y="1670"/>
                    <a:pt x="12913" y="1447"/>
                  </a:cubicBezTo>
                  <a:cubicBezTo>
                    <a:pt x="12894" y="1430"/>
                    <a:pt x="12872" y="1414"/>
                    <a:pt x="12847" y="1400"/>
                  </a:cubicBezTo>
                  <a:cubicBezTo>
                    <a:pt x="12731" y="1320"/>
                    <a:pt x="12638" y="1262"/>
                    <a:pt x="12544" y="1204"/>
                  </a:cubicBezTo>
                  <a:cubicBezTo>
                    <a:pt x="12332" y="1072"/>
                    <a:pt x="12109" y="951"/>
                    <a:pt x="11886" y="841"/>
                  </a:cubicBezTo>
                  <a:cubicBezTo>
                    <a:pt x="11115" y="461"/>
                    <a:pt x="10289" y="205"/>
                    <a:pt x="9430" y="81"/>
                  </a:cubicBezTo>
                  <a:cubicBezTo>
                    <a:pt x="9060" y="27"/>
                    <a:pt x="8682" y="0"/>
                    <a:pt x="82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27"/>
            <p:cNvSpPr/>
            <p:nvPr/>
          </p:nvSpPr>
          <p:spPr>
            <a:xfrm>
              <a:off x="2936165" y="3109434"/>
              <a:ext cx="47177" cy="49338"/>
            </a:xfrm>
            <a:custGeom>
              <a:avLst/>
              <a:gdLst/>
              <a:ahLst/>
              <a:cxnLst/>
              <a:rect l="l" t="t" r="r" b="b"/>
              <a:pathLst>
                <a:path w="1681" h="1758" extrusionOk="0">
                  <a:moveTo>
                    <a:pt x="1036" y="1"/>
                  </a:moveTo>
                  <a:cubicBezTo>
                    <a:pt x="948" y="1"/>
                    <a:pt x="860" y="20"/>
                    <a:pt x="782" y="67"/>
                  </a:cubicBezTo>
                  <a:cubicBezTo>
                    <a:pt x="774" y="70"/>
                    <a:pt x="769" y="76"/>
                    <a:pt x="760" y="78"/>
                  </a:cubicBezTo>
                  <a:cubicBezTo>
                    <a:pt x="744" y="81"/>
                    <a:pt x="727" y="81"/>
                    <a:pt x="711" y="84"/>
                  </a:cubicBezTo>
                  <a:cubicBezTo>
                    <a:pt x="568" y="103"/>
                    <a:pt x="474" y="180"/>
                    <a:pt x="378" y="282"/>
                  </a:cubicBezTo>
                  <a:cubicBezTo>
                    <a:pt x="301" y="365"/>
                    <a:pt x="221" y="450"/>
                    <a:pt x="163" y="549"/>
                  </a:cubicBezTo>
                  <a:cubicBezTo>
                    <a:pt x="86" y="687"/>
                    <a:pt x="34" y="822"/>
                    <a:pt x="17" y="982"/>
                  </a:cubicBezTo>
                  <a:cubicBezTo>
                    <a:pt x="1" y="1160"/>
                    <a:pt x="56" y="1331"/>
                    <a:pt x="163" y="1472"/>
                  </a:cubicBezTo>
                  <a:cubicBezTo>
                    <a:pt x="321" y="1677"/>
                    <a:pt x="601" y="1757"/>
                    <a:pt x="851" y="1757"/>
                  </a:cubicBezTo>
                  <a:cubicBezTo>
                    <a:pt x="875" y="1757"/>
                    <a:pt x="899" y="1757"/>
                    <a:pt x="923" y="1755"/>
                  </a:cubicBezTo>
                  <a:cubicBezTo>
                    <a:pt x="1055" y="1747"/>
                    <a:pt x="1206" y="1675"/>
                    <a:pt x="1311" y="1598"/>
                  </a:cubicBezTo>
                  <a:cubicBezTo>
                    <a:pt x="1446" y="1499"/>
                    <a:pt x="1526" y="1375"/>
                    <a:pt x="1597" y="1227"/>
                  </a:cubicBezTo>
                  <a:cubicBezTo>
                    <a:pt x="1672" y="1072"/>
                    <a:pt x="1680" y="877"/>
                    <a:pt x="1672" y="706"/>
                  </a:cubicBezTo>
                  <a:cubicBezTo>
                    <a:pt x="1664" y="582"/>
                    <a:pt x="1641" y="456"/>
                    <a:pt x="1586" y="345"/>
                  </a:cubicBezTo>
                  <a:cubicBezTo>
                    <a:pt x="1534" y="241"/>
                    <a:pt x="1457" y="145"/>
                    <a:pt x="1358" y="84"/>
                  </a:cubicBezTo>
                  <a:cubicBezTo>
                    <a:pt x="1322" y="62"/>
                    <a:pt x="1286" y="45"/>
                    <a:pt x="1248" y="34"/>
                  </a:cubicBezTo>
                  <a:cubicBezTo>
                    <a:pt x="1180" y="13"/>
                    <a:pt x="1108" y="1"/>
                    <a:pt x="1036" y="1"/>
                  </a:cubicBezTo>
                  <a:close/>
                </a:path>
              </a:pathLst>
            </a:custGeom>
            <a:solidFill>
              <a:srgbClr val="06203E">
                <a:alpha val="41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27"/>
            <p:cNvSpPr/>
            <p:nvPr/>
          </p:nvSpPr>
          <p:spPr>
            <a:xfrm>
              <a:off x="2758286" y="3114458"/>
              <a:ext cx="47093" cy="48356"/>
            </a:xfrm>
            <a:custGeom>
              <a:avLst/>
              <a:gdLst/>
              <a:ahLst/>
              <a:cxnLst/>
              <a:rect l="l" t="t" r="r" b="b"/>
              <a:pathLst>
                <a:path w="1678" h="1723" extrusionOk="0">
                  <a:moveTo>
                    <a:pt x="698" y="0"/>
                  </a:moveTo>
                  <a:cubicBezTo>
                    <a:pt x="678" y="0"/>
                    <a:pt x="658" y="0"/>
                    <a:pt x="639" y="1"/>
                  </a:cubicBezTo>
                  <a:cubicBezTo>
                    <a:pt x="513" y="7"/>
                    <a:pt x="378" y="54"/>
                    <a:pt x="276" y="133"/>
                  </a:cubicBezTo>
                  <a:cubicBezTo>
                    <a:pt x="144" y="241"/>
                    <a:pt x="78" y="384"/>
                    <a:pt x="39" y="546"/>
                  </a:cubicBezTo>
                  <a:cubicBezTo>
                    <a:pt x="0" y="701"/>
                    <a:pt x="39" y="847"/>
                    <a:pt x="91" y="995"/>
                  </a:cubicBezTo>
                  <a:cubicBezTo>
                    <a:pt x="97" y="1012"/>
                    <a:pt x="105" y="1028"/>
                    <a:pt x="113" y="1045"/>
                  </a:cubicBezTo>
                  <a:cubicBezTo>
                    <a:pt x="124" y="1089"/>
                    <a:pt x="138" y="1133"/>
                    <a:pt x="155" y="1177"/>
                  </a:cubicBezTo>
                  <a:cubicBezTo>
                    <a:pt x="207" y="1312"/>
                    <a:pt x="325" y="1419"/>
                    <a:pt x="433" y="1510"/>
                  </a:cubicBezTo>
                  <a:cubicBezTo>
                    <a:pt x="485" y="1554"/>
                    <a:pt x="570" y="1595"/>
                    <a:pt x="625" y="1626"/>
                  </a:cubicBezTo>
                  <a:cubicBezTo>
                    <a:pt x="659" y="1642"/>
                    <a:pt x="689" y="1656"/>
                    <a:pt x="719" y="1670"/>
                  </a:cubicBezTo>
                  <a:cubicBezTo>
                    <a:pt x="835" y="1711"/>
                    <a:pt x="931" y="1722"/>
                    <a:pt x="1049" y="1722"/>
                  </a:cubicBezTo>
                  <a:cubicBezTo>
                    <a:pt x="1308" y="1719"/>
                    <a:pt x="1487" y="1505"/>
                    <a:pt x="1584" y="1290"/>
                  </a:cubicBezTo>
                  <a:cubicBezTo>
                    <a:pt x="1677" y="1070"/>
                    <a:pt x="1644" y="830"/>
                    <a:pt x="1570" y="610"/>
                  </a:cubicBezTo>
                  <a:cubicBezTo>
                    <a:pt x="1534" y="500"/>
                    <a:pt x="1460" y="392"/>
                    <a:pt x="1380" y="310"/>
                  </a:cubicBezTo>
                  <a:cubicBezTo>
                    <a:pt x="1317" y="238"/>
                    <a:pt x="1248" y="186"/>
                    <a:pt x="1173" y="142"/>
                  </a:cubicBezTo>
                  <a:cubicBezTo>
                    <a:pt x="1132" y="114"/>
                    <a:pt x="1085" y="89"/>
                    <a:pt x="1038" y="67"/>
                  </a:cubicBezTo>
                  <a:cubicBezTo>
                    <a:pt x="937" y="16"/>
                    <a:pt x="814" y="0"/>
                    <a:pt x="698" y="0"/>
                  </a:cubicBezTo>
                  <a:close/>
                </a:path>
              </a:pathLst>
            </a:custGeom>
            <a:solidFill>
              <a:srgbClr val="06203E">
                <a:alpha val="41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7"/>
            <p:cNvSpPr/>
            <p:nvPr/>
          </p:nvSpPr>
          <p:spPr>
            <a:xfrm>
              <a:off x="2795698" y="3293263"/>
              <a:ext cx="31012" cy="28065"/>
            </a:xfrm>
            <a:custGeom>
              <a:avLst/>
              <a:gdLst/>
              <a:ahLst/>
              <a:cxnLst/>
              <a:rect l="l" t="t" r="r" b="b"/>
              <a:pathLst>
                <a:path w="1105" h="1000" extrusionOk="0">
                  <a:moveTo>
                    <a:pt x="546" y="0"/>
                  </a:moveTo>
                  <a:cubicBezTo>
                    <a:pt x="526" y="0"/>
                    <a:pt x="506" y="2"/>
                    <a:pt x="485" y="4"/>
                  </a:cubicBezTo>
                  <a:cubicBezTo>
                    <a:pt x="350" y="23"/>
                    <a:pt x="231" y="95"/>
                    <a:pt x="151" y="205"/>
                  </a:cubicBezTo>
                  <a:cubicBezTo>
                    <a:pt x="0" y="409"/>
                    <a:pt x="25" y="759"/>
                    <a:pt x="256" y="902"/>
                  </a:cubicBezTo>
                  <a:cubicBezTo>
                    <a:pt x="354" y="962"/>
                    <a:pt x="450" y="999"/>
                    <a:pt x="558" y="999"/>
                  </a:cubicBezTo>
                  <a:cubicBezTo>
                    <a:pt x="578" y="999"/>
                    <a:pt x="599" y="998"/>
                    <a:pt x="620" y="995"/>
                  </a:cubicBezTo>
                  <a:cubicBezTo>
                    <a:pt x="754" y="976"/>
                    <a:pt x="876" y="904"/>
                    <a:pt x="955" y="797"/>
                  </a:cubicBezTo>
                  <a:cubicBezTo>
                    <a:pt x="1104" y="591"/>
                    <a:pt x="1079" y="241"/>
                    <a:pt x="848" y="98"/>
                  </a:cubicBezTo>
                  <a:cubicBezTo>
                    <a:pt x="753" y="37"/>
                    <a:pt x="655" y="0"/>
                    <a:pt x="546" y="0"/>
                  </a:cubicBezTo>
                  <a:close/>
                </a:path>
              </a:pathLst>
            </a:custGeom>
            <a:solidFill>
              <a:srgbClr val="06203E">
                <a:alpha val="41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7"/>
            <p:cNvSpPr/>
            <p:nvPr/>
          </p:nvSpPr>
          <p:spPr>
            <a:xfrm>
              <a:off x="2973716" y="3296154"/>
              <a:ext cx="59835" cy="51191"/>
            </a:xfrm>
            <a:custGeom>
              <a:avLst/>
              <a:gdLst/>
              <a:ahLst/>
              <a:cxnLst/>
              <a:rect l="l" t="t" r="r" b="b"/>
              <a:pathLst>
                <a:path w="2132" h="1824" extrusionOk="0">
                  <a:moveTo>
                    <a:pt x="1446" y="0"/>
                  </a:moveTo>
                  <a:cubicBezTo>
                    <a:pt x="1372" y="0"/>
                    <a:pt x="1297" y="16"/>
                    <a:pt x="1237" y="42"/>
                  </a:cubicBezTo>
                  <a:cubicBezTo>
                    <a:pt x="1176" y="69"/>
                    <a:pt x="1121" y="105"/>
                    <a:pt x="1077" y="152"/>
                  </a:cubicBezTo>
                  <a:cubicBezTo>
                    <a:pt x="1041" y="154"/>
                    <a:pt x="1006" y="157"/>
                    <a:pt x="967" y="160"/>
                  </a:cubicBezTo>
                  <a:cubicBezTo>
                    <a:pt x="893" y="168"/>
                    <a:pt x="821" y="188"/>
                    <a:pt x="747" y="207"/>
                  </a:cubicBezTo>
                  <a:cubicBezTo>
                    <a:pt x="568" y="254"/>
                    <a:pt x="419" y="300"/>
                    <a:pt x="262" y="411"/>
                  </a:cubicBezTo>
                  <a:cubicBezTo>
                    <a:pt x="166" y="479"/>
                    <a:pt x="105" y="589"/>
                    <a:pt x="53" y="694"/>
                  </a:cubicBezTo>
                  <a:cubicBezTo>
                    <a:pt x="1" y="804"/>
                    <a:pt x="9" y="931"/>
                    <a:pt x="9" y="1049"/>
                  </a:cubicBezTo>
                  <a:cubicBezTo>
                    <a:pt x="12" y="1140"/>
                    <a:pt x="56" y="1245"/>
                    <a:pt x="102" y="1325"/>
                  </a:cubicBezTo>
                  <a:cubicBezTo>
                    <a:pt x="177" y="1457"/>
                    <a:pt x="257" y="1548"/>
                    <a:pt x="375" y="1644"/>
                  </a:cubicBezTo>
                  <a:cubicBezTo>
                    <a:pt x="543" y="1783"/>
                    <a:pt x="759" y="1823"/>
                    <a:pt x="969" y="1823"/>
                  </a:cubicBezTo>
                  <a:cubicBezTo>
                    <a:pt x="983" y="1823"/>
                    <a:pt x="997" y="1823"/>
                    <a:pt x="1011" y="1823"/>
                  </a:cubicBezTo>
                  <a:cubicBezTo>
                    <a:pt x="1113" y="1820"/>
                    <a:pt x="1204" y="1798"/>
                    <a:pt x="1297" y="1771"/>
                  </a:cubicBezTo>
                  <a:cubicBezTo>
                    <a:pt x="1479" y="1735"/>
                    <a:pt x="1644" y="1666"/>
                    <a:pt x="1790" y="1553"/>
                  </a:cubicBezTo>
                  <a:cubicBezTo>
                    <a:pt x="1906" y="1465"/>
                    <a:pt x="1988" y="1349"/>
                    <a:pt x="2035" y="1220"/>
                  </a:cubicBezTo>
                  <a:cubicBezTo>
                    <a:pt x="2049" y="1198"/>
                    <a:pt x="2060" y="1173"/>
                    <a:pt x="2071" y="1151"/>
                  </a:cubicBezTo>
                  <a:cubicBezTo>
                    <a:pt x="2132" y="1013"/>
                    <a:pt x="2126" y="865"/>
                    <a:pt x="2123" y="722"/>
                  </a:cubicBezTo>
                  <a:cubicBezTo>
                    <a:pt x="2123" y="686"/>
                    <a:pt x="2118" y="650"/>
                    <a:pt x="2107" y="620"/>
                  </a:cubicBezTo>
                  <a:cubicBezTo>
                    <a:pt x="2071" y="499"/>
                    <a:pt x="2049" y="427"/>
                    <a:pt x="1975" y="325"/>
                  </a:cubicBezTo>
                  <a:cubicBezTo>
                    <a:pt x="1909" y="226"/>
                    <a:pt x="1826" y="160"/>
                    <a:pt x="1730" y="99"/>
                  </a:cubicBezTo>
                  <a:cubicBezTo>
                    <a:pt x="1694" y="77"/>
                    <a:pt x="1655" y="58"/>
                    <a:pt x="1617" y="36"/>
                  </a:cubicBezTo>
                  <a:cubicBezTo>
                    <a:pt x="1567" y="11"/>
                    <a:pt x="1507" y="0"/>
                    <a:pt x="1446" y="0"/>
                  </a:cubicBezTo>
                  <a:close/>
                </a:path>
              </a:pathLst>
            </a:custGeom>
            <a:solidFill>
              <a:srgbClr val="06203E">
                <a:alpha val="41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7"/>
            <p:cNvSpPr/>
            <p:nvPr/>
          </p:nvSpPr>
          <p:spPr>
            <a:xfrm>
              <a:off x="2990948" y="3234045"/>
              <a:ext cx="31012" cy="28037"/>
            </a:xfrm>
            <a:custGeom>
              <a:avLst/>
              <a:gdLst/>
              <a:ahLst/>
              <a:cxnLst/>
              <a:rect l="l" t="t" r="r" b="b"/>
              <a:pathLst>
                <a:path w="1105" h="999" extrusionOk="0">
                  <a:moveTo>
                    <a:pt x="551" y="0"/>
                  </a:moveTo>
                  <a:cubicBezTo>
                    <a:pt x="530" y="0"/>
                    <a:pt x="508" y="2"/>
                    <a:pt x="485" y="5"/>
                  </a:cubicBezTo>
                  <a:cubicBezTo>
                    <a:pt x="350" y="22"/>
                    <a:pt x="232" y="96"/>
                    <a:pt x="152" y="203"/>
                  </a:cubicBezTo>
                  <a:cubicBezTo>
                    <a:pt x="1" y="407"/>
                    <a:pt x="25" y="760"/>
                    <a:pt x="257" y="903"/>
                  </a:cubicBezTo>
                  <a:cubicBezTo>
                    <a:pt x="353" y="960"/>
                    <a:pt x="447" y="998"/>
                    <a:pt x="554" y="998"/>
                  </a:cubicBezTo>
                  <a:cubicBezTo>
                    <a:pt x="576" y="998"/>
                    <a:pt x="598" y="997"/>
                    <a:pt x="620" y="994"/>
                  </a:cubicBezTo>
                  <a:cubicBezTo>
                    <a:pt x="755" y="974"/>
                    <a:pt x="876" y="903"/>
                    <a:pt x="956" y="795"/>
                  </a:cubicBezTo>
                  <a:cubicBezTo>
                    <a:pt x="1105" y="589"/>
                    <a:pt x="1083" y="239"/>
                    <a:pt x="849" y="96"/>
                  </a:cubicBezTo>
                  <a:cubicBezTo>
                    <a:pt x="755" y="39"/>
                    <a:pt x="659" y="0"/>
                    <a:pt x="551" y="0"/>
                  </a:cubicBezTo>
                  <a:close/>
                </a:path>
              </a:pathLst>
            </a:custGeom>
            <a:solidFill>
              <a:srgbClr val="06203E">
                <a:alpha val="41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7"/>
            <p:cNvSpPr/>
            <p:nvPr/>
          </p:nvSpPr>
          <p:spPr>
            <a:xfrm>
              <a:off x="2791516" y="3372324"/>
              <a:ext cx="59049" cy="54558"/>
            </a:xfrm>
            <a:custGeom>
              <a:avLst/>
              <a:gdLst/>
              <a:ahLst/>
              <a:cxnLst/>
              <a:rect l="l" t="t" r="r" b="b"/>
              <a:pathLst>
                <a:path w="2104" h="1944" extrusionOk="0">
                  <a:moveTo>
                    <a:pt x="1130" y="0"/>
                  </a:moveTo>
                  <a:cubicBezTo>
                    <a:pt x="902" y="0"/>
                    <a:pt x="674" y="76"/>
                    <a:pt x="477" y="210"/>
                  </a:cubicBezTo>
                  <a:lnTo>
                    <a:pt x="479" y="210"/>
                  </a:lnTo>
                  <a:cubicBezTo>
                    <a:pt x="328" y="315"/>
                    <a:pt x="218" y="450"/>
                    <a:pt x="133" y="609"/>
                  </a:cubicBezTo>
                  <a:cubicBezTo>
                    <a:pt x="83" y="706"/>
                    <a:pt x="61" y="799"/>
                    <a:pt x="33" y="907"/>
                  </a:cubicBezTo>
                  <a:cubicBezTo>
                    <a:pt x="25" y="943"/>
                    <a:pt x="20" y="981"/>
                    <a:pt x="14" y="1022"/>
                  </a:cubicBezTo>
                  <a:cubicBezTo>
                    <a:pt x="0" y="1124"/>
                    <a:pt x="9" y="1240"/>
                    <a:pt x="50" y="1336"/>
                  </a:cubicBezTo>
                  <a:cubicBezTo>
                    <a:pt x="100" y="1446"/>
                    <a:pt x="174" y="1524"/>
                    <a:pt x="267" y="1598"/>
                  </a:cubicBezTo>
                  <a:cubicBezTo>
                    <a:pt x="328" y="1647"/>
                    <a:pt x="397" y="1678"/>
                    <a:pt x="471" y="1689"/>
                  </a:cubicBezTo>
                  <a:cubicBezTo>
                    <a:pt x="565" y="1785"/>
                    <a:pt x="702" y="1857"/>
                    <a:pt x="818" y="1893"/>
                  </a:cubicBezTo>
                  <a:cubicBezTo>
                    <a:pt x="922" y="1924"/>
                    <a:pt x="1034" y="1944"/>
                    <a:pt x="1146" y="1944"/>
                  </a:cubicBezTo>
                  <a:cubicBezTo>
                    <a:pt x="1255" y="1944"/>
                    <a:pt x="1364" y="1925"/>
                    <a:pt x="1465" y="1882"/>
                  </a:cubicBezTo>
                  <a:cubicBezTo>
                    <a:pt x="1801" y="1738"/>
                    <a:pt x="2082" y="1438"/>
                    <a:pt x="2093" y="1056"/>
                  </a:cubicBezTo>
                  <a:cubicBezTo>
                    <a:pt x="2104" y="703"/>
                    <a:pt x="1972" y="353"/>
                    <a:pt x="1666" y="158"/>
                  </a:cubicBezTo>
                  <a:cubicBezTo>
                    <a:pt x="1661" y="152"/>
                    <a:pt x="1655" y="150"/>
                    <a:pt x="1650" y="147"/>
                  </a:cubicBezTo>
                  <a:cubicBezTo>
                    <a:pt x="1486" y="47"/>
                    <a:pt x="1308" y="0"/>
                    <a:pt x="1130" y="0"/>
                  </a:cubicBezTo>
                  <a:close/>
                </a:path>
              </a:pathLst>
            </a:custGeom>
            <a:solidFill>
              <a:srgbClr val="06203E">
                <a:alpha val="41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27"/>
            <p:cNvSpPr/>
            <p:nvPr/>
          </p:nvSpPr>
          <p:spPr>
            <a:xfrm>
              <a:off x="2735806" y="3349871"/>
              <a:ext cx="31096" cy="28037"/>
            </a:xfrm>
            <a:custGeom>
              <a:avLst/>
              <a:gdLst/>
              <a:ahLst/>
              <a:cxnLst/>
              <a:rect l="l" t="t" r="r" b="b"/>
              <a:pathLst>
                <a:path w="1108" h="999" extrusionOk="0">
                  <a:moveTo>
                    <a:pt x="551" y="1"/>
                  </a:moveTo>
                  <a:cubicBezTo>
                    <a:pt x="530" y="1"/>
                    <a:pt x="508" y="2"/>
                    <a:pt x="485" y="5"/>
                  </a:cubicBezTo>
                  <a:cubicBezTo>
                    <a:pt x="353" y="25"/>
                    <a:pt x="232" y="96"/>
                    <a:pt x="152" y="204"/>
                  </a:cubicBezTo>
                  <a:cubicBezTo>
                    <a:pt x="0" y="410"/>
                    <a:pt x="25" y="760"/>
                    <a:pt x="259" y="903"/>
                  </a:cubicBezTo>
                  <a:cubicBezTo>
                    <a:pt x="353" y="960"/>
                    <a:pt x="447" y="998"/>
                    <a:pt x="556" y="998"/>
                  </a:cubicBezTo>
                  <a:cubicBezTo>
                    <a:pt x="577" y="998"/>
                    <a:pt x="600" y="997"/>
                    <a:pt x="623" y="994"/>
                  </a:cubicBezTo>
                  <a:cubicBezTo>
                    <a:pt x="755" y="977"/>
                    <a:pt x="876" y="903"/>
                    <a:pt x="956" y="796"/>
                  </a:cubicBezTo>
                  <a:cubicBezTo>
                    <a:pt x="1107" y="592"/>
                    <a:pt x="1082" y="239"/>
                    <a:pt x="851" y="99"/>
                  </a:cubicBezTo>
                  <a:cubicBezTo>
                    <a:pt x="755" y="39"/>
                    <a:pt x="660" y="1"/>
                    <a:pt x="551" y="1"/>
                  </a:cubicBezTo>
                  <a:close/>
                </a:path>
              </a:pathLst>
            </a:custGeom>
            <a:solidFill>
              <a:srgbClr val="06203E">
                <a:alpha val="41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27"/>
            <p:cNvSpPr/>
            <p:nvPr/>
          </p:nvSpPr>
          <p:spPr>
            <a:xfrm>
              <a:off x="2670498" y="3136265"/>
              <a:ext cx="59470" cy="59554"/>
            </a:xfrm>
            <a:custGeom>
              <a:avLst/>
              <a:gdLst/>
              <a:ahLst/>
              <a:cxnLst/>
              <a:rect l="l" t="t" r="r" b="b"/>
              <a:pathLst>
                <a:path w="2119" h="2122" extrusionOk="0">
                  <a:moveTo>
                    <a:pt x="857" y="0"/>
                  </a:moveTo>
                  <a:cubicBezTo>
                    <a:pt x="792" y="0"/>
                    <a:pt x="727" y="14"/>
                    <a:pt x="667" y="45"/>
                  </a:cubicBezTo>
                  <a:cubicBezTo>
                    <a:pt x="634" y="61"/>
                    <a:pt x="601" y="78"/>
                    <a:pt x="565" y="94"/>
                  </a:cubicBezTo>
                  <a:cubicBezTo>
                    <a:pt x="510" y="127"/>
                    <a:pt x="452" y="163"/>
                    <a:pt x="394" y="199"/>
                  </a:cubicBezTo>
                  <a:cubicBezTo>
                    <a:pt x="320" y="251"/>
                    <a:pt x="262" y="317"/>
                    <a:pt x="204" y="386"/>
                  </a:cubicBezTo>
                  <a:cubicBezTo>
                    <a:pt x="169" y="447"/>
                    <a:pt x="136" y="510"/>
                    <a:pt x="100" y="571"/>
                  </a:cubicBezTo>
                  <a:cubicBezTo>
                    <a:pt x="67" y="662"/>
                    <a:pt x="45" y="752"/>
                    <a:pt x="26" y="849"/>
                  </a:cubicBezTo>
                  <a:cubicBezTo>
                    <a:pt x="1" y="956"/>
                    <a:pt x="15" y="1088"/>
                    <a:pt x="39" y="1198"/>
                  </a:cubicBezTo>
                  <a:cubicBezTo>
                    <a:pt x="92" y="1441"/>
                    <a:pt x="204" y="1680"/>
                    <a:pt x="403" y="1837"/>
                  </a:cubicBezTo>
                  <a:cubicBezTo>
                    <a:pt x="615" y="2005"/>
                    <a:pt x="876" y="2110"/>
                    <a:pt x="1146" y="2121"/>
                  </a:cubicBezTo>
                  <a:cubicBezTo>
                    <a:pt x="1163" y="2121"/>
                    <a:pt x="1180" y="2122"/>
                    <a:pt x="1197" y="2122"/>
                  </a:cubicBezTo>
                  <a:cubicBezTo>
                    <a:pt x="1244" y="2122"/>
                    <a:pt x="1290" y="2119"/>
                    <a:pt x="1339" y="2115"/>
                  </a:cubicBezTo>
                  <a:cubicBezTo>
                    <a:pt x="1405" y="2099"/>
                    <a:pt x="1471" y="2079"/>
                    <a:pt x="1534" y="2057"/>
                  </a:cubicBezTo>
                  <a:cubicBezTo>
                    <a:pt x="1598" y="2024"/>
                    <a:pt x="1658" y="1986"/>
                    <a:pt x="1722" y="1950"/>
                  </a:cubicBezTo>
                  <a:cubicBezTo>
                    <a:pt x="1793" y="1889"/>
                    <a:pt x="1856" y="1823"/>
                    <a:pt x="1920" y="1755"/>
                  </a:cubicBezTo>
                  <a:cubicBezTo>
                    <a:pt x="2008" y="1661"/>
                    <a:pt x="2082" y="1482"/>
                    <a:pt x="2099" y="1350"/>
                  </a:cubicBezTo>
                  <a:cubicBezTo>
                    <a:pt x="2118" y="1182"/>
                    <a:pt x="2102" y="1036"/>
                    <a:pt x="2055" y="874"/>
                  </a:cubicBezTo>
                  <a:cubicBezTo>
                    <a:pt x="2011" y="733"/>
                    <a:pt x="1950" y="620"/>
                    <a:pt x="1873" y="494"/>
                  </a:cubicBezTo>
                  <a:cubicBezTo>
                    <a:pt x="1793" y="367"/>
                    <a:pt x="1686" y="273"/>
                    <a:pt x="1562" y="199"/>
                  </a:cubicBezTo>
                  <a:cubicBezTo>
                    <a:pt x="1526" y="177"/>
                    <a:pt x="1488" y="155"/>
                    <a:pt x="1452" y="136"/>
                  </a:cubicBezTo>
                  <a:cubicBezTo>
                    <a:pt x="1353" y="86"/>
                    <a:pt x="1226" y="72"/>
                    <a:pt x="1108" y="70"/>
                  </a:cubicBezTo>
                  <a:cubicBezTo>
                    <a:pt x="1032" y="25"/>
                    <a:pt x="944" y="0"/>
                    <a:pt x="857" y="0"/>
                  </a:cubicBezTo>
                  <a:close/>
                </a:path>
              </a:pathLst>
            </a:custGeom>
            <a:solidFill>
              <a:srgbClr val="06203E">
                <a:alpha val="41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7"/>
            <p:cNvSpPr/>
            <p:nvPr/>
          </p:nvSpPr>
          <p:spPr>
            <a:xfrm>
              <a:off x="2752028" y="3078983"/>
              <a:ext cx="31012" cy="28093"/>
            </a:xfrm>
            <a:custGeom>
              <a:avLst/>
              <a:gdLst/>
              <a:ahLst/>
              <a:cxnLst/>
              <a:rect l="l" t="t" r="r" b="b"/>
              <a:pathLst>
                <a:path w="1105" h="1001" extrusionOk="0">
                  <a:moveTo>
                    <a:pt x="544" y="1"/>
                  </a:moveTo>
                  <a:cubicBezTo>
                    <a:pt x="525" y="1"/>
                    <a:pt x="505" y="2"/>
                    <a:pt x="485" y="4"/>
                  </a:cubicBezTo>
                  <a:cubicBezTo>
                    <a:pt x="350" y="24"/>
                    <a:pt x="232" y="95"/>
                    <a:pt x="152" y="205"/>
                  </a:cubicBezTo>
                  <a:cubicBezTo>
                    <a:pt x="0" y="409"/>
                    <a:pt x="25" y="759"/>
                    <a:pt x="257" y="902"/>
                  </a:cubicBezTo>
                  <a:cubicBezTo>
                    <a:pt x="353" y="962"/>
                    <a:pt x="447" y="1000"/>
                    <a:pt x="554" y="1000"/>
                  </a:cubicBezTo>
                  <a:cubicBezTo>
                    <a:pt x="576" y="1000"/>
                    <a:pt x="598" y="999"/>
                    <a:pt x="620" y="995"/>
                  </a:cubicBezTo>
                  <a:cubicBezTo>
                    <a:pt x="755" y="976"/>
                    <a:pt x="876" y="905"/>
                    <a:pt x="956" y="797"/>
                  </a:cubicBezTo>
                  <a:cubicBezTo>
                    <a:pt x="1105" y="591"/>
                    <a:pt x="1083" y="241"/>
                    <a:pt x="848" y="98"/>
                  </a:cubicBezTo>
                  <a:cubicBezTo>
                    <a:pt x="752" y="39"/>
                    <a:pt x="654" y="1"/>
                    <a:pt x="544" y="1"/>
                  </a:cubicBezTo>
                  <a:close/>
                </a:path>
              </a:pathLst>
            </a:custGeom>
            <a:solidFill>
              <a:srgbClr val="06203E">
                <a:alpha val="41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7"/>
            <p:cNvSpPr/>
            <p:nvPr/>
          </p:nvSpPr>
          <p:spPr>
            <a:xfrm>
              <a:off x="3032148" y="3152487"/>
              <a:ext cx="31685" cy="27869"/>
            </a:xfrm>
            <a:custGeom>
              <a:avLst/>
              <a:gdLst/>
              <a:ahLst/>
              <a:cxnLst/>
              <a:rect l="l" t="t" r="r" b="b"/>
              <a:pathLst>
                <a:path w="1129" h="993" extrusionOk="0">
                  <a:moveTo>
                    <a:pt x="564" y="0"/>
                  </a:moveTo>
                  <a:cubicBezTo>
                    <a:pt x="401" y="0"/>
                    <a:pt x="242" y="77"/>
                    <a:pt x="146" y="224"/>
                  </a:cubicBezTo>
                  <a:cubicBezTo>
                    <a:pt x="0" y="450"/>
                    <a:pt x="61" y="772"/>
                    <a:pt x="292" y="915"/>
                  </a:cubicBezTo>
                  <a:cubicBezTo>
                    <a:pt x="377" y="967"/>
                    <a:pt x="473" y="993"/>
                    <a:pt x="567" y="993"/>
                  </a:cubicBezTo>
                  <a:cubicBezTo>
                    <a:pt x="730" y="993"/>
                    <a:pt x="889" y="916"/>
                    <a:pt x="983" y="769"/>
                  </a:cubicBezTo>
                  <a:cubicBezTo>
                    <a:pt x="1129" y="543"/>
                    <a:pt x="1068" y="221"/>
                    <a:pt x="837" y="78"/>
                  </a:cubicBezTo>
                  <a:cubicBezTo>
                    <a:pt x="753" y="26"/>
                    <a:pt x="658" y="0"/>
                    <a:pt x="564" y="0"/>
                  </a:cubicBezTo>
                  <a:close/>
                </a:path>
              </a:pathLst>
            </a:custGeom>
            <a:solidFill>
              <a:srgbClr val="06203E">
                <a:alpha val="41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44" name="Google Shape;2544;p27"/>
          <p:cNvSpPr txBox="1">
            <a:spLocks noGrp="1"/>
          </p:cNvSpPr>
          <p:nvPr>
            <p:ph type="subTitle" idx="1"/>
          </p:nvPr>
        </p:nvSpPr>
        <p:spPr>
          <a:xfrm>
            <a:off x="715100" y="2591400"/>
            <a:ext cx="4001100" cy="12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5" name="Google Shape;2545;p27"/>
          <p:cNvSpPr txBox="1">
            <a:spLocks noGrp="1"/>
          </p:cNvSpPr>
          <p:nvPr>
            <p:ph type="title"/>
          </p:nvPr>
        </p:nvSpPr>
        <p:spPr>
          <a:xfrm>
            <a:off x="715100" y="1273200"/>
            <a:ext cx="4001100" cy="13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9">
  <p:cSld name="CUSTOM_1_1_1_1_1_1_1_1_1">
    <p:spTree>
      <p:nvGrpSpPr>
        <p:cNvPr id="1" name="Shape 2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7" name="Google Shape;2547;p28"/>
          <p:cNvGrpSpPr/>
          <p:nvPr/>
        </p:nvGrpSpPr>
        <p:grpSpPr>
          <a:xfrm rot="1341219">
            <a:off x="640347" y="-851470"/>
            <a:ext cx="11833708" cy="11809410"/>
            <a:chOff x="715101" y="-3451112"/>
            <a:chExt cx="11834400" cy="11810100"/>
          </a:xfrm>
        </p:grpSpPr>
        <p:sp>
          <p:nvSpPr>
            <p:cNvPr id="2548" name="Google Shape;2548;p28"/>
            <p:cNvSpPr/>
            <p:nvPr/>
          </p:nvSpPr>
          <p:spPr>
            <a:xfrm rot="-6776989">
              <a:off x="5404223" y="1095612"/>
              <a:ext cx="4500098" cy="4522828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28"/>
            <p:cNvSpPr/>
            <p:nvPr/>
          </p:nvSpPr>
          <p:spPr>
            <a:xfrm rot="-6776953">
              <a:off x="2134015" y="-2067137"/>
              <a:ext cx="8996572" cy="9042149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8"/>
            <p:cNvSpPr/>
            <p:nvPr/>
          </p:nvSpPr>
          <p:spPr>
            <a:xfrm rot="-6776992">
              <a:off x="4667612" y="174813"/>
              <a:ext cx="5861890" cy="5891474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8"/>
            <p:cNvSpPr/>
            <p:nvPr/>
          </p:nvSpPr>
          <p:spPr>
            <a:xfrm rot="-6777112">
              <a:off x="3332868" y="-797384"/>
              <a:ext cx="7455425" cy="7492969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8"/>
            <p:cNvSpPr/>
            <p:nvPr/>
          </p:nvSpPr>
          <p:spPr>
            <a:xfrm rot="-6777140">
              <a:off x="6026939" y="1845677"/>
              <a:ext cx="3941120" cy="3960896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3" name="Google Shape;2553;p28"/>
          <p:cNvGrpSpPr/>
          <p:nvPr/>
        </p:nvGrpSpPr>
        <p:grpSpPr>
          <a:xfrm rot="-1638481">
            <a:off x="-1030013" y="2353611"/>
            <a:ext cx="1429663" cy="1722496"/>
            <a:chOff x="53198" y="-1377442"/>
            <a:chExt cx="1148270" cy="1383467"/>
          </a:xfrm>
        </p:grpSpPr>
        <p:sp>
          <p:nvSpPr>
            <p:cNvPr id="2554" name="Google Shape;2554;p28"/>
            <p:cNvSpPr/>
            <p:nvPr/>
          </p:nvSpPr>
          <p:spPr>
            <a:xfrm>
              <a:off x="354042" y="-817681"/>
              <a:ext cx="389840" cy="348359"/>
            </a:xfrm>
            <a:custGeom>
              <a:avLst/>
              <a:gdLst/>
              <a:ahLst/>
              <a:cxnLst/>
              <a:rect l="l" t="t" r="r" b="b"/>
              <a:pathLst>
                <a:path w="8712" h="7785" extrusionOk="0">
                  <a:moveTo>
                    <a:pt x="36" y="1"/>
                  </a:moveTo>
                  <a:cubicBezTo>
                    <a:pt x="18" y="1"/>
                    <a:pt x="1" y="13"/>
                    <a:pt x="1" y="37"/>
                  </a:cubicBezTo>
                  <a:cubicBezTo>
                    <a:pt x="127" y="3090"/>
                    <a:pt x="1724" y="6546"/>
                    <a:pt x="4813" y="7578"/>
                  </a:cubicBezTo>
                  <a:cubicBezTo>
                    <a:pt x="5237" y="7720"/>
                    <a:pt x="5603" y="7785"/>
                    <a:pt x="5917" y="7785"/>
                  </a:cubicBezTo>
                  <a:cubicBezTo>
                    <a:pt x="8712" y="7785"/>
                    <a:pt x="7395" y="2647"/>
                    <a:pt x="6237" y="954"/>
                  </a:cubicBezTo>
                  <a:cubicBezTo>
                    <a:pt x="6213" y="919"/>
                    <a:pt x="6181" y="905"/>
                    <a:pt x="6151" y="905"/>
                  </a:cubicBezTo>
                  <a:cubicBezTo>
                    <a:pt x="6084" y="905"/>
                    <a:pt x="6023" y="975"/>
                    <a:pt x="6061" y="1058"/>
                  </a:cubicBezTo>
                  <a:cubicBezTo>
                    <a:pt x="6674" y="2435"/>
                    <a:pt x="7222" y="3806"/>
                    <a:pt x="7255" y="5340"/>
                  </a:cubicBezTo>
                  <a:cubicBezTo>
                    <a:pt x="7279" y="6501"/>
                    <a:pt x="6824" y="7434"/>
                    <a:pt x="5640" y="7434"/>
                  </a:cubicBezTo>
                  <a:cubicBezTo>
                    <a:pt x="5415" y="7434"/>
                    <a:pt x="5162" y="7400"/>
                    <a:pt x="4882" y="7328"/>
                  </a:cubicBezTo>
                  <a:cubicBezTo>
                    <a:pt x="4268" y="7168"/>
                    <a:pt x="3706" y="6802"/>
                    <a:pt x="3211" y="6416"/>
                  </a:cubicBezTo>
                  <a:cubicBezTo>
                    <a:pt x="1256" y="4894"/>
                    <a:pt x="367" y="2427"/>
                    <a:pt x="78" y="37"/>
                  </a:cubicBezTo>
                  <a:cubicBezTo>
                    <a:pt x="75" y="13"/>
                    <a:pt x="55" y="1"/>
                    <a:pt x="3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8"/>
            <p:cNvSpPr/>
            <p:nvPr/>
          </p:nvSpPr>
          <p:spPr>
            <a:xfrm>
              <a:off x="329117" y="-963607"/>
              <a:ext cx="246961" cy="350283"/>
            </a:xfrm>
            <a:custGeom>
              <a:avLst/>
              <a:gdLst/>
              <a:ahLst/>
              <a:cxnLst/>
              <a:rect l="l" t="t" r="r" b="b"/>
              <a:pathLst>
                <a:path w="5519" h="7828" extrusionOk="0">
                  <a:moveTo>
                    <a:pt x="3490" y="1"/>
                  </a:moveTo>
                  <a:cubicBezTo>
                    <a:pt x="1" y="1"/>
                    <a:pt x="4485" y="6858"/>
                    <a:pt x="5332" y="7800"/>
                  </a:cubicBezTo>
                  <a:cubicBezTo>
                    <a:pt x="5350" y="7820"/>
                    <a:pt x="5371" y="7828"/>
                    <a:pt x="5392" y="7828"/>
                  </a:cubicBezTo>
                  <a:cubicBezTo>
                    <a:pt x="5456" y="7828"/>
                    <a:pt x="5519" y="7752"/>
                    <a:pt x="5478" y="7684"/>
                  </a:cubicBezTo>
                  <a:cubicBezTo>
                    <a:pt x="4938" y="6764"/>
                    <a:pt x="4374" y="5859"/>
                    <a:pt x="3889" y="4903"/>
                  </a:cubicBezTo>
                  <a:cubicBezTo>
                    <a:pt x="3539" y="4212"/>
                    <a:pt x="1540" y="553"/>
                    <a:pt x="3614" y="250"/>
                  </a:cubicBezTo>
                  <a:cubicBezTo>
                    <a:pt x="3760" y="228"/>
                    <a:pt x="3716" y="5"/>
                    <a:pt x="3581" y="2"/>
                  </a:cubicBezTo>
                  <a:cubicBezTo>
                    <a:pt x="3550" y="1"/>
                    <a:pt x="3520" y="1"/>
                    <a:pt x="3490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8"/>
            <p:cNvSpPr/>
            <p:nvPr/>
          </p:nvSpPr>
          <p:spPr>
            <a:xfrm>
              <a:off x="552547" y="-915144"/>
              <a:ext cx="56248" cy="91732"/>
            </a:xfrm>
            <a:custGeom>
              <a:avLst/>
              <a:gdLst/>
              <a:ahLst/>
              <a:cxnLst/>
              <a:rect l="l" t="t" r="r" b="b"/>
              <a:pathLst>
                <a:path w="1257" h="2050" extrusionOk="0">
                  <a:moveTo>
                    <a:pt x="155" y="1"/>
                  </a:moveTo>
                  <a:cubicBezTo>
                    <a:pt x="78" y="1"/>
                    <a:pt x="1" y="85"/>
                    <a:pt x="44" y="178"/>
                  </a:cubicBezTo>
                  <a:cubicBezTo>
                    <a:pt x="325" y="778"/>
                    <a:pt x="598" y="1381"/>
                    <a:pt x="909" y="1967"/>
                  </a:cubicBezTo>
                  <a:cubicBezTo>
                    <a:pt x="939" y="2025"/>
                    <a:pt x="987" y="2049"/>
                    <a:pt x="1036" y="2049"/>
                  </a:cubicBezTo>
                  <a:cubicBezTo>
                    <a:pt x="1145" y="2049"/>
                    <a:pt x="1257" y="1930"/>
                    <a:pt x="1192" y="1799"/>
                  </a:cubicBezTo>
                  <a:cubicBezTo>
                    <a:pt x="898" y="1210"/>
                    <a:pt x="567" y="637"/>
                    <a:pt x="248" y="59"/>
                  </a:cubicBezTo>
                  <a:cubicBezTo>
                    <a:pt x="225" y="18"/>
                    <a:pt x="190" y="1"/>
                    <a:pt x="15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8"/>
            <p:cNvSpPr/>
            <p:nvPr/>
          </p:nvSpPr>
          <p:spPr>
            <a:xfrm>
              <a:off x="326969" y="-1063306"/>
              <a:ext cx="452487" cy="386708"/>
            </a:xfrm>
            <a:custGeom>
              <a:avLst/>
              <a:gdLst/>
              <a:ahLst/>
              <a:cxnLst/>
              <a:rect l="l" t="t" r="r" b="b"/>
              <a:pathLst>
                <a:path w="10112" h="8642" extrusionOk="0">
                  <a:moveTo>
                    <a:pt x="3801" y="0"/>
                  </a:moveTo>
                  <a:cubicBezTo>
                    <a:pt x="1857" y="0"/>
                    <a:pt x="0" y="1620"/>
                    <a:pt x="1098" y="3698"/>
                  </a:cubicBezTo>
                  <a:cubicBezTo>
                    <a:pt x="1110" y="3719"/>
                    <a:pt x="1126" y="3727"/>
                    <a:pt x="1142" y="3727"/>
                  </a:cubicBezTo>
                  <a:cubicBezTo>
                    <a:pt x="1178" y="3727"/>
                    <a:pt x="1214" y="3686"/>
                    <a:pt x="1195" y="3643"/>
                  </a:cubicBezTo>
                  <a:cubicBezTo>
                    <a:pt x="387" y="1767"/>
                    <a:pt x="2014" y="356"/>
                    <a:pt x="3690" y="356"/>
                  </a:cubicBezTo>
                  <a:cubicBezTo>
                    <a:pt x="3923" y="356"/>
                    <a:pt x="4157" y="383"/>
                    <a:pt x="4386" y="441"/>
                  </a:cubicBezTo>
                  <a:cubicBezTo>
                    <a:pt x="5779" y="790"/>
                    <a:pt x="6767" y="1922"/>
                    <a:pt x="7486" y="3100"/>
                  </a:cubicBezTo>
                  <a:cubicBezTo>
                    <a:pt x="8535" y="4821"/>
                    <a:pt x="8967" y="6726"/>
                    <a:pt x="9749" y="8546"/>
                  </a:cubicBezTo>
                  <a:cubicBezTo>
                    <a:pt x="9777" y="8613"/>
                    <a:pt x="9836" y="8641"/>
                    <a:pt x="9898" y="8641"/>
                  </a:cubicBezTo>
                  <a:cubicBezTo>
                    <a:pt x="10001" y="8641"/>
                    <a:pt x="10111" y="8564"/>
                    <a:pt x="10104" y="8453"/>
                  </a:cubicBezTo>
                  <a:cubicBezTo>
                    <a:pt x="9939" y="5501"/>
                    <a:pt x="7786" y="1002"/>
                    <a:pt x="4719" y="127"/>
                  </a:cubicBezTo>
                  <a:cubicBezTo>
                    <a:pt x="4418" y="41"/>
                    <a:pt x="4108" y="0"/>
                    <a:pt x="380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8"/>
            <p:cNvSpPr/>
            <p:nvPr/>
          </p:nvSpPr>
          <p:spPr>
            <a:xfrm>
              <a:off x="175764" y="-1060353"/>
              <a:ext cx="632953" cy="735425"/>
            </a:xfrm>
            <a:custGeom>
              <a:avLst/>
              <a:gdLst/>
              <a:ahLst/>
              <a:cxnLst/>
              <a:rect l="l" t="t" r="r" b="b"/>
              <a:pathLst>
                <a:path w="14145" h="16435" extrusionOk="0">
                  <a:moveTo>
                    <a:pt x="1332" y="0"/>
                  </a:moveTo>
                  <a:cubicBezTo>
                    <a:pt x="1285" y="0"/>
                    <a:pt x="1241" y="26"/>
                    <a:pt x="1226" y="86"/>
                  </a:cubicBezTo>
                  <a:cubicBezTo>
                    <a:pt x="1" y="4915"/>
                    <a:pt x="2702" y="10777"/>
                    <a:pt x="6091" y="14119"/>
                  </a:cubicBezTo>
                  <a:cubicBezTo>
                    <a:pt x="7290" y="15303"/>
                    <a:pt x="8889" y="16435"/>
                    <a:pt x="10595" y="16435"/>
                  </a:cubicBezTo>
                  <a:cubicBezTo>
                    <a:pt x="11059" y="16435"/>
                    <a:pt x="11531" y="16351"/>
                    <a:pt x="12005" y="16162"/>
                  </a:cubicBezTo>
                  <a:cubicBezTo>
                    <a:pt x="14144" y="15308"/>
                    <a:pt x="14144" y="13045"/>
                    <a:pt x="13811" y="11110"/>
                  </a:cubicBezTo>
                  <a:lnTo>
                    <a:pt x="13811" y="11107"/>
                  </a:lnTo>
                  <a:cubicBezTo>
                    <a:pt x="13804" y="11064"/>
                    <a:pt x="13771" y="11045"/>
                    <a:pt x="13735" y="11045"/>
                  </a:cubicBezTo>
                  <a:cubicBezTo>
                    <a:pt x="13689" y="11045"/>
                    <a:pt x="13639" y="11077"/>
                    <a:pt x="13638" y="11132"/>
                  </a:cubicBezTo>
                  <a:cubicBezTo>
                    <a:pt x="13618" y="12219"/>
                    <a:pt x="13643" y="13563"/>
                    <a:pt x="13059" y="14510"/>
                  </a:cubicBezTo>
                  <a:cubicBezTo>
                    <a:pt x="12505" y="15414"/>
                    <a:pt x="11576" y="15784"/>
                    <a:pt x="10616" y="15784"/>
                  </a:cubicBezTo>
                  <a:cubicBezTo>
                    <a:pt x="9993" y="15784"/>
                    <a:pt x="9357" y="15629"/>
                    <a:pt x="8800" y="15364"/>
                  </a:cubicBezTo>
                  <a:cubicBezTo>
                    <a:pt x="6950" y="14482"/>
                    <a:pt x="5413" y="12643"/>
                    <a:pt x="4315" y="10964"/>
                  </a:cubicBezTo>
                  <a:cubicBezTo>
                    <a:pt x="3296" y="9405"/>
                    <a:pt x="2545" y="7690"/>
                    <a:pt x="2074" y="5892"/>
                  </a:cubicBezTo>
                  <a:cubicBezTo>
                    <a:pt x="1567" y="3965"/>
                    <a:pt x="1608" y="2076"/>
                    <a:pt x="1463" y="119"/>
                  </a:cubicBezTo>
                  <a:cubicBezTo>
                    <a:pt x="1456" y="45"/>
                    <a:pt x="1392" y="0"/>
                    <a:pt x="133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8"/>
            <p:cNvSpPr/>
            <p:nvPr/>
          </p:nvSpPr>
          <p:spPr>
            <a:xfrm>
              <a:off x="300434" y="-1225833"/>
              <a:ext cx="673226" cy="985474"/>
            </a:xfrm>
            <a:custGeom>
              <a:avLst/>
              <a:gdLst/>
              <a:ahLst/>
              <a:cxnLst/>
              <a:rect l="l" t="t" r="r" b="b"/>
              <a:pathLst>
                <a:path w="15045" h="22023" extrusionOk="0">
                  <a:moveTo>
                    <a:pt x="4196" y="0"/>
                  </a:moveTo>
                  <a:cubicBezTo>
                    <a:pt x="2522" y="0"/>
                    <a:pt x="912" y="716"/>
                    <a:pt x="23" y="2250"/>
                  </a:cubicBezTo>
                  <a:cubicBezTo>
                    <a:pt x="0" y="2289"/>
                    <a:pt x="37" y="2335"/>
                    <a:pt x="74" y="2335"/>
                  </a:cubicBezTo>
                  <a:cubicBezTo>
                    <a:pt x="87" y="2335"/>
                    <a:pt x="100" y="2330"/>
                    <a:pt x="111" y="2316"/>
                  </a:cubicBezTo>
                  <a:cubicBezTo>
                    <a:pt x="1146" y="1058"/>
                    <a:pt x="2622" y="459"/>
                    <a:pt x="4133" y="459"/>
                  </a:cubicBezTo>
                  <a:cubicBezTo>
                    <a:pt x="5109" y="459"/>
                    <a:pt x="6100" y="709"/>
                    <a:pt x="6997" y="1193"/>
                  </a:cubicBezTo>
                  <a:cubicBezTo>
                    <a:pt x="9183" y="2371"/>
                    <a:pt x="10725" y="4565"/>
                    <a:pt x="11865" y="6713"/>
                  </a:cubicBezTo>
                  <a:cubicBezTo>
                    <a:pt x="12980" y="8817"/>
                    <a:pt x="13759" y="11099"/>
                    <a:pt x="14158" y="13448"/>
                  </a:cubicBezTo>
                  <a:cubicBezTo>
                    <a:pt x="14648" y="16339"/>
                    <a:pt x="15045" y="20628"/>
                    <a:pt x="11570" y="21718"/>
                  </a:cubicBezTo>
                  <a:cubicBezTo>
                    <a:pt x="11415" y="21767"/>
                    <a:pt x="11429" y="22022"/>
                    <a:pt x="11596" y="22022"/>
                  </a:cubicBezTo>
                  <a:cubicBezTo>
                    <a:pt x="11601" y="22022"/>
                    <a:pt x="11606" y="22022"/>
                    <a:pt x="11611" y="22021"/>
                  </a:cubicBezTo>
                  <a:cubicBezTo>
                    <a:pt x="14472" y="21779"/>
                    <a:pt x="14946" y="18437"/>
                    <a:pt x="14902" y="16143"/>
                  </a:cubicBezTo>
                  <a:lnTo>
                    <a:pt x="14904" y="16143"/>
                  </a:lnTo>
                  <a:cubicBezTo>
                    <a:pt x="14841" y="12759"/>
                    <a:pt x="13974" y="9400"/>
                    <a:pt x="12341" y="6432"/>
                  </a:cubicBezTo>
                  <a:cubicBezTo>
                    <a:pt x="10973" y="3946"/>
                    <a:pt x="9029" y="1347"/>
                    <a:pt x="6254" y="358"/>
                  </a:cubicBezTo>
                  <a:cubicBezTo>
                    <a:pt x="5588" y="122"/>
                    <a:pt x="4886" y="0"/>
                    <a:pt x="419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28"/>
            <p:cNvSpPr/>
            <p:nvPr/>
          </p:nvSpPr>
          <p:spPr>
            <a:xfrm>
              <a:off x="690507" y="-259219"/>
              <a:ext cx="34187" cy="23179"/>
            </a:xfrm>
            <a:custGeom>
              <a:avLst/>
              <a:gdLst/>
              <a:ahLst/>
              <a:cxnLst/>
              <a:rect l="l" t="t" r="r" b="b"/>
              <a:pathLst>
                <a:path w="764" h="518" extrusionOk="0">
                  <a:moveTo>
                    <a:pt x="265" y="1"/>
                  </a:moveTo>
                  <a:cubicBezTo>
                    <a:pt x="127" y="1"/>
                    <a:pt x="1" y="99"/>
                    <a:pt x="1" y="258"/>
                  </a:cubicBezTo>
                  <a:cubicBezTo>
                    <a:pt x="1" y="419"/>
                    <a:pt x="127" y="518"/>
                    <a:pt x="266" y="518"/>
                  </a:cubicBezTo>
                  <a:cubicBezTo>
                    <a:pt x="310" y="518"/>
                    <a:pt x="355" y="508"/>
                    <a:pt x="397" y="486"/>
                  </a:cubicBezTo>
                  <a:cubicBezTo>
                    <a:pt x="405" y="484"/>
                    <a:pt x="414" y="478"/>
                    <a:pt x="422" y="473"/>
                  </a:cubicBezTo>
                  <a:cubicBezTo>
                    <a:pt x="427" y="469"/>
                    <a:pt x="431" y="468"/>
                    <a:pt x="432" y="468"/>
                  </a:cubicBezTo>
                  <a:lnTo>
                    <a:pt x="432" y="468"/>
                  </a:lnTo>
                  <a:cubicBezTo>
                    <a:pt x="433" y="468"/>
                    <a:pt x="428" y="471"/>
                    <a:pt x="416" y="478"/>
                  </a:cubicBezTo>
                  <a:cubicBezTo>
                    <a:pt x="419" y="479"/>
                    <a:pt x="421" y="479"/>
                    <a:pt x="424" y="479"/>
                  </a:cubicBezTo>
                  <a:cubicBezTo>
                    <a:pt x="441" y="479"/>
                    <a:pt x="466" y="472"/>
                    <a:pt x="483" y="470"/>
                  </a:cubicBezTo>
                  <a:cubicBezTo>
                    <a:pt x="524" y="464"/>
                    <a:pt x="568" y="456"/>
                    <a:pt x="612" y="451"/>
                  </a:cubicBezTo>
                  <a:cubicBezTo>
                    <a:pt x="695" y="440"/>
                    <a:pt x="763" y="338"/>
                    <a:pt x="758" y="258"/>
                  </a:cubicBezTo>
                  <a:cubicBezTo>
                    <a:pt x="755" y="181"/>
                    <a:pt x="700" y="79"/>
                    <a:pt x="612" y="68"/>
                  </a:cubicBezTo>
                  <a:cubicBezTo>
                    <a:pt x="568" y="60"/>
                    <a:pt x="527" y="54"/>
                    <a:pt x="483" y="49"/>
                  </a:cubicBezTo>
                  <a:cubicBezTo>
                    <a:pt x="461" y="46"/>
                    <a:pt x="439" y="43"/>
                    <a:pt x="416" y="40"/>
                  </a:cubicBezTo>
                  <a:lnTo>
                    <a:pt x="416" y="40"/>
                  </a:lnTo>
                  <a:cubicBezTo>
                    <a:pt x="422" y="43"/>
                    <a:pt x="427" y="46"/>
                    <a:pt x="433" y="51"/>
                  </a:cubicBezTo>
                  <a:cubicBezTo>
                    <a:pt x="422" y="43"/>
                    <a:pt x="408" y="35"/>
                    <a:pt x="397" y="32"/>
                  </a:cubicBezTo>
                  <a:cubicBezTo>
                    <a:pt x="355" y="11"/>
                    <a:pt x="309" y="1"/>
                    <a:pt x="26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28"/>
            <p:cNvSpPr/>
            <p:nvPr/>
          </p:nvSpPr>
          <p:spPr>
            <a:xfrm>
              <a:off x="558454" y="-298732"/>
              <a:ext cx="23313" cy="34321"/>
            </a:xfrm>
            <a:custGeom>
              <a:avLst/>
              <a:gdLst/>
              <a:ahLst/>
              <a:cxnLst/>
              <a:rect l="l" t="t" r="r" b="b"/>
              <a:pathLst>
                <a:path w="521" h="767" extrusionOk="0">
                  <a:moveTo>
                    <a:pt x="269" y="1"/>
                  </a:moveTo>
                  <a:cubicBezTo>
                    <a:pt x="267" y="1"/>
                    <a:pt x="264" y="1"/>
                    <a:pt x="262" y="1"/>
                  </a:cubicBezTo>
                  <a:cubicBezTo>
                    <a:pt x="108" y="7"/>
                    <a:pt x="25" y="114"/>
                    <a:pt x="6" y="254"/>
                  </a:cubicBezTo>
                  <a:cubicBezTo>
                    <a:pt x="0" y="304"/>
                    <a:pt x="14" y="342"/>
                    <a:pt x="31" y="384"/>
                  </a:cubicBezTo>
                  <a:cubicBezTo>
                    <a:pt x="36" y="439"/>
                    <a:pt x="42" y="494"/>
                    <a:pt x="47" y="552"/>
                  </a:cubicBezTo>
                  <a:cubicBezTo>
                    <a:pt x="58" y="659"/>
                    <a:pt x="134" y="767"/>
                    <a:pt x="253" y="767"/>
                  </a:cubicBezTo>
                  <a:cubicBezTo>
                    <a:pt x="256" y="767"/>
                    <a:pt x="259" y="767"/>
                    <a:pt x="262" y="766"/>
                  </a:cubicBezTo>
                  <a:cubicBezTo>
                    <a:pt x="386" y="761"/>
                    <a:pt x="463" y="670"/>
                    <a:pt x="474" y="552"/>
                  </a:cubicBezTo>
                  <a:cubicBezTo>
                    <a:pt x="479" y="494"/>
                    <a:pt x="485" y="439"/>
                    <a:pt x="493" y="381"/>
                  </a:cubicBezTo>
                  <a:cubicBezTo>
                    <a:pt x="510" y="342"/>
                    <a:pt x="521" y="301"/>
                    <a:pt x="515" y="254"/>
                  </a:cubicBezTo>
                  <a:cubicBezTo>
                    <a:pt x="507" y="185"/>
                    <a:pt x="493" y="128"/>
                    <a:pt x="441" y="75"/>
                  </a:cubicBezTo>
                  <a:cubicBezTo>
                    <a:pt x="398" y="33"/>
                    <a:pt x="331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8"/>
            <p:cNvSpPr/>
            <p:nvPr/>
          </p:nvSpPr>
          <p:spPr>
            <a:xfrm>
              <a:off x="133969" y="-1250535"/>
              <a:ext cx="307997" cy="880855"/>
            </a:xfrm>
            <a:custGeom>
              <a:avLst/>
              <a:gdLst/>
              <a:ahLst/>
              <a:cxnLst/>
              <a:rect l="l" t="t" r="r" b="b"/>
              <a:pathLst>
                <a:path w="6883" h="19685" extrusionOk="0">
                  <a:moveTo>
                    <a:pt x="5410" y="1"/>
                  </a:moveTo>
                  <a:cubicBezTo>
                    <a:pt x="1717" y="1"/>
                    <a:pt x="1" y="4285"/>
                    <a:pt x="362" y="7502"/>
                  </a:cubicBezTo>
                  <a:cubicBezTo>
                    <a:pt x="860" y="11968"/>
                    <a:pt x="3539" y="16453"/>
                    <a:pt x="6604" y="19641"/>
                  </a:cubicBezTo>
                  <a:cubicBezTo>
                    <a:pt x="6633" y="19671"/>
                    <a:pt x="6665" y="19684"/>
                    <a:pt x="6696" y="19684"/>
                  </a:cubicBezTo>
                  <a:cubicBezTo>
                    <a:pt x="6797" y="19684"/>
                    <a:pt x="6883" y="19549"/>
                    <a:pt x="6796" y="19446"/>
                  </a:cubicBezTo>
                  <a:cubicBezTo>
                    <a:pt x="4412" y="16571"/>
                    <a:pt x="2369" y="13394"/>
                    <a:pt x="1281" y="9790"/>
                  </a:cubicBezTo>
                  <a:cubicBezTo>
                    <a:pt x="98" y="5869"/>
                    <a:pt x="965" y="605"/>
                    <a:pt x="5912" y="219"/>
                  </a:cubicBezTo>
                  <a:cubicBezTo>
                    <a:pt x="6039" y="211"/>
                    <a:pt x="6036" y="38"/>
                    <a:pt x="5912" y="27"/>
                  </a:cubicBezTo>
                  <a:cubicBezTo>
                    <a:pt x="5741" y="9"/>
                    <a:pt x="5574" y="1"/>
                    <a:pt x="5410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8"/>
            <p:cNvSpPr/>
            <p:nvPr/>
          </p:nvSpPr>
          <p:spPr>
            <a:xfrm>
              <a:off x="490436" y="-1292151"/>
              <a:ext cx="36022" cy="26580"/>
            </a:xfrm>
            <a:custGeom>
              <a:avLst/>
              <a:gdLst/>
              <a:ahLst/>
              <a:cxnLst/>
              <a:rect l="l" t="t" r="r" b="b"/>
              <a:pathLst>
                <a:path w="805" h="594" extrusionOk="0">
                  <a:moveTo>
                    <a:pt x="288" y="1"/>
                  </a:moveTo>
                  <a:cubicBezTo>
                    <a:pt x="139" y="1"/>
                    <a:pt x="1" y="150"/>
                    <a:pt x="9" y="296"/>
                  </a:cubicBezTo>
                  <a:cubicBezTo>
                    <a:pt x="14" y="443"/>
                    <a:pt x="132" y="594"/>
                    <a:pt x="291" y="594"/>
                  </a:cubicBezTo>
                  <a:cubicBezTo>
                    <a:pt x="295" y="594"/>
                    <a:pt x="299" y="593"/>
                    <a:pt x="303" y="593"/>
                  </a:cubicBezTo>
                  <a:cubicBezTo>
                    <a:pt x="391" y="585"/>
                    <a:pt x="482" y="585"/>
                    <a:pt x="570" y="560"/>
                  </a:cubicBezTo>
                  <a:cubicBezTo>
                    <a:pt x="678" y="527"/>
                    <a:pt x="804" y="423"/>
                    <a:pt x="799" y="296"/>
                  </a:cubicBezTo>
                  <a:cubicBezTo>
                    <a:pt x="793" y="172"/>
                    <a:pt x="691" y="73"/>
                    <a:pt x="579" y="34"/>
                  </a:cubicBezTo>
                  <a:cubicBezTo>
                    <a:pt x="490" y="7"/>
                    <a:pt x="394" y="7"/>
                    <a:pt x="303" y="1"/>
                  </a:cubicBezTo>
                  <a:cubicBezTo>
                    <a:pt x="298" y="1"/>
                    <a:pt x="293" y="1"/>
                    <a:pt x="28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8"/>
            <p:cNvSpPr/>
            <p:nvPr/>
          </p:nvSpPr>
          <p:spPr>
            <a:xfrm>
              <a:off x="623742" y="-1264675"/>
              <a:ext cx="34053" cy="24477"/>
            </a:xfrm>
            <a:custGeom>
              <a:avLst/>
              <a:gdLst/>
              <a:ahLst/>
              <a:cxnLst/>
              <a:rect l="l" t="t" r="r" b="b"/>
              <a:pathLst>
                <a:path w="761" h="547" extrusionOk="0">
                  <a:moveTo>
                    <a:pt x="266" y="1"/>
                  </a:moveTo>
                  <a:cubicBezTo>
                    <a:pt x="128" y="1"/>
                    <a:pt x="1" y="135"/>
                    <a:pt x="6" y="274"/>
                  </a:cubicBezTo>
                  <a:cubicBezTo>
                    <a:pt x="14" y="412"/>
                    <a:pt x="123" y="547"/>
                    <a:pt x="270" y="547"/>
                  </a:cubicBezTo>
                  <a:cubicBezTo>
                    <a:pt x="273" y="547"/>
                    <a:pt x="276" y="546"/>
                    <a:pt x="279" y="546"/>
                  </a:cubicBezTo>
                  <a:cubicBezTo>
                    <a:pt x="367" y="541"/>
                    <a:pt x="455" y="541"/>
                    <a:pt x="540" y="519"/>
                  </a:cubicBezTo>
                  <a:cubicBezTo>
                    <a:pt x="642" y="491"/>
                    <a:pt x="760" y="392"/>
                    <a:pt x="758" y="274"/>
                  </a:cubicBezTo>
                  <a:cubicBezTo>
                    <a:pt x="752" y="158"/>
                    <a:pt x="656" y="65"/>
                    <a:pt x="551" y="29"/>
                  </a:cubicBezTo>
                  <a:cubicBezTo>
                    <a:pt x="463" y="1"/>
                    <a:pt x="369" y="4"/>
                    <a:pt x="279" y="1"/>
                  </a:cubicBezTo>
                  <a:cubicBezTo>
                    <a:pt x="274" y="1"/>
                    <a:pt x="270" y="1"/>
                    <a:pt x="26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8"/>
            <p:cNvSpPr/>
            <p:nvPr/>
          </p:nvSpPr>
          <p:spPr>
            <a:xfrm>
              <a:off x="768638" y="-1172762"/>
              <a:ext cx="26043" cy="36335"/>
            </a:xfrm>
            <a:custGeom>
              <a:avLst/>
              <a:gdLst/>
              <a:ahLst/>
              <a:cxnLst/>
              <a:rect l="l" t="t" r="r" b="b"/>
              <a:pathLst>
                <a:path w="582" h="812" extrusionOk="0">
                  <a:moveTo>
                    <a:pt x="305" y="1"/>
                  </a:moveTo>
                  <a:cubicBezTo>
                    <a:pt x="301" y="1"/>
                    <a:pt x="296" y="1"/>
                    <a:pt x="292" y="1"/>
                  </a:cubicBezTo>
                  <a:cubicBezTo>
                    <a:pt x="141" y="7"/>
                    <a:pt x="0" y="125"/>
                    <a:pt x="3" y="288"/>
                  </a:cubicBezTo>
                  <a:cubicBezTo>
                    <a:pt x="9" y="395"/>
                    <a:pt x="9" y="502"/>
                    <a:pt x="28" y="610"/>
                  </a:cubicBezTo>
                  <a:cubicBezTo>
                    <a:pt x="47" y="703"/>
                    <a:pt x="132" y="772"/>
                    <a:pt x="218" y="800"/>
                  </a:cubicBezTo>
                  <a:cubicBezTo>
                    <a:pt x="241" y="807"/>
                    <a:pt x="268" y="811"/>
                    <a:pt x="294" y="811"/>
                  </a:cubicBezTo>
                  <a:cubicBezTo>
                    <a:pt x="319" y="811"/>
                    <a:pt x="343" y="808"/>
                    <a:pt x="364" y="800"/>
                  </a:cubicBezTo>
                  <a:cubicBezTo>
                    <a:pt x="449" y="772"/>
                    <a:pt x="537" y="703"/>
                    <a:pt x="554" y="610"/>
                  </a:cubicBezTo>
                  <a:cubicBezTo>
                    <a:pt x="576" y="502"/>
                    <a:pt x="576" y="395"/>
                    <a:pt x="579" y="288"/>
                  </a:cubicBezTo>
                  <a:cubicBezTo>
                    <a:pt x="581" y="140"/>
                    <a:pt x="451" y="1"/>
                    <a:pt x="30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8"/>
            <p:cNvSpPr/>
            <p:nvPr/>
          </p:nvSpPr>
          <p:spPr>
            <a:xfrm>
              <a:off x="249241" y="-1033593"/>
              <a:ext cx="952227" cy="1039619"/>
            </a:xfrm>
            <a:custGeom>
              <a:avLst/>
              <a:gdLst/>
              <a:ahLst/>
              <a:cxnLst/>
              <a:rect l="l" t="t" r="r" b="b"/>
              <a:pathLst>
                <a:path w="21280" h="23233" extrusionOk="0">
                  <a:moveTo>
                    <a:pt x="14222" y="1"/>
                  </a:moveTo>
                  <a:cubicBezTo>
                    <a:pt x="14111" y="1"/>
                    <a:pt x="13996" y="132"/>
                    <a:pt x="14074" y="242"/>
                  </a:cubicBezTo>
                  <a:cubicBezTo>
                    <a:pt x="16147" y="3152"/>
                    <a:pt x="17692" y="6390"/>
                    <a:pt x="18496" y="9876"/>
                  </a:cubicBezTo>
                  <a:cubicBezTo>
                    <a:pt x="18964" y="11897"/>
                    <a:pt x="19248" y="13967"/>
                    <a:pt x="19438" y="16029"/>
                  </a:cubicBezTo>
                  <a:cubicBezTo>
                    <a:pt x="19622" y="18014"/>
                    <a:pt x="19666" y="20506"/>
                    <a:pt x="17899" y="21839"/>
                  </a:cubicBezTo>
                  <a:cubicBezTo>
                    <a:pt x="17228" y="22343"/>
                    <a:pt x="16435" y="22550"/>
                    <a:pt x="15582" y="22550"/>
                  </a:cubicBezTo>
                  <a:cubicBezTo>
                    <a:pt x="12809" y="22550"/>
                    <a:pt x="9400" y="20362"/>
                    <a:pt x="7505" y="19080"/>
                  </a:cubicBezTo>
                  <a:cubicBezTo>
                    <a:pt x="4666" y="17158"/>
                    <a:pt x="2455" y="14694"/>
                    <a:pt x="346" y="12026"/>
                  </a:cubicBezTo>
                  <a:cubicBezTo>
                    <a:pt x="313" y="11985"/>
                    <a:pt x="273" y="11968"/>
                    <a:pt x="233" y="11968"/>
                  </a:cubicBezTo>
                  <a:cubicBezTo>
                    <a:pt x="116" y="11968"/>
                    <a:pt x="1" y="12114"/>
                    <a:pt x="68" y="12241"/>
                  </a:cubicBezTo>
                  <a:cubicBezTo>
                    <a:pt x="1935" y="15633"/>
                    <a:pt x="4972" y="18392"/>
                    <a:pt x="8257" y="20385"/>
                  </a:cubicBezTo>
                  <a:cubicBezTo>
                    <a:pt x="10111" y="21510"/>
                    <a:pt x="13079" y="23233"/>
                    <a:pt x="15649" y="23233"/>
                  </a:cubicBezTo>
                  <a:cubicBezTo>
                    <a:pt x="16620" y="23233"/>
                    <a:pt x="17533" y="22987"/>
                    <a:pt x="18309" y="22370"/>
                  </a:cubicBezTo>
                  <a:cubicBezTo>
                    <a:pt x="21280" y="20005"/>
                    <a:pt x="20035" y="15063"/>
                    <a:pt x="19493" y="11908"/>
                  </a:cubicBezTo>
                  <a:cubicBezTo>
                    <a:pt x="18738" y="7522"/>
                    <a:pt x="17144" y="3516"/>
                    <a:pt x="14322" y="49"/>
                  </a:cubicBezTo>
                  <a:cubicBezTo>
                    <a:pt x="14294" y="15"/>
                    <a:pt x="14258" y="1"/>
                    <a:pt x="14222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8"/>
            <p:cNvSpPr/>
            <p:nvPr/>
          </p:nvSpPr>
          <p:spPr>
            <a:xfrm>
              <a:off x="708138" y="-277834"/>
              <a:ext cx="347330" cy="182436"/>
            </a:xfrm>
            <a:custGeom>
              <a:avLst/>
              <a:gdLst/>
              <a:ahLst/>
              <a:cxnLst/>
              <a:rect l="l" t="t" r="r" b="b"/>
              <a:pathLst>
                <a:path w="7762" h="4077" extrusionOk="0">
                  <a:moveTo>
                    <a:pt x="6789" y="1"/>
                  </a:moveTo>
                  <a:cubicBezTo>
                    <a:pt x="6705" y="1"/>
                    <a:pt x="6624" y="66"/>
                    <a:pt x="6658" y="167"/>
                  </a:cubicBezTo>
                  <a:cubicBezTo>
                    <a:pt x="7120" y="1566"/>
                    <a:pt x="6413" y="3055"/>
                    <a:pt x="4987" y="3543"/>
                  </a:cubicBezTo>
                  <a:cubicBezTo>
                    <a:pt x="4623" y="3667"/>
                    <a:pt x="4260" y="3721"/>
                    <a:pt x="3900" y="3721"/>
                  </a:cubicBezTo>
                  <a:cubicBezTo>
                    <a:pt x="2586" y="3721"/>
                    <a:pt x="1314" y="2999"/>
                    <a:pt x="218" y="2312"/>
                  </a:cubicBezTo>
                  <a:cubicBezTo>
                    <a:pt x="196" y="2298"/>
                    <a:pt x="175" y="2292"/>
                    <a:pt x="156" y="2292"/>
                  </a:cubicBezTo>
                  <a:cubicBezTo>
                    <a:pt x="59" y="2292"/>
                    <a:pt x="1" y="2442"/>
                    <a:pt x="100" y="2513"/>
                  </a:cubicBezTo>
                  <a:cubicBezTo>
                    <a:pt x="1180" y="3310"/>
                    <a:pt x="2625" y="4076"/>
                    <a:pt x="4026" y="4076"/>
                  </a:cubicBezTo>
                  <a:cubicBezTo>
                    <a:pt x="4620" y="4076"/>
                    <a:pt x="5207" y="3938"/>
                    <a:pt x="5755" y="3606"/>
                  </a:cubicBezTo>
                  <a:cubicBezTo>
                    <a:pt x="6925" y="2896"/>
                    <a:pt x="7762" y="1302"/>
                    <a:pt x="6911" y="63"/>
                  </a:cubicBezTo>
                  <a:cubicBezTo>
                    <a:pt x="6881" y="20"/>
                    <a:pt x="6834" y="1"/>
                    <a:pt x="6789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8"/>
            <p:cNvSpPr/>
            <p:nvPr/>
          </p:nvSpPr>
          <p:spPr>
            <a:xfrm>
              <a:off x="703215" y="-1045317"/>
              <a:ext cx="222529" cy="667140"/>
            </a:xfrm>
            <a:custGeom>
              <a:avLst/>
              <a:gdLst/>
              <a:ahLst/>
              <a:cxnLst/>
              <a:rect l="l" t="t" r="r" b="b"/>
              <a:pathLst>
                <a:path w="4973" h="14909" extrusionOk="0">
                  <a:moveTo>
                    <a:pt x="219" y="0"/>
                  </a:moveTo>
                  <a:cubicBezTo>
                    <a:pt x="109" y="0"/>
                    <a:pt x="1" y="120"/>
                    <a:pt x="77" y="231"/>
                  </a:cubicBezTo>
                  <a:cubicBezTo>
                    <a:pt x="1520" y="2365"/>
                    <a:pt x="2789" y="4367"/>
                    <a:pt x="3431" y="6905"/>
                  </a:cubicBezTo>
                  <a:cubicBezTo>
                    <a:pt x="4092" y="9526"/>
                    <a:pt x="4083" y="12236"/>
                    <a:pt x="3547" y="14876"/>
                  </a:cubicBezTo>
                  <a:cubicBezTo>
                    <a:pt x="3543" y="14896"/>
                    <a:pt x="3560" y="14909"/>
                    <a:pt x="3575" y="14909"/>
                  </a:cubicBezTo>
                  <a:cubicBezTo>
                    <a:pt x="3586" y="14909"/>
                    <a:pt x="3596" y="14903"/>
                    <a:pt x="3599" y="14890"/>
                  </a:cubicBezTo>
                  <a:cubicBezTo>
                    <a:pt x="4973" y="10011"/>
                    <a:pt x="3984" y="3764"/>
                    <a:pt x="322" y="44"/>
                  </a:cubicBezTo>
                  <a:cubicBezTo>
                    <a:pt x="292" y="13"/>
                    <a:pt x="256" y="0"/>
                    <a:pt x="21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8"/>
            <p:cNvSpPr/>
            <p:nvPr/>
          </p:nvSpPr>
          <p:spPr>
            <a:xfrm>
              <a:off x="580604" y="-1120943"/>
              <a:ext cx="31860" cy="43002"/>
            </a:xfrm>
            <a:custGeom>
              <a:avLst/>
              <a:gdLst/>
              <a:ahLst/>
              <a:cxnLst/>
              <a:rect l="l" t="t" r="r" b="b"/>
              <a:pathLst>
                <a:path w="712" h="961" extrusionOk="0">
                  <a:moveTo>
                    <a:pt x="356" y="1"/>
                  </a:moveTo>
                  <a:cubicBezTo>
                    <a:pt x="297" y="1"/>
                    <a:pt x="239" y="16"/>
                    <a:pt x="191" y="46"/>
                  </a:cubicBezTo>
                  <a:cubicBezTo>
                    <a:pt x="48" y="134"/>
                    <a:pt x="1" y="267"/>
                    <a:pt x="1" y="424"/>
                  </a:cubicBezTo>
                  <a:lnTo>
                    <a:pt x="1" y="605"/>
                  </a:lnTo>
                  <a:cubicBezTo>
                    <a:pt x="1" y="788"/>
                    <a:pt x="159" y="961"/>
                    <a:pt x="343" y="961"/>
                  </a:cubicBezTo>
                  <a:cubicBezTo>
                    <a:pt x="347" y="961"/>
                    <a:pt x="352" y="961"/>
                    <a:pt x="356" y="960"/>
                  </a:cubicBezTo>
                  <a:cubicBezTo>
                    <a:pt x="549" y="952"/>
                    <a:pt x="711" y="804"/>
                    <a:pt x="711" y="605"/>
                  </a:cubicBezTo>
                  <a:lnTo>
                    <a:pt x="711" y="424"/>
                  </a:lnTo>
                  <a:cubicBezTo>
                    <a:pt x="711" y="267"/>
                    <a:pt x="664" y="134"/>
                    <a:pt x="524" y="46"/>
                  </a:cubicBezTo>
                  <a:cubicBezTo>
                    <a:pt x="474" y="16"/>
                    <a:pt x="415" y="1"/>
                    <a:pt x="35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8"/>
            <p:cNvSpPr/>
            <p:nvPr/>
          </p:nvSpPr>
          <p:spPr>
            <a:xfrm>
              <a:off x="436022" y="-725544"/>
              <a:ext cx="137285" cy="165521"/>
            </a:xfrm>
            <a:custGeom>
              <a:avLst/>
              <a:gdLst/>
              <a:ahLst/>
              <a:cxnLst/>
              <a:rect l="l" t="t" r="r" b="b"/>
              <a:pathLst>
                <a:path w="3068" h="3699" extrusionOk="0">
                  <a:moveTo>
                    <a:pt x="52" y="0"/>
                  </a:moveTo>
                  <a:cubicBezTo>
                    <a:pt x="27" y="0"/>
                    <a:pt x="0" y="25"/>
                    <a:pt x="8" y="54"/>
                  </a:cubicBezTo>
                  <a:cubicBezTo>
                    <a:pt x="399" y="1565"/>
                    <a:pt x="1508" y="3014"/>
                    <a:pt x="2937" y="3691"/>
                  </a:cubicBezTo>
                  <a:cubicBezTo>
                    <a:pt x="2949" y="3696"/>
                    <a:pt x="2960" y="3699"/>
                    <a:pt x="2970" y="3699"/>
                  </a:cubicBezTo>
                  <a:cubicBezTo>
                    <a:pt x="3032" y="3699"/>
                    <a:pt x="3067" y="3618"/>
                    <a:pt x="3006" y="3575"/>
                  </a:cubicBezTo>
                  <a:cubicBezTo>
                    <a:pt x="1673" y="2620"/>
                    <a:pt x="729" y="1541"/>
                    <a:pt x="82" y="21"/>
                  </a:cubicBezTo>
                  <a:cubicBezTo>
                    <a:pt x="76" y="6"/>
                    <a:pt x="64" y="0"/>
                    <a:pt x="5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8"/>
            <p:cNvSpPr/>
            <p:nvPr/>
          </p:nvSpPr>
          <p:spPr>
            <a:xfrm>
              <a:off x="778124" y="-629021"/>
              <a:ext cx="33561" cy="39199"/>
            </a:xfrm>
            <a:custGeom>
              <a:avLst/>
              <a:gdLst/>
              <a:ahLst/>
              <a:cxnLst/>
              <a:rect l="l" t="t" r="r" b="b"/>
              <a:pathLst>
                <a:path w="750" h="876" extrusionOk="0">
                  <a:moveTo>
                    <a:pt x="375" y="0"/>
                  </a:moveTo>
                  <a:cubicBezTo>
                    <a:pt x="268" y="0"/>
                    <a:pt x="161" y="61"/>
                    <a:pt x="130" y="182"/>
                  </a:cubicBezTo>
                  <a:cubicBezTo>
                    <a:pt x="105" y="273"/>
                    <a:pt x="80" y="367"/>
                    <a:pt x="55" y="457"/>
                  </a:cubicBezTo>
                  <a:cubicBezTo>
                    <a:pt x="0" y="664"/>
                    <a:pt x="160" y="876"/>
                    <a:pt x="375" y="876"/>
                  </a:cubicBezTo>
                  <a:cubicBezTo>
                    <a:pt x="590" y="876"/>
                    <a:pt x="749" y="664"/>
                    <a:pt x="694" y="457"/>
                  </a:cubicBezTo>
                  <a:cubicBezTo>
                    <a:pt x="669" y="367"/>
                    <a:pt x="645" y="273"/>
                    <a:pt x="620" y="182"/>
                  </a:cubicBezTo>
                  <a:cubicBezTo>
                    <a:pt x="588" y="61"/>
                    <a:pt x="481" y="0"/>
                    <a:pt x="375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28"/>
            <p:cNvSpPr/>
            <p:nvPr/>
          </p:nvSpPr>
          <p:spPr>
            <a:xfrm>
              <a:off x="53198" y="-1377442"/>
              <a:ext cx="590846" cy="802681"/>
            </a:xfrm>
            <a:custGeom>
              <a:avLst/>
              <a:gdLst/>
              <a:ahLst/>
              <a:cxnLst/>
              <a:rect l="l" t="t" r="r" b="b"/>
              <a:pathLst>
                <a:path w="13204" h="17938" extrusionOk="0">
                  <a:moveTo>
                    <a:pt x="6947" y="0"/>
                  </a:moveTo>
                  <a:cubicBezTo>
                    <a:pt x="4565" y="0"/>
                    <a:pt x="2343" y="845"/>
                    <a:pt x="1195" y="3243"/>
                  </a:cubicBezTo>
                  <a:cubicBezTo>
                    <a:pt x="303" y="5101"/>
                    <a:pt x="372" y="7276"/>
                    <a:pt x="655" y="9270"/>
                  </a:cubicBezTo>
                  <a:cubicBezTo>
                    <a:pt x="1079" y="12249"/>
                    <a:pt x="1936" y="15159"/>
                    <a:pt x="3166" y="17904"/>
                  </a:cubicBezTo>
                  <a:cubicBezTo>
                    <a:pt x="3176" y="17928"/>
                    <a:pt x="3197" y="17938"/>
                    <a:pt x="3220" y="17938"/>
                  </a:cubicBezTo>
                  <a:cubicBezTo>
                    <a:pt x="3264" y="17938"/>
                    <a:pt x="3313" y="17898"/>
                    <a:pt x="3293" y="17849"/>
                  </a:cubicBezTo>
                  <a:cubicBezTo>
                    <a:pt x="1784" y="13953"/>
                    <a:pt x="0" y="8967"/>
                    <a:pt x="1027" y="4751"/>
                  </a:cubicBezTo>
                  <a:cubicBezTo>
                    <a:pt x="1669" y="2114"/>
                    <a:pt x="3855" y="577"/>
                    <a:pt x="6503" y="423"/>
                  </a:cubicBezTo>
                  <a:cubicBezTo>
                    <a:pt x="6652" y="415"/>
                    <a:pt x="6800" y="410"/>
                    <a:pt x="6946" y="410"/>
                  </a:cubicBezTo>
                  <a:cubicBezTo>
                    <a:pt x="9045" y="410"/>
                    <a:pt x="10975" y="1251"/>
                    <a:pt x="12987" y="1753"/>
                  </a:cubicBezTo>
                  <a:cubicBezTo>
                    <a:pt x="12997" y="1755"/>
                    <a:pt x="13006" y="1756"/>
                    <a:pt x="13015" y="1756"/>
                  </a:cubicBezTo>
                  <a:cubicBezTo>
                    <a:pt x="13132" y="1756"/>
                    <a:pt x="13204" y="1586"/>
                    <a:pt x="13084" y="1527"/>
                  </a:cubicBezTo>
                  <a:cubicBezTo>
                    <a:pt x="11350" y="680"/>
                    <a:pt x="9084" y="0"/>
                    <a:pt x="6947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73" name="Google Shape;2573;p28"/>
          <p:cNvSpPr/>
          <p:nvPr/>
        </p:nvSpPr>
        <p:spPr>
          <a:xfrm>
            <a:off x="3900752" y="384728"/>
            <a:ext cx="300424" cy="300541"/>
          </a:xfrm>
          <a:custGeom>
            <a:avLst/>
            <a:gdLst/>
            <a:ahLst/>
            <a:cxnLst/>
            <a:rect l="l" t="t" r="r" b="b"/>
            <a:pathLst>
              <a:path w="2093" h="2094" extrusionOk="0">
                <a:moveTo>
                  <a:pt x="1019" y="1"/>
                </a:moveTo>
                <a:cubicBezTo>
                  <a:pt x="1019" y="1"/>
                  <a:pt x="945" y="482"/>
                  <a:pt x="928" y="931"/>
                </a:cubicBezTo>
                <a:cubicBezTo>
                  <a:pt x="576" y="956"/>
                  <a:pt x="0" y="1074"/>
                  <a:pt x="0" y="1074"/>
                </a:cubicBezTo>
                <a:cubicBezTo>
                  <a:pt x="0" y="1074"/>
                  <a:pt x="479" y="1149"/>
                  <a:pt x="928" y="1165"/>
                </a:cubicBezTo>
                <a:cubicBezTo>
                  <a:pt x="936" y="1620"/>
                  <a:pt x="1019" y="2093"/>
                  <a:pt x="1019" y="2093"/>
                </a:cubicBezTo>
                <a:cubicBezTo>
                  <a:pt x="1019" y="2093"/>
                  <a:pt x="1137" y="1520"/>
                  <a:pt x="1162" y="1165"/>
                </a:cubicBezTo>
                <a:cubicBezTo>
                  <a:pt x="1619" y="1157"/>
                  <a:pt x="2093" y="1074"/>
                  <a:pt x="2093" y="1074"/>
                </a:cubicBezTo>
                <a:cubicBezTo>
                  <a:pt x="2093" y="1074"/>
                  <a:pt x="1517" y="956"/>
                  <a:pt x="1162" y="931"/>
                </a:cubicBezTo>
                <a:cubicBezTo>
                  <a:pt x="1137" y="579"/>
                  <a:pt x="1019" y="1"/>
                  <a:pt x="101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4" name="Google Shape;2574;p28"/>
          <p:cNvSpPr/>
          <p:nvPr/>
        </p:nvSpPr>
        <p:spPr>
          <a:xfrm>
            <a:off x="1228202" y="4412865"/>
            <a:ext cx="391241" cy="391265"/>
          </a:xfrm>
          <a:custGeom>
            <a:avLst/>
            <a:gdLst/>
            <a:ahLst/>
            <a:cxnLst/>
            <a:rect l="l" t="t" r="r" b="b"/>
            <a:pathLst>
              <a:path w="9444" h="9444" extrusionOk="0">
                <a:moveTo>
                  <a:pt x="4595" y="0"/>
                </a:moveTo>
                <a:cubicBezTo>
                  <a:pt x="4595" y="0"/>
                  <a:pt x="4257" y="2178"/>
                  <a:pt x="4191" y="4202"/>
                </a:cubicBezTo>
                <a:cubicBezTo>
                  <a:pt x="2591" y="4314"/>
                  <a:pt x="0" y="4846"/>
                  <a:pt x="0" y="4846"/>
                </a:cubicBezTo>
                <a:cubicBezTo>
                  <a:pt x="0" y="4846"/>
                  <a:pt x="2164" y="5184"/>
                  <a:pt x="4182" y="5253"/>
                </a:cubicBezTo>
                <a:cubicBezTo>
                  <a:pt x="4229" y="7310"/>
                  <a:pt x="4595" y="9444"/>
                  <a:pt x="4595" y="9444"/>
                </a:cubicBezTo>
                <a:cubicBezTo>
                  <a:pt x="4595" y="9444"/>
                  <a:pt x="5127" y="6858"/>
                  <a:pt x="5242" y="5259"/>
                </a:cubicBezTo>
                <a:cubicBezTo>
                  <a:pt x="7305" y="5215"/>
                  <a:pt x="9444" y="4846"/>
                  <a:pt x="9444" y="4846"/>
                </a:cubicBezTo>
                <a:cubicBezTo>
                  <a:pt x="9444" y="4846"/>
                  <a:pt x="6842" y="4312"/>
                  <a:pt x="5242" y="4199"/>
                </a:cubicBezTo>
                <a:cubicBezTo>
                  <a:pt x="5130" y="2602"/>
                  <a:pt x="4595" y="0"/>
                  <a:pt x="459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5" name="Google Shape;2575;p28"/>
          <p:cNvSpPr/>
          <p:nvPr/>
        </p:nvSpPr>
        <p:spPr>
          <a:xfrm>
            <a:off x="8428888" y="1218294"/>
            <a:ext cx="300406" cy="300609"/>
          </a:xfrm>
          <a:custGeom>
            <a:avLst/>
            <a:gdLst/>
            <a:ahLst/>
            <a:cxnLst/>
            <a:rect l="l" t="t" r="r" b="b"/>
            <a:pathLst>
              <a:path w="4723" h="4726" extrusionOk="0">
                <a:moveTo>
                  <a:pt x="2300" y="1"/>
                </a:moveTo>
                <a:cubicBezTo>
                  <a:pt x="2300" y="1"/>
                  <a:pt x="2129" y="1091"/>
                  <a:pt x="2096" y="2101"/>
                </a:cubicBezTo>
                <a:cubicBezTo>
                  <a:pt x="1297" y="2159"/>
                  <a:pt x="1" y="2426"/>
                  <a:pt x="1" y="2426"/>
                </a:cubicBezTo>
                <a:cubicBezTo>
                  <a:pt x="1" y="2426"/>
                  <a:pt x="1083" y="2594"/>
                  <a:pt x="2093" y="2627"/>
                </a:cubicBezTo>
                <a:cubicBezTo>
                  <a:pt x="2115" y="3657"/>
                  <a:pt x="2300" y="4725"/>
                  <a:pt x="2300" y="4725"/>
                </a:cubicBezTo>
                <a:cubicBezTo>
                  <a:pt x="2300" y="4725"/>
                  <a:pt x="2564" y="3431"/>
                  <a:pt x="2622" y="2633"/>
                </a:cubicBezTo>
                <a:cubicBezTo>
                  <a:pt x="3651" y="2608"/>
                  <a:pt x="4722" y="2426"/>
                  <a:pt x="4722" y="2426"/>
                </a:cubicBezTo>
                <a:cubicBezTo>
                  <a:pt x="4722" y="2426"/>
                  <a:pt x="3420" y="2159"/>
                  <a:pt x="2622" y="2101"/>
                </a:cubicBezTo>
                <a:cubicBezTo>
                  <a:pt x="2567" y="1303"/>
                  <a:pt x="2300" y="1"/>
                  <a:pt x="230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76" name="Google Shape;2576;p28"/>
          <p:cNvGrpSpPr/>
          <p:nvPr/>
        </p:nvGrpSpPr>
        <p:grpSpPr>
          <a:xfrm rot="1542092" flipH="1">
            <a:off x="1382141" y="-751836"/>
            <a:ext cx="1587106" cy="1764505"/>
            <a:chOff x="-2461806" y="-1519518"/>
            <a:chExt cx="1587045" cy="1764437"/>
          </a:xfrm>
        </p:grpSpPr>
        <p:sp>
          <p:nvSpPr>
            <p:cNvPr id="2577" name="Google Shape;2577;p28"/>
            <p:cNvSpPr/>
            <p:nvPr/>
          </p:nvSpPr>
          <p:spPr>
            <a:xfrm>
              <a:off x="-2460239" y="-1461569"/>
              <a:ext cx="1524279" cy="1417556"/>
            </a:xfrm>
            <a:custGeom>
              <a:avLst/>
              <a:gdLst/>
              <a:ahLst/>
              <a:cxnLst/>
              <a:rect l="l" t="t" r="r" b="b"/>
              <a:pathLst>
                <a:path w="34064" h="31679" extrusionOk="0">
                  <a:moveTo>
                    <a:pt x="35" y="1"/>
                  </a:moveTo>
                  <a:cubicBezTo>
                    <a:pt x="8" y="1"/>
                    <a:pt x="1" y="41"/>
                    <a:pt x="29" y="54"/>
                  </a:cubicBezTo>
                  <a:cubicBezTo>
                    <a:pt x="8594" y="3239"/>
                    <a:pt x="9814" y="13520"/>
                    <a:pt x="13448" y="20706"/>
                  </a:cubicBezTo>
                  <a:cubicBezTo>
                    <a:pt x="15238" y="24244"/>
                    <a:pt x="17793" y="27097"/>
                    <a:pt x="21405" y="28823"/>
                  </a:cubicBezTo>
                  <a:cubicBezTo>
                    <a:pt x="25020" y="30546"/>
                    <a:pt x="29348" y="31472"/>
                    <a:pt x="33341" y="31678"/>
                  </a:cubicBezTo>
                  <a:cubicBezTo>
                    <a:pt x="33350" y="31679"/>
                    <a:pt x="33359" y="31679"/>
                    <a:pt x="33368" y="31679"/>
                  </a:cubicBezTo>
                  <a:cubicBezTo>
                    <a:pt x="33945" y="31679"/>
                    <a:pt x="34064" y="30754"/>
                    <a:pt x="33484" y="30624"/>
                  </a:cubicBezTo>
                  <a:cubicBezTo>
                    <a:pt x="29260" y="29679"/>
                    <a:pt x="24990" y="29440"/>
                    <a:pt x="21097" y="27328"/>
                  </a:cubicBezTo>
                  <a:cubicBezTo>
                    <a:pt x="16892" y="25045"/>
                    <a:pt x="14516" y="21037"/>
                    <a:pt x="12765" y="16733"/>
                  </a:cubicBezTo>
                  <a:cubicBezTo>
                    <a:pt x="10186" y="10395"/>
                    <a:pt x="7669" y="1805"/>
                    <a:pt x="42" y="1"/>
                  </a:cubicBezTo>
                  <a:cubicBezTo>
                    <a:pt x="40" y="1"/>
                    <a:pt x="37" y="1"/>
                    <a:pt x="3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28"/>
            <p:cNvSpPr/>
            <p:nvPr/>
          </p:nvSpPr>
          <p:spPr>
            <a:xfrm>
              <a:off x="-2394459" y="-1519518"/>
              <a:ext cx="1134886" cy="1069107"/>
            </a:xfrm>
            <a:custGeom>
              <a:avLst/>
              <a:gdLst/>
              <a:ahLst/>
              <a:cxnLst/>
              <a:rect l="l" t="t" r="r" b="b"/>
              <a:pathLst>
                <a:path w="25362" h="23892" extrusionOk="0">
                  <a:moveTo>
                    <a:pt x="72" y="0"/>
                  </a:moveTo>
                  <a:cubicBezTo>
                    <a:pt x="26" y="0"/>
                    <a:pt x="1" y="71"/>
                    <a:pt x="48" y="93"/>
                  </a:cubicBezTo>
                  <a:cubicBezTo>
                    <a:pt x="3214" y="1539"/>
                    <a:pt x="6061" y="3133"/>
                    <a:pt x="8024" y="6123"/>
                  </a:cubicBezTo>
                  <a:cubicBezTo>
                    <a:pt x="9767" y="8783"/>
                    <a:pt x="10643" y="11899"/>
                    <a:pt x="12006" y="14749"/>
                  </a:cubicBezTo>
                  <a:cubicBezTo>
                    <a:pt x="14210" y="19351"/>
                    <a:pt x="19004" y="23891"/>
                    <a:pt x="24450" y="23891"/>
                  </a:cubicBezTo>
                  <a:cubicBezTo>
                    <a:pt x="24501" y="23891"/>
                    <a:pt x="24551" y="23891"/>
                    <a:pt x="24602" y="23890"/>
                  </a:cubicBezTo>
                  <a:cubicBezTo>
                    <a:pt x="25219" y="23882"/>
                    <a:pt x="25362" y="22965"/>
                    <a:pt x="24748" y="22802"/>
                  </a:cubicBezTo>
                  <a:cubicBezTo>
                    <a:pt x="21686" y="21987"/>
                    <a:pt x="19018" y="21250"/>
                    <a:pt x="16551" y="19121"/>
                  </a:cubicBezTo>
                  <a:cubicBezTo>
                    <a:pt x="14115" y="17021"/>
                    <a:pt x="12766" y="14174"/>
                    <a:pt x="11483" y="11291"/>
                  </a:cubicBezTo>
                  <a:cubicBezTo>
                    <a:pt x="10340" y="8722"/>
                    <a:pt x="9134" y="6120"/>
                    <a:pt x="7083" y="4135"/>
                  </a:cubicBezTo>
                  <a:cubicBezTo>
                    <a:pt x="5136" y="2252"/>
                    <a:pt x="2680" y="779"/>
                    <a:pt x="87" y="2"/>
                  </a:cubicBezTo>
                  <a:cubicBezTo>
                    <a:pt x="82" y="1"/>
                    <a:pt x="77" y="0"/>
                    <a:pt x="7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28"/>
            <p:cNvSpPr/>
            <p:nvPr/>
          </p:nvSpPr>
          <p:spPr>
            <a:xfrm>
              <a:off x="-2461806" y="-1423219"/>
              <a:ext cx="824159" cy="1573635"/>
            </a:xfrm>
            <a:custGeom>
              <a:avLst/>
              <a:gdLst/>
              <a:ahLst/>
              <a:cxnLst/>
              <a:rect l="l" t="t" r="r" b="b"/>
              <a:pathLst>
                <a:path w="18418" h="35167" extrusionOk="0">
                  <a:moveTo>
                    <a:pt x="88" y="1"/>
                  </a:moveTo>
                  <a:cubicBezTo>
                    <a:pt x="34" y="1"/>
                    <a:pt x="1" y="91"/>
                    <a:pt x="58" y="116"/>
                  </a:cubicBezTo>
                  <a:cubicBezTo>
                    <a:pt x="8100" y="3641"/>
                    <a:pt x="4381" y="14929"/>
                    <a:pt x="6016" y="21576"/>
                  </a:cubicBezTo>
                  <a:cubicBezTo>
                    <a:pt x="7429" y="27308"/>
                    <a:pt x="11897" y="33417"/>
                    <a:pt x="17770" y="35149"/>
                  </a:cubicBezTo>
                  <a:cubicBezTo>
                    <a:pt x="17811" y="35161"/>
                    <a:pt x="17850" y="35167"/>
                    <a:pt x="17887" y="35167"/>
                  </a:cubicBezTo>
                  <a:cubicBezTo>
                    <a:pt x="18248" y="35167"/>
                    <a:pt x="18418" y="34637"/>
                    <a:pt x="18076" y="34425"/>
                  </a:cubicBezTo>
                  <a:lnTo>
                    <a:pt x="18076" y="34425"/>
                  </a:lnTo>
                  <a:lnTo>
                    <a:pt x="18076" y="34428"/>
                  </a:lnTo>
                  <a:cubicBezTo>
                    <a:pt x="14970" y="32509"/>
                    <a:pt x="12175" y="30573"/>
                    <a:pt x="10066" y="27514"/>
                  </a:cubicBezTo>
                  <a:cubicBezTo>
                    <a:pt x="7891" y="24351"/>
                    <a:pt x="6820" y="20766"/>
                    <a:pt x="6644" y="16950"/>
                  </a:cubicBezTo>
                  <a:cubicBezTo>
                    <a:pt x="6374" y="11063"/>
                    <a:pt x="7040" y="2492"/>
                    <a:pt x="105" y="4"/>
                  </a:cubicBezTo>
                  <a:cubicBezTo>
                    <a:pt x="99" y="1"/>
                    <a:pt x="93" y="1"/>
                    <a:pt x="8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28"/>
            <p:cNvSpPr/>
            <p:nvPr/>
          </p:nvSpPr>
          <p:spPr>
            <a:xfrm>
              <a:off x="-2045018" y="-831867"/>
              <a:ext cx="976793" cy="1016305"/>
            </a:xfrm>
            <a:custGeom>
              <a:avLst/>
              <a:gdLst/>
              <a:ahLst/>
              <a:cxnLst/>
              <a:rect l="l" t="t" r="r" b="b"/>
              <a:pathLst>
                <a:path w="21829" h="22712" extrusionOk="0">
                  <a:moveTo>
                    <a:pt x="50" y="1"/>
                  </a:moveTo>
                  <a:cubicBezTo>
                    <a:pt x="25" y="1"/>
                    <a:pt x="1" y="17"/>
                    <a:pt x="1" y="48"/>
                  </a:cubicBezTo>
                  <a:cubicBezTo>
                    <a:pt x="136" y="5863"/>
                    <a:pt x="2278" y="11351"/>
                    <a:pt x="6278" y="15615"/>
                  </a:cubicBezTo>
                  <a:cubicBezTo>
                    <a:pt x="10031" y="19619"/>
                    <a:pt x="15775" y="22712"/>
                    <a:pt x="21364" y="22712"/>
                  </a:cubicBezTo>
                  <a:cubicBezTo>
                    <a:pt x="21425" y="22712"/>
                    <a:pt x="21487" y="22711"/>
                    <a:pt x="21548" y="22711"/>
                  </a:cubicBezTo>
                  <a:cubicBezTo>
                    <a:pt x="21765" y="22708"/>
                    <a:pt x="21829" y="22361"/>
                    <a:pt x="21600" y="22320"/>
                  </a:cubicBezTo>
                  <a:cubicBezTo>
                    <a:pt x="16017" y="21268"/>
                    <a:pt x="11008" y="19481"/>
                    <a:pt x="6898" y="15373"/>
                  </a:cubicBezTo>
                  <a:cubicBezTo>
                    <a:pt x="2870" y="11351"/>
                    <a:pt x="460" y="5717"/>
                    <a:pt x="103" y="48"/>
                  </a:cubicBezTo>
                  <a:cubicBezTo>
                    <a:pt x="100" y="17"/>
                    <a:pt x="74" y="1"/>
                    <a:pt x="50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28"/>
            <p:cNvSpPr/>
            <p:nvPr/>
          </p:nvSpPr>
          <p:spPr>
            <a:xfrm>
              <a:off x="-1645323" y="-474012"/>
              <a:ext cx="414362" cy="215191"/>
            </a:xfrm>
            <a:custGeom>
              <a:avLst/>
              <a:gdLst/>
              <a:ahLst/>
              <a:cxnLst/>
              <a:rect l="l" t="t" r="r" b="b"/>
              <a:pathLst>
                <a:path w="9260" h="4809" extrusionOk="0">
                  <a:moveTo>
                    <a:pt x="137" y="1"/>
                  </a:moveTo>
                  <a:cubicBezTo>
                    <a:pt x="64" y="1"/>
                    <a:pt x="1" y="89"/>
                    <a:pt x="69" y="152"/>
                  </a:cubicBezTo>
                  <a:cubicBezTo>
                    <a:pt x="2525" y="2393"/>
                    <a:pt x="5686" y="4326"/>
                    <a:pt x="9031" y="4807"/>
                  </a:cubicBezTo>
                  <a:cubicBezTo>
                    <a:pt x="9039" y="4808"/>
                    <a:pt x="9046" y="4809"/>
                    <a:pt x="9053" y="4809"/>
                  </a:cubicBezTo>
                  <a:cubicBezTo>
                    <a:pt x="9200" y="4809"/>
                    <a:pt x="9260" y="4604"/>
                    <a:pt x="9100" y="4551"/>
                  </a:cubicBezTo>
                  <a:cubicBezTo>
                    <a:pt x="5801" y="3500"/>
                    <a:pt x="2861" y="2307"/>
                    <a:pt x="199" y="25"/>
                  </a:cubicBezTo>
                  <a:cubicBezTo>
                    <a:pt x="179" y="8"/>
                    <a:pt x="157" y="1"/>
                    <a:pt x="137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28"/>
            <p:cNvSpPr/>
            <p:nvPr/>
          </p:nvSpPr>
          <p:spPr>
            <a:xfrm>
              <a:off x="-1135637" y="-269019"/>
              <a:ext cx="54860" cy="42421"/>
            </a:xfrm>
            <a:custGeom>
              <a:avLst/>
              <a:gdLst/>
              <a:ahLst/>
              <a:cxnLst/>
              <a:rect l="l" t="t" r="r" b="b"/>
              <a:pathLst>
                <a:path w="1226" h="948" extrusionOk="0">
                  <a:moveTo>
                    <a:pt x="612" y="1"/>
                  </a:moveTo>
                  <a:cubicBezTo>
                    <a:pt x="1" y="1"/>
                    <a:pt x="1" y="948"/>
                    <a:pt x="612" y="948"/>
                  </a:cubicBezTo>
                  <a:cubicBezTo>
                    <a:pt x="1226" y="948"/>
                    <a:pt x="1226" y="1"/>
                    <a:pt x="612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28"/>
            <p:cNvSpPr/>
            <p:nvPr/>
          </p:nvSpPr>
          <p:spPr>
            <a:xfrm>
              <a:off x="-1483334" y="-76823"/>
              <a:ext cx="36290" cy="28146"/>
            </a:xfrm>
            <a:custGeom>
              <a:avLst/>
              <a:gdLst/>
              <a:ahLst/>
              <a:cxnLst/>
              <a:rect l="l" t="t" r="r" b="b"/>
              <a:pathLst>
                <a:path w="811" h="629" extrusionOk="0">
                  <a:moveTo>
                    <a:pt x="406" y="1"/>
                  </a:moveTo>
                  <a:cubicBezTo>
                    <a:pt x="1" y="1"/>
                    <a:pt x="1" y="628"/>
                    <a:pt x="406" y="628"/>
                  </a:cubicBezTo>
                  <a:cubicBezTo>
                    <a:pt x="810" y="628"/>
                    <a:pt x="810" y="1"/>
                    <a:pt x="40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28"/>
            <p:cNvSpPr/>
            <p:nvPr/>
          </p:nvSpPr>
          <p:spPr>
            <a:xfrm>
              <a:off x="-1350744" y="-27197"/>
              <a:ext cx="46716" cy="34724"/>
            </a:xfrm>
            <a:custGeom>
              <a:avLst/>
              <a:gdLst/>
              <a:ahLst/>
              <a:cxnLst/>
              <a:rect l="l" t="t" r="r" b="b"/>
              <a:pathLst>
                <a:path w="1044" h="776" extrusionOk="0">
                  <a:moveTo>
                    <a:pt x="377" y="1"/>
                  </a:moveTo>
                  <a:cubicBezTo>
                    <a:pt x="181" y="1"/>
                    <a:pt x="1" y="195"/>
                    <a:pt x="9" y="389"/>
                  </a:cubicBezTo>
                  <a:cubicBezTo>
                    <a:pt x="19" y="578"/>
                    <a:pt x="168" y="776"/>
                    <a:pt x="372" y="776"/>
                  </a:cubicBezTo>
                  <a:cubicBezTo>
                    <a:pt x="381" y="776"/>
                    <a:pt x="389" y="776"/>
                    <a:pt x="397" y="775"/>
                  </a:cubicBezTo>
                  <a:cubicBezTo>
                    <a:pt x="540" y="764"/>
                    <a:pt x="697" y="769"/>
                    <a:pt x="821" y="687"/>
                  </a:cubicBezTo>
                  <a:cubicBezTo>
                    <a:pt x="1044" y="538"/>
                    <a:pt x="1044" y="238"/>
                    <a:pt x="821" y="89"/>
                  </a:cubicBezTo>
                  <a:cubicBezTo>
                    <a:pt x="697" y="7"/>
                    <a:pt x="540" y="12"/>
                    <a:pt x="397" y="1"/>
                  </a:cubicBezTo>
                  <a:cubicBezTo>
                    <a:pt x="390" y="1"/>
                    <a:pt x="384" y="1"/>
                    <a:pt x="377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28"/>
            <p:cNvSpPr/>
            <p:nvPr/>
          </p:nvSpPr>
          <p:spPr>
            <a:xfrm>
              <a:off x="-1206832" y="19028"/>
              <a:ext cx="332071" cy="61573"/>
            </a:xfrm>
            <a:custGeom>
              <a:avLst/>
              <a:gdLst/>
              <a:ahLst/>
              <a:cxnLst/>
              <a:rect l="l" t="t" r="r" b="b"/>
              <a:pathLst>
                <a:path w="7421" h="1376" extrusionOk="0">
                  <a:moveTo>
                    <a:pt x="167" y="0"/>
                  </a:moveTo>
                  <a:cubicBezTo>
                    <a:pt x="38" y="0"/>
                    <a:pt x="0" y="204"/>
                    <a:pt x="141" y="254"/>
                  </a:cubicBezTo>
                  <a:cubicBezTo>
                    <a:pt x="1903" y="889"/>
                    <a:pt x="3870" y="1376"/>
                    <a:pt x="5791" y="1376"/>
                  </a:cubicBezTo>
                  <a:cubicBezTo>
                    <a:pt x="6286" y="1376"/>
                    <a:pt x="6779" y="1343"/>
                    <a:pt x="7263" y="1273"/>
                  </a:cubicBezTo>
                  <a:cubicBezTo>
                    <a:pt x="7420" y="1251"/>
                    <a:pt x="7365" y="1028"/>
                    <a:pt x="7228" y="1014"/>
                  </a:cubicBezTo>
                  <a:cubicBezTo>
                    <a:pt x="4829" y="799"/>
                    <a:pt x="2542" y="684"/>
                    <a:pt x="207" y="6"/>
                  </a:cubicBezTo>
                  <a:cubicBezTo>
                    <a:pt x="193" y="2"/>
                    <a:pt x="179" y="0"/>
                    <a:pt x="167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28"/>
            <p:cNvSpPr/>
            <p:nvPr/>
          </p:nvSpPr>
          <p:spPr>
            <a:xfrm>
              <a:off x="-1549472" y="159673"/>
              <a:ext cx="45419" cy="39825"/>
            </a:xfrm>
            <a:custGeom>
              <a:avLst/>
              <a:gdLst/>
              <a:ahLst/>
              <a:cxnLst/>
              <a:rect l="l" t="t" r="r" b="b"/>
              <a:pathLst>
                <a:path w="1015" h="890" extrusionOk="0">
                  <a:moveTo>
                    <a:pt x="408" y="0"/>
                  </a:moveTo>
                  <a:cubicBezTo>
                    <a:pt x="317" y="0"/>
                    <a:pt x="225" y="33"/>
                    <a:pt x="157" y="101"/>
                  </a:cubicBezTo>
                  <a:cubicBezTo>
                    <a:pt x="0" y="258"/>
                    <a:pt x="28" y="542"/>
                    <a:pt x="229" y="652"/>
                  </a:cubicBezTo>
                  <a:cubicBezTo>
                    <a:pt x="347" y="718"/>
                    <a:pt x="463" y="784"/>
                    <a:pt x="579" y="856"/>
                  </a:cubicBezTo>
                  <a:cubicBezTo>
                    <a:pt x="617" y="879"/>
                    <a:pt x="657" y="889"/>
                    <a:pt x="695" y="889"/>
                  </a:cubicBezTo>
                  <a:cubicBezTo>
                    <a:pt x="866" y="889"/>
                    <a:pt x="1015" y="688"/>
                    <a:pt x="912" y="522"/>
                  </a:cubicBezTo>
                  <a:cubicBezTo>
                    <a:pt x="840" y="407"/>
                    <a:pt x="774" y="288"/>
                    <a:pt x="711" y="173"/>
                  </a:cubicBezTo>
                  <a:cubicBezTo>
                    <a:pt x="648" y="58"/>
                    <a:pt x="528" y="0"/>
                    <a:pt x="408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28"/>
            <p:cNvSpPr/>
            <p:nvPr/>
          </p:nvSpPr>
          <p:spPr>
            <a:xfrm>
              <a:off x="-1407530" y="211358"/>
              <a:ext cx="43271" cy="33561"/>
            </a:xfrm>
            <a:custGeom>
              <a:avLst/>
              <a:gdLst/>
              <a:ahLst/>
              <a:cxnLst/>
              <a:rect l="l" t="t" r="r" b="b"/>
              <a:pathLst>
                <a:path w="967" h="750" extrusionOk="0">
                  <a:moveTo>
                    <a:pt x="485" y="1"/>
                  </a:moveTo>
                  <a:cubicBezTo>
                    <a:pt x="0" y="1"/>
                    <a:pt x="0" y="750"/>
                    <a:pt x="485" y="750"/>
                  </a:cubicBezTo>
                  <a:cubicBezTo>
                    <a:pt x="967" y="750"/>
                    <a:pt x="967" y="1"/>
                    <a:pt x="48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8" name="Google Shape;2588;p28"/>
          <p:cNvGrpSpPr/>
          <p:nvPr/>
        </p:nvGrpSpPr>
        <p:grpSpPr>
          <a:xfrm rot="1056334">
            <a:off x="6752439" y="-1177664"/>
            <a:ext cx="1755410" cy="1736121"/>
            <a:chOff x="3331298" y="-1225296"/>
            <a:chExt cx="2219673" cy="2195282"/>
          </a:xfrm>
        </p:grpSpPr>
        <p:sp>
          <p:nvSpPr>
            <p:cNvPr id="2589" name="Google Shape;2589;p28"/>
            <p:cNvSpPr/>
            <p:nvPr/>
          </p:nvSpPr>
          <p:spPr>
            <a:xfrm>
              <a:off x="4069963" y="-625844"/>
              <a:ext cx="534017" cy="680073"/>
            </a:xfrm>
            <a:custGeom>
              <a:avLst/>
              <a:gdLst/>
              <a:ahLst/>
              <a:cxnLst/>
              <a:rect l="l" t="t" r="r" b="b"/>
              <a:pathLst>
                <a:path w="11934" h="15198" extrusionOk="0">
                  <a:moveTo>
                    <a:pt x="10679" y="0"/>
                  </a:moveTo>
                  <a:cubicBezTo>
                    <a:pt x="10672" y="0"/>
                    <a:pt x="10665" y="2"/>
                    <a:pt x="10657" y="4"/>
                  </a:cubicBezTo>
                  <a:cubicBezTo>
                    <a:pt x="5641" y="1526"/>
                    <a:pt x="589" y="5665"/>
                    <a:pt x="203" y="11243"/>
                  </a:cubicBezTo>
                  <a:cubicBezTo>
                    <a:pt x="0" y="14163"/>
                    <a:pt x="1298" y="15198"/>
                    <a:pt x="3116" y="15198"/>
                  </a:cubicBezTo>
                  <a:cubicBezTo>
                    <a:pt x="6015" y="15198"/>
                    <a:pt x="10236" y="12569"/>
                    <a:pt x="11817" y="10755"/>
                  </a:cubicBezTo>
                  <a:cubicBezTo>
                    <a:pt x="11934" y="10623"/>
                    <a:pt x="11826" y="10463"/>
                    <a:pt x="11690" y="10463"/>
                  </a:cubicBezTo>
                  <a:cubicBezTo>
                    <a:pt x="11650" y="10463"/>
                    <a:pt x="11608" y="10476"/>
                    <a:pt x="11569" y="10508"/>
                  </a:cubicBezTo>
                  <a:cubicBezTo>
                    <a:pt x="9548" y="12124"/>
                    <a:pt x="7502" y="13624"/>
                    <a:pt x="4969" y="14337"/>
                  </a:cubicBezTo>
                  <a:cubicBezTo>
                    <a:pt x="4449" y="14484"/>
                    <a:pt x="3940" y="14564"/>
                    <a:pt x="3466" y="14564"/>
                  </a:cubicBezTo>
                  <a:cubicBezTo>
                    <a:pt x="1861" y="14564"/>
                    <a:pt x="644" y="13644"/>
                    <a:pt x="646" y="11251"/>
                  </a:cubicBezTo>
                  <a:cubicBezTo>
                    <a:pt x="649" y="10158"/>
                    <a:pt x="1013" y="9070"/>
                    <a:pt x="1442" y="8082"/>
                  </a:cubicBezTo>
                  <a:cubicBezTo>
                    <a:pt x="3130" y="4178"/>
                    <a:pt x="6847" y="1639"/>
                    <a:pt x="10690" y="130"/>
                  </a:cubicBezTo>
                  <a:cubicBezTo>
                    <a:pt x="10760" y="103"/>
                    <a:pt x="10744" y="0"/>
                    <a:pt x="1067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28"/>
            <p:cNvSpPr/>
            <p:nvPr/>
          </p:nvSpPr>
          <p:spPr>
            <a:xfrm>
              <a:off x="4300821" y="-549011"/>
              <a:ext cx="550797" cy="375611"/>
            </a:xfrm>
            <a:custGeom>
              <a:avLst/>
              <a:gdLst/>
              <a:ahLst/>
              <a:cxnLst/>
              <a:rect l="l" t="t" r="r" b="b"/>
              <a:pathLst>
                <a:path w="12309" h="8394" extrusionOk="0">
                  <a:moveTo>
                    <a:pt x="10340" y="0"/>
                  </a:moveTo>
                  <a:cubicBezTo>
                    <a:pt x="7066" y="0"/>
                    <a:pt x="1019" y="6731"/>
                    <a:pt x="77" y="8152"/>
                  </a:cubicBezTo>
                  <a:cubicBezTo>
                    <a:pt x="1" y="8268"/>
                    <a:pt x="109" y="8393"/>
                    <a:pt x="223" y="8393"/>
                  </a:cubicBezTo>
                  <a:cubicBezTo>
                    <a:pt x="260" y="8393"/>
                    <a:pt x="298" y="8379"/>
                    <a:pt x="330" y="8347"/>
                  </a:cubicBezTo>
                  <a:cubicBezTo>
                    <a:pt x="1625" y="7053"/>
                    <a:pt x="2888" y="5726"/>
                    <a:pt x="4265" y="4515"/>
                  </a:cubicBezTo>
                  <a:cubicBezTo>
                    <a:pt x="5015" y="3852"/>
                    <a:pt x="8155" y="914"/>
                    <a:pt x="10259" y="914"/>
                  </a:cubicBezTo>
                  <a:cubicBezTo>
                    <a:pt x="10951" y="914"/>
                    <a:pt x="11532" y="1232"/>
                    <a:pt x="11878" y="2053"/>
                  </a:cubicBezTo>
                  <a:cubicBezTo>
                    <a:pt x="11910" y="2132"/>
                    <a:pt x="11972" y="2164"/>
                    <a:pt x="12038" y="2164"/>
                  </a:cubicBezTo>
                  <a:cubicBezTo>
                    <a:pt x="12166" y="2164"/>
                    <a:pt x="12309" y="2040"/>
                    <a:pt x="12274" y="1891"/>
                  </a:cubicBezTo>
                  <a:cubicBezTo>
                    <a:pt x="11971" y="539"/>
                    <a:pt x="11266" y="0"/>
                    <a:pt x="10340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28"/>
            <p:cNvSpPr/>
            <p:nvPr/>
          </p:nvSpPr>
          <p:spPr>
            <a:xfrm>
              <a:off x="4658854" y="-334083"/>
              <a:ext cx="145027" cy="121937"/>
            </a:xfrm>
            <a:custGeom>
              <a:avLst/>
              <a:gdLst/>
              <a:ahLst/>
              <a:cxnLst/>
              <a:rect l="l" t="t" r="r" b="b"/>
              <a:pathLst>
                <a:path w="3241" h="2725" extrusionOk="0">
                  <a:moveTo>
                    <a:pt x="2942" y="0"/>
                  </a:moveTo>
                  <a:cubicBezTo>
                    <a:pt x="2897" y="0"/>
                    <a:pt x="2851" y="15"/>
                    <a:pt x="2808" y="50"/>
                  </a:cubicBezTo>
                  <a:cubicBezTo>
                    <a:pt x="1933" y="774"/>
                    <a:pt x="1049" y="1488"/>
                    <a:pt x="209" y="2253"/>
                  </a:cubicBezTo>
                  <a:cubicBezTo>
                    <a:pt x="0" y="2445"/>
                    <a:pt x="196" y="2725"/>
                    <a:pt x="422" y="2725"/>
                  </a:cubicBezTo>
                  <a:cubicBezTo>
                    <a:pt x="485" y="2725"/>
                    <a:pt x="549" y="2703"/>
                    <a:pt x="609" y="2652"/>
                  </a:cubicBezTo>
                  <a:cubicBezTo>
                    <a:pt x="1462" y="1909"/>
                    <a:pt x="2272" y="1116"/>
                    <a:pt x="3092" y="334"/>
                  </a:cubicBezTo>
                  <a:cubicBezTo>
                    <a:pt x="3241" y="194"/>
                    <a:pt x="3103" y="0"/>
                    <a:pt x="294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28"/>
            <p:cNvSpPr/>
            <p:nvPr/>
          </p:nvSpPr>
          <p:spPr>
            <a:xfrm>
              <a:off x="4487780" y="-677215"/>
              <a:ext cx="542698" cy="814494"/>
            </a:xfrm>
            <a:custGeom>
              <a:avLst/>
              <a:gdLst/>
              <a:ahLst/>
              <a:cxnLst/>
              <a:rect l="l" t="t" r="r" b="b"/>
              <a:pathLst>
                <a:path w="12128" h="18202" extrusionOk="0">
                  <a:moveTo>
                    <a:pt x="7345" y="1"/>
                  </a:moveTo>
                  <a:cubicBezTo>
                    <a:pt x="6431" y="1"/>
                    <a:pt x="5475" y="355"/>
                    <a:pt x="4566" y="1185"/>
                  </a:cubicBezTo>
                  <a:cubicBezTo>
                    <a:pt x="4492" y="1252"/>
                    <a:pt x="4561" y="1344"/>
                    <a:pt x="4640" y="1344"/>
                  </a:cubicBezTo>
                  <a:cubicBezTo>
                    <a:pt x="4660" y="1344"/>
                    <a:pt x="4682" y="1337"/>
                    <a:pt x="4701" y="1322"/>
                  </a:cubicBezTo>
                  <a:cubicBezTo>
                    <a:pt x="5498" y="704"/>
                    <a:pt x="6318" y="437"/>
                    <a:pt x="7099" y="437"/>
                  </a:cubicBezTo>
                  <a:cubicBezTo>
                    <a:pt x="9406" y="437"/>
                    <a:pt x="11371" y="2768"/>
                    <a:pt x="11392" y="5243"/>
                  </a:cubicBezTo>
                  <a:cubicBezTo>
                    <a:pt x="11411" y="7707"/>
                    <a:pt x="9957" y="9833"/>
                    <a:pt x="8308" y="11534"/>
                  </a:cubicBezTo>
                  <a:cubicBezTo>
                    <a:pt x="5905" y="14018"/>
                    <a:pt x="2923" y="15557"/>
                    <a:pt x="236" y="17638"/>
                  </a:cubicBezTo>
                  <a:cubicBezTo>
                    <a:pt x="1" y="17821"/>
                    <a:pt x="205" y="18202"/>
                    <a:pt x="465" y="18202"/>
                  </a:cubicBezTo>
                  <a:cubicBezTo>
                    <a:pt x="492" y="18202"/>
                    <a:pt x="519" y="18198"/>
                    <a:pt x="547" y="18189"/>
                  </a:cubicBezTo>
                  <a:cubicBezTo>
                    <a:pt x="5376" y="16642"/>
                    <a:pt x="11923" y="11132"/>
                    <a:pt x="12055" y="5659"/>
                  </a:cubicBezTo>
                  <a:lnTo>
                    <a:pt x="12058" y="5659"/>
                  </a:lnTo>
                  <a:cubicBezTo>
                    <a:pt x="12127" y="2771"/>
                    <a:pt x="9901" y="1"/>
                    <a:pt x="734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28"/>
            <p:cNvSpPr/>
            <p:nvPr/>
          </p:nvSpPr>
          <p:spPr>
            <a:xfrm>
              <a:off x="3797489" y="-934207"/>
              <a:ext cx="1107277" cy="1205990"/>
            </a:xfrm>
            <a:custGeom>
              <a:avLst/>
              <a:gdLst/>
              <a:ahLst/>
              <a:cxnLst/>
              <a:rect l="l" t="t" r="r" b="b"/>
              <a:pathLst>
                <a:path w="24745" h="26951" extrusionOk="0">
                  <a:moveTo>
                    <a:pt x="24486" y="1"/>
                  </a:moveTo>
                  <a:cubicBezTo>
                    <a:pt x="15937" y="45"/>
                    <a:pt x="7363" y="7052"/>
                    <a:pt x="3269" y="14117"/>
                  </a:cubicBezTo>
                  <a:cubicBezTo>
                    <a:pt x="1424" y="17299"/>
                    <a:pt x="1" y="21520"/>
                    <a:pt x="2421" y="24819"/>
                  </a:cubicBezTo>
                  <a:cubicBezTo>
                    <a:pt x="3573" y="26389"/>
                    <a:pt x="5068" y="26951"/>
                    <a:pt x="6656" y="26951"/>
                  </a:cubicBezTo>
                  <a:cubicBezTo>
                    <a:pt x="8295" y="26951"/>
                    <a:pt x="10033" y="26352"/>
                    <a:pt x="11592" y="25647"/>
                  </a:cubicBezTo>
                  <a:cubicBezTo>
                    <a:pt x="11740" y="25581"/>
                    <a:pt x="11654" y="25368"/>
                    <a:pt x="11513" y="25368"/>
                  </a:cubicBezTo>
                  <a:cubicBezTo>
                    <a:pt x="11502" y="25368"/>
                    <a:pt x="11491" y="25369"/>
                    <a:pt x="11479" y="25372"/>
                  </a:cubicBezTo>
                  <a:cubicBezTo>
                    <a:pt x="10179" y="25683"/>
                    <a:pt x="8674" y="26088"/>
                    <a:pt x="7253" y="26088"/>
                  </a:cubicBezTo>
                  <a:cubicBezTo>
                    <a:pt x="6689" y="26088"/>
                    <a:pt x="6138" y="26024"/>
                    <a:pt x="5618" y="25865"/>
                  </a:cubicBezTo>
                  <a:cubicBezTo>
                    <a:pt x="2751" y="24987"/>
                    <a:pt x="1857" y="21801"/>
                    <a:pt x="2369" y="19152"/>
                  </a:cubicBezTo>
                  <a:cubicBezTo>
                    <a:pt x="3035" y="15703"/>
                    <a:pt x="5430" y="12357"/>
                    <a:pt x="7746" y="9811"/>
                  </a:cubicBezTo>
                  <a:cubicBezTo>
                    <a:pt x="9896" y="7451"/>
                    <a:pt x="12421" y="5463"/>
                    <a:pt x="15205" y="3907"/>
                  </a:cubicBezTo>
                  <a:cubicBezTo>
                    <a:pt x="18192" y="2239"/>
                    <a:pt x="21344" y="1496"/>
                    <a:pt x="24535" y="408"/>
                  </a:cubicBezTo>
                  <a:cubicBezTo>
                    <a:pt x="24745" y="336"/>
                    <a:pt x="24731" y="1"/>
                    <a:pt x="2448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28"/>
            <p:cNvSpPr/>
            <p:nvPr/>
          </p:nvSpPr>
          <p:spPr>
            <a:xfrm>
              <a:off x="3788137" y="-846141"/>
              <a:ext cx="1526292" cy="1407667"/>
            </a:xfrm>
            <a:custGeom>
              <a:avLst/>
              <a:gdLst/>
              <a:ahLst/>
              <a:cxnLst/>
              <a:rect l="l" t="t" r="r" b="b"/>
              <a:pathLst>
                <a:path w="34109" h="31458" extrusionOk="0">
                  <a:moveTo>
                    <a:pt x="27899" y="0"/>
                  </a:moveTo>
                  <a:cubicBezTo>
                    <a:pt x="27811" y="0"/>
                    <a:pt x="27757" y="135"/>
                    <a:pt x="27850" y="177"/>
                  </a:cubicBezTo>
                  <a:cubicBezTo>
                    <a:pt x="32027" y="2118"/>
                    <a:pt x="33745" y="6807"/>
                    <a:pt x="32682" y="11133"/>
                  </a:cubicBezTo>
                  <a:cubicBezTo>
                    <a:pt x="31663" y="15268"/>
                    <a:pt x="28682" y="18776"/>
                    <a:pt x="25606" y="21590"/>
                  </a:cubicBezTo>
                  <a:cubicBezTo>
                    <a:pt x="22589" y="24351"/>
                    <a:pt x="19136" y="26625"/>
                    <a:pt x="15403" y="28299"/>
                  </a:cubicBezTo>
                  <a:cubicBezTo>
                    <a:pt x="12850" y="29444"/>
                    <a:pt x="9565" y="30727"/>
                    <a:pt x="6584" y="30727"/>
                  </a:cubicBezTo>
                  <a:cubicBezTo>
                    <a:pt x="4207" y="30727"/>
                    <a:pt x="2023" y="29911"/>
                    <a:pt x="557" y="27559"/>
                  </a:cubicBezTo>
                  <a:cubicBezTo>
                    <a:pt x="504" y="27474"/>
                    <a:pt x="416" y="27437"/>
                    <a:pt x="328" y="27437"/>
                  </a:cubicBezTo>
                  <a:cubicBezTo>
                    <a:pt x="164" y="27437"/>
                    <a:pt x="0" y="27566"/>
                    <a:pt x="67" y="27760"/>
                  </a:cubicBezTo>
                  <a:cubicBezTo>
                    <a:pt x="1065" y="30597"/>
                    <a:pt x="3599" y="31458"/>
                    <a:pt x="6284" y="31458"/>
                  </a:cubicBezTo>
                  <a:cubicBezTo>
                    <a:pt x="7998" y="31458"/>
                    <a:pt x="9773" y="31107"/>
                    <a:pt x="11251" y="30695"/>
                  </a:cubicBezTo>
                  <a:cubicBezTo>
                    <a:pt x="16845" y="29136"/>
                    <a:pt x="22049" y="26251"/>
                    <a:pt x="26275" y="22261"/>
                  </a:cubicBezTo>
                  <a:cubicBezTo>
                    <a:pt x="29816" y="18919"/>
                    <a:pt x="33299" y="14572"/>
                    <a:pt x="33745" y="9539"/>
                  </a:cubicBezTo>
                  <a:cubicBezTo>
                    <a:pt x="34108" y="5403"/>
                    <a:pt x="32060" y="1155"/>
                    <a:pt x="27924" y="4"/>
                  </a:cubicBezTo>
                  <a:cubicBezTo>
                    <a:pt x="27916" y="1"/>
                    <a:pt x="27907" y="0"/>
                    <a:pt x="2789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8"/>
            <p:cNvSpPr/>
            <p:nvPr/>
          </p:nvSpPr>
          <p:spPr>
            <a:xfrm>
              <a:off x="3728397" y="177035"/>
              <a:ext cx="46493" cy="57635"/>
            </a:xfrm>
            <a:custGeom>
              <a:avLst/>
              <a:gdLst/>
              <a:ahLst/>
              <a:cxnLst/>
              <a:rect l="l" t="t" r="r" b="b"/>
              <a:pathLst>
                <a:path w="1039" h="1288" extrusionOk="0">
                  <a:moveTo>
                    <a:pt x="546" y="0"/>
                  </a:moveTo>
                  <a:cubicBezTo>
                    <a:pt x="508" y="0"/>
                    <a:pt x="468" y="5"/>
                    <a:pt x="427" y="16"/>
                  </a:cubicBezTo>
                  <a:cubicBezTo>
                    <a:pt x="80" y="107"/>
                    <a:pt x="0" y="520"/>
                    <a:pt x="221" y="773"/>
                  </a:cubicBezTo>
                  <a:cubicBezTo>
                    <a:pt x="232" y="787"/>
                    <a:pt x="243" y="798"/>
                    <a:pt x="254" y="809"/>
                  </a:cubicBezTo>
                  <a:cubicBezTo>
                    <a:pt x="263" y="817"/>
                    <a:pt x="268" y="822"/>
                    <a:pt x="267" y="822"/>
                  </a:cubicBezTo>
                  <a:cubicBezTo>
                    <a:pt x="266" y="822"/>
                    <a:pt x="257" y="815"/>
                    <a:pt x="240" y="801"/>
                  </a:cubicBezTo>
                  <a:lnTo>
                    <a:pt x="240" y="801"/>
                  </a:lnTo>
                  <a:cubicBezTo>
                    <a:pt x="245" y="831"/>
                    <a:pt x="273" y="875"/>
                    <a:pt x="284" y="905"/>
                  </a:cubicBezTo>
                  <a:cubicBezTo>
                    <a:pt x="314" y="974"/>
                    <a:pt x="342" y="1046"/>
                    <a:pt x="372" y="1115"/>
                  </a:cubicBezTo>
                  <a:cubicBezTo>
                    <a:pt x="417" y="1222"/>
                    <a:pt x="556" y="1288"/>
                    <a:pt x="676" y="1288"/>
                  </a:cubicBezTo>
                  <a:cubicBezTo>
                    <a:pt x="704" y="1288"/>
                    <a:pt x="731" y="1284"/>
                    <a:pt x="755" y="1277"/>
                  </a:cubicBezTo>
                  <a:cubicBezTo>
                    <a:pt x="884" y="1236"/>
                    <a:pt x="1027" y="1101"/>
                    <a:pt x="1011" y="949"/>
                  </a:cubicBezTo>
                  <a:lnTo>
                    <a:pt x="983" y="724"/>
                  </a:lnTo>
                  <a:cubicBezTo>
                    <a:pt x="981" y="685"/>
                    <a:pt x="975" y="649"/>
                    <a:pt x="972" y="611"/>
                  </a:cubicBezTo>
                  <a:cubicBezTo>
                    <a:pt x="967" y="622"/>
                    <a:pt x="964" y="633"/>
                    <a:pt x="958" y="641"/>
                  </a:cubicBezTo>
                  <a:cubicBezTo>
                    <a:pt x="967" y="622"/>
                    <a:pt x="972" y="600"/>
                    <a:pt x="978" y="578"/>
                  </a:cubicBezTo>
                  <a:cubicBezTo>
                    <a:pt x="1039" y="286"/>
                    <a:pt x="835" y="0"/>
                    <a:pt x="54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28"/>
            <p:cNvSpPr/>
            <p:nvPr/>
          </p:nvSpPr>
          <p:spPr>
            <a:xfrm>
              <a:off x="3721014" y="-58566"/>
              <a:ext cx="61036" cy="41123"/>
            </a:xfrm>
            <a:custGeom>
              <a:avLst/>
              <a:gdLst/>
              <a:ahLst/>
              <a:cxnLst/>
              <a:rect l="l" t="t" r="r" b="b"/>
              <a:pathLst>
                <a:path w="1364" h="919" extrusionOk="0">
                  <a:moveTo>
                    <a:pt x="885" y="0"/>
                  </a:moveTo>
                  <a:cubicBezTo>
                    <a:pt x="856" y="0"/>
                    <a:pt x="828" y="2"/>
                    <a:pt x="799" y="6"/>
                  </a:cubicBezTo>
                  <a:cubicBezTo>
                    <a:pt x="716" y="17"/>
                    <a:pt x="655" y="55"/>
                    <a:pt x="598" y="102"/>
                  </a:cubicBezTo>
                  <a:cubicBezTo>
                    <a:pt x="507" y="135"/>
                    <a:pt x="416" y="168"/>
                    <a:pt x="325" y="201"/>
                  </a:cubicBezTo>
                  <a:cubicBezTo>
                    <a:pt x="146" y="267"/>
                    <a:pt x="0" y="446"/>
                    <a:pt x="61" y="650"/>
                  </a:cubicBezTo>
                  <a:cubicBezTo>
                    <a:pt x="116" y="826"/>
                    <a:pt x="259" y="918"/>
                    <a:pt x="429" y="918"/>
                  </a:cubicBezTo>
                  <a:cubicBezTo>
                    <a:pt x="455" y="918"/>
                    <a:pt x="482" y="916"/>
                    <a:pt x="510" y="912"/>
                  </a:cubicBezTo>
                  <a:cubicBezTo>
                    <a:pt x="606" y="898"/>
                    <a:pt x="699" y="881"/>
                    <a:pt x="796" y="867"/>
                  </a:cubicBezTo>
                  <a:cubicBezTo>
                    <a:pt x="829" y="872"/>
                    <a:pt x="862" y="876"/>
                    <a:pt x="895" y="876"/>
                  </a:cubicBezTo>
                  <a:cubicBezTo>
                    <a:pt x="935" y="876"/>
                    <a:pt x="975" y="870"/>
                    <a:pt x="1016" y="854"/>
                  </a:cubicBezTo>
                  <a:cubicBezTo>
                    <a:pt x="1129" y="807"/>
                    <a:pt x="1220" y="760"/>
                    <a:pt x="1283" y="653"/>
                  </a:cubicBezTo>
                  <a:cubicBezTo>
                    <a:pt x="1338" y="559"/>
                    <a:pt x="1363" y="424"/>
                    <a:pt x="1330" y="320"/>
                  </a:cubicBezTo>
                  <a:cubicBezTo>
                    <a:pt x="1262" y="99"/>
                    <a:pt x="1090" y="0"/>
                    <a:pt x="885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28"/>
            <p:cNvSpPr/>
            <p:nvPr/>
          </p:nvSpPr>
          <p:spPr>
            <a:xfrm>
              <a:off x="3836062" y="-1048047"/>
              <a:ext cx="1450535" cy="754174"/>
            </a:xfrm>
            <a:custGeom>
              <a:avLst/>
              <a:gdLst/>
              <a:ahLst/>
              <a:cxnLst/>
              <a:rect l="l" t="t" r="r" b="b"/>
              <a:pathLst>
                <a:path w="32416" h="16854" extrusionOk="0">
                  <a:moveTo>
                    <a:pt x="22731" y="1"/>
                  </a:moveTo>
                  <a:cubicBezTo>
                    <a:pt x="20938" y="1"/>
                    <a:pt x="19145" y="326"/>
                    <a:pt x="17591" y="920"/>
                  </a:cubicBezTo>
                  <a:cubicBezTo>
                    <a:pt x="10386" y="3671"/>
                    <a:pt x="4092" y="10045"/>
                    <a:pt x="114" y="16509"/>
                  </a:cubicBezTo>
                  <a:cubicBezTo>
                    <a:pt x="1" y="16691"/>
                    <a:pt x="157" y="16853"/>
                    <a:pt x="322" y="16853"/>
                  </a:cubicBezTo>
                  <a:cubicBezTo>
                    <a:pt x="394" y="16853"/>
                    <a:pt x="468" y="16822"/>
                    <a:pt x="521" y="16749"/>
                  </a:cubicBezTo>
                  <a:cubicBezTo>
                    <a:pt x="4271" y="11548"/>
                    <a:pt x="8665" y="6790"/>
                    <a:pt x="14186" y="3428"/>
                  </a:cubicBezTo>
                  <a:cubicBezTo>
                    <a:pt x="16822" y="1825"/>
                    <a:pt x="20060" y="767"/>
                    <a:pt x="23097" y="767"/>
                  </a:cubicBezTo>
                  <a:cubicBezTo>
                    <a:pt x="26974" y="767"/>
                    <a:pt x="30524" y="2491"/>
                    <a:pt x="32074" y="7008"/>
                  </a:cubicBezTo>
                  <a:cubicBezTo>
                    <a:pt x="32103" y="7090"/>
                    <a:pt x="32167" y="7127"/>
                    <a:pt x="32230" y="7127"/>
                  </a:cubicBezTo>
                  <a:cubicBezTo>
                    <a:pt x="32323" y="7127"/>
                    <a:pt x="32415" y="7048"/>
                    <a:pt x="32396" y="6922"/>
                  </a:cubicBezTo>
                  <a:cubicBezTo>
                    <a:pt x="31640" y="2014"/>
                    <a:pt x="27187" y="1"/>
                    <a:pt x="2273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8"/>
            <p:cNvSpPr/>
            <p:nvPr/>
          </p:nvSpPr>
          <p:spPr>
            <a:xfrm>
              <a:off x="5354202" y="-598547"/>
              <a:ext cx="51191" cy="60230"/>
            </a:xfrm>
            <a:custGeom>
              <a:avLst/>
              <a:gdLst/>
              <a:ahLst/>
              <a:cxnLst/>
              <a:rect l="l" t="t" r="r" b="b"/>
              <a:pathLst>
                <a:path w="1144" h="1346" extrusionOk="0">
                  <a:moveTo>
                    <a:pt x="578" y="1"/>
                  </a:moveTo>
                  <a:cubicBezTo>
                    <a:pt x="536" y="1"/>
                    <a:pt x="495" y="7"/>
                    <a:pt x="455" y="19"/>
                  </a:cubicBezTo>
                  <a:cubicBezTo>
                    <a:pt x="204" y="96"/>
                    <a:pt x="1" y="366"/>
                    <a:pt x="89" y="638"/>
                  </a:cubicBezTo>
                  <a:cubicBezTo>
                    <a:pt x="138" y="781"/>
                    <a:pt x="177" y="933"/>
                    <a:pt x="259" y="1065"/>
                  </a:cubicBezTo>
                  <a:cubicBezTo>
                    <a:pt x="344" y="1205"/>
                    <a:pt x="520" y="1346"/>
                    <a:pt x="699" y="1346"/>
                  </a:cubicBezTo>
                  <a:cubicBezTo>
                    <a:pt x="731" y="1346"/>
                    <a:pt x="762" y="1342"/>
                    <a:pt x="794" y="1332"/>
                  </a:cubicBezTo>
                  <a:cubicBezTo>
                    <a:pt x="1000" y="1269"/>
                    <a:pt x="1118" y="1062"/>
                    <a:pt x="1132" y="856"/>
                  </a:cubicBezTo>
                  <a:cubicBezTo>
                    <a:pt x="1143" y="696"/>
                    <a:pt x="1102" y="536"/>
                    <a:pt x="1072" y="382"/>
                  </a:cubicBezTo>
                  <a:cubicBezTo>
                    <a:pt x="1030" y="162"/>
                    <a:pt x="799" y="1"/>
                    <a:pt x="57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8"/>
            <p:cNvSpPr/>
            <p:nvPr/>
          </p:nvSpPr>
          <p:spPr>
            <a:xfrm>
              <a:off x="5369506" y="-365855"/>
              <a:ext cx="47343" cy="57143"/>
            </a:xfrm>
            <a:custGeom>
              <a:avLst/>
              <a:gdLst/>
              <a:ahLst/>
              <a:cxnLst/>
              <a:rect l="l" t="t" r="r" b="b"/>
              <a:pathLst>
                <a:path w="1058" h="1277" extrusionOk="0">
                  <a:moveTo>
                    <a:pt x="525" y="0"/>
                  </a:moveTo>
                  <a:cubicBezTo>
                    <a:pt x="486" y="0"/>
                    <a:pt x="448" y="6"/>
                    <a:pt x="410" y="17"/>
                  </a:cubicBezTo>
                  <a:cubicBezTo>
                    <a:pt x="179" y="89"/>
                    <a:pt x="0" y="336"/>
                    <a:pt x="77" y="587"/>
                  </a:cubicBezTo>
                  <a:cubicBezTo>
                    <a:pt x="121" y="730"/>
                    <a:pt x="157" y="879"/>
                    <a:pt x="234" y="1008"/>
                  </a:cubicBezTo>
                  <a:cubicBezTo>
                    <a:pt x="309" y="1142"/>
                    <a:pt x="479" y="1276"/>
                    <a:pt x="649" y="1276"/>
                  </a:cubicBezTo>
                  <a:cubicBezTo>
                    <a:pt x="678" y="1276"/>
                    <a:pt x="707" y="1273"/>
                    <a:pt x="735" y="1264"/>
                  </a:cubicBezTo>
                  <a:cubicBezTo>
                    <a:pt x="925" y="1204"/>
                    <a:pt x="1038" y="1008"/>
                    <a:pt x="1049" y="818"/>
                  </a:cubicBezTo>
                  <a:cubicBezTo>
                    <a:pt x="1057" y="661"/>
                    <a:pt x="1013" y="504"/>
                    <a:pt x="983" y="353"/>
                  </a:cubicBezTo>
                  <a:cubicBezTo>
                    <a:pt x="939" y="151"/>
                    <a:pt x="731" y="0"/>
                    <a:pt x="525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28"/>
            <p:cNvSpPr/>
            <p:nvPr/>
          </p:nvSpPr>
          <p:spPr>
            <a:xfrm>
              <a:off x="5262288" y="-85505"/>
              <a:ext cx="64481" cy="47925"/>
            </a:xfrm>
            <a:custGeom>
              <a:avLst/>
              <a:gdLst/>
              <a:ahLst/>
              <a:cxnLst/>
              <a:rect l="l" t="t" r="r" b="b"/>
              <a:pathLst>
                <a:path w="1441" h="1071" extrusionOk="0">
                  <a:moveTo>
                    <a:pt x="890" y="0"/>
                  </a:moveTo>
                  <a:cubicBezTo>
                    <a:pt x="848" y="0"/>
                    <a:pt x="806" y="6"/>
                    <a:pt x="763" y="18"/>
                  </a:cubicBezTo>
                  <a:cubicBezTo>
                    <a:pt x="584" y="68"/>
                    <a:pt x="408" y="118"/>
                    <a:pt x="240" y="197"/>
                  </a:cubicBezTo>
                  <a:cubicBezTo>
                    <a:pt x="89" y="266"/>
                    <a:pt x="14" y="440"/>
                    <a:pt x="3" y="594"/>
                  </a:cubicBezTo>
                  <a:cubicBezTo>
                    <a:pt x="1" y="674"/>
                    <a:pt x="23" y="767"/>
                    <a:pt x="67" y="836"/>
                  </a:cubicBezTo>
                  <a:cubicBezTo>
                    <a:pt x="146" y="960"/>
                    <a:pt x="287" y="1071"/>
                    <a:pt x="444" y="1071"/>
                  </a:cubicBezTo>
                  <a:cubicBezTo>
                    <a:pt x="451" y="1071"/>
                    <a:pt x="459" y="1071"/>
                    <a:pt x="466" y="1070"/>
                  </a:cubicBezTo>
                  <a:cubicBezTo>
                    <a:pt x="653" y="1056"/>
                    <a:pt x="829" y="1012"/>
                    <a:pt x="1011" y="971"/>
                  </a:cubicBezTo>
                  <a:cubicBezTo>
                    <a:pt x="1264" y="913"/>
                    <a:pt x="1441" y="621"/>
                    <a:pt x="1366" y="371"/>
                  </a:cubicBezTo>
                  <a:lnTo>
                    <a:pt x="1364" y="371"/>
                  </a:lnTo>
                  <a:cubicBezTo>
                    <a:pt x="1301" y="160"/>
                    <a:pt x="1108" y="0"/>
                    <a:pt x="890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28"/>
            <p:cNvSpPr/>
            <p:nvPr/>
          </p:nvSpPr>
          <p:spPr>
            <a:xfrm>
              <a:off x="3331298" y="-656094"/>
              <a:ext cx="1809992" cy="1626079"/>
            </a:xfrm>
            <a:custGeom>
              <a:avLst/>
              <a:gdLst/>
              <a:ahLst/>
              <a:cxnLst/>
              <a:rect l="l" t="t" r="r" b="b"/>
              <a:pathLst>
                <a:path w="40449" h="36339" extrusionOk="0">
                  <a:moveTo>
                    <a:pt x="14130" y="1"/>
                  </a:moveTo>
                  <a:cubicBezTo>
                    <a:pt x="14060" y="1"/>
                    <a:pt x="13990" y="24"/>
                    <a:pt x="13932" y="80"/>
                  </a:cubicBezTo>
                  <a:cubicBezTo>
                    <a:pt x="9100" y="4639"/>
                    <a:pt x="5824" y="10870"/>
                    <a:pt x="3924" y="17180"/>
                  </a:cubicBezTo>
                  <a:cubicBezTo>
                    <a:pt x="2448" y="22092"/>
                    <a:pt x="1" y="31007"/>
                    <a:pt x="4954" y="34732"/>
                  </a:cubicBezTo>
                  <a:cubicBezTo>
                    <a:pt x="6493" y="35890"/>
                    <a:pt x="8248" y="36339"/>
                    <a:pt x="10086" y="36339"/>
                  </a:cubicBezTo>
                  <a:cubicBezTo>
                    <a:pt x="14465" y="36339"/>
                    <a:pt x="19316" y="33790"/>
                    <a:pt x="22842" y="32199"/>
                  </a:cubicBezTo>
                  <a:cubicBezTo>
                    <a:pt x="29802" y="29058"/>
                    <a:pt x="35768" y="24683"/>
                    <a:pt x="40311" y="18510"/>
                  </a:cubicBezTo>
                  <a:cubicBezTo>
                    <a:pt x="40448" y="18324"/>
                    <a:pt x="40250" y="18097"/>
                    <a:pt x="40058" y="18097"/>
                  </a:cubicBezTo>
                  <a:cubicBezTo>
                    <a:pt x="39996" y="18097"/>
                    <a:pt x="39934" y="18121"/>
                    <a:pt x="39885" y="18180"/>
                  </a:cubicBezTo>
                  <a:cubicBezTo>
                    <a:pt x="35945" y="22874"/>
                    <a:pt x="31231" y="26831"/>
                    <a:pt x="25785" y="29669"/>
                  </a:cubicBezTo>
                  <a:cubicBezTo>
                    <a:pt x="22630" y="31316"/>
                    <a:pt x="19312" y="32676"/>
                    <a:pt x="15970" y="33882"/>
                  </a:cubicBezTo>
                  <a:cubicBezTo>
                    <a:pt x="14131" y="34545"/>
                    <a:pt x="11996" y="35203"/>
                    <a:pt x="9949" y="35203"/>
                  </a:cubicBezTo>
                  <a:cubicBezTo>
                    <a:pt x="8416" y="35203"/>
                    <a:pt x="6933" y="34834"/>
                    <a:pt x="5661" y="33821"/>
                  </a:cubicBezTo>
                  <a:cubicBezTo>
                    <a:pt x="876" y="30008"/>
                    <a:pt x="4053" y="20209"/>
                    <a:pt x="5771" y="15374"/>
                  </a:cubicBezTo>
                  <a:cubicBezTo>
                    <a:pt x="7743" y="9832"/>
                    <a:pt x="10881" y="5096"/>
                    <a:pt x="14406" y="446"/>
                  </a:cubicBezTo>
                  <a:cubicBezTo>
                    <a:pt x="14566" y="233"/>
                    <a:pt x="14349" y="1"/>
                    <a:pt x="14130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28"/>
            <p:cNvSpPr/>
            <p:nvPr/>
          </p:nvSpPr>
          <p:spPr>
            <a:xfrm>
              <a:off x="3529669" y="243800"/>
              <a:ext cx="410111" cy="517818"/>
            </a:xfrm>
            <a:custGeom>
              <a:avLst/>
              <a:gdLst/>
              <a:ahLst/>
              <a:cxnLst/>
              <a:rect l="l" t="t" r="r" b="b"/>
              <a:pathLst>
                <a:path w="9165" h="11572" extrusionOk="0">
                  <a:moveTo>
                    <a:pt x="2225" y="1"/>
                  </a:moveTo>
                  <a:cubicBezTo>
                    <a:pt x="2145" y="1"/>
                    <a:pt x="2063" y="43"/>
                    <a:pt x="2024" y="137"/>
                  </a:cubicBezTo>
                  <a:cubicBezTo>
                    <a:pt x="804" y="3177"/>
                    <a:pt x="0" y="7425"/>
                    <a:pt x="2646" y="10000"/>
                  </a:cubicBezTo>
                  <a:cubicBezTo>
                    <a:pt x="3612" y="10939"/>
                    <a:pt x="5014" y="11572"/>
                    <a:pt x="6353" y="11572"/>
                  </a:cubicBezTo>
                  <a:cubicBezTo>
                    <a:pt x="7347" y="11572"/>
                    <a:pt x="8306" y="11224"/>
                    <a:pt x="9028" y="10393"/>
                  </a:cubicBezTo>
                  <a:lnTo>
                    <a:pt x="9028" y="10391"/>
                  </a:lnTo>
                  <a:cubicBezTo>
                    <a:pt x="9164" y="10234"/>
                    <a:pt x="9047" y="9980"/>
                    <a:pt x="8868" y="9980"/>
                  </a:cubicBezTo>
                  <a:cubicBezTo>
                    <a:pt x="8829" y="9980"/>
                    <a:pt x="8787" y="9992"/>
                    <a:pt x="8745" y="10019"/>
                  </a:cubicBezTo>
                  <a:cubicBezTo>
                    <a:pt x="7959" y="10526"/>
                    <a:pt x="7084" y="10772"/>
                    <a:pt x="6221" y="10772"/>
                  </a:cubicBezTo>
                  <a:cubicBezTo>
                    <a:pt x="4750" y="10772"/>
                    <a:pt x="3315" y="10056"/>
                    <a:pt x="2418" y="8692"/>
                  </a:cubicBezTo>
                  <a:cubicBezTo>
                    <a:pt x="738" y="6134"/>
                    <a:pt x="1559" y="2940"/>
                    <a:pt x="2412" y="245"/>
                  </a:cubicBezTo>
                  <a:cubicBezTo>
                    <a:pt x="2460" y="95"/>
                    <a:pt x="2346" y="1"/>
                    <a:pt x="222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28"/>
            <p:cNvSpPr/>
            <p:nvPr/>
          </p:nvSpPr>
          <p:spPr>
            <a:xfrm>
              <a:off x="4037744" y="-137905"/>
              <a:ext cx="1048300" cy="547888"/>
            </a:xfrm>
            <a:custGeom>
              <a:avLst/>
              <a:gdLst/>
              <a:ahLst/>
              <a:cxnLst/>
              <a:rect l="l" t="t" r="r" b="b"/>
              <a:pathLst>
                <a:path w="23427" h="12244" extrusionOk="0">
                  <a:moveTo>
                    <a:pt x="23068" y="0"/>
                  </a:moveTo>
                  <a:cubicBezTo>
                    <a:pt x="23007" y="0"/>
                    <a:pt x="22945" y="25"/>
                    <a:pt x="22894" y="83"/>
                  </a:cubicBezTo>
                  <a:cubicBezTo>
                    <a:pt x="19970" y="3395"/>
                    <a:pt x="17192" y="6368"/>
                    <a:pt x="13250" y="8524"/>
                  </a:cubicBezTo>
                  <a:cubicBezTo>
                    <a:pt x="9180" y="10749"/>
                    <a:pt x="4676" y="11900"/>
                    <a:pt x="61" y="12148"/>
                  </a:cubicBezTo>
                  <a:cubicBezTo>
                    <a:pt x="4" y="12150"/>
                    <a:pt x="1" y="12238"/>
                    <a:pt x="59" y="12238"/>
                  </a:cubicBezTo>
                  <a:cubicBezTo>
                    <a:pt x="234" y="12242"/>
                    <a:pt x="410" y="12244"/>
                    <a:pt x="587" y="12244"/>
                  </a:cubicBezTo>
                  <a:cubicBezTo>
                    <a:pt x="9153" y="12244"/>
                    <a:pt x="18800" y="7934"/>
                    <a:pt x="23313" y="408"/>
                  </a:cubicBezTo>
                  <a:cubicBezTo>
                    <a:pt x="23426" y="218"/>
                    <a:pt x="23249" y="0"/>
                    <a:pt x="23068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8"/>
            <p:cNvSpPr/>
            <p:nvPr/>
          </p:nvSpPr>
          <p:spPr>
            <a:xfrm>
              <a:off x="5081817" y="-373865"/>
              <a:ext cx="78129" cy="58709"/>
            </a:xfrm>
            <a:custGeom>
              <a:avLst/>
              <a:gdLst/>
              <a:ahLst/>
              <a:cxnLst/>
              <a:rect l="l" t="t" r="r" b="b"/>
              <a:pathLst>
                <a:path w="1746" h="1312" extrusionOk="0">
                  <a:moveTo>
                    <a:pt x="1088" y="1"/>
                  </a:moveTo>
                  <a:cubicBezTo>
                    <a:pt x="1007" y="1"/>
                    <a:pt x="923" y="14"/>
                    <a:pt x="837" y="36"/>
                  </a:cubicBezTo>
                  <a:lnTo>
                    <a:pt x="534" y="113"/>
                  </a:lnTo>
                  <a:cubicBezTo>
                    <a:pt x="226" y="193"/>
                    <a:pt x="0" y="540"/>
                    <a:pt x="99" y="857"/>
                  </a:cubicBezTo>
                  <a:cubicBezTo>
                    <a:pt x="181" y="1122"/>
                    <a:pt x="418" y="1311"/>
                    <a:pt x="689" y="1311"/>
                  </a:cubicBezTo>
                  <a:cubicBezTo>
                    <a:pt x="739" y="1311"/>
                    <a:pt x="789" y="1305"/>
                    <a:pt x="840" y="1292"/>
                  </a:cubicBezTo>
                  <a:lnTo>
                    <a:pt x="1143" y="1215"/>
                  </a:lnTo>
                  <a:cubicBezTo>
                    <a:pt x="1404" y="1146"/>
                    <a:pt x="1603" y="1014"/>
                    <a:pt x="1688" y="741"/>
                  </a:cubicBezTo>
                  <a:cubicBezTo>
                    <a:pt x="1746" y="551"/>
                    <a:pt x="1685" y="323"/>
                    <a:pt x="1542" y="185"/>
                  </a:cubicBezTo>
                  <a:cubicBezTo>
                    <a:pt x="1405" y="54"/>
                    <a:pt x="1253" y="1"/>
                    <a:pt x="108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8"/>
            <p:cNvSpPr/>
            <p:nvPr/>
          </p:nvSpPr>
          <p:spPr>
            <a:xfrm>
              <a:off x="4213337" y="-449400"/>
              <a:ext cx="220963" cy="294618"/>
            </a:xfrm>
            <a:custGeom>
              <a:avLst/>
              <a:gdLst/>
              <a:ahLst/>
              <a:cxnLst/>
              <a:rect l="l" t="t" r="r" b="b"/>
              <a:pathLst>
                <a:path w="4938" h="6584" extrusionOk="0">
                  <a:moveTo>
                    <a:pt x="4831" y="0"/>
                  </a:moveTo>
                  <a:cubicBezTo>
                    <a:pt x="4820" y="0"/>
                    <a:pt x="4810" y="3"/>
                    <a:pt x="4799" y="9"/>
                  </a:cubicBezTo>
                  <a:cubicBezTo>
                    <a:pt x="2453" y="1311"/>
                    <a:pt x="526" y="3773"/>
                    <a:pt x="17" y="6441"/>
                  </a:cubicBezTo>
                  <a:cubicBezTo>
                    <a:pt x="0" y="6528"/>
                    <a:pt x="64" y="6583"/>
                    <a:pt x="130" y="6583"/>
                  </a:cubicBezTo>
                  <a:cubicBezTo>
                    <a:pt x="173" y="6583"/>
                    <a:pt x="218" y="6559"/>
                    <a:pt x="240" y="6504"/>
                  </a:cubicBezTo>
                  <a:cubicBezTo>
                    <a:pt x="1250" y="3880"/>
                    <a:pt x="2635" y="1845"/>
                    <a:pt x="4885" y="119"/>
                  </a:cubicBezTo>
                  <a:cubicBezTo>
                    <a:pt x="4938" y="77"/>
                    <a:pt x="4888" y="0"/>
                    <a:pt x="483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8"/>
            <p:cNvSpPr/>
            <p:nvPr/>
          </p:nvSpPr>
          <p:spPr>
            <a:xfrm>
              <a:off x="4356622" y="172068"/>
              <a:ext cx="77279" cy="50699"/>
            </a:xfrm>
            <a:custGeom>
              <a:avLst/>
              <a:gdLst/>
              <a:ahLst/>
              <a:cxnLst/>
              <a:rect l="l" t="t" r="r" b="b"/>
              <a:pathLst>
                <a:path w="1727" h="1133" extrusionOk="0">
                  <a:moveTo>
                    <a:pt x="646" y="0"/>
                  </a:moveTo>
                  <a:cubicBezTo>
                    <a:pt x="279" y="0"/>
                    <a:pt x="1" y="354"/>
                    <a:pt x="91" y="711"/>
                  </a:cubicBezTo>
                  <a:cubicBezTo>
                    <a:pt x="159" y="969"/>
                    <a:pt x="399" y="1133"/>
                    <a:pt x="649" y="1133"/>
                  </a:cubicBezTo>
                  <a:cubicBezTo>
                    <a:pt x="743" y="1133"/>
                    <a:pt x="838" y="1110"/>
                    <a:pt x="925" y="1060"/>
                  </a:cubicBezTo>
                  <a:lnTo>
                    <a:pt x="1352" y="821"/>
                  </a:lnTo>
                  <a:cubicBezTo>
                    <a:pt x="1727" y="609"/>
                    <a:pt x="1570" y="6"/>
                    <a:pt x="1140" y="3"/>
                  </a:cubicBezTo>
                  <a:cubicBezTo>
                    <a:pt x="978" y="3"/>
                    <a:pt x="813" y="0"/>
                    <a:pt x="650" y="0"/>
                  </a:cubicBezTo>
                  <a:cubicBezTo>
                    <a:pt x="649" y="0"/>
                    <a:pt x="647" y="0"/>
                    <a:pt x="64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8"/>
            <p:cNvSpPr/>
            <p:nvPr/>
          </p:nvSpPr>
          <p:spPr>
            <a:xfrm>
              <a:off x="4076273" y="-1225296"/>
              <a:ext cx="1474699" cy="866893"/>
            </a:xfrm>
            <a:custGeom>
              <a:avLst/>
              <a:gdLst/>
              <a:ahLst/>
              <a:cxnLst/>
              <a:rect l="l" t="t" r="r" b="b"/>
              <a:pathLst>
                <a:path w="32956" h="19373" extrusionOk="0">
                  <a:moveTo>
                    <a:pt x="21325" y="1"/>
                  </a:moveTo>
                  <a:cubicBezTo>
                    <a:pt x="18586" y="1"/>
                    <a:pt x="15845" y="868"/>
                    <a:pt x="13347" y="1910"/>
                  </a:cubicBezTo>
                  <a:cubicBezTo>
                    <a:pt x="8581" y="3895"/>
                    <a:pt x="4115" y="6569"/>
                    <a:pt x="87" y="9793"/>
                  </a:cubicBezTo>
                  <a:cubicBezTo>
                    <a:pt x="0" y="9864"/>
                    <a:pt x="82" y="10003"/>
                    <a:pt x="175" y="10003"/>
                  </a:cubicBezTo>
                  <a:cubicBezTo>
                    <a:pt x="194" y="10003"/>
                    <a:pt x="214" y="9997"/>
                    <a:pt x="233" y="9983"/>
                  </a:cubicBezTo>
                  <a:cubicBezTo>
                    <a:pt x="6053" y="5801"/>
                    <a:pt x="13570" y="691"/>
                    <a:pt x="21015" y="583"/>
                  </a:cubicBezTo>
                  <a:cubicBezTo>
                    <a:pt x="21065" y="583"/>
                    <a:pt x="21116" y="582"/>
                    <a:pt x="21167" y="582"/>
                  </a:cubicBezTo>
                  <a:cubicBezTo>
                    <a:pt x="25744" y="582"/>
                    <a:pt x="29180" y="3533"/>
                    <a:pt x="30558" y="7816"/>
                  </a:cubicBezTo>
                  <a:cubicBezTo>
                    <a:pt x="31750" y="11533"/>
                    <a:pt x="31103" y="15352"/>
                    <a:pt x="31138" y="19162"/>
                  </a:cubicBezTo>
                  <a:cubicBezTo>
                    <a:pt x="31140" y="19293"/>
                    <a:pt x="31259" y="19373"/>
                    <a:pt x="31370" y="19373"/>
                  </a:cubicBezTo>
                  <a:cubicBezTo>
                    <a:pt x="31454" y="19373"/>
                    <a:pt x="31533" y="19327"/>
                    <a:pt x="31554" y="19223"/>
                  </a:cubicBezTo>
                  <a:cubicBezTo>
                    <a:pt x="32956" y="12359"/>
                    <a:pt x="32080" y="1875"/>
                    <a:pt x="23592" y="214"/>
                  </a:cubicBezTo>
                  <a:cubicBezTo>
                    <a:pt x="22840" y="67"/>
                    <a:pt x="22083" y="1"/>
                    <a:pt x="2132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8" name="Google Shape;2608;p28"/>
          <p:cNvSpPr/>
          <p:nvPr/>
        </p:nvSpPr>
        <p:spPr>
          <a:xfrm>
            <a:off x="268063" y="685262"/>
            <a:ext cx="346916" cy="346380"/>
          </a:xfrm>
          <a:custGeom>
            <a:avLst/>
            <a:gdLst/>
            <a:ahLst/>
            <a:cxnLst/>
            <a:rect l="l" t="t" r="r" b="b"/>
            <a:pathLst>
              <a:path w="9062" h="9048" extrusionOk="0">
                <a:moveTo>
                  <a:pt x="6163" y="0"/>
                </a:moveTo>
                <a:cubicBezTo>
                  <a:pt x="5534" y="0"/>
                  <a:pt x="3707" y="2272"/>
                  <a:pt x="3707" y="2272"/>
                </a:cubicBezTo>
                <a:cubicBezTo>
                  <a:pt x="3707" y="2272"/>
                  <a:pt x="2125" y="1273"/>
                  <a:pt x="1274" y="1273"/>
                </a:cubicBezTo>
                <a:cubicBezTo>
                  <a:pt x="1055" y="1273"/>
                  <a:pt x="884" y="1339"/>
                  <a:pt x="802" y="1506"/>
                </a:cubicBezTo>
                <a:cubicBezTo>
                  <a:pt x="400" y="2321"/>
                  <a:pt x="2421" y="4056"/>
                  <a:pt x="2421" y="4056"/>
                </a:cubicBezTo>
                <a:cubicBezTo>
                  <a:pt x="2421" y="4056"/>
                  <a:pt x="1" y="6220"/>
                  <a:pt x="370" y="6859"/>
                </a:cubicBezTo>
                <a:cubicBezTo>
                  <a:pt x="439" y="6979"/>
                  <a:pt x="599" y="7028"/>
                  <a:pt x="813" y="7028"/>
                </a:cubicBezTo>
                <a:cubicBezTo>
                  <a:pt x="1741" y="7028"/>
                  <a:pt x="3685" y="6113"/>
                  <a:pt x="3685" y="6113"/>
                </a:cubicBezTo>
                <a:cubicBezTo>
                  <a:pt x="3685" y="6113"/>
                  <a:pt x="4044" y="9048"/>
                  <a:pt x="4908" y="9048"/>
                </a:cubicBezTo>
                <a:cubicBezTo>
                  <a:pt x="4942" y="9048"/>
                  <a:pt x="4976" y="9043"/>
                  <a:pt x="5012" y="9034"/>
                </a:cubicBezTo>
                <a:cubicBezTo>
                  <a:pt x="5953" y="8789"/>
                  <a:pt x="5887" y="6030"/>
                  <a:pt x="5887" y="6030"/>
                </a:cubicBezTo>
                <a:cubicBezTo>
                  <a:pt x="5887" y="6030"/>
                  <a:pt x="8357" y="5986"/>
                  <a:pt x="8709" y="5292"/>
                </a:cubicBezTo>
                <a:cubicBezTo>
                  <a:pt x="9062" y="4595"/>
                  <a:pt x="6231" y="3301"/>
                  <a:pt x="6231" y="3301"/>
                </a:cubicBezTo>
                <a:cubicBezTo>
                  <a:pt x="6231" y="3301"/>
                  <a:pt x="6782" y="234"/>
                  <a:pt x="6240" y="14"/>
                </a:cubicBezTo>
                <a:cubicBezTo>
                  <a:pt x="6217" y="5"/>
                  <a:pt x="6191" y="0"/>
                  <a:pt x="616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9" name="Google Shape;2609;p28"/>
          <p:cNvGrpSpPr/>
          <p:nvPr/>
        </p:nvGrpSpPr>
        <p:grpSpPr>
          <a:xfrm rot="2056389">
            <a:off x="8819050" y="1684107"/>
            <a:ext cx="1478898" cy="2893484"/>
            <a:chOff x="1901850" y="-1534375"/>
            <a:chExt cx="983032" cy="1923316"/>
          </a:xfrm>
        </p:grpSpPr>
        <p:sp>
          <p:nvSpPr>
            <p:cNvPr id="2610" name="Google Shape;2610;p28"/>
            <p:cNvSpPr/>
            <p:nvPr/>
          </p:nvSpPr>
          <p:spPr>
            <a:xfrm>
              <a:off x="2212987" y="-1247715"/>
              <a:ext cx="486898" cy="958402"/>
            </a:xfrm>
            <a:custGeom>
              <a:avLst/>
              <a:gdLst/>
              <a:ahLst/>
              <a:cxnLst/>
              <a:rect l="l" t="t" r="r" b="b"/>
              <a:pathLst>
                <a:path w="10881" h="21418" extrusionOk="0">
                  <a:moveTo>
                    <a:pt x="9762" y="1"/>
                  </a:moveTo>
                  <a:cubicBezTo>
                    <a:pt x="9725" y="1"/>
                    <a:pt x="9690" y="46"/>
                    <a:pt x="9711" y="88"/>
                  </a:cubicBezTo>
                  <a:cubicBezTo>
                    <a:pt x="10515" y="1687"/>
                    <a:pt x="10308" y="3777"/>
                    <a:pt x="10005" y="5481"/>
                  </a:cubicBezTo>
                  <a:cubicBezTo>
                    <a:pt x="9727" y="7040"/>
                    <a:pt x="9246" y="8548"/>
                    <a:pt x="8676" y="10024"/>
                  </a:cubicBezTo>
                  <a:cubicBezTo>
                    <a:pt x="7525" y="13011"/>
                    <a:pt x="6277" y="16260"/>
                    <a:pt x="4309" y="18818"/>
                  </a:cubicBezTo>
                  <a:cubicBezTo>
                    <a:pt x="3816" y="19460"/>
                    <a:pt x="3238" y="20187"/>
                    <a:pt x="2544" y="20622"/>
                  </a:cubicBezTo>
                  <a:cubicBezTo>
                    <a:pt x="2224" y="20821"/>
                    <a:pt x="1959" y="20906"/>
                    <a:pt x="1741" y="20906"/>
                  </a:cubicBezTo>
                  <a:cubicBezTo>
                    <a:pt x="864" y="20906"/>
                    <a:pt x="733" y="19543"/>
                    <a:pt x="793" y="18749"/>
                  </a:cubicBezTo>
                  <a:cubicBezTo>
                    <a:pt x="917" y="17119"/>
                    <a:pt x="1253" y="15503"/>
                    <a:pt x="1759" y="13953"/>
                  </a:cubicBezTo>
                  <a:cubicBezTo>
                    <a:pt x="2021" y="13152"/>
                    <a:pt x="2332" y="12367"/>
                    <a:pt x="2687" y="11605"/>
                  </a:cubicBezTo>
                  <a:cubicBezTo>
                    <a:pt x="2943" y="11057"/>
                    <a:pt x="3409" y="9724"/>
                    <a:pt x="3965" y="9396"/>
                  </a:cubicBezTo>
                  <a:cubicBezTo>
                    <a:pt x="4126" y="9301"/>
                    <a:pt x="4263" y="9258"/>
                    <a:pt x="4379" y="9258"/>
                  </a:cubicBezTo>
                  <a:cubicBezTo>
                    <a:pt x="5265" y="9258"/>
                    <a:pt x="4917" y="11752"/>
                    <a:pt x="4854" y="12139"/>
                  </a:cubicBezTo>
                  <a:cubicBezTo>
                    <a:pt x="4708" y="13039"/>
                    <a:pt x="4425" y="13895"/>
                    <a:pt x="4042" y="14724"/>
                  </a:cubicBezTo>
                  <a:cubicBezTo>
                    <a:pt x="4038" y="14730"/>
                    <a:pt x="4044" y="14736"/>
                    <a:pt x="4049" y="14736"/>
                  </a:cubicBezTo>
                  <a:cubicBezTo>
                    <a:pt x="4052" y="14736"/>
                    <a:pt x="4054" y="14735"/>
                    <a:pt x="4056" y="14732"/>
                  </a:cubicBezTo>
                  <a:cubicBezTo>
                    <a:pt x="4780" y="13295"/>
                    <a:pt x="5151" y="11731"/>
                    <a:pt x="5085" y="10118"/>
                  </a:cubicBezTo>
                  <a:cubicBezTo>
                    <a:pt x="5061" y="9530"/>
                    <a:pt x="4857" y="8940"/>
                    <a:pt x="4418" y="8940"/>
                  </a:cubicBezTo>
                  <a:cubicBezTo>
                    <a:pt x="4254" y="8940"/>
                    <a:pt x="4058" y="9021"/>
                    <a:pt x="3827" y="9215"/>
                  </a:cubicBezTo>
                  <a:cubicBezTo>
                    <a:pt x="3378" y="9589"/>
                    <a:pt x="3108" y="10203"/>
                    <a:pt x="2836" y="10701"/>
                  </a:cubicBezTo>
                  <a:cubicBezTo>
                    <a:pt x="2417" y="11464"/>
                    <a:pt x="2048" y="12252"/>
                    <a:pt x="1729" y="13058"/>
                  </a:cubicBezTo>
                  <a:cubicBezTo>
                    <a:pt x="1093" y="14658"/>
                    <a:pt x="653" y="16332"/>
                    <a:pt x="424" y="18039"/>
                  </a:cubicBezTo>
                  <a:cubicBezTo>
                    <a:pt x="295" y="19008"/>
                    <a:pt x="0" y="20553"/>
                    <a:pt x="991" y="21200"/>
                  </a:cubicBezTo>
                  <a:cubicBezTo>
                    <a:pt x="1226" y="21353"/>
                    <a:pt x="1467" y="21418"/>
                    <a:pt x="1707" y="21418"/>
                  </a:cubicBezTo>
                  <a:cubicBezTo>
                    <a:pt x="2609" y="21418"/>
                    <a:pt x="3499" y="20498"/>
                    <a:pt x="4045" y="19897"/>
                  </a:cubicBezTo>
                  <a:cubicBezTo>
                    <a:pt x="6333" y="17370"/>
                    <a:pt x="7613" y="13956"/>
                    <a:pt x="8871" y="10836"/>
                  </a:cubicBezTo>
                  <a:cubicBezTo>
                    <a:pt x="9648" y="8906"/>
                    <a:pt x="10339" y="6907"/>
                    <a:pt x="10575" y="4831"/>
                  </a:cubicBezTo>
                  <a:cubicBezTo>
                    <a:pt x="10757" y="3254"/>
                    <a:pt x="10881" y="1310"/>
                    <a:pt x="9799" y="19"/>
                  </a:cubicBezTo>
                  <a:cubicBezTo>
                    <a:pt x="9788" y="6"/>
                    <a:pt x="9775" y="1"/>
                    <a:pt x="9762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28"/>
            <p:cNvSpPr/>
            <p:nvPr/>
          </p:nvSpPr>
          <p:spPr>
            <a:xfrm>
              <a:off x="2019360" y="-1270045"/>
              <a:ext cx="745851" cy="1380684"/>
            </a:xfrm>
            <a:custGeom>
              <a:avLst/>
              <a:gdLst/>
              <a:ahLst/>
              <a:cxnLst/>
              <a:rect l="l" t="t" r="r" b="b"/>
              <a:pathLst>
                <a:path w="16668" h="30855" extrusionOk="0">
                  <a:moveTo>
                    <a:pt x="11899" y="0"/>
                  </a:moveTo>
                  <a:cubicBezTo>
                    <a:pt x="11888" y="0"/>
                    <a:pt x="11877" y="3"/>
                    <a:pt x="11865" y="11"/>
                  </a:cubicBezTo>
                  <a:cubicBezTo>
                    <a:pt x="8738" y="2211"/>
                    <a:pt x="6813" y="5702"/>
                    <a:pt x="5348" y="9149"/>
                  </a:cubicBezTo>
                  <a:cubicBezTo>
                    <a:pt x="3597" y="13274"/>
                    <a:pt x="1965" y="17671"/>
                    <a:pt x="1274" y="22109"/>
                  </a:cubicBezTo>
                  <a:cubicBezTo>
                    <a:pt x="939" y="24267"/>
                    <a:pt x="0" y="30855"/>
                    <a:pt x="3610" y="30855"/>
                  </a:cubicBezTo>
                  <a:cubicBezTo>
                    <a:pt x="3718" y="30855"/>
                    <a:pt x="3829" y="30849"/>
                    <a:pt x="3944" y="30837"/>
                  </a:cubicBezTo>
                  <a:cubicBezTo>
                    <a:pt x="5847" y="30641"/>
                    <a:pt x="7036" y="28692"/>
                    <a:pt x="8052" y="27285"/>
                  </a:cubicBezTo>
                  <a:cubicBezTo>
                    <a:pt x="9332" y="25518"/>
                    <a:pt x="10494" y="23670"/>
                    <a:pt x="11546" y="21757"/>
                  </a:cubicBezTo>
                  <a:cubicBezTo>
                    <a:pt x="13878" y="17508"/>
                    <a:pt x="15808" y="12839"/>
                    <a:pt x="16656" y="8051"/>
                  </a:cubicBezTo>
                  <a:cubicBezTo>
                    <a:pt x="16668" y="7979"/>
                    <a:pt x="16610" y="7932"/>
                    <a:pt x="16556" y="7932"/>
                  </a:cubicBezTo>
                  <a:cubicBezTo>
                    <a:pt x="16520" y="7932"/>
                    <a:pt x="16486" y="7952"/>
                    <a:pt x="16474" y="7998"/>
                  </a:cubicBezTo>
                  <a:cubicBezTo>
                    <a:pt x="14434" y="15471"/>
                    <a:pt x="11502" y="22651"/>
                    <a:pt x="6436" y="28626"/>
                  </a:cubicBezTo>
                  <a:cubicBezTo>
                    <a:pt x="5761" y="29424"/>
                    <a:pt x="4935" y="30226"/>
                    <a:pt x="3840" y="30297"/>
                  </a:cubicBezTo>
                  <a:cubicBezTo>
                    <a:pt x="3786" y="30301"/>
                    <a:pt x="3733" y="30303"/>
                    <a:pt x="3681" y="30303"/>
                  </a:cubicBezTo>
                  <a:cubicBezTo>
                    <a:pt x="2364" y="30303"/>
                    <a:pt x="1839" y="29142"/>
                    <a:pt x="1656" y="27976"/>
                  </a:cubicBezTo>
                  <a:cubicBezTo>
                    <a:pt x="1323" y="25851"/>
                    <a:pt x="1497" y="23607"/>
                    <a:pt x="1868" y="21498"/>
                  </a:cubicBezTo>
                  <a:cubicBezTo>
                    <a:pt x="2554" y="17616"/>
                    <a:pt x="3917" y="13819"/>
                    <a:pt x="5376" y="10168"/>
                  </a:cubicBezTo>
                  <a:cubicBezTo>
                    <a:pt x="6896" y="6368"/>
                    <a:pt x="8878" y="2877"/>
                    <a:pt x="11945" y="116"/>
                  </a:cubicBezTo>
                  <a:cubicBezTo>
                    <a:pt x="11993" y="75"/>
                    <a:pt x="11951" y="0"/>
                    <a:pt x="1189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28"/>
            <p:cNvSpPr/>
            <p:nvPr/>
          </p:nvSpPr>
          <p:spPr>
            <a:xfrm>
              <a:off x="2136243" y="-1534375"/>
              <a:ext cx="683921" cy="782186"/>
            </a:xfrm>
            <a:custGeom>
              <a:avLst/>
              <a:gdLst/>
              <a:ahLst/>
              <a:cxnLst/>
              <a:rect l="l" t="t" r="r" b="b"/>
              <a:pathLst>
                <a:path w="15284" h="17480" extrusionOk="0">
                  <a:moveTo>
                    <a:pt x="11472" y="0"/>
                  </a:moveTo>
                  <a:cubicBezTo>
                    <a:pt x="10478" y="0"/>
                    <a:pt x="9626" y="687"/>
                    <a:pt x="8970" y="1383"/>
                  </a:cubicBezTo>
                  <a:cubicBezTo>
                    <a:pt x="6941" y="3537"/>
                    <a:pt x="5258" y="6158"/>
                    <a:pt x="3794" y="8715"/>
                  </a:cubicBezTo>
                  <a:cubicBezTo>
                    <a:pt x="2249" y="11414"/>
                    <a:pt x="875" y="14307"/>
                    <a:pt x="30" y="17308"/>
                  </a:cubicBezTo>
                  <a:cubicBezTo>
                    <a:pt x="1" y="17415"/>
                    <a:pt x="79" y="17480"/>
                    <a:pt x="161" y="17480"/>
                  </a:cubicBezTo>
                  <a:cubicBezTo>
                    <a:pt x="217" y="17480"/>
                    <a:pt x="274" y="17450"/>
                    <a:pt x="300" y="17383"/>
                  </a:cubicBezTo>
                  <a:cubicBezTo>
                    <a:pt x="2178" y="12628"/>
                    <a:pt x="4303" y="8115"/>
                    <a:pt x="7362" y="3991"/>
                  </a:cubicBezTo>
                  <a:cubicBezTo>
                    <a:pt x="8122" y="2967"/>
                    <a:pt x="8901" y="1824"/>
                    <a:pt x="9901" y="1017"/>
                  </a:cubicBezTo>
                  <a:cubicBezTo>
                    <a:pt x="10431" y="590"/>
                    <a:pt x="10976" y="393"/>
                    <a:pt x="11493" y="393"/>
                  </a:cubicBezTo>
                  <a:cubicBezTo>
                    <a:pt x="12351" y="393"/>
                    <a:pt x="13135" y="934"/>
                    <a:pt x="13664" y="1868"/>
                  </a:cubicBezTo>
                  <a:cubicBezTo>
                    <a:pt x="15044" y="4294"/>
                    <a:pt x="15090" y="7551"/>
                    <a:pt x="14628" y="10224"/>
                  </a:cubicBezTo>
                  <a:cubicBezTo>
                    <a:pt x="14625" y="10242"/>
                    <a:pt x="14639" y="10254"/>
                    <a:pt x="14653" y="10254"/>
                  </a:cubicBezTo>
                  <a:cubicBezTo>
                    <a:pt x="14662" y="10254"/>
                    <a:pt x="14671" y="10249"/>
                    <a:pt x="14675" y="10235"/>
                  </a:cubicBezTo>
                  <a:cubicBezTo>
                    <a:pt x="15283" y="7518"/>
                    <a:pt x="15184" y="4272"/>
                    <a:pt x="13849" y="1761"/>
                  </a:cubicBezTo>
                  <a:cubicBezTo>
                    <a:pt x="13411" y="935"/>
                    <a:pt x="12725" y="142"/>
                    <a:pt x="11748" y="18"/>
                  </a:cubicBezTo>
                  <a:cubicBezTo>
                    <a:pt x="11655" y="6"/>
                    <a:pt x="11563" y="0"/>
                    <a:pt x="1147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28"/>
            <p:cNvSpPr/>
            <p:nvPr/>
          </p:nvSpPr>
          <p:spPr>
            <a:xfrm>
              <a:off x="1901850" y="-586555"/>
              <a:ext cx="508779" cy="975496"/>
            </a:xfrm>
            <a:custGeom>
              <a:avLst/>
              <a:gdLst/>
              <a:ahLst/>
              <a:cxnLst/>
              <a:rect l="l" t="t" r="r" b="b"/>
              <a:pathLst>
                <a:path w="11370" h="21800" extrusionOk="0">
                  <a:moveTo>
                    <a:pt x="4281" y="0"/>
                  </a:moveTo>
                  <a:cubicBezTo>
                    <a:pt x="4274" y="0"/>
                    <a:pt x="4267" y="4"/>
                    <a:pt x="4263" y="12"/>
                  </a:cubicBezTo>
                  <a:cubicBezTo>
                    <a:pt x="1835" y="5494"/>
                    <a:pt x="1" y="12135"/>
                    <a:pt x="1380" y="18134"/>
                  </a:cubicBezTo>
                  <a:cubicBezTo>
                    <a:pt x="1765" y="19809"/>
                    <a:pt x="3035" y="21800"/>
                    <a:pt x="4837" y="21800"/>
                  </a:cubicBezTo>
                  <a:cubicBezTo>
                    <a:pt x="5165" y="21800"/>
                    <a:pt x="5512" y="21734"/>
                    <a:pt x="5874" y="21587"/>
                  </a:cubicBezTo>
                  <a:cubicBezTo>
                    <a:pt x="7077" y="21097"/>
                    <a:pt x="8085" y="19855"/>
                    <a:pt x="8900" y="18892"/>
                  </a:cubicBezTo>
                  <a:cubicBezTo>
                    <a:pt x="9858" y="17755"/>
                    <a:pt x="10656" y="16532"/>
                    <a:pt x="11328" y="15208"/>
                  </a:cubicBezTo>
                  <a:cubicBezTo>
                    <a:pt x="11370" y="15124"/>
                    <a:pt x="11300" y="15048"/>
                    <a:pt x="11229" y="15048"/>
                  </a:cubicBezTo>
                  <a:cubicBezTo>
                    <a:pt x="11198" y="15048"/>
                    <a:pt x="11166" y="15064"/>
                    <a:pt x="11144" y="15100"/>
                  </a:cubicBezTo>
                  <a:cubicBezTo>
                    <a:pt x="9907" y="17152"/>
                    <a:pt x="8291" y="19585"/>
                    <a:pt x="6251" y="20918"/>
                  </a:cubicBezTo>
                  <a:cubicBezTo>
                    <a:pt x="5800" y="21212"/>
                    <a:pt x="5338" y="21343"/>
                    <a:pt x="4890" y="21343"/>
                  </a:cubicBezTo>
                  <a:cubicBezTo>
                    <a:pt x="3817" y="21343"/>
                    <a:pt x="2826" y="20592"/>
                    <a:pt x="2278" y="19547"/>
                  </a:cubicBezTo>
                  <a:cubicBezTo>
                    <a:pt x="1634" y="18313"/>
                    <a:pt x="1455" y="16810"/>
                    <a:pt x="1331" y="15445"/>
                  </a:cubicBezTo>
                  <a:cubicBezTo>
                    <a:pt x="846" y="10095"/>
                    <a:pt x="2438" y="4968"/>
                    <a:pt x="4304" y="29"/>
                  </a:cubicBezTo>
                  <a:cubicBezTo>
                    <a:pt x="4310" y="13"/>
                    <a:pt x="4295" y="0"/>
                    <a:pt x="428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28"/>
            <p:cNvSpPr/>
            <p:nvPr/>
          </p:nvSpPr>
          <p:spPr>
            <a:xfrm>
              <a:off x="2717661" y="-1184172"/>
              <a:ext cx="167221" cy="707771"/>
            </a:xfrm>
            <a:custGeom>
              <a:avLst/>
              <a:gdLst/>
              <a:ahLst/>
              <a:cxnLst/>
              <a:rect l="l" t="t" r="r" b="b"/>
              <a:pathLst>
                <a:path w="3737" h="15817" extrusionOk="0">
                  <a:moveTo>
                    <a:pt x="3611" y="1"/>
                  </a:moveTo>
                  <a:cubicBezTo>
                    <a:pt x="3546" y="1"/>
                    <a:pt x="3478" y="44"/>
                    <a:pt x="3471" y="127"/>
                  </a:cubicBezTo>
                  <a:cubicBezTo>
                    <a:pt x="3039" y="5570"/>
                    <a:pt x="1985" y="10683"/>
                    <a:pt x="8" y="15782"/>
                  </a:cubicBezTo>
                  <a:cubicBezTo>
                    <a:pt x="0" y="15801"/>
                    <a:pt x="19" y="15817"/>
                    <a:pt x="37" y="15817"/>
                  </a:cubicBezTo>
                  <a:cubicBezTo>
                    <a:pt x="45" y="15817"/>
                    <a:pt x="53" y="15813"/>
                    <a:pt x="57" y="15804"/>
                  </a:cubicBezTo>
                  <a:cubicBezTo>
                    <a:pt x="2249" y="10958"/>
                    <a:pt x="3615" y="5457"/>
                    <a:pt x="3736" y="127"/>
                  </a:cubicBezTo>
                  <a:cubicBezTo>
                    <a:pt x="3737" y="42"/>
                    <a:pt x="3675" y="1"/>
                    <a:pt x="361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28"/>
            <p:cNvSpPr/>
            <p:nvPr/>
          </p:nvSpPr>
          <p:spPr>
            <a:xfrm>
              <a:off x="2452123" y="-1419103"/>
              <a:ext cx="289561" cy="195770"/>
            </a:xfrm>
            <a:custGeom>
              <a:avLst/>
              <a:gdLst/>
              <a:ahLst/>
              <a:cxnLst/>
              <a:rect l="l" t="t" r="r" b="b"/>
              <a:pathLst>
                <a:path w="6471" h="4375" extrusionOk="0">
                  <a:moveTo>
                    <a:pt x="3929" y="1"/>
                  </a:moveTo>
                  <a:cubicBezTo>
                    <a:pt x="3277" y="1"/>
                    <a:pt x="2734" y="502"/>
                    <a:pt x="2258" y="894"/>
                  </a:cubicBezTo>
                  <a:cubicBezTo>
                    <a:pt x="1385" y="1616"/>
                    <a:pt x="647" y="2442"/>
                    <a:pt x="11" y="3378"/>
                  </a:cubicBezTo>
                  <a:cubicBezTo>
                    <a:pt x="1" y="3390"/>
                    <a:pt x="15" y="3406"/>
                    <a:pt x="29" y="3406"/>
                  </a:cubicBezTo>
                  <a:cubicBezTo>
                    <a:pt x="34" y="3406"/>
                    <a:pt x="38" y="3404"/>
                    <a:pt x="41" y="3400"/>
                  </a:cubicBezTo>
                  <a:cubicBezTo>
                    <a:pt x="818" y="2411"/>
                    <a:pt x="1872" y="1087"/>
                    <a:pt x="3018" y="512"/>
                  </a:cubicBezTo>
                  <a:cubicBezTo>
                    <a:pt x="3374" y="333"/>
                    <a:pt x="3689" y="254"/>
                    <a:pt x="3970" y="254"/>
                  </a:cubicBezTo>
                  <a:cubicBezTo>
                    <a:pt x="5617" y="254"/>
                    <a:pt x="6047" y="2978"/>
                    <a:pt x="6214" y="4314"/>
                  </a:cubicBezTo>
                  <a:cubicBezTo>
                    <a:pt x="6220" y="4354"/>
                    <a:pt x="6251" y="4375"/>
                    <a:pt x="6282" y="4375"/>
                  </a:cubicBezTo>
                  <a:cubicBezTo>
                    <a:pt x="6312" y="4375"/>
                    <a:pt x="6341" y="4355"/>
                    <a:pt x="6344" y="4314"/>
                  </a:cubicBezTo>
                  <a:cubicBezTo>
                    <a:pt x="6470" y="2943"/>
                    <a:pt x="5757" y="154"/>
                    <a:pt x="4034" y="5"/>
                  </a:cubicBezTo>
                  <a:cubicBezTo>
                    <a:pt x="3998" y="2"/>
                    <a:pt x="3964" y="1"/>
                    <a:pt x="3929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28"/>
            <p:cNvSpPr/>
            <p:nvPr/>
          </p:nvSpPr>
          <p:spPr>
            <a:xfrm>
              <a:off x="2378915" y="-967276"/>
              <a:ext cx="217070" cy="510122"/>
            </a:xfrm>
            <a:custGeom>
              <a:avLst/>
              <a:gdLst/>
              <a:ahLst/>
              <a:cxnLst/>
              <a:rect l="l" t="t" r="r" b="b"/>
              <a:pathLst>
                <a:path w="4851" h="11400" extrusionOk="0">
                  <a:moveTo>
                    <a:pt x="4778" y="0"/>
                  </a:moveTo>
                  <a:cubicBezTo>
                    <a:pt x="4755" y="0"/>
                    <a:pt x="4731" y="13"/>
                    <a:pt x="4723" y="43"/>
                  </a:cubicBezTo>
                  <a:cubicBezTo>
                    <a:pt x="3503" y="3997"/>
                    <a:pt x="2005" y="7749"/>
                    <a:pt x="6" y="11378"/>
                  </a:cubicBezTo>
                  <a:cubicBezTo>
                    <a:pt x="1" y="11390"/>
                    <a:pt x="10" y="11399"/>
                    <a:pt x="20" y="11399"/>
                  </a:cubicBezTo>
                  <a:cubicBezTo>
                    <a:pt x="24" y="11399"/>
                    <a:pt x="28" y="11397"/>
                    <a:pt x="31" y="11392"/>
                  </a:cubicBezTo>
                  <a:cubicBezTo>
                    <a:pt x="2173" y="7928"/>
                    <a:pt x="3883" y="4044"/>
                    <a:pt x="4841" y="76"/>
                  </a:cubicBezTo>
                  <a:cubicBezTo>
                    <a:pt x="4851" y="30"/>
                    <a:pt x="4814" y="0"/>
                    <a:pt x="4778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28"/>
            <p:cNvSpPr/>
            <p:nvPr/>
          </p:nvSpPr>
          <p:spPr>
            <a:xfrm>
              <a:off x="2126220" y="-359098"/>
              <a:ext cx="165655" cy="276092"/>
            </a:xfrm>
            <a:custGeom>
              <a:avLst/>
              <a:gdLst/>
              <a:ahLst/>
              <a:cxnLst/>
              <a:rect l="l" t="t" r="r" b="b"/>
              <a:pathLst>
                <a:path w="3702" h="6170" extrusionOk="0">
                  <a:moveTo>
                    <a:pt x="1023" y="1"/>
                  </a:moveTo>
                  <a:cubicBezTo>
                    <a:pt x="1013" y="1"/>
                    <a:pt x="1003" y="7"/>
                    <a:pt x="1003" y="20"/>
                  </a:cubicBezTo>
                  <a:cubicBezTo>
                    <a:pt x="1036" y="1705"/>
                    <a:pt x="1" y="3762"/>
                    <a:pt x="1050" y="5323"/>
                  </a:cubicBezTo>
                  <a:cubicBezTo>
                    <a:pt x="1391" y="5831"/>
                    <a:pt x="2011" y="6169"/>
                    <a:pt x="2607" y="6169"/>
                  </a:cubicBezTo>
                  <a:cubicBezTo>
                    <a:pt x="2995" y="6169"/>
                    <a:pt x="3373" y="6026"/>
                    <a:pt x="3657" y="5692"/>
                  </a:cubicBezTo>
                  <a:cubicBezTo>
                    <a:pt x="3702" y="5641"/>
                    <a:pt x="3661" y="5581"/>
                    <a:pt x="3609" y="5581"/>
                  </a:cubicBezTo>
                  <a:cubicBezTo>
                    <a:pt x="3594" y="5581"/>
                    <a:pt x="3578" y="5587"/>
                    <a:pt x="3563" y="5598"/>
                  </a:cubicBezTo>
                  <a:cubicBezTo>
                    <a:pt x="3265" y="5841"/>
                    <a:pt x="2928" y="5952"/>
                    <a:pt x="2595" y="5952"/>
                  </a:cubicBezTo>
                  <a:cubicBezTo>
                    <a:pt x="2111" y="5952"/>
                    <a:pt x="1634" y="5718"/>
                    <a:pt x="1292" y="5312"/>
                  </a:cubicBezTo>
                  <a:cubicBezTo>
                    <a:pt x="807" y="4737"/>
                    <a:pt x="730" y="3944"/>
                    <a:pt x="763" y="3222"/>
                  </a:cubicBezTo>
                  <a:cubicBezTo>
                    <a:pt x="810" y="2140"/>
                    <a:pt x="1105" y="1110"/>
                    <a:pt x="1047" y="20"/>
                  </a:cubicBezTo>
                  <a:cubicBezTo>
                    <a:pt x="1046" y="7"/>
                    <a:pt x="1034" y="1"/>
                    <a:pt x="1023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28"/>
            <p:cNvSpPr/>
            <p:nvPr/>
          </p:nvSpPr>
          <p:spPr>
            <a:xfrm>
              <a:off x="2099729" y="42342"/>
              <a:ext cx="287324" cy="190893"/>
            </a:xfrm>
            <a:custGeom>
              <a:avLst/>
              <a:gdLst/>
              <a:ahLst/>
              <a:cxnLst/>
              <a:rect l="l" t="t" r="r" b="b"/>
              <a:pathLst>
                <a:path w="6421" h="4266" extrusionOk="0">
                  <a:moveTo>
                    <a:pt x="6359" y="0"/>
                  </a:moveTo>
                  <a:cubicBezTo>
                    <a:pt x="6348" y="0"/>
                    <a:pt x="6337" y="4"/>
                    <a:pt x="6328" y="14"/>
                  </a:cubicBezTo>
                  <a:lnTo>
                    <a:pt x="6325" y="14"/>
                  </a:lnTo>
                  <a:cubicBezTo>
                    <a:pt x="4489" y="1842"/>
                    <a:pt x="2669" y="3764"/>
                    <a:pt x="4" y="4259"/>
                  </a:cubicBezTo>
                  <a:cubicBezTo>
                    <a:pt x="1" y="4259"/>
                    <a:pt x="1" y="4266"/>
                    <a:pt x="4" y="4266"/>
                  </a:cubicBezTo>
                  <a:cubicBezTo>
                    <a:pt x="5" y="4266"/>
                    <a:pt x="5" y="4265"/>
                    <a:pt x="6" y="4265"/>
                  </a:cubicBezTo>
                  <a:cubicBezTo>
                    <a:pt x="2649" y="3937"/>
                    <a:pt x="4690" y="1985"/>
                    <a:pt x="6391" y="77"/>
                  </a:cubicBezTo>
                  <a:cubicBezTo>
                    <a:pt x="6421" y="43"/>
                    <a:pt x="6392" y="0"/>
                    <a:pt x="635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28"/>
            <p:cNvSpPr/>
            <p:nvPr/>
          </p:nvSpPr>
          <p:spPr>
            <a:xfrm>
              <a:off x="2582342" y="-1057579"/>
              <a:ext cx="16780" cy="20808"/>
            </a:xfrm>
            <a:custGeom>
              <a:avLst/>
              <a:gdLst/>
              <a:ahLst/>
              <a:cxnLst/>
              <a:rect l="l" t="t" r="r" b="b"/>
              <a:pathLst>
                <a:path w="375" h="465" extrusionOk="0">
                  <a:moveTo>
                    <a:pt x="188" y="1"/>
                  </a:moveTo>
                  <a:cubicBezTo>
                    <a:pt x="136" y="1"/>
                    <a:pt x="84" y="30"/>
                    <a:pt x="69" y="90"/>
                  </a:cubicBezTo>
                  <a:cubicBezTo>
                    <a:pt x="55" y="145"/>
                    <a:pt x="42" y="200"/>
                    <a:pt x="25" y="252"/>
                  </a:cubicBezTo>
                  <a:cubicBezTo>
                    <a:pt x="0" y="357"/>
                    <a:pt x="77" y="464"/>
                    <a:pt x="188" y="464"/>
                  </a:cubicBezTo>
                  <a:cubicBezTo>
                    <a:pt x="295" y="464"/>
                    <a:pt x="375" y="357"/>
                    <a:pt x="347" y="252"/>
                  </a:cubicBezTo>
                  <a:cubicBezTo>
                    <a:pt x="333" y="197"/>
                    <a:pt x="320" y="142"/>
                    <a:pt x="306" y="90"/>
                  </a:cubicBezTo>
                  <a:cubicBezTo>
                    <a:pt x="291" y="30"/>
                    <a:pt x="239" y="1"/>
                    <a:pt x="18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28"/>
            <p:cNvSpPr/>
            <p:nvPr/>
          </p:nvSpPr>
          <p:spPr>
            <a:xfrm>
              <a:off x="2571378" y="-1166094"/>
              <a:ext cx="43629" cy="38170"/>
            </a:xfrm>
            <a:custGeom>
              <a:avLst/>
              <a:gdLst/>
              <a:ahLst/>
              <a:cxnLst/>
              <a:rect l="l" t="t" r="r" b="b"/>
              <a:pathLst>
                <a:path w="975" h="853" extrusionOk="0">
                  <a:moveTo>
                    <a:pt x="413" y="0"/>
                  </a:moveTo>
                  <a:cubicBezTo>
                    <a:pt x="313" y="0"/>
                    <a:pt x="199" y="58"/>
                    <a:pt x="130" y="125"/>
                  </a:cubicBezTo>
                  <a:cubicBezTo>
                    <a:pt x="55" y="199"/>
                    <a:pt x="0" y="320"/>
                    <a:pt x="6" y="425"/>
                  </a:cubicBezTo>
                  <a:cubicBezTo>
                    <a:pt x="11" y="535"/>
                    <a:pt x="47" y="651"/>
                    <a:pt x="130" y="728"/>
                  </a:cubicBezTo>
                  <a:cubicBezTo>
                    <a:pt x="205" y="795"/>
                    <a:pt x="306" y="852"/>
                    <a:pt x="412" y="852"/>
                  </a:cubicBezTo>
                  <a:cubicBezTo>
                    <a:pt x="419" y="852"/>
                    <a:pt x="426" y="852"/>
                    <a:pt x="433" y="852"/>
                  </a:cubicBezTo>
                  <a:cubicBezTo>
                    <a:pt x="496" y="846"/>
                    <a:pt x="562" y="843"/>
                    <a:pt x="625" y="830"/>
                  </a:cubicBezTo>
                  <a:cubicBezTo>
                    <a:pt x="713" y="810"/>
                    <a:pt x="790" y="764"/>
                    <a:pt x="857" y="700"/>
                  </a:cubicBezTo>
                  <a:cubicBezTo>
                    <a:pt x="925" y="637"/>
                    <a:pt x="975" y="518"/>
                    <a:pt x="972" y="425"/>
                  </a:cubicBezTo>
                  <a:cubicBezTo>
                    <a:pt x="967" y="326"/>
                    <a:pt x="934" y="221"/>
                    <a:pt x="857" y="150"/>
                  </a:cubicBezTo>
                  <a:cubicBezTo>
                    <a:pt x="790" y="89"/>
                    <a:pt x="713" y="42"/>
                    <a:pt x="625" y="23"/>
                  </a:cubicBezTo>
                  <a:cubicBezTo>
                    <a:pt x="562" y="9"/>
                    <a:pt x="496" y="4"/>
                    <a:pt x="433" y="1"/>
                  </a:cubicBezTo>
                  <a:cubicBezTo>
                    <a:pt x="426" y="0"/>
                    <a:pt x="420" y="0"/>
                    <a:pt x="413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28"/>
            <p:cNvSpPr/>
            <p:nvPr/>
          </p:nvSpPr>
          <p:spPr>
            <a:xfrm>
              <a:off x="2729072" y="-1140453"/>
              <a:ext cx="23716" cy="18391"/>
            </a:xfrm>
            <a:custGeom>
              <a:avLst/>
              <a:gdLst/>
              <a:ahLst/>
              <a:cxnLst/>
              <a:rect l="l" t="t" r="r" b="b"/>
              <a:pathLst>
                <a:path w="530" h="411" extrusionOk="0">
                  <a:moveTo>
                    <a:pt x="265" y="1"/>
                  </a:moveTo>
                  <a:cubicBezTo>
                    <a:pt x="1" y="1"/>
                    <a:pt x="1" y="411"/>
                    <a:pt x="265" y="411"/>
                  </a:cubicBezTo>
                  <a:cubicBezTo>
                    <a:pt x="529" y="411"/>
                    <a:pt x="529" y="1"/>
                    <a:pt x="26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28"/>
            <p:cNvSpPr/>
            <p:nvPr/>
          </p:nvSpPr>
          <p:spPr>
            <a:xfrm>
              <a:off x="2760978" y="-1021690"/>
              <a:ext cx="36648" cy="33919"/>
            </a:xfrm>
            <a:custGeom>
              <a:avLst/>
              <a:gdLst/>
              <a:ahLst/>
              <a:cxnLst/>
              <a:rect l="l" t="t" r="r" b="b"/>
              <a:pathLst>
                <a:path w="819" h="758" extrusionOk="0">
                  <a:moveTo>
                    <a:pt x="451" y="0"/>
                  </a:moveTo>
                  <a:cubicBezTo>
                    <a:pt x="446" y="0"/>
                    <a:pt x="441" y="0"/>
                    <a:pt x="436" y="1"/>
                  </a:cubicBezTo>
                  <a:cubicBezTo>
                    <a:pt x="312" y="6"/>
                    <a:pt x="193" y="67"/>
                    <a:pt x="124" y="163"/>
                  </a:cubicBezTo>
                  <a:cubicBezTo>
                    <a:pt x="53" y="210"/>
                    <a:pt x="1" y="295"/>
                    <a:pt x="3" y="378"/>
                  </a:cubicBezTo>
                  <a:cubicBezTo>
                    <a:pt x="9" y="466"/>
                    <a:pt x="53" y="549"/>
                    <a:pt x="124" y="595"/>
                  </a:cubicBezTo>
                  <a:cubicBezTo>
                    <a:pt x="196" y="692"/>
                    <a:pt x="314" y="758"/>
                    <a:pt x="436" y="758"/>
                  </a:cubicBezTo>
                  <a:cubicBezTo>
                    <a:pt x="532" y="758"/>
                    <a:pt x="634" y="714"/>
                    <a:pt x="703" y="648"/>
                  </a:cubicBezTo>
                  <a:cubicBezTo>
                    <a:pt x="769" y="582"/>
                    <a:pt x="818" y="474"/>
                    <a:pt x="813" y="378"/>
                  </a:cubicBezTo>
                  <a:cubicBezTo>
                    <a:pt x="810" y="282"/>
                    <a:pt x="777" y="180"/>
                    <a:pt x="703" y="111"/>
                  </a:cubicBezTo>
                  <a:cubicBezTo>
                    <a:pt x="632" y="48"/>
                    <a:pt x="544" y="0"/>
                    <a:pt x="45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8"/>
            <p:cNvSpPr/>
            <p:nvPr/>
          </p:nvSpPr>
          <p:spPr>
            <a:xfrm>
              <a:off x="2475527" y="-44783"/>
              <a:ext cx="31100" cy="24701"/>
            </a:xfrm>
            <a:custGeom>
              <a:avLst/>
              <a:gdLst/>
              <a:ahLst/>
              <a:cxnLst/>
              <a:rect l="l" t="t" r="r" b="b"/>
              <a:pathLst>
                <a:path w="695" h="552" extrusionOk="0">
                  <a:moveTo>
                    <a:pt x="283" y="1"/>
                  </a:moveTo>
                  <a:cubicBezTo>
                    <a:pt x="134" y="1"/>
                    <a:pt x="0" y="118"/>
                    <a:pt x="0" y="276"/>
                  </a:cubicBezTo>
                  <a:cubicBezTo>
                    <a:pt x="0" y="435"/>
                    <a:pt x="132" y="552"/>
                    <a:pt x="280" y="552"/>
                  </a:cubicBezTo>
                  <a:cubicBezTo>
                    <a:pt x="303" y="552"/>
                    <a:pt x="326" y="549"/>
                    <a:pt x="350" y="543"/>
                  </a:cubicBezTo>
                  <a:cubicBezTo>
                    <a:pt x="405" y="529"/>
                    <a:pt x="460" y="518"/>
                    <a:pt x="515" y="504"/>
                  </a:cubicBezTo>
                  <a:cubicBezTo>
                    <a:pt x="611" y="480"/>
                    <a:pt x="694" y="378"/>
                    <a:pt x="689" y="276"/>
                  </a:cubicBezTo>
                  <a:cubicBezTo>
                    <a:pt x="683" y="174"/>
                    <a:pt x="620" y="75"/>
                    <a:pt x="515" y="50"/>
                  </a:cubicBezTo>
                  <a:cubicBezTo>
                    <a:pt x="460" y="36"/>
                    <a:pt x="405" y="23"/>
                    <a:pt x="350" y="9"/>
                  </a:cubicBezTo>
                  <a:cubicBezTo>
                    <a:pt x="328" y="3"/>
                    <a:pt x="305" y="1"/>
                    <a:pt x="283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28"/>
            <p:cNvSpPr/>
            <p:nvPr/>
          </p:nvSpPr>
          <p:spPr>
            <a:xfrm>
              <a:off x="2552763" y="-193617"/>
              <a:ext cx="28370" cy="22105"/>
            </a:xfrm>
            <a:custGeom>
              <a:avLst/>
              <a:gdLst/>
              <a:ahLst/>
              <a:cxnLst/>
              <a:rect l="l" t="t" r="r" b="b"/>
              <a:pathLst>
                <a:path w="634" h="494" extrusionOk="0">
                  <a:moveTo>
                    <a:pt x="317" y="1"/>
                  </a:moveTo>
                  <a:cubicBezTo>
                    <a:pt x="3" y="1"/>
                    <a:pt x="1" y="493"/>
                    <a:pt x="317" y="493"/>
                  </a:cubicBezTo>
                  <a:cubicBezTo>
                    <a:pt x="634" y="493"/>
                    <a:pt x="634" y="1"/>
                    <a:pt x="317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28"/>
            <p:cNvSpPr/>
            <p:nvPr/>
          </p:nvSpPr>
          <p:spPr>
            <a:xfrm>
              <a:off x="2625345" y="-306831"/>
              <a:ext cx="18615" cy="11366"/>
            </a:xfrm>
            <a:custGeom>
              <a:avLst/>
              <a:gdLst/>
              <a:ahLst/>
              <a:cxnLst/>
              <a:rect l="l" t="t" r="r" b="b"/>
              <a:pathLst>
                <a:path w="416" h="254" extrusionOk="0">
                  <a:moveTo>
                    <a:pt x="291" y="0"/>
                  </a:moveTo>
                  <a:cubicBezTo>
                    <a:pt x="289" y="0"/>
                    <a:pt x="288" y="0"/>
                    <a:pt x="287" y="0"/>
                  </a:cubicBezTo>
                  <a:cubicBezTo>
                    <a:pt x="248" y="3"/>
                    <a:pt x="209" y="0"/>
                    <a:pt x="171" y="9"/>
                  </a:cubicBezTo>
                  <a:cubicBezTo>
                    <a:pt x="141" y="14"/>
                    <a:pt x="113" y="28"/>
                    <a:pt x="86" y="42"/>
                  </a:cubicBezTo>
                  <a:cubicBezTo>
                    <a:pt x="0" y="75"/>
                    <a:pt x="0" y="179"/>
                    <a:pt x="86" y="212"/>
                  </a:cubicBezTo>
                  <a:cubicBezTo>
                    <a:pt x="113" y="223"/>
                    <a:pt x="141" y="240"/>
                    <a:pt x="171" y="245"/>
                  </a:cubicBezTo>
                  <a:cubicBezTo>
                    <a:pt x="209" y="254"/>
                    <a:pt x="248" y="251"/>
                    <a:pt x="287" y="254"/>
                  </a:cubicBezTo>
                  <a:cubicBezTo>
                    <a:pt x="288" y="254"/>
                    <a:pt x="289" y="254"/>
                    <a:pt x="291" y="254"/>
                  </a:cubicBezTo>
                  <a:cubicBezTo>
                    <a:pt x="355" y="254"/>
                    <a:pt x="416" y="192"/>
                    <a:pt x="413" y="127"/>
                  </a:cubicBezTo>
                  <a:cubicBezTo>
                    <a:pt x="408" y="62"/>
                    <a:pt x="358" y="0"/>
                    <a:pt x="29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28"/>
            <p:cNvSpPr/>
            <p:nvPr/>
          </p:nvSpPr>
          <p:spPr>
            <a:xfrm>
              <a:off x="2336046" y="-176121"/>
              <a:ext cx="25551" cy="18794"/>
            </a:xfrm>
            <a:custGeom>
              <a:avLst/>
              <a:gdLst/>
              <a:ahLst/>
              <a:cxnLst/>
              <a:rect l="l" t="t" r="r" b="b"/>
              <a:pathLst>
                <a:path w="571" h="420" extrusionOk="0">
                  <a:moveTo>
                    <a:pt x="211" y="0"/>
                  </a:moveTo>
                  <a:cubicBezTo>
                    <a:pt x="102" y="0"/>
                    <a:pt x="1" y="101"/>
                    <a:pt x="6" y="210"/>
                  </a:cubicBezTo>
                  <a:cubicBezTo>
                    <a:pt x="12" y="320"/>
                    <a:pt x="97" y="419"/>
                    <a:pt x="215" y="419"/>
                  </a:cubicBezTo>
                  <a:cubicBezTo>
                    <a:pt x="265" y="416"/>
                    <a:pt x="314" y="416"/>
                    <a:pt x="364" y="405"/>
                  </a:cubicBezTo>
                  <a:cubicBezTo>
                    <a:pt x="422" y="397"/>
                    <a:pt x="469" y="367"/>
                    <a:pt x="507" y="325"/>
                  </a:cubicBezTo>
                  <a:cubicBezTo>
                    <a:pt x="570" y="259"/>
                    <a:pt x="570" y="160"/>
                    <a:pt x="507" y="94"/>
                  </a:cubicBezTo>
                  <a:lnTo>
                    <a:pt x="507" y="91"/>
                  </a:lnTo>
                  <a:cubicBezTo>
                    <a:pt x="469" y="50"/>
                    <a:pt x="422" y="23"/>
                    <a:pt x="364" y="12"/>
                  </a:cubicBezTo>
                  <a:cubicBezTo>
                    <a:pt x="314" y="3"/>
                    <a:pt x="265" y="1"/>
                    <a:pt x="215" y="1"/>
                  </a:cubicBezTo>
                  <a:cubicBezTo>
                    <a:pt x="214" y="1"/>
                    <a:pt x="212" y="0"/>
                    <a:pt x="21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28"/>
            <p:cNvSpPr/>
            <p:nvPr/>
          </p:nvSpPr>
          <p:spPr>
            <a:xfrm>
              <a:off x="2396769" y="-255236"/>
              <a:ext cx="24208" cy="18794"/>
            </a:xfrm>
            <a:custGeom>
              <a:avLst/>
              <a:gdLst/>
              <a:ahLst/>
              <a:cxnLst/>
              <a:rect l="l" t="t" r="r" b="b"/>
              <a:pathLst>
                <a:path w="541" h="420" extrusionOk="0">
                  <a:moveTo>
                    <a:pt x="271" y="1"/>
                  </a:moveTo>
                  <a:cubicBezTo>
                    <a:pt x="1" y="1"/>
                    <a:pt x="1" y="419"/>
                    <a:pt x="271" y="419"/>
                  </a:cubicBezTo>
                  <a:cubicBezTo>
                    <a:pt x="541" y="419"/>
                    <a:pt x="541" y="1"/>
                    <a:pt x="27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28"/>
            <p:cNvSpPr/>
            <p:nvPr/>
          </p:nvSpPr>
          <p:spPr>
            <a:xfrm>
              <a:off x="2029384" y="111210"/>
              <a:ext cx="15930" cy="22463"/>
            </a:xfrm>
            <a:custGeom>
              <a:avLst/>
              <a:gdLst/>
              <a:ahLst/>
              <a:cxnLst/>
              <a:rect l="l" t="t" r="r" b="b"/>
              <a:pathLst>
                <a:path w="356" h="502" extrusionOk="0">
                  <a:moveTo>
                    <a:pt x="183" y="0"/>
                  </a:moveTo>
                  <a:cubicBezTo>
                    <a:pt x="181" y="0"/>
                    <a:pt x="179" y="0"/>
                    <a:pt x="177" y="0"/>
                  </a:cubicBezTo>
                  <a:cubicBezTo>
                    <a:pt x="130" y="3"/>
                    <a:pt x="89" y="22"/>
                    <a:pt x="56" y="53"/>
                  </a:cubicBezTo>
                  <a:cubicBezTo>
                    <a:pt x="17" y="88"/>
                    <a:pt x="3" y="143"/>
                    <a:pt x="3" y="196"/>
                  </a:cubicBezTo>
                  <a:cubicBezTo>
                    <a:pt x="1" y="237"/>
                    <a:pt x="1" y="281"/>
                    <a:pt x="1" y="325"/>
                  </a:cubicBezTo>
                  <a:cubicBezTo>
                    <a:pt x="1" y="413"/>
                    <a:pt x="79" y="502"/>
                    <a:pt x="169" y="502"/>
                  </a:cubicBezTo>
                  <a:cubicBezTo>
                    <a:pt x="171" y="502"/>
                    <a:pt x="174" y="501"/>
                    <a:pt x="177" y="501"/>
                  </a:cubicBezTo>
                  <a:cubicBezTo>
                    <a:pt x="273" y="496"/>
                    <a:pt x="356" y="424"/>
                    <a:pt x="356" y="325"/>
                  </a:cubicBezTo>
                  <a:cubicBezTo>
                    <a:pt x="353" y="284"/>
                    <a:pt x="356" y="242"/>
                    <a:pt x="353" y="201"/>
                  </a:cubicBezTo>
                  <a:cubicBezTo>
                    <a:pt x="350" y="154"/>
                    <a:pt x="345" y="110"/>
                    <a:pt x="315" y="69"/>
                  </a:cubicBezTo>
                  <a:cubicBezTo>
                    <a:pt x="283" y="32"/>
                    <a:pt x="233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28"/>
            <p:cNvSpPr/>
            <p:nvPr/>
          </p:nvSpPr>
          <p:spPr>
            <a:xfrm>
              <a:off x="2009560" y="-17934"/>
              <a:ext cx="23940" cy="18525"/>
            </a:xfrm>
            <a:custGeom>
              <a:avLst/>
              <a:gdLst/>
              <a:ahLst/>
              <a:cxnLst/>
              <a:rect l="l" t="t" r="r" b="b"/>
              <a:pathLst>
                <a:path w="535" h="414" extrusionOk="0">
                  <a:moveTo>
                    <a:pt x="267" y="1"/>
                  </a:moveTo>
                  <a:cubicBezTo>
                    <a:pt x="0" y="1"/>
                    <a:pt x="0" y="414"/>
                    <a:pt x="267" y="414"/>
                  </a:cubicBezTo>
                  <a:cubicBezTo>
                    <a:pt x="534" y="414"/>
                    <a:pt x="534" y="1"/>
                    <a:pt x="267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0" name="Google Shape;2630;p28"/>
          <p:cNvGrpSpPr/>
          <p:nvPr/>
        </p:nvGrpSpPr>
        <p:grpSpPr>
          <a:xfrm rot="1016838">
            <a:off x="2448998" y="4299073"/>
            <a:ext cx="1616765" cy="1763462"/>
            <a:chOff x="1798787" y="3873267"/>
            <a:chExt cx="1616720" cy="1763413"/>
          </a:xfrm>
        </p:grpSpPr>
        <p:sp>
          <p:nvSpPr>
            <p:cNvPr id="2631" name="Google Shape;2631;p28"/>
            <p:cNvSpPr/>
            <p:nvPr/>
          </p:nvSpPr>
          <p:spPr>
            <a:xfrm>
              <a:off x="1822951" y="3996952"/>
              <a:ext cx="1384935" cy="1639727"/>
            </a:xfrm>
            <a:custGeom>
              <a:avLst/>
              <a:gdLst/>
              <a:ahLst/>
              <a:cxnLst/>
              <a:rect l="l" t="t" r="r" b="b"/>
              <a:pathLst>
                <a:path w="30950" h="36644" extrusionOk="0">
                  <a:moveTo>
                    <a:pt x="27962" y="1"/>
                  </a:moveTo>
                  <a:cubicBezTo>
                    <a:pt x="27626" y="1"/>
                    <a:pt x="27285" y="277"/>
                    <a:pt x="27389" y="709"/>
                  </a:cubicBezTo>
                  <a:cubicBezTo>
                    <a:pt x="29727" y="10252"/>
                    <a:pt x="19138" y="15230"/>
                    <a:pt x="12673" y="19390"/>
                  </a:cubicBezTo>
                  <a:cubicBezTo>
                    <a:pt x="6492" y="23366"/>
                    <a:pt x="1638" y="29247"/>
                    <a:pt x="14" y="36540"/>
                  </a:cubicBezTo>
                  <a:cubicBezTo>
                    <a:pt x="0" y="36603"/>
                    <a:pt x="49" y="36643"/>
                    <a:pt x="96" y="36643"/>
                  </a:cubicBezTo>
                  <a:cubicBezTo>
                    <a:pt x="127" y="36643"/>
                    <a:pt x="158" y="36625"/>
                    <a:pt x="171" y="36584"/>
                  </a:cubicBezTo>
                  <a:cubicBezTo>
                    <a:pt x="1506" y="32424"/>
                    <a:pt x="3477" y="28666"/>
                    <a:pt x="6415" y="25403"/>
                  </a:cubicBezTo>
                  <a:cubicBezTo>
                    <a:pt x="9416" y="22069"/>
                    <a:pt x="13177" y="19910"/>
                    <a:pt x="17040" y="17733"/>
                  </a:cubicBezTo>
                  <a:cubicBezTo>
                    <a:pt x="23048" y="14343"/>
                    <a:pt x="30949" y="8424"/>
                    <a:pt x="28494" y="403"/>
                  </a:cubicBezTo>
                  <a:cubicBezTo>
                    <a:pt x="28407" y="123"/>
                    <a:pt x="28185" y="1"/>
                    <a:pt x="27962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28"/>
            <p:cNvSpPr/>
            <p:nvPr/>
          </p:nvSpPr>
          <p:spPr>
            <a:xfrm>
              <a:off x="1798787" y="3873267"/>
              <a:ext cx="1016708" cy="1680671"/>
            </a:xfrm>
            <a:custGeom>
              <a:avLst/>
              <a:gdLst/>
              <a:ahLst/>
              <a:cxnLst/>
              <a:rect l="l" t="t" r="r" b="b"/>
              <a:pathLst>
                <a:path w="22721" h="37559" extrusionOk="0">
                  <a:moveTo>
                    <a:pt x="21526" y="0"/>
                  </a:moveTo>
                  <a:cubicBezTo>
                    <a:pt x="21232" y="0"/>
                    <a:pt x="20921" y="199"/>
                    <a:pt x="20933" y="544"/>
                  </a:cubicBezTo>
                  <a:cubicBezTo>
                    <a:pt x="21077" y="4561"/>
                    <a:pt x="21768" y="8820"/>
                    <a:pt x="19521" y="12440"/>
                  </a:cubicBezTo>
                  <a:cubicBezTo>
                    <a:pt x="17489" y="15720"/>
                    <a:pt x="13679" y="17322"/>
                    <a:pt x="10727" y="19618"/>
                  </a:cubicBezTo>
                  <a:cubicBezTo>
                    <a:pt x="5265" y="23869"/>
                    <a:pt x="980" y="30579"/>
                    <a:pt x="6" y="37493"/>
                  </a:cubicBezTo>
                  <a:cubicBezTo>
                    <a:pt x="1" y="37531"/>
                    <a:pt x="33" y="37558"/>
                    <a:pt x="63" y="37558"/>
                  </a:cubicBezTo>
                  <a:cubicBezTo>
                    <a:pt x="83" y="37558"/>
                    <a:pt x="101" y="37547"/>
                    <a:pt x="108" y="37520"/>
                  </a:cubicBezTo>
                  <a:cubicBezTo>
                    <a:pt x="1096" y="33663"/>
                    <a:pt x="2456" y="29973"/>
                    <a:pt x="4805" y="26722"/>
                  </a:cubicBezTo>
                  <a:cubicBezTo>
                    <a:pt x="7291" y="23283"/>
                    <a:pt x="10438" y="20623"/>
                    <a:pt x="14031" y="18410"/>
                  </a:cubicBezTo>
                  <a:cubicBezTo>
                    <a:pt x="17004" y="16581"/>
                    <a:pt x="19953" y="14660"/>
                    <a:pt x="21338" y="11303"/>
                  </a:cubicBezTo>
                  <a:cubicBezTo>
                    <a:pt x="22720" y="7950"/>
                    <a:pt x="22572" y="3916"/>
                    <a:pt x="22021" y="398"/>
                  </a:cubicBezTo>
                  <a:cubicBezTo>
                    <a:pt x="21978" y="124"/>
                    <a:pt x="21757" y="0"/>
                    <a:pt x="2152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28"/>
            <p:cNvSpPr/>
            <p:nvPr/>
          </p:nvSpPr>
          <p:spPr>
            <a:xfrm>
              <a:off x="1990042" y="4320082"/>
              <a:ext cx="1385651" cy="1154396"/>
            </a:xfrm>
            <a:custGeom>
              <a:avLst/>
              <a:gdLst/>
              <a:ahLst/>
              <a:cxnLst/>
              <a:rect l="l" t="t" r="r" b="b"/>
              <a:pathLst>
                <a:path w="30966" h="25798" extrusionOk="0">
                  <a:moveTo>
                    <a:pt x="29516" y="1"/>
                  </a:moveTo>
                  <a:cubicBezTo>
                    <a:pt x="29334" y="1"/>
                    <a:pt x="29157" y="134"/>
                    <a:pt x="29126" y="380"/>
                  </a:cubicBezTo>
                  <a:cubicBezTo>
                    <a:pt x="28895" y="2227"/>
                    <a:pt x="28887" y="3722"/>
                    <a:pt x="27887" y="5385"/>
                  </a:cubicBezTo>
                  <a:cubicBezTo>
                    <a:pt x="26946" y="6949"/>
                    <a:pt x="25591" y="8259"/>
                    <a:pt x="24068" y="9253"/>
                  </a:cubicBezTo>
                  <a:cubicBezTo>
                    <a:pt x="20866" y="11340"/>
                    <a:pt x="17009" y="12120"/>
                    <a:pt x="13493" y="13510"/>
                  </a:cubicBezTo>
                  <a:cubicBezTo>
                    <a:pt x="7722" y="15795"/>
                    <a:pt x="2692" y="20046"/>
                    <a:pt x="21" y="25715"/>
                  </a:cubicBezTo>
                  <a:cubicBezTo>
                    <a:pt x="1" y="25759"/>
                    <a:pt x="36" y="25797"/>
                    <a:pt x="72" y="25797"/>
                  </a:cubicBezTo>
                  <a:cubicBezTo>
                    <a:pt x="89" y="25797"/>
                    <a:pt x="106" y="25789"/>
                    <a:pt x="118" y="25770"/>
                  </a:cubicBezTo>
                  <a:cubicBezTo>
                    <a:pt x="2136" y="22568"/>
                    <a:pt x="4589" y="19738"/>
                    <a:pt x="7700" y="17552"/>
                  </a:cubicBezTo>
                  <a:cubicBezTo>
                    <a:pt x="10993" y="15239"/>
                    <a:pt x="14721" y="14129"/>
                    <a:pt x="18501" y="12888"/>
                  </a:cubicBezTo>
                  <a:cubicBezTo>
                    <a:pt x="21701" y="11839"/>
                    <a:pt x="24897" y="10523"/>
                    <a:pt x="27257" y="8034"/>
                  </a:cubicBezTo>
                  <a:cubicBezTo>
                    <a:pt x="29016" y="6181"/>
                    <a:pt x="30965" y="2907"/>
                    <a:pt x="29892" y="275"/>
                  </a:cubicBezTo>
                  <a:cubicBezTo>
                    <a:pt x="29815" y="88"/>
                    <a:pt x="29664" y="1"/>
                    <a:pt x="2951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28"/>
            <p:cNvSpPr/>
            <p:nvPr/>
          </p:nvSpPr>
          <p:spPr>
            <a:xfrm>
              <a:off x="2048529" y="5087968"/>
              <a:ext cx="937013" cy="478977"/>
            </a:xfrm>
            <a:custGeom>
              <a:avLst/>
              <a:gdLst/>
              <a:ahLst/>
              <a:cxnLst/>
              <a:rect l="l" t="t" r="r" b="b"/>
              <a:pathLst>
                <a:path w="20940" h="10704" extrusionOk="0">
                  <a:moveTo>
                    <a:pt x="20596" y="1"/>
                  </a:moveTo>
                  <a:cubicBezTo>
                    <a:pt x="20569" y="1"/>
                    <a:pt x="20541" y="6"/>
                    <a:pt x="20512" y="17"/>
                  </a:cubicBezTo>
                  <a:cubicBezTo>
                    <a:pt x="19146" y="560"/>
                    <a:pt x="17888" y="1097"/>
                    <a:pt x="16393" y="1179"/>
                  </a:cubicBezTo>
                  <a:cubicBezTo>
                    <a:pt x="16150" y="1193"/>
                    <a:pt x="15908" y="1198"/>
                    <a:pt x="15664" y="1198"/>
                  </a:cubicBezTo>
                  <a:cubicBezTo>
                    <a:pt x="15072" y="1198"/>
                    <a:pt x="14479" y="1169"/>
                    <a:pt x="13887" y="1169"/>
                  </a:cubicBezTo>
                  <a:cubicBezTo>
                    <a:pt x="13644" y="1169"/>
                    <a:pt x="13401" y="1174"/>
                    <a:pt x="13158" y="1187"/>
                  </a:cubicBezTo>
                  <a:cubicBezTo>
                    <a:pt x="11253" y="1289"/>
                    <a:pt x="9389" y="1790"/>
                    <a:pt x="7668" y="2608"/>
                  </a:cubicBezTo>
                  <a:cubicBezTo>
                    <a:pt x="4248" y="4230"/>
                    <a:pt x="1371" y="7099"/>
                    <a:pt x="11" y="10651"/>
                  </a:cubicBezTo>
                  <a:cubicBezTo>
                    <a:pt x="0" y="10680"/>
                    <a:pt x="27" y="10703"/>
                    <a:pt x="53" y="10703"/>
                  </a:cubicBezTo>
                  <a:cubicBezTo>
                    <a:pt x="66" y="10703"/>
                    <a:pt x="78" y="10697"/>
                    <a:pt x="85" y="10684"/>
                  </a:cubicBezTo>
                  <a:cubicBezTo>
                    <a:pt x="2073" y="6843"/>
                    <a:pt x="5322" y="3919"/>
                    <a:pt x="9502" y="2666"/>
                  </a:cubicBezTo>
                  <a:cubicBezTo>
                    <a:pt x="11630" y="2027"/>
                    <a:pt x="13662" y="2137"/>
                    <a:pt x="15842" y="2115"/>
                  </a:cubicBezTo>
                  <a:cubicBezTo>
                    <a:pt x="17643" y="2096"/>
                    <a:pt x="19414" y="1705"/>
                    <a:pt x="20774" y="463"/>
                  </a:cubicBezTo>
                  <a:cubicBezTo>
                    <a:pt x="20939" y="310"/>
                    <a:pt x="20805" y="1"/>
                    <a:pt x="2059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28"/>
            <p:cNvSpPr/>
            <p:nvPr/>
          </p:nvSpPr>
          <p:spPr>
            <a:xfrm>
              <a:off x="2698681" y="4201408"/>
              <a:ext cx="241010" cy="395344"/>
            </a:xfrm>
            <a:custGeom>
              <a:avLst/>
              <a:gdLst/>
              <a:ahLst/>
              <a:cxnLst/>
              <a:rect l="l" t="t" r="r" b="b"/>
              <a:pathLst>
                <a:path w="5386" h="8835" extrusionOk="0">
                  <a:moveTo>
                    <a:pt x="5089" y="1"/>
                  </a:moveTo>
                  <a:cubicBezTo>
                    <a:pt x="4938" y="1"/>
                    <a:pt x="4780" y="98"/>
                    <a:pt x="4769" y="292"/>
                  </a:cubicBezTo>
                  <a:cubicBezTo>
                    <a:pt x="4554" y="3703"/>
                    <a:pt x="2800" y="6702"/>
                    <a:pt x="58" y="8709"/>
                  </a:cubicBezTo>
                  <a:cubicBezTo>
                    <a:pt x="0" y="8750"/>
                    <a:pt x="34" y="8835"/>
                    <a:pt x="91" y="8835"/>
                  </a:cubicBezTo>
                  <a:cubicBezTo>
                    <a:pt x="102" y="8835"/>
                    <a:pt x="114" y="8832"/>
                    <a:pt x="127" y="8824"/>
                  </a:cubicBezTo>
                  <a:cubicBezTo>
                    <a:pt x="3246" y="7029"/>
                    <a:pt x="5108" y="3855"/>
                    <a:pt x="5372" y="292"/>
                  </a:cubicBezTo>
                  <a:cubicBezTo>
                    <a:pt x="5386" y="98"/>
                    <a:pt x="5240" y="1"/>
                    <a:pt x="5089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28"/>
            <p:cNvSpPr/>
            <p:nvPr/>
          </p:nvSpPr>
          <p:spPr>
            <a:xfrm>
              <a:off x="2920947" y="4025949"/>
              <a:ext cx="45240" cy="52176"/>
            </a:xfrm>
            <a:custGeom>
              <a:avLst/>
              <a:gdLst/>
              <a:ahLst/>
              <a:cxnLst/>
              <a:rect l="l" t="t" r="r" b="b"/>
              <a:pathLst>
                <a:path w="1011" h="1166" extrusionOk="0">
                  <a:moveTo>
                    <a:pt x="517" y="0"/>
                  </a:moveTo>
                  <a:cubicBezTo>
                    <a:pt x="513" y="0"/>
                    <a:pt x="508" y="0"/>
                    <a:pt x="504" y="0"/>
                  </a:cubicBezTo>
                  <a:cubicBezTo>
                    <a:pt x="388" y="6"/>
                    <a:pt x="275" y="47"/>
                    <a:pt x="190" y="133"/>
                  </a:cubicBezTo>
                  <a:cubicBezTo>
                    <a:pt x="124" y="199"/>
                    <a:pt x="88" y="279"/>
                    <a:pt x="58" y="367"/>
                  </a:cubicBezTo>
                  <a:cubicBezTo>
                    <a:pt x="25" y="463"/>
                    <a:pt x="22" y="570"/>
                    <a:pt x="11" y="672"/>
                  </a:cubicBezTo>
                  <a:cubicBezTo>
                    <a:pt x="0" y="788"/>
                    <a:pt x="77" y="939"/>
                    <a:pt x="157" y="1019"/>
                  </a:cubicBezTo>
                  <a:cubicBezTo>
                    <a:pt x="239" y="1101"/>
                    <a:pt x="372" y="1165"/>
                    <a:pt x="490" y="1165"/>
                  </a:cubicBezTo>
                  <a:cubicBezTo>
                    <a:pt x="494" y="1165"/>
                    <a:pt x="499" y="1165"/>
                    <a:pt x="504" y="1165"/>
                  </a:cubicBezTo>
                  <a:cubicBezTo>
                    <a:pt x="631" y="1157"/>
                    <a:pt x="763" y="1116"/>
                    <a:pt x="854" y="1019"/>
                  </a:cubicBezTo>
                  <a:cubicBezTo>
                    <a:pt x="936" y="931"/>
                    <a:pt x="1011" y="799"/>
                    <a:pt x="997" y="672"/>
                  </a:cubicBezTo>
                  <a:cubicBezTo>
                    <a:pt x="986" y="576"/>
                    <a:pt x="986" y="469"/>
                    <a:pt x="955" y="378"/>
                  </a:cubicBezTo>
                  <a:cubicBezTo>
                    <a:pt x="928" y="303"/>
                    <a:pt x="900" y="237"/>
                    <a:pt x="851" y="177"/>
                  </a:cubicBezTo>
                  <a:cubicBezTo>
                    <a:pt x="776" y="78"/>
                    <a:pt x="648" y="0"/>
                    <a:pt x="517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28"/>
            <p:cNvSpPr/>
            <p:nvPr/>
          </p:nvSpPr>
          <p:spPr>
            <a:xfrm>
              <a:off x="2871634" y="4693464"/>
              <a:ext cx="58932" cy="41884"/>
            </a:xfrm>
            <a:custGeom>
              <a:avLst/>
              <a:gdLst/>
              <a:ahLst/>
              <a:cxnLst/>
              <a:rect l="l" t="t" r="r" b="b"/>
              <a:pathLst>
                <a:path w="1317" h="936" extrusionOk="0">
                  <a:moveTo>
                    <a:pt x="1024" y="1"/>
                  </a:moveTo>
                  <a:cubicBezTo>
                    <a:pt x="1002" y="1"/>
                    <a:pt x="981" y="3"/>
                    <a:pt x="959" y="6"/>
                  </a:cubicBezTo>
                  <a:cubicBezTo>
                    <a:pt x="901" y="15"/>
                    <a:pt x="846" y="23"/>
                    <a:pt x="788" y="37"/>
                  </a:cubicBezTo>
                  <a:lnTo>
                    <a:pt x="706" y="59"/>
                  </a:lnTo>
                  <a:cubicBezTo>
                    <a:pt x="678" y="67"/>
                    <a:pt x="664" y="71"/>
                    <a:pt x="662" y="71"/>
                  </a:cubicBezTo>
                  <a:cubicBezTo>
                    <a:pt x="660" y="71"/>
                    <a:pt x="665" y="69"/>
                    <a:pt x="675" y="64"/>
                  </a:cubicBezTo>
                  <a:lnTo>
                    <a:pt x="675" y="64"/>
                  </a:lnTo>
                  <a:cubicBezTo>
                    <a:pt x="518" y="89"/>
                    <a:pt x="386" y="152"/>
                    <a:pt x="249" y="232"/>
                  </a:cubicBezTo>
                  <a:cubicBezTo>
                    <a:pt x="75" y="328"/>
                    <a:pt x="1" y="582"/>
                    <a:pt x="111" y="752"/>
                  </a:cubicBezTo>
                  <a:cubicBezTo>
                    <a:pt x="191" y="876"/>
                    <a:pt x="309" y="935"/>
                    <a:pt x="436" y="935"/>
                  </a:cubicBezTo>
                  <a:cubicBezTo>
                    <a:pt x="501" y="935"/>
                    <a:pt x="568" y="920"/>
                    <a:pt x="634" y="890"/>
                  </a:cubicBezTo>
                  <a:cubicBezTo>
                    <a:pt x="686" y="865"/>
                    <a:pt x="741" y="841"/>
                    <a:pt x="791" y="813"/>
                  </a:cubicBezTo>
                  <a:cubicBezTo>
                    <a:pt x="816" y="796"/>
                    <a:pt x="841" y="780"/>
                    <a:pt x="865" y="766"/>
                  </a:cubicBezTo>
                  <a:cubicBezTo>
                    <a:pt x="923" y="733"/>
                    <a:pt x="967" y="686"/>
                    <a:pt x="1000" y="631"/>
                  </a:cubicBezTo>
                  <a:lnTo>
                    <a:pt x="1000" y="631"/>
                  </a:lnTo>
                  <a:cubicBezTo>
                    <a:pt x="996" y="640"/>
                    <a:pt x="995" y="645"/>
                    <a:pt x="998" y="645"/>
                  </a:cubicBezTo>
                  <a:cubicBezTo>
                    <a:pt x="1002" y="645"/>
                    <a:pt x="1013" y="636"/>
                    <a:pt x="1031" y="615"/>
                  </a:cubicBezTo>
                  <a:cubicBezTo>
                    <a:pt x="1053" y="598"/>
                    <a:pt x="1072" y="582"/>
                    <a:pt x="1094" y="562"/>
                  </a:cubicBezTo>
                  <a:cubicBezTo>
                    <a:pt x="1138" y="527"/>
                    <a:pt x="1176" y="485"/>
                    <a:pt x="1215" y="447"/>
                  </a:cubicBezTo>
                  <a:cubicBezTo>
                    <a:pt x="1298" y="364"/>
                    <a:pt x="1317" y="229"/>
                    <a:pt x="1256" y="127"/>
                  </a:cubicBezTo>
                  <a:cubicBezTo>
                    <a:pt x="1205" y="38"/>
                    <a:pt x="1118" y="1"/>
                    <a:pt x="1024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28"/>
            <p:cNvSpPr/>
            <p:nvPr/>
          </p:nvSpPr>
          <p:spPr>
            <a:xfrm>
              <a:off x="3057296" y="4560292"/>
              <a:ext cx="63273" cy="49088"/>
            </a:xfrm>
            <a:custGeom>
              <a:avLst/>
              <a:gdLst/>
              <a:ahLst/>
              <a:cxnLst/>
              <a:rect l="l" t="t" r="r" b="b"/>
              <a:pathLst>
                <a:path w="1414" h="1097" extrusionOk="0">
                  <a:moveTo>
                    <a:pt x="706" y="0"/>
                  </a:moveTo>
                  <a:cubicBezTo>
                    <a:pt x="1" y="0"/>
                    <a:pt x="1" y="1096"/>
                    <a:pt x="706" y="1096"/>
                  </a:cubicBezTo>
                  <a:cubicBezTo>
                    <a:pt x="1413" y="1096"/>
                    <a:pt x="1413" y="0"/>
                    <a:pt x="70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28"/>
            <p:cNvSpPr/>
            <p:nvPr/>
          </p:nvSpPr>
          <p:spPr>
            <a:xfrm>
              <a:off x="3169793" y="4168921"/>
              <a:ext cx="100592" cy="286831"/>
            </a:xfrm>
            <a:custGeom>
              <a:avLst/>
              <a:gdLst/>
              <a:ahLst/>
              <a:cxnLst/>
              <a:rect l="l" t="t" r="r" b="b"/>
              <a:pathLst>
                <a:path w="2248" h="6410" extrusionOk="0">
                  <a:moveTo>
                    <a:pt x="1801" y="1"/>
                  </a:moveTo>
                  <a:cubicBezTo>
                    <a:pt x="1738" y="1"/>
                    <a:pt x="1671" y="37"/>
                    <a:pt x="1653" y="101"/>
                  </a:cubicBezTo>
                  <a:cubicBezTo>
                    <a:pt x="1361" y="1123"/>
                    <a:pt x="1336" y="2202"/>
                    <a:pt x="1066" y="3234"/>
                  </a:cubicBezTo>
                  <a:cubicBezTo>
                    <a:pt x="799" y="4261"/>
                    <a:pt x="444" y="5275"/>
                    <a:pt x="37" y="6255"/>
                  </a:cubicBezTo>
                  <a:cubicBezTo>
                    <a:pt x="0" y="6344"/>
                    <a:pt x="82" y="6410"/>
                    <a:pt x="162" y="6410"/>
                  </a:cubicBezTo>
                  <a:cubicBezTo>
                    <a:pt x="204" y="6410"/>
                    <a:pt x="244" y="6392"/>
                    <a:pt x="268" y="6351"/>
                  </a:cubicBezTo>
                  <a:cubicBezTo>
                    <a:pt x="1284" y="4586"/>
                    <a:pt x="2247" y="2174"/>
                    <a:pt x="1923" y="101"/>
                  </a:cubicBezTo>
                  <a:lnTo>
                    <a:pt x="1925" y="101"/>
                  </a:lnTo>
                  <a:cubicBezTo>
                    <a:pt x="1915" y="32"/>
                    <a:pt x="1859" y="1"/>
                    <a:pt x="180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28"/>
            <p:cNvSpPr/>
            <p:nvPr/>
          </p:nvSpPr>
          <p:spPr>
            <a:xfrm>
              <a:off x="2659481" y="4800637"/>
              <a:ext cx="659623" cy="230718"/>
            </a:xfrm>
            <a:custGeom>
              <a:avLst/>
              <a:gdLst/>
              <a:ahLst/>
              <a:cxnLst/>
              <a:rect l="l" t="t" r="r" b="b"/>
              <a:pathLst>
                <a:path w="14741" h="5156" extrusionOk="0">
                  <a:moveTo>
                    <a:pt x="14441" y="1"/>
                  </a:moveTo>
                  <a:cubicBezTo>
                    <a:pt x="14402" y="1"/>
                    <a:pt x="14361" y="12"/>
                    <a:pt x="14320" y="37"/>
                  </a:cubicBezTo>
                  <a:cubicBezTo>
                    <a:pt x="13249" y="703"/>
                    <a:pt x="12418" y="1664"/>
                    <a:pt x="11306" y="2306"/>
                  </a:cubicBezTo>
                  <a:cubicBezTo>
                    <a:pt x="10218" y="2933"/>
                    <a:pt x="9051" y="3407"/>
                    <a:pt x="7847" y="3762"/>
                  </a:cubicBezTo>
                  <a:cubicBezTo>
                    <a:pt x="5328" y="4506"/>
                    <a:pt x="2685" y="4756"/>
                    <a:pt x="80" y="5031"/>
                  </a:cubicBezTo>
                  <a:cubicBezTo>
                    <a:pt x="4" y="5040"/>
                    <a:pt x="1" y="5155"/>
                    <a:pt x="78" y="5155"/>
                  </a:cubicBezTo>
                  <a:cubicBezTo>
                    <a:pt x="79" y="5155"/>
                    <a:pt x="80" y="5155"/>
                    <a:pt x="80" y="5155"/>
                  </a:cubicBezTo>
                  <a:cubicBezTo>
                    <a:pt x="2894" y="5062"/>
                    <a:pt x="5722" y="4850"/>
                    <a:pt x="8448" y="4104"/>
                  </a:cubicBezTo>
                  <a:cubicBezTo>
                    <a:pt x="10559" y="3528"/>
                    <a:pt x="13566" y="2432"/>
                    <a:pt x="14654" y="370"/>
                  </a:cubicBezTo>
                  <a:cubicBezTo>
                    <a:pt x="14741" y="203"/>
                    <a:pt x="14609" y="1"/>
                    <a:pt x="1444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28"/>
            <p:cNvSpPr/>
            <p:nvPr/>
          </p:nvSpPr>
          <p:spPr>
            <a:xfrm>
              <a:off x="3370491" y="4699639"/>
              <a:ext cx="45016" cy="34903"/>
            </a:xfrm>
            <a:custGeom>
              <a:avLst/>
              <a:gdLst/>
              <a:ahLst/>
              <a:cxnLst/>
              <a:rect l="l" t="t" r="r" b="b"/>
              <a:pathLst>
                <a:path w="1006" h="780" extrusionOk="0">
                  <a:moveTo>
                    <a:pt x="505" y="0"/>
                  </a:moveTo>
                  <a:cubicBezTo>
                    <a:pt x="4" y="0"/>
                    <a:pt x="1" y="780"/>
                    <a:pt x="505" y="780"/>
                  </a:cubicBezTo>
                  <a:cubicBezTo>
                    <a:pt x="1006" y="780"/>
                    <a:pt x="1006" y="0"/>
                    <a:pt x="505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28"/>
            <p:cNvSpPr/>
            <p:nvPr/>
          </p:nvSpPr>
          <p:spPr>
            <a:xfrm>
              <a:off x="3100209" y="5058836"/>
              <a:ext cx="40317" cy="30428"/>
            </a:xfrm>
            <a:custGeom>
              <a:avLst/>
              <a:gdLst/>
              <a:ahLst/>
              <a:cxnLst/>
              <a:rect l="l" t="t" r="r" b="b"/>
              <a:pathLst>
                <a:path w="901" h="680" extrusionOk="0">
                  <a:moveTo>
                    <a:pt x="341" y="1"/>
                  </a:moveTo>
                  <a:cubicBezTo>
                    <a:pt x="161" y="1"/>
                    <a:pt x="0" y="151"/>
                    <a:pt x="0" y="341"/>
                  </a:cubicBezTo>
                  <a:cubicBezTo>
                    <a:pt x="0" y="531"/>
                    <a:pt x="162" y="680"/>
                    <a:pt x="343" y="680"/>
                  </a:cubicBezTo>
                  <a:cubicBezTo>
                    <a:pt x="372" y="680"/>
                    <a:pt x="401" y="676"/>
                    <a:pt x="430" y="668"/>
                  </a:cubicBezTo>
                  <a:cubicBezTo>
                    <a:pt x="520" y="644"/>
                    <a:pt x="614" y="616"/>
                    <a:pt x="705" y="591"/>
                  </a:cubicBezTo>
                  <a:cubicBezTo>
                    <a:pt x="810" y="561"/>
                    <a:pt x="900" y="454"/>
                    <a:pt x="895" y="341"/>
                  </a:cubicBezTo>
                  <a:cubicBezTo>
                    <a:pt x="889" y="225"/>
                    <a:pt x="818" y="120"/>
                    <a:pt x="705" y="87"/>
                  </a:cubicBezTo>
                  <a:cubicBezTo>
                    <a:pt x="611" y="63"/>
                    <a:pt x="520" y="38"/>
                    <a:pt x="430" y="13"/>
                  </a:cubicBezTo>
                  <a:cubicBezTo>
                    <a:pt x="400" y="5"/>
                    <a:pt x="370" y="1"/>
                    <a:pt x="34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3" name="Google Shape;2643;p28"/>
          <p:cNvSpPr txBox="1">
            <a:spLocks noGrp="1"/>
          </p:cNvSpPr>
          <p:nvPr>
            <p:ph type="subTitle" idx="1"/>
          </p:nvPr>
        </p:nvSpPr>
        <p:spPr>
          <a:xfrm>
            <a:off x="715100" y="2726325"/>
            <a:ext cx="4281300" cy="14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4" name="Google Shape;2644;p28"/>
          <p:cNvSpPr txBox="1">
            <a:spLocks noGrp="1"/>
          </p:cNvSpPr>
          <p:nvPr>
            <p:ph type="title"/>
          </p:nvPr>
        </p:nvSpPr>
        <p:spPr>
          <a:xfrm>
            <a:off x="715100" y="967275"/>
            <a:ext cx="4281300" cy="17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6" name="Google Shape;2646;p29"/>
          <p:cNvGrpSpPr/>
          <p:nvPr/>
        </p:nvGrpSpPr>
        <p:grpSpPr>
          <a:xfrm>
            <a:off x="606472" y="-3013336"/>
            <a:ext cx="11834400" cy="11810100"/>
            <a:chOff x="715101" y="-3451112"/>
            <a:chExt cx="11834400" cy="11810100"/>
          </a:xfrm>
        </p:grpSpPr>
        <p:sp>
          <p:nvSpPr>
            <p:cNvPr id="2647" name="Google Shape;2647;p29"/>
            <p:cNvSpPr/>
            <p:nvPr/>
          </p:nvSpPr>
          <p:spPr>
            <a:xfrm rot="-6776989">
              <a:off x="5404223" y="1095612"/>
              <a:ext cx="4500098" cy="4522828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29"/>
            <p:cNvSpPr/>
            <p:nvPr/>
          </p:nvSpPr>
          <p:spPr>
            <a:xfrm rot="-6776953">
              <a:off x="2134015" y="-2067137"/>
              <a:ext cx="8996572" cy="9042149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29"/>
            <p:cNvSpPr/>
            <p:nvPr/>
          </p:nvSpPr>
          <p:spPr>
            <a:xfrm rot="-6776992">
              <a:off x="4667612" y="174813"/>
              <a:ext cx="5861890" cy="5891474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29"/>
            <p:cNvSpPr/>
            <p:nvPr/>
          </p:nvSpPr>
          <p:spPr>
            <a:xfrm rot="-6777112">
              <a:off x="3332868" y="-797384"/>
              <a:ext cx="7455425" cy="7492969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29"/>
            <p:cNvSpPr/>
            <p:nvPr/>
          </p:nvSpPr>
          <p:spPr>
            <a:xfrm rot="-6777140">
              <a:off x="6026939" y="1845677"/>
              <a:ext cx="3941120" cy="3960896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2" name="Google Shape;2652;p29"/>
          <p:cNvGrpSpPr/>
          <p:nvPr/>
        </p:nvGrpSpPr>
        <p:grpSpPr>
          <a:xfrm rot="-1638481">
            <a:off x="-711488" y="-480239"/>
            <a:ext cx="1429663" cy="1722496"/>
            <a:chOff x="53198" y="-1377442"/>
            <a:chExt cx="1148270" cy="1383467"/>
          </a:xfrm>
        </p:grpSpPr>
        <p:sp>
          <p:nvSpPr>
            <p:cNvPr id="2653" name="Google Shape;2653;p29"/>
            <p:cNvSpPr/>
            <p:nvPr/>
          </p:nvSpPr>
          <p:spPr>
            <a:xfrm>
              <a:off x="354042" y="-817681"/>
              <a:ext cx="389840" cy="348359"/>
            </a:xfrm>
            <a:custGeom>
              <a:avLst/>
              <a:gdLst/>
              <a:ahLst/>
              <a:cxnLst/>
              <a:rect l="l" t="t" r="r" b="b"/>
              <a:pathLst>
                <a:path w="8712" h="7785" extrusionOk="0">
                  <a:moveTo>
                    <a:pt x="36" y="1"/>
                  </a:moveTo>
                  <a:cubicBezTo>
                    <a:pt x="18" y="1"/>
                    <a:pt x="1" y="13"/>
                    <a:pt x="1" y="37"/>
                  </a:cubicBezTo>
                  <a:cubicBezTo>
                    <a:pt x="127" y="3090"/>
                    <a:pt x="1724" y="6546"/>
                    <a:pt x="4813" y="7578"/>
                  </a:cubicBezTo>
                  <a:cubicBezTo>
                    <a:pt x="5237" y="7720"/>
                    <a:pt x="5603" y="7785"/>
                    <a:pt x="5917" y="7785"/>
                  </a:cubicBezTo>
                  <a:cubicBezTo>
                    <a:pt x="8712" y="7785"/>
                    <a:pt x="7395" y="2647"/>
                    <a:pt x="6237" y="954"/>
                  </a:cubicBezTo>
                  <a:cubicBezTo>
                    <a:pt x="6213" y="919"/>
                    <a:pt x="6181" y="905"/>
                    <a:pt x="6151" y="905"/>
                  </a:cubicBezTo>
                  <a:cubicBezTo>
                    <a:pt x="6084" y="905"/>
                    <a:pt x="6023" y="975"/>
                    <a:pt x="6061" y="1058"/>
                  </a:cubicBezTo>
                  <a:cubicBezTo>
                    <a:pt x="6674" y="2435"/>
                    <a:pt x="7222" y="3806"/>
                    <a:pt x="7255" y="5340"/>
                  </a:cubicBezTo>
                  <a:cubicBezTo>
                    <a:pt x="7279" y="6501"/>
                    <a:pt x="6824" y="7434"/>
                    <a:pt x="5640" y="7434"/>
                  </a:cubicBezTo>
                  <a:cubicBezTo>
                    <a:pt x="5415" y="7434"/>
                    <a:pt x="5162" y="7400"/>
                    <a:pt x="4882" y="7328"/>
                  </a:cubicBezTo>
                  <a:cubicBezTo>
                    <a:pt x="4268" y="7168"/>
                    <a:pt x="3706" y="6802"/>
                    <a:pt x="3211" y="6416"/>
                  </a:cubicBezTo>
                  <a:cubicBezTo>
                    <a:pt x="1256" y="4894"/>
                    <a:pt x="367" y="2427"/>
                    <a:pt x="78" y="37"/>
                  </a:cubicBezTo>
                  <a:cubicBezTo>
                    <a:pt x="75" y="13"/>
                    <a:pt x="55" y="1"/>
                    <a:pt x="3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29"/>
            <p:cNvSpPr/>
            <p:nvPr/>
          </p:nvSpPr>
          <p:spPr>
            <a:xfrm>
              <a:off x="329117" y="-963607"/>
              <a:ext cx="246961" cy="350283"/>
            </a:xfrm>
            <a:custGeom>
              <a:avLst/>
              <a:gdLst/>
              <a:ahLst/>
              <a:cxnLst/>
              <a:rect l="l" t="t" r="r" b="b"/>
              <a:pathLst>
                <a:path w="5519" h="7828" extrusionOk="0">
                  <a:moveTo>
                    <a:pt x="3490" y="1"/>
                  </a:moveTo>
                  <a:cubicBezTo>
                    <a:pt x="1" y="1"/>
                    <a:pt x="4485" y="6858"/>
                    <a:pt x="5332" y="7800"/>
                  </a:cubicBezTo>
                  <a:cubicBezTo>
                    <a:pt x="5350" y="7820"/>
                    <a:pt x="5371" y="7828"/>
                    <a:pt x="5392" y="7828"/>
                  </a:cubicBezTo>
                  <a:cubicBezTo>
                    <a:pt x="5456" y="7828"/>
                    <a:pt x="5519" y="7752"/>
                    <a:pt x="5478" y="7684"/>
                  </a:cubicBezTo>
                  <a:cubicBezTo>
                    <a:pt x="4938" y="6764"/>
                    <a:pt x="4374" y="5859"/>
                    <a:pt x="3889" y="4903"/>
                  </a:cubicBezTo>
                  <a:cubicBezTo>
                    <a:pt x="3539" y="4212"/>
                    <a:pt x="1540" y="553"/>
                    <a:pt x="3614" y="250"/>
                  </a:cubicBezTo>
                  <a:cubicBezTo>
                    <a:pt x="3760" y="228"/>
                    <a:pt x="3716" y="5"/>
                    <a:pt x="3581" y="2"/>
                  </a:cubicBezTo>
                  <a:cubicBezTo>
                    <a:pt x="3550" y="1"/>
                    <a:pt x="3520" y="1"/>
                    <a:pt x="3490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29"/>
            <p:cNvSpPr/>
            <p:nvPr/>
          </p:nvSpPr>
          <p:spPr>
            <a:xfrm>
              <a:off x="552547" y="-915144"/>
              <a:ext cx="56248" cy="91732"/>
            </a:xfrm>
            <a:custGeom>
              <a:avLst/>
              <a:gdLst/>
              <a:ahLst/>
              <a:cxnLst/>
              <a:rect l="l" t="t" r="r" b="b"/>
              <a:pathLst>
                <a:path w="1257" h="2050" extrusionOk="0">
                  <a:moveTo>
                    <a:pt x="155" y="1"/>
                  </a:moveTo>
                  <a:cubicBezTo>
                    <a:pt x="78" y="1"/>
                    <a:pt x="1" y="85"/>
                    <a:pt x="44" y="178"/>
                  </a:cubicBezTo>
                  <a:cubicBezTo>
                    <a:pt x="325" y="778"/>
                    <a:pt x="598" y="1381"/>
                    <a:pt x="909" y="1967"/>
                  </a:cubicBezTo>
                  <a:cubicBezTo>
                    <a:pt x="939" y="2025"/>
                    <a:pt x="987" y="2049"/>
                    <a:pt x="1036" y="2049"/>
                  </a:cubicBezTo>
                  <a:cubicBezTo>
                    <a:pt x="1145" y="2049"/>
                    <a:pt x="1257" y="1930"/>
                    <a:pt x="1192" y="1799"/>
                  </a:cubicBezTo>
                  <a:cubicBezTo>
                    <a:pt x="898" y="1210"/>
                    <a:pt x="567" y="637"/>
                    <a:pt x="248" y="59"/>
                  </a:cubicBezTo>
                  <a:cubicBezTo>
                    <a:pt x="225" y="18"/>
                    <a:pt x="190" y="1"/>
                    <a:pt x="15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29"/>
            <p:cNvSpPr/>
            <p:nvPr/>
          </p:nvSpPr>
          <p:spPr>
            <a:xfrm>
              <a:off x="326969" y="-1063306"/>
              <a:ext cx="452487" cy="386708"/>
            </a:xfrm>
            <a:custGeom>
              <a:avLst/>
              <a:gdLst/>
              <a:ahLst/>
              <a:cxnLst/>
              <a:rect l="l" t="t" r="r" b="b"/>
              <a:pathLst>
                <a:path w="10112" h="8642" extrusionOk="0">
                  <a:moveTo>
                    <a:pt x="3801" y="0"/>
                  </a:moveTo>
                  <a:cubicBezTo>
                    <a:pt x="1857" y="0"/>
                    <a:pt x="0" y="1620"/>
                    <a:pt x="1098" y="3698"/>
                  </a:cubicBezTo>
                  <a:cubicBezTo>
                    <a:pt x="1110" y="3719"/>
                    <a:pt x="1126" y="3727"/>
                    <a:pt x="1142" y="3727"/>
                  </a:cubicBezTo>
                  <a:cubicBezTo>
                    <a:pt x="1178" y="3727"/>
                    <a:pt x="1214" y="3686"/>
                    <a:pt x="1195" y="3643"/>
                  </a:cubicBezTo>
                  <a:cubicBezTo>
                    <a:pt x="387" y="1767"/>
                    <a:pt x="2014" y="356"/>
                    <a:pt x="3690" y="356"/>
                  </a:cubicBezTo>
                  <a:cubicBezTo>
                    <a:pt x="3923" y="356"/>
                    <a:pt x="4157" y="383"/>
                    <a:pt x="4386" y="441"/>
                  </a:cubicBezTo>
                  <a:cubicBezTo>
                    <a:pt x="5779" y="790"/>
                    <a:pt x="6767" y="1922"/>
                    <a:pt x="7486" y="3100"/>
                  </a:cubicBezTo>
                  <a:cubicBezTo>
                    <a:pt x="8535" y="4821"/>
                    <a:pt x="8967" y="6726"/>
                    <a:pt x="9749" y="8546"/>
                  </a:cubicBezTo>
                  <a:cubicBezTo>
                    <a:pt x="9777" y="8613"/>
                    <a:pt x="9836" y="8641"/>
                    <a:pt x="9898" y="8641"/>
                  </a:cubicBezTo>
                  <a:cubicBezTo>
                    <a:pt x="10001" y="8641"/>
                    <a:pt x="10111" y="8564"/>
                    <a:pt x="10104" y="8453"/>
                  </a:cubicBezTo>
                  <a:cubicBezTo>
                    <a:pt x="9939" y="5501"/>
                    <a:pt x="7786" y="1002"/>
                    <a:pt x="4719" y="127"/>
                  </a:cubicBezTo>
                  <a:cubicBezTo>
                    <a:pt x="4418" y="41"/>
                    <a:pt x="4108" y="0"/>
                    <a:pt x="380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29"/>
            <p:cNvSpPr/>
            <p:nvPr/>
          </p:nvSpPr>
          <p:spPr>
            <a:xfrm>
              <a:off x="175764" y="-1060353"/>
              <a:ext cx="632953" cy="735425"/>
            </a:xfrm>
            <a:custGeom>
              <a:avLst/>
              <a:gdLst/>
              <a:ahLst/>
              <a:cxnLst/>
              <a:rect l="l" t="t" r="r" b="b"/>
              <a:pathLst>
                <a:path w="14145" h="16435" extrusionOk="0">
                  <a:moveTo>
                    <a:pt x="1332" y="0"/>
                  </a:moveTo>
                  <a:cubicBezTo>
                    <a:pt x="1285" y="0"/>
                    <a:pt x="1241" y="26"/>
                    <a:pt x="1226" y="86"/>
                  </a:cubicBezTo>
                  <a:cubicBezTo>
                    <a:pt x="1" y="4915"/>
                    <a:pt x="2702" y="10777"/>
                    <a:pt x="6091" y="14119"/>
                  </a:cubicBezTo>
                  <a:cubicBezTo>
                    <a:pt x="7290" y="15303"/>
                    <a:pt x="8889" y="16435"/>
                    <a:pt x="10595" y="16435"/>
                  </a:cubicBezTo>
                  <a:cubicBezTo>
                    <a:pt x="11059" y="16435"/>
                    <a:pt x="11531" y="16351"/>
                    <a:pt x="12005" y="16162"/>
                  </a:cubicBezTo>
                  <a:cubicBezTo>
                    <a:pt x="14144" y="15308"/>
                    <a:pt x="14144" y="13045"/>
                    <a:pt x="13811" y="11110"/>
                  </a:cubicBezTo>
                  <a:lnTo>
                    <a:pt x="13811" y="11107"/>
                  </a:lnTo>
                  <a:cubicBezTo>
                    <a:pt x="13804" y="11064"/>
                    <a:pt x="13771" y="11045"/>
                    <a:pt x="13735" y="11045"/>
                  </a:cubicBezTo>
                  <a:cubicBezTo>
                    <a:pt x="13689" y="11045"/>
                    <a:pt x="13639" y="11077"/>
                    <a:pt x="13638" y="11132"/>
                  </a:cubicBezTo>
                  <a:cubicBezTo>
                    <a:pt x="13618" y="12219"/>
                    <a:pt x="13643" y="13563"/>
                    <a:pt x="13059" y="14510"/>
                  </a:cubicBezTo>
                  <a:cubicBezTo>
                    <a:pt x="12505" y="15414"/>
                    <a:pt x="11576" y="15784"/>
                    <a:pt x="10616" y="15784"/>
                  </a:cubicBezTo>
                  <a:cubicBezTo>
                    <a:pt x="9993" y="15784"/>
                    <a:pt x="9357" y="15629"/>
                    <a:pt x="8800" y="15364"/>
                  </a:cubicBezTo>
                  <a:cubicBezTo>
                    <a:pt x="6950" y="14482"/>
                    <a:pt x="5413" y="12643"/>
                    <a:pt x="4315" y="10964"/>
                  </a:cubicBezTo>
                  <a:cubicBezTo>
                    <a:pt x="3296" y="9405"/>
                    <a:pt x="2545" y="7690"/>
                    <a:pt x="2074" y="5892"/>
                  </a:cubicBezTo>
                  <a:cubicBezTo>
                    <a:pt x="1567" y="3965"/>
                    <a:pt x="1608" y="2076"/>
                    <a:pt x="1463" y="119"/>
                  </a:cubicBezTo>
                  <a:cubicBezTo>
                    <a:pt x="1456" y="45"/>
                    <a:pt x="1392" y="0"/>
                    <a:pt x="133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29"/>
            <p:cNvSpPr/>
            <p:nvPr/>
          </p:nvSpPr>
          <p:spPr>
            <a:xfrm>
              <a:off x="300434" y="-1225833"/>
              <a:ext cx="673226" cy="985474"/>
            </a:xfrm>
            <a:custGeom>
              <a:avLst/>
              <a:gdLst/>
              <a:ahLst/>
              <a:cxnLst/>
              <a:rect l="l" t="t" r="r" b="b"/>
              <a:pathLst>
                <a:path w="15045" h="22023" extrusionOk="0">
                  <a:moveTo>
                    <a:pt x="4196" y="0"/>
                  </a:moveTo>
                  <a:cubicBezTo>
                    <a:pt x="2522" y="0"/>
                    <a:pt x="912" y="716"/>
                    <a:pt x="23" y="2250"/>
                  </a:cubicBezTo>
                  <a:cubicBezTo>
                    <a:pt x="0" y="2289"/>
                    <a:pt x="37" y="2335"/>
                    <a:pt x="74" y="2335"/>
                  </a:cubicBezTo>
                  <a:cubicBezTo>
                    <a:pt x="87" y="2335"/>
                    <a:pt x="100" y="2330"/>
                    <a:pt x="111" y="2316"/>
                  </a:cubicBezTo>
                  <a:cubicBezTo>
                    <a:pt x="1146" y="1058"/>
                    <a:pt x="2622" y="459"/>
                    <a:pt x="4133" y="459"/>
                  </a:cubicBezTo>
                  <a:cubicBezTo>
                    <a:pt x="5109" y="459"/>
                    <a:pt x="6100" y="709"/>
                    <a:pt x="6997" y="1193"/>
                  </a:cubicBezTo>
                  <a:cubicBezTo>
                    <a:pt x="9183" y="2371"/>
                    <a:pt x="10725" y="4565"/>
                    <a:pt x="11865" y="6713"/>
                  </a:cubicBezTo>
                  <a:cubicBezTo>
                    <a:pt x="12980" y="8817"/>
                    <a:pt x="13759" y="11099"/>
                    <a:pt x="14158" y="13448"/>
                  </a:cubicBezTo>
                  <a:cubicBezTo>
                    <a:pt x="14648" y="16339"/>
                    <a:pt x="15045" y="20628"/>
                    <a:pt x="11570" y="21718"/>
                  </a:cubicBezTo>
                  <a:cubicBezTo>
                    <a:pt x="11415" y="21767"/>
                    <a:pt x="11429" y="22022"/>
                    <a:pt x="11596" y="22022"/>
                  </a:cubicBezTo>
                  <a:cubicBezTo>
                    <a:pt x="11601" y="22022"/>
                    <a:pt x="11606" y="22022"/>
                    <a:pt x="11611" y="22021"/>
                  </a:cubicBezTo>
                  <a:cubicBezTo>
                    <a:pt x="14472" y="21779"/>
                    <a:pt x="14946" y="18437"/>
                    <a:pt x="14902" y="16143"/>
                  </a:cubicBezTo>
                  <a:lnTo>
                    <a:pt x="14904" y="16143"/>
                  </a:lnTo>
                  <a:cubicBezTo>
                    <a:pt x="14841" y="12759"/>
                    <a:pt x="13974" y="9400"/>
                    <a:pt x="12341" y="6432"/>
                  </a:cubicBezTo>
                  <a:cubicBezTo>
                    <a:pt x="10973" y="3946"/>
                    <a:pt x="9029" y="1347"/>
                    <a:pt x="6254" y="358"/>
                  </a:cubicBezTo>
                  <a:cubicBezTo>
                    <a:pt x="5588" y="122"/>
                    <a:pt x="4886" y="0"/>
                    <a:pt x="419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29"/>
            <p:cNvSpPr/>
            <p:nvPr/>
          </p:nvSpPr>
          <p:spPr>
            <a:xfrm>
              <a:off x="690507" y="-259219"/>
              <a:ext cx="34187" cy="23179"/>
            </a:xfrm>
            <a:custGeom>
              <a:avLst/>
              <a:gdLst/>
              <a:ahLst/>
              <a:cxnLst/>
              <a:rect l="l" t="t" r="r" b="b"/>
              <a:pathLst>
                <a:path w="764" h="518" extrusionOk="0">
                  <a:moveTo>
                    <a:pt x="265" y="1"/>
                  </a:moveTo>
                  <a:cubicBezTo>
                    <a:pt x="127" y="1"/>
                    <a:pt x="1" y="99"/>
                    <a:pt x="1" y="258"/>
                  </a:cubicBezTo>
                  <a:cubicBezTo>
                    <a:pt x="1" y="419"/>
                    <a:pt x="127" y="518"/>
                    <a:pt x="266" y="518"/>
                  </a:cubicBezTo>
                  <a:cubicBezTo>
                    <a:pt x="310" y="518"/>
                    <a:pt x="355" y="508"/>
                    <a:pt x="397" y="486"/>
                  </a:cubicBezTo>
                  <a:cubicBezTo>
                    <a:pt x="405" y="484"/>
                    <a:pt x="414" y="478"/>
                    <a:pt x="422" y="473"/>
                  </a:cubicBezTo>
                  <a:cubicBezTo>
                    <a:pt x="427" y="469"/>
                    <a:pt x="431" y="468"/>
                    <a:pt x="432" y="468"/>
                  </a:cubicBezTo>
                  <a:lnTo>
                    <a:pt x="432" y="468"/>
                  </a:lnTo>
                  <a:cubicBezTo>
                    <a:pt x="433" y="468"/>
                    <a:pt x="428" y="471"/>
                    <a:pt x="416" y="478"/>
                  </a:cubicBezTo>
                  <a:cubicBezTo>
                    <a:pt x="419" y="479"/>
                    <a:pt x="421" y="479"/>
                    <a:pt x="424" y="479"/>
                  </a:cubicBezTo>
                  <a:cubicBezTo>
                    <a:pt x="441" y="479"/>
                    <a:pt x="466" y="472"/>
                    <a:pt x="483" y="470"/>
                  </a:cubicBezTo>
                  <a:cubicBezTo>
                    <a:pt x="524" y="464"/>
                    <a:pt x="568" y="456"/>
                    <a:pt x="612" y="451"/>
                  </a:cubicBezTo>
                  <a:cubicBezTo>
                    <a:pt x="695" y="440"/>
                    <a:pt x="763" y="338"/>
                    <a:pt x="758" y="258"/>
                  </a:cubicBezTo>
                  <a:cubicBezTo>
                    <a:pt x="755" y="181"/>
                    <a:pt x="700" y="79"/>
                    <a:pt x="612" y="68"/>
                  </a:cubicBezTo>
                  <a:cubicBezTo>
                    <a:pt x="568" y="60"/>
                    <a:pt x="527" y="54"/>
                    <a:pt x="483" y="49"/>
                  </a:cubicBezTo>
                  <a:cubicBezTo>
                    <a:pt x="461" y="46"/>
                    <a:pt x="439" y="43"/>
                    <a:pt x="416" y="40"/>
                  </a:cubicBezTo>
                  <a:lnTo>
                    <a:pt x="416" y="40"/>
                  </a:lnTo>
                  <a:cubicBezTo>
                    <a:pt x="422" y="43"/>
                    <a:pt x="427" y="46"/>
                    <a:pt x="433" y="51"/>
                  </a:cubicBezTo>
                  <a:cubicBezTo>
                    <a:pt x="422" y="43"/>
                    <a:pt x="408" y="35"/>
                    <a:pt x="397" y="32"/>
                  </a:cubicBezTo>
                  <a:cubicBezTo>
                    <a:pt x="355" y="11"/>
                    <a:pt x="309" y="1"/>
                    <a:pt x="26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29"/>
            <p:cNvSpPr/>
            <p:nvPr/>
          </p:nvSpPr>
          <p:spPr>
            <a:xfrm>
              <a:off x="558454" y="-298732"/>
              <a:ext cx="23313" cy="34321"/>
            </a:xfrm>
            <a:custGeom>
              <a:avLst/>
              <a:gdLst/>
              <a:ahLst/>
              <a:cxnLst/>
              <a:rect l="l" t="t" r="r" b="b"/>
              <a:pathLst>
                <a:path w="521" h="767" extrusionOk="0">
                  <a:moveTo>
                    <a:pt x="269" y="1"/>
                  </a:moveTo>
                  <a:cubicBezTo>
                    <a:pt x="267" y="1"/>
                    <a:pt x="264" y="1"/>
                    <a:pt x="262" y="1"/>
                  </a:cubicBezTo>
                  <a:cubicBezTo>
                    <a:pt x="108" y="7"/>
                    <a:pt x="25" y="114"/>
                    <a:pt x="6" y="254"/>
                  </a:cubicBezTo>
                  <a:cubicBezTo>
                    <a:pt x="0" y="304"/>
                    <a:pt x="14" y="342"/>
                    <a:pt x="31" y="384"/>
                  </a:cubicBezTo>
                  <a:cubicBezTo>
                    <a:pt x="36" y="439"/>
                    <a:pt x="42" y="494"/>
                    <a:pt x="47" y="552"/>
                  </a:cubicBezTo>
                  <a:cubicBezTo>
                    <a:pt x="58" y="659"/>
                    <a:pt x="134" y="767"/>
                    <a:pt x="253" y="767"/>
                  </a:cubicBezTo>
                  <a:cubicBezTo>
                    <a:pt x="256" y="767"/>
                    <a:pt x="259" y="767"/>
                    <a:pt x="262" y="766"/>
                  </a:cubicBezTo>
                  <a:cubicBezTo>
                    <a:pt x="386" y="761"/>
                    <a:pt x="463" y="670"/>
                    <a:pt x="474" y="552"/>
                  </a:cubicBezTo>
                  <a:cubicBezTo>
                    <a:pt x="479" y="494"/>
                    <a:pt x="485" y="439"/>
                    <a:pt x="493" y="381"/>
                  </a:cubicBezTo>
                  <a:cubicBezTo>
                    <a:pt x="510" y="342"/>
                    <a:pt x="521" y="301"/>
                    <a:pt x="515" y="254"/>
                  </a:cubicBezTo>
                  <a:cubicBezTo>
                    <a:pt x="507" y="185"/>
                    <a:pt x="493" y="128"/>
                    <a:pt x="441" y="75"/>
                  </a:cubicBezTo>
                  <a:cubicBezTo>
                    <a:pt x="398" y="33"/>
                    <a:pt x="331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29"/>
            <p:cNvSpPr/>
            <p:nvPr/>
          </p:nvSpPr>
          <p:spPr>
            <a:xfrm>
              <a:off x="133969" y="-1250535"/>
              <a:ext cx="307997" cy="880855"/>
            </a:xfrm>
            <a:custGeom>
              <a:avLst/>
              <a:gdLst/>
              <a:ahLst/>
              <a:cxnLst/>
              <a:rect l="l" t="t" r="r" b="b"/>
              <a:pathLst>
                <a:path w="6883" h="19685" extrusionOk="0">
                  <a:moveTo>
                    <a:pt x="5410" y="1"/>
                  </a:moveTo>
                  <a:cubicBezTo>
                    <a:pt x="1717" y="1"/>
                    <a:pt x="1" y="4285"/>
                    <a:pt x="362" y="7502"/>
                  </a:cubicBezTo>
                  <a:cubicBezTo>
                    <a:pt x="860" y="11968"/>
                    <a:pt x="3539" y="16453"/>
                    <a:pt x="6604" y="19641"/>
                  </a:cubicBezTo>
                  <a:cubicBezTo>
                    <a:pt x="6633" y="19671"/>
                    <a:pt x="6665" y="19684"/>
                    <a:pt x="6696" y="19684"/>
                  </a:cubicBezTo>
                  <a:cubicBezTo>
                    <a:pt x="6797" y="19684"/>
                    <a:pt x="6883" y="19549"/>
                    <a:pt x="6796" y="19446"/>
                  </a:cubicBezTo>
                  <a:cubicBezTo>
                    <a:pt x="4412" y="16571"/>
                    <a:pt x="2369" y="13394"/>
                    <a:pt x="1281" y="9790"/>
                  </a:cubicBezTo>
                  <a:cubicBezTo>
                    <a:pt x="98" y="5869"/>
                    <a:pt x="965" y="605"/>
                    <a:pt x="5912" y="219"/>
                  </a:cubicBezTo>
                  <a:cubicBezTo>
                    <a:pt x="6039" y="211"/>
                    <a:pt x="6036" y="38"/>
                    <a:pt x="5912" y="27"/>
                  </a:cubicBezTo>
                  <a:cubicBezTo>
                    <a:pt x="5741" y="9"/>
                    <a:pt x="5574" y="1"/>
                    <a:pt x="5410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29"/>
            <p:cNvSpPr/>
            <p:nvPr/>
          </p:nvSpPr>
          <p:spPr>
            <a:xfrm>
              <a:off x="490436" y="-1292151"/>
              <a:ext cx="36022" cy="26580"/>
            </a:xfrm>
            <a:custGeom>
              <a:avLst/>
              <a:gdLst/>
              <a:ahLst/>
              <a:cxnLst/>
              <a:rect l="l" t="t" r="r" b="b"/>
              <a:pathLst>
                <a:path w="805" h="594" extrusionOk="0">
                  <a:moveTo>
                    <a:pt x="288" y="1"/>
                  </a:moveTo>
                  <a:cubicBezTo>
                    <a:pt x="139" y="1"/>
                    <a:pt x="1" y="150"/>
                    <a:pt x="9" y="296"/>
                  </a:cubicBezTo>
                  <a:cubicBezTo>
                    <a:pt x="14" y="443"/>
                    <a:pt x="132" y="594"/>
                    <a:pt x="291" y="594"/>
                  </a:cubicBezTo>
                  <a:cubicBezTo>
                    <a:pt x="295" y="594"/>
                    <a:pt x="299" y="593"/>
                    <a:pt x="303" y="593"/>
                  </a:cubicBezTo>
                  <a:cubicBezTo>
                    <a:pt x="391" y="585"/>
                    <a:pt x="482" y="585"/>
                    <a:pt x="570" y="560"/>
                  </a:cubicBezTo>
                  <a:cubicBezTo>
                    <a:pt x="678" y="527"/>
                    <a:pt x="804" y="423"/>
                    <a:pt x="799" y="296"/>
                  </a:cubicBezTo>
                  <a:cubicBezTo>
                    <a:pt x="793" y="172"/>
                    <a:pt x="691" y="73"/>
                    <a:pt x="579" y="34"/>
                  </a:cubicBezTo>
                  <a:cubicBezTo>
                    <a:pt x="490" y="7"/>
                    <a:pt x="394" y="7"/>
                    <a:pt x="303" y="1"/>
                  </a:cubicBezTo>
                  <a:cubicBezTo>
                    <a:pt x="298" y="1"/>
                    <a:pt x="293" y="1"/>
                    <a:pt x="28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29"/>
            <p:cNvSpPr/>
            <p:nvPr/>
          </p:nvSpPr>
          <p:spPr>
            <a:xfrm>
              <a:off x="623742" y="-1264675"/>
              <a:ext cx="34053" cy="24477"/>
            </a:xfrm>
            <a:custGeom>
              <a:avLst/>
              <a:gdLst/>
              <a:ahLst/>
              <a:cxnLst/>
              <a:rect l="l" t="t" r="r" b="b"/>
              <a:pathLst>
                <a:path w="761" h="547" extrusionOk="0">
                  <a:moveTo>
                    <a:pt x="266" y="1"/>
                  </a:moveTo>
                  <a:cubicBezTo>
                    <a:pt x="128" y="1"/>
                    <a:pt x="1" y="135"/>
                    <a:pt x="6" y="274"/>
                  </a:cubicBezTo>
                  <a:cubicBezTo>
                    <a:pt x="14" y="412"/>
                    <a:pt x="123" y="547"/>
                    <a:pt x="270" y="547"/>
                  </a:cubicBezTo>
                  <a:cubicBezTo>
                    <a:pt x="273" y="547"/>
                    <a:pt x="276" y="546"/>
                    <a:pt x="279" y="546"/>
                  </a:cubicBezTo>
                  <a:cubicBezTo>
                    <a:pt x="367" y="541"/>
                    <a:pt x="455" y="541"/>
                    <a:pt x="540" y="519"/>
                  </a:cubicBezTo>
                  <a:cubicBezTo>
                    <a:pt x="642" y="491"/>
                    <a:pt x="760" y="392"/>
                    <a:pt x="758" y="274"/>
                  </a:cubicBezTo>
                  <a:cubicBezTo>
                    <a:pt x="752" y="158"/>
                    <a:pt x="656" y="65"/>
                    <a:pt x="551" y="29"/>
                  </a:cubicBezTo>
                  <a:cubicBezTo>
                    <a:pt x="463" y="1"/>
                    <a:pt x="369" y="4"/>
                    <a:pt x="279" y="1"/>
                  </a:cubicBezTo>
                  <a:cubicBezTo>
                    <a:pt x="274" y="1"/>
                    <a:pt x="270" y="1"/>
                    <a:pt x="26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29"/>
            <p:cNvSpPr/>
            <p:nvPr/>
          </p:nvSpPr>
          <p:spPr>
            <a:xfrm>
              <a:off x="768638" y="-1172762"/>
              <a:ext cx="26043" cy="36335"/>
            </a:xfrm>
            <a:custGeom>
              <a:avLst/>
              <a:gdLst/>
              <a:ahLst/>
              <a:cxnLst/>
              <a:rect l="l" t="t" r="r" b="b"/>
              <a:pathLst>
                <a:path w="582" h="812" extrusionOk="0">
                  <a:moveTo>
                    <a:pt x="305" y="1"/>
                  </a:moveTo>
                  <a:cubicBezTo>
                    <a:pt x="301" y="1"/>
                    <a:pt x="296" y="1"/>
                    <a:pt x="292" y="1"/>
                  </a:cubicBezTo>
                  <a:cubicBezTo>
                    <a:pt x="141" y="7"/>
                    <a:pt x="0" y="125"/>
                    <a:pt x="3" y="288"/>
                  </a:cubicBezTo>
                  <a:cubicBezTo>
                    <a:pt x="9" y="395"/>
                    <a:pt x="9" y="502"/>
                    <a:pt x="28" y="610"/>
                  </a:cubicBezTo>
                  <a:cubicBezTo>
                    <a:pt x="47" y="703"/>
                    <a:pt x="132" y="772"/>
                    <a:pt x="218" y="800"/>
                  </a:cubicBezTo>
                  <a:cubicBezTo>
                    <a:pt x="241" y="807"/>
                    <a:pt x="268" y="811"/>
                    <a:pt x="294" y="811"/>
                  </a:cubicBezTo>
                  <a:cubicBezTo>
                    <a:pt x="319" y="811"/>
                    <a:pt x="343" y="808"/>
                    <a:pt x="364" y="800"/>
                  </a:cubicBezTo>
                  <a:cubicBezTo>
                    <a:pt x="449" y="772"/>
                    <a:pt x="537" y="703"/>
                    <a:pt x="554" y="610"/>
                  </a:cubicBezTo>
                  <a:cubicBezTo>
                    <a:pt x="576" y="502"/>
                    <a:pt x="576" y="395"/>
                    <a:pt x="579" y="288"/>
                  </a:cubicBezTo>
                  <a:cubicBezTo>
                    <a:pt x="581" y="140"/>
                    <a:pt x="451" y="1"/>
                    <a:pt x="30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29"/>
            <p:cNvSpPr/>
            <p:nvPr/>
          </p:nvSpPr>
          <p:spPr>
            <a:xfrm>
              <a:off x="249241" y="-1033593"/>
              <a:ext cx="952227" cy="1039619"/>
            </a:xfrm>
            <a:custGeom>
              <a:avLst/>
              <a:gdLst/>
              <a:ahLst/>
              <a:cxnLst/>
              <a:rect l="l" t="t" r="r" b="b"/>
              <a:pathLst>
                <a:path w="21280" h="23233" extrusionOk="0">
                  <a:moveTo>
                    <a:pt x="14222" y="1"/>
                  </a:moveTo>
                  <a:cubicBezTo>
                    <a:pt x="14111" y="1"/>
                    <a:pt x="13996" y="132"/>
                    <a:pt x="14074" y="242"/>
                  </a:cubicBezTo>
                  <a:cubicBezTo>
                    <a:pt x="16147" y="3152"/>
                    <a:pt x="17692" y="6390"/>
                    <a:pt x="18496" y="9876"/>
                  </a:cubicBezTo>
                  <a:cubicBezTo>
                    <a:pt x="18964" y="11897"/>
                    <a:pt x="19248" y="13967"/>
                    <a:pt x="19438" y="16029"/>
                  </a:cubicBezTo>
                  <a:cubicBezTo>
                    <a:pt x="19622" y="18014"/>
                    <a:pt x="19666" y="20506"/>
                    <a:pt x="17899" y="21839"/>
                  </a:cubicBezTo>
                  <a:cubicBezTo>
                    <a:pt x="17228" y="22343"/>
                    <a:pt x="16435" y="22550"/>
                    <a:pt x="15582" y="22550"/>
                  </a:cubicBezTo>
                  <a:cubicBezTo>
                    <a:pt x="12809" y="22550"/>
                    <a:pt x="9400" y="20362"/>
                    <a:pt x="7505" y="19080"/>
                  </a:cubicBezTo>
                  <a:cubicBezTo>
                    <a:pt x="4666" y="17158"/>
                    <a:pt x="2455" y="14694"/>
                    <a:pt x="346" y="12026"/>
                  </a:cubicBezTo>
                  <a:cubicBezTo>
                    <a:pt x="313" y="11985"/>
                    <a:pt x="273" y="11968"/>
                    <a:pt x="233" y="11968"/>
                  </a:cubicBezTo>
                  <a:cubicBezTo>
                    <a:pt x="116" y="11968"/>
                    <a:pt x="1" y="12114"/>
                    <a:pt x="68" y="12241"/>
                  </a:cubicBezTo>
                  <a:cubicBezTo>
                    <a:pt x="1935" y="15633"/>
                    <a:pt x="4972" y="18392"/>
                    <a:pt x="8257" y="20385"/>
                  </a:cubicBezTo>
                  <a:cubicBezTo>
                    <a:pt x="10111" y="21510"/>
                    <a:pt x="13079" y="23233"/>
                    <a:pt x="15649" y="23233"/>
                  </a:cubicBezTo>
                  <a:cubicBezTo>
                    <a:pt x="16620" y="23233"/>
                    <a:pt x="17533" y="22987"/>
                    <a:pt x="18309" y="22370"/>
                  </a:cubicBezTo>
                  <a:cubicBezTo>
                    <a:pt x="21280" y="20005"/>
                    <a:pt x="20035" y="15063"/>
                    <a:pt x="19493" y="11908"/>
                  </a:cubicBezTo>
                  <a:cubicBezTo>
                    <a:pt x="18738" y="7522"/>
                    <a:pt x="17144" y="3516"/>
                    <a:pt x="14322" y="49"/>
                  </a:cubicBezTo>
                  <a:cubicBezTo>
                    <a:pt x="14294" y="15"/>
                    <a:pt x="14258" y="1"/>
                    <a:pt x="14222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29"/>
            <p:cNvSpPr/>
            <p:nvPr/>
          </p:nvSpPr>
          <p:spPr>
            <a:xfrm>
              <a:off x="708138" y="-277834"/>
              <a:ext cx="347330" cy="182436"/>
            </a:xfrm>
            <a:custGeom>
              <a:avLst/>
              <a:gdLst/>
              <a:ahLst/>
              <a:cxnLst/>
              <a:rect l="l" t="t" r="r" b="b"/>
              <a:pathLst>
                <a:path w="7762" h="4077" extrusionOk="0">
                  <a:moveTo>
                    <a:pt x="6789" y="1"/>
                  </a:moveTo>
                  <a:cubicBezTo>
                    <a:pt x="6705" y="1"/>
                    <a:pt x="6624" y="66"/>
                    <a:pt x="6658" y="167"/>
                  </a:cubicBezTo>
                  <a:cubicBezTo>
                    <a:pt x="7120" y="1566"/>
                    <a:pt x="6413" y="3055"/>
                    <a:pt x="4987" y="3543"/>
                  </a:cubicBezTo>
                  <a:cubicBezTo>
                    <a:pt x="4623" y="3667"/>
                    <a:pt x="4260" y="3721"/>
                    <a:pt x="3900" y="3721"/>
                  </a:cubicBezTo>
                  <a:cubicBezTo>
                    <a:pt x="2586" y="3721"/>
                    <a:pt x="1314" y="2999"/>
                    <a:pt x="218" y="2312"/>
                  </a:cubicBezTo>
                  <a:cubicBezTo>
                    <a:pt x="196" y="2298"/>
                    <a:pt x="175" y="2292"/>
                    <a:pt x="156" y="2292"/>
                  </a:cubicBezTo>
                  <a:cubicBezTo>
                    <a:pt x="59" y="2292"/>
                    <a:pt x="1" y="2442"/>
                    <a:pt x="100" y="2513"/>
                  </a:cubicBezTo>
                  <a:cubicBezTo>
                    <a:pt x="1180" y="3310"/>
                    <a:pt x="2625" y="4076"/>
                    <a:pt x="4026" y="4076"/>
                  </a:cubicBezTo>
                  <a:cubicBezTo>
                    <a:pt x="4620" y="4076"/>
                    <a:pt x="5207" y="3938"/>
                    <a:pt x="5755" y="3606"/>
                  </a:cubicBezTo>
                  <a:cubicBezTo>
                    <a:pt x="6925" y="2896"/>
                    <a:pt x="7762" y="1302"/>
                    <a:pt x="6911" y="63"/>
                  </a:cubicBezTo>
                  <a:cubicBezTo>
                    <a:pt x="6881" y="20"/>
                    <a:pt x="6834" y="1"/>
                    <a:pt x="6789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29"/>
            <p:cNvSpPr/>
            <p:nvPr/>
          </p:nvSpPr>
          <p:spPr>
            <a:xfrm>
              <a:off x="703215" y="-1045317"/>
              <a:ext cx="222529" cy="667140"/>
            </a:xfrm>
            <a:custGeom>
              <a:avLst/>
              <a:gdLst/>
              <a:ahLst/>
              <a:cxnLst/>
              <a:rect l="l" t="t" r="r" b="b"/>
              <a:pathLst>
                <a:path w="4973" h="14909" extrusionOk="0">
                  <a:moveTo>
                    <a:pt x="219" y="0"/>
                  </a:moveTo>
                  <a:cubicBezTo>
                    <a:pt x="109" y="0"/>
                    <a:pt x="1" y="120"/>
                    <a:pt x="77" y="231"/>
                  </a:cubicBezTo>
                  <a:cubicBezTo>
                    <a:pt x="1520" y="2365"/>
                    <a:pt x="2789" y="4367"/>
                    <a:pt x="3431" y="6905"/>
                  </a:cubicBezTo>
                  <a:cubicBezTo>
                    <a:pt x="4092" y="9526"/>
                    <a:pt x="4083" y="12236"/>
                    <a:pt x="3547" y="14876"/>
                  </a:cubicBezTo>
                  <a:cubicBezTo>
                    <a:pt x="3543" y="14896"/>
                    <a:pt x="3560" y="14909"/>
                    <a:pt x="3575" y="14909"/>
                  </a:cubicBezTo>
                  <a:cubicBezTo>
                    <a:pt x="3586" y="14909"/>
                    <a:pt x="3596" y="14903"/>
                    <a:pt x="3599" y="14890"/>
                  </a:cubicBezTo>
                  <a:cubicBezTo>
                    <a:pt x="4973" y="10011"/>
                    <a:pt x="3984" y="3764"/>
                    <a:pt x="322" y="44"/>
                  </a:cubicBezTo>
                  <a:cubicBezTo>
                    <a:pt x="292" y="13"/>
                    <a:pt x="256" y="0"/>
                    <a:pt x="21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29"/>
            <p:cNvSpPr/>
            <p:nvPr/>
          </p:nvSpPr>
          <p:spPr>
            <a:xfrm>
              <a:off x="580604" y="-1120943"/>
              <a:ext cx="31860" cy="43002"/>
            </a:xfrm>
            <a:custGeom>
              <a:avLst/>
              <a:gdLst/>
              <a:ahLst/>
              <a:cxnLst/>
              <a:rect l="l" t="t" r="r" b="b"/>
              <a:pathLst>
                <a:path w="712" h="961" extrusionOk="0">
                  <a:moveTo>
                    <a:pt x="356" y="1"/>
                  </a:moveTo>
                  <a:cubicBezTo>
                    <a:pt x="297" y="1"/>
                    <a:pt x="239" y="16"/>
                    <a:pt x="191" y="46"/>
                  </a:cubicBezTo>
                  <a:cubicBezTo>
                    <a:pt x="48" y="134"/>
                    <a:pt x="1" y="267"/>
                    <a:pt x="1" y="424"/>
                  </a:cubicBezTo>
                  <a:lnTo>
                    <a:pt x="1" y="605"/>
                  </a:lnTo>
                  <a:cubicBezTo>
                    <a:pt x="1" y="788"/>
                    <a:pt x="159" y="961"/>
                    <a:pt x="343" y="961"/>
                  </a:cubicBezTo>
                  <a:cubicBezTo>
                    <a:pt x="347" y="961"/>
                    <a:pt x="352" y="961"/>
                    <a:pt x="356" y="960"/>
                  </a:cubicBezTo>
                  <a:cubicBezTo>
                    <a:pt x="549" y="952"/>
                    <a:pt x="711" y="804"/>
                    <a:pt x="711" y="605"/>
                  </a:cubicBezTo>
                  <a:lnTo>
                    <a:pt x="711" y="424"/>
                  </a:lnTo>
                  <a:cubicBezTo>
                    <a:pt x="711" y="267"/>
                    <a:pt x="664" y="134"/>
                    <a:pt x="524" y="46"/>
                  </a:cubicBezTo>
                  <a:cubicBezTo>
                    <a:pt x="474" y="16"/>
                    <a:pt x="415" y="1"/>
                    <a:pt x="35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29"/>
            <p:cNvSpPr/>
            <p:nvPr/>
          </p:nvSpPr>
          <p:spPr>
            <a:xfrm>
              <a:off x="436022" y="-725544"/>
              <a:ext cx="137285" cy="165521"/>
            </a:xfrm>
            <a:custGeom>
              <a:avLst/>
              <a:gdLst/>
              <a:ahLst/>
              <a:cxnLst/>
              <a:rect l="l" t="t" r="r" b="b"/>
              <a:pathLst>
                <a:path w="3068" h="3699" extrusionOk="0">
                  <a:moveTo>
                    <a:pt x="52" y="0"/>
                  </a:moveTo>
                  <a:cubicBezTo>
                    <a:pt x="27" y="0"/>
                    <a:pt x="0" y="25"/>
                    <a:pt x="8" y="54"/>
                  </a:cubicBezTo>
                  <a:cubicBezTo>
                    <a:pt x="399" y="1565"/>
                    <a:pt x="1508" y="3014"/>
                    <a:pt x="2937" y="3691"/>
                  </a:cubicBezTo>
                  <a:cubicBezTo>
                    <a:pt x="2949" y="3696"/>
                    <a:pt x="2960" y="3699"/>
                    <a:pt x="2970" y="3699"/>
                  </a:cubicBezTo>
                  <a:cubicBezTo>
                    <a:pt x="3032" y="3699"/>
                    <a:pt x="3067" y="3618"/>
                    <a:pt x="3006" y="3575"/>
                  </a:cubicBezTo>
                  <a:cubicBezTo>
                    <a:pt x="1673" y="2620"/>
                    <a:pt x="729" y="1541"/>
                    <a:pt x="82" y="21"/>
                  </a:cubicBezTo>
                  <a:cubicBezTo>
                    <a:pt x="76" y="6"/>
                    <a:pt x="64" y="0"/>
                    <a:pt x="5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29"/>
            <p:cNvSpPr/>
            <p:nvPr/>
          </p:nvSpPr>
          <p:spPr>
            <a:xfrm>
              <a:off x="778124" y="-629021"/>
              <a:ext cx="33561" cy="39199"/>
            </a:xfrm>
            <a:custGeom>
              <a:avLst/>
              <a:gdLst/>
              <a:ahLst/>
              <a:cxnLst/>
              <a:rect l="l" t="t" r="r" b="b"/>
              <a:pathLst>
                <a:path w="750" h="876" extrusionOk="0">
                  <a:moveTo>
                    <a:pt x="375" y="0"/>
                  </a:moveTo>
                  <a:cubicBezTo>
                    <a:pt x="268" y="0"/>
                    <a:pt x="161" y="61"/>
                    <a:pt x="130" y="182"/>
                  </a:cubicBezTo>
                  <a:cubicBezTo>
                    <a:pt x="105" y="273"/>
                    <a:pt x="80" y="367"/>
                    <a:pt x="55" y="457"/>
                  </a:cubicBezTo>
                  <a:cubicBezTo>
                    <a:pt x="0" y="664"/>
                    <a:pt x="160" y="876"/>
                    <a:pt x="375" y="876"/>
                  </a:cubicBezTo>
                  <a:cubicBezTo>
                    <a:pt x="590" y="876"/>
                    <a:pt x="749" y="664"/>
                    <a:pt x="694" y="457"/>
                  </a:cubicBezTo>
                  <a:cubicBezTo>
                    <a:pt x="669" y="367"/>
                    <a:pt x="645" y="273"/>
                    <a:pt x="620" y="182"/>
                  </a:cubicBezTo>
                  <a:cubicBezTo>
                    <a:pt x="588" y="61"/>
                    <a:pt x="481" y="0"/>
                    <a:pt x="375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29"/>
            <p:cNvSpPr/>
            <p:nvPr/>
          </p:nvSpPr>
          <p:spPr>
            <a:xfrm>
              <a:off x="53198" y="-1377442"/>
              <a:ext cx="590846" cy="802681"/>
            </a:xfrm>
            <a:custGeom>
              <a:avLst/>
              <a:gdLst/>
              <a:ahLst/>
              <a:cxnLst/>
              <a:rect l="l" t="t" r="r" b="b"/>
              <a:pathLst>
                <a:path w="13204" h="17938" extrusionOk="0">
                  <a:moveTo>
                    <a:pt x="6947" y="0"/>
                  </a:moveTo>
                  <a:cubicBezTo>
                    <a:pt x="4565" y="0"/>
                    <a:pt x="2343" y="845"/>
                    <a:pt x="1195" y="3243"/>
                  </a:cubicBezTo>
                  <a:cubicBezTo>
                    <a:pt x="303" y="5101"/>
                    <a:pt x="372" y="7276"/>
                    <a:pt x="655" y="9270"/>
                  </a:cubicBezTo>
                  <a:cubicBezTo>
                    <a:pt x="1079" y="12249"/>
                    <a:pt x="1936" y="15159"/>
                    <a:pt x="3166" y="17904"/>
                  </a:cubicBezTo>
                  <a:cubicBezTo>
                    <a:pt x="3176" y="17928"/>
                    <a:pt x="3197" y="17938"/>
                    <a:pt x="3220" y="17938"/>
                  </a:cubicBezTo>
                  <a:cubicBezTo>
                    <a:pt x="3264" y="17938"/>
                    <a:pt x="3313" y="17898"/>
                    <a:pt x="3293" y="17849"/>
                  </a:cubicBezTo>
                  <a:cubicBezTo>
                    <a:pt x="1784" y="13953"/>
                    <a:pt x="0" y="8967"/>
                    <a:pt x="1027" y="4751"/>
                  </a:cubicBezTo>
                  <a:cubicBezTo>
                    <a:pt x="1669" y="2114"/>
                    <a:pt x="3855" y="577"/>
                    <a:pt x="6503" y="423"/>
                  </a:cubicBezTo>
                  <a:cubicBezTo>
                    <a:pt x="6652" y="415"/>
                    <a:pt x="6800" y="410"/>
                    <a:pt x="6946" y="410"/>
                  </a:cubicBezTo>
                  <a:cubicBezTo>
                    <a:pt x="9045" y="410"/>
                    <a:pt x="10975" y="1251"/>
                    <a:pt x="12987" y="1753"/>
                  </a:cubicBezTo>
                  <a:cubicBezTo>
                    <a:pt x="12997" y="1755"/>
                    <a:pt x="13006" y="1756"/>
                    <a:pt x="13015" y="1756"/>
                  </a:cubicBezTo>
                  <a:cubicBezTo>
                    <a:pt x="13132" y="1756"/>
                    <a:pt x="13204" y="1586"/>
                    <a:pt x="13084" y="1527"/>
                  </a:cubicBezTo>
                  <a:cubicBezTo>
                    <a:pt x="11350" y="680"/>
                    <a:pt x="9084" y="0"/>
                    <a:pt x="6947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2" name="Google Shape;2672;p29"/>
          <p:cNvSpPr/>
          <p:nvPr/>
        </p:nvSpPr>
        <p:spPr>
          <a:xfrm>
            <a:off x="3094215" y="384728"/>
            <a:ext cx="300424" cy="300541"/>
          </a:xfrm>
          <a:custGeom>
            <a:avLst/>
            <a:gdLst/>
            <a:ahLst/>
            <a:cxnLst/>
            <a:rect l="l" t="t" r="r" b="b"/>
            <a:pathLst>
              <a:path w="2093" h="2094" extrusionOk="0">
                <a:moveTo>
                  <a:pt x="1019" y="1"/>
                </a:moveTo>
                <a:cubicBezTo>
                  <a:pt x="1019" y="1"/>
                  <a:pt x="945" y="482"/>
                  <a:pt x="928" y="931"/>
                </a:cubicBezTo>
                <a:cubicBezTo>
                  <a:pt x="576" y="956"/>
                  <a:pt x="0" y="1074"/>
                  <a:pt x="0" y="1074"/>
                </a:cubicBezTo>
                <a:cubicBezTo>
                  <a:pt x="0" y="1074"/>
                  <a:pt x="479" y="1149"/>
                  <a:pt x="928" y="1165"/>
                </a:cubicBezTo>
                <a:cubicBezTo>
                  <a:pt x="936" y="1620"/>
                  <a:pt x="1019" y="2093"/>
                  <a:pt x="1019" y="2093"/>
                </a:cubicBezTo>
                <a:cubicBezTo>
                  <a:pt x="1019" y="2093"/>
                  <a:pt x="1137" y="1520"/>
                  <a:pt x="1162" y="1165"/>
                </a:cubicBezTo>
                <a:cubicBezTo>
                  <a:pt x="1619" y="1157"/>
                  <a:pt x="2093" y="1074"/>
                  <a:pt x="2093" y="1074"/>
                </a:cubicBezTo>
                <a:cubicBezTo>
                  <a:pt x="2093" y="1074"/>
                  <a:pt x="1517" y="956"/>
                  <a:pt x="1162" y="931"/>
                </a:cubicBezTo>
                <a:cubicBezTo>
                  <a:pt x="1137" y="579"/>
                  <a:pt x="1019" y="1"/>
                  <a:pt x="101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3" name="Google Shape;2673;p29"/>
          <p:cNvSpPr/>
          <p:nvPr/>
        </p:nvSpPr>
        <p:spPr>
          <a:xfrm>
            <a:off x="8449510" y="1672718"/>
            <a:ext cx="300406" cy="300418"/>
          </a:xfrm>
          <a:custGeom>
            <a:avLst/>
            <a:gdLst/>
            <a:ahLst/>
            <a:cxnLst/>
            <a:rect l="l" t="t" r="r" b="b"/>
            <a:pathLst>
              <a:path w="4723" h="4723" extrusionOk="0">
                <a:moveTo>
                  <a:pt x="2297" y="1"/>
                </a:moveTo>
                <a:cubicBezTo>
                  <a:pt x="2297" y="1"/>
                  <a:pt x="2129" y="1089"/>
                  <a:pt x="2096" y="2102"/>
                </a:cubicBezTo>
                <a:cubicBezTo>
                  <a:pt x="1295" y="2160"/>
                  <a:pt x="1" y="2424"/>
                  <a:pt x="1" y="2424"/>
                </a:cubicBezTo>
                <a:cubicBezTo>
                  <a:pt x="1" y="2424"/>
                  <a:pt x="1083" y="2595"/>
                  <a:pt x="2091" y="2628"/>
                </a:cubicBezTo>
                <a:cubicBezTo>
                  <a:pt x="2115" y="3657"/>
                  <a:pt x="2297" y="4723"/>
                  <a:pt x="2297" y="4723"/>
                </a:cubicBezTo>
                <a:cubicBezTo>
                  <a:pt x="2297" y="4723"/>
                  <a:pt x="2564" y="3432"/>
                  <a:pt x="2622" y="2630"/>
                </a:cubicBezTo>
                <a:cubicBezTo>
                  <a:pt x="3652" y="2608"/>
                  <a:pt x="4723" y="2424"/>
                  <a:pt x="4723" y="2424"/>
                </a:cubicBezTo>
                <a:cubicBezTo>
                  <a:pt x="4723" y="2424"/>
                  <a:pt x="3421" y="2157"/>
                  <a:pt x="2622" y="2102"/>
                </a:cubicBezTo>
                <a:cubicBezTo>
                  <a:pt x="2564" y="1303"/>
                  <a:pt x="2297" y="1"/>
                  <a:pt x="229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4" name="Google Shape;2674;p29"/>
          <p:cNvSpPr/>
          <p:nvPr/>
        </p:nvSpPr>
        <p:spPr>
          <a:xfrm>
            <a:off x="306063" y="4050469"/>
            <a:ext cx="300406" cy="300609"/>
          </a:xfrm>
          <a:custGeom>
            <a:avLst/>
            <a:gdLst/>
            <a:ahLst/>
            <a:cxnLst/>
            <a:rect l="l" t="t" r="r" b="b"/>
            <a:pathLst>
              <a:path w="4723" h="4726" extrusionOk="0">
                <a:moveTo>
                  <a:pt x="2300" y="1"/>
                </a:moveTo>
                <a:cubicBezTo>
                  <a:pt x="2300" y="1"/>
                  <a:pt x="2129" y="1091"/>
                  <a:pt x="2096" y="2101"/>
                </a:cubicBezTo>
                <a:cubicBezTo>
                  <a:pt x="1297" y="2159"/>
                  <a:pt x="1" y="2426"/>
                  <a:pt x="1" y="2426"/>
                </a:cubicBezTo>
                <a:cubicBezTo>
                  <a:pt x="1" y="2426"/>
                  <a:pt x="1083" y="2594"/>
                  <a:pt x="2093" y="2627"/>
                </a:cubicBezTo>
                <a:cubicBezTo>
                  <a:pt x="2115" y="3657"/>
                  <a:pt x="2300" y="4725"/>
                  <a:pt x="2300" y="4725"/>
                </a:cubicBezTo>
                <a:cubicBezTo>
                  <a:pt x="2300" y="4725"/>
                  <a:pt x="2564" y="3431"/>
                  <a:pt x="2622" y="2633"/>
                </a:cubicBezTo>
                <a:cubicBezTo>
                  <a:pt x="3651" y="2608"/>
                  <a:pt x="4722" y="2426"/>
                  <a:pt x="4722" y="2426"/>
                </a:cubicBezTo>
                <a:cubicBezTo>
                  <a:pt x="4722" y="2426"/>
                  <a:pt x="3420" y="2159"/>
                  <a:pt x="2622" y="2101"/>
                </a:cubicBezTo>
                <a:cubicBezTo>
                  <a:pt x="2567" y="1303"/>
                  <a:pt x="2300" y="1"/>
                  <a:pt x="230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75" name="Google Shape;2675;p29"/>
          <p:cNvGrpSpPr/>
          <p:nvPr/>
        </p:nvGrpSpPr>
        <p:grpSpPr>
          <a:xfrm>
            <a:off x="3873107" y="-880656"/>
            <a:ext cx="1587045" cy="1764437"/>
            <a:chOff x="-2461806" y="-1519518"/>
            <a:chExt cx="1587045" cy="1764437"/>
          </a:xfrm>
        </p:grpSpPr>
        <p:sp>
          <p:nvSpPr>
            <p:cNvPr id="2676" name="Google Shape;2676;p29"/>
            <p:cNvSpPr/>
            <p:nvPr/>
          </p:nvSpPr>
          <p:spPr>
            <a:xfrm>
              <a:off x="-2460239" y="-1461569"/>
              <a:ext cx="1524279" cy="1417556"/>
            </a:xfrm>
            <a:custGeom>
              <a:avLst/>
              <a:gdLst/>
              <a:ahLst/>
              <a:cxnLst/>
              <a:rect l="l" t="t" r="r" b="b"/>
              <a:pathLst>
                <a:path w="34064" h="31679" extrusionOk="0">
                  <a:moveTo>
                    <a:pt x="35" y="1"/>
                  </a:moveTo>
                  <a:cubicBezTo>
                    <a:pt x="8" y="1"/>
                    <a:pt x="1" y="41"/>
                    <a:pt x="29" y="54"/>
                  </a:cubicBezTo>
                  <a:cubicBezTo>
                    <a:pt x="8594" y="3239"/>
                    <a:pt x="9814" y="13520"/>
                    <a:pt x="13448" y="20706"/>
                  </a:cubicBezTo>
                  <a:cubicBezTo>
                    <a:pt x="15238" y="24244"/>
                    <a:pt x="17793" y="27097"/>
                    <a:pt x="21405" y="28823"/>
                  </a:cubicBezTo>
                  <a:cubicBezTo>
                    <a:pt x="25020" y="30546"/>
                    <a:pt x="29348" y="31472"/>
                    <a:pt x="33341" y="31678"/>
                  </a:cubicBezTo>
                  <a:cubicBezTo>
                    <a:pt x="33350" y="31679"/>
                    <a:pt x="33359" y="31679"/>
                    <a:pt x="33368" y="31679"/>
                  </a:cubicBezTo>
                  <a:cubicBezTo>
                    <a:pt x="33945" y="31679"/>
                    <a:pt x="34064" y="30754"/>
                    <a:pt x="33484" y="30624"/>
                  </a:cubicBezTo>
                  <a:cubicBezTo>
                    <a:pt x="29260" y="29679"/>
                    <a:pt x="24990" y="29440"/>
                    <a:pt x="21097" y="27328"/>
                  </a:cubicBezTo>
                  <a:cubicBezTo>
                    <a:pt x="16892" y="25045"/>
                    <a:pt x="14516" y="21037"/>
                    <a:pt x="12765" y="16733"/>
                  </a:cubicBezTo>
                  <a:cubicBezTo>
                    <a:pt x="10186" y="10395"/>
                    <a:pt x="7669" y="1805"/>
                    <a:pt x="42" y="1"/>
                  </a:cubicBezTo>
                  <a:cubicBezTo>
                    <a:pt x="40" y="1"/>
                    <a:pt x="37" y="1"/>
                    <a:pt x="3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29"/>
            <p:cNvSpPr/>
            <p:nvPr/>
          </p:nvSpPr>
          <p:spPr>
            <a:xfrm>
              <a:off x="-2394459" y="-1519518"/>
              <a:ext cx="1134886" cy="1069107"/>
            </a:xfrm>
            <a:custGeom>
              <a:avLst/>
              <a:gdLst/>
              <a:ahLst/>
              <a:cxnLst/>
              <a:rect l="l" t="t" r="r" b="b"/>
              <a:pathLst>
                <a:path w="25362" h="23892" extrusionOk="0">
                  <a:moveTo>
                    <a:pt x="72" y="0"/>
                  </a:moveTo>
                  <a:cubicBezTo>
                    <a:pt x="26" y="0"/>
                    <a:pt x="1" y="71"/>
                    <a:pt x="48" y="93"/>
                  </a:cubicBezTo>
                  <a:cubicBezTo>
                    <a:pt x="3214" y="1539"/>
                    <a:pt x="6061" y="3133"/>
                    <a:pt x="8024" y="6123"/>
                  </a:cubicBezTo>
                  <a:cubicBezTo>
                    <a:pt x="9767" y="8783"/>
                    <a:pt x="10643" y="11899"/>
                    <a:pt x="12006" y="14749"/>
                  </a:cubicBezTo>
                  <a:cubicBezTo>
                    <a:pt x="14210" y="19351"/>
                    <a:pt x="19004" y="23891"/>
                    <a:pt x="24450" y="23891"/>
                  </a:cubicBezTo>
                  <a:cubicBezTo>
                    <a:pt x="24501" y="23891"/>
                    <a:pt x="24551" y="23891"/>
                    <a:pt x="24602" y="23890"/>
                  </a:cubicBezTo>
                  <a:cubicBezTo>
                    <a:pt x="25219" y="23882"/>
                    <a:pt x="25362" y="22965"/>
                    <a:pt x="24748" y="22802"/>
                  </a:cubicBezTo>
                  <a:cubicBezTo>
                    <a:pt x="21686" y="21987"/>
                    <a:pt x="19018" y="21250"/>
                    <a:pt x="16551" y="19121"/>
                  </a:cubicBezTo>
                  <a:cubicBezTo>
                    <a:pt x="14115" y="17021"/>
                    <a:pt x="12766" y="14174"/>
                    <a:pt x="11483" y="11291"/>
                  </a:cubicBezTo>
                  <a:cubicBezTo>
                    <a:pt x="10340" y="8722"/>
                    <a:pt x="9134" y="6120"/>
                    <a:pt x="7083" y="4135"/>
                  </a:cubicBezTo>
                  <a:cubicBezTo>
                    <a:pt x="5136" y="2252"/>
                    <a:pt x="2680" y="779"/>
                    <a:pt x="87" y="2"/>
                  </a:cubicBezTo>
                  <a:cubicBezTo>
                    <a:pt x="82" y="1"/>
                    <a:pt x="77" y="0"/>
                    <a:pt x="7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29"/>
            <p:cNvSpPr/>
            <p:nvPr/>
          </p:nvSpPr>
          <p:spPr>
            <a:xfrm>
              <a:off x="-2461806" y="-1423219"/>
              <a:ext cx="824159" cy="1573635"/>
            </a:xfrm>
            <a:custGeom>
              <a:avLst/>
              <a:gdLst/>
              <a:ahLst/>
              <a:cxnLst/>
              <a:rect l="l" t="t" r="r" b="b"/>
              <a:pathLst>
                <a:path w="18418" h="35167" extrusionOk="0">
                  <a:moveTo>
                    <a:pt x="88" y="1"/>
                  </a:moveTo>
                  <a:cubicBezTo>
                    <a:pt x="34" y="1"/>
                    <a:pt x="1" y="91"/>
                    <a:pt x="58" y="116"/>
                  </a:cubicBezTo>
                  <a:cubicBezTo>
                    <a:pt x="8100" y="3641"/>
                    <a:pt x="4381" y="14929"/>
                    <a:pt x="6016" y="21576"/>
                  </a:cubicBezTo>
                  <a:cubicBezTo>
                    <a:pt x="7429" y="27308"/>
                    <a:pt x="11897" y="33417"/>
                    <a:pt x="17770" y="35149"/>
                  </a:cubicBezTo>
                  <a:cubicBezTo>
                    <a:pt x="17811" y="35161"/>
                    <a:pt x="17850" y="35167"/>
                    <a:pt x="17887" y="35167"/>
                  </a:cubicBezTo>
                  <a:cubicBezTo>
                    <a:pt x="18248" y="35167"/>
                    <a:pt x="18418" y="34637"/>
                    <a:pt x="18076" y="34425"/>
                  </a:cubicBezTo>
                  <a:lnTo>
                    <a:pt x="18076" y="34425"/>
                  </a:lnTo>
                  <a:lnTo>
                    <a:pt x="18076" y="34428"/>
                  </a:lnTo>
                  <a:cubicBezTo>
                    <a:pt x="14970" y="32509"/>
                    <a:pt x="12175" y="30573"/>
                    <a:pt x="10066" y="27514"/>
                  </a:cubicBezTo>
                  <a:cubicBezTo>
                    <a:pt x="7891" y="24351"/>
                    <a:pt x="6820" y="20766"/>
                    <a:pt x="6644" y="16950"/>
                  </a:cubicBezTo>
                  <a:cubicBezTo>
                    <a:pt x="6374" y="11063"/>
                    <a:pt x="7040" y="2492"/>
                    <a:pt x="105" y="4"/>
                  </a:cubicBezTo>
                  <a:cubicBezTo>
                    <a:pt x="99" y="1"/>
                    <a:pt x="93" y="1"/>
                    <a:pt x="8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29"/>
            <p:cNvSpPr/>
            <p:nvPr/>
          </p:nvSpPr>
          <p:spPr>
            <a:xfrm>
              <a:off x="-2045018" y="-831867"/>
              <a:ext cx="976793" cy="1016305"/>
            </a:xfrm>
            <a:custGeom>
              <a:avLst/>
              <a:gdLst/>
              <a:ahLst/>
              <a:cxnLst/>
              <a:rect l="l" t="t" r="r" b="b"/>
              <a:pathLst>
                <a:path w="21829" h="22712" extrusionOk="0">
                  <a:moveTo>
                    <a:pt x="50" y="1"/>
                  </a:moveTo>
                  <a:cubicBezTo>
                    <a:pt x="25" y="1"/>
                    <a:pt x="1" y="17"/>
                    <a:pt x="1" y="48"/>
                  </a:cubicBezTo>
                  <a:cubicBezTo>
                    <a:pt x="136" y="5863"/>
                    <a:pt x="2278" y="11351"/>
                    <a:pt x="6278" y="15615"/>
                  </a:cubicBezTo>
                  <a:cubicBezTo>
                    <a:pt x="10031" y="19619"/>
                    <a:pt x="15775" y="22712"/>
                    <a:pt x="21364" y="22712"/>
                  </a:cubicBezTo>
                  <a:cubicBezTo>
                    <a:pt x="21425" y="22712"/>
                    <a:pt x="21487" y="22711"/>
                    <a:pt x="21548" y="22711"/>
                  </a:cubicBezTo>
                  <a:cubicBezTo>
                    <a:pt x="21765" y="22708"/>
                    <a:pt x="21829" y="22361"/>
                    <a:pt x="21600" y="22320"/>
                  </a:cubicBezTo>
                  <a:cubicBezTo>
                    <a:pt x="16017" y="21268"/>
                    <a:pt x="11008" y="19481"/>
                    <a:pt x="6898" y="15373"/>
                  </a:cubicBezTo>
                  <a:cubicBezTo>
                    <a:pt x="2870" y="11351"/>
                    <a:pt x="460" y="5717"/>
                    <a:pt x="103" y="48"/>
                  </a:cubicBezTo>
                  <a:cubicBezTo>
                    <a:pt x="100" y="17"/>
                    <a:pt x="74" y="1"/>
                    <a:pt x="50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29"/>
            <p:cNvSpPr/>
            <p:nvPr/>
          </p:nvSpPr>
          <p:spPr>
            <a:xfrm>
              <a:off x="-1645323" y="-474012"/>
              <a:ext cx="414362" cy="215191"/>
            </a:xfrm>
            <a:custGeom>
              <a:avLst/>
              <a:gdLst/>
              <a:ahLst/>
              <a:cxnLst/>
              <a:rect l="l" t="t" r="r" b="b"/>
              <a:pathLst>
                <a:path w="9260" h="4809" extrusionOk="0">
                  <a:moveTo>
                    <a:pt x="137" y="1"/>
                  </a:moveTo>
                  <a:cubicBezTo>
                    <a:pt x="64" y="1"/>
                    <a:pt x="1" y="89"/>
                    <a:pt x="69" y="152"/>
                  </a:cubicBezTo>
                  <a:cubicBezTo>
                    <a:pt x="2525" y="2393"/>
                    <a:pt x="5686" y="4326"/>
                    <a:pt x="9031" y="4807"/>
                  </a:cubicBezTo>
                  <a:cubicBezTo>
                    <a:pt x="9039" y="4808"/>
                    <a:pt x="9046" y="4809"/>
                    <a:pt x="9053" y="4809"/>
                  </a:cubicBezTo>
                  <a:cubicBezTo>
                    <a:pt x="9200" y="4809"/>
                    <a:pt x="9260" y="4604"/>
                    <a:pt x="9100" y="4551"/>
                  </a:cubicBezTo>
                  <a:cubicBezTo>
                    <a:pt x="5801" y="3500"/>
                    <a:pt x="2861" y="2307"/>
                    <a:pt x="199" y="25"/>
                  </a:cubicBezTo>
                  <a:cubicBezTo>
                    <a:pt x="179" y="8"/>
                    <a:pt x="157" y="1"/>
                    <a:pt x="137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29"/>
            <p:cNvSpPr/>
            <p:nvPr/>
          </p:nvSpPr>
          <p:spPr>
            <a:xfrm>
              <a:off x="-1135637" y="-269019"/>
              <a:ext cx="54860" cy="42421"/>
            </a:xfrm>
            <a:custGeom>
              <a:avLst/>
              <a:gdLst/>
              <a:ahLst/>
              <a:cxnLst/>
              <a:rect l="l" t="t" r="r" b="b"/>
              <a:pathLst>
                <a:path w="1226" h="948" extrusionOk="0">
                  <a:moveTo>
                    <a:pt x="612" y="1"/>
                  </a:moveTo>
                  <a:cubicBezTo>
                    <a:pt x="1" y="1"/>
                    <a:pt x="1" y="948"/>
                    <a:pt x="612" y="948"/>
                  </a:cubicBezTo>
                  <a:cubicBezTo>
                    <a:pt x="1226" y="948"/>
                    <a:pt x="1226" y="1"/>
                    <a:pt x="612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29"/>
            <p:cNvSpPr/>
            <p:nvPr/>
          </p:nvSpPr>
          <p:spPr>
            <a:xfrm>
              <a:off x="-1483334" y="-76823"/>
              <a:ext cx="36290" cy="28146"/>
            </a:xfrm>
            <a:custGeom>
              <a:avLst/>
              <a:gdLst/>
              <a:ahLst/>
              <a:cxnLst/>
              <a:rect l="l" t="t" r="r" b="b"/>
              <a:pathLst>
                <a:path w="811" h="629" extrusionOk="0">
                  <a:moveTo>
                    <a:pt x="406" y="1"/>
                  </a:moveTo>
                  <a:cubicBezTo>
                    <a:pt x="1" y="1"/>
                    <a:pt x="1" y="628"/>
                    <a:pt x="406" y="628"/>
                  </a:cubicBezTo>
                  <a:cubicBezTo>
                    <a:pt x="810" y="628"/>
                    <a:pt x="810" y="1"/>
                    <a:pt x="40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29"/>
            <p:cNvSpPr/>
            <p:nvPr/>
          </p:nvSpPr>
          <p:spPr>
            <a:xfrm>
              <a:off x="-1350744" y="-27197"/>
              <a:ext cx="46716" cy="34724"/>
            </a:xfrm>
            <a:custGeom>
              <a:avLst/>
              <a:gdLst/>
              <a:ahLst/>
              <a:cxnLst/>
              <a:rect l="l" t="t" r="r" b="b"/>
              <a:pathLst>
                <a:path w="1044" h="776" extrusionOk="0">
                  <a:moveTo>
                    <a:pt x="377" y="1"/>
                  </a:moveTo>
                  <a:cubicBezTo>
                    <a:pt x="181" y="1"/>
                    <a:pt x="1" y="195"/>
                    <a:pt x="9" y="389"/>
                  </a:cubicBezTo>
                  <a:cubicBezTo>
                    <a:pt x="19" y="578"/>
                    <a:pt x="168" y="776"/>
                    <a:pt x="372" y="776"/>
                  </a:cubicBezTo>
                  <a:cubicBezTo>
                    <a:pt x="381" y="776"/>
                    <a:pt x="389" y="776"/>
                    <a:pt x="397" y="775"/>
                  </a:cubicBezTo>
                  <a:cubicBezTo>
                    <a:pt x="540" y="764"/>
                    <a:pt x="697" y="769"/>
                    <a:pt x="821" y="687"/>
                  </a:cubicBezTo>
                  <a:cubicBezTo>
                    <a:pt x="1044" y="538"/>
                    <a:pt x="1044" y="238"/>
                    <a:pt x="821" y="89"/>
                  </a:cubicBezTo>
                  <a:cubicBezTo>
                    <a:pt x="697" y="7"/>
                    <a:pt x="540" y="12"/>
                    <a:pt x="397" y="1"/>
                  </a:cubicBezTo>
                  <a:cubicBezTo>
                    <a:pt x="390" y="1"/>
                    <a:pt x="384" y="1"/>
                    <a:pt x="377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29"/>
            <p:cNvSpPr/>
            <p:nvPr/>
          </p:nvSpPr>
          <p:spPr>
            <a:xfrm>
              <a:off x="-1206832" y="19028"/>
              <a:ext cx="332071" cy="61573"/>
            </a:xfrm>
            <a:custGeom>
              <a:avLst/>
              <a:gdLst/>
              <a:ahLst/>
              <a:cxnLst/>
              <a:rect l="l" t="t" r="r" b="b"/>
              <a:pathLst>
                <a:path w="7421" h="1376" extrusionOk="0">
                  <a:moveTo>
                    <a:pt x="167" y="0"/>
                  </a:moveTo>
                  <a:cubicBezTo>
                    <a:pt x="38" y="0"/>
                    <a:pt x="0" y="204"/>
                    <a:pt x="141" y="254"/>
                  </a:cubicBezTo>
                  <a:cubicBezTo>
                    <a:pt x="1903" y="889"/>
                    <a:pt x="3870" y="1376"/>
                    <a:pt x="5791" y="1376"/>
                  </a:cubicBezTo>
                  <a:cubicBezTo>
                    <a:pt x="6286" y="1376"/>
                    <a:pt x="6779" y="1343"/>
                    <a:pt x="7263" y="1273"/>
                  </a:cubicBezTo>
                  <a:cubicBezTo>
                    <a:pt x="7420" y="1251"/>
                    <a:pt x="7365" y="1028"/>
                    <a:pt x="7228" y="1014"/>
                  </a:cubicBezTo>
                  <a:cubicBezTo>
                    <a:pt x="4829" y="799"/>
                    <a:pt x="2542" y="684"/>
                    <a:pt x="207" y="6"/>
                  </a:cubicBezTo>
                  <a:cubicBezTo>
                    <a:pt x="193" y="2"/>
                    <a:pt x="179" y="0"/>
                    <a:pt x="167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29"/>
            <p:cNvSpPr/>
            <p:nvPr/>
          </p:nvSpPr>
          <p:spPr>
            <a:xfrm>
              <a:off x="-1549472" y="159673"/>
              <a:ext cx="45419" cy="39825"/>
            </a:xfrm>
            <a:custGeom>
              <a:avLst/>
              <a:gdLst/>
              <a:ahLst/>
              <a:cxnLst/>
              <a:rect l="l" t="t" r="r" b="b"/>
              <a:pathLst>
                <a:path w="1015" h="890" extrusionOk="0">
                  <a:moveTo>
                    <a:pt x="408" y="0"/>
                  </a:moveTo>
                  <a:cubicBezTo>
                    <a:pt x="317" y="0"/>
                    <a:pt x="225" y="33"/>
                    <a:pt x="157" y="101"/>
                  </a:cubicBezTo>
                  <a:cubicBezTo>
                    <a:pt x="0" y="258"/>
                    <a:pt x="28" y="542"/>
                    <a:pt x="229" y="652"/>
                  </a:cubicBezTo>
                  <a:cubicBezTo>
                    <a:pt x="347" y="718"/>
                    <a:pt x="463" y="784"/>
                    <a:pt x="579" y="856"/>
                  </a:cubicBezTo>
                  <a:cubicBezTo>
                    <a:pt x="617" y="879"/>
                    <a:pt x="657" y="889"/>
                    <a:pt x="695" y="889"/>
                  </a:cubicBezTo>
                  <a:cubicBezTo>
                    <a:pt x="866" y="889"/>
                    <a:pt x="1015" y="688"/>
                    <a:pt x="912" y="522"/>
                  </a:cubicBezTo>
                  <a:cubicBezTo>
                    <a:pt x="840" y="407"/>
                    <a:pt x="774" y="288"/>
                    <a:pt x="711" y="173"/>
                  </a:cubicBezTo>
                  <a:cubicBezTo>
                    <a:pt x="648" y="58"/>
                    <a:pt x="528" y="0"/>
                    <a:pt x="408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29"/>
            <p:cNvSpPr/>
            <p:nvPr/>
          </p:nvSpPr>
          <p:spPr>
            <a:xfrm>
              <a:off x="-1407530" y="211358"/>
              <a:ext cx="43271" cy="33561"/>
            </a:xfrm>
            <a:custGeom>
              <a:avLst/>
              <a:gdLst/>
              <a:ahLst/>
              <a:cxnLst/>
              <a:rect l="l" t="t" r="r" b="b"/>
              <a:pathLst>
                <a:path w="967" h="750" extrusionOk="0">
                  <a:moveTo>
                    <a:pt x="485" y="1"/>
                  </a:moveTo>
                  <a:cubicBezTo>
                    <a:pt x="0" y="1"/>
                    <a:pt x="0" y="750"/>
                    <a:pt x="485" y="750"/>
                  </a:cubicBezTo>
                  <a:cubicBezTo>
                    <a:pt x="967" y="750"/>
                    <a:pt x="967" y="1"/>
                    <a:pt x="48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87" name="Google Shape;2687;p29"/>
          <p:cNvSpPr/>
          <p:nvPr/>
        </p:nvSpPr>
        <p:spPr>
          <a:xfrm>
            <a:off x="8543190" y="3080852"/>
            <a:ext cx="341633" cy="343700"/>
          </a:xfrm>
          <a:custGeom>
            <a:avLst/>
            <a:gdLst/>
            <a:ahLst/>
            <a:cxnLst/>
            <a:rect l="l" t="t" r="r" b="b"/>
            <a:pathLst>
              <a:path w="8924" h="8978" extrusionOk="0">
                <a:moveTo>
                  <a:pt x="4719" y="1"/>
                </a:moveTo>
                <a:cubicBezTo>
                  <a:pt x="4134" y="1"/>
                  <a:pt x="3100" y="2977"/>
                  <a:pt x="3100" y="2977"/>
                </a:cubicBezTo>
                <a:cubicBezTo>
                  <a:pt x="3100" y="2977"/>
                  <a:pt x="2095" y="2751"/>
                  <a:pt x="1248" y="2751"/>
                </a:cubicBezTo>
                <a:cubicBezTo>
                  <a:pt x="660" y="2751"/>
                  <a:pt x="149" y="2860"/>
                  <a:pt x="105" y="3231"/>
                </a:cubicBezTo>
                <a:cubicBezTo>
                  <a:pt x="0" y="4136"/>
                  <a:pt x="2489" y="5092"/>
                  <a:pt x="2489" y="5092"/>
                </a:cubicBezTo>
                <a:cubicBezTo>
                  <a:pt x="2489" y="5092"/>
                  <a:pt x="933" y="7941"/>
                  <a:pt x="1495" y="8421"/>
                </a:cubicBezTo>
                <a:cubicBezTo>
                  <a:pt x="1548" y="8466"/>
                  <a:pt x="1617" y="8486"/>
                  <a:pt x="1698" y="8486"/>
                </a:cubicBezTo>
                <a:cubicBezTo>
                  <a:pt x="2473" y="8486"/>
                  <a:pt x="4367" y="6603"/>
                  <a:pt x="4367" y="6603"/>
                </a:cubicBezTo>
                <a:cubicBezTo>
                  <a:pt x="4367" y="6603"/>
                  <a:pt x="5556" y="8978"/>
                  <a:pt x="6375" y="8978"/>
                </a:cubicBezTo>
                <a:cubicBezTo>
                  <a:pt x="6454" y="8978"/>
                  <a:pt x="6529" y="8956"/>
                  <a:pt x="6600" y="8908"/>
                </a:cubicBezTo>
                <a:cubicBezTo>
                  <a:pt x="7404" y="8360"/>
                  <a:pt x="6415" y="5786"/>
                  <a:pt x="6415" y="5786"/>
                </a:cubicBezTo>
                <a:cubicBezTo>
                  <a:pt x="6415" y="5786"/>
                  <a:pt x="8725" y="4916"/>
                  <a:pt x="8824" y="4142"/>
                </a:cubicBezTo>
                <a:cubicBezTo>
                  <a:pt x="8923" y="3368"/>
                  <a:pt x="5823" y="3098"/>
                  <a:pt x="5823" y="3098"/>
                </a:cubicBezTo>
                <a:cubicBezTo>
                  <a:pt x="5823" y="3098"/>
                  <a:pt x="5311" y="26"/>
                  <a:pt x="4727" y="1"/>
                </a:cubicBezTo>
                <a:cubicBezTo>
                  <a:pt x="4725" y="1"/>
                  <a:pt x="4722" y="1"/>
                  <a:pt x="4719" y="1"/>
                </a:cubicBezTo>
                <a:close/>
              </a:path>
            </a:pathLst>
          </a:custGeom>
          <a:solidFill>
            <a:srgbClr val="F7CE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88" name="Google Shape;2688;p29"/>
          <p:cNvGrpSpPr/>
          <p:nvPr/>
        </p:nvGrpSpPr>
        <p:grpSpPr>
          <a:xfrm rot="2056389">
            <a:off x="8579450" y="-911743"/>
            <a:ext cx="1478898" cy="2893484"/>
            <a:chOff x="1901850" y="-1534375"/>
            <a:chExt cx="983032" cy="1923316"/>
          </a:xfrm>
        </p:grpSpPr>
        <p:sp>
          <p:nvSpPr>
            <p:cNvPr id="2689" name="Google Shape;2689;p29"/>
            <p:cNvSpPr/>
            <p:nvPr/>
          </p:nvSpPr>
          <p:spPr>
            <a:xfrm>
              <a:off x="2212987" y="-1247715"/>
              <a:ext cx="486898" cy="958402"/>
            </a:xfrm>
            <a:custGeom>
              <a:avLst/>
              <a:gdLst/>
              <a:ahLst/>
              <a:cxnLst/>
              <a:rect l="l" t="t" r="r" b="b"/>
              <a:pathLst>
                <a:path w="10881" h="21418" extrusionOk="0">
                  <a:moveTo>
                    <a:pt x="9762" y="1"/>
                  </a:moveTo>
                  <a:cubicBezTo>
                    <a:pt x="9725" y="1"/>
                    <a:pt x="9690" y="46"/>
                    <a:pt x="9711" y="88"/>
                  </a:cubicBezTo>
                  <a:cubicBezTo>
                    <a:pt x="10515" y="1687"/>
                    <a:pt x="10308" y="3777"/>
                    <a:pt x="10005" y="5481"/>
                  </a:cubicBezTo>
                  <a:cubicBezTo>
                    <a:pt x="9727" y="7040"/>
                    <a:pt x="9246" y="8548"/>
                    <a:pt x="8676" y="10024"/>
                  </a:cubicBezTo>
                  <a:cubicBezTo>
                    <a:pt x="7525" y="13011"/>
                    <a:pt x="6277" y="16260"/>
                    <a:pt x="4309" y="18818"/>
                  </a:cubicBezTo>
                  <a:cubicBezTo>
                    <a:pt x="3816" y="19460"/>
                    <a:pt x="3238" y="20187"/>
                    <a:pt x="2544" y="20622"/>
                  </a:cubicBezTo>
                  <a:cubicBezTo>
                    <a:pt x="2224" y="20821"/>
                    <a:pt x="1959" y="20906"/>
                    <a:pt x="1741" y="20906"/>
                  </a:cubicBezTo>
                  <a:cubicBezTo>
                    <a:pt x="864" y="20906"/>
                    <a:pt x="733" y="19543"/>
                    <a:pt x="793" y="18749"/>
                  </a:cubicBezTo>
                  <a:cubicBezTo>
                    <a:pt x="917" y="17119"/>
                    <a:pt x="1253" y="15503"/>
                    <a:pt x="1759" y="13953"/>
                  </a:cubicBezTo>
                  <a:cubicBezTo>
                    <a:pt x="2021" y="13152"/>
                    <a:pt x="2332" y="12367"/>
                    <a:pt x="2687" y="11605"/>
                  </a:cubicBezTo>
                  <a:cubicBezTo>
                    <a:pt x="2943" y="11057"/>
                    <a:pt x="3409" y="9724"/>
                    <a:pt x="3965" y="9396"/>
                  </a:cubicBezTo>
                  <a:cubicBezTo>
                    <a:pt x="4126" y="9301"/>
                    <a:pt x="4263" y="9258"/>
                    <a:pt x="4379" y="9258"/>
                  </a:cubicBezTo>
                  <a:cubicBezTo>
                    <a:pt x="5265" y="9258"/>
                    <a:pt x="4917" y="11752"/>
                    <a:pt x="4854" y="12139"/>
                  </a:cubicBezTo>
                  <a:cubicBezTo>
                    <a:pt x="4708" y="13039"/>
                    <a:pt x="4425" y="13895"/>
                    <a:pt x="4042" y="14724"/>
                  </a:cubicBezTo>
                  <a:cubicBezTo>
                    <a:pt x="4038" y="14730"/>
                    <a:pt x="4044" y="14736"/>
                    <a:pt x="4049" y="14736"/>
                  </a:cubicBezTo>
                  <a:cubicBezTo>
                    <a:pt x="4052" y="14736"/>
                    <a:pt x="4054" y="14735"/>
                    <a:pt x="4056" y="14732"/>
                  </a:cubicBezTo>
                  <a:cubicBezTo>
                    <a:pt x="4780" y="13295"/>
                    <a:pt x="5151" y="11731"/>
                    <a:pt x="5085" y="10118"/>
                  </a:cubicBezTo>
                  <a:cubicBezTo>
                    <a:pt x="5061" y="9530"/>
                    <a:pt x="4857" y="8940"/>
                    <a:pt x="4418" y="8940"/>
                  </a:cubicBezTo>
                  <a:cubicBezTo>
                    <a:pt x="4254" y="8940"/>
                    <a:pt x="4058" y="9021"/>
                    <a:pt x="3827" y="9215"/>
                  </a:cubicBezTo>
                  <a:cubicBezTo>
                    <a:pt x="3378" y="9589"/>
                    <a:pt x="3108" y="10203"/>
                    <a:pt x="2836" y="10701"/>
                  </a:cubicBezTo>
                  <a:cubicBezTo>
                    <a:pt x="2417" y="11464"/>
                    <a:pt x="2048" y="12252"/>
                    <a:pt x="1729" y="13058"/>
                  </a:cubicBezTo>
                  <a:cubicBezTo>
                    <a:pt x="1093" y="14658"/>
                    <a:pt x="653" y="16332"/>
                    <a:pt x="424" y="18039"/>
                  </a:cubicBezTo>
                  <a:cubicBezTo>
                    <a:pt x="295" y="19008"/>
                    <a:pt x="0" y="20553"/>
                    <a:pt x="991" y="21200"/>
                  </a:cubicBezTo>
                  <a:cubicBezTo>
                    <a:pt x="1226" y="21353"/>
                    <a:pt x="1467" y="21418"/>
                    <a:pt x="1707" y="21418"/>
                  </a:cubicBezTo>
                  <a:cubicBezTo>
                    <a:pt x="2609" y="21418"/>
                    <a:pt x="3499" y="20498"/>
                    <a:pt x="4045" y="19897"/>
                  </a:cubicBezTo>
                  <a:cubicBezTo>
                    <a:pt x="6333" y="17370"/>
                    <a:pt x="7613" y="13956"/>
                    <a:pt x="8871" y="10836"/>
                  </a:cubicBezTo>
                  <a:cubicBezTo>
                    <a:pt x="9648" y="8906"/>
                    <a:pt x="10339" y="6907"/>
                    <a:pt x="10575" y="4831"/>
                  </a:cubicBezTo>
                  <a:cubicBezTo>
                    <a:pt x="10757" y="3254"/>
                    <a:pt x="10881" y="1310"/>
                    <a:pt x="9799" y="19"/>
                  </a:cubicBezTo>
                  <a:cubicBezTo>
                    <a:pt x="9788" y="6"/>
                    <a:pt x="9775" y="1"/>
                    <a:pt x="9762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29"/>
            <p:cNvSpPr/>
            <p:nvPr/>
          </p:nvSpPr>
          <p:spPr>
            <a:xfrm>
              <a:off x="2019360" y="-1270045"/>
              <a:ext cx="745851" cy="1380684"/>
            </a:xfrm>
            <a:custGeom>
              <a:avLst/>
              <a:gdLst/>
              <a:ahLst/>
              <a:cxnLst/>
              <a:rect l="l" t="t" r="r" b="b"/>
              <a:pathLst>
                <a:path w="16668" h="30855" extrusionOk="0">
                  <a:moveTo>
                    <a:pt x="11899" y="0"/>
                  </a:moveTo>
                  <a:cubicBezTo>
                    <a:pt x="11888" y="0"/>
                    <a:pt x="11877" y="3"/>
                    <a:pt x="11865" y="11"/>
                  </a:cubicBezTo>
                  <a:cubicBezTo>
                    <a:pt x="8738" y="2211"/>
                    <a:pt x="6813" y="5702"/>
                    <a:pt x="5348" y="9149"/>
                  </a:cubicBezTo>
                  <a:cubicBezTo>
                    <a:pt x="3597" y="13274"/>
                    <a:pt x="1965" y="17671"/>
                    <a:pt x="1274" y="22109"/>
                  </a:cubicBezTo>
                  <a:cubicBezTo>
                    <a:pt x="939" y="24267"/>
                    <a:pt x="0" y="30855"/>
                    <a:pt x="3610" y="30855"/>
                  </a:cubicBezTo>
                  <a:cubicBezTo>
                    <a:pt x="3718" y="30855"/>
                    <a:pt x="3829" y="30849"/>
                    <a:pt x="3944" y="30837"/>
                  </a:cubicBezTo>
                  <a:cubicBezTo>
                    <a:pt x="5847" y="30641"/>
                    <a:pt x="7036" y="28692"/>
                    <a:pt x="8052" y="27285"/>
                  </a:cubicBezTo>
                  <a:cubicBezTo>
                    <a:pt x="9332" y="25518"/>
                    <a:pt x="10494" y="23670"/>
                    <a:pt x="11546" y="21757"/>
                  </a:cubicBezTo>
                  <a:cubicBezTo>
                    <a:pt x="13878" y="17508"/>
                    <a:pt x="15808" y="12839"/>
                    <a:pt x="16656" y="8051"/>
                  </a:cubicBezTo>
                  <a:cubicBezTo>
                    <a:pt x="16668" y="7979"/>
                    <a:pt x="16610" y="7932"/>
                    <a:pt x="16556" y="7932"/>
                  </a:cubicBezTo>
                  <a:cubicBezTo>
                    <a:pt x="16520" y="7932"/>
                    <a:pt x="16486" y="7952"/>
                    <a:pt x="16474" y="7998"/>
                  </a:cubicBezTo>
                  <a:cubicBezTo>
                    <a:pt x="14434" y="15471"/>
                    <a:pt x="11502" y="22651"/>
                    <a:pt x="6436" y="28626"/>
                  </a:cubicBezTo>
                  <a:cubicBezTo>
                    <a:pt x="5761" y="29424"/>
                    <a:pt x="4935" y="30226"/>
                    <a:pt x="3840" y="30297"/>
                  </a:cubicBezTo>
                  <a:cubicBezTo>
                    <a:pt x="3786" y="30301"/>
                    <a:pt x="3733" y="30303"/>
                    <a:pt x="3681" y="30303"/>
                  </a:cubicBezTo>
                  <a:cubicBezTo>
                    <a:pt x="2364" y="30303"/>
                    <a:pt x="1839" y="29142"/>
                    <a:pt x="1656" y="27976"/>
                  </a:cubicBezTo>
                  <a:cubicBezTo>
                    <a:pt x="1323" y="25851"/>
                    <a:pt x="1497" y="23607"/>
                    <a:pt x="1868" y="21498"/>
                  </a:cubicBezTo>
                  <a:cubicBezTo>
                    <a:pt x="2554" y="17616"/>
                    <a:pt x="3917" y="13819"/>
                    <a:pt x="5376" y="10168"/>
                  </a:cubicBezTo>
                  <a:cubicBezTo>
                    <a:pt x="6896" y="6368"/>
                    <a:pt x="8878" y="2877"/>
                    <a:pt x="11945" y="116"/>
                  </a:cubicBezTo>
                  <a:cubicBezTo>
                    <a:pt x="11993" y="75"/>
                    <a:pt x="11951" y="0"/>
                    <a:pt x="1189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29"/>
            <p:cNvSpPr/>
            <p:nvPr/>
          </p:nvSpPr>
          <p:spPr>
            <a:xfrm>
              <a:off x="2136243" y="-1534375"/>
              <a:ext cx="683921" cy="782186"/>
            </a:xfrm>
            <a:custGeom>
              <a:avLst/>
              <a:gdLst/>
              <a:ahLst/>
              <a:cxnLst/>
              <a:rect l="l" t="t" r="r" b="b"/>
              <a:pathLst>
                <a:path w="15284" h="17480" extrusionOk="0">
                  <a:moveTo>
                    <a:pt x="11472" y="0"/>
                  </a:moveTo>
                  <a:cubicBezTo>
                    <a:pt x="10478" y="0"/>
                    <a:pt x="9626" y="687"/>
                    <a:pt x="8970" y="1383"/>
                  </a:cubicBezTo>
                  <a:cubicBezTo>
                    <a:pt x="6941" y="3537"/>
                    <a:pt x="5258" y="6158"/>
                    <a:pt x="3794" y="8715"/>
                  </a:cubicBezTo>
                  <a:cubicBezTo>
                    <a:pt x="2249" y="11414"/>
                    <a:pt x="875" y="14307"/>
                    <a:pt x="30" y="17308"/>
                  </a:cubicBezTo>
                  <a:cubicBezTo>
                    <a:pt x="1" y="17415"/>
                    <a:pt x="79" y="17480"/>
                    <a:pt x="161" y="17480"/>
                  </a:cubicBezTo>
                  <a:cubicBezTo>
                    <a:pt x="217" y="17480"/>
                    <a:pt x="274" y="17450"/>
                    <a:pt x="300" y="17383"/>
                  </a:cubicBezTo>
                  <a:cubicBezTo>
                    <a:pt x="2178" y="12628"/>
                    <a:pt x="4303" y="8115"/>
                    <a:pt x="7362" y="3991"/>
                  </a:cubicBezTo>
                  <a:cubicBezTo>
                    <a:pt x="8122" y="2967"/>
                    <a:pt x="8901" y="1824"/>
                    <a:pt x="9901" y="1017"/>
                  </a:cubicBezTo>
                  <a:cubicBezTo>
                    <a:pt x="10431" y="590"/>
                    <a:pt x="10976" y="393"/>
                    <a:pt x="11493" y="393"/>
                  </a:cubicBezTo>
                  <a:cubicBezTo>
                    <a:pt x="12351" y="393"/>
                    <a:pt x="13135" y="934"/>
                    <a:pt x="13664" y="1868"/>
                  </a:cubicBezTo>
                  <a:cubicBezTo>
                    <a:pt x="15044" y="4294"/>
                    <a:pt x="15090" y="7551"/>
                    <a:pt x="14628" y="10224"/>
                  </a:cubicBezTo>
                  <a:cubicBezTo>
                    <a:pt x="14625" y="10242"/>
                    <a:pt x="14639" y="10254"/>
                    <a:pt x="14653" y="10254"/>
                  </a:cubicBezTo>
                  <a:cubicBezTo>
                    <a:pt x="14662" y="10254"/>
                    <a:pt x="14671" y="10249"/>
                    <a:pt x="14675" y="10235"/>
                  </a:cubicBezTo>
                  <a:cubicBezTo>
                    <a:pt x="15283" y="7518"/>
                    <a:pt x="15184" y="4272"/>
                    <a:pt x="13849" y="1761"/>
                  </a:cubicBezTo>
                  <a:cubicBezTo>
                    <a:pt x="13411" y="935"/>
                    <a:pt x="12725" y="142"/>
                    <a:pt x="11748" y="18"/>
                  </a:cubicBezTo>
                  <a:cubicBezTo>
                    <a:pt x="11655" y="6"/>
                    <a:pt x="11563" y="0"/>
                    <a:pt x="1147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29"/>
            <p:cNvSpPr/>
            <p:nvPr/>
          </p:nvSpPr>
          <p:spPr>
            <a:xfrm>
              <a:off x="1901850" y="-586555"/>
              <a:ext cx="508779" cy="975496"/>
            </a:xfrm>
            <a:custGeom>
              <a:avLst/>
              <a:gdLst/>
              <a:ahLst/>
              <a:cxnLst/>
              <a:rect l="l" t="t" r="r" b="b"/>
              <a:pathLst>
                <a:path w="11370" h="21800" extrusionOk="0">
                  <a:moveTo>
                    <a:pt x="4281" y="0"/>
                  </a:moveTo>
                  <a:cubicBezTo>
                    <a:pt x="4274" y="0"/>
                    <a:pt x="4267" y="4"/>
                    <a:pt x="4263" y="12"/>
                  </a:cubicBezTo>
                  <a:cubicBezTo>
                    <a:pt x="1835" y="5494"/>
                    <a:pt x="1" y="12135"/>
                    <a:pt x="1380" y="18134"/>
                  </a:cubicBezTo>
                  <a:cubicBezTo>
                    <a:pt x="1765" y="19809"/>
                    <a:pt x="3035" y="21800"/>
                    <a:pt x="4837" y="21800"/>
                  </a:cubicBezTo>
                  <a:cubicBezTo>
                    <a:pt x="5165" y="21800"/>
                    <a:pt x="5512" y="21734"/>
                    <a:pt x="5874" y="21587"/>
                  </a:cubicBezTo>
                  <a:cubicBezTo>
                    <a:pt x="7077" y="21097"/>
                    <a:pt x="8085" y="19855"/>
                    <a:pt x="8900" y="18892"/>
                  </a:cubicBezTo>
                  <a:cubicBezTo>
                    <a:pt x="9858" y="17755"/>
                    <a:pt x="10656" y="16532"/>
                    <a:pt x="11328" y="15208"/>
                  </a:cubicBezTo>
                  <a:cubicBezTo>
                    <a:pt x="11370" y="15124"/>
                    <a:pt x="11300" y="15048"/>
                    <a:pt x="11229" y="15048"/>
                  </a:cubicBezTo>
                  <a:cubicBezTo>
                    <a:pt x="11198" y="15048"/>
                    <a:pt x="11166" y="15064"/>
                    <a:pt x="11144" y="15100"/>
                  </a:cubicBezTo>
                  <a:cubicBezTo>
                    <a:pt x="9907" y="17152"/>
                    <a:pt x="8291" y="19585"/>
                    <a:pt x="6251" y="20918"/>
                  </a:cubicBezTo>
                  <a:cubicBezTo>
                    <a:pt x="5800" y="21212"/>
                    <a:pt x="5338" y="21343"/>
                    <a:pt x="4890" y="21343"/>
                  </a:cubicBezTo>
                  <a:cubicBezTo>
                    <a:pt x="3817" y="21343"/>
                    <a:pt x="2826" y="20592"/>
                    <a:pt x="2278" y="19547"/>
                  </a:cubicBezTo>
                  <a:cubicBezTo>
                    <a:pt x="1634" y="18313"/>
                    <a:pt x="1455" y="16810"/>
                    <a:pt x="1331" y="15445"/>
                  </a:cubicBezTo>
                  <a:cubicBezTo>
                    <a:pt x="846" y="10095"/>
                    <a:pt x="2438" y="4968"/>
                    <a:pt x="4304" y="29"/>
                  </a:cubicBezTo>
                  <a:cubicBezTo>
                    <a:pt x="4310" y="13"/>
                    <a:pt x="4295" y="0"/>
                    <a:pt x="428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29"/>
            <p:cNvSpPr/>
            <p:nvPr/>
          </p:nvSpPr>
          <p:spPr>
            <a:xfrm>
              <a:off x="2717661" y="-1184172"/>
              <a:ext cx="167221" cy="707771"/>
            </a:xfrm>
            <a:custGeom>
              <a:avLst/>
              <a:gdLst/>
              <a:ahLst/>
              <a:cxnLst/>
              <a:rect l="l" t="t" r="r" b="b"/>
              <a:pathLst>
                <a:path w="3737" h="15817" extrusionOk="0">
                  <a:moveTo>
                    <a:pt x="3611" y="1"/>
                  </a:moveTo>
                  <a:cubicBezTo>
                    <a:pt x="3546" y="1"/>
                    <a:pt x="3478" y="44"/>
                    <a:pt x="3471" y="127"/>
                  </a:cubicBezTo>
                  <a:cubicBezTo>
                    <a:pt x="3039" y="5570"/>
                    <a:pt x="1985" y="10683"/>
                    <a:pt x="8" y="15782"/>
                  </a:cubicBezTo>
                  <a:cubicBezTo>
                    <a:pt x="0" y="15801"/>
                    <a:pt x="19" y="15817"/>
                    <a:pt x="37" y="15817"/>
                  </a:cubicBezTo>
                  <a:cubicBezTo>
                    <a:pt x="45" y="15817"/>
                    <a:pt x="53" y="15813"/>
                    <a:pt x="57" y="15804"/>
                  </a:cubicBezTo>
                  <a:cubicBezTo>
                    <a:pt x="2249" y="10958"/>
                    <a:pt x="3615" y="5457"/>
                    <a:pt x="3736" y="127"/>
                  </a:cubicBezTo>
                  <a:cubicBezTo>
                    <a:pt x="3737" y="42"/>
                    <a:pt x="3675" y="1"/>
                    <a:pt x="361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29"/>
            <p:cNvSpPr/>
            <p:nvPr/>
          </p:nvSpPr>
          <p:spPr>
            <a:xfrm>
              <a:off x="2452123" y="-1419103"/>
              <a:ext cx="289561" cy="195770"/>
            </a:xfrm>
            <a:custGeom>
              <a:avLst/>
              <a:gdLst/>
              <a:ahLst/>
              <a:cxnLst/>
              <a:rect l="l" t="t" r="r" b="b"/>
              <a:pathLst>
                <a:path w="6471" h="4375" extrusionOk="0">
                  <a:moveTo>
                    <a:pt x="3929" y="1"/>
                  </a:moveTo>
                  <a:cubicBezTo>
                    <a:pt x="3277" y="1"/>
                    <a:pt x="2734" y="502"/>
                    <a:pt x="2258" y="894"/>
                  </a:cubicBezTo>
                  <a:cubicBezTo>
                    <a:pt x="1385" y="1616"/>
                    <a:pt x="647" y="2442"/>
                    <a:pt x="11" y="3378"/>
                  </a:cubicBezTo>
                  <a:cubicBezTo>
                    <a:pt x="1" y="3390"/>
                    <a:pt x="15" y="3406"/>
                    <a:pt x="29" y="3406"/>
                  </a:cubicBezTo>
                  <a:cubicBezTo>
                    <a:pt x="34" y="3406"/>
                    <a:pt x="38" y="3404"/>
                    <a:pt x="41" y="3400"/>
                  </a:cubicBezTo>
                  <a:cubicBezTo>
                    <a:pt x="818" y="2411"/>
                    <a:pt x="1872" y="1087"/>
                    <a:pt x="3018" y="512"/>
                  </a:cubicBezTo>
                  <a:cubicBezTo>
                    <a:pt x="3374" y="333"/>
                    <a:pt x="3689" y="254"/>
                    <a:pt x="3970" y="254"/>
                  </a:cubicBezTo>
                  <a:cubicBezTo>
                    <a:pt x="5617" y="254"/>
                    <a:pt x="6047" y="2978"/>
                    <a:pt x="6214" y="4314"/>
                  </a:cubicBezTo>
                  <a:cubicBezTo>
                    <a:pt x="6220" y="4354"/>
                    <a:pt x="6251" y="4375"/>
                    <a:pt x="6282" y="4375"/>
                  </a:cubicBezTo>
                  <a:cubicBezTo>
                    <a:pt x="6312" y="4375"/>
                    <a:pt x="6341" y="4355"/>
                    <a:pt x="6344" y="4314"/>
                  </a:cubicBezTo>
                  <a:cubicBezTo>
                    <a:pt x="6470" y="2943"/>
                    <a:pt x="5757" y="154"/>
                    <a:pt x="4034" y="5"/>
                  </a:cubicBezTo>
                  <a:cubicBezTo>
                    <a:pt x="3998" y="2"/>
                    <a:pt x="3964" y="1"/>
                    <a:pt x="3929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29"/>
            <p:cNvSpPr/>
            <p:nvPr/>
          </p:nvSpPr>
          <p:spPr>
            <a:xfrm>
              <a:off x="2378915" y="-967276"/>
              <a:ext cx="217070" cy="510122"/>
            </a:xfrm>
            <a:custGeom>
              <a:avLst/>
              <a:gdLst/>
              <a:ahLst/>
              <a:cxnLst/>
              <a:rect l="l" t="t" r="r" b="b"/>
              <a:pathLst>
                <a:path w="4851" h="11400" extrusionOk="0">
                  <a:moveTo>
                    <a:pt x="4778" y="0"/>
                  </a:moveTo>
                  <a:cubicBezTo>
                    <a:pt x="4755" y="0"/>
                    <a:pt x="4731" y="13"/>
                    <a:pt x="4723" y="43"/>
                  </a:cubicBezTo>
                  <a:cubicBezTo>
                    <a:pt x="3503" y="3997"/>
                    <a:pt x="2005" y="7749"/>
                    <a:pt x="6" y="11378"/>
                  </a:cubicBezTo>
                  <a:cubicBezTo>
                    <a:pt x="1" y="11390"/>
                    <a:pt x="10" y="11399"/>
                    <a:pt x="20" y="11399"/>
                  </a:cubicBezTo>
                  <a:cubicBezTo>
                    <a:pt x="24" y="11399"/>
                    <a:pt x="28" y="11397"/>
                    <a:pt x="31" y="11392"/>
                  </a:cubicBezTo>
                  <a:cubicBezTo>
                    <a:pt x="2173" y="7928"/>
                    <a:pt x="3883" y="4044"/>
                    <a:pt x="4841" y="76"/>
                  </a:cubicBezTo>
                  <a:cubicBezTo>
                    <a:pt x="4851" y="30"/>
                    <a:pt x="4814" y="0"/>
                    <a:pt x="4778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29"/>
            <p:cNvSpPr/>
            <p:nvPr/>
          </p:nvSpPr>
          <p:spPr>
            <a:xfrm>
              <a:off x="2126220" y="-359098"/>
              <a:ext cx="165655" cy="276092"/>
            </a:xfrm>
            <a:custGeom>
              <a:avLst/>
              <a:gdLst/>
              <a:ahLst/>
              <a:cxnLst/>
              <a:rect l="l" t="t" r="r" b="b"/>
              <a:pathLst>
                <a:path w="3702" h="6170" extrusionOk="0">
                  <a:moveTo>
                    <a:pt x="1023" y="1"/>
                  </a:moveTo>
                  <a:cubicBezTo>
                    <a:pt x="1013" y="1"/>
                    <a:pt x="1003" y="7"/>
                    <a:pt x="1003" y="20"/>
                  </a:cubicBezTo>
                  <a:cubicBezTo>
                    <a:pt x="1036" y="1705"/>
                    <a:pt x="1" y="3762"/>
                    <a:pt x="1050" y="5323"/>
                  </a:cubicBezTo>
                  <a:cubicBezTo>
                    <a:pt x="1391" y="5831"/>
                    <a:pt x="2011" y="6169"/>
                    <a:pt x="2607" y="6169"/>
                  </a:cubicBezTo>
                  <a:cubicBezTo>
                    <a:pt x="2995" y="6169"/>
                    <a:pt x="3373" y="6026"/>
                    <a:pt x="3657" y="5692"/>
                  </a:cubicBezTo>
                  <a:cubicBezTo>
                    <a:pt x="3702" y="5641"/>
                    <a:pt x="3661" y="5581"/>
                    <a:pt x="3609" y="5581"/>
                  </a:cubicBezTo>
                  <a:cubicBezTo>
                    <a:pt x="3594" y="5581"/>
                    <a:pt x="3578" y="5587"/>
                    <a:pt x="3563" y="5598"/>
                  </a:cubicBezTo>
                  <a:cubicBezTo>
                    <a:pt x="3265" y="5841"/>
                    <a:pt x="2928" y="5952"/>
                    <a:pt x="2595" y="5952"/>
                  </a:cubicBezTo>
                  <a:cubicBezTo>
                    <a:pt x="2111" y="5952"/>
                    <a:pt x="1634" y="5718"/>
                    <a:pt x="1292" y="5312"/>
                  </a:cubicBezTo>
                  <a:cubicBezTo>
                    <a:pt x="807" y="4737"/>
                    <a:pt x="730" y="3944"/>
                    <a:pt x="763" y="3222"/>
                  </a:cubicBezTo>
                  <a:cubicBezTo>
                    <a:pt x="810" y="2140"/>
                    <a:pt x="1105" y="1110"/>
                    <a:pt x="1047" y="20"/>
                  </a:cubicBezTo>
                  <a:cubicBezTo>
                    <a:pt x="1046" y="7"/>
                    <a:pt x="1034" y="1"/>
                    <a:pt x="1023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29"/>
            <p:cNvSpPr/>
            <p:nvPr/>
          </p:nvSpPr>
          <p:spPr>
            <a:xfrm>
              <a:off x="2099729" y="42342"/>
              <a:ext cx="287324" cy="190893"/>
            </a:xfrm>
            <a:custGeom>
              <a:avLst/>
              <a:gdLst/>
              <a:ahLst/>
              <a:cxnLst/>
              <a:rect l="l" t="t" r="r" b="b"/>
              <a:pathLst>
                <a:path w="6421" h="4266" extrusionOk="0">
                  <a:moveTo>
                    <a:pt x="6359" y="0"/>
                  </a:moveTo>
                  <a:cubicBezTo>
                    <a:pt x="6348" y="0"/>
                    <a:pt x="6337" y="4"/>
                    <a:pt x="6328" y="14"/>
                  </a:cubicBezTo>
                  <a:lnTo>
                    <a:pt x="6325" y="14"/>
                  </a:lnTo>
                  <a:cubicBezTo>
                    <a:pt x="4489" y="1842"/>
                    <a:pt x="2669" y="3764"/>
                    <a:pt x="4" y="4259"/>
                  </a:cubicBezTo>
                  <a:cubicBezTo>
                    <a:pt x="1" y="4259"/>
                    <a:pt x="1" y="4266"/>
                    <a:pt x="4" y="4266"/>
                  </a:cubicBezTo>
                  <a:cubicBezTo>
                    <a:pt x="5" y="4266"/>
                    <a:pt x="5" y="4265"/>
                    <a:pt x="6" y="4265"/>
                  </a:cubicBezTo>
                  <a:cubicBezTo>
                    <a:pt x="2649" y="3937"/>
                    <a:pt x="4690" y="1985"/>
                    <a:pt x="6391" y="77"/>
                  </a:cubicBezTo>
                  <a:cubicBezTo>
                    <a:pt x="6421" y="43"/>
                    <a:pt x="6392" y="0"/>
                    <a:pt x="635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29"/>
            <p:cNvSpPr/>
            <p:nvPr/>
          </p:nvSpPr>
          <p:spPr>
            <a:xfrm>
              <a:off x="2582342" y="-1057579"/>
              <a:ext cx="16780" cy="20808"/>
            </a:xfrm>
            <a:custGeom>
              <a:avLst/>
              <a:gdLst/>
              <a:ahLst/>
              <a:cxnLst/>
              <a:rect l="l" t="t" r="r" b="b"/>
              <a:pathLst>
                <a:path w="375" h="465" extrusionOk="0">
                  <a:moveTo>
                    <a:pt x="188" y="1"/>
                  </a:moveTo>
                  <a:cubicBezTo>
                    <a:pt x="136" y="1"/>
                    <a:pt x="84" y="30"/>
                    <a:pt x="69" y="90"/>
                  </a:cubicBezTo>
                  <a:cubicBezTo>
                    <a:pt x="55" y="145"/>
                    <a:pt x="42" y="200"/>
                    <a:pt x="25" y="252"/>
                  </a:cubicBezTo>
                  <a:cubicBezTo>
                    <a:pt x="0" y="357"/>
                    <a:pt x="77" y="464"/>
                    <a:pt x="188" y="464"/>
                  </a:cubicBezTo>
                  <a:cubicBezTo>
                    <a:pt x="295" y="464"/>
                    <a:pt x="375" y="357"/>
                    <a:pt x="347" y="252"/>
                  </a:cubicBezTo>
                  <a:cubicBezTo>
                    <a:pt x="333" y="197"/>
                    <a:pt x="320" y="142"/>
                    <a:pt x="306" y="90"/>
                  </a:cubicBezTo>
                  <a:cubicBezTo>
                    <a:pt x="291" y="30"/>
                    <a:pt x="239" y="1"/>
                    <a:pt x="18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29"/>
            <p:cNvSpPr/>
            <p:nvPr/>
          </p:nvSpPr>
          <p:spPr>
            <a:xfrm>
              <a:off x="2571378" y="-1166094"/>
              <a:ext cx="43629" cy="38170"/>
            </a:xfrm>
            <a:custGeom>
              <a:avLst/>
              <a:gdLst/>
              <a:ahLst/>
              <a:cxnLst/>
              <a:rect l="l" t="t" r="r" b="b"/>
              <a:pathLst>
                <a:path w="975" h="853" extrusionOk="0">
                  <a:moveTo>
                    <a:pt x="413" y="0"/>
                  </a:moveTo>
                  <a:cubicBezTo>
                    <a:pt x="313" y="0"/>
                    <a:pt x="199" y="58"/>
                    <a:pt x="130" y="125"/>
                  </a:cubicBezTo>
                  <a:cubicBezTo>
                    <a:pt x="55" y="199"/>
                    <a:pt x="0" y="320"/>
                    <a:pt x="6" y="425"/>
                  </a:cubicBezTo>
                  <a:cubicBezTo>
                    <a:pt x="11" y="535"/>
                    <a:pt x="47" y="651"/>
                    <a:pt x="130" y="728"/>
                  </a:cubicBezTo>
                  <a:cubicBezTo>
                    <a:pt x="205" y="795"/>
                    <a:pt x="306" y="852"/>
                    <a:pt x="412" y="852"/>
                  </a:cubicBezTo>
                  <a:cubicBezTo>
                    <a:pt x="419" y="852"/>
                    <a:pt x="426" y="852"/>
                    <a:pt x="433" y="852"/>
                  </a:cubicBezTo>
                  <a:cubicBezTo>
                    <a:pt x="496" y="846"/>
                    <a:pt x="562" y="843"/>
                    <a:pt x="625" y="830"/>
                  </a:cubicBezTo>
                  <a:cubicBezTo>
                    <a:pt x="713" y="810"/>
                    <a:pt x="790" y="764"/>
                    <a:pt x="857" y="700"/>
                  </a:cubicBezTo>
                  <a:cubicBezTo>
                    <a:pt x="925" y="637"/>
                    <a:pt x="975" y="518"/>
                    <a:pt x="972" y="425"/>
                  </a:cubicBezTo>
                  <a:cubicBezTo>
                    <a:pt x="967" y="326"/>
                    <a:pt x="934" y="221"/>
                    <a:pt x="857" y="150"/>
                  </a:cubicBezTo>
                  <a:cubicBezTo>
                    <a:pt x="790" y="89"/>
                    <a:pt x="713" y="42"/>
                    <a:pt x="625" y="23"/>
                  </a:cubicBezTo>
                  <a:cubicBezTo>
                    <a:pt x="562" y="9"/>
                    <a:pt x="496" y="4"/>
                    <a:pt x="433" y="1"/>
                  </a:cubicBezTo>
                  <a:cubicBezTo>
                    <a:pt x="426" y="0"/>
                    <a:pt x="420" y="0"/>
                    <a:pt x="413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29"/>
            <p:cNvSpPr/>
            <p:nvPr/>
          </p:nvSpPr>
          <p:spPr>
            <a:xfrm>
              <a:off x="2729072" y="-1140453"/>
              <a:ext cx="23716" cy="18391"/>
            </a:xfrm>
            <a:custGeom>
              <a:avLst/>
              <a:gdLst/>
              <a:ahLst/>
              <a:cxnLst/>
              <a:rect l="l" t="t" r="r" b="b"/>
              <a:pathLst>
                <a:path w="530" h="411" extrusionOk="0">
                  <a:moveTo>
                    <a:pt x="265" y="1"/>
                  </a:moveTo>
                  <a:cubicBezTo>
                    <a:pt x="1" y="1"/>
                    <a:pt x="1" y="411"/>
                    <a:pt x="265" y="411"/>
                  </a:cubicBezTo>
                  <a:cubicBezTo>
                    <a:pt x="529" y="411"/>
                    <a:pt x="529" y="1"/>
                    <a:pt x="26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29"/>
            <p:cNvSpPr/>
            <p:nvPr/>
          </p:nvSpPr>
          <p:spPr>
            <a:xfrm>
              <a:off x="2760978" y="-1021690"/>
              <a:ext cx="36648" cy="33919"/>
            </a:xfrm>
            <a:custGeom>
              <a:avLst/>
              <a:gdLst/>
              <a:ahLst/>
              <a:cxnLst/>
              <a:rect l="l" t="t" r="r" b="b"/>
              <a:pathLst>
                <a:path w="819" h="758" extrusionOk="0">
                  <a:moveTo>
                    <a:pt x="451" y="0"/>
                  </a:moveTo>
                  <a:cubicBezTo>
                    <a:pt x="446" y="0"/>
                    <a:pt x="441" y="0"/>
                    <a:pt x="436" y="1"/>
                  </a:cubicBezTo>
                  <a:cubicBezTo>
                    <a:pt x="312" y="6"/>
                    <a:pt x="193" y="67"/>
                    <a:pt x="124" y="163"/>
                  </a:cubicBezTo>
                  <a:cubicBezTo>
                    <a:pt x="53" y="210"/>
                    <a:pt x="1" y="295"/>
                    <a:pt x="3" y="378"/>
                  </a:cubicBezTo>
                  <a:cubicBezTo>
                    <a:pt x="9" y="466"/>
                    <a:pt x="53" y="549"/>
                    <a:pt x="124" y="595"/>
                  </a:cubicBezTo>
                  <a:cubicBezTo>
                    <a:pt x="196" y="692"/>
                    <a:pt x="314" y="758"/>
                    <a:pt x="436" y="758"/>
                  </a:cubicBezTo>
                  <a:cubicBezTo>
                    <a:pt x="532" y="758"/>
                    <a:pt x="634" y="714"/>
                    <a:pt x="703" y="648"/>
                  </a:cubicBezTo>
                  <a:cubicBezTo>
                    <a:pt x="769" y="582"/>
                    <a:pt x="818" y="474"/>
                    <a:pt x="813" y="378"/>
                  </a:cubicBezTo>
                  <a:cubicBezTo>
                    <a:pt x="810" y="282"/>
                    <a:pt x="777" y="180"/>
                    <a:pt x="703" y="111"/>
                  </a:cubicBezTo>
                  <a:cubicBezTo>
                    <a:pt x="632" y="48"/>
                    <a:pt x="544" y="0"/>
                    <a:pt x="45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29"/>
            <p:cNvSpPr/>
            <p:nvPr/>
          </p:nvSpPr>
          <p:spPr>
            <a:xfrm>
              <a:off x="2475527" y="-44783"/>
              <a:ext cx="31100" cy="24701"/>
            </a:xfrm>
            <a:custGeom>
              <a:avLst/>
              <a:gdLst/>
              <a:ahLst/>
              <a:cxnLst/>
              <a:rect l="l" t="t" r="r" b="b"/>
              <a:pathLst>
                <a:path w="695" h="552" extrusionOk="0">
                  <a:moveTo>
                    <a:pt x="283" y="1"/>
                  </a:moveTo>
                  <a:cubicBezTo>
                    <a:pt x="134" y="1"/>
                    <a:pt x="0" y="118"/>
                    <a:pt x="0" y="276"/>
                  </a:cubicBezTo>
                  <a:cubicBezTo>
                    <a:pt x="0" y="435"/>
                    <a:pt x="132" y="552"/>
                    <a:pt x="280" y="552"/>
                  </a:cubicBezTo>
                  <a:cubicBezTo>
                    <a:pt x="303" y="552"/>
                    <a:pt x="326" y="549"/>
                    <a:pt x="350" y="543"/>
                  </a:cubicBezTo>
                  <a:cubicBezTo>
                    <a:pt x="405" y="529"/>
                    <a:pt x="460" y="518"/>
                    <a:pt x="515" y="504"/>
                  </a:cubicBezTo>
                  <a:cubicBezTo>
                    <a:pt x="611" y="480"/>
                    <a:pt x="694" y="378"/>
                    <a:pt x="689" y="276"/>
                  </a:cubicBezTo>
                  <a:cubicBezTo>
                    <a:pt x="683" y="174"/>
                    <a:pt x="620" y="75"/>
                    <a:pt x="515" y="50"/>
                  </a:cubicBezTo>
                  <a:cubicBezTo>
                    <a:pt x="460" y="36"/>
                    <a:pt x="405" y="23"/>
                    <a:pt x="350" y="9"/>
                  </a:cubicBezTo>
                  <a:cubicBezTo>
                    <a:pt x="328" y="3"/>
                    <a:pt x="305" y="1"/>
                    <a:pt x="283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29"/>
            <p:cNvSpPr/>
            <p:nvPr/>
          </p:nvSpPr>
          <p:spPr>
            <a:xfrm>
              <a:off x="2552763" y="-193617"/>
              <a:ext cx="28370" cy="22105"/>
            </a:xfrm>
            <a:custGeom>
              <a:avLst/>
              <a:gdLst/>
              <a:ahLst/>
              <a:cxnLst/>
              <a:rect l="l" t="t" r="r" b="b"/>
              <a:pathLst>
                <a:path w="634" h="494" extrusionOk="0">
                  <a:moveTo>
                    <a:pt x="317" y="1"/>
                  </a:moveTo>
                  <a:cubicBezTo>
                    <a:pt x="3" y="1"/>
                    <a:pt x="1" y="493"/>
                    <a:pt x="317" y="493"/>
                  </a:cubicBezTo>
                  <a:cubicBezTo>
                    <a:pt x="634" y="493"/>
                    <a:pt x="634" y="1"/>
                    <a:pt x="317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29"/>
            <p:cNvSpPr/>
            <p:nvPr/>
          </p:nvSpPr>
          <p:spPr>
            <a:xfrm>
              <a:off x="2625345" y="-306831"/>
              <a:ext cx="18615" cy="11366"/>
            </a:xfrm>
            <a:custGeom>
              <a:avLst/>
              <a:gdLst/>
              <a:ahLst/>
              <a:cxnLst/>
              <a:rect l="l" t="t" r="r" b="b"/>
              <a:pathLst>
                <a:path w="416" h="254" extrusionOk="0">
                  <a:moveTo>
                    <a:pt x="291" y="0"/>
                  </a:moveTo>
                  <a:cubicBezTo>
                    <a:pt x="289" y="0"/>
                    <a:pt x="288" y="0"/>
                    <a:pt x="287" y="0"/>
                  </a:cubicBezTo>
                  <a:cubicBezTo>
                    <a:pt x="248" y="3"/>
                    <a:pt x="209" y="0"/>
                    <a:pt x="171" y="9"/>
                  </a:cubicBezTo>
                  <a:cubicBezTo>
                    <a:pt x="141" y="14"/>
                    <a:pt x="113" y="28"/>
                    <a:pt x="86" y="42"/>
                  </a:cubicBezTo>
                  <a:cubicBezTo>
                    <a:pt x="0" y="75"/>
                    <a:pt x="0" y="179"/>
                    <a:pt x="86" y="212"/>
                  </a:cubicBezTo>
                  <a:cubicBezTo>
                    <a:pt x="113" y="223"/>
                    <a:pt x="141" y="240"/>
                    <a:pt x="171" y="245"/>
                  </a:cubicBezTo>
                  <a:cubicBezTo>
                    <a:pt x="209" y="254"/>
                    <a:pt x="248" y="251"/>
                    <a:pt x="287" y="254"/>
                  </a:cubicBezTo>
                  <a:cubicBezTo>
                    <a:pt x="288" y="254"/>
                    <a:pt x="289" y="254"/>
                    <a:pt x="291" y="254"/>
                  </a:cubicBezTo>
                  <a:cubicBezTo>
                    <a:pt x="355" y="254"/>
                    <a:pt x="416" y="192"/>
                    <a:pt x="413" y="127"/>
                  </a:cubicBezTo>
                  <a:cubicBezTo>
                    <a:pt x="408" y="62"/>
                    <a:pt x="358" y="0"/>
                    <a:pt x="29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29"/>
            <p:cNvSpPr/>
            <p:nvPr/>
          </p:nvSpPr>
          <p:spPr>
            <a:xfrm>
              <a:off x="2336046" y="-176121"/>
              <a:ext cx="25551" cy="18794"/>
            </a:xfrm>
            <a:custGeom>
              <a:avLst/>
              <a:gdLst/>
              <a:ahLst/>
              <a:cxnLst/>
              <a:rect l="l" t="t" r="r" b="b"/>
              <a:pathLst>
                <a:path w="571" h="420" extrusionOk="0">
                  <a:moveTo>
                    <a:pt x="211" y="0"/>
                  </a:moveTo>
                  <a:cubicBezTo>
                    <a:pt x="102" y="0"/>
                    <a:pt x="1" y="101"/>
                    <a:pt x="6" y="210"/>
                  </a:cubicBezTo>
                  <a:cubicBezTo>
                    <a:pt x="12" y="320"/>
                    <a:pt x="97" y="419"/>
                    <a:pt x="215" y="419"/>
                  </a:cubicBezTo>
                  <a:cubicBezTo>
                    <a:pt x="265" y="416"/>
                    <a:pt x="314" y="416"/>
                    <a:pt x="364" y="405"/>
                  </a:cubicBezTo>
                  <a:cubicBezTo>
                    <a:pt x="422" y="397"/>
                    <a:pt x="469" y="367"/>
                    <a:pt x="507" y="325"/>
                  </a:cubicBezTo>
                  <a:cubicBezTo>
                    <a:pt x="570" y="259"/>
                    <a:pt x="570" y="160"/>
                    <a:pt x="507" y="94"/>
                  </a:cubicBezTo>
                  <a:lnTo>
                    <a:pt x="507" y="91"/>
                  </a:lnTo>
                  <a:cubicBezTo>
                    <a:pt x="469" y="50"/>
                    <a:pt x="422" y="23"/>
                    <a:pt x="364" y="12"/>
                  </a:cubicBezTo>
                  <a:cubicBezTo>
                    <a:pt x="314" y="3"/>
                    <a:pt x="265" y="1"/>
                    <a:pt x="215" y="1"/>
                  </a:cubicBezTo>
                  <a:cubicBezTo>
                    <a:pt x="214" y="1"/>
                    <a:pt x="212" y="0"/>
                    <a:pt x="21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29"/>
            <p:cNvSpPr/>
            <p:nvPr/>
          </p:nvSpPr>
          <p:spPr>
            <a:xfrm>
              <a:off x="2396769" y="-255236"/>
              <a:ext cx="24208" cy="18794"/>
            </a:xfrm>
            <a:custGeom>
              <a:avLst/>
              <a:gdLst/>
              <a:ahLst/>
              <a:cxnLst/>
              <a:rect l="l" t="t" r="r" b="b"/>
              <a:pathLst>
                <a:path w="541" h="420" extrusionOk="0">
                  <a:moveTo>
                    <a:pt x="271" y="1"/>
                  </a:moveTo>
                  <a:cubicBezTo>
                    <a:pt x="1" y="1"/>
                    <a:pt x="1" y="419"/>
                    <a:pt x="271" y="419"/>
                  </a:cubicBezTo>
                  <a:cubicBezTo>
                    <a:pt x="541" y="419"/>
                    <a:pt x="541" y="1"/>
                    <a:pt x="27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29"/>
            <p:cNvSpPr/>
            <p:nvPr/>
          </p:nvSpPr>
          <p:spPr>
            <a:xfrm>
              <a:off x="2029384" y="111210"/>
              <a:ext cx="15930" cy="22463"/>
            </a:xfrm>
            <a:custGeom>
              <a:avLst/>
              <a:gdLst/>
              <a:ahLst/>
              <a:cxnLst/>
              <a:rect l="l" t="t" r="r" b="b"/>
              <a:pathLst>
                <a:path w="356" h="502" extrusionOk="0">
                  <a:moveTo>
                    <a:pt x="183" y="0"/>
                  </a:moveTo>
                  <a:cubicBezTo>
                    <a:pt x="181" y="0"/>
                    <a:pt x="179" y="0"/>
                    <a:pt x="177" y="0"/>
                  </a:cubicBezTo>
                  <a:cubicBezTo>
                    <a:pt x="130" y="3"/>
                    <a:pt x="89" y="22"/>
                    <a:pt x="56" y="53"/>
                  </a:cubicBezTo>
                  <a:cubicBezTo>
                    <a:pt x="17" y="88"/>
                    <a:pt x="3" y="143"/>
                    <a:pt x="3" y="196"/>
                  </a:cubicBezTo>
                  <a:cubicBezTo>
                    <a:pt x="1" y="237"/>
                    <a:pt x="1" y="281"/>
                    <a:pt x="1" y="325"/>
                  </a:cubicBezTo>
                  <a:cubicBezTo>
                    <a:pt x="1" y="413"/>
                    <a:pt x="79" y="502"/>
                    <a:pt x="169" y="502"/>
                  </a:cubicBezTo>
                  <a:cubicBezTo>
                    <a:pt x="171" y="502"/>
                    <a:pt x="174" y="501"/>
                    <a:pt x="177" y="501"/>
                  </a:cubicBezTo>
                  <a:cubicBezTo>
                    <a:pt x="273" y="496"/>
                    <a:pt x="356" y="424"/>
                    <a:pt x="356" y="325"/>
                  </a:cubicBezTo>
                  <a:cubicBezTo>
                    <a:pt x="353" y="284"/>
                    <a:pt x="356" y="242"/>
                    <a:pt x="353" y="201"/>
                  </a:cubicBezTo>
                  <a:cubicBezTo>
                    <a:pt x="350" y="154"/>
                    <a:pt x="345" y="110"/>
                    <a:pt x="315" y="69"/>
                  </a:cubicBezTo>
                  <a:cubicBezTo>
                    <a:pt x="283" y="32"/>
                    <a:pt x="233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29"/>
            <p:cNvSpPr/>
            <p:nvPr/>
          </p:nvSpPr>
          <p:spPr>
            <a:xfrm>
              <a:off x="2009560" y="-17934"/>
              <a:ext cx="23940" cy="18525"/>
            </a:xfrm>
            <a:custGeom>
              <a:avLst/>
              <a:gdLst/>
              <a:ahLst/>
              <a:cxnLst/>
              <a:rect l="l" t="t" r="r" b="b"/>
              <a:pathLst>
                <a:path w="535" h="414" extrusionOk="0">
                  <a:moveTo>
                    <a:pt x="267" y="1"/>
                  </a:moveTo>
                  <a:cubicBezTo>
                    <a:pt x="0" y="1"/>
                    <a:pt x="0" y="414"/>
                    <a:pt x="267" y="414"/>
                  </a:cubicBezTo>
                  <a:cubicBezTo>
                    <a:pt x="534" y="414"/>
                    <a:pt x="534" y="1"/>
                    <a:pt x="267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9" name="Google Shape;2709;p29"/>
          <p:cNvGrpSpPr/>
          <p:nvPr/>
        </p:nvGrpSpPr>
        <p:grpSpPr>
          <a:xfrm>
            <a:off x="6765047" y="-347242"/>
            <a:ext cx="1253091" cy="1191022"/>
            <a:chOff x="1997525" y="6383723"/>
            <a:chExt cx="1755521" cy="1668565"/>
          </a:xfrm>
        </p:grpSpPr>
        <p:sp>
          <p:nvSpPr>
            <p:cNvPr id="2710" name="Google Shape;2710;p29"/>
            <p:cNvSpPr/>
            <p:nvPr/>
          </p:nvSpPr>
          <p:spPr>
            <a:xfrm>
              <a:off x="1997525" y="6383723"/>
              <a:ext cx="1755521" cy="1663872"/>
            </a:xfrm>
            <a:custGeom>
              <a:avLst/>
              <a:gdLst/>
              <a:ahLst/>
              <a:cxnLst/>
              <a:rect l="l" t="t" r="r" b="b"/>
              <a:pathLst>
                <a:path w="45857" h="43463" extrusionOk="0">
                  <a:moveTo>
                    <a:pt x="45692" y="1"/>
                  </a:moveTo>
                  <a:cubicBezTo>
                    <a:pt x="44220" y="1"/>
                    <a:pt x="32980" y="529"/>
                    <a:pt x="17076" y="15863"/>
                  </a:cubicBezTo>
                  <a:cubicBezTo>
                    <a:pt x="1" y="32330"/>
                    <a:pt x="9799" y="40224"/>
                    <a:pt x="13252" y="42377"/>
                  </a:cubicBezTo>
                  <a:cubicBezTo>
                    <a:pt x="14345" y="43059"/>
                    <a:pt x="16130" y="43463"/>
                    <a:pt x="18115" y="43463"/>
                  </a:cubicBezTo>
                  <a:cubicBezTo>
                    <a:pt x="22397" y="43463"/>
                    <a:pt x="27607" y="41582"/>
                    <a:pt x="28794" y="36557"/>
                  </a:cubicBezTo>
                  <a:cubicBezTo>
                    <a:pt x="30534" y="29202"/>
                    <a:pt x="31157" y="25458"/>
                    <a:pt x="34119" y="22495"/>
                  </a:cubicBezTo>
                  <a:cubicBezTo>
                    <a:pt x="37082" y="19533"/>
                    <a:pt x="38714" y="18586"/>
                    <a:pt x="38714" y="18586"/>
                  </a:cubicBezTo>
                  <a:lnTo>
                    <a:pt x="32343" y="17991"/>
                  </a:lnTo>
                  <a:cubicBezTo>
                    <a:pt x="32343" y="17991"/>
                    <a:pt x="36113" y="14335"/>
                    <a:pt x="38714" y="13313"/>
                  </a:cubicBezTo>
                  <a:cubicBezTo>
                    <a:pt x="41313" y="12289"/>
                    <a:pt x="44901" y="11243"/>
                    <a:pt x="44901" y="11243"/>
                  </a:cubicBezTo>
                  <a:cubicBezTo>
                    <a:pt x="44901" y="11243"/>
                    <a:pt x="42555" y="10726"/>
                    <a:pt x="39760" y="10726"/>
                  </a:cubicBezTo>
                  <a:cubicBezTo>
                    <a:pt x="38584" y="10726"/>
                    <a:pt x="37328" y="10817"/>
                    <a:pt x="36135" y="11078"/>
                  </a:cubicBezTo>
                  <a:cubicBezTo>
                    <a:pt x="32104" y="11953"/>
                    <a:pt x="30565" y="13729"/>
                    <a:pt x="30565" y="13729"/>
                  </a:cubicBezTo>
                  <a:cubicBezTo>
                    <a:pt x="30565" y="13729"/>
                    <a:pt x="32484" y="10899"/>
                    <a:pt x="34992" y="9346"/>
                  </a:cubicBezTo>
                  <a:cubicBezTo>
                    <a:pt x="37627" y="7716"/>
                    <a:pt x="41938" y="7452"/>
                    <a:pt x="41938" y="7452"/>
                  </a:cubicBezTo>
                  <a:cubicBezTo>
                    <a:pt x="41938" y="7452"/>
                    <a:pt x="39352" y="7162"/>
                    <a:pt x="36644" y="7162"/>
                  </a:cubicBezTo>
                  <a:cubicBezTo>
                    <a:pt x="34844" y="7162"/>
                    <a:pt x="32990" y="7290"/>
                    <a:pt x="31806" y="7716"/>
                  </a:cubicBezTo>
                  <a:lnTo>
                    <a:pt x="31806" y="7716"/>
                  </a:lnTo>
                  <a:cubicBezTo>
                    <a:pt x="34992" y="3757"/>
                    <a:pt x="40534" y="733"/>
                    <a:pt x="45856" y="7"/>
                  </a:cubicBezTo>
                  <a:lnTo>
                    <a:pt x="45856" y="4"/>
                  </a:lnTo>
                  <a:cubicBezTo>
                    <a:pt x="45856" y="4"/>
                    <a:pt x="45801" y="1"/>
                    <a:pt x="45692" y="1"/>
                  </a:cubicBezTo>
                  <a:close/>
                </a:path>
              </a:pathLst>
            </a:custGeom>
            <a:solidFill>
              <a:srgbClr val="F7C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29"/>
            <p:cNvSpPr/>
            <p:nvPr/>
          </p:nvSpPr>
          <p:spPr>
            <a:xfrm>
              <a:off x="2604551" y="7094077"/>
              <a:ext cx="877856" cy="958211"/>
            </a:xfrm>
            <a:custGeom>
              <a:avLst/>
              <a:gdLst/>
              <a:ahLst/>
              <a:cxnLst/>
              <a:rect l="l" t="t" r="r" b="b"/>
              <a:pathLst>
                <a:path w="22931" h="25030" extrusionOk="0">
                  <a:moveTo>
                    <a:pt x="22614" y="1"/>
                  </a:moveTo>
                  <a:cubicBezTo>
                    <a:pt x="22581" y="1"/>
                    <a:pt x="22547" y="9"/>
                    <a:pt x="22511" y="28"/>
                  </a:cubicBezTo>
                  <a:cubicBezTo>
                    <a:pt x="18070" y="2448"/>
                    <a:pt x="15444" y="6719"/>
                    <a:pt x="14100" y="11496"/>
                  </a:cubicBezTo>
                  <a:cubicBezTo>
                    <a:pt x="13159" y="14841"/>
                    <a:pt x="13384" y="18544"/>
                    <a:pt x="10791" y="21201"/>
                  </a:cubicBezTo>
                  <a:cubicBezTo>
                    <a:pt x="7897" y="24166"/>
                    <a:pt x="3943" y="24455"/>
                    <a:pt x="61" y="24835"/>
                  </a:cubicBezTo>
                  <a:cubicBezTo>
                    <a:pt x="1" y="24841"/>
                    <a:pt x="1" y="24921"/>
                    <a:pt x="61" y="24926"/>
                  </a:cubicBezTo>
                  <a:cubicBezTo>
                    <a:pt x="677" y="24994"/>
                    <a:pt x="1309" y="25029"/>
                    <a:pt x="1948" y="25029"/>
                  </a:cubicBezTo>
                  <a:cubicBezTo>
                    <a:pt x="6678" y="25029"/>
                    <a:pt x="11786" y="23101"/>
                    <a:pt x="13423" y="18337"/>
                  </a:cubicBezTo>
                  <a:cubicBezTo>
                    <a:pt x="14499" y="15204"/>
                    <a:pt x="14376" y="11837"/>
                    <a:pt x="15628" y="8715"/>
                  </a:cubicBezTo>
                  <a:cubicBezTo>
                    <a:pt x="17038" y="5213"/>
                    <a:pt x="19373" y="2200"/>
                    <a:pt x="22726" y="394"/>
                  </a:cubicBezTo>
                  <a:cubicBezTo>
                    <a:pt x="22931" y="284"/>
                    <a:pt x="22804" y="1"/>
                    <a:pt x="226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29"/>
            <p:cNvSpPr/>
            <p:nvPr/>
          </p:nvSpPr>
          <p:spPr>
            <a:xfrm>
              <a:off x="2402605" y="7321750"/>
              <a:ext cx="604940" cy="604940"/>
            </a:xfrm>
            <a:custGeom>
              <a:avLst/>
              <a:gdLst/>
              <a:ahLst/>
              <a:cxnLst/>
              <a:rect l="l" t="t" r="r" b="b"/>
              <a:pathLst>
                <a:path w="15802" h="15802" extrusionOk="0">
                  <a:moveTo>
                    <a:pt x="7900" y="1"/>
                  </a:moveTo>
                  <a:cubicBezTo>
                    <a:pt x="3536" y="1"/>
                    <a:pt x="0" y="3536"/>
                    <a:pt x="0" y="7900"/>
                  </a:cubicBezTo>
                  <a:cubicBezTo>
                    <a:pt x="0" y="12264"/>
                    <a:pt x="3536" y="15802"/>
                    <a:pt x="7900" y="15802"/>
                  </a:cubicBezTo>
                  <a:cubicBezTo>
                    <a:pt x="12263" y="15802"/>
                    <a:pt x="15801" y="12264"/>
                    <a:pt x="15801" y="7900"/>
                  </a:cubicBezTo>
                  <a:cubicBezTo>
                    <a:pt x="15801" y="3536"/>
                    <a:pt x="12263" y="1"/>
                    <a:pt x="7900" y="1"/>
                  </a:cubicBezTo>
                  <a:close/>
                </a:path>
              </a:pathLst>
            </a:custGeom>
            <a:solidFill>
              <a:srgbClr val="F17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29"/>
            <p:cNvSpPr/>
            <p:nvPr/>
          </p:nvSpPr>
          <p:spPr>
            <a:xfrm>
              <a:off x="2363900" y="7509570"/>
              <a:ext cx="137396" cy="200332"/>
            </a:xfrm>
            <a:custGeom>
              <a:avLst/>
              <a:gdLst/>
              <a:ahLst/>
              <a:cxnLst/>
              <a:rect l="l" t="t" r="r" b="b"/>
              <a:pathLst>
                <a:path w="3589" h="5233" extrusionOk="0">
                  <a:moveTo>
                    <a:pt x="1793" y="1"/>
                  </a:moveTo>
                  <a:cubicBezTo>
                    <a:pt x="802" y="1"/>
                    <a:pt x="1" y="1171"/>
                    <a:pt x="1" y="2617"/>
                  </a:cubicBezTo>
                  <a:cubicBezTo>
                    <a:pt x="1" y="4062"/>
                    <a:pt x="802" y="5232"/>
                    <a:pt x="1793" y="5232"/>
                  </a:cubicBezTo>
                  <a:cubicBezTo>
                    <a:pt x="2784" y="5232"/>
                    <a:pt x="3588" y="4062"/>
                    <a:pt x="3588" y="2617"/>
                  </a:cubicBezTo>
                  <a:cubicBezTo>
                    <a:pt x="3588" y="1171"/>
                    <a:pt x="2784" y="1"/>
                    <a:pt x="1793" y="1"/>
                  </a:cubicBezTo>
                  <a:close/>
                </a:path>
              </a:pathLst>
            </a:custGeom>
            <a:solidFill>
              <a:srgbClr val="F17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29"/>
            <p:cNvSpPr/>
            <p:nvPr/>
          </p:nvSpPr>
          <p:spPr>
            <a:xfrm>
              <a:off x="2801253" y="7330517"/>
              <a:ext cx="190800" cy="190685"/>
            </a:xfrm>
            <a:custGeom>
              <a:avLst/>
              <a:gdLst/>
              <a:ahLst/>
              <a:cxnLst/>
              <a:rect l="l" t="t" r="r" b="b"/>
              <a:pathLst>
                <a:path w="4984" h="4981" extrusionOk="0">
                  <a:moveTo>
                    <a:pt x="2492" y="0"/>
                  </a:moveTo>
                  <a:cubicBezTo>
                    <a:pt x="1118" y="0"/>
                    <a:pt x="0" y="1115"/>
                    <a:pt x="0" y="2492"/>
                  </a:cubicBezTo>
                  <a:cubicBezTo>
                    <a:pt x="0" y="3866"/>
                    <a:pt x="1118" y="4981"/>
                    <a:pt x="2492" y="4981"/>
                  </a:cubicBezTo>
                  <a:cubicBezTo>
                    <a:pt x="3869" y="4981"/>
                    <a:pt x="4984" y="3866"/>
                    <a:pt x="4984" y="2492"/>
                  </a:cubicBezTo>
                  <a:cubicBezTo>
                    <a:pt x="4984" y="1115"/>
                    <a:pt x="3869" y="0"/>
                    <a:pt x="2492" y="0"/>
                  </a:cubicBezTo>
                  <a:close/>
                </a:path>
              </a:pathLst>
            </a:custGeom>
            <a:solidFill>
              <a:srgbClr val="F17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29"/>
            <p:cNvSpPr/>
            <p:nvPr/>
          </p:nvSpPr>
          <p:spPr>
            <a:xfrm>
              <a:off x="2386679" y="7542800"/>
              <a:ext cx="91840" cy="133874"/>
            </a:xfrm>
            <a:custGeom>
              <a:avLst/>
              <a:gdLst/>
              <a:ahLst/>
              <a:cxnLst/>
              <a:rect l="l" t="t" r="r" b="b"/>
              <a:pathLst>
                <a:path w="2399" h="3497" extrusionOk="0">
                  <a:moveTo>
                    <a:pt x="1198" y="0"/>
                  </a:moveTo>
                  <a:cubicBezTo>
                    <a:pt x="538" y="0"/>
                    <a:pt x="1" y="782"/>
                    <a:pt x="1" y="1749"/>
                  </a:cubicBezTo>
                  <a:cubicBezTo>
                    <a:pt x="1" y="2715"/>
                    <a:pt x="538" y="3497"/>
                    <a:pt x="1198" y="3497"/>
                  </a:cubicBezTo>
                  <a:cubicBezTo>
                    <a:pt x="1862" y="3497"/>
                    <a:pt x="2399" y="2715"/>
                    <a:pt x="2399" y="1749"/>
                  </a:cubicBezTo>
                  <a:cubicBezTo>
                    <a:pt x="2399" y="782"/>
                    <a:pt x="1862" y="0"/>
                    <a:pt x="1198" y="0"/>
                  </a:cubicBezTo>
                  <a:close/>
                </a:path>
              </a:pathLst>
            </a:custGeom>
            <a:solidFill>
              <a:srgbClr val="F17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29"/>
            <p:cNvSpPr/>
            <p:nvPr/>
          </p:nvSpPr>
          <p:spPr>
            <a:xfrm>
              <a:off x="2829162" y="7358426"/>
              <a:ext cx="134984" cy="134869"/>
            </a:xfrm>
            <a:custGeom>
              <a:avLst/>
              <a:gdLst/>
              <a:ahLst/>
              <a:cxnLst/>
              <a:rect l="l" t="t" r="r" b="b"/>
              <a:pathLst>
                <a:path w="3526" h="3523" extrusionOk="0">
                  <a:moveTo>
                    <a:pt x="1763" y="1"/>
                  </a:moveTo>
                  <a:cubicBezTo>
                    <a:pt x="791" y="1"/>
                    <a:pt x="1" y="788"/>
                    <a:pt x="1" y="1763"/>
                  </a:cubicBezTo>
                  <a:cubicBezTo>
                    <a:pt x="1" y="2735"/>
                    <a:pt x="791" y="3522"/>
                    <a:pt x="1763" y="3522"/>
                  </a:cubicBezTo>
                  <a:cubicBezTo>
                    <a:pt x="2738" y="3522"/>
                    <a:pt x="3525" y="2735"/>
                    <a:pt x="3525" y="1763"/>
                  </a:cubicBezTo>
                  <a:cubicBezTo>
                    <a:pt x="3525" y="788"/>
                    <a:pt x="2738" y="1"/>
                    <a:pt x="1763" y="1"/>
                  </a:cubicBezTo>
                  <a:close/>
                </a:path>
              </a:pathLst>
            </a:custGeom>
            <a:solidFill>
              <a:srgbClr val="F17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29"/>
            <p:cNvSpPr/>
            <p:nvPr/>
          </p:nvSpPr>
          <p:spPr>
            <a:xfrm>
              <a:off x="2694058" y="7678784"/>
              <a:ext cx="226518" cy="162050"/>
            </a:xfrm>
            <a:custGeom>
              <a:avLst/>
              <a:gdLst/>
              <a:ahLst/>
              <a:cxnLst/>
              <a:rect l="l" t="t" r="r" b="b"/>
              <a:pathLst>
                <a:path w="5917" h="4233" extrusionOk="0">
                  <a:moveTo>
                    <a:pt x="3685" y="1"/>
                  </a:moveTo>
                  <a:cubicBezTo>
                    <a:pt x="3189" y="1"/>
                    <a:pt x="2646" y="123"/>
                    <a:pt x="2120" y="377"/>
                  </a:cubicBezTo>
                  <a:cubicBezTo>
                    <a:pt x="744" y="1041"/>
                    <a:pt x="0" y="2360"/>
                    <a:pt x="465" y="3320"/>
                  </a:cubicBezTo>
                  <a:cubicBezTo>
                    <a:pt x="751" y="3914"/>
                    <a:pt x="1430" y="4233"/>
                    <a:pt x="2233" y="4233"/>
                  </a:cubicBezTo>
                  <a:cubicBezTo>
                    <a:pt x="2729" y="4233"/>
                    <a:pt x="3273" y="4111"/>
                    <a:pt x="3800" y="3857"/>
                  </a:cubicBezTo>
                  <a:cubicBezTo>
                    <a:pt x="5176" y="3194"/>
                    <a:pt x="5917" y="1875"/>
                    <a:pt x="5454" y="914"/>
                  </a:cubicBezTo>
                  <a:cubicBezTo>
                    <a:pt x="5169" y="320"/>
                    <a:pt x="4488" y="1"/>
                    <a:pt x="3685" y="1"/>
                  </a:cubicBezTo>
                  <a:close/>
                </a:path>
              </a:pathLst>
            </a:custGeom>
            <a:solidFill>
              <a:srgbClr val="F17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29"/>
            <p:cNvSpPr/>
            <p:nvPr/>
          </p:nvSpPr>
          <p:spPr>
            <a:xfrm>
              <a:off x="2337790" y="7521859"/>
              <a:ext cx="155925" cy="313687"/>
            </a:xfrm>
            <a:custGeom>
              <a:avLst/>
              <a:gdLst/>
              <a:ahLst/>
              <a:cxnLst/>
              <a:rect l="l" t="t" r="r" b="b"/>
              <a:pathLst>
                <a:path w="4073" h="8194" extrusionOk="0">
                  <a:moveTo>
                    <a:pt x="1444" y="0"/>
                  </a:moveTo>
                  <a:cubicBezTo>
                    <a:pt x="1434" y="0"/>
                    <a:pt x="1423" y="3"/>
                    <a:pt x="1413" y="8"/>
                  </a:cubicBezTo>
                  <a:cubicBezTo>
                    <a:pt x="0" y="701"/>
                    <a:pt x="116" y="2700"/>
                    <a:pt x="611" y="3950"/>
                  </a:cubicBezTo>
                  <a:cubicBezTo>
                    <a:pt x="854" y="4562"/>
                    <a:pt x="1446" y="4933"/>
                    <a:pt x="2082" y="5041"/>
                  </a:cubicBezTo>
                  <a:cubicBezTo>
                    <a:pt x="2261" y="6351"/>
                    <a:pt x="2899" y="7447"/>
                    <a:pt x="4001" y="8188"/>
                  </a:cubicBezTo>
                  <a:cubicBezTo>
                    <a:pt x="4007" y="8192"/>
                    <a:pt x="4013" y="8194"/>
                    <a:pt x="4020" y="8194"/>
                  </a:cubicBezTo>
                  <a:cubicBezTo>
                    <a:pt x="4049" y="8194"/>
                    <a:pt x="4072" y="8152"/>
                    <a:pt x="4047" y="8127"/>
                  </a:cubicBezTo>
                  <a:cubicBezTo>
                    <a:pt x="3199" y="7312"/>
                    <a:pt x="2629" y="6238"/>
                    <a:pt x="2481" y="5071"/>
                  </a:cubicBezTo>
                  <a:cubicBezTo>
                    <a:pt x="2781" y="5068"/>
                    <a:pt x="3076" y="5010"/>
                    <a:pt x="3340" y="4881"/>
                  </a:cubicBezTo>
                  <a:cubicBezTo>
                    <a:pt x="3367" y="4867"/>
                    <a:pt x="3359" y="4820"/>
                    <a:pt x="3329" y="4815"/>
                  </a:cubicBezTo>
                  <a:cubicBezTo>
                    <a:pt x="2335" y="4575"/>
                    <a:pt x="1360" y="4875"/>
                    <a:pt x="1041" y="3573"/>
                  </a:cubicBezTo>
                  <a:cubicBezTo>
                    <a:pt x="755" y="2417"/>
                    <a:pt x="576" y="1024"/>
                    <a:pt x="1495" y="118"/>
                  </a:cubicBezTo>
                  <a:cubicBezTo>
                    <a:pt x="1546" y="69"/>
                    <a:pt x="1501" y="0"/>
                    <a:pt x="14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29"/>
            <p:cNvSpPr/>
            <p:nvPr/>
          </p:nvSpPr>
          <p:spPr>
            <a:xfrm>
              <a:off x="2382697" y="7544102"/>
              <a:ext cx="85753" cy="91265"/>
            </a:xfrm>
            <a:custGeom>
              <a:avLst/>
              <a:gdLst/>
              <a:ahLst/>
              <a:cxnLst/>
              <a:rect l="l" t="t" r="r" b="b"/>
              <a:pathLst>
                <a:path w="2240" h="2384" extrusionOk="0">
                  <a:moveTo>
                    <a:pt x="1420" y="0"/>
                  </a:moveTo>
                  <a:cubicBezTo>
                    <a:pt x="1144" y="0"/>
                    <a:pt x="860" y="97"/>
                    <a:pt x="647" y="264"/>
                  </a:cubicBezTo>
                  <a:cubicBezTo>
                    <a:pt x="0" y="773"/>
                    <a:pt x="77" y="1682"/>
                    <a:pt x="358" y="2356"/>
                  </a:cubicBezTo>
                  <a:cubicBezTo>
                    <a:pt x="367" y="2375"/>
                    <a:pt x="384" y="2383"/>
                    <a:pt x="401" y="2383"/>
                  </a:cubicBezTo>
                  <a:cubicBezTo>
                    <a:pt x="425" y="2383"/>
                    <a:pt x="449" y="2364"/>
                    <a:pt x="441" y="2331"/>
                  </a:cubicBezTo>
                  <a:cubicBezTo>
                    <a:pt x="317" y="1783"/>
                    <a:pt x="256" y="1013"/>
                    <a:pt x="661" y="561"/>
                  </a:cubicBezTo>
                  <a:cubicBezTo>
                    <a:pt x="859" y="341"/>
                    <a:pt x="1131" y="222"/>
                    <a:pt x="1400" y="222"/>
                  </a:cubicBezTo>
                  <a:cubicBezTo>
                    <a:pt x="1633" y="222"/>
                    <a:pt x="1864" y="311"/>
                    <a:pt x="2043" y="500"/>
                  </a:cubicBezTo>
                  <a:cubicBezTo>
                    <a:pt x="2061" y="520"/>
                    <a:pt x="2084" y="528"/>
                    <a:pt x="2106" y="528"/>
                  </a:cubicBezTo>
                  <a:cubicBezTo>
                    <a:pt x="2173" y="528"/>
                    <a:pt x="2240" y="453"/>
                    <a:pt x="2194" y="385"/>
                  </a:cubicBezTo>
                  <a:cubicBezTo>
                    <a:pt x="2016" y="117"/>
                    <a:pt x="1722" y="0"/>
                    <a:pt x="14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29"/>
            <p:cNvSpPr/>
            <p:nvPr/>
          </p:nvSpPr>
          <p:spPr>
            <a:xfrm>
              <a:off x="2650415" y="7761630"/>
              <a:ext cx="67301" cy="113508"/>
            </a:xfrm>
            <a:custGeom>
              <a:avLst/>
              <a:gdLst/>
              <a:ahLst/>
              <a:cxnLst/>
              <a:rect l="l" t="t" r="r" b="b"/>
              <a:pathLst>
                <a:path w="1758" h="2965" extrusionOk="0">
                  <a:moveTo>
                    <a:pt x="547" y="1"/>
                  </a:moveTo>
                  <a:cubicBezTo>
                    <a:pt x="517" y="1"/>
                    <a:pt x="488" y="16"/>
                    <a:pt x="471" y="55"/>
                  </a:cubicBezTo>
                  <a:cubicBezTo>
                    <a:pt x="0" y="1151"/>
                    <a:pt x="623" y="2470"/>
                    <a:pt x="1663" y="2960"/>
                  </a:cubicBezTo>
                  <a:cubicBezTo>
                    <a:pt x="1671" y="2963"/>
                    <a:pt x="1678" y="2965"/>
                    <a:pt x="1685" y="2965"/>
                  </a:cubicBezTo>
                  <a:cubicBezTo>
                    <a:pt x="1729" y="2965"/>
                    <a:pt x="1758" y="2906"/>
                    <a:pt x="1710" y="2877"/>
                  </a:cubicBezTo>
                  <a:lnTo>
                    <a:pt x="1713" y="2877"/>
                  </a:lnTo>
                  <a:cubicBezTo>
                    <a:pt x="757" y="2258"/>
                    <a:pt x="449" y="1212"/>
                    <a:pt x="661" y="135"/>
                  </a:cubicBezTo>
                  <a:cubicBezTo>
                    <a:pt x="674" y="64"/>
                    <a:pt x="607" y="1"/>
                    <a:pt x="5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29"/>
            <p:cNvSpPr/>
            <p:nvPr/>
          </p:nvSpPr>
          <p:spPr>
            <a:xfrm>
              <a:off x="2892406" y="7618908"/>
              <a:ext cx="63090" cy="124035"/>
            </a:xfrm>
            <a:custGeom>
              <a:avLst/>
              <a:gdLst/>
              <a:ahLst/>
              <a:cxnLst/>
              <a:rect l="l" t="t" r="r" b="b"/>
              <a:pathLst>
                <a:path w="1648" h="3240" extrusionOk="0">
                  <a:moveTo>
                    <a:pt x="134" y="0"/>
                  </a:moveTo>
                  <a:cubicBezTo>
                    <a:pt x="38" y="0"/>
                    <a:pt x="1" y="136"/>
                    <a:pt x="59" y="207"/>
                  </a:cubicBezTo>
                  <a:cubicBezTo>
                    <a:pt x="419" y="650"/>
                    <a:pt x="827" y="958"/>
                    <a:pt x="1042" y="1514"/>
                  </a:cubicBezTo>
                  <a:cubicBezTo>
                    <a:pt x="1248" y="2040"/>
                    <a:pt x="1289" y="2610"/>
                    <a:pt x="1179" y="3164"/>
                  </a:cubicBezTo>
                  <a:cubicBezTo>
                    <a:pt x="1169" y="3210"/>
                    <a:pt x="1205" y="3239"/>
                    <a:pt x="1241" y="3239"/>
                  </a:cubicBezTo>
                  <a:cubicBezTo>
                    <a:pt x="1264" y="3239"/>
                    <a:pt x="1288" y="3226"/>
                    <a:pt x="1298" y="3197"/>
                  </a:cubicBezTo>
                  <a:cubicBezTo>
                    <a:pt x="1647" y="2150"/>
                    <a:pt x="1344" y="446"/>
                    <a:pt x="177" y="8"/>
                  </a:cubicBezTo>
                  <a:cubicBezTo>
                    <a:pt x="162" y="3"/>
                    <a:pt x="148" y="0"/>
                    <a:pt x="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29"/>
            <p:cNvSpPr/>
            <p:nvPr/>
          </p:nvSpPr>
          <p:spPr>
            <a:xfrm>
              <a:off x="2803358" y="7318419"/>
              <a:ext cx="211473" cy="213616"/>
            </a:xfrm>
            <a:custGeom>
              <a:avLst/>
              <a:gdLst/>
              <a:ahLst/>
              <a:cxnLst/>
              <a:rect l="l" t="t" r="r" b="b"/>
              <a:pathLst>
                <a:path w="5524" h="5580" extrusionOk="0">
                  <a:moveTo>
                    <a:pt x="2380" y="1"/>
                  </a:moveTo>
                  <a:cubicBezTo>
                    <a:pt x="1567" y="1"/>
                    <a:pt x="730" y="345"/>
                    <a:pt x="119" y="982"/>
                  </a:cubicBezTo>
                  <a:cubicBezTo>
                    <a:pt x="0" y="1103"/>
                    <a:pt x="107" y="1267"/>
                    <a:pt x="246" y="1267"/>
                  </a:cubicBezTo>
                  <a:cubicBezTo>
                    <a:pt x="272" y="1267"/>
                    <a:pt x="299" y="1262"/>
                    <a:pt x="325" y="1250"/>
                  </a:cubicBezTo>
                  <a:cubicBezTo>
                    <a:pt x="912" y="971"/>
                    <a:pt x="1413" y="600"/>
                    <a:pt x="2068" y="481"/>
                  </a:cubicBezTo>
                  <a:cubicBezTo>
                    <a:pt x="2206" y="456"/>
                    <a:pt x="2340" y="445"/>
                    <a:pt x="2469" y="445"/>
                  </a:cubicBezTo>
                  <a:cubicBezTo>
                    <a:pt x="3282" y="445"/>
                    <a:pt x="3910" y="921"/>
                    <a:pt x="4342" y="1643"/>
                  </a:cubicBezTo>
                  <a:cubicBezTo>
                    <a:pt x="5171" y="3023"/>
                    <a:pt x="4582" y="4631"/>
                    <a:pt x="3296" y="5473"/>
                  </a:cubicBezTo>
                  <a:cubicBezTo>
                    <a:pt x="3244" y="5508"/>
                    <a:pt x="3277" y="5579"/>
                    <a:pt x="3326" y="5579"/>
                  </a:cubicBezTo>
                  <a:cubicBezTo>
                    <a:pt x="3335" y="5579"/>
                    <a:pt x="3344" y="5577"/>
                    <a:pt x="3354" y="5572"/>
                  </a:cubicBezTo>
                  <a:cubicBezTo>
                    <a:pt x="4937" y="4754"/>
                    <a:pt x="5523" y="2846"/>
                    <a:pt x="4626" y="1288"/>
                  </a:cubicBezTo>
                  <a:cubicBezTo>
                    <a:pt x="4120" y="408"/>
                    <a:pt x="3264" y="1"/>
                    <a:pt x="23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29"/>
            <p:cNvSpPr/>
            <p:nvPr/>
          </p:nvSpPr>
          <p:spPr>
            <a:xfrm>
              <a:off x="2811474" y="7358234"/>
              <a:ext cx="66573" cy="96548"/>
            </a:xfrm>
            <a:custGeom>
              <a:avLst/>
              <a:gdLst/>
              <a:ahLst/>
              <a:cxnLst/>
              <a:rect l="l" t="t" r="r" b="b"/>
              <a:pathLst>
                <a:path w="1739" h="2522" extrusionOk="0">
                  <a:moveTo>
                    <a:pt x="1660" y="1"/>
                  </a:moveTo>
                  <a:cubicBezTo>
                    <a:pt x="1655" y="1"/>
                    <a:pt x="1650" y="2"/>
                    <a:pt x="1644" y="3"/>
                  </a:cubicBezTo>
                  <a:cubicBezTo>
                    <a:pt x="658" y="267"/>
                    <a:pt x="0" y="1495"/>
                    <a:pt x="430" y="2456"/>
                  </a:cubicBezTo>
                  <a:cubicBezTo>
                    <a:pt x="451" y="2503"/>
                    <a:pt x="485" y="2522"/>
                    <a:pt x="522" y="2522"/>
                  </a:cubicBezTo>
                  <a:cubicBezTo>
                    <a:pt x="595" y="2522"/>
                    <a:pt x="674" y="2444"/>
                    <a:pt x="661" y="2360"/>
                  </a:cubicBezTo>
                  <a:cubicBezTo>
                    <a:pt x="521" y="1421"/>
                    <a:pt x="837" y="592"/>
                    <a:pt x="1688" y="105"/>
                  </a:cubicBezTo>
                  <a:cubicBezTo>
                    <a:pt x="1738" y="75"/>
                    <a:pt x="1713" y="1"/>
                    <a:pt x="16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29"/>
            <p:cNvSpPr/>
            <p:nvPr/>
          </p:nvSpPr>
          <p:spPr>
            <a:xfrm>
              <a:off x="2715880" y="7316352"/>
              <a:ext cx="105277" cy="32119"/>
            </a:xfrm>
            <a:custGeom>
              <a:avLst/>
              <a:gdLst/>
              <a:ahLst/>
              <a:cxnLst/>
              <a:rect l="l" t="t" r="r" b="b"/>
              <a:pathLst>
                <a:path w="2750" h="839" extrusionOk="0">
                  <a:moveTo>
                    <a:pt x="687" y="1"/>
                  </a:moveTo>
                  <a:cubicBezTo>
                    <a:pt x="484" y="1"/>
                    <a:pt x="279" y="22"/>
                    <a:pt x="72" y="70"/>
                  </a:cubicBezTo>
                  <a:cubicBezTo>
                    <a:pt x="1" y="86"/>
                    <a:pt x="16" y="199"/>
                    <a:pt x="88" y="199"/>
                  </a:cubicBezTo>
                  <a:cubicBezTo>
                    <a:pt x="89" y="199"/>
                    <a:pt x="90" y="199"/>
                    <a:pt x="91" y="199"/>
                  </a:cubicBezTo>
                  <a:cubicBezTo>
                    <a:pt x="171" y="197"/>
                    <a:pt x="250" y="195"/>
                    <a:pt x="330" y="195"/>
                  </a:cubicBezTo>
                  <a:cubicBezTo>
                    <a:pt x="1081" y="195"/>
                    <a:pt x="1824" y="324"/>
                    <a:pt x="2434" y="802"/>
                  </a:cubicBezTo>
                  <a:cubicBezTo>
                    <a:pt x="2466" y="828"/>
                    <a:pt x="2500" y="838"/>
                    <a:pt x="2531" y="838"/>
                  </a:cubicBezTo>
                  <a:cubicBezTo>
                    <a:pt x="2658" y="838"/>
                    <a:pt x="2749" y="659"/>
                    <a:pt x="2607" y="579"/>
                  </a:cubicBezTo>
                  <a:cubicBezTo>
                    <a:pt x="2008" y="243"/>
                    <a:pt x="1362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5" name="Google Shape;2725;p29"/>
          <p:cNvGrpSpPr/>
          <p:nvPr/>
        </p:nvGrpSpPr>
        <p:grpSpPr>
          <a:xfrm rot="1016838">
            <a:off x="1180373" y="3980398"/>
            <a:ext cx="1616765" cy="1763462"/>
            <a:chOff x="1798787" y="3873267"/>
            <a:chExt cx="1616720" cy="1763413"/>
          </a:xfrm>
        </p:grpSpPr>
        <p:sp>
          <p:nvSpPr>
            <p:cNvPr id="2726" name="Google Shape;2726;p29"/>
            <p:cNvSpPr/>
            <p:nvPr/>
          </p:nvSpPr>
          <p:spPr>
            <a:xfrm>
              <a:off x="1822951" y="3996952"/>
              <a:ext cx="1384935" cy="1639727"/>
            </a:xfrm>
            <a:custGeom>
              <a:avLst/>
              <a:gdLst/>
              <a:ahLst/>
              <a:cxnLst/>
              <a:rect l="l" t="t" r="r" b="b"/>
              <a:pathLst>
                <a:path w="30950" h="36644" extrusionOk="0">
                  <a:moveTo>
                    <a:pt x="27962" y="1"/>
                  </a:moveTo>
                  <a:cubicBezTo>
                    <a:pt x="27626" y="1"/>
                    <a:pt x="27285" y="277"/>
                    <a:pt x="27389" y="709"/>
                  </a:cubicBezTo>
                  <a:cubicBezTo>
                    <a:pt x="29727" y="10252"/>
                    <a:pt x="19138" y="15230"/>
                    <a:pt x="12673" y="19390"/>
                  </a:cubicBezTo>
                  <a:cubicBezTo>
                    <a:pt x="6492" y="23366"/>
                    <a:pt x="1638" y="29247"/>
                    <a:pt x="14" y="36540"/>
                  </a:cubicBezTo>
                  <a:cubicBezTo>
                    <a:pt x="0" y="36603"/>
                    <a:pt x="49" y="36643"/>
                    <a:pt x="96" y="36643"/>
                  </a:cubicBezTo>
                  <a:cubicBezTo>
                    <a:pt x="127" y="36643"/>
                    <a:pt x="158" y="36625"/>
                    <a:pt x="171" y="36584"/>
                  </a:cubicBezTo>
                  <a:cubicBezTo>
                    <a:pt x="1506" y="32424"/>
                    <a:pt x="3477" y="28666"/>
                    <a:pt x="6415" y="25403"/>
                  </a:cubicBezTo>
                  <a:cubicBezTo>
                    <a:pt x="9416" y="22069"/>
                    <a:pt x="13177" y="19910"/>
                    <a:pt x="17040" y="17733"/>
                  </a:cubicBezTo>
                  <a:cubicBezTo>
                    <a:pt x="23048" y="14343"/>
                    <a:pt x="30949" y="8424"/>
                    <a:pt x="28494" y="403"/>
                  </a:cubicBezTo>
                  <a:cubicBezTo>
                    <a:pt x="28407" y="123"/>
                    <a:pt x="28185" y="1"/>
                    <a:pt x="27962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29"/>
            <p:cNvSpPr/>
            <p:nvPr/>
          </p:nvSpPr>
          <p:spPr>
            <a:xfrm>
              <a:off x="1798787" y="3873267"/>
              <a:ext cx="1016708" cy="1680671"/>
            </a:xfrm>
            <a:custGeom>
              <a:avLst/>
              <a:gdLst/>
              <a:ahLst/>
              <a:cxnLst/>
              <a:rect l="l" t="t" r="r" b="b"/>
              <a:pathLst>
                <a:path w="22721" h="37559" extrusionOk="0">
                  <a:moveTo>
                    <a:pt x="21526" y="0"/>
                  </a:moveTo>
                  <a:cubicBezTo>
                    <a:pt x="21232" y="0"/>
                    <a:pt x="20921" y="199"/>
                    <a:pt x="20933" y="544"/>
                  </a:cubicBezTo>
                  <a:cubicBezTo>
                    <a:pt x="21077" y="4561"/>
                    <a:pt x="21768" y="8820"/>
                    <a:pt x="19521" y="12440"/>
                  </a:cubicBezTo>
                  <a:cubicBezTo>
                    <a:pt x="17489" y="15720"/>
                    <a:pt x="13679" y="17322"/>
                    <a:pt x="10727" y="19618"/>
                  </a:cubicBezTo>
                  <a:cubicBezTo>
                    <a:pt x="5265" y="23869"/>
                    <a:pt x="980" y="30579"/>
                    <a:pt x="6" y="37493"/>
                  </a:cubicBezTo>
                  <a:cubicBezTo>
                    <a:pt x="1" y="37531"/>
                    <a:pt x="33" y="37558"/>
                    <a:pt x="63" y="37558"/>
                  </a:cubicBezTo>
                  <a:cubicBezTo>
                    <a:pt x="83" y="37558"/>
                    <a:pt x="101" y="37547"/>
                    <a:pt x="108" y="37520"/>
                  </a:cubicBezTo>
                  <a:cubicBezTo>
                    <a:pt x="1096" y="33663"/>
                    <a:pt x="2456" y="29973"/>
                    <a:pt x="4805" y="26722"/>
                  </a:cubicBezTo>
                  <a:cubicBezTo>
                    <a:pt x="7291" y="23283"/>
                    <a:pt x="10438" y="20623"/>
                    <a:pt x="14031" y="18410"/>
                  </a:cubicBezTo>
                  <a:cubicBezTo>
                    <a:pt x="17004" y="16581"/>
                    <a:pt x="19953" y="14660"/>
                    <a:pt x="21338" y="11303"/>
                  </a:cubicBezTo>
                  <a:cubicBezTo>
                    <a:pt x="22720" y="7950"/>
                    <a:pt x="22572" y="3916"/>
                    <a:pt x="22021" y="398"/>
                  </a:cubicBezTo>
                  <a:cubicBezTo>
                    <a:pt x="21978" y="124"/>
                    <a:pt x="21757" y="0"/>
                    <a:pt x="2152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29"/>
            <p:cNvSpPr/>
            <p:nvPr/>
          </p:nvSpPr>
          <p:spPr>
            <a:xfrm>
              <a:off x="1990042" y="4320082"/>
              <a:ext cx="1385651" cy="1154396"/>
            </a:xfrm>
            <a:custGeom>
              <a:avLst/>
              <a:gdLst/>
              <a:ahLst/>
              <a:cxnLst/>
              <a:rect l="l" t="t" r="r" b="b"/>
              <a:pathLst>
                <a:path w="30966" h="25798" extrusionOk="0">
                  <a:moveTo>
                    <a:pt x="29516" y="1"/>
                  </a:moveTo>
                  <a:cubicBezTo>
                    <a:pt x="29334" y="1"/>
                    <a:pt x="29157" y="134"/>
                    <a:pt x="29126" y="380"/>
                  </a:cubicBezTo>
                  <a:cubicBezTo>
                    <a:pt x="28895" y="2227"/>
                    <a:pt x="28887" y="3722"/>
                    <a:pt x="27887" y="5385"/>
                  </a:cubicBezTo>
                  <a:cubicBezTo>
                    <a:pt x="26946" y="6949"/>
                    <a:pt x="25591" y="8259"/>
                    <a:pt x="24068" y="9253"/>
                  </a:cubicBezTo>
                  <a:cubicBezTo>
                    <a:pt x="20866" y="11340"/>
                    <a:pt x="17009" y="12120"/>
                    <a:pt x="13493" y="13510"/>
                  </a:cubicBezTo>
                  <a:cubicBezTo>
                    <a:pt x="7722" y="15795"/>
                    <a:pt x="2692" y="20046"/>
                    <a:pt x="21" y="25715"/>
                  </a:cubicBezTo>
                  <a:cubicBezTo>
                    <a:pt x="1" y="25759"/>
                    <a:pt x="36" y="25797"/>
                    <a:pt x="72" y="25797"/>
                  </a:cubicBezTo>
                  <a:cubicBezTo>
                    <a:pt x="89" y="25797"/>
                    <a:pt x="106" y="25789"/>
                    <a:pt x="118" y="25770"/>
                  </a:cubicBezTo>
                  <a:cubicBezTo>
                    <a:pt x="2136" y="22568"/>
                    <a:pt x="4589" y="19738"/>
                    <a:pt x="7700" y="17552"/>
                  </a:cubicBezTo>
                  <a:cubicBezTo>
                    <a:pt x="10993" y="15239"/>
                    <a:pt x="14721" y="14129"/>
                    <a:pt x="18501" y="12888"/>
                  </a:cubicBezTo>
                  <a:cubicBezTo>
                    <a:pt x="21701" y="11839"/>
                    <a:pt x="24897" y="10523"/>
                    <a:pt x="27257" y="8034"/>
                  </a:cubicBezTo>
                  <a:cubicBezTo>
                    <a:pt x="29016" y="6181"/>
                    <a:pt x="30965" y="2907"/>
                    <a:pt x="29892" y="275"/>
                  </a:cubicBezTo>
                  <a:cubicBezTo>
                    <a:pt x="29815" y="88"/>
                    <a:pt x="29664" y="1"/>
                    <a:pt x="2951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29"/>
            <p:cNvSpPr/>
            <p:nvPr/>
          </p:nvSpPr>
          <p:spPr>
            <a:xfrm>
              <a:off x="2048529" y="5087968"/>
              <a:ext cx="937013" cy="478977"/>
            </a:xfrm>
            <a:custGeom>
              <a:avLst/>
              <a:gdLst/>
              <a:ahLst/>
              <a:cxnLst/>
              <a:rect l="l" t="t" r="r" b="b"/>
              <a:pathLst>
                <a:path w="20940" h="10704" extrusionOk="0">
                  <a:moveTo>
                    <a:pt x="20596" y="1"/>
                  </a:moveTo>
                  <a:cubicBezTo>
                    <a:pt x="20569" y="1"/>
                    <a:pt x="20541" y="6"/>
                    <a:pt x="20512" y="17"/>
                  </a:cubicBezTo>
                  <a:cubicBezTo>
                    <a:pt x="19146" y="560"/>
                    <a:pt x="17888" y="1097"/>
                    <a:pt x="16393" y="1179"/>
                  </a:cubicBezTo>
                  <a:cubicBezTo>
                    <a:pt x="16150" y="1193"/>
                    <a:pt x="15908" y="1198"/>
                    <a:pt x="15664" y="1198"/>
                  </a:cubicBezTo>
                  <a:cubicBezTo>
                    <a:pt x="15072" y="1198"/>
                    <a:pt x="14479" y="1169"/>
                    <a:pt x="13887" y="1169"/>
                  </a:cubicBezTo>
                  <a:cubicBezTo>
                    <a:pt x="13644" y="1169"/>
                    <a:pt x="13401" y="1174"/>
                    <a:pt x="13158" y="1187"/>
                  </a:cubicBezTo>
                  <a:cubicBezTo>
                    <a:pt x="11253" y="1289"/>
                    <a:pt x="9389" y="1790"/>
                    <a:pt x="7668" y="2608"/>
                  </a:cubicBezTo>
                  <a:cubicBezTo>
                    <a:pt x="4248" y="4230"/>
                    <a:pt x="1371" y="7099"/>
                    <a:pt x="11" y="10651"/>
                  </a:cubicBezTo>
                  <a:cubicBezTo>
                    <a:pt x="0" y="10680"/>
                    <a:pt x="27" y="10703"/>
                    <a:pt x="53" y="10703"/>
                  </a:cubicBezTo>
                  <a:cubicBezTo>
                    <a:pt x="66" y="10703"/>
                    <a:pt x="78" y="10697"/>
                    <a:pt x="85" y="10684"/>
                  </a:cubicBezTo>
                  <a:cubicBezTo>
                    <a:pt x="2073" y="6843"/>
                    <a:pt x="5322" y="3919"/>
                    <a:pt x="9502" y="2666"/>
                  </a:cubicBezTo>
                  <a:cubicBezTo>
                    <a:pt x="11630" y="2027"/>
                    <a:pt x="13662" y="2137"/>
                    <a:pt x="15842" y="2115"/>
                  </a:cubicBezTo>
                  <a:cubicBezTo>
                    <a:pt x="17643" y="2096"/>
                    <a:pt x="19414" y="1705"/>
                    <a:pt x="20774" y="463"/>
                  </a:cubicBezTo>
                  <a:cubicBezTo>
                    <a:pt x="20939" y="310"/>
                    <a:pt x="20805" y="1"/>
                    <a:pt x="2059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29"/>
            <p:cNvSpPr/>
            <p:nvPr/>
          </p:nvSpPr>
          <p:spPr>
            <a:xfrm>
              <a:off x="2698681" y="4201408"/>
              <a:ext cx="241010" cy="395344"/>
            </a:xfrm>
            <a:custGeom>
              <a:avLst/>
              <a:gdLst/>
              <a:ahLst/>
              <a:cxnLst/>
              <a:rect l="l" t="t" r="r" b="b"/>
              <a:pathLst>
                <a:path w="5386" h="8835" extrusionOk="0">
                  <a:moveTo>
                    <a:pt x="5089" y="1"/>
                  </a:moveTo>
                  <a:cubicBezTo>
                    <a:pt x="4938" y="1"/>
                    <a:pt x="4780" y="98"/>
                    <a:pt x="4769" y="292"/>
                  </a:cubicBezTo>
                  <a:cubicBezTo>
                    <a:pt x="4554" y="3703"/>
                    <a:pt x="2800" y="6702"/>
                    <a:pt x="58" y="8709"/>
                  </a:cubicBezTo>
                  <a:cubicBezTo>
                    <a:pt x="0" y="8750"/>
                    <a:pt x="34" y="8835"/>
                    <a:pt x="91" y="8835"/>
                  </a:cubicBezTo>
                  <a:cubicBezTo>
                    <a:pt x="102" y="8835"/>
                    <a:pt x="114" y="8832"/>
                    <a:pt x="127" y="8824"/>
                  </a:cubicBezTo>
                  <a:cubicBezTo>
                    <a:pt x="3246" y="7029"/>
                    <a:pt x="5108" y="3855"/>
                    <a:pt x="5372" y="292"/>
                  </a:cubicBezTo>
                  <a:cubicBezTo>
                    <a:pt x="5386" y="98"/>
                    <a:pt x="5240" y="1"/>
                    <a:pt x="5089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29"/>
            <p:cNvSpPr/>
            <p:nvPr/>
          </p:nvSpPr>
          <p:spPr>
            <a:xfrm>
              <a:off x="2920947" y="4025949"/>
              <a:ext cx="45240" cy="52176"/>
            </a:xfrm>
            <a:custGeom>
              <a:avLst/>
              <a:gdLst/>
              <a:ahLst/>
              <a:cxnLst/>
              <a:rect l="l" t="t" r="r" b="b"/>
              <a:pathLst>
                <a:path w="1011" h="1166" extrusionOk="0">
                  <a:moveTo>
                    <a:pt x="517" y="0"/>
                  </a:moveTo>
                  <a:cubicBezTo>
                    <a:pt x="513" y="0"/>
                    <a:pt x="508" y="0"/>
                    <a:pt x="504" y="0"/>
                  </a:cubicBezTo>
                  <a:cubicBezTo>
                    <a:pt x="388" y="6"/>
                    <a:pt x="275" y="47"/>
                    <a:pt x="190" y="133"/>
                  </a:cubicBezTo>
                  <a:cubicBezTo>
                    <a:pt x="124" y="199"/>
                    <a:pt x="88" y="279"/>
                    <a:pt x="58" y="367"/>
                  </a:cubicBezTo>
                  <a:cubicBezTo>
                    <a:pt x="25" y="463"/>
                    <a:pt x="22" y="570"/>
                    <a:pt x="11" y="672"/>
                  </a:cubicBezTo>
                  <a:cubicBezTo>
                    <a:pt x="0" y="788"/>
                    <a:pt x="77" y="939"/>
                    <a:pt x="157" y="1019"/>
                  </a:cubicBezTo>
                  <a:cubicBezTo>
                    <a:pt x="239" y="1101"/>
                    <a:pt x="372" y="1165"/>
                    <a:pt x="490" y="1165"/>
                  </a:cubicBezTo>
                  <a:cubicBezTo>
                    <a:pt x="494" y="1165"/>
                    <a:pt x="499" y="1165"/>
                    <a:pt x="504" y="1165"/>
                  </a:cubicBezTo>
                  <a:cubicBezTo>
                    <a:pt x="631" y="1157"/>
                    <a:pt x="763" y="1116"/>
                    <a:pt x="854" y="1019"/>
                  </a:cubicBezTo>
                  <a:cubicBezTo>
                    <a:pt x="936" y="931"/>
                    <a:pt x="1011" y="799"/>
                    <a:pt x="997" y="672"/>
                  </a:cubicBezTo>
                  <a:cubicBezTo>
                    <a:pt x="986" y="576"/>
                    <a:pt x="986" y="469"/>
                    <a:pt x="955" y="378"/>
                  </a:cubicBezTo>
                  <a:cubicBezTo>
                    <a:pt x="928" y="303"/>
                    <a:pt x="900" y="237"/>
                    <a:pt x="851" y="177"/>
                  </a:cubicBezTo>
                  <a:cubicBezTo>
                    <a:pt x="776" y="78"/>
                    <a:pt x="648" y="0"/>
                    <a:pt x="517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29"/>
            <p:cNvSpPr/>
            <p:nvPr/>
          </p:nvSpPr>
          <p:spPr>
            <a:xfrm>
              <a:off x="2871634" y="4693464"/>
              <a:ext cx="58932" cy="41884"/>
            </a:xfrm>
            <a:custGeom>
              <a:avLst/>
              <a:gdLst/>
              <a:ahLst/>
              <a:cxnLst/>
              <a:rect l="l" t="t" r="r" b="b"/>
              <a:pathLst>
                <a:path w="1317" h="936" extrusionOk="0">
                  <a:moveTo>
                    <a:pt x="1024" y="1"/>
                  </a:moveTo>
                  <a:cubicBezTo>
                    <a:pt x="1002" y="1"/>
                    <a:pt x="981" y="3"/>
                    <a:pt x="959" y="6"/>
                  </a:cubicBezTo>
                  <a:cubicBezTo>
                    <a:pt x="901" y="15"/>
                    <a:pt x="846" y="23"/>
                    <a:pt x="788" y="37"/>
                  </a:cubicBezTo>
                  <a:lnTo>
                    <a:pt x="706" y="59"/>
                  </a:lnTo>
                  <a:cubicBezTo>
                    <a:pt x="678" y="67"/>
                    <a:pt x="664" y="71"/>
                    <a:pt x="662" y="71"/>
                  </a:cubicBezTo>
                  <a:cubicBezTo>
                    <a:pt x="660" y="71"/>
                    <a:pt x="665" y="69"/>
                    <a:pt x="675" y="64"/>
                  </a:cubicBezTo>
                  <a:lnTo>
                    <a:pt x="675" y="64"/>
                  </a:lnTo>
                  <a:cubicBezTo>
                    <a:pt x="518" y="89"/>
                    <a:pt x="386" y="152"/>
                    <a:pt x="249" y="232"/>
                  </a:cubicBezTo>
                  <a:cubicBezTo>
                    <a:pt x="75" y="328"/>
                    <a:pt x="1" y="582"/>
                    <a:pt x="111" y="752"/>
                  </a:cubicBezTo>
                  <a:cubicBezTo>
                    <a:pt x="191" y="876"/>
                    <a:pt x="309" y="935"/>
                    <a:pt x="436" y="935"/>
                  </a:cubicBezTo>
                  <a:cubicBezTo>
                    <a:pt x="501" y="935"/>
                    <a:pt x="568" y="920"/>
                    <a:pt x="634" y="890"/>
                  </a:cubicBezTo>
                  <a:cubicBezTo>
                    <a:pt x="686" y="865"/>
                    <a:pt x="741" y="841"/>
                    <a:pt x="791" y="813"/>
                  </a:cubicBezTo>
                  <a:cubicBezTo>
                    <a:pt x="816" y="796"/>
                    <a:pt x="841" y="780"/>
                    <a:pt x="865" y="766"/>
                  </a:cubicBezTo>
                  <a:cubicBezTo>
                    <a:pt x="923" y="733"/>
                    <a:pt x="967" y="686"/>
                    <a:pt x="1000" y="631"/>
                  </a:cubicBezTo>
                  <a:lnTo>
                    <a:pt x="1000" y="631"/>
                  </a:lnTo>
                  <a:cubicBezTo>
                    <a:pt x="996" y="640"/>
                    <a:pt x="995" y="645"/>
                    <a:pt x="998" y="645"/>
                  </a:cubicBezTo>
                  <a:cubicBezTo>
                    <a:pt x="1002" y="645"/>
                    <a:pt x="1013" y="636"/>
                    <a:pt x="1031" y="615"/>
                  </a:cubicBezTo>
                  <a:cubicBezTo>
                    <a:pt x="1053" y="598"/>
                    <a:pt x="1072" y="582"/>
                    <a:pt x="1094" y="562"/>
                  </a:cubicBezTo>
                  <a:cubicBezTo>
                    <a:pt x="1138" y="527"/>
                    <a:pt x="1176" y="485"/>
                    <a:pt x="1215" y="447"/>
                  </a:cubicBezTo>
                  <a:cubicBezTo>
                    <a:pt x="1298" y="364"/>
                    <a:pt x="1317" y="229"/>
                    <a:pt x="1256" y="127"/>
                  </a:cubicBezTo>
                  <a:cubicBezTo>
                    <a:pt x="1205" y="38"/>
                    <a:pt x="1118" y="1"/>
                    <a:pt x="1024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29"/>
            <p:cNvSpPr/>
            <p:nvPr/>
          </p:nvSpPr>
          <p:spPr>
            <a:xfrm>
              <a:off x="3057296" y="4560292"/>
              <a:ext cx="63273" cy="49088"/>
            </a:xfrm>
            <a:custGeom>
              <a:avLst/>
              <a:gdLst/>
              <a:ahLst/>
              <a:cxnLst/>
              <a:rect l="l" t="t" r="r" b="b"/>
              <a:pathLst>
                <a:path w="1414" h="1097" extrusionOk="0">
                  <a:moveTo>
                    <a:pt x="706" y="0"/>
                  </a:moveTo>
                  <a:cubicBezTo>
                    <a:pt x="1" y="0"/>
                    <a:pt x="1" y="1096"/>
                    <a:pt x="706" y="1096"/>
                  </a:cubicBezTo>
                  <a:cubicBezTo>
                    <a:pt x="1413" y="1096"/>
                    <a:pt x="1413" y="0"/>
                    <a:pt x="70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29"/>
            <p:cNvSpPr/>
            <p:nvPr/>
          </p:nvSpPr>
          <p:spPr>
            <a:xfrm>
              <a:off x="3169793" y="4168921"/>
              <a:ext cx="100592" cy="286831"/>
            </a:xfrm>
            <a:custGeom>
              <a:avLst/>
              <a:gdLst/>
              <a:ahLst/>
              <a:cxnLst/>
              <a:rect l="l" t="t" r="r" b="b"/>
              <a:pathLst>
                <a:path w="2248" h="6410" extrusionOk="0">
                  <a:moveTo>
                    <a:pt x="1801" y="1"/>
                  </a:moveTo>
                  <a:cubicBezTo>
                    <a:pt x="1738" y="1"/>
                    <a:pt x="1671" y="37"/>
                    <a:pt x="1653" y="101"/>
                  </a:cubicBezTo>
                  <a:cubicBezTo>
                    <a:pt x="1361" y="1123"/>
                    <a:pt x="1336" y="2202"/>
                    <a:pt x="1066" y="3234"/>
                  </a:cubicBezTo>
                  <a:cubicBezTo>
                    <a:pt x="799" y="4261"/>
                    <a:pt x="444" y="5275"/>
                    <a:pt x="37" y="6255"/>
                  </a:cubicBezTo>
                  <a:cubicBezTo>
                    <a:pt x="0" y="6344"/>
                    <a:pt x="82" y="6410"/>
                    <a:pt x="162" y="6410"/>
                  </a:cubicBezTo>
                  <a:cubicBezTo>
                    <a:pt x="204" y="6410"/>
                    <a:pt x="244" y="6392"/>
                    <a:pt x="268" y="6351"/>
                  </a:cubicBezTo>
                  <a:cubicBezTo>
                    <a:pt x="1284" y="4586"/>
                    <a:pt x="2247" y="2174"/>
                    <a:pt x="1923" y="101"/>
                  </a:cubicBezTo>
                  <a:lnTo>
                    <a:pt x="1925" y="101"/>
                  </a:lnTo>
                  <a:cubicBezTo>
                    <a:pt x="1915" y="32"/>
                    <a:pt x="1859" y="1"/>
                    <a:pt x="180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29"/>
            <p:cNvSpPr/>
            <p:nvPr/>
          </p:nvSpPr>
          <p:spPr>
            <a:xfrm>
              <a:off x="2659481" y="4800637"/>
              <a:ext cx="659623" cy="230718"/>
            </a:xfrm>
            <a:custGeom>
              <a:avLst/>
              <a:gdLst/>
              <a:ahLst/>
              <a:cxnLst/>
              <a:rect l="l" t="t" r="r" b="b"/>
              <a:pathLst>
                <a:path w="14741" h="5156" extrusionOk="0">
                  <a:moveTo>
                    <a:pt x="14441" y="1"/>
                  </a:moveTo>
                  <a:cubicBezTo>
                    <a:pt x="14402" y="1"/>
                    <a:pt x="14361" y="12"/>
                    <a:pt x="14320" y="37"/>
                  </a:cubicBezTo>
                  <a:cubicBezTo>
                    <a:pt x="13249" y="703"/>
                    <a:pt x="12418" y="1664"/>
                    <a:pt x="11306" y="2306"/>
                  </a:cubicBezTo>
                  <a:cubicBezTo>
                    <a:pt x="10218" y="2933"/>
                    <a:pt x="9051" y="3407"/>
                    <a:pt x="7847" y="3762"/>
                  </a:cubicBezTo>
                  <a:cubicBezTo>
                    <a:pt x="5328" y="4506"/>
                    <a:pt x="2685" y="4756"/>
                    <a:pt x="80" y="5031"/>
                  </a:cubicBezTo>
                  <a:cubicBezTo>
                    <a:pt x="4" y="5040"/>
                    <a:pt x="1" y="5155"/>
                    <a:pt x="78" y="5155"/>
                  </a:cubicBezTo>
                  <a:cubicBezTo>
                    <a:pt x="79" y="5155"/>
                    <a:pt x="80" y="5155"/>
                    <a:pt x="80" y="5155"/>
                  </a:cubicBezTo>
                  <a:cubicBezTo>
                    <a:pt x="2894" y="5062"/>
                    <a:pt x="5722" y="4850"/>
                    <a:pt x="8448" y="4104"/>
                  </a:cubicBezTo>
                  <a:cubicBezTo>
                    <a:pt x="10559" y="3528"/>
                    <a:pt x="13566" y="2432"/>
                    <a:pt x="14654" y="370"/>
                  </a:cubicBezTo>
                  <a:cubicBezTo>
                    <a:pt x="14741" y="203"/>
                    <a:pt x="14609" y="1"/>
                    <a:pt x="1444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29"/>
            <p:cNvSpPr/>
            <p:nvPr/>
          </p:nvSpPr>
          <p:spPr>
            <a:xfrm>
              <a:off x="3370491" y="4699639"/>
              <a:ext cx="45016" cy="34903"/>
            </a:xfrm>
            <a:custGeom>
              <a:avLst/>
              <a:gdLst/>
              <a:ahLst/>
              <a:cxnLst/>
              <a:rect l="l" t="t" r="r" b="b"/>
              <a:pathLst>
                <a:path w="1006" h="780" extrusionOk="0">
                  <a:moveTo>
                    <a:pt x="505" y="0"/>
                  </a:moveTo>
                  <a:cubicBezTo>
                    <a:pt x="4" y="0"/>
                    <a:pt x="1" y="780"/>
                    <a:pt x="505" y="780"/>
                  </a:cubicBezTo>
                  <a:cubicBezTo>
                    <a:pt x="1006" y="780"/>
                    <a:pt x="1006" y="0"/>
                    <a:pt x="505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29"/>
            <p:cNvSpPr/>
            <p:nvPr/>
          </p:nvSpPr>
          <p:spPr>
            <a:xfrm>
              <a:off x="3100209" y="5058836"/>
              <a:ext cx="40317" cy="30428"/>
            </a:xfrm>
            <a:custGeom>
              <a:avLst/>
              <a:gdLst/>
              <a:ahLst/>
              <a:cxnLst/>
              <a:rect l="l" t="t" r="r" b="b"/>
              <a:pathLst>
                <a:path w="901" h="680" extrusionOk="0">
                  <a:moveTo>
                    <a:pt x="341" y="1"/>
                  </a:moveTo>
                  <a:cubicBezTo>
                    <a:pt x="161" y="1"/>
                    <a:pt x="0" y="151"/>
                    <a:pt x="0" y="341"/>
                  </a:cubicBezTo>
                  <a:cubicBezTo>
                    <a:pt x="0" y="531"/>
                    <a:pt x="162" y="680"/>
                    <a:pt x="343" y="680"/>
                  </a:cubicBezTo>
                  <a:cubicBezTo>
                    <a:pt x="372" y="680"/>
                    <a:pt x="401" y="676"/>
                    <a:pt x="430" y="668"/>
                  </a:cubicBezTo>
                  <a:cubicBezTo>
                    <a:pt x="520" y="644"/>
                    <a:pt x="614" y="616"/>
                    <a:pt x="705" y="591"/>
                  </a:cubicBezTo>
                  <a:cubicBezTo>
                    <a:pt x="810" y="561"/>
                    <a:pt x="900" y="454"/>
                    <a:pt x="895" y="341"/>
                  </a:cubicBezTo>
                  <a:cubicBezTo>
                    <a:pt x="889" y="225"/>
                    <a:pt x="818" y="120"/>
                    <a:pt x="705" y="87"/>
                  </a:cubicBezTo>
                  <a:cubicBezTo>
                    <a:pt x="611" y="63"/>
                    <a:pt x="520" y="38"/>
                    <a:pt x="430" y="13"/>
                  </a:cubicBezTo>
                  <a:cubicBezTo>
                    <a:pt x="400" y="5"/>
                    <a:pt x="370" y="1"/>
                    <a:pt x="34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38" name="Google Shape;2738;p29"/>
          <p:cNvSpPr txBox="1">
            <a:spLocks noGrp="1"/>
          </p:cNvSpPr>
          <p:nvPr>
            <p:ph type="ctrTitle"/>
          </p:nvPr>
        </p:nvSpPr>
        <p:spPr>
          <a:xfrm>
            <a:off x="715100" y="1324025"/>
            <a:ext cx="39057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739" name="Google Shape;2739;p29"/>
          <p:cNvSpPr txBox="1">
            <a:spLocks noGrp="1"/>
          </p:cNvSpPr>
          <p:nvPr>
            <p:ph type="subTitle" idx="1"/>
          </p:nvPr>
        </p:nvSpPr>
        <p:spPr>
          <a:xfrm>
            <a:off x="715166" y="2455700"/>
            <a:ext cx="3905700" cy="136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740" name="Google Shape;2740;p29"/>
          <p:cNvSpPr txBox="1"/>
          <p:nvPr/>
        </p:nvSpPr>
        <p:spPr>
          <a:xfrm>
            <a:off x="5225500" y="2492113"/>
            <a:ext cx="3203400" cy="7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6"/>
                </a:solidFill>
                <a:latin typeface="Baloo 2 Medium"/>
                <a:ea typeface="Baloo 2 Medium"/>
                <a:cs typeface="Baloo 2 Medium"/>
                <a:sym typeface="Baloo 2 Medium"/>
              </a:rPr>
              <a:t>CREDITS: This template has been created by </a:t>
            </a:r>
            <a:r>
              <a:rPr lang="en-GB" sz="1000" b="1">
                <a:solidFill>
                  <a:schemeClr val="accent6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2"/>
              </a:rPr>
              <a:t>Slidesgo</a:t>
            </a:r>
            <a:r>
              <a:rPr lang="en-GB" sz="1000">
                <a:solidFill>
                  <a:schemeClr val="accent6"/>
                </a:solidFill>
                <a:latin typeface="Baloo 2 Medium"/>
                <a:ea typeface="Baloo 2 Medium"/>
                <a:cs typeface="Baloo 2 Medium"/>
                <a:sym typeface="Baloo 2 Medium"/>
              </a:rPr>
              <a:t>, and includes icons by </a:t>
            </a:r>
            <a:r>
              <a:rPr lang="en-GB" sz="1000" b="1">
                <a:solidFill>
                  <a:schemeClr val="accent6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3"/>
              </a:rPr>
              <a:t>Flaticon</a:t>
            </a:r>
            <a:r>
              <a:rPr lang="en-GB" sz="1000">
                <a:solidFill>
                  <a:schemeClr val="accent6"/>
                </a:solidFill>
                <a:latin typeface="Baloo 2 Medium"/>
                <a:ea typeface="Baloo 2 Medium"/>
                <a:cs typeface="Baloo 2 Medium"/>
                <a:sym typeface="Baloo 2 Medium"/>
              </a:rPr>
              <a:t>, infographics &amp; images by </a:t>
            </a:r>
            <a:r>
              <a:rPr lang="en-GB" sz="1000" b="1">
                <a:solidFill>
                  <a:schemeClr val="accent6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4"/>
              </a:rPr>
              <a:t>Freepik</a:t>
            </a:r>
            <a:r>
              <a:rPr lang="en-GB" sz="1000">
                <a:solidFill>
                  <a:schemeClr val="accent6"/>
                </a:solidFill>
                <a:latin typeface="Baloo 2 Medium"/>
                <a:ea typeface="Baloo 2 Medium"/>
                <a:cs typeface="Baloo 2 Medium"/>
                <a:sym typeface="Baloo 2 Medium"/>
              </a:rPr>
              <a:t> and content by </a:t>
            </a:r>
            <a:r>
              <a:rPr lang="en-GB" sz="1000" b="1">
                <a:solidFill>
                  <a:schemeClr val="accent6"/>
                </a:solidFill>
                <a:latin typeface="Baloo 2"/>
                <a:ea typeface="Baloo 2"/>
                <a:cs typeface="Baloo 2"/>
                <a:sym typeface="Baloo 2"/>
              </a:rPr>
              <a:t>Eliana Delacour</a:t>
            </a:r>
            <a:endParaRPr sz="1000">
              <a:solidFill>
                <a:schemeClr val="accent6"/>
              </a:solidFill>
              <a:latin typeface="Baloo 2 Medium"/>
              <a:ea typeface="Baloo 2 Medium"/>
              <a:cs typeface="Baloo 2 Medium"/>
              <a:sym typeface="Baloo 2 Medium"/>
            </a:endParaRPr>
          </a:p>
        </p:txBody>
      </p:sp>
    </p:spTree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2" name="Google Shape;2742;p30"/>
          <p:cNvGrpSpPr/>
          <p:nvPr/>
        </p:nvGrpSpPr>
        <p:grpSpPr>
          <a:xfrm>
            <a:off x="715101" y="-3451112"/>
            <a:ext cx="11834400" cy="11810100"/>
            <a:chOff x="715101" y="-3451112"/>
            <a:chExt cx="11834400" cy="11810100"/>
          </a:xfrm>
        </p:grpSpPr>
        <p:sp>
          <p:nvSpPr>
            <p:cNvPr id="2743" name="Google Shape;2743;p30"/>
            <p:cNvSpPr/>
            <p:nvPr/>
          </p:nvSpPr>
          <p:spPr>
            <a:xfrm rot="-6776989">
              <a:off x="5404223" y="1095612"/>
              <a:ext cx="4500098" cy="4522828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30"/>
            <p:cNvSpPr/>
            <p:nvPr/>
          </p:nvSpPr>
          <p:spPr>
            <a:xfrm rot="-6776953">
              <a:off x="2134015" y="-2067137"/>
              <a:ext cx="8996572" cy="9042149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30"/>
            <p:cNvSpPr/>
            <p:nvPr/>
          </p:nvSpPr>
          <p:spPr>
            <a:xfrm rot="-6776992">
              <a:off x="4667612" y="174813"/>
              <a:ext cx="5861890" cy="5891474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30"/>
            <p:cNvSpPr/>
            <p:nvPr/>
          </p:nvSpPr>
          <p:spPr>
            <a:xfrm rot="-6777112">
              <a:off x="3332868" y="-797384"/>
              <a:ext cx="7455425" cy="7492969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30"/>
            <p:cNvSpPr/>
            <p:nvPr/>
          </p:nvSpPr>
          <p:spPr>
            <a:xfrm rot="-6777140">
              <a:off x="6026939" y="1845677"/>
              <a:ext cx="3941120" cy="3960896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8" name="Google Shape;2748;p30"/>
          <p:cNvGrpSpPr/>
          <p:nvPr/>
        </p:nvGrpSpPr>
        <p:grpSpPr>
          <a:xfrm rot="-1638481">
            <a:off x="-871388" y="801799"/>
            <a:ext cx="1429663" cy="1722496"/>
            <a:chOff x="53198" y="-1377442"/>
            <a:chExt cx="1148270" cy="1383467"/>
          </a:xfrm>
        </p:grpSpPr>
        <p:sp>
          <p:nvSpPr>
            <p:cNvPr id="2749" name="Google Shape;2749;p30"/>
            <p:cNvSpPr/>
            <p:nvPr/>
          </p:nvSpPr>
          <p:spPr>
            <a:xfrm>
              <a:off x="354042" y="-817681"/>
              <a:ext cx="389840" cy="348359"/>
            </a:xfrm>
            <a:custGeom>
              <a:avLst/>
              <a:gdLst/>
              <a:ahLst/>
              <a:cxnLst/>
              <a:rect l="l" t="t" r="r" b="b"/>
              <a:pathLst>
                <a:path w="8712" h="7785" extrusionOk="0">
                  <a:moveTo>
                    <a:pt x="36" y="1"/>
                  </a:moveTo>
                  <a:cubicBezTo>
                    <a:pt x="18" y="1"/>
                    <a:pt x="1" y="13"/>
                    <a:pt x="1" y="37"/>
                  </a:cubicBezTo>
                  <a:cubicBezTo>
                    <a:pt x="127" y="3090"/>
                    <a:pt x="1724" y="6546"/>
                    <a:pt x="4813" y="7578"/>
                  </a:cubicBezTo>
                  <a:cubicBezTo>
                    <a:pt x="5237" y="7720"/>
                    <a:pt x="5603" y="7785"/>
                    <a:pt x="5917" y="7785"/>
                  </a:cubicBezTo>
                  <a:cubicBezTo>
                    <a:pt x="8712" y="7785"/>
                    <a:pt x="7395" y="2647"/>
                    <a:pt x="6237" y="954"/>
                  </a:cubicBezTo>
                  <a:cubicBezTo>
                    <a:pt x="6213" y="919"/>
                    <a:pt x="6181" y="905"/>
                    <a:pt x="6151" y="905"/>
                  </a:cubicBezTo>
                  <a:cubicBezTo>
                    <a:pt x="6084" y="905"/>
                    <a:pt x="6023" y="975"/>
                    <a:pt x="6061" y="1058"/>
                  </a:cubicBezTo>
                  <a:cubicBezTo>
                    <a:pt x="6674" y="2435"/>
                    <a:pt x="7222" y="3806"/>
                    <a:pt x="7255" y="5340"/>
                  </a:cubicBezTo>
                  <a:cubicBezTo>
                    <a:pt x="7279" y="6501"/>
                    <a:pt x="6824" y="7434"/>
                    <a:pt x="5640" y="7434"/>
                  </a:cubicBezTo>
                  <a:cubicBezTo>
                    <a:pt x="5415" y="7434"/>
                    <a:pt x="5162" y="7400"/>
                    <a:pt x="4882" y="7328"/>
                  </a:cubicBezTo>
                  <a:cubicBezTo>
                    <a:pt x="4268" y="7168"/>
                    <a:pt x="3706" y="6802"/>
                    <a:pt x="3211" y="6416"/>
                  </a:cubicBezTo>
                  <a:cubicBezTo>
                    <a:pt x="1256" y="4894"/>
                    <a:pt x="367" y="2427"/>
                    <a:pt x="78" y="37"/>
                  </a:cubicBezTo>
                  <a:cubicBezTo>
                    <a:pt x="75" y="13"/>
                    <a:pt x="55" y="1"/>
                    <a:pt x="3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30"/>
            <p:cNvSpPr/>
            <p:nvPr/>
          </p:nvSpPr>
          <p:spPr>
            <a:xfrm>
              <a:off x="329117" y="-963607"/>
              <a:ext cx="246961" cy="350283"/>
            </a:xfrm>
            <a:custGeom>
              <a:avLst/>
              <a:gdLst/>
              <a:ahLst/>
              <a:cxnLst/>
              <a:rect l="l" t="t" r="r" b="b"/>
              <a:pathLst>
                <a:path w="5519" h="7828" extrusionOk="0">
                  <a:moveTo>
                    <a:pt x="3490" y="1"/>
                  </a:moveTo>
                  <a:cubicBezTo>
                    <a:pt x="1" y="1"/>
                    <a:pt x="4485" y="6858"/>
                    <a:pt x="5332" y="7800"/>
                  </a:cubicBezTo>
                  <a:cubicBezTo>
                    <a:pt x="5350" y="7820"/>
                    <a:pt x="5371" y="7828"/>
                    <a:pt x="5392" y="7828"/>
                  </a:cubicBezTo>
                  <a:cubicBezTo>
                    <a:pt x="5456" y="7828"/>
                    <a:pt x="5519" y="7752"/>
                    <a:pt x="5478" y="7684"/>
                  </a:cubicBezTo>
                  <a:cubicBezTo>
                    <a:pt x="4938" y="6764"/>
                    <a:pt x="4374" y="5859"/>
                    <a:pt x="3889" y="4903"/>
                  </a:cubicBezTo>
                  <a:cubicBezTo>
                    <a:pt x="3539" y="4212"/>
                    <a:pt x="1540" y="553"/>
                    <a:pt x="3614" y="250"/>
                  </a:cubicBezTo>
                  <a:cubicBezTo>
                    <a:pt x="3760" y="228"/>
                    <a:pt x="3716" y="5"/>
                    <a:pt x="3581" y="2"/>
                  </a:cubicBezTo>
                  <a:cubicBezTo>
                    <a:pt x="3550" y="1"/>
                    <a:pt x="3520" y="1"/>
                    <a:pt x="3490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30"/>
            <p:cNvSpPr/>
            <p:nvPr/>
          </p:nvSpPr>
          <p:spPr>
            <a:xfrm>
              <a:off x="552547" y="-915144"/>
              <a:ext cx="56248" cy="91732"/>
            </a:xfrm>
            <a:custGeom>
              <a:avLst/>
              <a:gdLst/>
              <a:ahLst/>
              <a:cxnLst/>
              <a:rect l="l" t="t" r="r" b="b"/>
              <a:pathLst>
                <a:path w="1257" h="2050" extrusionOk="0">
                  <a:moveTo>
                    <a:pt x="155" y="1"/>
                  </a:moveTo>
                  <a:cubicBezTo>
                    <a:pt x="78" y="1"/>
                    <a:pt x="1" y="85"/>
                    <a:pt x="44" y="178"/>
                  </a:cubicBezTo>
                  <a:cubicBezTo>
                    <a:pt x="325" y="778"/>
                    <a:pt x="598" y="1381"/>
                    <a:pt x="909" y="1967"/>
                  </a:cubicBezTo>
                  <a:cubicBezTo>
                    <a:pt x="939" y="2025"/>
                    <a:pt x="987" y="2049"/>
                    <a:pt x="1036" y="2049"/>
                  </a:cubicBezTo>
                  <a:cubicBezTo>
                    <a:pt x="1145" y="2049"/>
                    <a:pt x="1257" y="1930"/>
                    <a:pt x="1192" y="1799"/>
                  </a:cubicBezTo>
                  <a:cubicBezTo>
                    <a:pt x="898" y="1210"/>
                    <a:pt x="567" y="637"/>
                    <a:pt x="248" y="59"/>
                  </a:cubicBezTo>
                  <a:cubicBezTo>
                    <a:pt x="225" y="18"/>
                    <a:pt x="190" y="1"/>
                    <a:pt x="15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30"/>
            <p:cNvSpPr/>
            <p:nvPr/>
          </p:nvSpPr>
          <p:spPr>
            <a:xfrm>
              <a:off x="326969" y="-1063306"/>
              <a:ext cx="452487" cy="386708"/>
            </a:xfrm>
            <a:custGeom>
              <a:avLst/>
              <a:gdLst/>
              <a:ahLst/>
              <a:cxnLst/>
              <a:rect l="l" t="t" r="r" b="b"/>
              <a:pathLst>
                <a:path w="10112" h="8642" extrusionOk="0">
                  <a:moveTo>
                    <a:pt x="3801" y="0"/>
                  </a:moveTo>
                  <a:cubicBezTo>
                    <a:pt x="1857" y="0"/>
                    <a:pt x="0" y="1620"/>
                    <a:pt x="1098" y="3698"/>
                  </a:cubicBezTo>
                  <a:cubicBezTo>
                    <a:pt x="1110" y="3719"/>
                    <a:pt x="1126" y="3727"/>
                    <a:pt x="1142" y="3727"/>
                  </a:cubicBezTo>
                  <a:cubicBezTo>
                    <a:pt x="1178" y="3727"/>
                    <a:pt x="1214" y="3686"/>
                    <a:pt x="1195" y="3643"/>
                  </a:cubicBezTo>
                  <a:cubicBezTo>
                    <a:pt x="387" y="1767"/>
                    <a:pt x="2014" y="356"/>
                    <a:pt x="3690" y="356"/>
                  </a:cubicBezTo>
                  <a:cubicBezTo>
                    <a:pt x="3923" y="356"/>
                    <a:pt x="4157" y="383"/>
                    <a:pt x="4386" y="441"/>
                  </a:cubicBezTo>
                  <a:cubicBezTo>
                    <a:pt x="5779" y="790"/>
                    <a:pt x="6767" y="1922"/>
                    <a:pt x="7486" y="3100"/>
                  </a:cubicBezTo>
                  <a:cubicBezTo>
                    <a:pt x="8535" y="4821"/>
                    <a:pt x="8967" y="6726"/>
                    <a:pt x="9749" y="8546"/>
                  </a:cubicBezTo>
                  <a:cubicBezTo>
                    <a:pt x="9777" y="8613"/>
                    <a:pt x="9836" y="8641"/>
                    <a:pt x="9898" y="8641"/>
                  </a:cubicBezTo>
                  <a:cubicBezTo>
                    <a:pt x="10001" y="8641"/>
                    <a:pt x="10111" y="8564"/>
                    <a:pt x="10104" y="8453"/>
                  </a:cubicBezTo>
                  <a:cubicBezTo>
                    <a:pt x="9939" y="5501"/>
                    <a:pt x="7786" y="1002"/>
                    <a:pt x="4719" y="127"/>
                  </a:cubicBezTo>
                  <a:cubicBezTo>
                    <a:pt x="4418" y="41"/>
                    <a:pt x="4108" y="0"/>
                    <a:pt x="380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30"/>
            <p:cNvSpPr/>
            <p:nvPr/>
          </p:nvSpPr>
          <p:spPr>
            <a:xfrm>
              <a:off x="175764" y="-1060353"/>
              <a:ext cx="632953" cy="735425"/>
            </a:xfrm>
            <a:custGeom>
              <a:avLst/>
              <a:gdLst/>
              <a:ahLst/>
              <a:cxnLst/>
              <a:rect l="l" t="t" r="r" b="b"/>
              <a:pathLst>
                <a:path w="14145" h="16435" extrusionOk="0">
                  <a:moveTo>
                    <a:pt x="1332" y="0"/>
                  </a:moveTo>
                  <a:cubicBezTo>
                    <a:pt x="1285" y="0"/>
                    <a:pt x="1241" y="26"/>
                    <a:pt x="1226" y="86"/>
                  </a:cubicBezTo>
                  <a:cubicBezTo>
                    <a:pt x="1" y="4915"/>
                    <a:pt x="2702" y="10777"/>
                    <a:pt x="6091" y="14119"/>
                  </a:cubicBezTo>
                  <a:cubicBezTo>
                    <a:pt x="7290" y="15303"/>
                    <a:pt x="8889" y="16435"/>
                    <a:pt x="10595" y="16435"/>
                  </a:cubicBezTo>
                  <a:cubicBezTo>
                    <a:pt x="11059" y="16435"/>
                    <a:pt x="11531" y="16351"/>
                    <a:pt x="12005" y="16162"/>
                  </a:cubicBezTo>
                  <a:cubicBezTo>
                    <a:pt x="14144" y="15308"/>
                    <a:pt x="14144" y="13045"/>
                    <a:pt x="13811" y="11110"/>
                  </a:cubicBezTo>
                  <a:lnTo>
                    <a:pt x="13811" y="11107"/>
                  </a:lnTo>
                  <a:cubicBezTo>
                    <a:pt x="13804" y="11064"/>
                    <a:pt x="13771" y="11045"/>
                    <a:pt x="13735" y="11045"/>
                  </a:cubicBezTo>
                  <a:cubicBezTo>
                    <a:pt x="13689" y="11045"/>
                    <a:pt x="13639" y="11077"/>
                    <a:pt x="13638" y="11132"/>
                  </a:cubicBezTo>
                  <a:cubicBezTo>
                    <a:pt x="13618" y="12219"/>
                    <a:pt x="13643" y="13563"/>
                    <a:pt x="13059" y="14510"/>
                  </a:cubicBezTo>
                  <a:cubicBezTo>
                    <a:pt x="12505" y="15414"/>
                    <a:pt x="11576" y="15784"/>
                    <a:pt x="10616" y="15784"/>
                  </a:cubicBezTo>
                  <a:cubicBezTo>
                    <a:pt x="9993" y="15784"/>
                    <a:pt x="9357" y="15629"/>
                    <a:pt x="8800" y="15364"/>
                  </a:cubicBezTo>
                  <a:cubicBezTo>
                    <a:pt x="6950" y="14482"/>
                    <a:pt x="5413" y="12643"/>
                    <a:pt x="4315" y="10964"/>
                  </a:cubicBezTo>
                  <a:cubicBezTo>
                    <a:pt x="3296" y="9405"/>
                    <a:pt x="2545" y="7690"/>
                    <a:pt x="2074" y="5892"/>
                  </a:cubicBezTo>
                  <a:cubicBezTo>
                    <a:pt x="1567" y="3965"/>
                    <a:pt x="1608" y="2076"/>
                    <a:pt x="1463" y="119"/>
                  </a:cubicBezTo>
                  <a:cubicBezTo>
                    <a:pt x="1456" y="45"/>
                    <a:pt x="1392" y="0"/>
                    <a:pt x="133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30"/>
            <p:cNvSpPr/>
            <p:nvPr/>
          </p:nvSpPr>
          <p:spPr>
            <a:xfrm>
              <a:off x="300434" y="-1225833"/>
              <a:ext cx="673226" cy="985474"/>
            </a:xfrm>
            <a:custGeom>
              <a:avLst/>
              <a:gdLst/>
              <a:ahLst/>
              <a:cxnLst/>
              <a:rect l="l" t="t" r="r" b="b"/>
              <a:pathLst>
                <a:path w="15045" h="22023" extrusionOk="0">
                  <a:moveTo>
                    <a:pt x="4196" y="0"/>
                  </a:moveTo>
                  <a:cubicBezTo>
                    <a:pt x="2522" y="0"/>
                    <a:pt x="912" y="716"/>
                    <a:pt x="23" y="2250"/>
                  </a:cubicBezTo>
                  <a:cubicBezTo>
                    <a:pt x="0" y="2289"/>
                    <a:pt x="37" y="2335"/>
                    <a:pt x="74" y="2335"/>
                  </a:cubicBezTo>
                  <a:cubicBezTo>
                    <a:pt x="87" y="2335"/>
                    <a:pt x="100" y="2330"/>
                    <a:pt x="111" y="2316"/>
                  </a:cubicBezTo>
                  <a:cubicBezTo>
                    <a:pt x="1146" y="1058"/>
                    <a:pt x="2622" y="459"/>
                    <a:pt x="4133" y="459"/>
                  </a:cubicBezTo>
                  <a:cubicBezTo>
                    <a:pt x="5109" y="459"/>
                    <a:pt x="6100" y="709"/>
                    <a:pt x="6997" y="1193"/>
                  </a:cubicBezTo>
                  <a:cubicBezTo>
                    <a:pt x="9183" y="2371"/>
                    <a:pt x="10725" y="4565"/>
                    <a:pt x="11865" y="6713"/>
                  </a:cubicBezTo>
                  <a:cubicBezTo>
                    <a:pt x="12980" y="8817"/>
                    <a:pt x="13759" y="11099"/>
                    <a:pt x="14158" y="13448"/>
                  </a:cubicBezTo>
                  <a:cubicBezTo>
                    <a:pt x="14648" y="16339"/>
                    <a:pt x="15045" y="20628"/>
                    <a:pt x="11570" y="21718"/>
                  </a:cubicBezTo>
                  <a:cubicBezTo>
                    <a:pt x="11415" y="21767"/>
                    <a:pt x="11429" y="22022"/>
                    <a:pt x="11596" y="22022"/>
                  </a:cubicBezTo>
                  <a:cubicBezTo>
                    <a:pt x="11601" y="22022"/>
                    <a:pt x="11606" y="22022"/>
                    <a:pt x="11611" y="22021"/>
                  </a:cubicBezTo>
                  <a:cubicBezTo>
                    <a:pt x="14472" y="21779"/>
                    <a:pt x="14946" y="18437"/>
                    <a:pt x="14902" y="16143"/>
                  </a:cubicBezTo>
                  <a:lnTo>
                    <a:pt x="14904" y="16143"/>
                  </a:lnTo>
                  <a:cubicBezTo>
                    <a:pt x="14841" y="12759"/>
                    <a:pt x="13974" y="9400"/>
                    <a:pt x="12341" y="6432"/>
                  </a:cubicBezTo>
                  <a:cubicBezTo>
                    <a:pt x="10973" y="3946"/>
                    <a:pt x="9029" y="1347"/>
                    <a:pt x="6254" y="358"/>
                  </a:cubicBezTo>
                  <a:cubicBezTo>
                    <a:pt x="5588" y="122"/>
                    <a:pt x="4886" y="0"/>
                    <a:pt x="419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30"/>
            <p:cNvSpPr/>
            <p:nvPr/>
          </p:nvSpPr>
          <p:spPr>
            <a:xfrm>
              <a:off x="690507" y="-259219"/>
              <a:ext cx="34187" cy="23179"/>
            </a:xfrm>
            <a:custGeom>
              <a:avLst/>
              <a:gdLst/>
              <a:ahLst/>
              <a:cxnLst/>
              <a:rect l="l" t="t" r="r" b="b"/>
              <a:pathLst>
                <a:path w="764" h="518" extrusionOk="0">
                  <a:moveTo>
                    <a:pt x="265" y="1"/>
                  </a:moveTo>
                  <a:cubicBezTo>
                    <a:pt x="127" y="1"/>
                    <a:pt x="1" y="99"/>
                    <a:pt x="1" y="258"/>
                  </a:cubicBezTo>
                  <a:cubicBezTo>
                    <a:pt x="1" y="419"/>
                    <a:pt x="127" y="518"/>
                    <a:pt x="266" y="518"/>
                  </a:cubicBezTo>
                  <a:cubicBezTo>
                    <a:pt x="310" y="518"/>
                    <a:pt x="355" y="508"/>
                    <a:pt x="397" y="486"/>
                  </a:cubicBezTo>
                  <a:cubicBezTo>
                    <a:pt x="405" y="484"/>
                    <a:pt x="414" y="478"/>
                    <a:pt x="422" y="473"/>
                  </a:cubicBezTo>
                  <a:cubicBezTo>
                    <a:pt x="427" y="469"/>
                    <a:pt x="431" y="468"/>
                    <a:pt x="432" y="468"/>
                  </a:cubicBezTo>
                  <a:lnTo>
                    <a:pt x="432" y="468"/>
                  </a:lnTo>
                  <a:cubicBezTo>
                    <a:pt x="433" y="468"/>
                    <a:pt x="428" y="471"/>
                    <a:pt x="416" y="478"/>
                  </a:cubicBezTo>
                  <a:cubicBezTo>
                    <a:pt x="419" y="479"/>
                    <a:pt x="421" y="479"/>
                    <a:pt x="424" y="479"/>
                  </a:cubicBezTo>
                  <a:cubicBezTo>
                    <a:pt x="441" y="479"/>
                    <a:pt x="466" y="472"/>
                    <a:pt x="483" y="470"/>
                  </a:cubicBezTo>
                  <a:cubicBezTo>
                    <a:pt x="524" y="464"/>
                    <a:pt x="568" y="456"/>
                    <a:pt x="612" y="451"/>
                  </a:cubicBezTo>
                  <a:cubicBezTo>
                    <a:pt x="695" y="440"/>
                    <a:pt x="763" y="338"/>
                    <a:pt x="758" y="258"/>
                  </a:cubicBezTo>
                  <a:cubicBezTo>
                    <a:pt x="755" y="181"/>
                    <a:pt x="700" y="79"/>
                    <a:pt x="612" y="68"/>
                  </a:cubicBezTo>
                  <a:cubicBezTo>
                    <a:pt x="568" y="60"/>
                    <a:pt x="527" y="54"/>
                    <a:pt x="483" y="49"/>
                  </a:cubicBezTo>
                  <a:cubicBezTo>
                    <a:pt x="461" y="46"/>
                    <a:pt x="439" y="43"/>
                    <a:pt x="416" y="40"/>
                  </a:cubicBezTo>
                  <a:lnTo>
                    <a:pt x="416" y="40"/>
                  </a:lnTo>
                  <a:cubicBezTo>
                    <a:pt x="422" y="43"/>
                    <a:pt x="427" y="46"/>
                    <a:pt x="433" y="51"/>
                  </a:cubicBezTo>
                  <a:cubicBezTo>
                    <a:pt x="422" y="43"/>
                    <a:pt x="408" y="35"/>
                    <a:pt x="397" y="32"/>
                  </a:cubicBezTo>
                  <a:cubicBezTo>
                    <a:pt x="355" y="11"/>
                    <a:pt x="309" y="1"/>
                    <a:pt x="26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30"/>
            <p:cNvSpPr/>
            <p:nvPr/>
          </p:nvSpPr>
          <p:spPr>
            <a:xfrm>
              <a:off x="558454" y="-298732"/>
              <a:ext cx="23313" cy="34321"/>
            </a:xfrm>
            <a:custGeom>
              <a:avLst/>
              <a:gdLst/>
              <a:ahLst/>
              <a:cxnLst/>
              <a:rect l="l" t="t" r="r" b="b"/>
              <a:pathLst>
                <a:path w="521" h="767" extrusionOk="0">
                  <a:moveTo>
                    <a:pt x="269" y="1"/>
                  </a:moveTo>
                  <a:cubicBezTo>
                    <a:pt x="267" y="1"/>
                    <a:pt x="264" y="1"/>
                    <a:pt x="262" y="1"/>
                  </a:cubicBezTo>
                  <a:cubicBezTo>
                    <a:pt x="108" y="7"/>
                    <a:pt x="25" y="114"/>
                    <a:pt x="6" y="254"/>
                  </a:cubicBezTo>
                  <a:cubicBezTo>
                    <a:pt x="0" y="304"/>
                    <a:pt x="14" y="342"/>
                    <a:pt x="31" y="384"/>
                  </a:cubicBezTo>
                  <a:cubicBezTo>
                    <a:pt x="36" y="439"/>
                    <a:pt x="42" y="494"/>
                    <a:pt x="47" y="552"/>
                  </a:cubicBezTo>
                  <a:cubicBezTo>
                    <a:pt x="58" y="659"/>
                    <a:pt x="134" y="767"/>
                    <a:pt x="253" y="767"/>
                  </a:cubicBezTo>
                  <a:cubicBezTo>
                    <a:pt x="256" y="767"/>
                    <a:pt x="259" y="767"/>
                    <a:pt x="262" y="766"/>
                  </a:cubicBezTo>
                  <a:cubicBezTo>
                    <a:pt x="386" y="761"/>
                    <a:pt x="463" y="670"/>
                    <a:pt x="474" y="552"/>
                  </a:cubicBezTo>
                  <a:cubicBezTo>
                    <a:pt x="479" y="494"/>
                    <a:pt x="485" y="439"/>
                    <a:pt x="493" y="381"/>
                  </a:cubicBezTo>
                  <a:cubicBezTo>
                    <a:pt x="510" y="342"/>
                    <a:pt x="521" y="301"/>
                    <a:pt x="515" y="254"/>
                  </a:cubicBezTo>
                  <a:cubicBezTo>
                    <a:pt x="507" y="185"/>
                    <a:pt x="493" y="128"/>
                    <a:pt x="441" y="75"/>
                  </a:cubicBezTo>
                  <a:cubicBezTo>
                    <a:pt x="398" y="33"/>
                    <a:pt x="331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30"/>
            <p:cNvSpPr/>
            <p:nvPr/>
          </p:nvSpPr>
          <p:spPr>
            <a:xfrm>
              <a:off x="133969" y="-1250535"/>
              <a:ext cx="307997" cy="880855"/>
            </a:xfrm>
            <a:custGeom>
              <a:avLst/>
              <a:gdLst/>
              <a:ahLst/>
              <a:cxnLst/>
              <a:rect l="l" t="t" r="r" b="b"/>
              <a:pathLst>
                <a:path w="6883" h="19685" extrusionOk="0">
                  <a:moveTo>
                    <a:pt x="5410" y="1"/>
                  </a:moveTo>
                  <a:cubicBezTo>
                    <a:pt x="1717" y="1"/>
                    <a:pt x="1" y="4285"/>
                    <a:pt x="362" y="7502"/>
                  </a:cubicBezTo>
                  <a:cubicBezTo>
                    <a:pt x="860" y="11968"/>
                    <a:pt x="3539" y="16453"/>
                    <a:pt x="6604" y="19641"/>
                  </a:cubicBezTo>
                  <a:cubicBezTo>
                    <a:pt x="6633" y="19671"/>
                    <a:pt x="6665" y="19684"/>
                    <a:pt x="6696" y="19684"/>
                  </a:cubicBezTo>
                  <a:cubicBezTo>
                    <a:pt x="6797" y="19684"/>
                    <a:pt x="6883" y="19549"/>
                    <a:pt x="6796" y="19446"/>
                  </a:cubicBezTo>
                  <a:cubicBezTo>
                    <a:pt x="4412" y="16571"/>
                    <a:pt x="2369" y="13394"/>
                    <a:pt x="1281" y="9790"/>
                  </a:cubicBezTo>
                  <a:cubicBezTo>
                    <a:pt x="98" y="5869"/>
                    <a:pt x="965" y="605"/>
                    <a:pt x="5912" y="219"/>
                  </a:cubicBezTo>
                  <a:cubicBezTo>
                    <a:pt x="6039" y="211"/>
                    <a:pt x="6036" y="38"/>
                    <a:pt x="5912" y="27"/>
                  </a:cubicBezTo>
                  <a:cubicBezTo>
                    <a:pt x="5741" y="9"/>
                    <a:pt x="5574" y="1"/>
                    <a:pt x="5410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30"/>
            <p:cNvSpPr/>
            <p:nvPr/>
          </p:nvSpPr>
          <p:spPr>
            <a:xfrm>
              <a:off x="490436" y="-1292151"/>
              <a:ext cx="36022" cy="26580"/>
            </a:xfrm>
            <a:custGeom>
              <a:avLst/>
              <a:gdLst/>
              <a:ahLst/>
              <a:cxnLst/>
              <a:rect l="l" t="t" r="r" b="b"/>
              <a:pathLst>
                <a:path w="805" h="594" extrusionOk="0">
                  <a:moveTo>
                    <a:pt x="288" y="1"/>
                  </a:moveTo>
                  <a:cubicBezTo>
                    <a:pt x="139" y="1"/>
                    <a:pt x="1" y="150"/>
                    <a:pt x="9" y="296"/>
                  </a:cubicBezTo>
                  <a:cubicBezTo>
                    <a:pt x="14" y="443"/>
                    <a:pt x="132" y="594"/>
                    <a:pt x="291" y="594"/>
                  </a:cubicBezTo>
                  <a:cubicBezTo>
                    <a:pt x="295" y="594"/>
                    <a:pt x="299" y="593"/>
                    <a:pt x="303" y="593"/>
                  </a:cubicBezTo>
                  <a:cubicBezTo>
                    <a:pt x="391" y="585"/>
                    <a:pt x="482" y="585"/>
                    <a:pt x="570" y="560"/>
                  </a:cubicBezTo>
                  <a:cubicBezTo>
                    <a:pt x="678" y="527"/>
                    <a:pt x="804" y="423"/>
                    <a:pt x="799" y="296"/>
                  </a:cubicBezTo>
                  <a:cubicBezTo>
                    <a:pt x="793" y="172"/>
                    <a:pt x="691" y="73"/>
                    <a:pt x="579" y="34"/>
                  </a:cubicBezTo>
                  <a:cubicBezTo>
                    <a:pt x="490" y="7"/>
                    <a:pt x="394" y="7"/>
                    <a:pt x="303" y="1"/>
                  </a:cubicBezTo>
                  <a:cubicBezTo>
                    <a:pt x="298" y="1"/>
                    <a:pt x="293" y="1"/>
                    <a:pt x="28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30"/>
            <p:cNvSpPr/>
            <p:nvPr/>
          </p:nvSpPr>
          <p:spPr>
            <a:xfrm>
              <a:off x="623742" y="-1264675"/>
              <a:ext cx="34053" cy="24477"/>
            </a:xfrm>
            <a:custGeom>
              <a:avLst/>
              <a:gdLst/>
              <a:ahLst/>
              <a:cxnLst/>
              <a:rect l="l" t="t" r="r" b="b"/>
              <a:pathLst>
                <a:path w="761" h="547" extrusionOk="0">
                  <a:moveTo>
                    <a:pt x="266" y="1"/>
                  </a:moveTo>
                  <a:cubicBezTo>
                    <a:pt x="128" y="1"/>
                    <a:pt x="1" y="135"/>
                    <a:pt x="6" y="274"/>
                  </a:cubicBezTo>
                  <a:cubicBezTo>
                    <a:pt x="14" y="412"/>
                    <a:pt x="123" y="547"/>
                    <a:pt x="270" y="547"/>
                  </a:cubicBezTo>
                  <a:cubicBezTo>
                    <a:pt x="273" y="547"/>
                    <a:pt x="276" y="546"/>
                    <a:pt x="279" y="546"/>
                  </a:cubicBezTo>
                  <a:cubicBezTo>
                    <a:pt x="367" y="541"/>
                    <a:pt x="455" y="541"/>
                    <a:pt x="540" y="519"/>
                  </a:cubicBezTo>
                  <a:cubicBezTo>
                    <a:pt x="642" y="491"/>
                    <a:pt x="760" y="392"/>
                    <a:pt x="758" y="274"/>
                  </a:cubicBezTo>
                  <a:cubicBezTo>
                    <a:pt x="752" y="158"/>
                    <a:pt x="656" y="65"/>
                    <a:pt x="551" y="29"/>
                  </a:cubicBezTo>
                  <a:cubicBezTo>
                    <a:pt x="463" y="1"/>
                    <a:pt x="369" y="4"/>
                    <a:pt x="279" y="1"/>
                  </a:cubicBezTo>
                  <a:cubicBezTo>
                    <a:pt x="274" y="1"/>
                    <a:pt x="270" y="1"/>
                    <a:pt x="26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30"/>
            <p:cNvSpPr/>
            <p:nvPr/>
          </p:nvSpPr>
          <p:spPr>
            <a:xfrm>
              <a:off x="768638" y="-1172762"/>
              <a:ext cx="26043" cy="36335"/>
            </a:xfrm>
            <a:custGeom>
              <a:avLst/>
              <a:gdLst/>
              <a:ahLst/>
              <a:cxnLst/>
              <a:rect l="l" t="t" r="r" b="b"/>
              <a:pathLst>
                <a:path w="582" h="812" extrusionOk="0">
                  <a:moveTo>
                    <a:pt x="305" y="1"/>
                  </a:moveTo>
                  <a:cubicBezTo>
                    <a:pt x="301" y="1"/>
                    <a:pt x="296" y="1"/>
                    <a:pt x="292" y="1"/>
                  </a:cubicBezTo>
                  <a:cubicBezTo>
                    <a:pt x="141" y="7"/>
                    <a:pt x="0" y="125"/>
                    <a:pt x="3" y="288"/>
                  </a:cubicBezTo>
                  <a:cubicBezTo>
                    <a:pt x="9" y="395"/>
                    <a:pt x="9" y="502"/>
                    <a:pt x="28" y="610"/>
                  </a:cubicBezTo>
                  <a:cubicBezTo>
                    <a:pt x="47" y="703"/>
                    <a:pt x="132" y="772"/>
                    <a:pt x="218" y="800"/>
                  </a:cubicBezTo>
                  <a:cubicBezTo>
                    <a:pt x="241" y="807"/>
                    <a:pt x="268" y="811"/>
                    <a:pt x="294" y="811"/>
                  </a:cubicBezTo>
                  <a:cubicBezTo>
                    <a:pt x="319" y="811"/>
                    <a:pt x="343" y="808"/>
                    <a:pt x="364" y="800"/>
                  </a:cubicBezTo>
                  <a:cubicBezTo>
                    <a:pt x="449" y="772"/>
                    <a:pt x="537" y="703"/>
                    <a:pt x="554" y="610"/>
                  </a:cubicBezTo>
                  <a:cubicBezTo>
                    <a:pt x="576" y="502"/>
                    <a:pt x="576" y="395"/>
                    <a:pt x="579" y="288"/>
                  </a:cubicBezTo>
                  <a:cubicBezTo>
                    <a:pt x="581" y="140"/>
                    <a:pt x="451" y="1"/>
                    <a:pt x="30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30"/>
            <p:cNvSpPr/>
            <p:nvPr/>
          </p:nvSpPr>
          <p:spPr>
            <a:xfrm>
              <a:off x="249241" y="-1033593"/>
              <a:ext cx="952227" cy="1039619"/>
            </a:xfrm>
            <a:custGeom>
              <a:avLst/>
              <a:gdLst/>
              <a:ahLst/>
              <a:cxnLst/>
              <a:rect l="l" t="t" r="r" b="b"/>
              <a:pathLst>
                <a:path w="21280" h="23233" extrusionOk="0">
                  <a:moveTo>
                    <a:pt x="14222" y="1"/>
                  </a:moveTo>
                  <a:cubicBezTo>
                    <a:pt x="14111" y="1"/>
                    <a:pt x="13996" y="132"/>
                    <a:pt x="14074" y="242"/>
                  </a:cubicBezTo>
                  <a:cubicBezTo>
                    <a:pt x="16147" y="3152"/>
                    <a:pt x="17692" y="6390"/>
                    <a:pt x="18496" y="9876"/>
                  </a:cubicBezTo>
                  <a:cubicBezTo>
                    <a:pt x="18964" y="11897"/>
                    <a:pt x="19248" y="13967"/>
                    <a:pt x="19438" y="16029"/>
                  </a:cubicBezTo>
                  <a:cubicBezTo>
                    <a:pt x="19622" y="18014"/>
                    <a:pt x="19666" y="20506"/>
                    <a:pt x="17899" y="21839"/>
                  </a:cubicBezTo>
                  <a:cubicBezTo>
                    <a:pt x="17228" y="22343"/>
                    <a:pt x="16435" y="22550"/>
                    <a:pt x="15582" y="22550"/>
                  </a:cubicBezTo>
                  <a:cubicBezTo>
                    <a:pt x="12809" y="22550"/>
                    <a:pt x="9400" y="20362"/>
                    <a:pt x="7505" y="19080"/>
                  </a:cubicBezTo>
                  <a:cubicBezTo>
                    <a:pt x="4666" y="17158"/>
                    <a:pt x="2455" y="14694"/>
                    <a:pt x="346" y="12026"/>
                  </a:cubicBezTo>
                  <a:cubicBezTo>
                    <a:pt x="313" y="11985"/>
                    <a:pt x="273" y="11968"/>
                    <a:pt x="233" y="11968"/>
                  </a:cubicBezTo>
                  <a:cubicBezTo>
                    <a:pt x="116" y="11968"/>
                    <a:pt x="1" y="12114"/>
                    <a:pt x="68" y="12241"/>
                  </a:cubicBezTo>
                  <a:cubicBezTo>
                    <a:pt x="1935" y="15633"/>
                    <a:pt x="4972" y="18392"/>
                    <a:pt x="8257" y="20385"/>
                  </a:cubicBezTo>
                  <a:cubicBezTo>
                    <a:pt x="10111" y="21510"/>
                    <a:pt x="13079" y="23233"/>
                    <a:pt x="15649" y="23233"/>
                  </a:cubicBezTo>
                  <a:cubicBezTo>
                    <a:pt x="16620" y="23233"/>
                    <a:pt x="17533" y="22987"/>
                    <a:pt x="18309" y="22370"/>
                  </a:cubicBezTo>
                  <a:cubicBezTo>
                    <a:pt x="21280" y="20005"/>
                    <a:pt x="20035" y="15063"/>
                    <a:pt x="19493" y="11908"/>
                  </a:cubicBezTo>
                  <a:cubicBezTo>
                    <a:pt x="18738" y="7522"/>
                    <a:pt x="17144" y="3516"/>
                    <a:pt x="14322" y="49"/>
                  </a:cubicBezTo>
                  <a:cubicBezTo>
                    <a:pt x="14294" y="15"/>
                    <a:pt x="14258" y="1"/>
                    <a:pt x="14222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30"/>
            <p:cNvSpPr/>
            <p:nvPr/>
          </p:nvSpPr>
          <p:spPr>
            <a:xfrm>
              <a:off x="708138" y="-277834"/>
              <a:ext cx="347330" cy="182436"/>
            </a:xfrm>
            <a:custGeom>
              <a:avLst/>
              <a:gdLst/>
              <a:ahLst/>
              <a:cxnLst/>
              <a:rect l="l" t="t" r="r" b="b"/>
              <a:pathLst>
                <a:path w="7762" h="4077" extrusionOk="0">
                  <a:moveTo>
                    <a:pt x="6789" y="1"/>
                  </a:moveTo>
                  <a:cubicBezTo>
                    <a:pt x="6705" y="1"/>
                    <a:pt x="6624" y="66"/>
                    <a:pt x="6658" y="167"/>
                  </a:cubicBezTo>
                  <a:cubicBezTo>
                    <a:pt x="7120" y="1566"/>
                    <a:pt x="6413" y="3055"/>
                    <a:pt x="4987" y="3543"/>
                  </a:cubicBezTo>
                  <a:cubicBezTo>
                    <a:pt x="4623" y="3667"/>
                    <a:pt x="4260" y="3721"/>
                    <a:pt x="3900" y="3721"/>
                  </a:cubicBezTo>
                  <a:cubicBezTo>
                    <a:pt x="2586" y="3721"/>
                    <a:pt x="1314" y="2999"/>
                    <a:pt x="218" y="2312"/>
                  </a:cubicBezTo>
                  <a:cubicBezTo>
                    <a:pt x="196" y="2298"/>
                    <a:pt x="175" y="2292"/>
                    <a:pt x="156" y="2292"/>
                  </a:cubicBezTo>
                  <a:cubicBezTo>
                    <a:pt x="59" y="2292"/>
                    <a:pt x="1" y="2442"/>
                    <a:pt x="100" y="2513"/>
                  </a:cubicBezTo>
                  <a:cubicBezTo>
                    <a:pt x="1180" y="3310"/>
                    <a:pt x="2625" y="4076"/>
                    <a:pt x="4026" y="4076"/>
                  </a:cubicBezTo>
                  <a:cubicBezTo>
                    <a:pt x="4620" y="4076"/>
                    <a:pt x="5207" y="3938"/>
                    <a:pt x="5755" y="3606"/>
                  </a:cubicBezTo>
                  <a:cubicBezTo>
                    <a:pt x="6925" y="2896"/>
                    <a:pt x="7762" y="1302"/>
                    <a:pt x="6911" y="63"/>
                  </a:cubicBezTo>
                  <a:cubicBezTo>
                    <a:pt x="6881" y="20"/>
                    <a:pt x="6834" y="1"/>
                    <a:pt x="6789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30"/>
            <p:cNvSpPr/>
            <p:nvPr/>
          </p:nvSpPr>
          <p:spPr>
            <a:xfrm>
              <a:off x="703215" y="-1045317"/>
              <a:ext cx="222529" cy="667140"/>
            </a:xfrm>
            <a:custGeom>
              <a:avLst/>
              <a:gdLst/>
              <a:ahLst/>
              <a:cxnLst/>
              <a:rect l="l" t="t" r="r" b="b"/>
              <a:pathLst>
                <a:path w="4973" h="14909" extrusionOk="0">
                  <a:moveTo>
                    <a:pt x="219" y="0"/>
                  </a:moveTo>
                  <a:cubicBezTo>
                    <a:pt x="109" y="0"/>
                    <a:pt x="1" y="120"/>
                    <a:pt x="77" y="231"/>
                  </a:cubicBezTo>
                  <a:cubicBezTo>
                    <a:pt x="1520" y="2365"/>
                    <a:pt x="2789" y="4367"/>
                    <a:pt x="3431" y="6905"/>
                  </a:cubicBezTo>
                  <a:cubicBezTo>
                    <a:pt x="4092" y="9526"/>
                    <a:pt x="4083" y="12236"/>
                    <a:pt x="3547" y="14876"/>
                  </a:cubicBezTo>
                  <a:cubicBezTo>
                    <a:pt x="3543" y="14896"/>
                    <a:pt x="3560" y="14909"/>
                    <a:pt x="3575" y="14909"/>
                  </a:cubicBezTo>
                  <a:cubicBezTo>
                    <a:pt x="3586" y="14909"/>
                    <a:pt x="3596" y="14903"/>
                    <a:pt x="3599" y="14890"/>
                  </a:cubicBezTo>
                  <a:cubicBezTo>
                    <a:pt x="4973" y="10011"/>
                    <a:pt x="3984" y="3764"/>
                    <a:pt x="322" y="44"/>
                  </a:cubicBezTo>
                  <a:cubicBezTo>
                    <a:pt x="292" y="13"/>
                    <a:pt x="256" y="0"/>
                    <a:pt x="21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30"/>
            <p:cNvSpPr/>
            <p:nvPr/>
          </p:nvSpPr>
          <p:spPr>
            <a:xfrm>
              <a:off x="580604" y="-1120943"/>
              <a:ext cx="31860" cy="43002"/>
            </a:xfrm>
            <a:custGeom>
              <a:avLst/>
              <a:gdLst/>
              <a:ahLst/>
              <a:cxnLst/>
              <a:rect l="l" t="t" r="r" b="b"/>
              <a:pathLst>
                <a:path w="712" h="961" extrusionOk="0">
                  <a:moveTo>
                    <a:pt x="356" y="1"/>
                  </a:moveTo>
                  <a:cubicBezTo>
                    <a:pt x="297" y="1"/>
                    <a:pt x="239" y="16"/>
                    <a:pt x="191" y="46"/>
                  </a:cubicBezTo>
                  <a:cubicBezTo>
                    <a:pt x="48" y="134"/>
                    <a:pt x="1" y="267"/>
                    <a:pt x="1" y="424"/>
                  </a:cubicBezTo>
                  <a:lnTo>
                    <a:pt x="1" y="605"/>
                  </a:lnTo>
                  <a:cubicBezTo>
                    <a:pt x="1" y="788"/>
                    <a:pt x="159" y="961"/>
                    <a:pt x="343" y="961"/>
                  </a:cubicBezTo>
                  <a:cubicBezTo>
                    <a:pt x="347" y="961"/>
                    <a:pt x="352" y="961"/>
                    <a:pt x="356" y="960"/>
                  </a:cubicBezTo>
                  <a:cubicBezTo>
                    <a:pt x="549" y="952"/>
                    <a:pt x="711" y="804"/>
                    <a:pt x="711" y="605"/>
                  </a:cubicBezTo>
                  <a:lnTo>
                    <a:pt x="711" y="424"/>
                  </a:lnTo>
                  <a:cubicBezTo>
                    <a:pt x="711" y="267"/>
                    <a:pt x="664" y="134"/>
                    <a:pt x="524" y="46"/>
                  </a:cubicBezTo>
                  <a:cubicBezTo>
                    <a:pt x="474" y="16"/>
                    <a:pt x="415" y="1"/>
                    <a:pt x="35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30"/>
            <p:cNvSpPr/>
            <p:nvPr/>
          </p:nvSpPr>
          <p:spPr>
            <a:xfrm>
              <a:off x="436022" y="-725544"/>
              <a:ext cx="137285" cy="165521"/>
            </a:xfrm>
            <a:custGeom>
              <a:avLst/>
              <a:gdLst/>
              <a:ahLst/>
              <a:cxnLst/>
              <a:rect l="l" t="t" r="r" b="b"/>
              <a:pathLst>
                <a:path w="3068" h="3699" extrusionOk="0">
                  <a:moveTo>
                    <a:pt x="52" y="0"/>
                  </a:moveTo>
                  <a:cubicBezTo>
                    <a:pt x="27" y="0"/>
                    <a:pt x="0" y="25"/>
                    <a:pt x="8" y="54"/>
                  </a:cubicBezTo>
                  <a:cubicBezTo>
                    <a:pt x="399" y="1565"/>
                    <a:pt x="1508" y="3014"/>
                    <a:pt x="2937" y="3691"/>
                  </a:cubicBezTo>
                  <a:cubicBezTo>
                    <a:pt x="2949" y="3696"/>
                    <a:pt x="2960" y="3699"/>
                    <a:pt x="2970" y="3699"/>
                  </a:cubicBezTo>
                  <a:cubicBezTo>
                    <a:pt x="3032" y="3699"/>
                    <a:pt x="3067" y="3618"/>
                    <a:pt x="3006" y="3575"/>
                  </a:cubicBezTo>
                  <a:cubicBezTo>
                    <a:pt x="1673" y="2620"/>
                    <a:pt x="729" y="1541"/>
                    <a:pt x="82" y="21"/>
                  </a:cubicBezTo>
                  <a:cubicBezTo>
                    <a:pt x="76" y="6"/>
                    <a:pt x="64" y="0"/>
                    <a:pt x="5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30"/>
            <p:cNvSpPr/>
            <p:nvPr/>
          </p:nvSpPr>
          <p:spPr>
            <a:xfrm>
              <a:off x="778124" y="-629021"/>
              <a:ext cx="33561" cy="39199"/>
            </a:xfrm>
            <a:custGeom>
              <a:avLst/>
              <a:gdLst/>
              <a:ahLst/>
              <a:cxnLst/>
              <a:rect l="l" t="t" r="r" b="b"/>
              <a:pathLst>
                <a:path w="750" h="876" extrusionOk="0">
                  <a:moveTo>
                    <a:pt x="375" y="0"/>
                  </a:moveTo>
                  <a:cubicBezTo>
                    <a:pt x="268" y="0"/>
                    <a:pt x="161" y="61"/>
                    <a:pt x="130" y="182"/>
                  </a:cubicBezTo>
                  <a:cubicBezTo>
                    <a:pt x="105" y="273"/>
                    <a:pt x="80" y="367"/>
                    <a:pt x="55" y="457"/>
                  </a:cubicBezTo>
                  <a:cubicBezTo>
                    <a:pt x="0" y="664"/>
                    <a:pt x="160" y="876"/>
                    <a:pt x="375" y="876"/>
                  </a:cubicBezTo>
                  <a:cubicBezTo>
                    <a:pt x="590" y="876"/>
                    <a:pt x="749" y="664"/>
                    <a:pt x="694" y="457"/>
                  </a:cubicBezTo>
                  <a:cubicBezTo>
                    <a:pt x="669" y="367"/>
                    <a:pt x="645" y="273"/>
                    <a:pt x="620" y="182"/>
                  </a:cubicBezTo>
                  <a:cubicBezTo>
                    <a:pt x="588" y="61"/>
                    <a:pt x="481" y="0"/>
                    <a:pt x="375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30"/>
            <p:cNvSpPr/>
            <p:nvPr/>
          </p:nvSpPr>
          <p:spPr>
            <a:xfrm>
              <a:off x="53198" y="-1377442"/>
              <a:ext cx="590846" cy="802681"/>
            </a:xfrm>
            <a:custGeom>
              <a:avLst/>
              <a:gdLst/>
              <a:ahLst/>
              <a:cxnLst/>
              <a:rect l="l" t="t" r="r" b="b"/>
              <a:pathLst>
                <a:path w="13204" h="17938" extrusionOk="0">
                  <a:moveTo>
                    <a:pt x="6947" y="0"/>
                  </a:moveTo>
                  <a:cubicBezTo>
                    <a:pt x="4565" y="0"/>
                    <a:pt x="2343" y="845"/>
                    <a:pt x="1195" y="3243"/>
                  </a:cubicBezTo>
                  <a:cubicBezTo>
                    <a:pt x="303" y="5101"/>
                    <a:pt x="372" y="7276"/>
                    <a:pt x="655" y="9270"/>
                  </a:cubicBezTo>
                  <a:cubicBezTo>
                    <a:pt x="1079" y="12249"/>
                    <a:pt x="1936" y="15159"/>
                    <a:pt x="3166" y="17904"/>
                  </a:cubicBezTo>
                  <a:cubicBezTo>
                    <a:pt x="3176" y="17928"/>
                    <a:pt x="3197" y="17938"/>
                    <a:pt x="3220" y="17938"/>
                  </a:cubicBezTo>
                  <a:cubicBezTo>
                    <a:pt x="3264" y="17938"/>
                    <a:pt x="3313" y="17898"/>
                    <a:pt x="3293" y="17849"/>
                  </a:cubicBezTo>
                  <a:cubicBezTo>
                    <a:pt x="1784" y="13953"/>
                    <a:pt x="0" y="8967"/>
                    <a:pt x="1027" y="4751"/>
                  </a:cubicBezTo>
                  <a:cubicBezTo>
                    <a:pt x="1669" y="2114"/>
                    <a:pt x="3855" y="577"/>
                    <a:pt x="6503" y="423"/>
                  </a:cubicBezTo>
                  <a:cubicBezTo>
                    <a:pt x="6652" y="415"/>
                    <a:pt x="6800" y="410"/>
                    <a:pt x="6946" y="410"/>
                  </a:cubicBezTo>
                  <a:cubicBezTo>
                    <a:pt x="9045" y="410"/>
                    <a:pt x="10975" y="1251"/>
                    <a:pt x="12987" y="1753"/>
                  </a:cubicBezTo>
                  <a:cubicBezTo>
                    <a:pt x="12997" y="1755"/>
                    <a:pt x="13006" y="1756"/>
                    <a:pt x="13015" y="1756"/>
                  </a:cubicBezTo>
                  <a:cubicBezTo>
                    <a:pt x="13132" y="1756"/>
                    <a:pt x="13204" y="1586"/>
                    <a:pt x="13084" y="1527"/>
                  </a:cubicBezTo>
                  <a:cubicBezTo>
                    <a:pt x="11350" y="680"/>
                    <a:pt x="9084" y="0"/>
                    <a:pt x="6947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68" name="Google Shape;2768;p30"/>
          <p:cNvSpPr/>
          <p:nvPr/>
        </p:nvSpPr>
        <p:spPr>
          <a:xfrm>
            <a:off x="2889040" y="230728"/>
            <a:ext cx="300424" cy="300541"/>
          </a:xfrm>
          <a:custGeom>
            <a:avLst/>
            <a:gdLst/>
            <a:ahLst/>
            <a:cxnLst/>
            <a:rect l="l" t="t" r="r" b="b"/>
            <a:pathLst>
              <a:path w="2093" h="2094" extrusionOk="0">
                <a:moveTo>
                  <a:pt x="1019" y="1"/>
                </a:moveTo>
                <a:cubicBezTo>
                  <a:pt x="1019" y="1"/>
                  <a:pt x="945" y="482"/>
                  <a:pt x="928" y="931"/>
                </a:cubicBezTo>
                <a:cubicBezTo>
                  <a:pt x="576" y="956"/>
                  <a:pt x="0" y="1074"/>
                  <a:pt x="0" y="1074"/>
                </a:cubicBezTo>
                <a:cubicBezTo>
                  <a:pt x="0" y="1074"/>
                  <a:pt x="479" y="1149"/>
                  <a:pt x="928" y="1165"/>
                </a:cubicBezTo>
                <a:cubicBezTo>
                  <a:pt x="936" y="1620"/>
                  <a:pt x="1019" y="2093"/>
                  <a:pt x="1019" y="2093"/>
                </a:cubicBezTo>
                <a:cubicBezTo>
                  <a:pt x="1019" y="2093"/>
                  <a:pt x="1137" y="1520"/>
                  <a:pt x="1162" y="1165"/>
                </a:cubicBezTo>
                <a:cubicBezTo>
                  <a:pt x="1619" y="1157"/>
                  <a:pt x="2093" y="1074"/>
                  <a:pt x="2093" y="1074"/>
                </a:cubicBezTo>
                <a:cubicBezTo>
                  <a:pt x="2093" y="1074"/>
                  <a:pt x="1517" y="956"/>
                  <a:pt x="1162" y="931"/>
                </a:cubicBezTo>
                <a:cubicBezTo>
                  <a:pt x="1137" y="579"/>
                  <a:pt x="1019" y="1"/>
                  <a:pt x="101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69" name="Google Shape;2769;p30"/>
          <p:cNvGrpSpPr/>
          <p:nvPr/>
        </p:nvGrpSpPr>
        <p:grpSpPr>
          <a:xfrm>
            <a:off x="4386682" y="-880656"/>
            <a:ext cx="1587045" cy="1764437"/>
            <a:chOff x="-2461806" y="-1519518"/>
            <a:chExt cx="1587045" cy="1764437"/>
          </a:xfrm>
        </p:grpSpPr>
        <p:sp>
          <p:nvSpPr>
            <p:cNvPr id="2770" name="Google Shape;2770;p30"/>
            <p:cNvSpPr/>
            <p:nvPr/>
          </p:nvSpPr>
          <p:spPr>
            <a:xfrm>
              <a:off x="-2460239" y="-1461569"/>
              <a:ext cx="1524279" cy="1417556"/>
            </a:xfrm>
            <a:custGeom>
              <a:avLst/>
              <a:gdLst/>
              <a:ahLst/>
              <a:cxnLst/>
              <a:rect l="l" t="t" r="r" b="b"/>
              <a:pathLst>
                <a:path w="34064" h="31679" extrusionOk="0">
                  <a:moveTo>
                    <a:pt x="35" y="1"/>
                  </a:moveTo>
                  <a:cubicBezTo>
                    <a:pt x="8" y="1"/>
                    <a:pt x="1" y="41"/>
                    <a:pt x="29" y="54"/>
                  </a:cubicBezTo>
                  <a:cubicBezTo>
                    <a:pt x="8594" y="3239"/>
                    <a:pt x="9814" y="13520"/>
                    <a:pt x="13448" y="20706"/>
                  </a:cubicBezTo>
                  <a:cubicBezTo>
                    <a:pt x="15238" y="24244"/>
                    <a:pt x="17793" y="27097"/>
                    <a:pt x="21405" y="28823"/>
                  </a:cubicBezTo>
                  <a:cubicBezTo>
                    <a:pt x="25020" y="30546"/>
                    <a:pt x="29348" y="31472"/>
                    <a:pt x="33341" y="31678"/>
                  </a:cubicBezTo>
                  <a:cubicBezTo>
                    <a:pt x="33350" y="31679"/>
                    <a:pt x="33359" y="31679"/>
                    <a:pt x="33368" y="31679"/>
                  </a:cubicBezTo>
                  <a:cubicBezTo>
                    <a:pt x="33945" y="31679"/>
                    <a:pt x="34064" y="30754"/>
                    <a:pt x="33484" y="30624"/>
                  </a:cubicBezTo>
                  <a:cubicBezTo>
                    <a:pt x="29260" y="29679"/>
                    <a:pt x="24990" y="29440"/>
                    <a:pt x="21097" y="27328"/>
                  </a:cubicBezTo>
                  <a:cubicBezTo>
                    <a:pt x="16892" y="25045"/>
                    <a:pt x="14516" y="21037"/>
                    <a:pt x="12765" y="16733"/>
                  </a:cubicBezTo>
                  <a:cubicBezTo>
                    <a:pt x="10186" y="10395"/>
                    <a:pt x="7669" y="1805"/>
                    <a:pt x="42" y="1"/>
                  </a:cubicBezTo>
                  <a:cubicBezTo>
                    <a:pt x="40" y="1"/>
                    <a:pt x="37" y="1"/>
                    <a:pt x="3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30"/>
            <p:cNvSpPr/>
            <p:nvPr/>
          </p:nvSpPr>
          <p:spPr>
            <a:xfrm>
              <a:off x="-2394459" y="-1519518"/>
              <a:ext cx="1134886" cy="1069107"/>
            </a:xfrm>
            <a:custGeom>
              <a:avLst/>
              <a:gdLst/>
              <a:ahLst/>
              <a:cxnLst/>
              <a:rect l="l" t="t" r="r" b="b"/>
              <a:pathLst>
                <a:path w="25362" h="23892" extrusionOk="0">
                  <a:moveTo>
                    <a:pt x="72" y="0"/>
                  </a:moveTo>
                  <a:cubicBezTo>
                    <a:pt x="26" y="0"/>
                    <a:pt x="1" y="71"/>
                    <a:pt x="48" y="93"/>
                  </a:cubicBezTo>
                  <a:cubicBezTo>
                    <a:pt x="3214" y="1539"/>
                    <a:pt x="6061" y="3133"/>
                    <a:pt x="8024" y="6123"/>
                  </a:cubicBezTo>
                  <a:cubicBezTo>
                    <a:pt x="9767" y="8783"/>
                    <a:pt x="10643" y="11899"/>
                    <a:pt x="12006" y="14749"/>
                  </a:cubicBezTo>
                  <a:cubicBezTo>
                    <a:pt x="14210" y="19351"/>
                    <a:pt x="19004" y="23891"/>
                    <a:pt x="24450" y="23891"/>
                  </a:cubicBezTo>
                  <a:cubicBezTo>
                    <a:pt x="24501" y="23891"/>
                    <a:pt x="24551" y="23891"/>
                    <a:pt x="24602" y="23890"/>
                  </a:cubicBezTo>
                  <a:cubicBezTo>
                    <a:pt x="25219" y="23882"/>
                    <a:pt x="25362" y="22965"/>
                    <a:pt x="24748" y="22802"/>
                  </a:cubicBezTo>
                  <a:cubicBezTo>
                    <a:pt x="21686" y="21987"/>
                    <a:pt x="19018" y="21250"/>
                    <a:pt x="16551" y="19121"/>
                  </a:cubicBezTo>
                  <a:cubicBezTo>
                    <a:pt x="14115" y="17021"/>
                    <a:pt x="12766" y="14174"/>
                    <a:pt x="11483" y="11291"/>
                  </a:cubicBezTo>
                  <a:cubicBezTo>
                    <a:pt x="10340" y="8722"/>
                    <a:pt x="9134" y="6120"/>
                    <a:pt x="7083" y="4135"/>
                  </a:cubicBezTo>
                  <a:cubicBezTo>
                    <a:pt x="5136" y="2252"/>
                    <a:pt x="2680" y="779"/>
                    <a:pt x="87" y="2"/>
                  </a:cubicBezTo>
                  <a:cubicBezTo>
                    <a:pt x="82" y="1"/>
                    <a:pt x="77" y="0"/>
                    <a:pt x="7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30"/>
            <p:cNvSpPr/>
            <p:nvPr/>
          </p:nvSpPr>
          <p:spPr>
            <a:xfrm>
              <a:off x="-2461806" y="-1423219"/>
              <a:ext cx="824159" cy="1573635"/>
            </a:xfrm>
            <a:custGeom>
              <a:avLst/>
              <a:gdLst/>
              <a:ahLst/>
              <a:cxnLst/>
              <a:rect l="l" t="t" r="r" b="b"/>
              <a:pathLst>
                <a:path w="18418" h="35167" extrusionOk="0">
                  <a:moveTo>
                    <a:pt x="88" y="1"/>
                  </a:moveTo>
                  <a:cubicBezTo>
                    <a:pt x="34" y="1"/>
                    <a:pt x="1" y="91"/>
                    <a:pt x="58" y="116"/>
                  </a:cubicBezTo>
                  <a:cubicBezTo>
                    <a:pt x="8100" y="3641"/>
                    <a:pt x="4381" y="14929"/>
                    <a:pt x="6016" y="21576"/>
                  </a:cubicBezTo>
                  <a:cubicBezTo>
                    <a:pt x="7429" y="27308"/>
                    <a:pt x="11897" y="33417"/>
                    <a:pt x="17770" y="35149"/>
                  </a:cubicBezTo>
                  <a:cubicBezTo>
                    <a:pt x="17811" y="35161"/>
                    <a:pt x="17850" y="35167"/>
                    <a:pt x="17887" y="35167"/>
                  </a:cubicBezTo>
                  <a:cubicBezTo>
                    <a:pt x="18248" y="35167"/>
                    <a:pt x="18418" y="34637"/>
                    <a:pt x="18076" y="34425"/>
                  </a:cubicBezTo>
                  <a:lnTo>
                    <a:pt x="18076" y="34425"/>
                  </a:lnTo>
                  <a:lnTo>
                    <a:pt x="18076" y="34428"/>
                  </a:lnTo>
                  <a:cubicBezTo>
                    <a:pt x="14970" y="32509"/>
                    <a:pt x="12175" y="30573"/>
                    <a:pt x="10066" y="27514"/>
                  </a:cubicBezTo>
                  <a:cubicBezTo>
                    <a:pt x="7891" y="24351"/>
                    <a:pt x="6820" y="20766"/>
                    <a:pt x="6644" y="16950"/>
                  </a:cubicBezTo>
                  <a:cubicBezTo>
                    <a:pt x="6374" y="11063"/>
                    <a:pt x="7040" y="2492"/>
                    <a:pt x="105" y="4"/>
                  </a:cubicBezTo>
                  <a:cubicBezTo>
                    <a:pt x="99" y="1"/>
                    <a:pt x="93" y="1"/>
                    <a:pt x="8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30"/>
            <p:cNvSpPr/>
            <p:nvPr/>
          </p:nvSpPr>
          <p:spPr>
            <a:xfrm>
              <a:off x="-2045018" y="-831867"/>
              <a:ext cx="976793" cy="1016305"/>
            </a:xfrm>
            <a:custGeom>
              <a:avLst/>
              <a:gdLst/>
              <a:ahLst/>
              <a:cxnLst/>
              <a:rect l="l" t="t" r="r" b="b"/>
              <a:pathLst>
                <a:path w="21829" h="22712" extrusionOk="0">
                  <a:moveTo>
                    <a:pt x="50" y="1"/>
                  </a:moveTo>
                  <a:cubicBezTo>
                    <a:pt x="25" y="1"/>
                    <a:pt x="1" y="17"/>
                    <a:pt x="1" y="48"/>
                  </a:cubicBezTo>
                  <a:cubicBezTo>
                    <a:pt x="136" y="5863"/>
                    <a:pt x="2278" y="11351"/>
                    <a:pt x="6278" y="15615"/>
                  </a:cubicBezTo>
                  <a:cubicBezTo>
                    <a:pt x="10031" y="19619"/>
                    <a:pt x="15775" y="22712"/>
                    <a:pt x="21364" y="22712"/>
                  </a:cubicBezTo>
                  <a:cubicBezTo>
                    <a:pt x="21425" y="22712"/>
                    <a:pt x="21487" y="22711"/>
                    <a:pt x="21548" y="22711"/>
                  </a:cubicBezTo>
                  <a:cubicBezTo>
                    <a:pt x="21765" y="22708"/>
                    <a:pt x="21829" y="22361"/>
                    <a:pt x="21600" y="22320"/>
                  </a:cubicBezTo>
                  <a:cubicBezTo>
                    <a:pt x="16017" y="21268"/>
                    <a:pt x="11008" y="19481"/>
                    <a:pt x="6898" y="15373"/>
                  </a:cubicBezTo>
                  <a:cubicBezTo>
                    <a:pt x="2870" y="11351"/>
                    <a:pt x="460" y="5717"/>
                    <a:pt x="103" y="48"/>
                  </a:cubicBezTo>
                  <a:cubicBezTo>
                    <a:pt x="100" y="17"/>
                    <a:pt x="74" y="1"/>
                    <a:pt x="50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30"/>
            <p:cNvSpPr/>
            <p:nvPr/>
          </p:nvSpPr>
          <p:spPr>
            <a:xfrm>
              <a:off x="-1645323" y="-474012"/>
              <a:ext cx="414362" cy="215191"/>
            </a:xfrm>
            <a:custGeom>
              <a:avLst/>
              <a:gdLst/>
              <a:ahLst/>
              <a:cxnLst/>
              <a:rect l="l" t="t" r="r" b="b"/>
              <a:pathLst>
                <a:path w="9260" h="4809" extrusionOk="0">
                  <a:moveTo>
                    <a:pt x="137" y="1"/>
                  </a:moveTo>
                  <a:cubicBezTo>
                    <a:pt x="64" y="1"/>
                    <a:pt x="1" y="89"/>
                    <a:pt x="69" y="152"/>
                  </a:cubicBezTo>
                  <a:cubicBezTo>
                    <a:pt x="2525" y="2393"/>
                    <a:pt x="5686" y="4326"/>
                    <a:pt x="9031" y="4807"/>
                  </a:cubicBezTo>
                  <a:cubicBezTo>
                    <a:pt x="9039" y="4808"/>
                    <a:pt x="9046" y="4809"/>
                    <a:pt x="9053" y="4809"/>
                  </a:cubicBezTo>
                  <a:cubicBezTo>
                    <a:pt x="9200" y="4809"/>
                    <a:pt x="9260" y="4604"/>
                    <a:pt x="9100" y="4551"/>
                  </a:cubicBezTo>
                  <a:cubicBezTo>
                    <a:pt x="5801" y="3500"/>
                    <a:pt x="2861" y="2307"/>
                    <a:pt x="199" y="25"/>
                  </a:cubicBezTo>
                  <a:cubicBezTo>
                    <a:pt x="179" y="8"/>
                    <a:pt x="157" y="1"/>
                    <a:pt x="137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30"/>
            <p:cNvSpPr/>
            <p:nvPr/>
          </p:nvSpPr>
          <p:spPr>
            <a:xfrm>
              <a:off x="-1135637" y="-269019"/>
              <a:ext cx="54860" cy="42421"/>
            </a:xfrm>
            <a:custGeom>
              <a:avLst/>
              <a:gdLst/>
              <a:ahLst/>
              <a:cxnLst/>
              <a:rect l="l" t="t" r="r" b="b"/>
              <a:pathLst>
                <a:path w="1226" h="948" extrusionOk="0">
                  <a:moveTo>
                    <a:pt x="612" y="1"/>
                  </a:moveTo>
                  <a:cubicBezTo>
                    <a:pt x="1" y="1"/>
                    <a:pt x="1" y="948"/>
                    <a:pt x="612" y="948"/>
                  </a:cubicBezTo>
                  <a:cubicBezTo>
                    <a:pt x="1226" y="948"/>
                    <a:pt x="1226" y="1"/>
                    <a:pt x="612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30"/>
            <p:cNvSpPr/>
            <p:nvPr/>
          </p:nvSpPr>
          <p:spPr>
            <a:xfrm>
              <a:off x="-1483334" y="-76823"/>
              <a:ext cx="36290" cy="28146"/>
            </a:xfrm>
            <a:custGeom>
              <a:avLst/>
              <a:gdLst/>
              <a:ahLst/>
              <a:cxnLst/>
              <a:rect l="l" t="t" r="r" b="b"/>
              <a:pathLst>
                <a:path w="811" h="629" extrusionOk="0">
                  <a:moveTo>
                    <a:pt x="406" y="1"/>
                  </a:moveTo>
                  <a:cubicBezTo>
                    <a:pt x="1" y="1"/>
                    <a:pt x="1" y="628"/>
                    <a:pt x="406" y="628"/>
                  </a:cubicBezTo>
                  <a:cubicBezTo>
                    <a:pt x="810" y="628"/>
                    <a:pt x="810" y="1"/>
                    <a:pt x="40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30"/>
            <p:cNvSpPr/>
            <p:nvPr/>
          </p:nvSpPr>
          <p:spPr>
            <a:xfrm>
              <a:off x="-1350744" y="-27197"/>
              <a:ext cx="46716" cy="34724"/>
            </a:xfrm>
            <a:custGeom>
              <a:avLst/>
              <a:gdLst/>
              <a:ahLst/>
              <a:cxnLst/>
              <a:rect l="l" t="t" r="r" b="b"/>
              <a:pathLst>
                <a:path w="1044" h="776" extrusionOk="0">
                  <a:moveTo>
                    <a:pt x="377" y="1"/>
                  </a:moveTo>
                  <a:cubicBezTo>
                    <a:pt x="181" y="1"/>
                    <a:pt x="1" y="195"/>
                    <a:pt x="9" y="389"/>
                  </a:cubicBezTo>
                  <a:cubicBezTo>
                    <a:pt x="19" y="578"/>
                    <a:pt x="168" y="776"/>
                    <a:pt x="372" y="776"/>
                  </a:cubicBezTo>
                  <a:cubicBezTo>
                    <a:pt x="381" y="776"/>
                    <a:pt x="389" y="776"/>
                    <a:pt x="397" y="775"/>
                  </a:cubicBezTo>
                  <a:cubicBezTo>
                    <a:pt x="540" y="764"/>
                    <a:pt x="697" y="769"/>
                    <a:pt x="821" y="687"/>
                  </a:cubicBezTo>
                  <a:cubicBezTo>
                    <a:pt x="1044" y="538"/>
                    <a:pt x="1044" y="238"/>
                    <a:pt x="821" y="89"/>
                  </a:cubicBezTo>
                  <a:cubicBezTo>
                    <a:pt x="697" y="7"/>
                    <a:pt x="540" y="12"/>
                    <a:pt x="397" y="1"/>
                  </a:cubicBezTo>
                  <a:cubicBezTo>
                    <a:pt x="390" y="1"/>
                    <a:pt x="384" y="1"/>
                    <a:pt x="377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30"/>
            <p:cNvSpPr/>
            <p:nvPr/>
          </p:nvSpPr>
          <p:spPr>
            <a:xfrm>
              <a:off x="-1206832" y="19028"/>
              <a:ext cx="332071" cy="61573"/>
            </a:xfrm>
            <a:custGeom>
              <a:avLst/>
              <a:gdLst/>
              <a:ahLst/>
              <a:cxnLst/>
              <a:rect l="l" t="t" r="r" b="b"/>
              <a:pathLst>
                <a:path w="7421" h="1376" extrusionOk="0">
                  <a:moveTo>
                    <a:pt x="167" y="0"/>
                  </a:moveTo>
                  <a:cubicBezTo>
                    <a:pt x="38" y="0"/>
                    <a:pt x="0" y="204"/>
                    <a:pt x="141" y="254"/>
                  </a:cubicBezTo>
                  <a:cubicBezTo>
                    <a:pt x="1903" y="889"/>
                    <a:pt x="3870" y="1376"/>
                    <a:pt x="5791" y="1376"/>
                  </a:cubicBezTo>
                  <a:cubicBezTo>
                    <a:pt x="6286" y="1376"/>
                    <a:pt x="6779" y="1343"/>
                    <a:pt x="7263" y="1273"/>
                  </a:cubicBezTo>
                  <a:cubicBezTo>
                    <a:pt x="7420" y="1251"/>
                    <a:pt x="7365" y="1028"/>
                    <a:pt x="7228" y="1014"/>
                  </a:cubicBezTo>
                  <a:cubicBezTo>
                    <a:pt x="4829" y="799"/>
                    <a:pt x="2542" y="684"/>
                    <a:pt x="207" y="6"/>
                  </a:cubicBezTo>
                  <a:cubicBezTo>
                    <a:pt x="193" y="2"/>
                    <a:pt x="179" y="0"/>
                    <a:pt x="167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30"/>
            <p:cNvSpPr/>
            <p:nvPr/>
          </p:nvSpPr>
          <p:spPr>
            <a:xfrm>
              <a:off x="-1549472" y="159673"/>
              <a:ext cx="45419" cy="39825"/>
            </a:xfrm>
            <a:custGeom>
              <a:avLst/>
              <a:gdLst/>
              <a:ahLst/>
              <a:cxnLst/>
              <a:rect l="l" t="t" r="r" b="b"/>
              <a:pathLst>
                <a:path w="1015" h="890" extrusionOk="0">
                  <a:moveTo>
                    <a:pt x="408" y="0"/>
                  </a:moveTo>
                  <a:cubicBezTo>
                    <a:pt x="317" y="0"/>
                    <a:pt x="225" y="33"/>
                    <a:pt x="157" y="101"/>
                  </a:cubicBezTo>
                  <a:cubicBezTo>
                    <a:pt x="0" y="258"/>
                    <a:pt x="28" y="542"/>
                    <a:pt x="229" y="652"/>
                  </a:cubicBezTo>
                  <a:cubicBezTo>
                    <a:pt x="347" y="718"/>
                    <a:pt x="463" y="784"/>
                    <a:pt x="579" y="856"/>
                  </a:cubicBezTo>
                  <a:cubicBezTo>
                    <a:pt x="617" y="879"/>
                    <a:pt x="657" y="889"/>
                    <a:pt x="695" y="889"/>
                  </a:cubicBezTo>
                  <a:cubicBezTo>
                    <a:pt x="866" y="889"/>
                    <a:pt x="1015" y="688"/>
                    <a:pt x="912" y="522"/>
                  </a:cubicBezTo>
                  <a:cubicBezTo>
                    <a:pt x="840" y="407"/>
                    <a:pt x="774" y="288"/>
                    <a:pt x="711" y="173"/>
                  </a:cubicBezTo>
                  <a:cubicBezTo>
                    <a:pt x="648" y="58"/>
                    <a:pt x="528" y="0"/>
                    <a:pt x="408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30"/>
            <p:cNvSpPr/>
            <p:nvPr/>
          </p:nvSpPr>
          <p:spPr>
            <a:xfrm>
              <a:off x="-1407530" y="211358"/>
              <a:ext cx="43271" cy="33561"/>
            </a:xfrm>
            <a:custGeom>
              <a:avLst/>
              <a:gdLst/>
              <a:ahLst/>
              <a:cxnLst/>
              <a:rect l="l" t="t" r="r" b="b"/>
              <a:pathLst>
                <a:path w="967" h="750" extrusionOk="0">
                  <a:moveTo>
                    <a:pt x="485" y="1"/>
                  </a:moveTo>
                  <a:cubicBezTo>
                    <a:pt x="0" y="1"/>
                    <a:pt x="0" y="750"/>
                    <a:pt x="485" y="750"/>
                  </a:cubicBezTo>
                  <a:cubicBezTo>
                    <a:pt x="967" y="750"/>
                    <a:pt x="967" y="1"/>
                    <a:pt x="48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1" name="Google Shape;2781;p30"/>
          <p:cNvGrpSpPr/>
          <p:nvPr/>
        </p:nvGrpSpPr>
        <p:grpSpPr>
          <a:xfrm>
            <a:off x="4493548" y="4024107"/>
            <a:ext cx="1755539" cy="1736248"/>
            <a:chOff x="3331298" y="-1225296"/>
            <a:chExt cx="2219673" cy="2195282"/>
          </a:xfrm>
        </p:grpSpPr>
        <p:sp>
          <p:nvSpPr>
            <p:cNvPr id="2782" name="Google Shape;2782;p30"/>
            <p:cNvSpPr/>
            <p:nvPr/>
          </p:nvSpPr>
          <p:spPr>
            <a:xfrm>
              <a:off x="4069963" y="-625844"/>
              <a:ext cx="534017" cy="680073"/>
            </a:xfrm>
            <a:custGeom>
              <a:avLst/>
              <a:gdLst/>
              <a:ahLst/>
              <a:cxnLst/>
              <a:rect l="l" t="t" r="r" b="b"/>
              <a:pathLst>
                <a:path w="11934" h="15198" extrusionOk="0">
                  <a:moveTo>
                    <a:pt x="10679" y="0"/>
                  </a:moveTo>
                  <a:cubicBezTo>
                    <a:pt x="10672" y="0"/>
                    <a:pt x="10665" y="2"/>
                    <a:pt x="10657" y="4"/>
                  </a:cubicBezTo>
                  <a:cubicBezTo>
                    <a:pt x="5641" y="1526"/>
                    <a:pt x="589" y="5665"/>
                    <a:pt x="203" y="11243"/>
                  </a:cubicBezTo>
                  <a:cubicBezTo>
                    <a:pt x="0" y="14163"/>
                    <a:pt x="1298" y="15198"/>
                    <a:pt x="3116" y="15198"/>
                  </a:cubicBezTo>
                  <a:cubicBezTo>
                    <a:pt x="6015" y="15198"/>
                    <a:pt x="10236" y="12569"/>
                    <a:pt x="11817" y="10755"/>
                  </a:cubicBezTo>
                  <a:cubicBezTo>
                    <a:pt x="11934" y="10623"/>
                    <a:pt x="11826" y="10463"/>
                    <a:pt x="11690" y="10463"/>
                  </a:cubicBezTo>
                  <a:cubicBezTo>
                    <a:pt x="11650" y="10463"/>
                    <a:pt x="11608" y="10476"/>
                    <a:pt x="11569" y="10508"/>
                  </a:cubicBezTo>
                  <a:cubicBezTo>
                    <a:pt x="9548" y="12124"/>
                    <a:pt x="7502" y="13624"/>
                    <a:pt x="4969" y="14337"/>
                  </a:cubicBezTo>
                  <a:cubicBezTo>
                    <a:pt x="4449" y="14484"/>
                    <a:pt x="3940" y="14564"/>
                    <a:pt x="3466" y="14564"/>
                  </a:cubicBezTo>
                  <a:cubicBezTo>
                    <a:pt x="1861" y="14564"/>
                    <a:pt x="644" y="13644"/>
                    <a:pt x="646" y="11251"/>
                  </a:cubicBezTo>
                  <a:cubicBezTo>
                    <a:pt x="649" y="10158"/>
                    <a:pt x="1013" y="9070"/>
                    <a:pt x="1442" y="8082"/>
                  </a:cubicBezTo>
                  <a:cubicBezTo>
                    <a:pt x="3130" y="4178"/>
                    <a:pt x="6847" y="1639"/>
                    <a:pt x="10690" y="130"/>
                  </a:cubicBezTo>
                  <a:cubicBezTo>
                    <a:pt x="10760" y="103"/>
                    <a:pt x="10744" y="0"/>
                    <a:pt x="1067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30"/>
            <p:cNvSpPr/>
            <p:nvPr/>
          </p:nvSpPr>
          <p:spPr>
            <a:xfrm>
              <a:off x="4300821" y="-549011"/>
              <a:ext cx="550797" cy="375611"/>
            </a:xfrm>
            <a:custGeom>
              <a:avLst/>
              <a:gdLst/>
              <a:ahLst/>
              <a:cxnLst/>
              <a:rect l="l" t="t" r="r" b="b"/>
              <a:pathLst>
                <a:path w="12309" h="8394" extrusionOk="0">
                  <a:moveTo>
                    <a:pt x="10340" y="0"/>
                  </a:moveTo>
                  <a:cubicBezTo>
                    <a:pt x="7066" y="0"/>
                    <a:pt x="1019" y="6731"/>
                    <a:pt x="77" y="8152"/>
                  </a:cubicBezTo>
                  <a:cubicBezTo>
                    <a:pt x="1" y="8268"/>
                    <a:pt x="109" y="8393"/>
                    <a:pt x="223" y="8393"/>
                  </a:cubicBezTo>
                  <a:cubicBezTo>
                    <a:pt x="260" y="8393"/>
                    <a:pt x="298" y="8379"/>
                    <a:pt x="330" y="8347"/>
                  </a:cubicBezTo>
                  <a:cubicBezTo>
                    <a:pt x="1625" y="7053"/>
                    <a:pt x="2888" y="5726"/>
                    <a:pt x="4265" y="4515"/>
                  </a:cubicBezTo>
                  <a:cubicBezTo>
                    <a:pt x="5015" y="3852"/>
                    <a:pt x="8155" y="914"/>
                    <a:pt x="10259" y="914"/>
                  </a:cubicBezTo>
                  <a:cubicBezTo>
                    <a:pt x="10951" y="914"/>
                    <a:pt x="11532" y="1232"/>
                    <a:pt x="11878" y="2053"/>
                  </a:cubicBezTo>
                  <a:cubicBezTo>
                    <a:pt x="11910" y="2132"/>
                    <a:pt x="11972" y="2164"/>
                    <a:pt x="12038" y="2164"/>
                  </a:cubicBezTo>
                  <a:cubicBezTo>
                    <a:pt x="12166" y="2164"/>
                    <a:pt x="12309" y="2040"/>
                    <a:pt x="12274" y="1891"/>
                  </a:cubicBezTo>
                  <a:cubicBezTo>
                    <a:pt x="11971" y="539"/>
                    <a:pt x="11266" y="0"/>
                    <a:pt x="10340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30"/>
            <p:cNvSpPr/>
            <p:nvPr/>
          </p:nvSpPr>
          <p:spPr>
            <a:xfrm>
              <a:off x="4658854" y="-334083"/>
              <a:ext cx="145027" cy="121937"/>
            </a:xfrm>
            <a:custGeom>
              <a:avLst/>
              <a:gdLst/>
              <a:ahLst/>
              <a:cxnLst/>
              <a:rect l="l" t="t" r="r" b="b"/>
              <a:pathLst>
                <a:path w="3241" h="2725" extrusionOk="0">
                  <a:moveTo>
                    <a:pt x="2942" y="0"/>
                  </a:moveTo>
                  <a:cubicBezTo>
                    <a:pt x="2897" y="0"/>
                    <a:pt x="2851" y="15"/>
                    <a:pt x="2808" y="50"/>
                  </a:cubicBezTo>
                  <a:cubicBezTo>
                    <a:pt x="1933" y="774"/>
                    <a:pt x="1049" y="1488"/>
                    <a:pt x="209" y="2253"/>
                  </a:cubicBezTo>
                  <a:cubicBezTo>
                    <a:pt x="0" y="2445"/>
                    <a:pt x="196" y="2725"/>
                    <a:pt x="422" y="2725"/>
                  </a:cubicBezTo>
                  <a:cubicBezTo>
                    <a:pt x="485" y="2725"/>
                    <a:pt x="549" y="2703"/>
                    <a:pt x="609" y="2652"/>
                  </a:cubicBezTo>
                  <a:cubicBezTo>
                    <a:pt x="1462" y="1909"/>
                    <a:pt x="2272" y="1116"/>
                    <a:pt x="3092" y="334"/>
                  </a:cubicBezTo>
                  <a:cubicBezTo>
                    <a:pt x="3241" y="194"/>
                    <a:pt x="3103" y="0"/>
                    <a:pt x="294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30"/>
            <p:cNvSpPr/>
            <p:nvPr/>
          </p:nvSpPr>
          <p:spPr>
            <a:xfrm>
              <a:off x="4487780" y="-677215"/>
              <a:ext cx="542698" cy="814494"/>
            </a:xfrm>
            <a:custGeom>
              <a:avLst/>
              <a:gdLst/>
              <a:ahLst/>
              <a:cxnLst/>
              <a:rect l="l" t="t" r="r" b="b"/>
              <a:pathLst>
                <a:path w="12128" h="18202" extrusionOk="0">
                  <a:moveTo>
                    <a:pt x="7345" y="1"/>
                  </a:moveTo>
                  <a:cubicBezTo>
                    <a:pt x="6431" y="1"/>
                    <a:pt x="5475" y="355"/>
                    <a:pt x="4566" y="1185"/>
                  </a:cubicBezTo>
                  <a:cubicBezTo>
                    <a:pt x="4492" y="1252"/>
                    <a:pt x="4561" y="1344"/>
                    <a:pt x="4640" y="1344"/>
                  </a:cubicBezTo>
                  <a:cubicBezTo>
                    <a:pt x="4660" y="1344"/>
                    <a:pt x="4682" y="1337"/>
                    <a:pt x="4701" y="1322"/>
                  </a:cubicBezTo>
                  <a:cubicBezTo>
                    <a:pt x="5498" y="704"/>
                    <a:pt x="6318" y="437"/>
                    <a:pt x="7099" y="437"/>
                  </a:cubicBezTo>
                  <a:cubicBezTo>
                    <a:pt x="9406" y="437"/>
                    <a:pt x="11371" y="2768"/>
                    <a:pt x="11392" y="5243"/>
                  </a:cubicBezTo>
                  <a:cubicBezTo>
                    <a:pt x="11411" y="7707"/>
                    <a:pt x="9957" y="9833"/>
                    <a:pt x="8308" y="11534"/>
                  </a:cubicBezTo>
                  <a:cubicBezTo>
                    <a:pt x="5905" y="14018"/>
                    <a:pt x="2923" y="15557"/>
                    <a:pt x="236" y="17638"/>
                  </a:cubicBezTo>
                  <a:cubicBezTo>
                    <a:pt x="1" y="17821"/>
                    <a:pt x="205" y="18202"/>
                    <a:pt x="465" y="18202"/>
                  </a:cubicBezTo>
                  <a:cubicBezTo>
                    <a:pt x="492" y="18202"/>
                    <a:pt x="519" y="18198"/>
                    <a:pt x="547" y="18189"/>
                  </a:cubicBezTo>
                  <a:cubicBezTo>
                    <a:pt x="5376" y="16642"/>
                    <a:pt x="11923" y="11132"/>
                    <a:pt x="12055" y="5659"/>
                  </a:cubicBezTo>
                  <a:lnTo>
                    <a:pt x="12058" y="5659"/>
                  </a:lnTo>
                  <a:cubicBezTo>
                    <a:pt x="12127" y="2771"/>
                    <a:pt x="9901" y="1"/>
                    <a:pt x="734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30"/>
            <p:cNvSpPr/>
            <p:nvPr/>
          </p:nvSpPr>
          <p:spPr>
            <a:xfrm>
              <a:off x="3797489" y="-934207"/>
              <a:ext cx="1107277" cy="1205990"/>
            </a:xfrm>
            <a:custGeom>
              <a:avLst/>
              <a:gdLst/>
              <a:ahLst/>
              <a:cxnLst/>
              <a:rect l="l" t="t" r="r" b="b"/>
              <a:pathLst>
                <a:path w="24745" h="26951" extrusionOk="0">
                  <a:moveTo>
                    <a:pt x="24486" y="1"/>
                  </a:moveTo>
                  <a:cubicBezTo>
                    <a:pt x="15937" y="45"/>
                    <a:pt x="7363" y="7052"/>
                    <a:pt x="3269" y="14117"/>
                  </a:cubicBezTo>
                  <a:cubicBezTo>
                    <a:pt x="1424" y="17299"/>
                    <a:pt x="1" y="21520"/>
                    <a:pt x="2421" y="24819"/>
                  </a:cubicBezTo>
                  <a:cubicBezTo>
                    <a:pt x="3573" y="26389"/>
                    <a:pt x="5068" y="26951"/>
                    <a:pt x="6656" y="26951"/>
                  </a:cubicBezTo>
                  <a:cubicBezTo>
                    <a:pt x="8295" y="26951"/>
                    <a:pt x="10033" y="26352"/>
                    <a:pt x="11592" y="25647"/>
                  </a:cubicBezTo>
                  <a:cubicBezTo>
                    <a:pt x="11740" y="25581"/>
                    <a:pt x="11654" y="25368"/>
                    <a:pt x="11513" y="25368"/>
                  </a:cubicBezTo>
                  <a:cubicBezTo>
                    <a:pt x="11502" y="25368"/>
                    <a:pt x="11491" y="25369"/>
                    <a:pt x="11479" y="25372"/>
                  </a:cubicBezTo>
                  <a:cubicBezTo>
                    <a:pt x="10179" y="25683"/>
                    <a:pt x="8674" y="26088"/>
                    <a:pt x="7253" y="26088"/>
                  </a:cubicBezTo>
                  <a:cubicBezTo>
                    <a:pt x="6689" y="26088"/>
                    <a:pt x="6138" y="26024"/>
                    <a:pt x="5618" y="25865"/>
                  </a:cubicBezTo>
                  <a:cubicBezTo>
                    <a:pt x="2751" y="24987"/>
                    <a:pt x="1857" y="21801"/>
                    <a:pt x="2369" y="19152"/>
                  </a:cubicBezTo>
                  <a:cubicBezTo>
                    <a:pt x="3035" y="15703"/>
                    <a:pt x="5430" y="12357"/>
                    <a:pt x="7746" y="9811"/>
                  </a:cubicBezTo>
                  <a:cubicBezTo>
                    <a:pt x="9896" y="7451"/>
                    <a:pt x="12421" y="5463"/>
                    <a:pt x="15205" y="3907"/>
                  </a:cubicBezTo>
                  <a:cubicBezTo>
                    <a:pt x="18192" y="2239"/>
                    <a:pt x="21344" y="1496"/>
                    <a:pt x="24535" y="408"/>
                  </a:cubicBezTo>
                  <a:cubicBezTo>
                    <a:pt x="24745" y="336"/>
                    <a:pt x="24731" y="1"/>
                    <a:pt x="2448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30"/>
            <p:cNvSpPr/>
            <p:nvPr/>
          </p:nvSpPr>
          <p:spPr>
            <a:xfrm>
              <a:off x="3788137" y="-846141"/>
              <a:ext cx="1526292" cy="1407667"/>
            </a:xfrm>
            <a:custGeom>
              <a:avLst/>
              <a:gdLst/>
              <a:ahLst/>
              <a:cxnLst/>
              <a:rect l="l" t="t" r="r" b="b"/>
              <a:pathLst>
                <a:path w="34109" h="31458" extrusionOk="0">
                  <a:moveTo>
                    <a:pt x="27899" y="0"/>
                  </a:moveTo>
                  <a:cubicBezTo>
                    <a:pt x="27811" y="0"/>
                    <a:pt x="27757" y="135"/>
                    <a:pt x="27850" y="177"/>
                  </a:cubicBezTo>
                  <a:cubicBezTo>
                    <a:pt x="32027" y="2118"/>
                    <a:pt x="33745" y="6807"/>
                    <a:pt x="32682" y="11133"/>
                  </a:cubicBezTo>
                  <a:cubicBezTo>
                    <a:pt x="31663" y="15268"/>
                    <a:pt x="28682" y="18776"/>
                    <a:pt x="25606" y="21590"/>
                  </a:cubicBezTo>
                  <a:cubicBezTo>
                    <a:pt x="22589" y="24351"/>
                    <a:pt x="19136" y="26625"/>
                    <a:pt x="15403" y="28299"/>
                  </a:cubicBezTo>
                  <a:cubicBezTo>
                    <a:pt x="12850" y="29444"/>
                    <a:pt x="9565" y="30727"/>
                    <a:pt x="6584" y="30727"/>
                  </a:cubicBezTo>
                  <a:cubicBezTo>
                    <a:pt x="4207" y="30727"/>
                    <a:pt x="2023" y="29911"/>
                    <a:pt x="557" y="27559"/>
                  </a:cubicBezTo>
                  <a:cubicBezTo>
                    <a:pt x="504" y="27474"/>
                    <a:pt x="416" y="27437"/>
                    <a:pt x="328" y="27437"/>
                  </a:cubicBezTo>
                  <a:cubicBezTo>
                    <a:pt x="164" y="27437"/>
                    <a:pt x="0" y="27566"/>
                    <a:pt x="67" y="27760"/>
                  </a:cubicBezTo>
                  <a:cubicBezTo>
                    <a:pt x="1065" y="30597"/>
                    <a:pt x="3599" y="31458"/>
                    <a:pt x="6284" y="31458"/>
                  </a:cubicBezTo>
                  <a:cubicBezTo>
                    <a:pt x="7998" y="31458"/>
                    <a:pt x="9773" y="31107"/>
                    <a:pt x="11251" y="30695"/>
                  </a:cubicBezTo>
                  <a:cubicBezTo>
                    <a:pt x="16845" y="29136"/>
                    <a:pt x="22049" y="26251"/>
                    <a:pt x="26275" y="22261"/>
                  </a:cubicBezTo>
                  <a:cubicBezTo>
                    <a:pt x="29816" y="18919"/>
                    <a:pt x="33299" y="14572"/>
                    <a:pt x="33745" y="9539"/>
                  </a:cubicBezTo>
                  <a:cubicBezTo>
                    <a:pt x="34108" y="5403"/>
                    <a:pt x="32060" y="1155"/>
                    <a:pt x="27924" y="4"/>
                  </a:cubicBezTo>
                  <a:cubicBezTo>
                    <a:pt x="27916" y="1"/>
                    <a:pt x="27907" y="0"/>
                    <a:pt x="2789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30"/>
            <p:cNvSpPr/>
            <p:nvPr/>
          </p:nvSpPr>
          <p:spPr>
            <a:xfrm>
              <a:off x="3728397" y="177035"/>
              <a:ext cx="46493" cy="57635"/>
            </a:xfrm>
            <a:custGeom>
              <a:avLst/>
              <a:gdLst/>
              <a:ahLst/>
              <a:cxnLst/>
              <a:rect l="l" t="t" r="r" b="b"/>
              <a:pathLst>
                <a:path w="1039" h="1288" extrusionOk="0">
                  <a:moveTo>
                    <a:pt x="546" y="0"/>
                  </a:moveTo>
                  <a:cubicBezTo>
                    <a:pt x="508" y="0"/>
                    <a:pt x="468" y="5"/>
                    <a:pt x="427" y="16"/>
                  </a:cubicBezTo>
                  <a:cubicBezTo>
                    <a:pt x="80" y="107"/>
                    <a:pt x="0" y="520"/>
                    <a:pt x="221" y="773"/>
                  </a:cubicBezTo>
                  <a:cubicBezTo>
                    <a:pt x="232" y="787"/>
                    <a:pt x="243" y="798"/>
                    <a:pt x="254" y="809"/>
                  </a:cubicBezTo>
                  <a:cubicBezTo>
                    <a:pt x="263" y="817"/>
                    <a:pt x="268" y="822"/>
                    <a:pt x="267" y="822"/>
                  </a:cubicBezTo>
                  <a:cubicBezTo>
                    <a:pt x="266" y="822"/>
                    <a:pt x="257" y="815"/>
                    <a:pt x="240" y="801"/>
                  </a:cubicBezTo>
                  <a:lnTo>
                    <a:pt x="240" y="801"/>
                  </a:lnTo>
                  <a:cubicBezTo>
                    <a:pt x="245" y="831"/>
                    <a:pt x="273" y="875"/>
                    <a:pt x="284" y="905"/>
                  </a:cubicBezTo>
                  <a:cubicBezTo>
                    <a:pt x="314" y="974"/>
                    <a:pt x="342" y="1046"/>
                    <a:pt x="372" y="1115"/>
                  </a:cubicBezTo>
                  <a:cubicBezTo>
                    <a:pt x="417" y="1222"/>
                    <a:pt x="556" y="1288"/>
                    <a:pt x="676" y="1288"/>
                  </a:cubicBezTo>
                  <a:cubicBezTo>
                    <a:pt x="704" y="1288"/>
                    <a:pt x="731" y="1284"/>
                    <a:pt x="755" y="1277"/>
                  </a:cubicBezTo>
                  <a:cubicBezTo>
                    <a:pt x="884" y="1236"/>
                    <a:pt x="1027" y="1101"/>
                    <a:pt x="1011" y="949"/>
                  </a:cubicBezTo>
                  <a:lnTo>
                    <a:pt x="983" y="724"/>
                  </a:lnTo>
                  <a:cubicBezTo>
                    <a:pt x="981" y="685"/>
                    <a:pt x="975" y="649"/>
                    <a:pt x="972" y="611"/>
                  </a:cubicBezTo>
                  <a:cubicBezTo>
                    <a:pt x="967" y="622"/>
                    <a:pt x="964" y="633"/>
                    <a:pt x="958" y="641"/>
                  </a:cubicBezTo>
                  <a:cubicBezTo>
                    <a:pt x="967" y="622"/>
                    <a:pt x="972" y="600"/>
                    <a:pt x="978" y="578"/>
                  </a:cubicBezTo>
                  <a:cubicBezTo>
                    <a:pt x="1039" y="286"/>
                    <a:pt x="835" y="0"/>
                    <a:pt x="54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30"/>
            <p:cNvSpPr/>
            <p:nvPr/>
          </p:nvSpPr>
          <p:spPr>
            <a:xfrm>
              <a:off x="3721014" y="-58566"/>
              <a:ext cx="61036" cy="41123"/>
            </a:xfrm>
            <a:custGeom>
              <a:avLst/>
              <a:gdLst/>
              <a:ahLst/>
              <a:cxnLst/>
              <a:rect l="l" t="t" r="r" b="b"/>
              <a:pathLst>
                <a:path w="1364" h="919" extrusionOk="0">
                  <a:moveTo>
                    <a:pt x="885" y="0"/>
                  </a:moveTo>
                  <a:cubicBezTo>
                    <a:pt x="856" y="0"/>
                    <a:pt x="828" y="2"/>
                    <a:pt x="799" y="6"/>
                  </a:cubicBezTo>
                  <a:cubicBezTo>
                    <a:pt x="716" y="17"/>
                    <a:pt x="655" y="55"/>
                    <a:pt x="598" y="102"/>
                  </a:cubicBezTo>
                  <a:cubicBezTo>
                    <a:pt x="507" y="135"/>
                    <a:pt x="416" y="168"/>
                    <a:pt x="325" y="201"/>
                  </a:cubicBezTo>
                  <a:cubicBezTo>
                    <a:pt x="146" y="267"/>
                    <a:pt x="0" y="446"/>
                    <a:pt x="61" y="650"/>
                  </a:cubicBezTo>
                  <a:cubicBezTo>
                    <a:pt x="116" y="826"/>
                    <a:pt x="259" y="918"/>
                    <a:pt x="429" y="918"/>
                  </a:cubicBezTo>
                  <a:cubicBezTo>
                    <a:pt x="455" y="918"/>
                    <a:pt x="482" y="916"/>
                    <a:pt x="510" y="912"/>
                  </a:cubicBezTo>
                  <a:cubicBezTo>
                    <a:pt x="606" y="898"/>
                    <a:pt x="699" y="881"/>
                    <a:pt x="796" y="867"/>
                  </a:cubicBezTo>
                  <a:cubicBezTo>
                    <a:pt x="829" y="872"/>
                    <a:pt x="862" y="876"/>
                    <a:pt x="895" y="876"/>
                  </a:cubicBezTo>
                  <a:cubicBezTo>
                    <a:pt x="935" y="876"/>
                    <a:pt x="975" y="870"/>
                    <a:pt x="1016" y="854"/>
                  </a:cubicBezTo>
                  <a:cubicBezTo>
                    <a:pt x="1129" y="807"/>
                    <a:pt x="1220" y="760"/>
                    <a:pt x="1283" y="653"/>
                  </a:cubicBezTo>
                  <a:cubicBezTo>
                    <a:pt x="1338" y="559"/>
                    <a:pt x="1363" y="424"/>
                    <a:pt x="1330" y="320"/>
                  </a:cubicBezTo>
                  <a:cubicBezTo>
                    <a:pt x="1262" y="99"/>
                    <a:pt x="1090" y="0"/>
                    <a:pt x="885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30"/>
            <p:cNvSpPr/>
            <p:nvPr/>
          </p:nvSpPr>
          <p:spPr>
            <a:xfrm>
              <a:off x="3836062" y="-1048047"/>
              <a:ext cx="1450535" cy="754174"/>
            </a:xfrm>
            <a:custGeom>
              <a:avLst/>
              <a:gdLst/>
              <a:ahLst/>
              <a:cxnLst/>
              <a:rect l="l" t="t" r="r" b="b"/>
              <a:pathLst>
                <a:path w="32416" h="16854" extrusionOk="0">
                  <a:moveTo>
                    <a:pt x="22731" y="1"/>
                  </a:moveTo>
                  <a:cubicBezTo>
                    <a:pt x="20938" y="1"/>
                    <a:pt x="19145" y="326"/>
                    <a:pt x="17591" y="920"/>
                  </a:cubicBezTo>
                  <a:cubicBezTo>
                    <a:pt x="10386" y="3671"/>
                    <a:pt x="4092" y="10045"/>
                    <a:pt x="114" y="16509"/>
                  </a:cubicBezTo>
                  <a:cubicBezTo>
                    <a:pt x="1" y="16691"/>
                    <a:pt x="157" y="16853"/>
                    <a:pt x="322" y="16853"/>
                  </a:cubicBezTo>
                  <a:cubicBezTo>
                    <a:pt x="394" y="16853"/>
                    <a:pt x="468" y="16822"/>
                    <a:pt x="521" y="16749"/>
                  </a:cubicBezTo>
                  <a:cubicBezTo>
                    <a:pt x="4271" y="11548"/>
                    <a:pt x="8665" y="6790"/>
                    <a:pt x="14186" y="3428"/>
                  </a:cubicBezTo>
                  <a:cubicBezTo>
                    <a:pt x="16822" y="1825"/>
                    <a:pt x="20060" y="767"/>
                    <a:pt x="23097" y="767"/>
                  </a:cubicBezTo>
                  <a:cubicBezTo>
                    <a:pt x="26974" y="767"/>
                    <a:pt x="30524" y="2491"/>
                    <a:pt x="32074" y="7008"/>
                  </a:cubicBezTo>
                  <a:cubicBezTo>
                    <a:pt x="32103" y="7090"/>
                    <a:pt x="32167" y="7127"/>
                    <a:pt x="32230" y="7127"/>
                  </a:cubicBezTo>
                  <a:cubicBezTo>
                    <a:pt x="32323" y="7127"/>
                    <a:pt x="32415" y="7048"/>
                    <a:pt x="32396" y="6922"/>
                  </a:cubicBezTo>
                  <a:cubicBezTo>
                    <a:pt x="31640" y="2014"/>
                    <a:pt x="27187" y="1"/>
                    <a:pt x="2273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30"/>
            <p:cNvSpPr/>
            <p:nvPr/>
          </p:nvSpPr>
          <p:spPr>
            <a:xfrm>
              <a:off x="5354202" y="-598547"/>
              <a:ext cx="51191" cy="60230"/>
            </a:xfrm>
            <a:custGeom>
              <a:avLst/>
              <a:gdLst/>
              <a:ahLst/>
              <a:cxnLst/>
              <a:rect l="l" t="t" r="r" b="b"/>
              <a:pathLst>
                <a:path w="1144" h="1346" extrusionOk="0">
                  <a:moveTo>
                    <a:pt x="578" y="1"/>
                  </a:moveTo>
                  <a:cubicBezTo>
                    <a:pt x="536" y="1"/>
                    <a:pt x="495" y="7"/>
                    <a:pt x="455" y="19"/>
                  </a:cubicBezTo>
                  <a:cubicBezTo>
                    <a:pt x="204" y="96"/>
                    <a:pt x="1" y="366"/>
                    <a:pt x="89" y="638"/>
                  </a:cubicBezTo>
                  <a:cubicBezTo>
                    <a:pt x="138" y="781"/>
                    <a:pt x="177" y="933"/>
                    <a:pt x="259" y="1065"/>
                  </a:cubicBezTo>
                  <a:cubicBezTo>
                    <a:pt x="344" y="1205"/>
                    <a:pt x="520" y="1346"/>
                    <a:pt x="699" y="1346"/>
                  </a:cubicBezTo>
                  <a:cubicBezTo>
                    <a:pt x="731" y="1346"/>
                    <a:pt x="762" y="1342"/>
                    <a:pt x="794" y="1332"/>
                  </a:cubicBezTo>
                  <a:cubicBezTo>
                    <a:pt x="1000" y="1269"/>
                    <a:pt x="1118" y="1062"/>
                    <a:pt x="1132" y="856"/>
                  </a:cubicBezTo>
                  <a:cubicBezTo>
                    <a:pt x="1143" y="696"/>
                    <a:pt x="1102" y="536"/>
                    <a:pt x="1072" y="382"/>
                  </a:cubicBezTo>
                  <a:cubicBezTo>
                    <a:pt x="1030" y="162"/>
                    <a:pt x="799" y="1"/>
                    <a:pt x="57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30"/>
            <p:cNvSpPr/>
            <p:nvPr/>
          </p:nvSpPr>
          <p:spPr>
            <a:xfrm>
              <a:off x="5369506" y="-365855"/>
              <a:ext cx="47343" cy="57143"/>
            </a:xfrm>
            <a:custGeom>
              <a:avLst/>
              <a:gdLst/>
              <a:ahLst/>
              <a:cxnLst/>
              <a:rect l="l" t="t" r="r" b="b"/>
              <a:pathLst>
                <a:path w="1058" h="1277" extrusionOk="0">
                  <a:moveTo>
                    <a:pt x="525" y="0"/>
                  </a:moveTo>
                  <a:cubicBezTo>
                    <a:pt x="486" y="0"/>
                    <a:pt x="448" y="6"/>
                    <a:pt x="410" y="17"/>
                  </a:cubicBezTo>
                  <a:cubicBezTo>
                    <a:pt x="179" y="89"/>
                    <a:pt x="0" y="336"/>
                    <a:pt x="77" y="587"/>
                  </a:cubicBezTo>
                  <a:cubicBezTo>
                    <a:pt x="121" y="730"/>
                    <a:pt x="157" y="879"/>
                    <a:pt x="234" y="1008"/>
                  </a:cubicBezTo>
                  <a:cubicBezTo>
                    <a:pt x="309" y="1142"/>
                    <a:pt x="479" y="1276"/>
                    <a:pt x="649" y="1276"/>
                  </a:cubicBezTo>
                  <a:cubicBezTo>
                    <a:pt x="678" y="1276"/>
                    <a:pt x="707" y="1273"/>
                    <a:pt x="735" y="1264"/>
                  </a:cubicBezTo>
                  <a:cubicBezTo>
                    <a:pt x="925" y="1204"/>
                    <a:pt x="1038" y="1008"/>
                    <a:pt x="1049" y="818"/>
                  </a:cubicBezTo>
                  <a:cubicBezTo>
                    <a:pt x="1057" y="661"/>
                    <a:pt x="1013" y="504"/>
                    <a:pt x="983" y="353"/>
                  </a:cubicBezTo>
                  <a:cubicBezTo>
                    <a:pt x="939" y="151"/>
                    <a:pt x="731" y="0"/>
                    <a:pt x="525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30"/>
            <p:cNvSpPr/>
            <p:nvPr/>
          </p:nvSpPr>
          <p:spPr>
            <a:xfrm>
              <a:off x="5262288" y="-85505"/>
              <a:ext cx="64481" cy="47925"/>
            </a:xfrm>
            <a:custGeom>
              <a:avLst/>
              <a:gdLst/>
              <a:ahLst/>
              <a:cxnLst/>
              <a:rect l="l" t="t" r="r" b="b"/>
              <a:pathLst>
                <a:path w="1441" h="1071" extrusionOk="0">
                  <a:moveTo>
                    <a:pt x="890" y="0"/>
                  </a:moveTo>
                  <a:cubicBezTo>
                    <a:pt x="848" y="0"/>
                    <a:pt x="806" y="6"/>
                    <a:pt x="763" y="18"/>
                  </a:cubicBezTo>
                  <a:cubicBezTo>
                    <a:pt x="584" y="68"/>
                    <a:pt x="408" y="118"/>
                    <a:pt x="240" y="197"/>
                  </a:cubicBezTo>
                  <a:cubicBezTo>
                    <a:pt x="89" y="266"/>
                    <a:pt x="14" y="440"/>
                    <a:pt x="3" y="594"/>
                  </a:cubicBezTo>
                  <a:cubicBezTo>
                    <a:pt x="1" y="674"/>
                    <a:pt x="23" y="767"/>
                    <a:pt x="67" y="836"/>
                  </a:cubicBezTo>
                  <a:cubicBezTo>
                    <a:pt x="146" y="960"/>
                    <a:pt x="287" y="1071"/>
                    <a:pt x="444" y="1071"/>
                  </a:cubicBezTo>
                  <a:cubicBezTo>
                    <a:pt x="451" y="1071"/>
                    <a:pt x="459" y="1071"/>
                    <a:pt x="466" y="1070"/>
                  </a:cubicBezTo>
                  <a:cubicBezTo>
                    <a:pt x="653" y="1056"/>
                    <a:pt x="829" y="1012"/>
                    <a:pt x="1011" y="971"/>
                  </a:cubicBezTo>
                  <a:cubicBezTo>
                    <a:pt x="1264" y="913"/>
                    <a:pt x="1441" y="621"/>
                    <a:pt x="1366" y="371"/>
                  </a:cubicBezTo>
                  <a:lnTo>
                    <a:pt x="1364" y="371"/>
                  </a:lnTo>
                  <a:cubicBezTo>
                    <a:pt x="1301" y="160"/>
                    <a:pt x="1108" y="0"/>
                    <a:pt x="890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30"/>
            <p:cNvSpPr/>
            <p:nvPr/>
          </p:nvSpPr>
          <p:spPr>
            <a:xfrm>
              <a:off x="3331298" y="-656094"/>
              <a:ext cx="1809992" cy="1626079"/>
            </a:xfrm>
            <a:custGeom>
              <a:avLst/>
              <a:gdLst/>
              <a:ahLst/>
              <a:cxnLst/>
              <a:rect l="l" t="t" r="r" b="b"/>
              <a:pathLst>
                <a:path w="40449" h="36339" extrusionOk="0">
                  <a:moveTo>
                    <a:pt x="14130" y="1"/>
                  </a:moveTo>
                  <a:cubicBezTo>
                    <a:pt x="14060" y="1"/>
                    <a:pt x="13990" y="24"/>
                    <a:pt x="13932" y="80"/>
                  </a:cubicBezTo>
                  <a:cubicBezTo>
                    <a:pt x="9100" y="4639"/>
                    <a:pt x="5824" y="10870"/>
                    <a:pt x="3924" y="17180"/>
                  </a:cubicBezTo>
                  <a:cubicBezTo>
                    <a:pt x="2448" y="22092"/>
                    <a:pt x="1" y="31007"/>
                    <a:pt x="4954" y="34732"/>
                  </a:cubicBezTo>
                  <a:cubicBezTo>
                    <a:pt x="6493" y="35890"/>
                    <a:pt x="8248" y="36339"/>
                    <a:pt x="10086" y="36339"/>
                  </a:cubicBezTo>
                  <a:cubicBezTo>
                    <a:pt x="14465" y="36339"/>
                    <a:pt x="19316" y="33790"/>
                    <a:pt x="22842" y="32199"/>
                  </a:cubicBezTo>
                  <a:cubicBezTo>
                    <a:pt x="29802" y="29058"/>
                    <a:pt x="35768" y="24683"/>
                    <a:pt x="40311" y="18510"/>
                  </a:cubicBezTo>
                  <a:cubicBezTo>
                    <a:pt x="40448" y="18324"/>
                    <a:pt x="40250" y="18097"/>
                    <a:pt x="40058" y="18097"/>
                  </a:cubicBezTo>
                  <a:cubicBezTo>
                    <a:pt x="39996" y="18097"/>
                    <a:pt x="39934" y="18121"/>
                    <a:pt x="39885" y="18180"/>
                  </a:cubicBezTo>
                  <a:cubicBezTo>
                    <a:pt x="35945" y="22874"/>
                    <a:pt x="31231" y="26831"/>
                    <a:pt x="25785" y="29669"/>
                  </a:cubicBezTo>
                  <a:cubicBezTo>
                    <a:pt x="22630" y="31316"/>
                    <a:pt x="19312" y="32676"/>
                    <a:pt x="15970" y="33882"/>
                  </a:cubicBezTo>
                  <a:cubicBezTo>
                    <a:pt x="14131" y="34545"/>
                    <a:pt x="11996" y="35203"/>
                    <a:pt x="9949" y="35203"/>
                  </a:cubicBezTo>
                  <a:cubicBezTo>
                    <a:pt x="8416" y="35203"/>
                    <a:pt x="6933" y="34834"/>
                    <a:pt x="5661" y="33821"/>
                  </a:cubicBezTo>
                  <a:cubicBezTo>
                    <a:pt x="876" y="30008"/>
                    <a:pt x="4053" y="20209"/>
                    <a:pt x="5771" y="15374"/>
                  </a:cubicBezTo>
                  <a:cubicBezTo>
                    <a:pt x="7743" y="9832"/>
                    <a:pt x="10881" y="5096"/>
                    <a:pt x="14406" y="446"/>
                  </a:cubicBezTo>
                  <a:cubicBezTo>
                    <a:pt x="14566" y="233"/>
                    <a:pt x="14349" y="1"/>
                    <a:pt x="14130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30"/>
            <p:cNvSpPr/>
            <p:nvPr/>
          </p:nvSpPr>
          <p:spPr>
            <a:xfrm>
              <a:off x="3529669" y="243800"/>
              <a:ext cx="410111" cy="517818"/>
            </a:xfrm>
            <a:custGeom>
              <a:avLst/>
              <a:gdLst/>
              <a:ahLst/>
              <a:cxnLst/>
              <a:rect l="l" t="t" r="r" b="b"/>
              <a:pathLst>
                <a:path w="9165" h="11572" extrusionOk="0">
                  <a:moveTo>
                    <a:pt x="2225" y="1"/>
                  </a:moveTo>
                  <a:cubicBezTo>
                    <a:pt x="2145" y="1"/>
                    <a:pt x="2063" y="43"/>
                    <a:pt x="2024" y="137"/>
                  </a:cubicBezTo>
                  <a:cubicBezTo>
                    <a:pt x="804" y="3177"/>
                    <a:pt x="0" y="7425"/>
                    <a:pt x="2646" y="10000"/>
                  </a:cubicBezTo>
                  <a:cubicBezTo>
                    <a:pt x="3612" y="10939"/>
                    <a:pt x="5014" y="11572"/>
                    <a:pt x="6353" y="11572"/>
                  </a:cubicBezTo>
                  <a:cubicBezTo>
                    <a:pt x="7347" y="11572"/>
                    <a:pt x="8306" y="11224"/>
                    <a:pt x="9028" y="10393"/>
                  </a:cubicBezTo>
                  <a:lnTo>
                    <a:pt x="9028" y="10391"/>
                  </a:lnTo>
                  <a:cubicBezTo>
                    <a:pt x="9164" y="10234"/>
                    <a:pt x="9047" y="9980"/>
                    <a:pt x="8868" y="9980"/>
                  </a:cubicBezTo>
                  <a:cubicBezTo>
                    <a:pt x="8829" y="9980"/>
                    <a:pt x="8787" y="9992"/>
                    <a:pt x="8745" y="10019"/>
                  </a:cubicBezTo>
                  <a:cubicBezTo>
                    <a:pt x="7959" y="10526"/>
                    <a:pt x="7084" y="10772"/>
                    <a:pt x="6221" y="10772"/>
                  </a:cubicBezTo>
                  <a:cubicBezTo>
                    <a:pt x="4750" y="10772"/>
                    <a:pt x="3315" y="10056"/>
                    <a:pt x="2418" y="8692"/>
                  </a:cubicBezTo>
                  <a:cubicBezTo>
                    <a:pt x="738" y="6134"/>
                    <a:pt x="1559" y="2940"/>
                    <a:pt x="2412" y="245"/>
                  </a:cubicBezTo>
                  <a:cubicBezTo>
                    <a:pt x="2460" y="95"/>
                    <a:pt x="2346" y="1"/>
                    <a:pt x="222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30"/>
            <p:cNvSpPr/>
            <p:nvPr/>
          </p:nvSpPr>
          <p:spPr>
            <a:xfrm>
              <a:off x="4037744" y="-137905"/>
              <a:ext cx="1048300" cy="547888"/>
            </a:xfrm>
            <a:custGeom>
              <a:avLst/>
              <a:gdLst/>
              <a:ahLst/>
              <a:cxnLst/>
              <a:rect l="l" t="t" r="r" b="b"/>
              <a:pathLst>
                <a:path w="23427" h="12244" extrusionOk="0">
                  <a:moveTo>
                    <a:pt x="23068" y="0"/>
                  </a:moveTo>
                  <a:cubicBezTo>
                    <a:pt x="23007" y="0"/>
                    <a:pt x="22945" y="25"/>
                    <a:pt x="22894" y="83"/>
                  </a:cubicBezTo>
                  <a:cubicBezTo>
                    <a:pt x="19970" y="3395"/>
                    <a:pt x="17192" y="6368"/>
                    <a:pt x="13250" y="8524"/>
                  </a:cubicBezTo>
                  <a:cubicBezTo>
                    <a:pt x="9180" y="10749"/>
                    <a:pt x="4676" y="11900"/>
                    <a:pt x="61" y="12148"/>
                  </a:cubicBezTo>
                  <a:cubicBezTo>
                    <a:pt x="4" y="12150"/>
                    <a:pt x="1" y="12238"/>
                    <a:pt x="59" y="12238"/>
                  </a:cubicBezTo>
                  <a:cubicBezTo>
                    <a:pt x="234" y="12242"/>
                    <a:pt x="410" y="12244"/>
                    <a:pt x="587" y="12244"/>
                  </a:cubicBezTo>
                  <a:cubicBezTo>
                    <a:pt x="9153" y="12244"/>
                    <a:pt x="18800" y="7934"/>
                    <a:pt x="23313" y="408"/>
                  </a:cubicBezTo>
                  <a:cubicBezTo>
                    <a:pt x="23426" y="218"/>
                    <a:pt x="23249" y="0"/>
                    <a:pt x="23068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30"/>
            <p:cNvSpPr/>
            <p:nvPr/>
          </p:nvSpPr>
          <p:spPr>
            <a:xfrm>
              <a:off x="5081817" y="-373865"/>
              <a:ext cx="78129" cy="58709"/>
            </a:xfrm>
            <a:custGeom>
              <a:avLst/>
              <a:gdLst/>
              <a:ahLst/>
              <a:cxnLst/>
              <a:rect l="l" t="t" r="r" b="b"/>
              <a:pathLst>
                <a:path w="1746" h="1312" extrusionOk="0">
                  <a:moveTo>
                    <a:pt x="1088" y="1"/>
                  </a:moveTo>
                  <a:cubicBezTo>
                    <a:pt x="1007" y="1"/>
                    <a:pt x="923" y="14"/>
                    <a:pt x="837" y="36"/>
                  </a:cubicBezTo>
                  <a:lnTo>
                    <a:pt x="534" y="113"/>
                  </a:lnTo>
                  <a:cubicBezTo>
                    <a:pt x="226" y="193"/>
                    <a:pt x="0" y="540"/>
                    <a:pt x="99" y="857"/>
                  </a:cubicBezTo>
                  <a:cubicBezTo>
                    <a:pt x="181" y="1122"/>
                    <a:pt x="418" y="1311"/>
                    <a:pt x="689" y="1311"/>
                  </a:cubicBezTo>
                  <a:cubicBezTo>
                    <a:pt x="739" y="1311"/>
                    <a:pt x="789" y="1305"/>
                    <a:pt x="840" y="1292"/>
                  </a:cubicBezTo>
                  <a:lnTo>
                    <a:pt x="1143" y="1215"/>
                  </a:lnTo>
                  <a:cubicBezTo>
                    <a:pt x="1404" y="1146"/>
                    <a:pt x="1603" y="1014"/>
                    <a:pt x="1688" y="741"/>
                  </a:cubicBezTo>
                  <a:cubicBezTo>
                    <a:pt x="1746" y="551"/>
                    <a:pt x="1685" y="323"/>
                    <a:pt x="1542" y="185"/>
                  </a:cubicBezTo>
                  <a:cubicBezTo>
                    <a:pt x="1405" y="54"/>
                    <a:pt x="1253" y="1"/>
                    <a:pt x="108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30"/>
            <p:cNvSpPr/>
            <p:nvPr/>
          </p:nvSpPr>
          <p:spPr>
            <a:xfrm>
              <a:off x="4213337" y="-449400"/>
              <a:ext cx="220963" cy="294618"/>
            </a:xfrm>
            <a:custGeom>
              <a:avLst/>
              <a:gdLst/>
              <a:ahLst/>
              <a:cxnLst/>
              <a:rect l="l" t="t" r="r" b="b"/>
              <a:pathLst>
                <a:path w="4938" h="6584" extrusionOk="0">
                  <a:moveTo>
                    <a:pt x="4831" y="0"/>
                  </a:moveTo>
                  <a:cubicBezTo>
                    <a:pt x="4820" y="0"/>
                    <a:pt x="4810" y="3"/>
                    <a:pt x="4799" y="9"/>
                  </a:cubicBezTo>
                  <a:cubicBezTo>
                    <a:pt x="2453" y="1311"/>
                    <a:pt x="526" y="3773"/>
                    <a:pt x="17" y="6441"/>
                  </a:cubicBezTo>
                  <a:cubicBezTo>
                    <a:pt x="0" y="6528"/>
                    <a:pt x="64" y="6583"/>
                    <a:pt x="130" y="6583"/>
                  </a:cubicBezTo>
                  <a:cubicBezTo>
                    <a:pt x="173" y="6583"/>
                    <a:pt x="218" y="6559"/>
                    <a:pt x="240" y="6504"/>
                  </a:cubicBezTo>
                  <a:cubicBezTo>
                    <a:pt x="1250" y="3880"/>
                    <a:pt x="2635" y="1845"/>
                    <a:pt x="4885" y="119"/>
                  </a:cubicBezTo>
                  <a:cubicBezTo>
                    <a:pt x="4938" y="77"/>
                    <a:pt x="4888" y="0"/>
                    <a:pt x="483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30"/>
            <p:cNvSpPr/>
            <p:nvPr/>
          </p:nvSpPr>
          <p:spPr>
            <a:xfrm>
              <a:off x="4356622" y="172068"/>
              <a:ext cx="77279" cy="50699"/>
            </a:xfrm>
            <a:custGeom>
              <a:avLst/>
              <a:gdLst/>
              <a:ahLst/>
              <a:cxnLst/>
              <a:rect l="l" t="t" r="r" b="b"/>
              <a:pathLst>
                <a:path w="1727" h="1133" extrusionOk="0">
                  <a:moveTo>
                    <a:pt x="646" y="0"/>
                  </a:moveTo>
                  <a:cubicBezTo>
                    <a:pt x="279" y="0"/>
                    <a:pt x="1" y="354"/>
                    <a:pt x="91" y="711"/>
                  </a:cubicBezTo>
                  <a:cubicBezTo>
                    <a:pt x="159" y="969"/>
                    <a:pt x="399" y="1133"/>
                    <a:pt x="649" y="1133"/>
                  </a:cubicBezTo>
                  <a:cubicBezTo>
                    <a:pt x="743" y="1133"/>
                    <a:pt x="838" y="1110"/>
                    <a:pt x="925" y="1060"/>
                  </a:cubicBezTo>
                  <a:lnTo>
                    <a:pt x="1352" y="821"/>
                  </a:lnTo>
                  <a:cubicBezTo>
                    <a:pt x="1727" y="609"/>
                    <a:pt x="1570" y="6"/>
                    <a:pt x="1140" y="3"/>
                  </a:cubicBezTo>
                  <a:cubicBezTo>
                    <a:pt x="978" y="3"/>
                    <a:pt x="813" y="0"/>
                    <a:pt x="650" y="0"/>
                  </a:cubicBezTo>
                  <a:cubicBezTo>
                    <a:pt x="649" y="0"/>
                    <a:pt x="647" y="0"/>
                    <a:pt x="64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30"/>
            <p:cNvSpPr/>
            <p:nvPr/>
          </p:nvSpPr>
          <p:spPr>
            <a:xfrm>
              <a:off x="4076273" y="-1225296"/>
              <a:ext cx="1474699" cy="866893"/>
            </a:xfrm>
            <a:custGeom>
              <a:avLst/>
              <a:gdLst/>
              <a:ahLst/>
              <a:cxnLst/>
              <a:rect l="l" t="t" r="r" b="b"/>
              <a:pathLst>
                <a:path w="32956" h="19373" extrusionOk="0">
                  <a:moveTo>
                    <a:pt x="21325" y="1"/>
                  </a:moveTo>
                  <a:cubicBezTo>
                    <a:pt x="18586" y="1"/>
                    <a:pt x="15845" y="868"/>
                    <a:pt x="13347" y="1910"/>
                  </a:cubicBezTo>
                  <a:cubicBezTo>
                    <a:pt x="8581" y="3895"/>
                    <a:pt x="4115" y="6569"/>
                    <a:pt x="87" y="9793"/>
                  </a:cubicBezTo>
                  <a:cubicBezTo>
                    <a:pt x="0" y="9864"/>
                    <a:pt x="82" y="10003"/>
                    <a:pt x="175" y="10003"/>
                  </a:cubicBezTo>
                  <a:cubicBezTo>
                    <a:pt x="194" y="10003"/>
                    <a:pt x="214" y="9997"/>
                    <a:pt x="233" y="9983"/>
                  </a:cubicBezTo>
                  <a:cubicBezTo>
                    <a:pt x="6053" y="5801"/>
                    <a:pt x="13570" y="691"/>
                    <a:pt x="21015" y="583"/>
                  </a:cubicBezTo>
                  <a:cubicBezTo>
                    <a:pt x="21065" y="583"/>
                    <a:pt x="21116" y="582"/>
                    <a:pt x="21167" y="582"/>
                  </a:cubicBezTo>
                  <a:cubicBezTo>
                    <a:pt x="25744" y="582"/>
                    <a:pt x="29180" y="3533"/>
                    <a:pt x="30558" y="7816"/>
                  </a:cubicBezTo>
                  <a:cubicBezTo>
                    <a:pt x="31750" y="11533"/>
                    <a:pt x="31103" y="15352"/>
                    <a:pt x="31138" y="19162"/>
                  </a:cubicBezTo>
                  <a:cubicBezTo>
                    <a:pt x="31140" y="19293"/>
                    <a:pt x="31259" y="19373"/>
                    <a:pt x="31370" y="19373"/>
                  </a:cubicBezTo>
                  <a:cubicBezTo>
                    <a:pt x="31454" y="19373"/>
                    <a:pt x="31533" y="19327"/>
                    <a:pt x="31554" y="19223"/>
                  </a:cubicBezTo>
                  <a:cubicBezTo>
                    <a:pt x="32956" y="12359"/>
                    <a:pt x="32080" y="1875"/>
                    <a:pt x="23592" y="214"/>
                  </a:cubicBezTo>
                  <a:cubicBezTo>
                    <a:pt x="22840" y="67"/>
                    <a:pt x="22083" y="1"/>
                    <a:pt x="2132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01" name="Google Shape;2801;p30"/>
          <p:cNvSpPr/>
          <p:nvPr/>
        </p:nvSpPr>
        <p:spPr>
          <a:xfrm>
            <a:off x="534738" y="322775"/>
            <a:ext cx="346916" cy="346380"/>
          </a:xfrm>
          <a:custGeom>
            <a:avLst/>
            <a:gdLst/>
            <a:ahLst/>
            <a:cxnLst/>
            <a:rect l="l" t="t" r="r" b="b"/>
            <a:pathLst>
              <a:path w="9062" h="9048" extrusionOk="0">
                <a:moveTo>
                  <a:pt x="6163" y="0"/>
                </a:moveTo>
                <a:cubicBezTo>
                  <a:pt x="5534" y="0"/>
                  <a:pt x="3707" y="2272"/>
                  <a:pt x="3707" y="2272"/>
                </a:cubicBezTo>
                <a:cubicBezTo>
                  <a:pt x="3707" y="2272"/>
                  <a:pt x="2125" y="1273"/>
                  <a:pt x="1274" y="1273"/>
                </a:cubicBezTo>
                <a:cubicBezTo>
                  <a:pt x="1055" y="1273"/>
                  <a:pt x="884" y="1339"/>
                  <a:pt x="802" y="1506"/>
                </a:cubicBezTo>
                <a:cubicBezTo>
                  <a:pt x="400" y="2321"/>
                  <a:pt x="2421" y="4056"/>
                  <a:pt x="2421" y="4056"/>
                </a:cubicBezTo>
                <a:cubicBezTo>
                  <a:pt x="2421" y="4056"/>
                  <a:pt x="1" y="6220"/>
                  <a:pt x="370" y="6859"/>
                </a:cubicBezTo>
                <a:cubicBezTo>
                  <a:pt x="439" y="6979"/>
                  <a:pt x="599" y="7028"/>
                  <a:pt x="813" y="7028"/>
                </a:cubicBezTo>
                <a:cubicBezTo>
                  <a:pt x="1741" y="7028"/>
                  <a:pt x="3685" y="6113"/>
                  <a:pt x="3685" y="6113"/>
                </a:cubicBezTo>
                <a:cubicBezTo>
                  <a:pt x="3685" y="6113"/>
                  <a:pt x="4044" y="9048"/>
                  <a:pt x="4908" y="9048"/>
                </a:cubicBezTo>
                <a:cubicBezTo>
                  <a:pt x="4942" y="9048"/>
                  <a:pt x="4976" y="9043"/>
                  <a:pt x="5012" y="9034"/>
                </a:cubicBezTo>
                <a:cubicBezTo>
                  <a:pt x="5953" y="8789"/>
                  <a:pt x="5887" y="6030"/>
                  <a:pt x="5887" y="6030"/>
                </a:cubicBezTo>
                <a:cubicBezTo>
                  <a:pt x="5887" y="6030"/>
                  <a:pt x="8357" y="5986"/>
                  <a:pt x="8709" y="5292"/>
                </a:cubicBezTo>
                <a:cubicBezTo>
                  <a:pt x="9062" y="4595"/>
                  <a:pt x="6231" y="3301"/>
                  <a:pt x="6231" y="3301"/>
                </a:cubicBezTo>
                <a:cubicBezTo>
                  <a:pt x="6231" y="3301"/>
                  <a:pt x="6782" y="234"/>
                  <a:pt x="6240" y="14"/>
                </a:cubicBezTo>
                <a:cubicBezTo>
                  <a:pt x="6217" y="5"/>
                  <a:pt x="6191" y="0"/>
                  <a:pt x="616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2" name="Google Shape;2802;p30"/>
          <p:cNvSpPr/>
          <p:nvPr/>
        </p:nvSpPr>
        <p:spPr>
          <a:xfrm>
            <a:off x="8451602" y="669140"/>
            <a:ext cx="300406" cy="300418"/>
          </a:xfrm>
          <a:custGeom>
            <a:avLst/>
            <a:gdLst/>
            <a:ahLst/>
            <a:cxnLst/>
            <a:rect l="l" t="t" r="r" b="b"/>
            <a:pathLst>
              <a:path w="4723" h="4723" extrusionOk="0">
                <a:moveTo>
                  <a:pt x="2297" y="0"/>
                </a:moveTo>
                <a:cubicBezTo>
                  <a:pt x="2297" y="0"/>
                  <a:pt x="2129" y="1091"/>
                  <a:pt x="2096" y="2101"/>
                </a:cubicBezTo>
                <a:cubicBezTo>
                  <a:pt x="1294" y="2159"/>
                  <a:pt x="0" y="2423"/>
                  <a:pt x="0" y="2423"/>
                </a:cubicBezTo>
                <a:cubicBezTo>
                  <a:pt x="0" y="2423"/>
                  <a:pt x="1082" y="2594"/>
                  <a:pt x="2090" y="2627"/>
                </a:cubicBezTo>
                <a:cubicBezTo>
                  <a:pt x="2112" y="3657"/>
                  <a:pt x="2297" y="4722"/>
                  <a:pt x="2297" y="4722"/>
                </a:cubicBezTo>
                <a:cubicBezTo>
                  <a:pt x="2297" y="4722"/>
                  <a:pt x="2561" y="3431"/>
                  <a:pt x="2621" y="2630"/>
                </a:cubicBezTo>
                <a:cubicBezTo>
                  <a:pt x="3651" y="2608"/>
                  <a:pt x="4722" y="2423"/>
                  <a:pt x="4722" y="2423"/>
                </a:cubicBezTo>
                <a:cubicBezTo>
                  <a:pt x="4722" y="2423"/>
                  <a:pt x="3420" y="2156"/>
                  <a:pt x="2621" y="2101"/>
                </a:cubicBezTo>
                <a:cubicBezTo>
                  <a:pt x="2564" y="1303"/>
                  <a:pt x="2297" y="0"/>
                  <a:pt x="229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03" name="Google Shape;2803;p30"/>
          <p:cNvGrpSpPr/>
          <p:nvPr/>
        </p:nvGrpSpPr>
        <p:grpSpPr>
          <a:xfrm rot="2056389">
            <a:off x="8763200" y="813494"/>
            <a:ext cx="1478898" cy="2893484"/>
            <a:chOff x="1901850" y="-1534375"/>
            <a:chExt cx="983032" cy="1923316"/>
          </a:xfrm>
        </p:grpSpPr>
        <p:sp>
          <p:nvSpPr>
            <p:cNvPr id="2804" name="Google Shape;2804;p30"/>
            <p:cNvSpPr/>
            <p:nvPr/>
          </p:nvSpPr>
          <p:spPr>
            <a:xfrm>
              <a:off x="2212987" y="-1247715"/>
              <a:ext cx="486898" cy="958402"/>
            </a:xfrm>
            <a:custGeom>
              <a:avLst/>
              <a:gdLst/>
              <a:ahLst/>
              <a:cxnLst/>
              <a:rect l="l" t="t" r="r" b="b"/>
              <a:pathLst>
                <a:path w="10881" h="21418" extrusionOk="0">
                  <a:moveTo>
                    <a:pt x="9762" y="1"/>
                  </a:moveTo>
                  <a:cubicBezTo>
                    <a:pt x="9725" y="1"/>
                    <a:pt x="9690" y="46"/>
                    <a:pt x="9711" y="88"/>
                  </a:cubicBezTo>
                  <a:cubicBezTo>
                    <a:pt x="10515" y="1687"/>
                    <a:pt x="10308" y="3777"/>
                    <a:pt x="10005" y="5481"/>
                  </a:cubicBezTo>
                  <a:cubicBezTo>
                    <a:pt x="9727" y="7040"/>
                    <a:pt x="9246" y="8548"/>
                    <a:pt x="8676" y="10024"/>
                  </a:cubicBezTo>
                  <a:cubicBezTo>
                    <a:pt x="7525" y="13011"/>
                    <a:pt x="6277" y="16260"/>
                    <a:pt x="4309" y="18818"/>
                  </a:cubicBezTo>
                  <a:cubicBezTo>
                    <a:pt x="3816" y="19460"/>
                    <a:pt x="3238" y="20187"/>
                    <a:pt x="2544" y="20622"/>
                  </a:cubicBezTo>
                  <a:cubicBezTo>
                    <a:pt x="2224" y="20821"/>
                    <a:pt x="1959" y="20906"/>
                    <a:pt x="1741" y="20906"/>
                  </a:cubicBezTo>
                  <a:cubicBezTo>
                    <a:pt x="864" y="20906"/>
                    <a:pt x="733" y="19543"/>
                    <a:pt x="793" y="18749"/>
                  </a:cubicBezTo>
                  <a:cubicBezTo>
                    <a:pt x="917" y="17119"/>
                    <a:pt x="1253" y="15503"/>
                    <a:pt x="1759" y="13953"/>
                  </a:cubicBezTo>
                  <a:cubicBezTo>
                    <a:pt x="2021" y="13152"/>
                    <a:pt x="2332" y="12367"/>
                    <a:pt x="2687" y="11605"/>
                  </a:cubicBezTo>
                  <a:cubicBezTo>
                    <a:pt x="2943" y="11057"/>
                    <a:pt x="3409" y="9724"/>
                    <a:pt x="3965" y="9396"/>
                  </a:cubicBezTo>
                  <a:cubicBezTo>
                    <a:pt x="4126" y="9301"/>
                    <a:pt x="4263" y="9258"/>
                    <a:pt x="4379" y="9258"/>
                  </a:cubicBezTo>
                  <a:cubicBezTo>
                    <a:pt x="5265" y="9258"/>
                    <a:pt x="4917" y="11752"/>
                    <a:pt x="4854" y="12139"/>
                  </a:cubicBezTo>
                  <a:cubicBezTo>
                    <a:pt x="4708" y="13039"/>
                    <a:pt x="4425" y="13895"/>
                    <a:pt x="4042" y="14724"/>
                  </a:cubicBezTo>
                  <a:cubicBezTo>
                    <a:pt x="4038" y="14730"/>
                    <a:pt x="4044" y="14736"/>
                    <a:pt x="4049" y="14736"/>
                  </a:cubicBezTo>
                  <a:cubicBezTo>
                    <a:pt x="4052" y="14736"/>
                    <a:pt x="4054" y="14735"/>
                    <a:pt x="4056" y="14732"/>
                  </a:cubicBezTo>
                  <a:cubicBezTo>
                    <a:pt x="4780" y="13295"/>
                    <a:pt x="5151" y="11731"/>
                    <a:pt x="5085" y="10118"/>
                  </a:cubicBezTo>
                  <a:cubicBezTo>
                    <a:pt x="5061" y="9530"/>
                    <a:pt x="4857" y="8940"/>
                    <a:pt x="4418" y="8940"/>
                  </a:cubicBezTo>
                  <a:cubicBezTo>
                    <a:pt x="4254" y="8940"/>
                    <a:pt x="4058" y="9021"/>
                    <a:pt x="3827" y="9215"/>
                  </a:cubicBezTo>
                  <a:cubicBezTo>
                    <a:pt x="3378" y="9589"/>
                    <a:pt x="3108" y="10203"/>
                    <a:pt x="2836" y="10701"/>
                  </a:cubicBezTo>
                  <a:cubicBezTo>
                    <a:pt x="2417" y="11464"/>
                    <a:pt x="2048" y="12252"/>
                    <a:pt x="1729" y="13058"/>
                  </a:cubicBezTo>
                  <a:cubicBezTo>
                    <a:pt x="1093" y="14658"/>
                    <a:pt x="653" y="16332"/>
                    <a:pt x="424" y="18039"/>
                  </a:cubicBezTo>
                  <a:cubicBezTo>
                    <a:pt x="295" y="19008"/>
                    <a:pt x="0" y="20553"/>
                    <a:pt x="991" y="21200"/>
                  </a:cubicBezTo>
                  <a:cubicBezTo>
                    <a:pt x="1226" y="21353"/>
                    <a:pt x="1467" y="21418"/>
                    <a:pt x="1707" y="21418"/>
                  </a:cubicBezTo>
                  <a:cubicBezTo>
                    <a:pt x="2609" y="21418"/>
                    <a:pt x="3499" y="20498"/>
                    <a:pt x="4045" y="19897"/>
                  </a:cubicBezTo>
                  <a:cubicBezTo>
                    <a:pt x="6333" y="17370"/>
                    <a:pt x="7613" y="13956"/>
                    <a:pt x="8871" y="10836"/>
                  </a:cubicBezTo>
                  <a:cubicBezTo>
                    <a:pt x="9648" y="8906"/>
                    <a:pt x="10339" y="6907"/>
                    <a:pt x="10575" y="4831"/>
                  </a:cubicBezTo>
                  <a:cubicBezTo>
                    <a:pt x="10757" y="3254"/>
                    <a:pt x="10881" y="1310"/>
                    <a:pt x="9799" y="19"/>
                  </a:cubicBezTo>
                  <a:cubicBezTo>
                    <a:pt x="9788" y="6"/>
                    <a:pt x="9775" y="1"/>
                    <a:pt x="9762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30"/>
            <p:cNvSpPr/>
            <p:nvPr/>
          </p:nvSpPr>
          <p:spPr>
            <a:xfrm>
              <a:off x="2019360" y="-1270045"/>
              <a:ext cx="745851" cy="1380684"/>
            </a:xfrm>
            <a:custGeom>
              <a:avLst/>
              <a:gdLst/>
              <a:ahLst/>
              <a:cxnLst/>
              <a:rect l="l" t="t" r="r" b="b"/>
              <a:pathLst>
                <a:path w="16668" h="30855" extrusionOk="0">
                  <a:moveTo>
                    <a:pt x="11899" y="0"/>
                  </a:moveTo>
                  <a:cubicBezTo>
                    <a:pt x="11888" y="0"/>
                    <a:pt x="11877" y="3"/>
                    <a:pt x="11865" y="11"/>
                  </a:cubicBezTo>
                  <a:cubicBezTo>
                    <a:pt x="8738" y="2211"/>
                    <a:pt x="6813" y="5702"/>
                    <a:pt x="5348" y="9149"/>
                  </a:cubicBezTo>
                  <a:cubicBezTo>
                    <a:pt x="3597" y="13274"/>
                    <a:pt x="1965" y="17671"/>
                    <a:pt x="1274" y="22109"/>
                  </a:cubicBezTo>
                  <a:cubicBezTo>
                    <a:pt x="939" y="24267"/>
                    <a:pt x="0" y="30855"/>
                    <a:pt x="3610" y="30855"/>
                  </a:cubicBezTo>
                  <a:cubicBezTo>
                    <a:pt x="3718" y="30855"/>
                    <a:pt x="3829" y="30849"/>
                    <a:pt x="3944" y="30837"/>
                  </a:cubicBezTo>
                  <a:cubicBezTo>
                    <a:pt x="5847" y="30641"/>
                    <a:pt x="7036" y="28692"/>
                    <a:pt x="8052" y="27285"/>
                  </a:cubicBezTo>
                  <a:cubicBezTo>
                    <a:pt x="9332" y="25518"/>
                    <a:pt x="10494" y="23670"/>
                    <a:pt x="11546" y="21757"/>
                  </a:cubicBezTo>
                  <a:cubicBezTo>
                    <a:pt x="13878" y="17508"/>
                    <a:pt x="15808" y="12839"/>
                    <a:pt x="16656" y="8051"/>
                  </a:cubicBezTo>
                  <a:cubicBezTo>
                    <a:pt x="16668" y="7979"/>
                    <a:pt x="16610" y="7932"/>
                    <a:pt x="16556" y="7932"/>
                  </a:cubicBezTo>
                  <a:cubicBezTo>
                    <a:pt x="16520" y="7932"/>
                    <a:pt x="16486" y="7952"/>
                    <a:pt x="16474" y="7998"/>
                  </a:cubicBezTo>
                  <a:cubicBezTo>
                    <a:pt x="14434" y="15471"/>
                    <a:pt x="11502" y="22651"/>
                    <a:pt x="6436" y="28626"/>
                  </a:cubicBezTo>
                  <a:cubicBezTo>
                    <a:pt x="5761" y="29424"/>
                    <a:pt x="4935" y="30226"/>
                    <a:pt x="3840" y="30297"/>
                  </a:cubicBezTo>
                  <a:cubicBezTo>
                    <a:pt x="3786" y="30301"/>
                    <a:pt x="3733" y="30303"/>
                    <a:pt x="3681" y="30303"/>
                  </a:cubicBezTo>
                  <a:cubicBezTo>
                    <a:pt x="2364" y="30303"/>
                    <a:pt x="1839" y="29142"/>
                    <a:pt x="1656" y="27976"/>
                  </a:cubicBezTo>
                  <a:cubicBezTo>
                    <a:pt x="1323" y="25851"/>
                    <a:pt x="1497" y="23607"/>
                    <a:pt x="1868" y="21498"/>
                  </a:cubicBezTo>
                  <a:cubicBezTo>
                    <a:pt x="2554" y="17616"/>
                    <a:pt x="3917" y="13819"/>
                    <a:pt x="5376" y="10168"/>
                  </a:cubicBezTo>
                  <a:cubicBezTo>
                    <a:pt x="6896" y="6368"/>
                    <a:pt x="8878" y="2877"/>
                    <a:pt x="11945" y="116"/>
                  </a:cubicBezTo>
                  <a:cubicBezTo>
                    <a:pt x="11993" y="75"/>
                    <a:pt x="11951" y="0"/>
                    <a:pt x="1189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30"/>
            <p:cNvSpPr/>
            <p:nvPr/>
          </p:nvSpPr>
          <p:spPr>
            <a:xfrm>
              <a:off x="2136243" y="-1534375"/>
              <a:ext cx="683921" cy="782186"/>
            </a:xfrm>
            <a:custGeom>
              <a:avLst/>
              <a:gdLst/>
              <a:ahLst/>
              <a:cxnLst/>
              <a:rect l="l" t="t" r="r" b="b"/>
              <a:pathLst>
                <a:path w="15284" h="17480" extrusionOk="0">
                  <a:moveTo>
                    <a:pt x="11472" y="0"/>
                  </a:moveTo>
                  <a:cubicBezTo>
                    <a:pt x="10478" y="0"/>
                    <a:pt x="9626" y="687"/>
                    <a:pt x="8970" y="1383"/>
                  </a:cubicBezTo>
                  <a:cubicBezTo>
                    <a:pt x="6941" y="3537"/>
                    <a:pt x="5258" y="6158"/>
                    <a:pt x="3794" y="8715"/>
                  </a:cubicBezTo>
                  <a:cubicBezTo>
                    <a:pt x="2249" y="11414"/>
                    <a:pt x="875" y="14307"/>
                    <a:pt x="30" y="17308"/>
                  </a:cubicBezTo>
                  <a:cubicBezTo>
                    <a:pt x="1" y="17415"/>
                    <a:pt x="79" y="17480"/>
                    <a:pt x="161" y="17480"/>
                  </a:cubicBezTo>
                  <a:cubicBezTo>
                    <a:pt x="217" y="17480"/>
                    <a:pt x="274" y="17450"/>
                    <a:pt x="300" y="17383"/>
                  </a:cubicBezTo>
                  <a:cubicBezTo>
                    <a:pt x="2178" y="12628"/>
                    <a:pt x="4303" y="8115"/>
                    <a:pt x="7362" y="3991"/>
                  </a:cubicBezTo>
                  <a:cubicBezTo>
                    <a:pt x="8122" y="2967"/>
                    <a:pt x="8901" y="1824"/>
                    <a:pt x="9901" y="1017"/>
                  </a:cubicBezTo>
                  <a:cubicBezTo>
                    <a:pt x="10431" y="590"/>
                    <a:pt x="10976" y="393"/>
                    <a:pt x="11493" y="393"/>
                  </a:cubicBezTo>
                  <a:cubicBezTo>
                    <a:pt x="12351" y="393"/>
                    <a:pt x="13135" y="934"/>
                    <a:pt x="13664" y="1868"/>
                  </a:cubicBezTo>
                  <a:cubicBezTo>
                    <a:pt x="15044" y="4294"/>
                    <a:pt x="15090" y="7551"/>
                    <a:pt x="14628" y="10224"/>
                  </a:cubicBezTo>
                  <a:cubicBezTo>
                    <a:pt x="14625" y="10242"/>
                    <a:pt x="14639" y="10254"/>
                    <a:pt x="14653" y="10254"/>
                  </a:cubicBezTo>
                  <a:cubicBezTo>
                    <a:pt x="14662" y="10254"/>
                    <a:pt x="14671" y="10249"/>
                    <a:pt x="14675" y="10235"/>
                  </a:cubicBezTo>
                  <a:cubicBezTo>
                    <a:pt x="15283" y="7518"/>
                    <a:pt x="15184" y="4272"/>
                    <a:pt x="13849" y="1761"/>
                  </a:cubicBezTo>
                  <a:cubicBezTo>
                    <a:pt x="13411" y="935"/>
                    <a:pt x="12725" y="142"/>
                    <a:pt x="11748" y="18"/>
                  </a:cubicBezTo>
                  <a:cubicBezTo>
                    <a:pt x="11655" y="6"/>
                    <a:pt x="11563" y="0"/>
                    <a:pt x="1147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30"/>
            <p:cNvSpPr/>
            <p:nvPr/>
          </p:nvSpPr>
          <p:spPr>
            <a:xfrm>
              <a:off x="1901850" y="-586555"/>
              <a:ext cx="508779" cy="975496"/>
            </a:xfrm>
            <a:custGeom>
              <a:avLst/>
              <a:gdLst/>
              <a:ahLst/>
              <a:cxnLst/>
              <a:rect l="l" t="t" r="r" b="b"/>
              <a:pathLst>
                <a:path w="11370" h="21800" extrusionOk="0">
                  <a:moveTo>
                    <a:pt x="4281" y="0"/>
                  </a:moveTo>
                  <a:cubicBezTo>
                    <a:pt x="4274" y="0"/>
                    <a:pt x="4267" y="4"/>
                    <a:pt x="4263" y="12"/>
                  </a:cubicBezTo>
                  <a:cubicBezTo>
                    <a:pt x="1835" y="5494"/>
                    <a:pt x="1" y="12135"/>
                    <a:pt x="1380" y="18134"/>
                  </a:cubicBezTo>
                  <a:cubicBezTo>
                    <a:pt x="1765" y="19809"/>
                    <a:pt x="3035" y="21800"/>
                    <a:pt x="4837" y="21800"/>
                  </a:cubicBezTo>
                  <a:cubicBezTo>
                    <a:pt x="5165" y="21800"/>
                    <a:pt x="5512" y="21734"/>
                    <a:pt x="5874" y="21587"/>
                  </a:cubicBezTo>
                  <a:cubicBezTo>
                    <a:pt x="7077" y="21097"/>
                    <a:pt x="8085" y="19855"/>
                    <a:pt x="8900" y="18892"/>
                  </a:cubicBezTo>
                  <a:cubicBezTo>
                    <a:pt x="9858" y="17755"/>
                    <a:pt x="10656" y="16532"/>
                    <a:pt x="11328" y="15208"/>
                  </a:cubicBezTo>
                  <a:cubicBezTo>
                    <a:pt x="11370" y="15124"/>
                    <a:pt x="11300" y="15048"/>
                    <a:pt x="11229" y="15048"/>
                  </a:cubicBezTo>
                  <a:cubicBezTo>
                    <a:pt x="11198" y="15048"/>
                    <a:pt x="11166" y="15064"/>
                    <a:pt x="11144" y="15100"/>
                  </a:cubicBezTo>
                  <a:cubicBezTo>
                    <a:pt x="9907" y="17152"/>
                    <a:pt x="8291" y="19585"/>
                    <a:pt x="6251" y="20918"/>
                  </a:cubicBezTo>
                  <a:cubicBezTo>
                    <a:pt x="5800" y="21212"/>
                    <a:pt x="5338" y="21343"/>
                    <a:pt x="4890" y="21343"/>
                  </a:cubicBezTo>
                  <a:cubicBezTo>
                    <a:pt x="3817" y="21343"/>
                    <a:pt x="2826" y="20592"/>
                    <a:pt x="2278" y="19547"/>
                  </a:cubicBezTo>
                  <a:cubicBezTo>
                    <a:pt x="1634" y="18313"/>
                    <a:pt x="1455" y="16810"/>
                    <a:pt x="1331" y="15445"/>
                  </a:cubicBezTo>
                  <a:cubicBezTo>
                    <a:pt x="846" y="10095"/>
                    <a:pt x="2438" y="4968"/>
                    <a:pt x="4304" y="29"/>
                  </a:cubicBezTo>
                  <a:cubicBezTo>
                    <a:pt x="4310" y="13"/>
                    <a:pt x="4295" y="0"/>
                    <a:pt x="428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30"/>
            <p:cNvSpPr/>
            <p:nvPr/>
          </p:nvSpPr>
          <p:spPr>
            <a:xfrm>
              <a:off x="2717661" y="-1184172"/>
              <a:ext cx="167221" cy="707771"/>
            </a:xfrm>
            <a:custGeom>
              <a:avLst/>
              <a:gdLst/>
              <a:ahLst/>
              <a:cxnLst/>
              <a:rect l="l" t="t" r="r" b="b"/>
              <a:pathLst>
                <a:path w="3737" h="15817" extrusionOk="0">
                  <a:moveTo>
                    <a:pt x="3611" y="1"/>
                  </a:moveTo>
                  <a:cubicBezTo>
                    <a:pt x="3546" y="1"/>
                    <a:pt x="3478" y="44"/>
                    <a:pt x="3471" y="127"/>
                  </a:cubicBezTo>
                  <a:cubicBezTo>
                    <a:pt x="3039" y="5570"/>
                    <a:pt x="1985" y="10683"/>
                    <a:pt x="8" y="15782"/>
                  </a:cubicBezTo>
                  <a:cubicBezTo>
                    <a:pt x="0" y="15801"/>
                    <a:pt x="19" y="15817"/>
                    <a:pt x="37" y="15817"/>
                  </a:cubicBezTo>
                  <a:cubicBezTo>
                    <a:pt x="45" y="15817"/>
                    <a:pt x="53" y="15813"/>
                    <a:pt x="57" y="15804"/>
                  </a:cubicBezTo>
                  <a:cubicBezTo>
                    <a:pt x="2249" y="10958"/>
                    <a:pt x="3615" y="5457"/>
                    <a:pt x="3736" y="127"/>
                  </a:cubicBezTo>
                  <a:cubicBezTo>
                    <a:pt x="3737" y="42"/>
                    <a:pt x="3675" y="1"/>
                    <a:pt x="361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30"/>
            <p:cNvSpPr/>
            <p:nvPr/>
          </p:nvSpPr>
          <p:spPr>
            <a:xfrm>
              <a:off x="2452123" y="-1419103"/>
              <a:ext cx="289561" cy="195770"/>
            </a:xfrm>
            <a:custGeom>
              <a:avLst/>
              <a:gdLst/>
              <a:ahLst/>
              <a:cxnLst/>
              <a:rect l="l" t="t" r="r" b="b"/>
              <a:pathLst>
                <a:path w="6471" h="4375" extrusionOk="0">
                  <a:moveTo>
                    <a:pt x="3929" y="1"/>
                  </a:moveTo>
                  <a:cubicBezTo>
                    <a:pt x="3277" y="1"/>
                    <a:pt x="2734" y="502"/>
                    <a:pt x="2258" y="894"/>
                  </a:cubicBezTo>
                  <a:cubicBezTo>
                    <a:pt x="1385" y="1616"/>
                    <a:pt x="647" y="2442"/>
                    <a:pt x="11" y="3378"/>
                  </a:cubicBezTo>
                  <a:cubicBezTo>
                    <a:pt x="1" y="3390"/>
                    <a:pt x="15" y="3406"/>
                    <a:pt x="29" y="3406"/>
                  </a:cubicBezTo>
                  <a:cubicBezTo>
                    <a:pt x="34" y="3406"/>
                    <a:pt x="38" y="3404"/>
                    <a:pt x="41" y="3400"/>
                  </a:cubicBezTo>
                  <a:cubicBezTo>
                    <a:pt x="818" y="2411"/>
                    <a:pt x="1872" y="1087"/>
                    <a:pt x="3018" y="512"/>
                  </a:cubicBezTo>
                  <a:cubicBezTo>
                    <a:pt x="3374" y="333"/>
                    <a:pt x="3689" y="254"/>
                    <a:pt x="3970" y="254"/>
                  </a:cubicBezTo>
                  <a:cubicBezTo>
                    <a:pt x="5617" y="254"/>
                    <a:pt x="6047" y="2978"/>
                    <a:pt x="6214" y="4314"/>
                  </a:cubicBezTo>
                  <a:cubicBezTo>
                    <a:pt x="6220" y="4354"/>
                    <a:pt x="6251" y="4375"/>
                    <a:pt x="6282" y="4375"/>
                  </a:cubicBezTo>
                  <a:cubicBezTo>
                    <a:pt x="6312" y="4375"/>
                    <a:pt x="6341" y="4355"/>
                    <a:pt x="6344" y="4314"/>
                  </a:cubicBezTo>
                  <a:cubicBezTo>
                    <a:pt x="6470" y="2943"/>
                    <a:pt x="5757" y="154"/>
                    <a:pt x="4034" y="5"/>
                  </a:cubicBezTo>
                  <a:cubicBezTo>
                    <a:pt x="3998" y="2"/>
                    <a:pt x="3964" y="1"/>
                    <a:pt x="3929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30"/>
            <p:cNvSpPr/>
            <p:nvPr/>
          </p:nvSpPr>
          <p:spPr>
            <a:xfrm>
              <a:off x="2378915" y="-967276"/>
              <a:ext cx="217070" cy="510122"/>
            </a:xfrm>
            <a:custGeom>
              <a:avLst/>
              <a:gdLst/>
              <a:ahLst/>
              <a:cxnLst/>
              <a:rect l="l" t="t" r="r" b="b"/>
              <a:pathLst>
                <a:path w="4851" h="11400" extrusionOk="0">
                  <a:moveTo>
                    <a:pt x="4778" y="0"/>
                  </a:moveTo>
                  <a:cubicBezTo>
                    <a:pt x="4755" y="0"/>
                    <a:pt x="4731" y="13"/>
                    <a:pt x="4723" y="43"/>
                  </a:cubicBezTo>
                  <a:cubicBezTo>
                    <a:pt x="3503" y="3997"/>
                    <a:pt x="2005" y="7749"/>
                    <a:pt x="6" y="11378"/>
                  </a:cubicBezTo>
                  <a:cubicBezTo>
                    <a:pt x="1" y="11390"/>
                    <a:pt x="10" y="11399"/>
                    <a:pt x="20" y="11399"/>
                  </a:cubicBezTo>
                  <a:cubicBezTo>
                    <a:pt x="24" y="11399"/>
                    <a:pt x="28" y="11397"/>
                    <a:pt x="31" y="11392"/>
                  </a:cubicBezTo>
                  <a:cubicBezTo>
                    <a:pt x="2173" y="7928"/>
                    <a:pt x="3883" y="4044"/>
                    <a:pt x="4841" y="76"/>
                  </a:cubicBezTo>
                  <a:cubicBezTo>
                    <a:pt x="4851" y="30"/>
                    <a:pt x="4814" y="0"/>
                    <a:pt x="4778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30"/>
            <p:cNvSpPr/>
            <p:nvPr/>
          </p:nvSpPr>
          <p:spPr>
            <a:xfrm>
              <a:off x="2126220" y="-359098"/>
              <a:ext cx="165655" cy="276092"/>
            </a:xfrm>
            <a:custGeom>
              <a:avLst/>
              <a:gdLst/>
              <a:ahLst/>
              <a:cxnLst/>
              <a:rect l="l" t="t" r="r" b="b"/>
              <a:pathLst>
                <a:path w="3702" h="6170" extrusionOk="0">
                  <a:moveTo>
                    <a:pt x="1023" y="1"/>
                  </a:moveTo>
                  <a:cubicBezTo>
                    <a:pt x="1013" y="1"/>
                    <a:pt x="1003" y="7"/>
                    <a:pt x="1003" y="20"/>
                  </a:cubicBezTo>
                  <a:cubicBezTo>
                    <a:pt x="1036" y="1705"/>
                    <a:pt x="1" y="3762"/>
                    <a:pt x="1050" y="5323"/>
                  </a:cubicBezTo>
                  <a:cubicBezTo>
                    <a:pt x="1391" y="5831"/>
                    <a:pt x="2011" y="6169"/>
                    <a:pt x="2607" y="6169"/>
                  </a:cubicBezTo>
                  <a:cubicBezTo>
                    <a:pt x="2995" y="6169"/>
                    <a:pt x="3373" y="6026"/>
                    <a:pt x="3657" y="5692"/>
                  </a:cubicBezTo>
                  <a:cubicBezTo>
                    <a:pt x="3702" y="5641"/>
                    <a:pt x="3661" y="5581"/>
                    <a:pt x="3609" y="5581"/>
                  </a:cubicBezTo>
                  <a:cubicBezTo>
                    <a:pt x="3594" y="5581"/>
                    <a:pt x="3578" y="5587"/>
                    <a:pt x="3563" y="5598"/>
                  </a:cubicBezTo>
                  <a:cubicBezTo>
                    <a:pt x="3265" y="5841"/>
                    <a:pt x="2928" y="5952"/>
                    <a:pt x="2595" y="5952"/>
                  </a:cubicBezTo>
                  <a:cubicBezTo>
                    <a:pt x="2111" y="5952"/>
                    <a:pt x="1634" y="5718"/>
                    <a:pt x="1292" y="5312"/>
                  </a:cubicBezTo>
                  <a:cubicBezTo>
                    <a:pt x="807" y="4737"/>
                    <a:pt x="730" y="3944"/>
                    <a:pt x="763" y="3222"/>
                  </a:cubicBezTo>
                  <a:cubicBezTo>
                    <a:pt x="810" y="2140"/>
                    <a:pt x="1105" y="1110"/>
                    <a:pt x="1047" y="20"/>
                  </a:cubicBezTo>
                  <a:cubicBezTo>
                    <a:pt x="1046" y="7"/>
                    <a:pt x="1034" y="1"/>
                    <a:pt x="1023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30"/>
            <p:cNvSpPr/>
            <p:nvPr/>
          </p:nvSpPr>
          <p:spPr>
            <a:xfrm>
              <a:off x="2099729" y="42342"/>
              <a:ext cx="287324" cy="190893"/>
            </a:xfrm>
            <a:custGeom>
              <a:avLst/>
              <a:gdLst/>
              <a:ahLst/>
              <a:cxnLst/>
              <a:rect l="l" t="t" r="r" b="b"/>
              <a:pathLst>
                <a:path w="6421" h="4266" extrusionOk="0">
                  <a:moveTo>
                    <a:pt x="6359" y="0"/>
                  </a:moveTo>
                  <a:cubicBezTo>
                    <a:pt x="6348" y="0"/>
                    <a:pt x="6337" y="4"/>
                    <a:pt x="6328" y="14"/>
                  </a:cubicBezTo>
                  <a:lnTo>
                    <a:pt x="6325" y="14"/>
                  </a:lnTo>
                  <a:cubicBezTo>
                    <a:pt x="4489" y="1842"/>
                    <a:pt x="2669" y="3764"/>
                    <a:pt x="4" y="4259"/>
                  </a:cubicBezTo>
                  <a:cubicBezTo>
                    <a:pt x="1" y="4259"/>
                    <a:pt x="1" y="4266"/>
                    <a:pt x="4" y="4266"/>
                  </a:cubicBezTo>
                  <a:cubicBezTo>
                    <a:pt x="5" y="4266"/>
                    <a:pt x="5" y="4265"/>
                    <a:pt x="6" y="4265"/>
                  </a:cubicBezTo>
                  <a:cubicBezTo>
                    <a:pt x="2649" y="3937"/>
                    <a:pt x="4690" y="1985"/>
                    <a:pt x="6391" y="77"/>
                  </a:cubicBezTo>
                  <a:cubicBezTo>
                    <a:pt x="6421" y="43"/>
                    <a:pt x="6392" y="0"/>
                    <a:pt x="635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30"/>
            <p:cNvSpPr/>
            <p:nvPr/>
          </p:nvSpPr>
          <p:spPr>
            <a:xfrm>
              <a:off x="2582342" y="-1057579"/>
              <a:ext cx="16780" cy="20808"/>
            </a:xfrm>
            <a:custGeom>
              <a:avLst/>
              <a:gdLst/>
              <a:ahLst/>
              <a:cxnLst/>
              <a:rect l="l" t="t" r="r" b="b"/>
              <a:pathLst>
                <a:path w="375" h="465" extrusionOk="0">
                  <a:moveTo>
                    <a:pt x="188" y="1"/>
                  </a:moveTo>
                  <a:cubicBezTo>
                    <a:pt x="136" y="1"/>
                    <a:pt x="84" y="30"/>
                    <a:pt x="69" y="90"/>
                  </a:cubicBezTo>
                  <a:cubicBezTo>
                    <a:pt x="55" y="145"/>
                    <a:pt x="42" y="200"/>
                    <a:pt x="25" y="252"/>
                  </a:cubicBezTo>
                  <a:cubicBezTo>
                    <a:pt x="0" y="357"/>
                    <a:pt x="77" y="464"/>
                    <a:pt x="188" y="464"/>
                  </a:cubicBezTo>
                  <a:cubicBezTo>
                    <a:pt x="295" y="464"/>
                    <a:pt x="375" y="357"/>
                    <a:pt x="347" y="252"/>
                  </a:cubicBezTo>
                  <a:cubicBezTo>
                    <a:pt x="333" y="197"/>
                    <a:pt x="320" y="142"/>
                    <a:pt x="306" y="90"/>
                  </a:cubicBezTo>
                  <a:cubicBezTo>
                    <a:pt x="291" y="30"/>
                    <a:pt x="239" y="1"/>
                    <a:pt x="18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30"/>
            <p:cNvSpPr/>
            <p:nvPr/>
          </p:nvSpPr>
          <p:spPr>
            <a:xfrm>
              <a:off x="2571378" y="-1166094"/>
              <a:ext cx="43629" cy="38170"/>
            </a:xfrm>
            <a:custGeom>
              <a:avLst/>
              <a:gdLst/>
              <a:ahLst/>
              <a:cxnLst/>
              <a:rect l="l" t="t" r="r" b="b"/>
              <a:pathLst>
                <a:path w="975" h="853" extrusionOk="0">
                  <a:moveTo>
                    <a:pt x="413" y="0"/>
                  </a:moveTo>
                  <a:cubicBezTo>
                    <a:pt x="313" y="0"/>
                    <a:pt x="199" y="58"/>
                    <a:pt x="130" y="125"/>
                  </a:cubicBezTo>
                  <a:cubicBezTo>
                    <a:pt x="55" y="199"/>
                    <a:pt x="0" y="320"/>
                    <a:pt x="6" y="425"/>
                  </a:cubicBezTo>
                  <a:cubicBezTo>
                    <a:pt x="11" y="535"/>
                    <a:pt x="47" y="651"/>
                    <a:pt x="130" y="728"/>
                  </a:cubicBezTo>
                  <a:cubicBezTo>
                    <a:pt x="205" y="795"/>
                    <a:pt x="306" y="852"/>
                    <a:pt x="412" y="852"/>
                  </a:cubicBezTo>
                  <a:cubicBezTo>
                    <a:pt x="419" y="852"/>
                    <a:pt x="426" y="852"/>
                    <a:pt x="433" y="852"/>
                  </a:cubicBezTo>
                  <a:cubicBezTo>
                    <a:pt x="496" y="846"/>
                    <a:pt x="562" y="843"/>
                    <a:pt x="625" y="830"/>
                  </a:cubicBezTo>
                  <a:cubicBezTo>
                    <a:pt x="713" y="810"/>
                    <a:pt x="790" y="764"/>
                    <a:pt x="857" y="700"/>
                  </a:cubicBezTo>
                  <a:cubicBezTo>
                    <a:pt x="925" y="637"/>
                    <a:pt x="975" y="518"/>
                    <a:pt x="972" y="425"/>
                  </a:cubicBezTo>
                  <a:cubicBezTo>
                    <a:pt x="967" y="326"/>
                    <a:pt x="934" y="221"/>
                    <a:pt x="857" y="150"/>
                  </a:cubicBezTo>
                  <a:cubicBezTo>
                    <a:pt x="790" y="89"/>
                    <a:pt x="713" y="42"/>
                    <a:pt x="625" y="23"/>
                  </a:cubicBezTo>
                  <a:cubicBezTo>
                    <a:pt x="562" y="9"/>
                    <a:pt x="496" y="4"/>
                    <a:pt x="433" y="1"/>
                  </a:cubicBezTo>
                  <a:cubicBezTo>
                    <a:pt x="426" y="0"/>
                    <a:pt x="420" y="0"/>
                    <a:pt x="413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30"/>
            <p:cNvSpPr/>
            <p:nvPr/>
          </p:nvSpPr>
          <p:spPr>
            <a:xfrm>
              <a:off x="2729072" y="-1140453"/>
              <a:ext cx="23716" cy="18391"/>
            </a:xfrm>
            <a:custGeom>
              <a:avLst/>
              <a:gdLst/>
              <a:ahLst/>
              <a:cxnLst/>
              <a:rect l="l" t="t" r="r" b="b"/>
              <a:pathLst>
                <a:path w="530" h="411" extrusionOk="0">
                  <a:moveTo>
                    <a:pt x="265" y="1"/>
                  </a:moveTo>
                  <a:cubicBezTo>
                    <a:pt x="1" y="1"/>
                    <a:pt x="1" y="411"/>
                    <a:pt x="265" y="411"/>
                  </a:cubicBezTo>
                  <a:cubicBezTo>
                    <a:pt x="529" y="411"/>
                    <a:pt x="529" y="1"/>
                    <a:pt x="26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30"/>
            <p:cNvSpPr/>
            <p:nvPr/>
          </p:nvSpPr>
          <p:spPr>
            <a:xfrm>
              <a:off x="2760978" y="-1021690"/>
              <a:ext cx="36648" cy="33919"/>
            </a:xfrm>
            <a:custGeom>
              <a:avLst/>
              <a:gdLst/>
              <a:ahLst/>
              <a:cxnLst/>
              <a:rect l="l" t="t" r="r" b="b"/>
              <a:pathLst>
                <a:path w="819" h="758" extrusionOk="0">
                  <a:moveTo>
                    <a:pt x="451" y="0"/>
                  </a:moveTo>
                  <a:cubicBezTo>
                    <a:pt x="446" y="0"/>
                    <a:pt x="441" y="0"/>
                    <a:pt x="436" y="1"/>
                  </a:cubicBezTo>
                  <a:cubicBezTo>
                    <a:pt x="312" y="6"/>
                    <a:pt x="193" y="67"/>
                    <a:pt x="124" y="163"/>
                  </a:cubicBezTo>
                  <a:cubicBezTo>
                    <a:pt x="53" y="210"/>
                    <a:pt x="1" y="295"/>
                    <a:pt x="3" y="378"/>
                  </a:cubicBezTo>
                  <a:cubicBezTo>
                    <a:pt x="9" y="466"/>
                    <a:pt x="53" y="549"/>
                    <a:pt x="124" y="595"/>
                  </a:cubicBezTo>
                  <a:cubicBezTo>
                    <a:pt x="196" y="692"/>
                    <a:pt x="314" y="758"/>
                    <a:pt x="436" y="758"/>
                  </a:cubicBezTo>
                  <a:cubicBezTo>
                    <a:pt x="532" y="758"/>
                    <a:pt x="634" y="714"/>
                    <a:pt x="703" y="648"/>
                  </a:cubicBezTo>
                  <a:cubicBezTo>
                    <a:pt x="769" y="582"/>
                    <a:pt x="818" y="474"/>
                    <a:pt x="813" y="378"/>
                  </a:cubicBezTo>
                  <a:cubicBezTo>
                    <a:pt x="810" y="282"/>
                    <a:pt x="777" y="180"/>
                    <a:pt x="703" y="111"/>
                  </a:cubicBezTo>
                  <a:cubicBezTo>
                    <a:pt x="632" y="48"/>
                    <a:pt x="544" y="0"/>
                    <a:pt x="45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30"/>
            <p:cNvSpPr/>
            <p:nvPr/>
          </p:nvSpPr>
          <p:spPr>
            <a:xfrm>
              <a:off x="2475527" y="-44783"/>
              <a:ext cx="31100" cy="24701"/>
            </a:xfrm>
            <a:custGeom>
              <a:avLst/>
              <a:gdLst/>
              <a:ahLst/>
              <a:cxnLst/>
              <a:rect l="l" t="t" r="r" b="b"/>
              <a:pathLst>
                <a:path w="695" h="552" extrusionOk="0">
                  <a:moveTo>
                    <a:pt x="283" y="1"/>
                  </a:moveTo>
                  <a:cubicBezTo>
                    <a:pt x="134" y="1"/>
                    <a:pt x="0" y="118"/>
                    <a:pt x="0" y="276"/>
                  </a:cubicBezTo>
                  <a:cubicBezTo>
                    <a:pt x="0" y="435"/>
                    <a:pt x="132" y="552"/>
                    <a:pt x="280" y="552"/>
                  </a:cubicBezTo>
                  <a:cubicBezTo>
                    <a:pt x="303" y="552"/>
                    <a:pt x="326" y="549"/>
                    <a:pt x="350" y="543"/>
                  </a:cubicBezTo>
                  <a:cubicBezTo>
                    <a:pt x="405" y="529"/>
                    <a:pt x="460" y="518"/>
                    <a:pt x="515" y="504"/>
                  </a:cubicBezTo>
                  <a:cubicBezTo>
                    <a:pt x="611" y="480"/>
                    <a:pt x="694" y="378"/>
                    <a:pt x="689" y="276"/>
                  </a:cubicBezTo>
                  <a:cubicBezTo>
                    <a:pt x="683" y="174"/>
                    <a:pt x="620" y="75"/>
                    <a:pt x="515" y="50"/>
                  </a:cubicBezTo>
                  <a:cubicBezTo>
                    <a:pt x="460" y="36"/>
                    <a:pt x="405" y="23"/>
                    <a:pt x="350" y="9"/>
                  </a:cubicBezTo>
                  <a:cubicBezTo>
                    <a:pt x="328" y="3"/>
                    <a:pt x="305" y="1"/>
                    <a:pt x="283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30"/>
            <p:cNvSpPr/>
            <p:nvPr/>
          </p:nvSpPr>
          <p:spPr>
            <a:xfrm>
              <a:off x="2552763" y="-193617"/>
              <a:ext cx="28370" cy="22105"/>
            </a:xfrm>
            <a:custGeom>
              <a:avLst/>
              <a:gdLst/>
              <a:ahLst/>
              <a:cxnLst/>
              <a:rect l="l" t="t" r="r" b="b"/>
              <a:pathLst>
                <a:path w="634" h="494" extrusionOk="0">
                  <a:moveTo>
                    <a:pt x="317" y="1"/>
                  </a:moveTo>
                  <a:cubicBezTo>
                    <a:pt x="3" y="1"/>
                    <a:pt x="1" y="493"/>
                    <a:pt x="317" y="493"/>
                  </a:cubicBezTo>
                  <a:cubicBezTo>
                    <a:pt x="634" y="493"/>
                    <a:pt x="634" y="1"/>
                    <a:pt x="317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30"/>
            <p:cNvSpPr/>
            <p:nvPr/>
          </p:nvSpPr>
          <p:spPr>
            <a:xfrm>
              <a:off x="2625345" y="-306831"/>
              <a:ext cx="18615" cy="11366"/>
            </a:xfrm>
            <a:custGeom>
              <a:avLst/>
              <a:gdLst/>
              <a:ahLst/>
              <a:cxnLst/>
              <a:rect l="l" t="t" r="r" b="b"/>
              <a:pathLst>
                <a:path w="416" h="254" extrusionOk="0">
                  <a:moveTo>
                    <a:pt x="291" y="0"/>
                  </a:moveTo>
                  <a:cubicBezTo>
                    <a:pt x="289" y="0"/>
                    <a:pt x="288" y="0"/>
                    <a:pt x="287" y="0"/>
                  </a:cubicBezTo>
                  <a:cubicBezTo>
                    <a:pt x="248" y="3"/>
                    <a:pt x="209" y="0"/>
                    <a:pt x="171" y="9"/>
                  </a:cubicBezTo>
                  <a:cubicBezTo>
                    <a:pt x="141" y="14"/>
                    <a:pt x="113" y="28"/>
                    <a:pt x="86" y="42"/>
                  </a:cubicBezTo>
                  <a:cubicBezTo>
                    <a:pt x="0" y="75"/>
                    <a:pt x="0" y="179"/>
                    <a:pt x="86" y="212"/>
                  </a:cubicBezTo>
                  <a:cubicBezTo>
                    <a:pt x="113" y="223"/>
                    <a:pt x="141" y="240"/>
                    <a:pt x="171" y="245"/>
                  </a:cubicBezTo>
                  <a:cubicBezTo>
                    <a:pt x="209" y="254"/>
                    <a:pt x="248" y="251"/>
                    <a:pt x="287" y="254"/>
                  </a:cubicBezTo>
                  <a:cubicBezTo>
                    <a:pt x="288" y="254"/>
                    <a:pt x="289" y="254"/>
                    <a:pt x="291" y="254"/>
                  </a:cubicBezTo>
                  <a:cubicBezTo>
                    <a:pt x="355" y="254"/>
                    <a:pt x="416" y="192"/>
                    <a:pt x="413" y="127"/>
                  </a:cubicBezTo>
                  <a:cubicBezTo>
                    <a:pt x="408" y="62"/>
                    <a:pt x="358" y="0"/>
                    <a:pt x="29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30"/>
            <p:cNvSpPr/>
            <p:nvPr/>
          </p:nvSpPr>
          <p:spPr>
            <a:xfrm>
              <a:off x="2336046" y="-176121"/>
              <a:ext cx="25551" cy="18794"/>
            </a:xfrm>
            <a:custGeom>
              <a:avLst/>
              <a:gdLst/>
              <a:ahLst/>
              <a:cxnLst/>
              <a:rect l="l" t="t" r="r" b="b"/>
              <a:pathLst>
                <a:path w="571" h="420" extrusionOk="0">
                  <a:moveTo>
                    <a:pt x="211" y="0"/>
                  </a:moveTo>
                  <a:cubicBezTo>
                    <a:pt x="102" y="0"/>
                    <a:pt x="1" y="101"/>
                    <a:pt x="6" y="210"/>
                  </a:cubicBezTo>
                  <a:cubicBezTo>
                    <a:pt x="12" y="320"/>
                    <a:pt x="97" y="419"/>
                    <a:pt x="215" y="419"/>
                  </a:cubicBezTo>
                  <a:cubicBezTo>
                    <a:pt x="265" y="416"/>
                    <a:pt x="314" y="416"/>
                    <a:pt x="364" y="405"/>
                  </a:cubicBezTo>
                  <a:cubicBezTo>
                    <a:pt x="422" y="397"/>
                    <a:pt x="469" y="367"/>
                    <a:pt x="507" y="325"/>
                  </a:cubicBezTo>
                  <a:cubicBezTo>
                    <a:pt x="570" y="259"/>
                    <a:pt x="570" y="160"/>
                    <a:pt x="507" y="94"/>
                  </a:cubicBezTo>
                  <a:lnTo>
                    <a:pt x="507" y="91"/>
                  </a:lnTo>
                  <a:cubicBezTo>
                    <a:pt x="469" y="50"/>
                    <a:pt x="422" y="23"/>
                    <a:pt x="364" y="12"/>
                  </a:cubicBezTo>
                  <a:cubicBezTo>
                    <a:pt x="314" y="3"/>
                    <a:pt x="265" y="1"/>
                    <a:pt x="215" y="1"/>
                  </a:cubicBezTo>
                  <a:cubicBezTo>
                    <a:pt x="214" y="1"/>
                    <a:pt x="212" y="0"/>
                    <a:pt x="21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30"/>
            <p:cNvSpPr/>
            <p:nvPr/>
          </p:nvSpPr>
          <p:spPr>
            <a:xfrm>
              <a:off x="2396769" y="-255236"/>
              <a:ext cx="24208" cy="18794"/>
            </a:xfrm>
            <a:custGeom>
              <a:avLst/>
              <a:gdLst/>
              <a:ahLst/>
              <a:cxnLst/>
              <a:rect l="l" t="t" r="r" b="b"/>
              <a:pathLst>
                <a:path w="541" h="420" extrusionOk="0">
                  <a:moveTo>
                    <a:pt x="271" y="1"/>
                  </a:moveTo>
                  <a:cubicBezTo>
                    <a:pt x="1" y="1"/>
                    <a:pt x="1" y="419"/>
                    <a:pt x="271" y="419"/>
                  </a:cubicBezTo>
                  <a:cubicBezTo>
                    <a:pt x="541" y="419"/>
                    <a:pt x="541" y="1"/>
                    <a:pt x="27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30"/>
            <p:cNvSpPr/>
            <p:nvPr/>
          </p:nvSpPr>
          <p:spPr>
            <a:xfrm>
              <a:off x="2029384" y="111210"/>
              <a:ext cx="15930" cy="22463"/>
            </a:xfrm>
            <a:custGeom>
              <a:avLst/>
              <a:gdLst/>
              <a:ahLst/>
              <a:cxnLst/>
              <a:rect l="l" t="t" r="r" b="b"/>
              <a:pathLst>
                <a:path w="356" h="502" extrusionOk="0">
                  <a:moveTo>
                    <a:pt x="183" y="0"/>
                  </a:moveTo>
                  <a:cubicBezTo>
                    <a:pt x="181" y="0"/>
                    <a:pt x="179" y="0"/>
                    <a:pt x="177" y="0"/>
                  </a:cubicBezTo>
                  <a:cubicBezTo>
                    <a:pt x="130" y="3"/>
                    <a:pt x="89" y="22"/>
                    <a:pt x="56" y="53"/>
                  </a:cubicBezTo>
                  <a:cubicBezTo>
                    <a:pt x="17" y="88"/>
                    <a:pt x="3" y="143"/>
                    <a:pt x="3" y="196"/>
                  </a:cubicBezTo>
                  <a:cubicBezTo>
                    <a:pt x="1" y="237"/>
                    <a:pt x="1" y="281"/>
                    <a:pt x="1" y="325"/>
                  </a:cubicBezTo>
                  <a:cubicBezTo>
                    <a:pt x="1" y="413"/>
                    <a:pt x="79" y="502"/>
                    <a:pt x="169" y="502"/>
                  </a:cubicBezTo>
                  <a:cubicBezTo>
                    <a:pt x="171" y="502"/>
                    <a:pt x="174" y="501"/>
                    <a:pt x="177" y="501"/>
                  </a:cubicBezTo>
                  <a:cubicBezTo>
                    <a:pt x="273" y="496"/>
                    <a:pt x="356" y="424"/>
                    <a:pt x="356" y="325"/>
                  </a:cubicBezTo>
                  <a:cubicBezTo>
                    <a:pt x="353" y="284"/>
                    <a:pt x="356" y="242"/>
                    <a:pt x="353" y="201"/>
                  </a:cubicBezTo>
                  <a:cubicBezTo>
                    <a:pt x="350" y="154"/>
                    <a:pt x="345" y="110"/>
                    <a:pt x="315" y="69"/>
                  </a:cubicBezTo>
                  <a:cubicBezTo>
                    <a:pt x="283" y="32"/>
                    <a:pt x="233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30"/>
            <p:cNvSpPr/>
            <p:nvPr/>
          </p:nvSpPr>
          <p:spPr>
            <a:xfrm>
              <a:off x="2009560" y="-17934"/>
              <a:ext cx="23940" cy="18525"/>
            </a:xfrm>
            <a:custGeom>
              <a:avLst/>
              <a:gdLst/>
              <a:ahLst/>
              <a:cxnLst/>
              <a:rect l="l" t="t" r="r" b="b"/>
              <a:pathLst>
                <a:path w="535" h="414" extrusionOk="0">
                  <a:moveTo>
                    <a:pt x="267" y="1"/>
                  </a:moveTo>
                  <a:cubicBezTo>
                    <a:pt x="0" y="1"/>
                    <a:pt x="0" y="414"/>
                    <a:pt x="267" y="414"/>
                  </a:cubicBezTo>
                  <a:cubicBezTo>
                    <a:pt x="534" y="414"/>
                    <a:pt x="534" y="1"/>
                    <a:pt x="267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4" name="Google Shape;2824;p30"/>
          <p:cNvGrpSpPr/>
          <p:nvPr/>
        </p:nvGrpSpPr>
        <p:grpSpPr>
          <a:xfrm rot="1016838">
            <a:off x="1907498" y="4010498"/>
            <a:ext cx="1616765" cy="1763462"/>
            <a:chOff x="1798787" y="3873267"/>
            <a:chExt cx="1616720" cy="1763413"/>
          </a:xfrm>
        </p:grpSpPr>
        <p:sp>
          <p:nvSpPr>
            <p:cNvPr id="2825" name="Google Shape;2825;p30"/>
            <p:cNvSpPr/>
            <p:nvPr/>
          </p:nvSpPr>
          <p:spPr>
            <a:xfrm>
              <a:off x="1822951" y="3996952"/>
              <a:ext cx="1384935" cy="1639727"/>
            </a:xfrm>
            <a:custGeom>
              <a:avLst/>
              <a:gdLst/>
              <a:ahLst/>
              <a:cxnLst/>
              <a:rect l="l" t="t" r="r" b="b"/>
              <a:pathLst>
                <a:path w="30950" h="36644" extrusionOk="0">
                  <a:moveTo>
                    <a:pt x="27962" y="1"/>
                  </a:moveTo>
                  <a:cubicBezTo>
                    <a:pt x="27626" y="1"/>
                    <a:pt x="27285" y="277"/>
                    <a:pt x="27389" y="709"/>
                  </a:cubicBezTo>
                  <a:cubicBezTo>
                    <a:pt x="29727" y="10252"/>
                    <a:pt x="19138" y="15230"/>
                    <a:pt x="12673" y="19390"/>
                  </a:cubicBezTo>
                  <a:cubicBezTo>
                    <a:pt x="6492" y="23366"/>
                    <a:pt x="1638" y="29247"/>
                    <a:pt x="14" y="36540"/>
                  </a:cubicBezTo>
                  <a:cubicBezTo>
                    <a:pt x="0" y="36603"/>
                    <a:pt x="49" y="36643"/>
                    <a:pt x="96" y="36643"/>
                  </a:cubicBezTo>
                  <a:cubicBezTo>
                    <a:pt x="127" y="36643"/>
                    <a:pt x="158" y="36625"/>
                    <a:pt x="171" y="36584"/>
                  </a:cubicBezTo>
                  <a:cubicBezTo>
                    <a:pt x="1506" y="32424"/>
                    <a:pt x="3477" y="28666"/>
                    <a:pt x="6415" y="25403"/>
                  </a:cubicBezTo>
                  <a:cubicBezTo>
                    <a:pt x="9416" y="22069"/>
                    <a:pt x="13177" y="19910"/>
                    <a:pt x="17040" y="17733"/>
                  </a:cubicBezTo>
                  <a:cubicBezTo>
                    <a:pt x="23048" y="14343"/>
                    <a:pt x="30949" y="8424"/>
                    <a:pt x="28494" y="403"/>
                  </a:cubicBezTo>
                  <a:cubicBezTo>
                    <a:pt x="28407" y="123"/>
                    <a:pt x="28185" y="1"/>
                    <a:pt x="27962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30"/>
            <p:cNvSpPr/>
            <p:nvPr/>
          </p:nvSpPr>
          <p:spPr>
            <a:xfrm>
              <a:off x="1798787" y="3873267"/>
              <a:ext cx="1016708" cy="1680671"/>
            </a:xfrm>
            <a:custGeom>
              <a:avLst/>
              <a:gdLst/>
              <a:ahLst/>
              <a:cxnLst/>
              <a:rect l="l" t="t" r="r" b="b"/>
              <a:pathLst>
                <a:path w="22721" h="37559" extrusionOk="0">
                  <a:moveTo>
                    <a:pt x="21526" y="0"/>
                  </a:moveTo>
                  <a:cubicBezTo>
                    <a:pt x="21232" y="0"/>
                    <a:pt x="20921" y="199"/>
                    <a:pt x="20933" y="544"/>
                  </a:cubicBezTo>
                  <a:cubicBezTo>
                    <a:pt x="21077" y="4561"/>
                    <a:pt x="21768" y="8820"/>
                    <a:pt x="19521" y="12440"/>
                  </a:cubicBezTo>
                  <a:cubicBezTo>
                    <a:pt x="17489" y="15720"/>
                    <a:pt x="13679" y="17322"/>
                    <a:pt x="10727" y="19618"/>
                  </a:cubicBezTo>
                  <a:cubicBezTo>
                    <a:pt x="5265" y="23869"/>
                    <a:pt x="980" y="30579"/>
                    <a:pt x="6" y="37493"/>
                  </a:cubicBezTo>
                  <a:cubicBezTo>
                    <a:pt x="1" y="37531"/>
                    <a:pt x="33" y="37558"/>
                    <a:pt x="63" y="37558"/>
                  </a:cubicBezTo>
                  <a:cubicBezTo>
                    <a:pt x="83" y="37558"/>
                    <a:pt x="101" y="37547"/>
                    <a:pt x="108" y="37520"/>
                  </a:cubicBezTo>
                  <a:cubicBezTo>
                    <a:pt x="1096" y="33663"/>
                    <a:pt x="2456" y="29973"/>
                    <a:pt x="4805" y="26722"/>
                  </a:cubicBezTo>
                  <a:cubicBezTo>
                    <a:pt x="7291" y="23283"/>
                    <a:pt x="10438" y="20623"/>
                    <a:pt x="14031" y="18410"/>
                  </a:cubicBezTo>
                  <a:cubicBezTo>
                    <a:pt x="17004" y="16581"/>
                    <a:pt x="19953" y="14660"/>
                    <a:pt x="21338" y="11303"/>
                  </a:cubicBezTo>
                  <a:cubicBezTo>
                    <a:pt x="22720" y="7950"/>
                    <a:pt x="22572" y="3916"/>
                    <a:pt x="22021" y="398"/>
                  </a:cubicBezTo>
                  <a:cubicBezTo>
                    <a:pt x="21978" y="124"/>
                    <a:pt x="21757" y="0"/>
                    <a:pt x="2152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30"/>
            <p:cNvSpPr/>
            <p:nvPr/>
          </p:nvSpPr>
          <p:spPr>
            <a:xfrm>
              <a:off x="1990042" y="4320082"/>
              <a:ext cx="1385651" cy="1154396"/>
            </a:xfrm>
            <a:custGeom>
              <a:avLst/>
              <a:gdLst/>
              <a:ahLst/>
              <a:cxnLst/>
              <a:rect l="l" t="t" r="r" b="b"/>
              <a:pathLst>
                <a:path w="30966" h="25798" extrusionOk="0">
                  <a:moveTo>
                    <a:pt x="29516" y="1"/>
                  </a:moveTo>
                  <a:cubicBezTo>
                    <a:pt x="29334" y="1"/>
                    <a:pt x="29157" y="134"/>
                    <a:pt x="29126" y="380"/>
                  </a:cubicBezTo>
                  <a:cubicBezTo>
                    <a:pt x="28895" y="2227"/>
                    <a:pt x="28887" y="3722"/>
                    <a:pt x="27887" y="5385"/>
                  </a:cubicBezTo>
                  <a:cubicBezTo>
                    <a:pt x="26946" y="6949"/>
                    <a:pt x="25591" y="8259"/>
                    <a:pt x="24068" y="9253"/>
                  </a:cubicBezTo>
                  <a:cubicBezTo>
                    <a:pt x="20866" y="11340"/>
                    <a:pt x="17009" y="12120"/>
                    <a:pt x="13493" y="13510"/>
                  </a:cubicBezTo>
                  <a:cubicBezTo>
                    <a:pt x="7722" y="15795"/>
                    <a:pt x="2692" y="20046"/>
                    <a:pt x="21" y="25715"/>
                  </a:cubicBezTo>
                  <a:cubicBezTo>
                    <a:pt x="1" y="25759"/>
                    <a:pt x="36" y="25797"/>
                    <a:pt x="72" y="25797"/>
                  </a:cubicBezTo>
                  <a:cubicBezTo>
                    <a:pt x="89" y="25797"/>
                    <a:pt x="106" y="25789"/>
                    <a:pt x="118" y="25770"/>
                  </a:cubicBezTo>
                  <a:cubicBezTo>
                    <a:pt x="2136" y="22568"/>
                    <a:pt x="4589" y="19738"/>
                    <a:pt x="7700" y="17552"/>
                  </a:cubicBezTo>
                  <a:cubicBezTo>
                    <a:pt x="10993" y="15239"/>
                    <a:pt x="14721" y="14129"/>
                    <a:pt x="18501" y="12888"/>
                  </a:cubicBezTo>
                  <a:cubicBezTo>
                    <a:pt x="21701" y="11839"/>
                    <a:pt x="24897" y="10523"/>
                    <a:pt x="27257" y="8034"/>
                  </a:cubicBezTo>
                  <a:cubicBezTo>
                    <a:pt x="29016" y="6181"/>
                    <a:pt x="30965" y="2907"/>
                    <a:pt x="29892" y="275"/>
                  </a:cubicBezTo>
                  <a:cubicBezTo>
                    <a:pt x="29815" y="88"/>
                    <a:pt x="29664" y="1"/>
                    <a:pt x="2951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30"/>
            <p:cNvSpPr/>
            <p:nvPr/>
          </p:nvSpPr>
          <p:spPr>
            <a:xfrm>
              <a:off x="2048529" y="5087968"/>
              <a:ext cx="937013" cy="478977"/>
            </a:xfrm>
            <a:custGeom>
              <a:avLst/>
              <a:gdLst/>
              <a:ahLst/>
              <a:cxnLst/>
              <a:rect l="l" t="t" r="r" b="b"/>
              <a:pathLst>
                <a:path w="20940" h="10704" extrusionOk="0">
                  <a:moveTo>
                    <a:pt x="20596" y="1"/>
                  </a:moveTo>
                  <a:cubicBezTo>
                    <a:pt x="20569" y="1"/>
                    <a:pt x="20541" y="6"/>
                    <a:pt x="20512" y="17"/>
                  </a:cubicBezTo>
                  <a:cubicBezTo>
                    <a:pt x="19146" y="560"/>
                    <a:pt x="17888" y="1097"/>
                    <a:pt x="16393" y="1179"/>
                  </a:cubicBezTo>
                  <a:cubicBezTo>
                    <a:pt x="16150" y="1193"/>
                    <a:pt x="15908" y="1198"/>
                    <a:pt x="15664" y="1198"/>
                  </a:cubicBezTo>
                  <a:cubicBezTo>
                    <a:pt x="15072" y="1198"/>
                    <a:pt x="14479" y="1169"/>
                    <a:pt x="13887" y="1169"/>
                  </a:cubicBezTo>
                  <a:cubicBezTo>
                    <a:pt x="13644" y="1169"/>
                    <a:pt x="13401" y="1174"/>
                    <a:pt x="13158" y="1187"/>
                  </a:cubicBezTo>
                  <a:cubicBezTo>
                    <a:pt x="11253" y="1289"/>
                    <a:pt x="9389" y="1790"/>
                    <a:pt x="7668" y="2608"/>
                  </a:cubicBezTo>
                  <a:cubicBezTo>
                    <a:pt x="4248" y="4230"/>
                    <a:pt x="1371" y="7099"/>
                    <a:pt x="11" y="10651"/>
                  </a:cubicBezTo>
                  <a:cubicBezTo>
                    <a:pt x="0" y="10680"/>
                    <a:pt x="27" y="10703"/>
                    <a:pt x="53" y="10703"/>
                  </a:cubicBezTo>
                  <a:cubicBezTo>
                    <a:pt x="66" y="10703"/>
                    <a:pt x="78" y="10697"/>
                    <a:pt x="85" y="10684"/>
                  </a:cubicBezTo>
                  <a:cubicBezTo>
                    <a:pt x="2073" y="6843"/>
                    <a:pt x="5322" y="3919"/>
                    <a:pt x="9502" y="2666"/>
                  </a:cubicBezTo>
                  <a:cubicBezTo>
                    <a:pt x="11630" y="2027"/>
                    <a:pt x="13662" y="2137"/>
                    <a:pt x="15842" y="2115"/>
                  </a:cubicBezTo>
                  <a:cubicBezTo>
                    <a:pt x="17643" y="2096"/>
                    <a:pt x="19414" y="1705"/>
                    <a:pt x="20774" y="463"/>
                  </a:cubicBezTo>
                  <a:cubicBezTo>
                    <a:pt x="20939" y="310"/>
                    <a:pt x="20805" y="1"/>
                    <a:pt x="2059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30"/>
            <p:cNvSpPr/>
            <p:nvPr/>
          </p:nvSpPr>
          <p:spPr>
            <a:xfrm>
              <a:off x="2698681" y="4201408"/>
              <a:ext cx="241010" cy="395344"/>
            </a:xfrm>
            <a:custGeom>
              <a:avLst/>
              <a:gdLst/>
              <a:ahLst/>
              <a:cxnLst/>
              <a:rect l="l" t="t" r="r" b="b"/>
              <a:pathLst>
                <a:path w="5386" h="8835" extrusionOk="0">
                  <a:moveTo>
                    <a:pt x="5089" y="1"/>
                  </a:moveTo>
                  <a:cubicBezTo>
                    <a:pt x="4938" y="1"/>
                    <a:pt x="4780" y="98"/>
                    <a:pt x="4769" y="292"/>
                  </a:cubicBezTo>
                  <a:cubicBezTo>
                    <a:pt x="4554" y="3703"/>
                    <a:pt x="2800" y="6702"/>
                    <a:pt x="58" y="8709"/>
                  </a:cubicBezTo>
                  <a:cubicBezTo>
                    <a:pt x="0" y="8750"/>
                    <a:pt x="34" y="8835"/>
                    <a:pt x="91" y="8835"/>
                  </a:cubicBezTo>
                  <a:cubicBezTo>
                    <a:pt x="102" y="8835"/>
                    <a:pt x="114" y="8832"/>
                    <a:pt x="127" y="8824"/>
                  </a:cubicBezTo>
                  <a:cubicBezTo>
                    <a:pt x="3246" y="7029"/>
                    <a:pt x="5108" y="3855"/>
                    <a:pt x="5372" y="292"/>
                  </a:cubicBezTo>
                  <a:cubicBezTo>
                    <a:pt x="5386" y="98"/>
                    <a:pt x="5240" y="1"/>
                    <a:pt x="5089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30"/>
            <p:cNvSpPr/>
            <p:nvPr/>
          </p:nvSpPr>
          <p:spPr>
            <a:xfrm>
              <a:off x="2920947" y="4025949"/>
              <a:ext cx="45240" cy="52176"/>
            </a:xfrm>
            <a:custGeom>
              <a:avLst/>
              <a:gdLst/>
              <a:ahLst/>
              <a:cxnLst/>
              <a:rect l="l" t="t" r="r" b="b"/>
              <a:pathLst>
                <a:path w="1011" h="1166" extrusionOk="0">
                  <a:moveTo>
                    <a:pt x="517" y="0"/>
                  </a:moveTo>
                  <a:cubicBezTo>
                    <a:pt x="513" y="0"/>
                    <a:pt x="508" y="0"/>
                    <a:pt x="504" y="0"/>
                  </a:cubicBezTo>
                  <a:cubicBezTo>
                    <a:pt x="388" y="6"/>
                    <a:pt x="275" y="47"/>
                    <a:pt x="190" y="133"/>
                  </a:cubicBezTo>
                  <a:cubicBezTo>
                    <a:pt x="124" y="199"/>
                    <a:pt x="88" y="279"/>
                    <a:pt x="58" y="367"/>
                  </a:cubicBezTo>
                  <a:cubicBezTo>
                    <a:pt x="25" y="463"/>
                    <a:pt x="22" y="570"/>
                    <a:pt x="11" y="672"/>
                  </a:cubicBezTo>
                  <a:cubicBezTo>
                    <a:pt x="0" y="788"/>
                    <a:pt x="77" y="939"/>
                    <a:pt x="157" y="1019"/>
                  </a:cubicBezTo>
                  <a:cubicBezTo>
                    <a:pt x="239" y="1101"/>
                    <a:pt x="372" y="1165"/>
                    <a:pt x="490" y="1165"/>
                  </a:cubicBezTo>
                  <a:cubicBezTo>
                    <a:pt x="494" y="1165"/>
                    <a:pt x="499" y="1165"/>
                    <a:pt x="504" y="1165"/>
                  </a:cubicBezTo>
                  <a:cubicBezTo>
                    <a:pt x="631" y="1157"/>
                    <a:pt x="763" y="1116"/>
                    <a:pt x="854" y="1019"/>
                  </a:cubicBezTo>
                  <a:cubicBezTo>
                    <a:pt x="936" y="931"/>
                    <a:pt x="1011" y="799"/>
                    <a:pt x="997" y="672"/>
                  </a:cubicBezTo>
                  <a:cubicBezTo>
                    <a:pt x="986" y="576"/>
                    <a:pt x="986" y="469"/>
                    <a:pt x="955" y="378"/>
                  </a:cubicBezTo>
                  <a:cubicBezTo>
                    <a:pt x="928" y="303"/>
                    <a:pt x="900" y="237"/>
                    <a:pt x="851" y="177"/>
                  </a:cubicBezTo>
                  <a:cubicBezTo>
                    <a:pt x="776" y="78"/>
                    <a:pt x="648" y="0"/>
                    <a:pt x="517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30"/>
            <p:cNvSpPr/>
            <p:nvPr/>
          </p:nvSpPr>
          <p:spPr>
            <a:xfrm>
              <a:off x="2871634" y="4693464"/>
              <a:ext cx="58932" cy="41884"/>
            </a:xfrm>
            <a:custGeom>
              <a:avLst/>
              <a:gdLst/>
              <a:ahLst/>
              <a:cxnLst/>
              <a:rect l="l" t="t" r="r" b="b"/>
              <a:pathLst>
                <a:path w="1317" h="936" extrusionOk="0">
                  <a:moveTo>
                    <a:pt x="1024" y="1"/>
                  </a:moveTo>
                  <a:cubicBezTo>
                    <a:pt x="1002" y="1"/>
                    <a:pt x="981" y="3"/>
                    <a:pt x="959" y="6"/>
                  </a:cubicBezTo>
                  <a:cubicBezTo>
                    <a:pt x="901" y="15"/>
                    <a:pt x="846" y="23"/>
                    <a:pt x="788" y="37"/>
                  </a:cubicBezTo>
                  <a:lnTo>
                    <a:pt x="706" y="59"/>
                  </a:lnTo>
                  <a:cubicBezTo>
                    <a:pt x="678" y="67"/>
                    <a:pt x="664" y="71"/>
                    <a:pt x="662" y="71"/>
                  </a:cubicBezTo>
                  <a:cubicBezTo>
                    <a:pt x="660" y="71"/>
                    <a:pt x="665" y="69"/>
                    <a:pt x="675" y="64"/>
                  </a:cubicBezTo>
                  <a:lnTo>
                    <a:pt x="675" y="64"/>
                  </a:lnTo>
                  <a:cubicBezTo>
                    <a:pt x="518" y="89"/>
                    <a:pt x="386" y="152"/>
                    <a:pt x="249" y="232"/>
                  </a:cubicBezTo>
                  <a:cubicBezTo>
                    <a:pt x="75" y="328"/>
                    <a:pt x="1" y="582"/>
                    <a:pt x="111" y="752"/>
                  </a:cubicBezTo>
                  <a:cubicBezTo>
                    <a:pt x="191" y="876"/>
                    <a:pt x="309" y="935"/>
                    <a:pt x="436" y="935"/>
                  </a:cubicBezTo>
                  <a:cubicBezTo>
                    <a:pt x="501" y="935"/>
                    <a:pt x="568" y="920"/>
                    <a:pt x="634" y="890"/>
                  </a:cubicBezTo>
                  <a:cubicBezTo>
                    <a:pt x="686" y="865"/>
                    <a:pt x="741" y="841"/>
                    <a:pt x="791" y="813"/>
                  </a:cubicBezTo>
                  <a:cubicBezTo>
                    <a:pt x="816" y="796"/>
                    <a:pt x="841" y="780"/>
                    <a:pt x="865" y="766"/>
                  </a:cubicBezTo>
                  <a:cubicBezTo>
                    <a:pt x="923" y="733"/>
                    <a:pt x="967" y="686"/>
                    <a:pt x="1000" y="631"/>
                  </a:cubicBezTo>
                  <a:lnTo>
                    <a:pt x="1000" y="631"/>
                  </a:lnTo>
                  <a:cubicBezTo>
                    <a:pt x="996" y="640"/>
                    <a:pt x="995" y="645"/>
                    <a:pt x="998" y="645"/>
                  </a:cubicBezTo>
                  <a:cubicBezTo>
                    <a:pt x="1002" y="645"/>
                    <a:pt x="1013" y="636"/>
                    <a:pt x="1031" y="615"/>
                  </a:cubicBezTo>
                  <a:cubicBezTo>
                    <a:pt x="1053" y="598"/>
                    <a:pt x="1072" y="582"/>
                    <a:pt x="1094" y="562"/>
                  </a:cubicBezTo>
                  <a:cubicBezTo>
                    <a:pt x="1138" y="527"/>
                    <a:pt x="1176" y="485"/>
                    <a:pt x="1215" y="447"/>
                  </a:cubicBezTo>
                  <a:cubicBezTo>
                    <a:pt x="1298" y="364"/>
                    <a:pt x="1317" y="229"/>
                    <a:pt x="1256" y="127"/>
                  </a:cubicBezTo>
                  <a:cubicBezTo>
                    <a:pt x="1205" y="38"/>
                    <a:pt x="1118" y="1"/>
                    <a:pt x="1024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30"/>
            <p:cNvSpPr/>
            <p:nvPr/>
          </p:nvSpPr>
          <p:spPr>
            <a:xfrm>
              <a:off x="3057296" y="4560292"/>
              <a:ext cx="63273" cy="49088"/>
            </a:xfrm>
            <a:custGeom>
              <a:avLst/>
              <a:gdLst/>
              <a:ahLst/>
              <a:cxnLst/>
              <a:rect l="l" t="t" r="r" b="b"/>
              <a:pathLst>
                <a:path w="1414" h="1097" extrusionOk="0">
                  <a:moveTo>
                    <a:pt x="706" y="0"/>
                  </a:moveTo>
                  <a:cubicBezTo>
                    <a:pt x="1" y="0"/>
                    <a:pt x="1" y="1096"/>
                    <a:pt x="706" y="1096"/>
                  </a:cubicBezTo>
                  <a:cubicBezTo>
                    <a:pt x="1413" y="1096"/>
                    <a:pt x="1413" y="0"/>
                    <a:pt x="70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30"/>
            <p:cNvSpPr/>
            <p:nvPr/>
          </p:nvSpPr>
          <p:spPr>
            <a:xfrm>
              <a:off x="3169793" y="4168921"/>
              <a:ext cx="100592" cy="286831"/>
            </a:xfrm>
            <a:custGeom>
              <a:avLst/>
              <a:gdLst/>
              <a:ahLst/>
              <a:cxnLst/>
              <a:rect l="l" t="t" r="r" b="b"/>
              <a:pathLst>
                <a:path w="2248" h="6410" extrusionOk="0">
                  <a:moveTo>
                    <a:pt x="1801" y="1"/>
                  </a:moveTo>
                  <a:cubicBezTo>
                    <a:pt x="1738" y="1"/>
                    <a:pt x="1671" y="37"/>
                    <a:pt x="1653" y="101"/>
                  </a:cubicBezTo>
                  <a:cubicBezTo>
                    <a:pt x="1361" y="1123"/>
                    <a:pt x="1336" y="2202"/>
                    <a:pt x="1066" y="3234"/>
                  </a:cubicBezTo>
                  <a:cubicBezTo>
                    <a:pt x="799" y="4261"/>
                    <a:pt x="444" y="5275"/>
                    <a:pt x="37" y="6255"/>
                  </a:cubicBezTo>
                  <a:cubicBezTo>
                    <a:pt x="0" y="6344"/>
                    <a:pt x="82" y="6410"/>
                    <a:pt x="162" y="6410"/>
                  </a:cubicBezTo>
                  <a:cubicBezTo>
                    <a:pt x="204" y="6410"/>
                    <a:pt x="244" y="6392"/>
                    <a:pt x="268" y="6351"/>
                  </a:cubicBezTo>
                  <a:cubicBezTo>
                    <a:pt x="1284" y="4586"/>
                    <a:pt x="2247" y="2174"/>
                    <a:pt x="1923" y="101"/>
                  </a:cubicBezTo>
                  <a:lnTo>
                    <a:pt x="1925" y="101"/>
                  </a:lnTo>
                  <a:cubicBezTo>
                    <a:pt x="1915" y="32"/>
                    <a:pt x="1859" y="1"/>
                    <a:pt x="180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30"/>
            <p:cNvSpPr/>
            <p:nvPr/>
          </p:nvSpPr>
          <p:spPr>
            <a:xfrm>
              <a:off x="2659481" y="4800637"/>
              <a:ext cx="659623" cy="230718"/>
            </a:xfrm>
            <a:custGeom>
              <a:avLst/>
              <a:gdLst/>
              <a:ahLst/>
              <a:cxnLst/>
              <a:rect l="l" t="t" r="r" b="b"/>
              <a:pathLst>
                <a:path w="14741" h="5156" extrusionOk="0">
                  <a:moveTo>
                    <a:pt x="14441" y="1"/>
                  </a:moveTo>
                  <a:cubicBezTo>
                    <a:pt x="14402" y="1"/>
                    <a:pt x="14361" y="12"/>
                    <a:pt x="14320" y="37"/>
                  </a:cubicBezTo>
                  <a:cubicBezTo>
                    <a:pt x="13249" y="703"/>
                    <a:pt x="12418" y="1664"/>
                    <a:pt x="11306" y="2306"/>
                  </a:cubicBezTo>
                  <a:cubicBezTo>
                    <a:pt x="10218" y="2933"/>
                    <a:pt x="9051" y="3407"/>
                    <a:pt x="7847" y="3762"/>
                  </a:cubicBezTo>
                  <a:cubicBezTo>
                    <a:pt x="5328" y="4506"/>
                    <a:pt x="2685" y="4756"/>
                    <a:pt x="80" y="5031"/>
                  </a:cubicBezTo>
                  <a:cubicBezTo>
                    <a:pt x="4" y="5040"/>
                    <a:pt x="1" y="5155"/>
                    <a:pt x="78" y="5155"/>
                  </a:cubicBezTo>
                  <a:cubicBezTo>
                    <a:pt x="79" y="5155"/>
                    <a:pt x="80" y="5155"/>
                    <a:pt x="80" y="5155"/>
                  </a:cubicBezTo>
                  <a:cubicBezTo>
                    <a:pt x="2894" y="5062"/>
                    <a:pt x="5722" y="4850"/>
                    <a:pt x="8448" y="4104"/>
                  </a:cubicBezTo>
                  <a:cubicBezTo>
                    <a:pt x="10559" y="3528"/>
                    <a:pt x="13566" y="2432"/>
                    <a:pt x="14654" y="370"/>
                  </a:cubicBezTo>
                  <a:cubicBezTo>
                    <a:pt x="14741" y="203"/>
                    <a:pt x="14609" y="1"/>
                    <a:pt x="1444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30"/>
            <p:cNvSpPr/>
            <p:nvPr/>
          </p:nvSpPr>
          <p:spPr>
            <a:xfrm>
              <a:off x="3370491" y="4699639"/>
              <a:ext cx="45016" cy="34903"/>
            </a:xfrm>
            <a:custGeom>
              <a:avLst/>
              <a:gdLst/>
              <a:ahLst/>
              <a:cxnLst/>
              <a:rect l="l" t="t" r="r" b="b"/>
              <a:pathLst>
                <a:path w="1006" h="780" extrusionOk="0">
                  <a:moveTo>
                    <a:pt x="505" y="0"/>
                  </a:moveTo>
                  <a:cubicBezTo>
                    <a:pt x="4" y="0"/>
                    <a:pt x="1" y="780"/>
                    <a:pt x="505" y="780"/>
                  </a:cubicBezTo>
                  <a:cubicBezTo>
                    <a:pt x="1006" y="780"/>
                    <a:pt x="1006" y="0"/>
                    <a:pt x="505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30"/>
            <p:cNvSpPr/>
            <p:nvPr/>
          </p:nvSpPr>
          <p:spPr>
            <a:xfrm>
              <a:off x="3100209" y="5058836"/>
              <a:ext cx="40317" cy="30428"/>
            </a:xfrm>
            <a:custGeom>
              <a:avLst/>
              <a:gdLst/>
              <a:ahLst/>
              <a:cxnLst/>
              <a:rect l="l" t="t" r="r" b="b"/>
              <a:pathLst>
                <a:path w="901" h="680" extrusionOk="0">
                  <a:moveTo>
                    <a:pt x="341" y="1"/>
                  </a:moveTo>
                  <a:cubicBezTo>
                    <a:pt x="161" y="1"/>
                    <a:pt x="0" y="151"/>
                    <a:pt x="0" y="341"/>
                  </a:cubicBezTo>
                  <a:cubicBezTo>
                    <a:pt x="0" y="531"/>
                    <a:pt x="162" y="680"/>
                    <a:pt x="343" y="680"/>
                  </a:cubicBezTo>
                  <a:cubicBezTo>
                    <a:pt x="372" y="680"/>
                    <a:pt x="401" y="676"/>
                    <a:pt x="430" y="668"/>
                  </a:cubicBezTo>
                  <a:cubicBezTo>
                    <a:pt x="520" y="644"/>
                    <a:pt x="614" y="616"/>
                    <a:pt x="705" y="591"/>
                  </a:cubicBezTo>
                  <a:cubicBezTo>
                    <a:pt x="810" y="561"/>
                    <a:pt x="900" y="454"/>
                    <a:pt x="895" y="341"/>
                  </a:cubicBezTo>
                  <a:cubicBezTo>
                    <a:pt x="889" y="225"/>
                    <a:pt x="818" y="120"/>
                    <a:pt x="705" y="87"/>
                  </a:cubicBezTo>
                  <a:cubicBezTo>
                    <a:pt x="611" y="63"/>
                    <a:pt x="520" y="38"/>
                    <a:pt x="430" y="13"/>
                  </a:cubicBezTo>
                  <a:cubicBezTo>
                    <a:pt x="400" y="5"/>
                    <a:pt x="370" y="1"/>
                    <a:pt x="34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7" name="Google Shape;2837;p30"/>
          <p:cNvGrpSpPr/>
          <p:nvPr/>
        </p:nvGrpSpPr>
        <p:grpSpPr>
          <a:xfrm>
            <a:off x="6996469" y="4159708"/>
            <a:ext cx="1755526" cy="1600634"/>
            <a:chOff x="2766050" y="2606825"/>
            <a:chExt cx="2129459" cy="1941574"/>
          </a:xfrm>
        </p:grpSpPr>
        <p:sp>
          <p:nvSpPr>
            <p:cNvPr id="2838" name="Google Shape;2838;p30"/>
            <p:cNvSpPr/>
            <p:nvPr/>
          </p:nvSpPr>
          <p:spPr>
            <a:xfrm flipH="1">
              <a:off x="2860148" y="2621825"/>
              <a:ext cx="1926574" cy="1926574"/>
            </a:xfrm>
            <a:custGeom>
              <a:avLst/>
              <a:gdLst/>
              <a:ahLst/>
              <a:cxnLst/>
              <a:rect l="l" t="t" r="r" b="b"/>
              <a:pathLst>
                <a:path w="53943" h="53943" extrusionOk="0">
                  <a:moveTo>
                    <a:pt x="26971" y="0"/>
                  </a:moveTo>
                  <a:cubicBezTo>
                    <a:pt x="19818" y="0"/>
                    <a:pt x="12957" y="2842"/>
                    <a:pt x="7899" y="7899"/>
                  </a:cubicBezTo>
                  <a:cubicBezTo>
                    <a:pt x="2841" y="12957"/>
                    <a:pt x="0" y="19818"/>
                    <a:pt x="0" y="26971"/>
                  </a:cubicBezTo>
                  <a:cubicBezTo>
                    <a:pt x="0" y="34125"/>
                    <a:pt x="2841" y="40986"/>
                    <a:pt x="7899" y="46043"/>
                  </a:cubicBezTo>
                  <a:cubicBezTo>
                    <a:pt x="12957" y="51101"/>
                    <a:pt x="19818" y="53943"/>
                    <a:pt x="26971" y="53943"/>
                  </a:cubicBezTo>
                  <a:cubicBezTo>
                    <a:pt x="34124" y="53943"/>
                    <a:pt x="40985" y="51101"/>
                    <a:pt x="46043" y="46043"/>
                  </a:cubicBezTo>
                  <a:cubicBezTo>
                    <a:pt x="51101" y="40986"/>
                    <a:pt x="53942" y="34125"/>
                    <a:pt x="53942" y="26971"/>
                  </a:cubicBezTo>
                  <a:cubicBezTo>
                    <a:pt x="53942" y="19818"/>
                    <a:pt x="51101" y="12957"/>
                    <a:pt x="46043" y="7899"/>
                  </a:cubicBezTo>
                  <a:cubicBezTo>
                    <a:pt x="40985" y="2842"/>
                    <a:pt x="34124" y="0"/>
                    <a:pt x="26971" y="0"/>
                  </a:cubicBezTo>
                  <a:close/>
                </a:path>
              </a:pathLst>
            </a:custGeom>
            <a:solidFill>
              <a:srgbClr val="FC99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30"/>
            <p:cNvSpPr/>
            <p:nvPr/>
          </p:nvSpPr>
          <p:spPr>
            <a:xfrm flipH="1">
              <a:off x="3070591" y="2626539"/>
              <a:ext cx="658763" cy="358543"/>
            </a:xfrm>
            <a:custGeom>
              <a:avLst/>
              <a:gdLst/>
              <a:ahLst/>
              <a:cxnLst/>
              <a:rect l="l" t="t" r="r" b="b"/>
              <a:pathLst>
                <a:path w="18445" h="10039" extrusionOk="0">
                  <a:moveTo>
                    <a:pt x="0" y="0"/>
                  </a:moveTo>
                  <a:lnTo>
                    <a:pt x="0" y="0"/>
                  </a:lnTo>
                  <a:cubicBezTo>
                    <a:pt x="454" y="664"/>
                    <a:pt x="953" y="1297"/>
                    <a:pt x="1484" y="1892"/>
                  </a:cubicBezTo>
                  <a:cubicBezTo>
                    <a:pt x="3062" y="3654"/>
                    <a:pt x="4909" y="5174"/>
                    <a:pt x="6881" y="6479"/>
                  </a:cubicBezTo>
                  <a:cubicBezTo>
                    <a:pt x="7817" y="7096"/>
                    <a:pt x="8783" y="7693"/>
                    <a:pt x="9799" y="8169"/>
                  </a:cubicBezTo>
                  <a:cubicBezTo>
                    <a:pt x="11121" y="8786"/>
                    <a:pt x="12517" y="9229"/>
                    <a:pt x="13943" y="9524"/>
                  </a:cubicBezTo>
                  <a:cubicBezTo>
                    <a:pt x="15429" y="9830"/>
                    <a:pt x="16933" y="9965"/>
                    <a:pt x="18444" y="10039"/>
                  </a:cubicBezTo>
                  <a:cubicBezTo>
                    <a:pt x="14023" y="4488"/>
                    <a:pt x="7459" y="725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30"/>
            <p:cNvSpPr/>
            <p:nvPr/>
          </p:nvSpPr>
          <p:spPr>
            <a:xfrm flipH="1">
              <a:off x="2918763" y="2636861"/>
              <a:ext cx="1222417" cy="617977"/>
            </a:xfrm>
            <a:custGeom>
              <a:avLst/>
              <a:gdLst/>
              <a:ahLst/>
              <a:cxnLst/>
              <a:rect l="l" t="t" r="r" b="b"/>
              <a:pathLst>
                <a:path w="34227" h="17303" extrusionOk="0">
                  <a:moveTo>
                    <a:pt x="4161" y="1"/>
                  </a:moveTo>
                  <a:cubicBezTo>
                    <a:pt x="2732" y="257"/>
                    <a:pt x="1341" y="623"/>
                    <a:pt x="0" y="1094"/>
                  </a:cubicBezTo>
                  <a:cubicBezTo>
                    <a:pt x="2206" y="4056"/>
                    <a:pt x="4849" y="6699"/>
                    <a:pt x="7800" y="8918"/>
                  </a:cubicBezTo>
                  <a:cubicBezTo>
                    <a:pt x="11033" y="11350"/>
                    <a:pt x="14642" y="13296"/>
                    <a:pt x="18483" y="14574"/>
                  </a:cubicBezTo>
                  <a:cubicBezTo>
                    <a:pt x="22285" y="15840"/>
                    <a:pt x="26278" y="16396"/>
                    <a:pt x="30245" y="16856"/>
                  </a:cubicBezTo>
                  <a:cubicBezTo>
                    <a:pt x="31572" y="17010"/>
                    <a:pt x="32899" y="17151"/>
                    <a:pt x="34226" y="17302"/>
                  </a:cubicBezTo>
                  <a:cubicBezTo>
                    <a:pt x="33877" y="16336"/>
                    <a:pt x="33469" y="15397"/>
                    <a:pt x="33015" y="14488"/>
                  </a:cubicBezTo>
                  <a:cubicBezTo>
                    <a:pt x="32775" y="14516"/>
                    <a:pt x="32536" y="14546"/>
                    <a:pt x="32294" y="14568"/>
                  </a:cubicBezTo>
                  <a:cubicBezTo>
                    <a:pt x="31167" y="14679"/>
                    <a:pt x="30038" y="14737"/>
                    <a:pt x="28910" y="14737"/>
                  </a:cubicBezTo>
                  <a:cubicBezTo>
                    <a:pt x="26469" y="14737"/>
                    <a:pt x="24037" y="14462"/>
                    <a:pt x="21660" y="13839"/>
                  </a:cubicBezTo>
                  <a:cubicBezTo>
                    <a:pt x="20061" y="13417"/>
                    <a:pt x="18469" y="12894"/>
                    <a:pt x="17032" y="12065"/>
                  </a:cubicBezTo>
                  <a:cubicBezTo>
                    <a:pt x="15859" y="11394"/>
                    <a:pt x="14788" y="10551"/>
                    <a:pt x="13797" y="9634"/>
                  </a:cubicBezTo>
                  <a:cubicBezTo>
                    <a:pt x="11790" y="7770"/>
                    <a:pt x="10110" y="5592"/>
                    <a:pt x="8252" y="3585"/>
                  </a:cubicBezTo>
                  <a:cubicBezTo>
                    <a:pt x="7018" y="2253"/>
                    <a:pt x="5680" y="989"/>
                    <a:pt x="41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30"/>
            <p:cNvSpPr/>
            <p:nvPr/>
          </p:nvSpPr>
          <p:spPr>
            <a:xfrm flipH="1">
              <a:off x="2860151" y="2812077"/>
              <a:ext cx="1677034" cy="833231"/>
            </a:xfrm>
            <a:custGeom>
              <a:avLst/>
              <a:gdLst/>
              <a:ahLst/>
              <a:cxnLst/>
              <a:rect l="l" t="t" r="r" b="b"/>
              <a:pathLst>
                <a:path w="46956" h="23330" extrusionOk="0">
                  <a:moveTo>
                    <a:pt x="3911" y="1"/>
                  </a:moveTo>
                  <a:cubicBezTo>
                    <a:pt x="2495" y="1055"/>
                    <a:pt x="1185" y="2242"/>
                    <a:pt x="1" y="3550"/>
                  </a:cubicBezTo>
                  <a:cubicBezTo>
                    <a:pt x="4238" y="4706"/>
                    <a:pt x="8685" y="5139"/>
                    <a:pt x="12743" y="6906"/>
                  </a:cubicBezTo>
                  <a:cubicBezTo>
                    <a:pt x="14668" y="7746"/>
                    <a:pt x="16499" y="8883"/>
                    <a:pt x="18137" y="10194"/>
                  </a:cubicBezTo>
                  <a:cubicBezTo>
                    <a:pt x="19731" y="11474"/>
                    <a:pt x="21176" y="12922"/>
                    <a:pt x="22649" y="14337"/>
                  </a:cubicBezTo>
                  <a:cubicBezTo>
                    <a:pt x="24133" y="15761"/>
                    <a:pt x="25656" y="17165"/>
                    <a:pt x="27382" y="18294"/>
                  </a:cubicBezTo>
                  <a:cubicBezTo>
                    <a:pt x="29199" y="19480"/>
                    <a:pt x="31185" y="20430"/>
                    <a:pt x="33225" y="21152"/>
                  </a:cubicBezTo>
                  <a:cubicBezTo>
                    <a:pt x="37352" y="22608"/>
                    <a:pt x="41732" y="23137"/>
                    <a:pt x="46085" y="23305"/>
                  </a:cubicBezTo>
                  <a:cubicBezTo>
                    <a:pt x="46358" y="23316"/>
                    <a:pt x="46630" y="23321"/>
                    <a:pt x="46903" y="23329"/>
                  </a:cubicBezTo>
                  <a:cubicBezTo>
                    <a:pt x="46939" y="22773"/>
                    <a:pt x="46955" y="22212"/>
                    <a:pt x="46955" y="21644"/>
                  </a:cubicBezTo>
                  <a:cubicBezTo>
                    <a:pt x="46955" y="21141"/>
                    <a:pt x="46939" y="20642"/>
                    <a:pt x="46911" y="20147"/>
                  </a:cubicBezTo>
                  <a:cubicBezTo>
                    <a:pt x="45818" y="20378"/>
                    <a:pt x="44706" y="20535"/>
                    <a:pt x="43585" y="20590"/>
                  </a:cubicBezTo>
                  <a:cubicBezTo>
                    <a:pt x="43194" y="20610"/>
                    <a:pt x="42802" y="20620"/>
                    <a:pt x="42411" y="20620"/>
                  </a:cubicBezTo>
                  <a:cubicBezTo>
                    <a:pt x="39096" y="20620"/>
                    <a:pt x="35784" y="19911"/>
                    <a:pt x="32718" y="18663"/>
                  </a:cubicBezTo>
                  <a:cubicBezTo>
                    <a:pt x="31006" y="17966"/>
                    <a:pt x="29362" y="17104"/>
                    <a:pt x="27826" y="16077"/>
                  </a:cubicBezTo>
                  <a:cubicBezTo>
                    <a:pt x="26278" y="15045"/>
                    <a:pt x="24882" y="13836"/>
                    <a:pt x="23558" y="12537"/>
                  </a:cubicBezTo>
                  <a:cubicBezTo>
                    <a:pt x="20516" y="9555"/>
                    <a:pt x="17903" y="6099"/>
                    <a:pt x="14357" y="3671"/>
                  </a:cubicBezTo>
                  <a:cubicBezTo>
                    <a:pt x="12410" y="2338"/>
                    <a:pt x="10251" y="1488"/>
                    <a:pt x="7974" y="904"/>
                  </a:cubicBezTo>
                  <a:cubicBezTo>
                    <a:pt x="6631" y="560"/>
                    <a:pt x="5268" y="290"/>
                    <a:pt x="39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30"/>
            <p:cNvSpPr/>
            <p:nvPr/>
          </p:nvSpPr>
          <p:spPr>
            <a:xfrm flipH="1">
              <a:off x="2893900" y="3089793"/>
              <a:ext cx="1784964" cy="841945"/>
            </a:xfrm>
            <a:custGeom>
              <a:avLst/>
              <a:gdLst/>
              <a:ahLst/>
              <a:cxnLst/>
              <a:rect l="l" t="t" r="r" b="b"/>
              <a:pathLst>
                <a:path w="49978" h="23574" extrusionOk="0">
                  <a:moveTo>
                    <a:pt x="824" y="0"/>
                  </a:moveTo>
                  <a:cubicBezTo>
                    <a:pt x="535" y="482"/>
                    <a:pt x="259" y="975"/>
                    <a:pt x="0" y="1473"/>
                  </a:cubicBezTo>
                  <a:cubicBezTo>
                    <a:pt x="1862" y="5372"/>
                    <a:pt x="4893" y="8679"/>
                    <a:pt x="8357" y="11245"/>
                  </a:cubicBezTo>
                  <a:cubicBezTo>
                    <a:pt x="12767" y="14510"/>
                    <a:pt x="17982" y="16817"/>
                    <a:pt x="23381" y="17814"/>
                  </a:cubicBezTo>
                  <a:cubicBezTo>
                    <a:pt x="26124" y="18321"/>
                    <a:pt x="28910" y="18612"/>
                    <a:pt x="31669" y="19023"/>
                  </a:cubicBezTo>
                  <a:cubicBezTo>
                    <a:pt x="34312" y="19416"/>
                    <a:pt x="36952" y="19849"/>
                    <a:pt x="39562" y="20427"/>
                  </a:cubicBezTo>
                  <a:cubicBezTo>
                    <a:pt x="42839" y="21151"/>
                    <a:pt x="46085" y="22134"/>
                    <a:pt x="49116" y="23574"/>
                  </a:cubicBezTo>
                  <a:cubicBezTo>
                    <a:pt x="49449" y="22712"/>
                    <a:pt x="49733" y="21828"/>
                    <a:pt x="49978" y="20928"/>
                  </a:cubicBezTo>
                  <a:cubicBezTo>
                    <a:pt x="49342" y="20520"/>
                    <a:pt x="48695" y="20132"/>
                    <a:pt x="48040" y="19761"/>
                  </a:cubicBezTo>
                  <a:cubicBezTo>
                    <a:pt x="45573" y="18376"/>
                    <a:pt x="42935" y="17238"/>
                    <a:pt x="40165" y="16627"/>
                  </a:cubicBezTo>
                  <a:cubicBezTo>
                    <a:pt x="38037" y="16156"/>
                    <a:pt x="35881" y="15821"/>
                    <a:pt x="33720" y="15545"/>
                  </a:cubicBezTo>
                  <a:cubicBezTo>
                    <a:pt x="29254" y="14975"/>
                    <a:pt x="24758" y="14617"/>
                    <a:pt x="20331" y="13794"/>
                  </a:cubicBezTo>
                  <a:cubicBezTo>
                    <a:pt x="16118" y="13012"/>
                    <a:pt x="11873" y="11787"/>
                    <a:pt x="8280" y="9383"/>
                  </a:cubicBezTo>
                  <a:cubicBezTo>
                    <a:pt x="6490" y="8186"/>
                    <a:pt x="4907" y="6713"/>
                    <a:pt x="3602" y="5000"/>
                  </a:cubicBezTo>
                  <a:cubicBezTo>
                    <a:pt x="2440" y="3475"/>
                    <a:pt x="1531" y="1779"/>
                    <a:pt x="8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30"/>
            <p:cNvSpPr/>
            <p:nvPr/>
          </p:nvSpPr>
          <p:spPr>
            <a:xfrm flipH="1">
              <a:off x="3079045" y="3406295"/>
              <a:ext cx="1701498" cy="968555"/>
            </a:xfrm>
            <a:custGeom>
              <a:avLst/>
              <a:gdLst/>
              <a:ahLst/>
              <a:cxnLst/>
              <a:rect l="l" t="t" r="r" b="b"/>
              <a:pathLst>
                <a:path w="47641" h="27119" extrusionOk="0">
                  <a:moveTo>
                    <a:pt x="301" y="1"/>
                  </a:moveTo>
                  <a:cubicBezTo>
                    <a:pt x="174" y="670"/>
                    <a:pt x="78" y="1350"/>
                    <a:pt x="1" y="2038"/>
                  </a:cubicBezTo>
                  <a:cubicBezTo>
                    <a:pt x="1898" y="2449"/>
                    <a:pt x="3701" y="3220"/>
                    <a:pt x="5328" y="4271"/>
                  </a:cubicBezTo>
                  <a:lnTo>
                    <a:pt x="5331" y="4271"/>
                  </a:lnTo>
                  <a:cubicBezTo>
                    <a:pt x="7054" y="5386"/>
                    <a:pt x="8580" y="6780"/>
                    <a:pt x="9989" y="8266"/>
                  </a:cubicBezTo>
                  <a:cubicBezTo>
                    <a:pt x="12960" y="11400"/>
                    <a:pt x="15457" y="14971"/>
                    <a:pt x="18596" y="17950"/>
                  </a:cubicBezTo>
                  <a:cubicBezTo>
                    <a:pt x="21862" y="21050"/>
                    <a:pt x="25912" y="23297"/>
                    <a:pt x="30141" y="24794"/>
                  </a:cubicBezTo>
                  <a:cubicBezTo>
                    <a:pt x="34023" y="26171"/>
                    <a:pt x="38120" y="26945"/>
                    <a:pt x="42236" y="27118"/>
                  </a:cubicBezTo>
                  <a:cubicBezTo>
                    <a:pt x="44257" y="25700"/>
                    <a:pt x="46077" y="24018"/>
                    <a:pt x="47641" y="22113"/>
                  </a:cubicBezTo>
                  <a:lnTo>
                    <a:pt x="47641" y="22113"/>
                  </a:lnTo>
                  <a:cubicBezTo>
                    <a:pt x="47208" y="22192"/>
                    <a:pt x="46773" y="22267"/>
                    <a:pt x="46338" y="22327"/>
                  </a:cubicBezTo>
                  <a:cubicBezTo>
                    <a:pt x="45343" y="22464"/>
                    <a:pt x="44351" y="22533"/>
                    <a:pt x="43362" y="22533"/>
                  </a:cubicBezTo>
                  <a:cubicBezTo>
                    <a:pt x="41960" y="22533"/>
                    <a:pt x="40562" y="22395"/>
                    <a:pt x="39166" y="22115"/>
                  </a:cubicBezTo>
                  <a:cubicBezTo>
                    <a:pt x="36784" y="21639"/>
                    <a:pt x="34444" y="20951"/>
                    <a:pt x="32162" y="20117"/>
                  </a:cubicBezTo>
                  <a:cubicBezTo>
                    <a:pt x="27539" y="18429"/>
                    <a:pt x="23079" y="16149"/>
                    <a:pt x="19111" y="13228"/>
                  </a:cubicBezTo>
                  <a:cubicBezTo>
                    <a:pt x="15692" y="10709"/>
                    <a:pt x="12806" y="7584"/>
                    <a:pt x="9563" y="4861"/>
                  </a:cubicBezTo>
                  <a:cubicBezTo>
                    <a:pt x="8032" y="3575"/>
                    <a:pt x="6399" y="2391"/>
                    <a:pt x="4607" y="1491"/>
                  </a:cubicBezTo>
                  <a:cubicBezTo>
                    <a:pt x="3241" y="802"/>
                    <a:pt x="1793" y="307"/>
                    <a:pt x="3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30"/>
            <p:cNvSpPr/>
            <p:nvPr/>
          </p:nvSpPr>
          <p:spPr>
            <a:xfrm flipH="1">
              <a:off x="3578199" y="3954228"/>
              <a:ext cx="1135094" cy="594155"/>
            </a:xfrm>
            <a:custGeom>
              <a:avLst/>
              <a:gdLst/>
              <a:ahLst/>
              <a:cxnLst/>
              <a:rect l="l" t="t" r="r" b="b"/>
              <a:pathLst>
                <a:path w="31782" h="16636" extrusionOk="0">
                  <a:moveTo>
                    <a:pt x="1" y="0"/>
                  </a:moveTo>
                  <a:lnTo>
                    <a:pt x="1" y="0"/>
                  </a:lnTo>
                  <a:cubicBezTo>
                    <a:pt x="763" y="1840"/>
                    <a:pt x="1724" y="3574"/>
                    <a:pt x="2856" y="5182"/>
                  </a:cubicBezTo>
                  <a:cubicBezTo>
                    <a:pt x="4860" y="5862"/>
                    <a:pt x="6892" y="6449"/>
                    <a:pt x="8905" y="7104"/>
                  </a:cubicBezTo>
                  <a:cubicBezTo>
                    <a:pt x="11512" y="7952"/>
                    <a:pt x="14065" y="8968"/>
                    <a:pt x="16416" y="10386"/>
                  </a:cubicBezTo>
                  <a:cubicBezTo>
                    <a:pt x="17580" y="11088"/>
                    <a:pt x="18646" y="11928"/>
                    <a:pt x="19698" y="12787"/>
                  </a:cubicBezTo>
                  <a:cubicBezTo>
                    <a:pt x="20744" y="13640"/>
                    <a:pt x="21757" y="14532"/>
                    <a:pt x="22710" y="15488"/>
                  </a:cubicBezTo>
                  <a:cubicBezTo>
                    <a:pt x="23073" y="15851"/>
                    <a:pt x="23423" y="16228"/>
                    <a:pt x="23764" y="16611"/>
                  </a:cubicBezTo>
                  <a:cubicBezTo>
                    <a:pt x="24147" y="16627"/>
                    <a:pt x="24530" y="16636"/>
                    <a:pt x="24915" y="16636"/>
                  </a:cubicBezTo>
                  <a:cubicBezTo>
                    <a:pt x="27289" y="16636"/>
                    <a:pt x="29590" y="16327"/>
                    <a:pt x="31782" y="15749"/>
                  </a:cubicBezTo>
                  <a:cubicBezTo>
                    <a:pt x="30155" y="14072"/>
                    <a:pt x="28382" y="12539"/>
                    <a:pt x="26430" y="11247"/>
                  </a:cubicBezTo>
                  <a:cubicBezTo>
                    <a:pt x="24802" y="10171"/>
                    <a:pt x="23060" y="9251"/>
                    <a:pt x="21226" y="8574"/>
                  </a:cubicBezTo>
                  <a:cubicBezTo>
                    <a:pt x="19417" y="7902"/>
                    <a:pt x="17572" y="7335"/>
                    <a:pt x="15722" y="6793"/>
                  </a:cubicBezTo>
                  <a:cubicBezTo>
                    <a:pt x="12176" y="5755"/>
                    <a:pt x="8580" y="4799"/>
                    <a:pt x="5221" y="3235"/>
                  </a:cubicBezTo>
                  <a:cubicBezTo>
                    <a:pt x="3343" y="2363"/>
                    <a:pt x="1595" y="1278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30"/>
            <p:cNvSpPr/>
            <p:nvPr/>
          </p:nvSpPr>
          <p:spPr>
            <a:xfrm flipH="1">
              <a:off x="3595340" y="2606825"/>
              <a:ext cx="1300169" cy="1672712"/>
            </a:xfrm>
            <a:custGeom>
              <a:avLst/>
              <a:gdLst/>
              <a:ahLst/>
              <a:cxnLst/>
              <a:rect l="l" t="t" r="r" b="b"/>
              <a:pathLst>
                <a:path w="36404" h="46835" extrusionOk="0">
                  <a:moveTo>
                    <a:pt x="30100" y="0"/>
                  </a:moveTo>
                  <a:cubicBezTo>
                    <a:pt x="20939" y="0"/>
                    <a:pt x="11684" y="5036"/>
                    <a:pt x="6854" y="12727"/>
                  </a:cubicBezTo>
                  <a:cubicBezTo>
                    <a:pt x="1" y="23644"/>
                    <a:pt x="1887" y="37983"/>
                    <a:pt x="11215" y="46819"/>
                  </a:cubicBezTo>
                  <a:cubicBezTo>
                    <a:pt x="11228" y="46830"/>
                    <a:pt x="11241" y="46835"/>
                    <a:pt x="11254" y="46835"/>
                  </a:cubicBezTo>
                  <a:cubicBezTo>
                    <a:pt x="11299" y="46835"/>
                    <a:pt x="11336" y="46779"/>
                    <a:pt x="11298" y="46739"/>
                  </a:cubicBezTo>
                  <a:cubicBezTo>
                    <a:pt x="2639" y="37692"/>
                    <a:pt x="742" y="23826"/>
                    <a:pt x="7438" y="13066"/>
                  </a:cubicBezTo>
                  <a:cubicBezTo>
                    <a:pt x="12557" y="4838"/>
                    <a:pt x="21511" y="685"/>
                    <a:pt x="30796" y="685"/>
                  </a:cubicBezTo>
                  <a:cubicBezTo>
                    <a:pt x="32557" y="685"/>
                    <a:pt x="34330" y="834"/>
                    <a:pt x="36091" y="1133"/>
                  </a:cubicBezTo>
                  <a:cubicBezTo>
                    <a:pt x="36104" y="1136"/>
                    <a:pt x="36116" y="1137"/>
                    <a:pt x="36127" y="1137"/>
                  </a:cubicBezTo>
                  <a:cubicBezTo>
                    <a:pt x="36327" y="1137"/>
                    <a:pt x="36403" y="843"/>
                    <a:pt x="36187" y="784"/>
                  </a:cubicBezTo>
                  <a:cubicBezTo>
                    <a:pt x="34197" y="252"/>
                    <a:pt x="32151" y="0"/>
                    <a:pt x="301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30"/>
            <p:cNvSpPr/>
            <p:nvPr/>
          </p:nvSpPr>
          <p:spPr>
            <a:xfrm flipH="1">
              <a:off x="2766050" y="3440510"/>
              <a:ext cx="923411" cy="1097951"/>
            </a:xfrm>
            <a:custGeom>
              <a:avLst/>
              <a:gdLst/>
              <a:ahLst/>
              <a:cxnLst/>
              <a:rect l="l" t="t" r="r" b="b"/>
              <a:pathLst>
                <a:path w="25855" h="30742" extrusionOk="0">
                  <a:moveTo>
                    <a:pt x="22908" y="1"/>
                  </a:moveTo>
                  <a:cubicBezTo>
                    <a:pt x="22822" y="1"/>
                    <a:pt x="22734" y="57"/>
                    <a:pt x="22740" y="158"/>
                  </a:cubicBezTo>
                  <a:cubicBezTo>
                    <a:pt x="23195" y="7507"/>
                    <a:pt x="21705" y="14544"/>
                    <a:pt x="17055" y="20436"/>
                  </a:cubicBezTo>
                  <a:cubicBezTo>
                    <a:pt x="12801" y="25827"/>
                    <a:pt x="6691" y="29098"/>
                    <a:pt x="78" y="30596"/>
                  </a:cubicBezTo>
                  <a:cubicBezTo>
                    <a:pt x="1" y="30612"/>
                    <a:pt x="11" y="30742"/>
                    <a:pt x="90" y="30742"/>
                  </a:cubicBezTo>
                  <a:cubicBezTo>
                    <a:pt x="92" y="30742"/>
                    <a:pt x="95" y="30742"/>
                    <a:pt x="97" y="30742"/>
                  </a:cubicBezTo>
                  <a:cubicBezTo>
                    <a:pt x="14604" y="29343"/>
                    <a:pt x="25854" y="14516"/>
                    <a:pt x="23060" y="117"/>
                  </a:cubicBezTo>
                  <a:cubicBezTo>
                    <a:pt x="23044" y="37"/>
                    <a:pt x="22976" y="1"/>
                    <a:pt x="229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47" name="Google Shape;2847;p30"/>
          <p:cNvSpPr/>
          <p:nvPr/>
        </p:nvSpPr>
        <p:spPr>
          <a:xfrm>
            <a:off x="6696073" y="4024106"/>
            <a:ext cx="300406" cy="300418"/>
          </a:xfrm>
          <a:custGeom>
            <a:avLst/>
            <a:gdLst/>
            <a:ahLst/>
            <a:cxnLst/>
            <a:rect l="l" t="t" r="r" b="b"/>
            <a:pathLst>
              <a:path w="4723" h="4723" extrusionOk="0">
                <a:moveTo>
                  <a:pt x="2297" y="1"/>
                </a:moveTo>
                <a:cubicBezTo>
                  <a:pt x="2297" y="1"/>
                  <a:pt x="2129" y="1089"/>
                  <a:pt x="2096" y="2102"/>
                </a:cubicBezTo>
                <a:cubicBezTo>
                  <a:pt x="1295" y="2160"/>
                  <a:pt x="1" y="2424"/>
                  <a:pt x="1" y="2424"/>
                </a:cubicBezTo>
                <a:cubicBezTo>
                  <a:pt x="1" y="2424"/>
                  <a:pt x="1083" y="2595"/>
                  <a:pt x="2091" y="2628"/>
                </a:cubicBezTo>
                <a:cubicBezTo>
                  <a:pt x="2115" y="3657"/>
                  <a:pt x="2297" y="4723"/>
                  <a:pt x="2297" y="4723"/>
                </a:cubicBezTo>
                <a:cubicBezTo>
                  <a:pt x="2297" y="4723"/>
                  <a:pt x="2564" y="3432"/>
                  <a:pt x="2622" y="2630"/>
                </a:cubicBezTo>
                <a:cubicBezTo>
                  <a:pt x="3652" y="2608"/>
                  <a:pt x="4723" y="2424"/>
                  <a:pt x="4723" y="2424"/>
                </a:cubicBezTo>
                <a:cubicBezTo>
                  <a:pt x="4723" y="2424"/>
                  <a:pt x="3421" y="2157"/>
                  <a:pt x="2622" y="2102"/>
                </a:cubicBezTo>
                <a:cubicBezTo>
                  <a:pt x="2564" y="1303"/>
                  <a:pt x="2297" y="1"/>
                  <a:pt x="229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8" name="Google Shape;2848;p30"/>
          <p:cNvSpPr/>
          <p:nvPr/>
        </p:nvSpPr>
        <p:spPr>
          <a:xfrm>
            <a:off x="5887802" y="492503"/>
            <a:ext cx="391241" cy="391265"/>
          </a:xfrm>
          <a:custGeom>
            <a:avLst/>
            <a:gdLst/>
            <a:ahLst/>
            <a:cxnLst/>
            <a:rect l="l" t="t" r="r" b="b"/>
            <a:pathLst>
              <a:path w="9444" h="9444" extrusionOk="0">
                <a:moveTo>
                  <a:pt x="4595" y="0"/>
                </a:moveTo>
                <a:cubicBezTo>
                  <a:pt x="4595" y="0"/>
                  <a:pt x="4257" y="2178"/>
                  <a:pt x="4191" y="4202"/>
                </a:cubicBezTo>
                <a:cubicBezTo>
                  <a:pt x="2591" y="4314"/>
                  <a:pt x="0" y="4846"/>
                  <a:pt x="0" y="4846"/>
                </a:cubicBezTo>
                <a:cubicBezTo>
                  <a:pt x="0" y="4846"/>
                  <a:pt x="2164" y="5184"/>
                  <a:pt x="4182" y="5253"/>
                </a:cubicBezTo>
                <a:cubicBezTo>
                  <a:pt x="4229" y="7310"/>
                  <a:pt x="4595" y="9444"/>
                  <a:pt x="4595" y="9444"/>
                </a:cubicBezTo>
                <a:cubicBezTo>
                  <a:pt x="4595" y="9444"/>
                  <a:pt x="5127" y="6858"/>
                  <a:pt x="5242" y="5259"/>
                </a:cubicBezTo>
                <a:cubicBezTo>
                  <a:pt x="7305" y="5215"/>
                  <a:pt x="9444" y="4846"/>
                  <a:pt x="9444" y="4846"/>
                </a:cubicBezTo>
                <a:cubicBezTo>
                  <a:pt x="9444" y="4846"/>
                  <a:pt x="6842" y="4312"/>
                  <a:pt x="5242" y="4199"/>
                </a:cubicBezTo>
                <a:cubicBezTo>
                  <a:pt x="5130" y="2602"/>
                  <a:pt x="4595" y="0"/>
                  <a:pt x="459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9" name="Google Shape;2849;p30"/>
          <p:cNvSpPr/>
          <p:nvPr/>
        </p:nvSpPr>
        <p:spPr>
          <a:xfrm>
            <a:off x="873727" y="1290077"/>
            <a:ext cx="300406" cy="300418"/>
          </a:xfrm>
          <a:custGeom>
            <a:avLst/>
            <a:gdLst/>
            <a:ahLst/>
            <a:cxnLst/>
            <a:rect l="l" t="t" r="r" b="b"/>
            <a:pathLst>
              <a:path w="4723" h="4723" extrusionOk="0">
                <a:moveTo>
                  <a:pt x="2297" y="0"/>
                </a:moveTo>
                <a:cubicBezTo>
                  <a:pt x="2297" y="0"/>
                  <a:pt x="2129" y="1091"/>
                  <a:pt x="2096" y="2101"/>
                </a:cubicBezTo>
                <a:cubicBezTo>
                  <a:pt x="1294" y="2159"/>
                  <a:pt x="0" y="2423"/>
                  <a:pt x="0" y="2423"/>
                </a:cubicBezTo>
                <a:cubicBezTo>
                  <a:pt x="0" y="2423"/>
                  <a:pt x="1082" y="2594"/>
                  <a:pt x="2090" y="2627"/>
                </a:cubicBezTo>
                <a:cubicBezTo>
                  <a:pt x="2112" y="3657"/>
                  <a:pt x="2297" y="4722"/>
                  <a:pt x="2297" y="4722"/>
                </a:cubicBezTo>
                <a:cubicBezTo>
                  <a:pt x="2297" y="4722"/>
                  <a:pt x="2561" y="3431"/>
                  <a:pt x="2621" y="2630"/>
                </a:cubicBezTo>
                <a:cubicBezTo>
                  <a:pt x="3651" y="2608"/>
                  <a:pt x="4722" y="2423"/>
                  <a:pt x="4722" y="2423"/>
                </a:cubicBezTo>
                <a:cubicBezTo>
                  <a:pt x="4722" y="2423"/>
                  <a:pt x="3420" y="2156"/>
                  <a:pt x="2621" y="2101"/>
                </a:cubicBezTo>
                <a:cubicBezTo>
                  <a:pt x="2564" y="1303"/>
                  <a:pt x="2297" y="0"/>
                  <a:pt x="229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0" name="Google Shape;2850;p30"/>
          <p:cNvSpPr/>
          <p:nvPr/>
        </p:nvSpPr>
        <p:spPr>
          <a:xfrm>
            <a:off x="1718363" y="3592119"/>
            <a:ext cx="300406" cy="300609"/>
          </a:xfrm>
          <a:custGeom>
            <a:avLst/>
            <a:gdLst/>
            <a:ahLst/>
            <a:cxnLst/>
            <a:rect l="l" t="t" r="r" b="b"/>
            <a:pathLst>
              <a:path w="4723" h="4726" extrusionOk="0">
                <a:moveTo>
                  <a:pt x="2300" y="1"/>
                </a:moveTo>
                <a:cubicBezTo>
                  <a:pt x="2300" y="1"/>
                  <a:pt x="2129" y="1091"/>
                  <a:pt x="2096" y="2101"/>
                </a:cubicBezTo>
                <a:cubicBezTo>
                  <a:pt x="1297" y="2159"/>
                  <a:pt x="1" y="2426"/>
                  <a:pt x="1" y="2426"/>
                </a:cubicBezTo>
                <a:cubicBezTo>
                  <a:pt x="1" y="2426"/>
                  <a:pt x="1083" y="2594"/>
                  <a:pt x="2093" y="2627"/>
                </a:cubicBezTo>
                <a:cubicBezTo>
                  <a:pt x="2115" y="3657"/>
                  <a:pt x="2300" y="4725"/>
                  <a:pt x="2300" y="4725"/>
                </a:cubicBezTo>
                <a:cubicBezTo>
                  <a:pt x="2300" y="4725"/>
                  <a:pt x="2564" y="3431"/>
                  <a:pt x="2622" y="2633"/>
                </a:cubicBezTo>
                <a:cubicBezTo>
                  <a:pt x="3651" y="2608"/>
                  <a:pt x="4722" y="2426"/>
                  <a:pt x="4722" y="2426"/>
                </a:cubicBezTo>
                <a:cubicBezTo>
                  <a:pt x="4722" y="2426"/>
                  <a:pt x="3420" y="2159"/>
                  <a:pt x="2622" y="2101"/>
                </a:cubicBezTo>
                <a:cubicBezTo>
                  <a:pt x="2567" y="1303"/>
                  <a:pt x="2300" y="1"/>
                  <a:pt x="230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51" name="Google Shape;2851;p30"/>
          <p:cNvGrpSpPr/>
          <p:nvPr/>
        </p:nvGrpSpPr>
        <p:grpSpPr>
          <a:xfrm>
            <a:off x="-1895576" y="3190707"/>
            <a:ext cx="3147611" cy="2040131"/>
            <a:chOff x="3199599" y="2197317"/>
            <a:chExt cx="2448550" cy="1587033"/>
          </a:xfrm>
        </p:grpSpPr>
        <p:sp>
          <p:nvSpPr>
            <p:cNvPr id="2852" name="Google Shape;2852;p30"/>
            <p:cNvSpPr/>
            <p:nvPr/>
          </p:nvSpPr>
          <p:spPr>
            <a:xfrm flipH="1">
              <a:off x="4477832" y="2425764"/>
              <a:ext cx="1166680" cy="507778"/>
            </a:xfrm>
            <a:custGeom>
              <a:avLst/>
              <a:gdLst/>
              <a:ahLst/>
              <a:cxnLst/>
              <a:rect l="l" t="t" r="r" b="b"/>
              <a:pathLst>
                <a:path w="40422" h="17593" extrusionOk="0">
                  <a:moveTo>
                    <a:pt x="11249" y="0"/>
                  </a:moveTo>
                  <a:cubicBezTo>
                    <a:pt x="3682" y="0"/>
                    <a:pt x="411" y="2635"/>
                    <a:pt x="411" y="2635"/>
                  </a:cubicBezTo>
                  <a:cubicBezTo>
                    <a:pt x="408" y="2635"/>
                    <a:pt x="1" y="11154"/>
                    <a:pt x="15937" y="16055"/>
                  </a:cubicBezTo>
                  <a:cubicBezTo>
                    <a:pt x="19544" y="17164"/>
                    <a:pt x="22773" y="17593"/>
                    <a:pt x="25610" y="17593"/>
                  </a:cubicBezTo>
                  <a:cubicBezTo>
                    <a:pt x="35305" y="17593"/>
                    <a:pt x="40422" y="12583"/>
                    <a:pt x="40422" y="12583"/>
                  </a:cubicBezTo>
                  <a:cubicBezTo>
                    <a:pt x="40422" y="12583"/>
                    <a:pt x="35807" y="4778"/>
                    <a:pt x="21135" y="1270"/>
                  </a:cubicBezTo>
                  <a:cubicBezTo>
                    <a:pt x="17251" y="342"/>
                    <a:pt x="13972" y="0"/>
                    <a:pt x="112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30"/>
            <p:cNvSpPr/>
            <p:nvPr/>
          </p:nvSpPr>
          <p:spPr>
            <a:xfrm flipH="1">
              <a:off x="4662437" y="2204042"/>
              <a:ext cx="702831" cy="444021"/>
            </a:xfrm>
            <a:custGeom>
              <a:avLst/>
              <a:gdLst/>
              <a:ahLst/>
              <a:cxnLst/>
              <a:rect l="l" t="t" r="r" b="b"/>
              <a:pathLst>
                <a:path w="24351" h="15384" extrusionOk="0">
                  <a:moveTo>
                    <a:pt x="10904" y="0"/>
                  </a:moveTo>
                  <a:cubicBezTo>
                    <a:pt x="1873" y="0"/>
                    <a:pt x="1" y="10130"/>
                    <a:pt x="1" y="10130"/>
                  </a:cubicBezTo>
                  <a:lnTo>
                    <a:pt x="4" y="10130"/>
                  </a:lnTo>
                  <a:cubicBezTo>
                    <a:pt x="4" y="10130"/>
                    <a:pt x="2157" y="12793"/>
                    <a:pt x="9266" y="14478"/>
                  </a:cubicBezTo>
                  <a:cubicBezTo>
                    <a:pt x="12145" y="15161"/>
                    <a:pt x="14373" y="15384"/>
                    <a:pt x="16054" y="15384"/>
                  </a:cubicBezTo>
                  <a:cubicBezTo>
                    <a:pt x="19234" y="15384"/>
                    <a:pt x="20463" y="14585"/>
                    <a:pt x="20463" y="14585"/>
                  </a:cubicBezTo>
                  <a:cubicBezTo>
                    <a:pt x="20463" y="14585"/>
                    <a:pt x="24351" y="2160"/>
                    <a:pt x="13272" y="216"/>
                  </a:cubicBezTo>
                  <a:cubicBezTo>
                    <a:pt x="12432" y="68"/>
                    <a:pt x="11644" y="0"/>
                    <a:pt x="10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30"/>
            <p:cNvSpPr/>
            <p:nvPr/>
          </p:nvSpPr>
          <p:spPr>
            <a:xfrm flipH="1">
              <a:off x="4496506" y="2496823"/>
              <a:ext cx="1148006" cy="436747"/>
            </a:xfrm>
            <a:custGeom>
              <a:avLst/>
              <a:gdLst/>
              <a:ahLst/>
              <a:cxnLst/>
              <a:rect l="l" t="t" r="r" b="b"/>
              <a:pathLst>
                <a:path w="39775" h="15132" extrusionOk="0">
                  <a:moveTo>
                    <a:pt x="653" y="0"/>
                  </a:moveTo>
                  <a:cubicBezTo>
                    <a:pt x="494" y="107"/>
                    <a:pt x="411" y="173"/>
                    <a:pt x="411" y="173"/>
                  </a:cubicBezTo>
                  <a:cubicBezTo>
                    <a:pt x="411" y="173"/>
                    <a:pt x="1" y="8692"/>
                    <a:pt x="15937" y="13593"/>
                  </a:cubicBezTo>
                  <a:cubicBezTo>
                    <a:pt x="19546" y="14702"/>
                    <a:pt x="22776" y="15131"/>
                    <a:pt x="25613" y="15131"/>
                  </a:cubicBezTo>
                  <a:cubicBezTo>
                    <a:pt x="33310" y="15131"/>
                    <a:pt x="38119" y="11973"/>
                    <a:pt x="39775" y="10672"/>
                  </a:cubicBezTo>
                  <a:lnTo>
                    <a:pt x="39775" y="10672"/>
                  </a:lnTo>
                  <a:cubicBezTo>
                    <a:pt x="39311" y="10710"/>
                    <a:pt x="38484" y="10748"/>
                    <a:pt x="37352" y="10748"/>
                  </a:cubicBezTo>
                  <a:cubicBezTo>
                    <a:pt x="33787" y="10748"/>
                    <a:pt x="27196" y="10365"/>
                    <a:pt x="19395" y="8367"/>
                  </a:cubicBezTo>
                  <a:cubicBezTo>
                    <a:pt x="7388" y="5289"/>
                    <a:pt x="2170" y="1556"/>
                    <a:pt x="6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30"/>
            <p:cNvSpPr/>
            <p:nvPr/>
          </p:nvSpPr>
          <p:spPr>
            <a:xfrm flipH="1">
              <a:off x="5467903" y="2500633"/>
              <a:ext cx="103645" cy="103645"/>
            </a:xfrm>
            <a:custGeom>
              <a:avLst/>
              <a:gdLst/>
              <a:ahLst/>
              <a:cxnLst/>
              <a:rect l="l" t="t" r="r" b="b"/>
              <a:pathLst>
                <a:path w="3591" h="3591" extrusionOk="0">
                  <a:moveTo>
                    <a:pt x="1795" y="0"/>
                  </a:moveTo>
                  <a:cubicBezTo>
                    <a:pt x="804" y="0"/>
                    <a:pt x="0" y="804"/>
                    <a:pt x="0" y="1795"/>
                  </a:cubicBezTo>
                  <a:cubicBezTo>
                    <a:pt x="0" y="2787"/>
                    <a:pt x="804" y="3590"/>
                    <a:pt x="1795" y="3590"/>
                  </a:cubicBezTo>
                  <a:cubicBezTo>
                    <a:pt x="2787" y="3590"/>
                    <a:pt x="3591" y="2787"/>
                    <a:pt x="3591" y="1795"/>
                  </a:cubicBezTo>
                  <a:cubicBezTo>
                    <a:pt x="3591" y="804"/>
                    <a:pt x="2787" y="0"/>
                    <a:pt x="17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30"/>
            <p:cNvSpPr/>
            <p:nvPr/>
          </p:nvSpPr>
          <p:spPr>
            <a:xfrm flipH="1">
              <a:off x="5479419" y="2515844"/>
              <a:ext cx="80613" cy="73282"/>
            </a:xfrm>
            <a:custGeom>
              <a:avLst/>
              <a:gdLst/>
              <a:ahLst/>
              <a:cxnLst/>
              <a:rect l="l" t="t" r="r" b="b"/>
              <a:pathLst>
                <a:path w="2793" h="2539" extrusionOk="0">
                  <a:moveTo>
                    <a:pt x="1394" y="0"/>
                  </a:moveTo>
                  <a:cubicBezTo>
                    <a:pt x="821" y="0"/>
                    <a:pt x="300" y="393"/>
                    <a:pt x="163" y="976"/>
                  </a:cubicBezTo>
                  <a:cubicBezTo>
                    <a:pt x="1" y="1659"/>
                    <a:pt x="422" y="2342"/>
                    <a:pt x="1105" y="2505"/>
                  </a:cubicBezTo>
                  <a:cubicBezTo>
                    <a:pt x="1202" y="2527"/>
                    <a:pt x="1300" y="2538"/>
                    <a:pt x="1396" y="2538"/>
                  </a:cubicBezTo>
                  <a:cubicBezTo>
                    <a:pt x="1972" y="2538"/>
                    <a:pt x="2493" y="2145"/>
                    <a:pt x="2633" y="1560"/>
                  </a:cubicBezTo>
                  <a:cubicBezTo>
                    <a:pt x="2792" y="880"/>
                    <a:pt x="2371" y="195"/>
                    <a:pt x="1688" y="35"/>
                  </a:cubicBezTo>
                  <a:cubicBezTo>
                    <a:pt x="1590" y="11"/>
                    <a:pt x="1491" y="0"/>
                    <a:pt x="1394" y="0"/>
                  </a:cubicBezTo>
                  <a:close/>
                </a:path>
              </a:pathLst>
            </a:custGeom>
            <a:solidFill>
              <a:srgbClr val="F7C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30"/>
            <p:cNvSpPr/>
            <p:nvPr/>
          </p:nvSpPr>
          <p:spPr>
            <a:xfrm flipH="1">
              <a:off x="5231259" y="2631611"/>
              <a:ext cx="114065" cy="103616"/>
            </a:xfrm>
            <a:custGeom>
              <a:avLst/>
              <a:gdLst/>
              <a:ahLst/>
              <a:cxnLst/>
              <a:rect l="l" t="t" r="r" b="b"/>
              <a:pathLst>
                <a:path w="3952" h="3590" extrusionOk="0">
                  <a:moveTo>
                    <a:pt x="1975" y="0"/>
                  </a:moveTo>
                  <a:cubicBezTo>
                    <a:pt x="1162" y="0"/>
                    <a:pt x="425" y="555"/>
                    <a:pt x="229" y="1382"/>
                  </a:cubicBezTo>
                  <a:cubicBezTo>
                    <a:pt x="1" y="2345"/>
                    <a:pt x="598" y="3312"/>
                    <a:pt x="1562" y="3540"/>
                  </a:cubicBezTo>
                  <a:cubicBezTo>
                    <a:pt x="1701" y="3573"/>
                    <a:pt x="1841" y="3589"/>
                    <a:pt x="1978" y="3589"/>
                  </a:cubicBezTo>
                  <a:cubicBezTo>
                    <a:pt x="2792" y="3589"/>
                    <a:pt x="3528" y="3033"/>
                    <a:pt x="3723" y="2208"/>
                  </a:cubicBezTo>
                  <a:cubicBezTo>
                    <a:pt x="3952" y="1244"/>
                    <a:pt x="3354" y="278"/>
                    <a:pt x="2391" y="49"/>
                  </a:cubicBezTo>
                  <a:cubicBezTo>
                    <a:pt x="2251" y="16"/>
                    <a:pt x="2112" y="0"/>
                    <a:pt x="19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30"/>
            <p:cNvSpPr/>
            <p:nvPr/>
          </p:nvSpPr>
          <p:spPr>
            <a:xfrm flipH="1">
              <a:off x="5247942" y="2646793"/>
              <a:ext cx="80613" cy="73253"/>
            </a:xfrm>
            <a:custGeom>
              <a:avLst/>
              <a:gdLst/>
              <a:ahLst/>
              <a:cxnLst/>
              <a:rect l="l" t="t" r="r" b="b"/>
              <a:pathLst>
                <a:path w="2793" h="2538" extrusionOk="0">
                  <a:moveTo>
                    <a:pt x="1393" y="0"/>
                  </a:moveTo>
                  <a:cubicBezTo>
                    <a:pt x="819" y="0"/>
                    <a:pt x="299" y="393"/>
                    <a:pt x="161" y="977"/>
                  </a:cubicBezTo>
                  <a:cubicBezTo>
                    <a:pt x="1" y="1657"/>
                    <a:pt x="422" y="2343"/>
                    <a:pt x="1102" y="2502"/>
                  </a:cubicBezTo>
                  <a:cubicBezTo>
                    <a:pt x="1201" y="2526"/>
                    <a:pt x="1300" y="2537"/>
                    <a:pt x="1397" y="2537"/>
                  </a:cubicBezTo>
                  <a:cubicBezTo>
                    <a:pt x="1972" y="2537"/>
                    <a:pt x="2491" y="2144"/>
                    <a:pt x="2630" y="1561"/>
                  </a:cubicBezTo>
                  <a:cubicBezTo>
                    <a:pt x="2793" y="878"/>
                    <a:pt x="2369" y="195"/>
                    <a:pt x="1689" y="35"/>
                  </a:cubicBezTo>
                  <a:cubicBezTo>
                    <a:pt x="1590" y="12"/>
                    <a:pt x="1491" y="0"/>
                    <a:pt x="1393" y="0"/>
                  </a:cubicBezTo>
                  <a:close/>
                </a:path>
              </a:pathLst>
            </a:custGeom>
            <a:solidFill>
              <a:srgbClr val="F7C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30"/>
            <p:cNvSpPr/>
            <p:nvPr/>
          </p:nvSpPr>
          <p:spPr>
            <a:xfrm flipH="1">
              <a:off x="4902342" y="2725530"/>
              <a:ext cx="103559" cy="103559"/>
            </a:xfrm>
            <a:custGeom>
              <a:avLst/>
              <a:gdLst/>
              <a:ahLst/>
              <a:cxnLst/>
              <a:rect l="l" t="t" r="r" b="b"/>
              <a:pathLst>
                <a:path w="3588" h="3588" extrusionOk="0">
                  <a:moveTo>
                    <a:pt x="1793" y="0"/>
                  </a:moveTo>
                  <a:cubicBezTo>
                    <a:pt x="801" y="0"/>
                    <a:pt x="0" y="804"/>
                    <a:pt x="0" y="1795"/>
                  </a:cubicBezTo>
                  <a:cubicBezTo>
                    <a:pt x="0" y="2786"/>
                    <a:pt x="801" y="3588"/>
                    <a:pt x="1793" y="3588"/>
                  </a:cubicBezTo>
                  <a:cubicBezTo>
                    <a:pt x="2784" y="3588"/>
                    <a:pt x="3588" y="2786"/>
                    <a:pt x="3588" y="1795"/>
                  </a:cubicBezTo>
                  <a:cubicBezTo>
                    <a:pt x="3588" y="804"/>
                    <a:pt x="2784" y="0"/>
                    <a:pt x="17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30"/>
            <p:cNvSpPr/>
            <p:nvPr/>
          </p:nvSpPr>
          <p:spPr>
            <a:xfrm flipH="1">
              <a:off x="4913858" y="2740711"/>
              <a:ext cx="80613" cy="73253"/>
            </a:xfrm>
            <a:custGeom>
              <a:avLst/>
              <a:gdLst/>
              <a:ahLst/>
              <a:cxnLst/>
              <a:rect l="l" t="t" r="r" b="b"/>
              <a:pathLst>
                <a:path w="2793" h="2538" extrusionOk="0">
                  <a:moveTo>
                    <a:pt x="1396" y="1"/>
                  </a:moveTo>
                  <a:cubicBezTo>
                    <a:pt x="821" y="1"/>
                    <a:pt x="302" y="393"/>
                    <a:pt x="163" y="977"/>
                  </a:cubicBezTo>
                  <a:cubicBezTo>
                    <a:pt x="1" y="1657"/>
                    <a:pt x="422" y="2343"/>
                    <a:pt x="1105" y="2503"/>
                  </a:cubicBezTo>
                  <a:cubicBezTo>
                    <a:pt x="1204" y="2526"/>
                    <a:pt x="1303" y="2537"/>
                    <a:pt x="1400" y="2537"/>
                  </a:cubicBezTo>
                  <a:cubicBezTo>
                    <a:pt x="1975" y="2537"/>
                    <a:pt x="2494" y="2145"/>
                    <a:pt x="2633" y="1561"/>
                  </a:cubicBezTo>
                  <a:cubicBezTo>
                    <a:pt x="2792" y="881"/>
                    <a:pt x="2371" y="195"/>
                    <a:pt x="1691" y="36"/>
                  </a:cubicBezTo>
                  <a:cubicBezTo>
                    <a:pt x="1592" y="12"/>
                    <a:pt x="1493" y="1"/>
                    <a:pt x="1396" y="1"/>
                  </a:cubicBezTo>
                  <a:close/>
                </a:path>
              </a:pathLst>
            </a:custGeom>
            <a:solidFill>
              <a:srgbClr val="F7C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30"/>
            <p:cNvSpPr/>
            <p:nvPr/>
          </p:nvSpPr>
          <p:spPr>
            <a:xfrm flipH="1">
              <a:off x="4579140" y="2748504"/>
              <a:ext cx="113978" cy="103616"/>
            </a:xfrm>
            <a:custGeom>
              <a:avLst/>
              <a:gdLst/>
              <a:ahLst/>
              <a:cxnLst/>
              <a:rect l="l" t="t" r="r" b="b"/>
              <a:pathLst>
                <a:path w="3949" h="3590" extrusionOk="0">
                  <a:moveTo>
                    <a:pt x="1971" y="0"/>
                  </a:moveTo>
                  <a:cubicBezTo>
                    <a:pt x="1160" y="0"/>
                    <a:pt x="424" y="555"/>
                    <a:pt x="229" y="1382"/>
                  </a:cubicBezTo>
                  <a:cubicBezTo>
                    <a:pt x="0" y="2346"/>
                    <a:pt x="595" y="3312"/>
                    <a:pt x="1561" y="3540"/>
                  </a:cubicBezTo>
                  <a:cubicBezTo>
                    <a:pt x="1700" y="3573"/>
                    <a:pt x="1839" y="3589"/>
                    <a:pt x="1976" y="3589"/>
                  </a:cubicBezTo>
                  <a:cubicBezTo>
                    <a:pt x="2788" y="3589"/>
                    <a:pt x="3524" y="3033"/>
                    <a:pt x="3720" y="2208"/>
                  </a:cubicBezTo>
                  <a:cubicBezTo>
                    <a:pt x="3948" y="1244"/>
                    <a:pt x="3351" y="278"/>
                    <a:pt x="2387" y="49"/>
                  </a:cubicBezTo>
                  <a:cubicBezTo>
                    <a:pt x="2248" y="16"/>
                    <a:pt x="2109" y="0"/>
                    <a:pt x="19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30"/>
            <p:cNvSpPr/>
            <p:nvPr/>
          </p:nvSpPr>
          <p:spPr>
            <a:xfrm flipH="1">
              <a:off x="4595822" y="2763686"/>
              <a:ext cx="80613" cy="73253"/>
            </a:xfrm>
            <a:custGeom>
              <a:avLst/>
              <a:gdLst/>
              <a:ahLst/>
              <a:cxnLst/>
              <a:rect l="l" t="t" r="r" b="b"/>
              <a:pathLst>
                <a:path w="2793" h="2538" extrusionOk="0">
                  <a:moveTo>
                    <a:pt x="1394" y="1"/>
                  </a:moveTo>
                  <a:cubicBezTo>
                    <a:pt x="820" y="1"/>
                    <a:pt x="299" y="393"/>
                    <a:pt x="163" y="977"/>
                  </a:cubicBezTo>
                  <a:cubicBezTo>
                    <a:pt x="0" y="1657"/>
                    <a:pt x="422" y="2343"/>
                    <a:pt x="1104" y="2502"/>
                  </a:cubicBezTo>
                  <a:cubicBezTo>
                    <a:pt x="1203" y="2526"/>
                    <a:pt x="1302" y="2537"/>
                    <a:pt x="1399" y="2537"/>
                  </a:cubicBezTo>
                  <a:cubicBezTo>
                    <a:pt x="1972" y="2537"/>
                    <a:pt x="2493" y="2145"/>
                    <a:pt x="2630" y="1561"/>
                  </a:cubicBezTo>
                  <a:cubicBezTo>
                    <a:pt x="2792" y="878"/>
                    <a:pt x="2371" y="195"/>
                    <a:pt x="1688" y="35"/>
                  </a:cubicBezTo>
                  <a:cubicBezTo>
                    <a:pt x="1589" y="12"/>
                    <a:pt x="1491" y="1"/>
                    <a:pt x="1394" y="1"/>
                  </a:cubicBezTo>
                  <a:close/>
                </a:path>
              </a:pathLst>
            </a:custGeom>
            <a:solidFill>
              <a:srgbClr val="F7C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30"/>
            <p:cNvSpPr/>
            <p:nvPr/>
          </p:nvSpPr>
          <p:spPr>
            <a:xfrm flipH="1">
              <a:off x="4700766" y="2197317"/>
              <a:ext cx="653938" cy="454353"/>
            </a:xfrm>
            <a:custGeom>
              <a:avLst/>
              <a:gdLst/>
              <a:ahLst/>
              <a:cxnLst/>
              <a:rect l="l" t="t" r="r" b="b"/>
              <a:pathLst>
                <a:path w="22657" h="15742" extrusionOk="0">
                  <a:moveTo>
                    <a:pt x="11231" y="0"/>
                  </a:moveTo>
                  <a:cubicBezTo>
                    <a:pt x="9607" y="0"/>
                    <a:pt x="7968" y="354"/>
                    <a:pt x="6466" y="1032"/>
                  </a:cubicBezTo>
                  <a:cubicBezTo>
                    <a:pt x="6439" y="1045"/>
                    <a:pt x="6447" y="1084"/>
                    <a:pt x="6473" y="1084"/>
                  </a:cubicBezTo>
                  <a:cubicBezTo>
                    <a:pt x="6476" y="1084"/>
                    <a:pt x="6479" y="1083"/>
                    <a:pt x="6482" y="1082"/>
                  </a:cubicBezTo>
                  <a:cubicBezTo>
                    <a:pt x="7909" y="628"/>
                    <a:pt x="9407" y="366"/>
                    <a:pt x="10883" y="366"/>
                  </a:cubicBezTo>
                  <a:cubicBezTo>
                    <a:pt x="13443" y="366"/>
                    <a:pt x="15936" y="1154"/>
                    <a:pt x="17870" y="3095"/>
                  </a:cubicBezTo>
                  <a:cubicBezTo>
                    <a:pt x="20929" y="6167"/>
                    <a:pt x="20849" y="10688"/>
                    <a:pt x="20050" y="14642"/>
                  </a:cubicBezTo>
                  <a:cubicBezTo>
                    <a:pt x="18656" y="15052"/>
                    <a:pt x="17238" y="15211"/>
                    <a:pt x="15813" y="15211"/>
                  </a:cubicBezTo>
                  <a:cubicBezTo>
                    <a:pt x="13766" y="15211"/>
                    <a:pt x="11706" y="14882"/>
                    <a:pt x="9690" y="14496"/>
                  </a:cubicBezTo>
                  <a:cubicBezTo>
                    <a:pt x="8087" y="14188"/>
                    <a:pt x="6482" y="13805"/>
                    <a:pt x="4946" y="13260"/>
                  </a:cubicBezTo>
                  <a:cubicBezTo>
                    <a:pt x="3137" y="12624"/>
                    <a:pt x="1645" y="11734"/>
                    <a:pt x="23" y="10754"/>
                  </a:cubicBezTo>
                  <a:cubicBezTo>
                    <a:pt x="21" y="10753"/>
                    <a:pt x="19" y="10752"/>
                    <a:pt x="17" y="10752"/>
                  </a:cubicBezTo>
                  <a:cubicBezTo>
                    <a:pt x="8" y="10752"/>
                    <a:pt x="0" y="10765"/>
                    <a:pt x="9" y="10774"/>
                  </a:cubicBezTo>
                  <a:cubicBezTo>
                    <a:pt x="2592" y="13180"/>
                    <a:pt x="6441" y="14331"/>
                    <a:pt x="9819" y="15005"/>
                  </a:cubicBezTo>
                  <a:cubicBezTo>
                    <a:pt x="11762" y="15396"/>
                    <a:pt x="13805" y="15741"/>
                    <a:pt x="15823" y="15741"/>
                  </a:cubicBezTo>
                  <a:cubicBezTo>
                    <a:pt x="17350" y="15741"/>
                    <a:pt x="18863" y="15543"/>
                    <a:pt x="20306" y="15016"/>
                  </a:cubicBezTo>
                  <a:cubicBezTo>
                    <a:pt x="20375" y="14992"/>
                    <a:pt x="20417" y="14945"/>
                    <a:pt x="20436" y="14892"/>
                  </a:cubicBezTo>
                  <a:cubicBezTo>
                    <a:pt x="20455" y="14870"/>
                    <a:pt x="20472" y="14840"/>
                    <a:pt x="20480" y="14802"/>
                  </a:cubicBezTo>
                  <a:cubicBezTo>
                    <a:pt x="20631" y="14133"/>
                    <a:pt x="20752" y="13447"/>
                    <a:pt x="20843" y="12750"/>
                  </a:cubicBezTo>
                  <a:cubicBezTo>
                    <a:pt x="21375" y="13117"/>
                    <a:pt x="22019" y="13389"/>
                    <a:pt x="22597" y="13612"/>
                  </a:cubicBezTo>
                  <a:cubicBezTo>
                    <a:pt x="22600" y="13614"/>
                    <a:pt x="22604" y="13614"/>
                    <a:pt x="22607" y="13614"/>
                  </a:cubicBezTo>
                  <a:cubicBezTo>
                    <a:pt x="22631" y="13614"/>
                    <a:pt x="22657" y="13585"/>
                    <a:pt x="22630" y="13568"/>
                  </a:cubicBezTo>
                  <a:lnTo>
                    <a:pt x="22630" y="13565"/>
                  </a:lnTo>
                  <a:cubicBezTo>
                    <a:pt x="22107" y="13183"/>
                    <a:pt x="21499" y="12764"/>
                    <a:pt x="20876" y="12514"/>
                  </a:cubicBezTo>
                  <a:cubicBezTo>
                    <a:pt x="21295" y="9014"/>
                    <a:pt x="20819" y="5325"/>
                    <a:pt x="18203" y="2745"/>
                  </a:cubicBezTo>
                  <a:cubicBezTo>
                    <a:pt x="16307" y="876"/>
                    <a:pt x="13787" y="0"/>
                    <a:pt x="112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30"/>
            <p:cNvSpPr/>
            <p:nvPr/>
          </p:nvSpPr>
          <p:spPr>
            <a:xfrm flipH="1">
              <a:off x="5227565" y="2423426"/>
              <a:ext cx="420584" cy="450977"/>
            </a:xfrm>
            <a:custGeom>
              <a:avLst/>
              <a:gdLst/>
              <a:ahLst/>
              <a:cxnLst/>
              <a:rect l="l" t="t" r="r" b="b"/>
              <a:pathLst>
                <a:path w="14572" h="15625" extrusionOk="0">
                  <a:moveTo>
                    <a:pt x="9248" y="0"/>
                  </a:moveTo>
                  <a:cubicBezTo>
                    <a:pt x="6071" y="0"/>
                    <a:pt x="2767" y="818"/>
                    <a:pt x="119" y="2560"/>
                  </a:cubicBezTo>
                  <a:cubicBezTo>
                    <a:pt x="39" y="2612"/>
                    <a:pt x="19" y="2692"/>
                    <a:pt x="39" y="2763"/>
                  </a:cubicBezTo>
                  <a:cubicBezTo>
                    <a:pt x="14" y="2805"/>
                    <a:pt x="0" y="2857"/>
                    <a:pt x="8" y="2917"/>
                  </a:cubicBezTo>
                  <a:cubicBezTo>
                    <a:pt x="1135" y="9454"/>
                    <a:pt x="8519" y="14192"/>
                    <a:pt x="14537" y="15624"/>
                  </a:cubicBezTo>
                  <a:cubicBezTo>
                    <a:pt x="14539" y="15624"/>
                    <a:pt x="14541" y="15624"/>
                    <a:pt x="14543" y="15624"/>
                  </a:cubicBezTo>
                  <a:cubicBezTo>
                    <a:pt x="14566" y="15624"/>
                    <a:pt x="14572" y="15590"/>
                    <a:pt x="14548" y="15583"/>
                  </a:cubicBezTo>
                  <a:cubicBezTo>
                    <a:pt x="8800" y="13633"/>
                    <a:pt x="1567" y="9324"/>
                    <a:pt x="435" y="2818"/>
                  </a:cubicBezTo>
                  <a:lnTo>
                    <a:pt x="438" y="2818"/>
                  </a:lnTo>
                  <a:cubicBezTo>
                    <a:pt x="584" y="3069"/>
                    <a:pt x="917" y="3212"/>
                    <a:pt x="1170" y="3333"/>
                  </a:cubicBezTo>
                  <a:cubicBezTo>
                    <a:pt x="1542" y="3509"/>
                    <a:pt x="1933" y="3730"/>
                    <a:pt x="2329" y="3840"/>
                  </a:cubicBezTo>
                  <a:cubicBezTo>
                    <a:pt x="2333" y="3841"/>
                    <a:pt x="2338" y="3842"/>
                    <a:pt x="2342" y="3842"/>
                  </a:cubicBezTo>
                  <a:cubicBezTo>
                    <a:pt x="2380" y="3842"/>
                    <a:pt x="2411" y="3785"/>
                    <a:pt x="2373" y="3757"/>
                  </a:cubicBezTo>
                  <a:cubicBezTo>
                    <a:pt x="2027" y="3498"/>
                    <a:pt x="1641" y="3297"/>
                    <a:pt x="1291" y="3036"/>
                  </a:cubicBezTo>
                  <a:cubicBezTo>
                    <a:pt x="1118" y="2906"/>
                    <a:pt x="939" y="2741"/>
                    <a:pt x="735" y="2656"/>
                  </a:cubicBezTo>
                  <a:cubicBezTo>
                    <a:pt x="3600" y="1097"/>
                    <a:pt x="6496" y="199"/>
                    <a:pt x="9765" y="199"/>
                  </a:cubicBezTo>
                  <a:cubicBezTo>
                    <a:pt x="9984" y="199"/>
                    <a:pt x="10205" y="203"/>
                    <a:pt x="10427" y="211"/>
                  </a:cubicBezTo>
                  <a:cubicBezTo>
                    <a:pt x="10428" y="211"/>
                    <a:pt x="10429" y="211"/>
                    <a:pt x="10430" y="211"/>
                  </a:cubicBezTo>
                  <a:cubicBezTo>
                    <a:pt x="10540" y="211"/>
                    <a:pt x="10528" y="46"/>
                    <a:pt x="10421" y="38"/>
                  </a:cubicBezTo>
                  <a:cubicBezTo>
                    <a:pt x="10033" y="13"/>
                    <a:pt x="9642" y="0"/>
                    <a:pt x="92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30"/>
            <p:cNvSpPr/>
            <p:nvPr/>
          </p:nvSpPr>
          <p:spPr>
            <a:xfrm flipH="1">
              <a:off x="5342813" y="2602171"/>
              <a:ext cx="128727" cy="56426"/>
            </a:xfrm>
            <a:custGeom>
              <a:avLst/>
              <a:gdLst/>
              <a:ahLst/>
              <a:cxnLst/>
              <a:rect l="l" t="t" r="r" b="b"/>
              <a:pathLst>
                <a:path w="4460" h="1955" extrusionOk="0">
                  <a:moveTo>
                    <a:pt x="22" y="0"/>
                  </a:moveTo>
                  <a:cubicBezTo>
                    <a:pt x="8" y="0"/>
                    <a:pt x="0" y="23"/>
                    <a:pt x="15" y="28"/>
                  </a:cubicBezTo>
                  <a:cubicBezTo>
                    <a:pt x="1378" y="739"/>
                    <a:pt x="2879" y="1441"/>
                    <a:pt x="4330" y="1950"/>
                  </a:cubicBezTo>
                  <a:cubicBezTo>
                    <a:pt x="4338" y="1953"/>
                    <a:pt x="4346" y="1954"/>
                    <a:pt x="4353" y="1954"/>
                  </a:cubicBezTo>
                  <a:cubicBezTo>
                    <a:pt x="4424" y="1954"/>
                    <a:pt x="4460" y="1836"/>
                    <a:pt x="4388" y="1802"/>
                  </a:cubicBezTo>
                  <a:cubicBezTo>
                    <a:pt x="3017" y="1099"/>
                    <a:pt x="1480" y="502"/>
                    <a:pt x="26" y="1"/>
                  </a:cubicBezTo>
                  <a:cubicBezTo>
                    <a:pt x="25" y="0"/>
                    <a:pt x="24" y="0"/>
                    <a:pt x="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30"/>
            <p:cNvSpPr/>
            <p:nvPr/>
          </p:nvSpPr>
          <p:spPr>
            <a:xfrm flipH="1">
              <a:off x="4705009" y="2781436"/>
              <a:ext cx="162582" cy="19655"/>
            </a:xfrm>
            <a:custGeom>
              <a:avLst/>
              <a:gdLst/>
              <a:ahLst/>
              <a:cxnLst/>
              <a:rect l="l" t="t" r="r" b="b"/>
              <a:pathLst>
                <a:path w="5633" h="681" extrusionOk="0">
                  <a:moveTo>
                    <a:pt x="38" y="1"/>
                  </a:moveTo>
                  <a:cubicBezTo>
                    <a:pt x="9" y="1"/>
                    <a:pt x="1" y="43"/>
                    <a:pt x="32" y="51"/>
                  </a:cubicBezTo>
                  <a:cubicBezTo>
                    <a:pt x="1610" y="462"/>
                    <a:pt x="3255" y="680"/>
                    <a:pt x="4889" y="680"/>
                  </a:cubicBezTo>
                  <a:cubicBezTo>
                    <a:pt x="5114" y="680"/>
                    <a:pt x="5339" y="676"/>
                    <a:pt x="5563" y="668"/>
                  </a:cubicBezTo>
                  <a:cubicBezTo>
                    <a:pt x="5632" y="665"/>
                    <a:pt x="5627" y="566"/>
                    <a:pt x="5560" y="560"/>
                  </a:cubicBezTo>
                  <a:cubicBezTo>
                    <a:pt x="3716" y="403"/>
                    <a:pt x="1879" y="227"/>
                    <a:pt x="43" y="1"/>
                  </a:cubicBezTo>
                  <a:cubicBezTo>
                    <a:pt x="41" y="1"/>
                    <a:pt x="39" y="1"/>
                    <a:pt x="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30"/>
            <p:cNvSpPr/>
            <p:nvPr/>
          </p:nvSpPr>
          <p:spPr>
            <a:xfrm flipH="1">
              <a:off x="4697072" y="2593455"/>
              <a:ext cx="260" cy="346"/>
            </a:xfrm>
            <a:custGeom>
              <a:avLst/>
              <a:gdLst/>
              <a:ahLst/>
              <a:cxnLst/>
              <a:rect l="l" t="t" r="r" b="b"/>
              <a:pathLst>
                <a:path w="9" h="12" fill="none" extrusionOk="0">
                  <a:moveTo>
                    <a:pt x="0" y="11"/>
                  </a:moveTo>
                  <a:cubicBezTo>
                    <a:pt x="6" y="11"/>
                    <a:pt x="8" y="3"/>
                    <a:pt x="3" y="0"/>
                  </a:cubicBezTo>
                </a:path>
              </a:pathLst>
            </a:custGeom>
            <a:noFill/>
            <a:ln w="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30"/>
            <p:cNvSpPr/>
            <p:nvPr/>
          </p:nvSpPr>
          <p:spPr>
            <a:xfrm flipH="1">
              <a:off x="4676262" y="2607655"/>
              <a:ext cx="548" cy="375"/>
            </a:xfrm>
            <a:custGeom>
              <a:avLst/>
              <a:gdLst/>
              <a:ahLst/>
              <a:cxnLst/>
              <a:rect l="l" t="t" r="r" b="b"/>
              <a:pathLst>
                <a:path w="19" h="13" extrusionOk="0">
                  <a:moveTo>
                    <a:pt x="8" y="0"/>
                  </a:moveTo>
                  <a:cubicBezTo>
                    <a:pt x="2" y="0"/>
                    <a:pt x="0" y="9"/>
                    <a:pt x="8" y="12"/>
                  </a:cubicBezTo>
                  <a:cubicBezTo>
                    <a:pt x="8" y="12"/>
                    <a:pt x="9" y="12"/>
                    <a:pt x="10" y="12"/>
                  </a:cubicBezTo>
                  <a:cubicBezTo>
                    <a:pt x="16" y="12"/>
                    <a:pt x="18" y="1"/>
                    <a:pt x="10" y="1"/>
                  </a:cubicBezTo>
                  <a:cubicBezTo>
                    <a:pt x="10" y="1"/>
                    <a:pt x="9" y="0"/>
                    <a:pt x="8" y="0"/>
                  </a:cubicBezTo>
                  <a:close/>
                </a:path>
              </a:pathLst>
            </a:custGeom>
            <a:solidFill>
              <a:srgbClr val="0D3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30"/>
            <p:cNvSpPr/>
            <p:nvPr/>
          </p:nvSpPr>
          <p:spPr>
            <a:xfrm flipH="1">
              <a:off x="4473705" y="2698572"/>
              <a:ext cx="325829" cy="228908"/>
            </a:xfrm>
            <a:custGeom>
              <a:avLst/>
              <a:gdLst/>
              <a:ahLst/>
              <a:cxnLst/>
              <a:rect l="l" t="t" r="r" b="b"/>
              <a:pathLst>
                <a:path w="11289" h="7931" extrusionOk="0">
                  <a:moveTo>
                    <a:pt x="8406" y="0"/>
                  </a:moveTo>
                  <a:cubicBezTo>
                    <a:pt x="8385" y="0"/>
                    <a:pt x="8370" y="25"/>
                    <a:pt x="8387" y="45"/>
                  </a:cubicBezTo>
                  <a:cubicBezTo>
                    <a:pt x="9194" y="956"/>
                    <a:pt x="9965" y="1884"/>
                    <a:pt x="10661" y="2883"/>
                  </a:cubicBezTo>
                  <a:cubicBezTo>
                    <a:pt x="9907" y="3252"/>
                    <a:pt x="9125" y="3470"/>
                    <a:pt x="8302" y="3624"/>
                  </a:cubicBezTo>
                  <a:cubicBezTo>
                    <a:pt x="8269" y="3629"/>
                    <a:pt x="8269" y="3687"/>
                    <a:pt x="8304" y="3693"/>
                  </a:cubicBezTo>
                  <a:cubicBezTo>
                    <a:pt x="8473" y="3715"/>
                    <a:pt x="8641" y="3726"/>
                    <a:pt x="8808" y="3726"/>
                  </a:cubicBezTo>
                  <a:cubicBezTo>
                    <a:pt x="9332" y="3726"/>
                    <a:pt x="9848" y="3619"/>
                    <a:pt x="10339" y="3431"/>
                  </a:cubicBezTo>
                  <a:lnTo>
                    <a:pt x="10339" y="3431"/>
                  </a:lnTo>
                  <a:cubicBezTo>
                    <a:pt x="7310" y="5799"/>
                    <a:pt x="3885" y="7352"/>
                    <a:pt x="36" y="7872"/>
                  </a:cubicBezTo>
                  <a:cubicBezTo>
                    <a:pt x="0" y="7878"/>
                    <a:pt x="0" y="7930"/>
                    <a:pt x="36" y="7930"/>
                  </a:cubicBezTo>
                  <a:cubicBezTo>
                    <a:pt x="4155" y="7649"/>
                    <a:pt x="8169" y="6041"/>
                    <a:pt x="11204" y="3219"/>
                  </a:cubicBezTo>
                  <a:cubicBezTo>
                    <a:pt x="11289" y="3139"/>
                    <a:pt x="11272" y="3046"/>
                    <a:pt x="11215" y="2982"/>
                  </a:cubicBezTo>
                  <a:cubicBezTo>
                    <a:pt x="11209" y="2969"/>
                    <a:pt x="11206" y="2955"/>
                    <a:pt x="11195" y="2938"/>
                  </a:cubicBezTo>
                  <a:cubicBezTo>
                    <a:pt x="10408" y="1848"/>
                    <a:pt x="9494" y="829"/>
                    <a:pt x="8423" y="6"/>
                  </a:cubicBezTo>
                  <a:cubicBezTo>
                    <a:pt x="8417" y="2"/>
                    <a:pt x="8411" y="0"/>
                    <a:pt x="84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30"/>
            <p:cNvSpPr/>
            <p:nvPr/>
          </p:nvSpPr>
          <p:spPr>
            <a:xfrm flipH="1">
              <a:off x="5479506" y="2516132"/>
              <a:ext cx="42312" cy="72503"/>
            </a:xfrm>
            <a:custGeom>
              <a:avLst/>
              <a:gdLst/>
              <a:ahLst/>
              <a:cxnLst/>
              <a:rect l="l" t="t" r="r" b="b"/>
              <a:pathLst>
                <a:path w="1466" h="2512" extrusionOk="0">
                  <a:moveTo>
                    <a:pt x="181" y="1"/>
                  </a:moveTo>
                  <a:cubicBezTo>
                    <a:pt x="127" y="1"/>
                    <a:pt x="74" y="5"/>
                    <a:pt x="20" y="14"/>
                  </a:cubicBezTo>
                  <a:cubicBezTo>
                    <a:pt x="6" y="17"/>
                    <a:pt x="1" y="41"/>
                    <a:pt x="17" y="44"/>
                  </a:cubicBezTo>
                  <a:cubicBezTo>
                    <a:pt x="612" y="135"/>
                    <a:pt x="1154" y="476"/>
                    <a:pt x="1215" y="1132"/>
                  </a:cubicBezTo>
                  <a:cubicBezTo>
                    <a:pt x="1278" y="1776"/>
                    <a:pt x="863" y="2241"/>
                    <a:pt x="293" y="2445"/>
                  </a:cubicBezTo>
                  <a:cubicBezTo>
                    <a:pt x="260" y="2456"/>
                    <a:pt x="265" y="2511"/>
                    <a:pt x="301" y="2511"/>
                  </a:cubicBezTo>
                  <a:cubicBezTo>
                    <a:pt x="302" y="2511"/>
                    <a:pt x="303" y="2511"/>
                    <a:pt x="304" y="2511"/>
                  </a:cubicBezTo>
                  <a:cubicBezTo>
                    <a:pt x="945" y="2445"/>
                    <a:pt x="1466" y="1803"/>
                    <a:pt x="1430" y="1173"/>
                  </a:cubicBezTo>
                  <a:cubicBezTo>
                    <a:pt x="1394" y="562"/>
                    <a:pt x="797" y="1"/>
                    <a:pt x="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30"/>
            <p:cNvSpPr/>
            <p:nvPr/>
          </p:nvSpPr>
          <p:spPr>
            <a:xfrm flipH="1">
              <a:off x="5242140" y="2648669"/>
              <a:ext cx="73801" cy="74032"/>
            </a:xfrm>
            <a:custGeom>
              <a:avLst/>
              <a:gdLst/>
              <a:ahLst/>
              <a:cxnLst/>
              <a:rect l="l" t="t" r="r" b="b"/>
              <a:pathLst>
                <a:path w="2557" h="2565" extrusionOk="0">
                  <a:moveTo>
                    <a:pt x="1374" y="1"/>
                  </a:moveTo>
                  <a:cubicBezTo>
                    <a:pt x="1329" y="1"/>
                    <a:pt x="1309" y="72"/>
                    <a:pt x="1351" y="97"/>
                  </a:cubicBezTo>
                  <a:cubicBezTo>
                    <a:pt x="1995" y="463"/>
                    <a:pt x="2356" y="1143"/>
                    <a:pt x="1965" y="1845"/>
                  </a:cubicBezTo>
                  <a:cubicBezTo>
                    <a:pt x="1749" y="2238"/>
                    <a:pt x="1386" y="2420"/>
                    <a:pt x="1013" y="2420"/>
                  </a:cubicBezTo>
                  <a:cubicBezTo>
                    <a:pt x="650" y="2420"/>
                    <a:pt x="278" y="2247"/>
                    <a:pt x="24" y="1931"/>
                  </a:cubicBezTo>
                  <a:cubicBezTo>
                    <a:pt x="21" y="1927"/>
                    <a:pt x="17" y="1926"/>
                    <a:pt x="14" y="1926"/>
                  </a:cubicBezTo>
                  <a:cubicBezTo>
                    <a:pt x="7" y="1926"/>
                    <a:pt x="1" y="1932"/>
                    <a:pt x="4" y="1942"/>
                  </a:cubicBezTo>
                  <a:cubicBezTo>
                    <a:pt x="220" y="2359"/>
                    <a:pt x="626" y="2565"/>
                    <a:pt x="1038" y="2565"/>
                  </a:cubicBezTo>
                  <a:cubicBezTo>
                    <a:pt x="1416" y="2565"/>
                    <a:pt x="1799" y="2392"/>
                    <a:pt x="2045" y="2052"/>
                  </a:cubicBezTo>
                  <a:cubicBezTo>
                    <a:pt x="2557" y="1341"/>
                    <a:pt x="2185" y="309"/>
                    <a:pt x="1389" y="3"/>
                  </a:cubicBezTo>
                  <a:cubicBezTo>
                    <a:pt x="1384" y="1"/>
                    <a:pt x="1379" y="1"/>
                    <a:pt x="13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30"/>
            <p:cNvSpPr/>
            <p:nvPr/>
          </p:nvSpPr>
          <p:spPr>
            <a:xfrm flipH="1">
              <a:off x="5229181" y="2631121"/>
              <a:ext cx="63440" cy="104655"/>
            </a:xfrm>
            <a:custGeom>
              <a:avLst/>
              <a:gdLst/>
              <a:ahLst/>
              <a:cxnLst/>
              <a:rect l="l" t="t" r="r" b="b"/>
              <a:pathLst>
                <a:path w="2198" h="3626" extrusionOk="0">
                  <a:moveTo>
                    <a:pt x="348" y="0"/>
                  </a:moveTo>
                  <a:cubicBezTo>
                    <a:pt x="308" y="0"/>
                    <a:pt x="304" y="64"/>
                    <a:pt x="342" y="69"/>
                  </a:cubicBezTo>
                  <a:cubicBezTo>
                    <a:pt x="1245" y="264"/>
                    <a:pt x="2052" y="975"/>
                    <a:pt x="1944" y="1974"/>
                  </a:cubicBezTo>
                  <a:cubicBezTo>
                    <a:pt x="1837" y="2971"/>
                    <a:pt x="950" y="3522"/>
                    <a:pt x="20" y="3571"/>
                  </a:cubicBezTo>
                  <a:cubicBezTo>
                    <a:pt x="3" y="3571"/>
                    <a:pt x="0" y="3593"/>
                    <a:pt x="17" y="3596"/>
                  </a:cubicBezTo>
                  <a:cubicBezTo>
                    <a:pt x="117" y="3616"/>
                    <a:pt x="218" y="3625"/>
                    <a:pt x="317" y="3625"/>
                  </a:cubicBezTo>
                  <a:cubicBezTo>
                    <a:pt x="1197" y="3625"/>
                    <a:pt x="2015" y="2884"/>
                    <a:pt x="2101" y="1991"/>
                  </a:cubicBezTo>
                  <a:cubicBezTo>
                    <a:pt x="2197" y="1000"/>
                    <a:pt x="1338" y="22"/>
                    <a:pt x="350" y="0"/>
                  </a:cubicBezTo>
                  <a:cubicBezTo>
                    <a:pt x="349" y="0"/>
                    <a:pt x="348" y="0"/>
                    <a:pt x="3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30"/>
            <p:cNvSpPr/>
            <p:nvPr/>
          </p:nvSpPr>
          <p:spPr>
            <a:xfrm flipH="1">
              <a:off x="4917697" y="2740019"/>
              <a:ext cx="45458" cy="73830"/>
            </a:xfrm>
            <a:custGeom>
              <a:avLst/>
              <a:gdLst/>
              <a:ahLst/>
              <a:cxnLst/>
              <a:rect l="l" t="t" r="r" b="b"/>
              <a:pathLst>
                <a:path w="1575" h="2558" extrusionOk="0">
                  <a:moveTo>
                    <a:pt x="284" y="1"/>
                  </a:moveTo>
                  <a:cubicBezTo>
                    <a:pt x="235" y="1"/>
                    <a:pt x="187" y="4"/>
                    <a:pt x="138" y="10"/>
                  </a:cubicBezTo>
                  <a:cubicBezTo>
                    <a:pt x="105" y="16"/>
                    <a:pt x="108" y="57"/>
                    <a:pt x="138" y="57"/>
                  </a:cubicBezTo>
                  <a:cubicBezTo>
                    <a:pt x="760" y="106"/>
                    <a:pt x="1363" y="569"/>
                    <a:pt x="1380" y="1238"/>
                  </a:cubicBezTo>
                  <a:cubicBezTo>
                    <a:pt x="1399" y="1959"/>
                    <a:pt x="738" y="2422"/>
                    <a:pt x="75" y="2433"/>
                  </a:cubicBezTo>
                  <a:cubicBezTo>
                    <a:pt x="14" y="2433"/>
                    <a:pt x="0" y="2535"/>
                    <a:pt x="64" y="2543"/>
                  </a:cubicBezTo>
                  <a:cubicBezTo>
                    <a:pt x="125" y="2553"/>
                    <a:pt x="186" y="2558"/>
                    <a:pt x="248" y="2558"/>
                  </a:cubicBezTo>
                  <a:cubicBezTo>
                    <a:pt x="918" y="2558"/>
                    <a:pt x="1557" y="1984"/>
                    <a:pt x="1567" y="1290"/>
                  </a:cubicBezTo>
                  <a:cubicBezTo>
                    <a:pt x="1575" y="599"/>
                    <a:pt x="963" y="1"/>
                    <a:pt x="2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30"/>
            <p:cNvSpPr/>
            <p:nvPr/>
          </p:nvSpPr>
          <p:spPr>
            <a:xfrm flipH="1">
              <a:off x="4894953" y="2754941"/>
              <a:ext cx="101192" cy="78795"/>
            </a:xfrm>
            <a:custGeom>
              <a:avLst/>
              <a:gdLst/>
              <a:ahLst/>
              <a:cxnLst/>
              <a:rect l="l" t="t" r="r" b="b"/>
              <a:pathLst>
                <a:path w="3506" h="2730" extrusionOk="0">
                  <a:moveTo>
                    <a:pt x="3088" y="1"/>
                  </a:moveTo>
                  <a:cubicBezTo>
                    <a:pt x="3070" y="1"/>
                    <a:pt x="3053" y="15"/>
                    <a:pt x="3060" y="38"/>
                  </a:cubicBezTo>
                  <a:cubicBezTo>
                    <a:pt x="3316" y="839"/>
                    <a:pt x="3082" y="1833"/>
                    <a:pt x="2325" y="2304"/>
                  </a:cubicBezTo>
                  <a:cubicBezTo>
                    <a:pt x="2058" y="2470"/>
                    <a:pt x="1769" y="2545"/>
                    <a:pt x="1483" y="2545"/>
                  </a:cubicBezTo>
                  <a:cubicBezTo>
                    <a:pt x="942" y="2545"/>
                    <a:pt x="412" y="2276"/>
                    <a:pt x="59" y="1836"/>
                  </a:cubicBezTo>
                  <a:cubicBezTo>
                    <a:pt x="52" y="1828"/>
                    <a:pt x="44" y="1824"/>
                    <a:pt x="36" y="1824"/>
                  </a:cubicBezTo>
                  <a:cubicBezTo>
                    <a:pt x="17" y="1824"/>
                    <a:pt x="0" y="1843"/>
                    <a:pt x="12" y="1866"/>
                  </a:cubicBezTo>
                  <a:cubicBezTo>
                    <a:pt x="293" y="2425"/>
                    <a:pt x="921" y="2730"/>
                    <a:pt x="1540" y="2730"/>
                  </a:cubicBezTo>
                  <a:cubicBezTo>
                    <a:pt x="1812" y="2730"/>
                    <a:pt x="2081" y="2671"/>
                    <a:pt x="2319" y="2549"/>
                  </a:cubicBezTo>
                  <a:cubicBezTo>
                    <a:pt x="3228" y="2084"/>
                    <a:pt x="3506" y="925"/>
                    <a:pt x="3118" y="22"/>
                  </a:cubicBezTo>
                  <a:cubicBezTo>
                    <a:pt x="3112" y="7"/>
                    <a:pt x="3100" y="1"/>
                    <a:pt x="30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30"/>
            <p:cNvSpPr/>
            <p:nvPr/>
          </p:nvSpPr>
          <p:spPr>
            <a:xfrm flipH="1">
              <a:off x="4594235" y="2772633"/>
              <a:ext cx="56715" cy="65345"/>
            </a:xfrm>
            <a:custGeom>
              <a:avLst/>
              <a:gdLst/>
              <a:ahLst/>
              <a:cxnLst/>
              <a:rect l="l" t="t" r="r" b="b"/>
              <a:pathLst>
                <a:path w="1965" h="2264" extrusionOk="0">
                  <a:moveTo>
                    <a:pt x="1244" y="0"/>
                  </a:moveTo>
                  <a:cubicBezTo>
                    <a:pt x="1216" y="0"/>
                    <a:pt x="1195" y="44"/>
                    <a:pt x="1218" y="67"/>
                  </a:cubicBezTo>
                  <a:cubicBezTo>
                    <a:pt x="1598" y="463"/>
                    <a:pt x="1780" y="1077"/>
                    <a:pt x="1488" y="1581"/>
                  </a:cubicBezTo>
                  <a:cubicBezTo>
                    <a:pt x="1254" y="1984"/>
                    <a:pt x="845" y="2140"/>
                    <a:pt x="420" y="2140"/>
                  </a:cubicBezTo>
                  <a:cubicBezTo>
                    <a:pt x="291" y="2140"/>
                    <a:pt x="159" y="2125"/>
                    <a:pt x="31" y="2099"/>
                  </a:cubicBezTo>
                  <a:cubicBezTo>
                    <a:pt x="30" y="2098"/>
                    <a:pt x="28" y="2098"/>
                    <a:pt x="26" y="2098"/>
                  </a:cubicBezTo>
                  <a:cubicBezTo>
                    <a:pt x="10" y="2098"/>
                    <a:pt x="0" y="2122"/>
                    <a:pt x="18" y="2132"/>
                  </a:cubicBezTo>
                  <a:cubicBezTo>
                    <a:pt x="179" y="2222"/>
                    <a:pt x="359" y="2264"/>
                    <a:pt x="540" y="2264"/>
                  </a:cubicBezTo>
                  <a:cubicBezTo>
                    <a:pt x="971" y="2264"/>
                    <a:pt x="1411" y="2029"/>
                    <a:pt x="1634" y="1661"/>
                  </a:cubicBezTo>
                  <a:cubicBezTo>
                    <a:pt x="1964" y="1108"/>
                    <a:pt x="1785" y="364"/>
                    <a:pt x="1262" y="6"/>
                  </a:cubicBezTo>
                  <a:cubicBezTo>
                    <a:pt x="1256" y="2"/>
                    <a:pt x="1250" y="0"/>
                    <a:pt x="12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30"/>
            <p:cNvSpPr/>
            <p:nvPr/>
          </p:nvSpPr>
          <p:spPr>
            <a:xfrm flipH="1">
              <a:off x="4576138" y="2747696"/>
              <a:ext cx="71839" cy="98796"/>
            </a:xfrm>
            <a:custGeom>
              <a:avLst/>
              <a:gdLst/>
              <a:ahLst/>
              <a:cxnLst/>
              <a:rect l="l" t="t" r="r" b="b"/>
              <a:pathLst>
                <a:path w="2489" h="3423" extrusionOk="0">
                  <a:moveTo>
                    <a:pt x="488" y="0"/>
                  </a:moveTo>
                  <a:cubicBezTo>
                    <a:pt x="332" y="0"/>
                    <a:pt x="175" y="25"/>
                    <a:pt x="22" y="77"/>
                  </a:cubicBezTo>
                  <a:cubicBezTo>
                    <a:pt x="1" y="85"/>
                    <a:pt x="5" y="121"/>
                    <a:pt x="28" y="121"/>
                  </a:cubicBezTo>
                  <a:cubicBezTo>
                    <a:pt x="29" y="121"/>
                    <a:pt x="29" y="121"/>
                    <a:pt x="30" y="121"/>
                  </a:cubicBezTo>
                  <a:cubicBezTo>
                    <a:pt x="113" y="109"/>
                    <a:pt x="197" y="103"/>
                    <a:pt x="280" y="103"/>
                  </a:cubicBezTo>
                  <a:cubicBezTo>
                    <a:pt x="1030" y="103"/>
                    <a:pt x="1761" y="583"/>
                    <a:pt x="2004" y="1319"/>
                  </a:cubicBezTo>
                  <a:cubicBezTo>
                    <a:pt x="2293" y="2200"/>
                    <a:pt x="1828" y="2908"/>
                    <a:pt x="1090" y="3329"/>
                  </a:cubicBezTo>
                  <a:cubicBezTo>
                    <a:pt x="1046" y="3356"/>
                    <a:pt x="1070" y="3423"/>
                    <a:pt x="1115" y="3423"/>
                  </a:cubicBezTo>
                  <a:cubicBezTo>
                    <a:pt x="1120" y="3423"/>
                    <a:pt x="1126" y="3422"/>
                    <a:pt x="1132" y="3420"/>
                  </a:cubicBezTo>
                  <a:cubicBezTo>
                    <a:pt x="2013" y="3147"/>
                    <a:pt x="2489" y="2126"/>
                    <a:pt x="2200" y="1261"/>
                  </a:cubicBezTo>
                  <a:cubicBezTo>
                    <a:pt x="1963" y="554"/>
                    <a:pt x="1232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30"/>
            <p:cNvSpPr/>
            <p:nvPr/>
          </p:nvSpPr>
          <p:spPr>
            <a:xfrm flipH="1">
              <a:off x="5041748" y="2702122"/>
              <a:ext cx="172858" cy="49817"/>
            </a:xfrm>
            <a:custGeom>
              <a:avLst/>
              <a:gdLst/>
              <a:ahLst/>
              <a:cxnLst/>
              <a:rect l="l" t="t" r="r" b="b"/>
              <a:pathLst>
                <a:path w="5989" h="1726" extrusionOk="0">
                  <a:moveTo>
                    <a:pt x="27" y="0"/>
                  </a:moveTo>
                  <a:cubicBezTo>
                    <a:pt x="5" y="0"/>
                    <a:pt x="1" y="36"/>
                    <a:pt x="23" y="46"/>
                  </a:cubicBezTo>
                  <a:cubicBezTo>
                    <a:pt x="1890" y="759"/>
                    <a:pt x="3836" y="1527"/>
                    <a:pt x="5838" y="1725"/>
                  </a:cubicBezTo>
                  <a:cubicBezTo>
                    <a:pt x="5842" y="1726"/>
                    <a:pt x="5846" y="1726"/>
                    <a:pt x="5851" y="1726"/>
                  </a:cubicBezTo>
                  <a:cubicBezTo>
                    <a:pt x="5984" y="1726"/>
                    <a:pt x="5988" y="1512"/>
                    <a:pt x="5863" y="1477"/>
                  </a:cubicBezTo>
                  <a:cubicBezTo>
                    <a:pt x="3930" y="924"/>
                    <a:pt x="1948" y="635"/>
                    <a:pt x="34" y="2"/>
                  </a:cubicBezTo>
                  <a:cubicBezTo>
                    <a:pt x="32" y="1"/>
                    <a:pt x="29" y="0"/>
                    <a:pt x="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78" name="Google Shape;2878;p30"/>
            <p:cNvGrpSpPr/>
            <p:nvPr/>
          </p:nvGrpSpPr>
          <p:grpSpPr>
            <a:xfrm>
              <a:off x="3199599" y="3025584"/>
              <a:ext cx="1753310" cy="758766"/>
              <a:chOff x="3199599" y="3025584"/>
              <a:chExt cx="1753310" cy="758766"/>
            </a:xfrm>
          </p:grpSpPr>
          <p:sp>
            <p:nvSpPr>
              <p:cNvPr id="2879" name="Google Shape;2879;p30"/>
              <p:cNvSpPr/>
              <p:nvPr/>
            </p:nvSpPr>
            <p:spPr>
              <a:xfrm flipH="1">
                <a:off x="4911953" y="3025584"/>
                <a:ext cx="40956" cy="49297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1708" extrusionOk="0">
                    <a:moveTo>
                      <a:pt x="708" y="0"/>
                    </a:moveTo>
                    <a:cubicBezTo>
                      <a:pt x="535" y="0"/>
                      <a:pt x="348" y="75"/>
                      <a:pt x="224" y="201"/>
                    </a:cubicBezTo>
                    <a:cubicBezTo>
                      <a:pt x="42" y="383"/>
                      <a:pt x="1" y="623"/>
                      <a:pt x="47" y="868"/>
                    </a:cubicBezTo>
                    <a:cubicBezTo>
                      <a:pt x="72" y="1000"/>
                      <a:pt x="100" y="1132"/>
                      <a:pt x="124" y="1264"/>
                    </a:cubicBezTo>
                    <a:cubicBezTo>
                      <a:pt x="149" y="1388"/>
                      <a:pt x="246" y="1504"/>
                      <a:pt x="342" y="1578"/>
                    </a:cubicBezTo>
                    <a:cubicBezTo>
                      <a:pt x="439" y="1654"/>
                      <a:pt x="564" y="1708"/>
                      <a:pt x="690" y="1708"/>
                    </a:cubicBezTo>
                    <a:cubicBezTo>
                      <a:pt x="696" y="1708"/>
                      <a:pt x="702" y="1708"/>
                      <a:pt x="708" y="1707"/>
                    </a:cubicBezTo>
                    <a:cubicBezTo>
                      <a:pt x="818" y="1702"/>
                      <a:pt x="920" y="1674"/>
                      <a:pt x="1017" y="1625"/>
                    </a:cubicBezTo>
                    <a:cubicBezTo>
                      <a:pt x="1138" y="1562"/>
                      <a:pt x="1267" y="1399"/>
                      <a:pt x="1295" y="1261"/>
                    </a:cubicBezTo>
                    <a:cubicBezTo>
                      <a:pt x="1319" y="1132"/>
                      <a:pt x="1347" y="1000"/>
                      <a:pt x="1372" y="868"/>
                    </a:cubicBezTo>
                    <a:cubicBezTo>
                      <a:pt x="1419" y="631"/>
                      <a:pt x="1383" y="372"/>
                      <a:pt x="1196" y="201"/>
                    </a:cubicBezTo>
                    <a:cubicBezTo>
                      <a:pt x="1061" y="78"/>
                      <a:pt x="895" y="0"/>
                      <a:pt x="708" y="0"/>
                    </a:cubicBezTo>
                    <a:close/>
                  </a:path>
                </a:pathLst>
              </a:custGeom>
              <a:solidFill>
                <a:srgbClr val="FFFFFF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0" name="Google Shape;2880;p30"/>
              <p:cNvSpPr/>
              <p:nvPr/>
            </p:nvSpPr>
            <p:spPr>
              <a:xfrm flipH="1">
                <a:off x="4885486" y="3171802"/>
                <a:ext cx="45891" cy="35616"/>
              </a:xfrm>
              <a:custGeom>
                <a:avLst/>
                <a:gdLst/>
                <a:ahLst/>
                <a:cxnLst/>
                <a:rect l="l" t="t" r="r" b="b"/>
                <a:pathLst>
                  <a:path w="1590" h="1234" extrusionOk="0">
                    <a:moveTo>
                      <a:pt x="796" y="0"/>
                    </a:moveTo>
                    <a:cubicBezTo>
                      <a:pt x="3" y="0"/>
                      <a:pt x="1" y="1234"/>
                      <a:pt x="796" y="1234"/>
                    </a:cubicBezTo>
                    <a:cubicBezTo>
                      <a:pt x="1589" y="1234"/>
                      <a:pt x="1589" y="0"/>
                      <a:pt x="796" y="0"/>
                    </a:cubicBezTo>
                    <a:close/>
                  </a:path>
                </a:pathLst>
              </a:custGeom>
              <a:solidFill>
                <a:srgbClr val="FFFFFF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1" name="Google Shape;2881;p30"/>
              <p:cNvSpPr/>
              <p:nvPr/>
            </p:nvSpPr>
            <p:spPr>
              <a:xfrm flipH="1">
                <a:off x="4749602" y="3285924"/>
                <a:ext cx="108177" cy="95766"/>
              </a:xfrm>
              <a:custGeom>
                <a:avLst/>
                <a:gdLst/>
                <a:ahLst/>
                <a:cxnLst/>
                <a:rect l="l" t="t" r="r" b="b"/>
                <a:pathLst>
                  <a:path w="3748" h="3318" extrusionOk="0">
                    <a:moveTo>
                      <a:pt x="2090" y="1"/>
                    </a:moveTo>
                    <a:cubicBezTo>
                      <a:pt x="1943" y="1"/>
                      <a:pt x="1797" y="21"/>
                      <a:pt x="1649" y="61"/>
                    </a:cubicBezTo>
                    <a:cubicBezTo>
                      <a:pt x="1487" y="88"/>
                      <a:pt x="1325" y="121"/>
                      <a:pt x="1162" y="154"/>
                    </a:cubicBezTo>
                    <a:cubicBezTo>
                      <a:pt x="1038" y="207"/>
                      <a:pt x="914" y="259"/>
                      <a:pt x="788" y="311"/>
                    </a:cubicBezTo>
                    <a:cubicBezTo>
                      <a:pt x="606" y="410"/>
                      <a:pt x="460" y="543"/>
                      <a:pt x="350" y="713"/>
                    </a:cubicBezTo>
                    <a:cubicBezTo>
                      <a:pt x="146" y="975"/>
                      <a:pt x="0" y="1316"/>
                      <a:pt x="17" y="1658"/>
                    </a:cubicBezTo>
                    <a:cubicBezTo>
                      <a:pt x="28" y="1936"/>
                      <a:pt x="99" y="2203"/>
                      <a:pt x="229" y="2448"/>
                    </a:cubicBezTo>
                    <a:cubicBezTo>
                      <a:pt x="394" y="2759"/>
                      <a:pt x="810" y="3095"/>
                      <a:pt x="1162" y="3164"/>
                    </a:cubicBezTo>
                    <a:cubicBezTo>
                      <a:pt x="1325" y="3197"/>
                      <a:pt x="1487" y="3230"/>
                      <a:pt x="1649" y="3257"/>
                    </a:cubicBezTo>
                    <a:cubicBezTo>
                      <a:pt x="1795" y="3297"/>
                      <a:pt x="1942" y="3317"/>
                      <a:pt x="2089" y="3317"/>
                    </a:cubicBezTo>
                    <a:cubicBezTo>
                      <a:pt x="2236" y="3317"/>
                      <a:pt x="2383" y="3297"/>
                      <a:pt x="2531" y="3257"/>
                    </a:cubicBezTo>
                    <a:cubicBezTo>
                      <a:pt x="2811" y="3180"/>
                      <a:pt x="3056" y="3037"/>
                      <a:pt x="3263" y="2831"/>
                    </a:cubicBezTo>
                    <a:cubicBezTo>
                      <a:pt x="3560" y="2508"/>
                      <a:pt x="3747" y="2109"/>
                      <a:pt x="3747" y="1658"/>
                    </a:cubicBezTo>
                    <a:cubicBezTo>
                      <a:pt x="3747" y="1234"/>
                      <a:pt x="3563" y="788"/>
                      <a:pt x="3263" y="485"/>
                    </a:cubicBezTo>
                    <a:lnTo>
                      <a:pt x="3263" y="488"/>
                    </a:lnTo>
                    <a:cubicBezTo>
                      <a:pt x="3056" y="281"/>
                      <a:pt x="2811" y="138"/>
                      <a:pt x="2531" y="61"/>
                    </a:cubicBezTo>
                    <a:cubicBezTo>
                      <a:pt x="2383" y="21"/>
                      <a:pt x="2237" y="1"/>
                      <a:pt x="2090" y="1"/>
                    </a:cubicBezTo>
                    <a:close/>
                  </a:path>
                </a:pathLst>
              </a:custGeom>
              <a:solidFill>
                <a:srgbClr val="FFFFFF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2" name="Google Shape;2882;p30"/>
              <p:cNvSpPr/>
              <p:nvPr/>
            </p:nvSpPr>
            <p:spPr>
              <a:xfrm flipH="1">
                <a:off x="4626907" y="3432661"/>
                <a:ext cx="74812" cy="66759"/>
              </a:xfrm>
              <a:custGeom>
                <a:avLst/>
                <a:gdLst/>
                <a:ahLst/>
                <a:cxnLst/>
                <a:rect l="l" t="t" r="r" b="b"/>
                <a:pathLst>
                  <a:path w="2592" h="2313" extrusionOk="0">
                    <a:moveTo>
                      <a:pt x="1134" y="1"/>
                    </a:moveTo>
                    <a:cubicBezTo>
                      <a:pt x="987" y="1"/>
                      <a:pt x="850" y="34"/>
                      <a:pt x="722" y="101"/>
                    </a:cubicBezTo>
                    <a:cubicBezTo>
                      <a:pt x="579" y="147"/>
                      <a:pt x="458" y="227"/>
                      <a:pt x="353" y="340"/>
                    </a:cubicBezTo>
                    <a:cubicBezTo>
                      <a:pt x="152" y="541"/>
                      <a:pt x="1" y="869"/>
                      <a:pt x="14" y="1155"/>
                    </a:cubicBezTo>
                    <a:cubicBezTo>
                      <a:pt x="28" y="1455"/>
                      <a:pt x="125" y="1764"/>
                      <a:pt x="353" y="1973"/>
                    </a:cubicBezTo>
                    <a:cubicBezTo>
                      <a:pt x="548" y="2150"/>
                      <a:pt x="819" y="2313"/>
                      <a:pt x="1094" y="2313"/>
                    </a:cubicBezTo>
                    <a:cubicBezTo>
                      <a:pt x="1119" y="2313"/>
                      <a:pt x="1143" y="2311"/>
                      <a:pt x="1168" y="2309"/>
                    </a:cubicBezTo>
                    <a:cubicBezTo>
                      <a:pt x="1264" y="2301"/>
                      <a:pt x="1361" y="2292"/>
                      <a:pt x="1457" y="2278"/>
                    </a:cubicBezTo>
                    <a:cubicBezTo>
                      <a:pt x="1468" y="2279"/>
                      <a:pt x="1479" y="2279"/>
                      <a:pt x="1490" y="2279"/>
                    </a:cubicBezTo>
                    <a:cubicBezTo>
                      <a:pt x="1632" y="2279"/>
                      <a:pt x="1764" y="2246"/>
                      <a:pt x="1889" y="2182"/>
                    </a:cubicBezTo>
                    <a:cubicBezTo>
                      <a:pt x="2027" y="2135"/>
                      <a:pt x="2148" y="2058"/>
                      <a:pt x="2250" y="1951"/>
                    </a:cubicBezTo>
                    <a:cubicBezTo>
                      <a:pt x="2446" y="1755"/>
                      <a:pt x="2592" y="1436"/>
                      <a:pt x="2578" y="1155"/>
                    </a:cubicBezTo>
                    <a:cubicBezTo>
                      <a:pt x="2567" y="866"/>
                      <a:pt x="2470" y="563"/>
                      <a:pt x="2250" y="362"/>
                    </a:cubicBezTo>
                    <a:lnTo>
                      <a:pt x="2022" y="186"/>
                    </a:lnTo>
                    <a:cubicBezTo>
                      <a:pt x="1848" y="84"/>
                      <a:pt x="1658" y="35"/>
                      <a:pt x="1457" y="35"/>
                    </a:cubicBezTo>
                    <a:cubicBezTo>
                      <a:pt x="1361" y="21"/>
                      <a:pt x="1264" y="13"/>
                      <a:pt x="1168" y="2"/>
                    </a:cubicBezTo>
                    <a:cubicBezTo>
                      <a:pt x="1157" y="1"/>
                      <a:pt x="1145" y="1"/>
                      <a:pt x="1134" y="1"/>
                    </a:cubicBezTo>
                    <a:close/>
                  </a:path>
                </a:pathLst>
              </a:custGeom>
              <a:solidFill>
                <a:srgbClr val="FFFFFF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3" name="Google Shape;2883;p30"/>
              <p:cNvSpPr/>
              <p:nvPr/>
            </p:nvSpPr>
            <p:spPr>
              <a:xfrm flipH="1">
                <a:off x="4482104" y="3468104"/>
                <a:ext cx="100182" cy="99431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45" extrusionOk="0">
                    <a:moveTo>
                      <a:pt x="1560" y="1"/>
                    </a:moveTo>
                    <a:cubicBezTo>
                      <a:pt x="1361" y="1"/>
                      <a:pt x="1173" y="47"/>
                      <a:pt x="998" y="139"/>
                    </a:cubicBezTo>
                    <a:cubicBezTo>
                      <a:pt x="799" y="202"/>
                      <a:pt x="629" y="313"/>
                      <a:pt x="485" y="470"/>
                    </a:cubicBezTo>
                    <a:cubicBezTo>
                      <a:pt x="207" y="772"/>
                      <a:pt x="1" y="1169"/>
                      <a:pt x="20" y="1593"/>
                    </a:cubicBezTo>
                    <a:cubicBezTo>
                      <a:pt x="37" y="1736"/>
                      <a:pt x="56" y="1876"/>
                      <a:pt x="75" y="2017"/>
                    </a:cubicBezTo>
                    <a:cubicBezTo>
                      <a:pt x="152" y="2287"/>
                      <a:pt x="287" y="2521"/>
                      <a:pt x="485" y="2719"/>
                    </a:cubicBezTo>
                    <a:cubicBezTo>
                      <a:pt x="557" y="2785"/>
                      <a:pt x="626" y="2854"/>
                      <a:pt x="700" y="2920"/>
                    </a:cubicBezTo>
                    <a:cubicBezTo>
                      <a:pt x="799" y="3011"/>
                      <a:pt x="931" y="3113"/>
                      <a:pt x="1047" y="3184"/>
                    </a:cubicBezTo>
                    <a:cubicBezTo>
                      <a:pt x="1064" y="3195"/>
                      <a:pt x="1083" y="3206"/>
                      <a:pt x="1102" y="3217"/>
                    </a:cubicBezTo>
                    <a:cubicBezTo>
                      <a:pt x="1110" y="3223"/>
                      <a:pt x="1119" y="3228"/>
                      <a:pt x="1130" y="3234"/>
                    </a:cubicBezTo>
                    <a:cubicBezTo>
                      <a:pt x="1306" y="3347"/>
                      <a:pt x="1499" y="3407"/>
                      <a:pt x="1705" y="3418"/>
                    </a:cubicBezTo>
                    <a:cubicBezTo>
                      <a:pt x="1815" y="3433"/>
                      <a:pt x="1849" y="3444"/>
                      <a:pt x="1900" y="3444"/>
                    </a:cubicBezTo>
                    <a:cubicBezTo>
                      <a:pt x="1916" y="3444"/>
                      <a:pt x="1935" y="3443"/>
                      <a:pt x="1958" y="3440"/>
                    </a:cubicBezTo>
                    <a:cubicBezTo>
                      <a:pt x="1975" y="3441"/>
                      <a:pt x="1991" y="3441"/>
                      <a:pt x="2007" y="3441"/>
                    </a:cubicBezTo>
                    <a:cubicBezTo>
                      <a:pt x="2195" y="3441"/>
                      <a:pt x="2369" y="3397"/>
                      <a:pt x="2534" y="3311"/>
                    </a:cubicBezTo>
                    <a:cubicBezTo>
                      <a:pt x="2721" y="3250"/>
                      <a:pt x="2881" y="3148"/>
                      <a:pt x="3018" y="3003"/>
                    </a:cubicBezTo>
                    <a:lnTo>
                      <a:pt x="3253" y="2697"/>
                    </a:lnTo>
                    <a:cubicBezTo>
                      <a:pt x="3387" y="2463"/>
                      <a:pt x="3456" y="2212"/>
                      <a:pt x="3456" y="1940"/>
                    </a:cubicBezTo>
                    <a:cubicBezTo>
                      <a:pt x="3459" y="1926"/>
                      <a:pt x="3459" y="1910"/>
                      <a:pt x="3462" y="1896"/>
                    </a:cubicBezTo>
                    <a:cubicBezTo>
                      <a:pt x="3470" y="1681"/>
                      <a:pt x="3426" y="1483"/>
                      <a:pt x="3327" y="1298"/>
                    </a:cubicBezTo>
                    <a:cubicBezTo>
                      <a:pt x="3308" y="1227"/>
                      <a:pt x="3277" y="1161"/>
                      <a:pt x="3241" y="1097"/>
                    </a:cubicBezTo>
                    <a:cubicBezTo>
                      <a:pt x="3159" y="951"/>
                      <a:pt x="3043" y="803"/>
                      <a:pt x="2936" y="684"/>
                    </a:cubicBezTo>
                    <a:cubicBezTo>
                      <a:pt x="2870" y="610"/>
                      <a:pt x="2801" y="541"/>
                      <a:pt x="2735" y="470"/>
                    </a:cubicBezTo>
                    <a:cubicBezTo>
                      <a:pt x="2592" y="313"/>
                      <a:pt x="2421" y="205"/>
                      <a:pt x="2223" y="139"/>
                    </a:cubicBezTo>
                    <a:cubicBezTo>
                      <a:pt x="2047" y="47"/>
                      <a:pt x="1860" y="1"/>
                      <a:pt x="1658" y="1"/>
                    </a:cubicBezTo>
                    <a:cubicBezTo>
                      <a:pt x="1642" y="1"/>
                      <a:pt x="1625" y="1"/>
                      <a:pt x="1609" y="1"/>
                    </a:cubicBezTo>
                    <a:cubicBezTo>
                      <a:pt x="1592" y="1"/>
                      <a:pt x="1576" y="1"/>
                      <a:pt x="1560" y="1"/>
                    </a:cubicBezTo>
                    <a:close/>
                  </a:path>
                </a:pathLst>
              </a:custGeom>
              <a:solidFill>
                <a:srgbClr val="FFFFFF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4" name="Google Shape;2884;p30"/>
              <p:cNvSpPr/>
              <p:nvPr/>
            </p:nvSpPr>
            <p:spPr>
              <a:xfrm flipH="1">
                <a:off x="4287196" y="3528975"/>
                <a:ext cx="100239" cy="90426"/>
              </a:xfrm>
              <a:custGeom>
                <a:avLst/>
                <a:gdLst/>
                <a:ahLst/>
                <a:cxnLst/>
                <a:rect l="l" t="t" r="r" b="b"/>
                <a:pathLst>
                  <a:path w="3473" h="3133" extrusionOk="0">
                    <a:moveTo>
                      <a:pt x="1926" y="1"/>
                    </a:moveTo>
                    <a:cubicBezTo>
                      <a:pt x="1768" y="1"/>
                      <a:pt x="1615" y="28"/>
                      <a:pt x="1427" y="59"/>
                    </a:cubicBezTo>
                    <a:cubicBezTo>
                      <a:pt x="1394" y="65"/>
                      <a:pt x="1364" y="68"/>
                      <a:pt x="1334" y="73"/>
                    </a:cubicBezTo>
                    <a:cubicBezTo>
                      <a:pt x="1262" y="87"/>
                      <a:pt x="1190" y="98"/>
                      <a:pt x="1119" y="109"/>
                    </a:cubicBezTo>
                    <a:cubicBezTo>
                      <a:pt x="998" y="161"/>
                      <a:pt x="879" y="211"/>
                      <a:pt x="758" y="260"/>
                    </a:cubicBezTo>
                    <a:cubicBezTo>
                      <a:pt x="582" y="357"/>
                      <a:pt x="441" y="486"/>
                      <a:pt x="334" y="651"/>
                    </a:cubicBezTo>
                    <a:cubicBezTo>
                      <a:pt x="240" y="745"/>
                      <a:pt x="177" y="855"/>
                      <a:pt x="139" y="984"/>
                    </a:cubicBezTo>
                    <a:cubicBezTo>
                      <a:pt x="45" y="1163"/>
                      <a:pt x="1" y="1359"/>
                      <a:pt x="9" y="1565"/>
                    </a:cubicBezTo>
                    <a:cubicBezTo>
                      <a:pt x="28" y="1700"/>
                      <a:pt x="45" y="1835"/>
                      <a:pt x="64" y="1967"/>
                    </a:cubicBezTo>
                    <a:cubicBezTo>
                      <a:pt x="114" y="2088"/>
                      <a:pt x="166" y="2210"/>
                      <a:pt x="216" y="2331"/>
                    </a:cubicBezTo>
                    <a:cubicBezTo>
                      <a:pt x="312" y="2507"/>
                      <a:pt x="441" y="2647"/>
                      <a:pt x="607" y="2755"/>
                    </a:cubicBezTo>
                    <a:cubicBezTo>
                      <a:pt x="753" y="2887"/>
                      <a:pt x="923" y="2978"/>
                      <a:pt x="1119" y="3025"/>
                    </a:cubicBezTo>
                    <a:cubicBezTo>
                      <a:pt x="1190" y="3036"/>
                      <a:pt x="1262" y="3047"/>
                      <a:pt x="1334" y="3060"/>
                    </a:cubicBezTo>
                    <a:cubicBezTo>
                      <a:pt x="1364" y="3063"/>
                      <a:pt x="1394" y="3069"/>
                      <a:pt x="1427" y="3074"/>
                    </a:cubicBezTo>
                    <a:cubicBezTo>
                      <a:pt x="1615" y="3105"/>
                      <a:pt x="1768" y="3133"/>
                      <a:pt x="1926" y="3133"/>
                    </a:cubicBezTo>
                    <a:cubicBezTo>
                      <a:pt x="2048" y="3133"/>
                      <a:pt x="2173" y="3116"/>
                      <a:pt x="2319" y="3071"/>
                    </a:cubicBezTo>
                    <a:cubicBezTo>
                      <a:pt x="2443" y="3019"/>
                      <a:pt x="2570" y="2964"/>
                      <a:pt x="2694" y="2912"/>
                    </a:cubicBezTo>
                    <a:cubicBezTo>
                      <a:pt x="2875" y="2815"/>
                      <a:pt x="3021" y="2680"/>
                      <a:pt x="3131" y="2512"/>
                    </a:cubicBezTo>
                    <a:cubicBezTo>
                      <a:pt x="3228" y="2413"/>
                      <a:pt x="3294" y="2300"/>
                      <a:pt x="3330" y="2168"/>
                    </a:cubicBezTo>
                    <a:cubicBezTo>
                      <a:pt x="3429" y="1981"/>
                      <a:pt x="3473" y="1780"/>
                      <a:pt x="3465" y="1565"/>
                    </a:cubicBezTo>
                    <a:cubicBezTo>
                      <a:pt x="3448" y="1428"/>
                      <a:pt x="3429" y="1290"/>
                      <a:pt x="3409" y="1152"/>
                    </a:cubicBezTo>
                    <a:cubicBezTo>
                      <a:pt x="3357" y="1028"/>
                      <a:pt x="3305" y="905"/>
                      <a:pt x="3253" y="781"/>
                    </a:cubicBezTo>
                    <a:cubicBezTo>
                      <a:pt x="3153" y="599"/>
                      <a:pt x="3021" y="453"/>
                      <a:pt x="2851" y="343"/>
                    </a:cubicBezTo>
                    <a:cubicBezTo>
                      <a:pt x="2699" y="205"/>
                      <a:pt x="2523" y="112"/>
                      <a:pt x="2319" y="62"/>
                    </a:cubicBezTo>
                    <a:cubicBezTo>
                      <a:pt x="2173" y="17"/>
                      <a:pt x="2048" y="1"/>
                      <a:pt x="1926" y="1"/>
                    </a:cubicBezTo>
                    <a:close/>
                  </a:path>
                </a:pathLst>
              </a:custGeom>
              <a:solidFill>
                <a:srgbClr val="FFFFFF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5" name="Google Shape;2885;p30"/>
              <p:cNvSpPr/>
              <p:nvPr/>
            </p:nvSpPr>
            <p:spPr>
              <a:xfrm flipH="1">
                <a:off x="4014070" y="3521355"/>
                <a:ext cx="90282" cy="81623"/>
              </a:xfrm>
              <a:custGeom>
                <a:avLst/>
                <a:gdLst/>
                <a:ahLst/>
                <a:cxnLst/>
                <a:rect l="l" t="t" r="r" b="b"/>
                <a:pathLst>
                  <a:path w="3128" h="2828" extrusionOk="0">
                    <a:moveTo>
                      <a:pt x="1741" y="1"/>
                    </a:moveTo>
                    <a:cubicBezTo>
                      <a:pt x="1730" y="1"/>
                      <a:pt x="1718" y="1"/>
                      <a:pt x="1707" y="1"/>
                    </a:cubicBezTo>
                    <a:lnTo>
                      <a:pt x="1674" y="4"/>
                    </a:lnTo>
                    <a:cubicBezTo>
                      <a:pt x="1550" y="20"/>
                      <a:pt x="1424" y="37"/>
                      <a:pt x="1300" y="53"/>
                    </a:cubicBezTo>
                    <a:cubicBezTo>
                      <a:pt x="1206" y="76"/>
                      <a:pt x="1121" y="109"/>
                      <a:pt x="1038" y="153"/>
                    </a:cubicBezTo>
                    <a:cubicBezTo>
                      <a:pt x="1008" y="161"/>
                      <a:pt x="980" y="169"/>
                      <a:pt x="950" y="177"/>
                    </a:cubicBezTo>
                    <a:cubicBezTo>
                      <a:pt x="848" y="219"/>
                      <a:pt x="746" y="263"/>
                      <a:pt x="644" y="307"/>
                    </a:cubicBezTo>
                    <a:cubicBezTo>
                      <a:pt x="493" y="387"/>
                      <a:pt x="375" y="497"/>
                      <a:pt x="284" y="637"/>
                    </a:cubicBezTo>
                    <a:cubicBezTo>
                      <a:pt x="204" y="717"/>
                      <a:pt x="149" y="811"/>
                      <a:pt x="119" y="921"/>
                    </a:cubicBezTo>
                    <a:cubicBezTo>
                      <a:pt x="39" y="1072"/>
                      <a:pt x="0" y="1237"/>
                      <a:pt x="8" y="1414"/>
                    </a:cubicBezTo>
                    <a:cubicBezTo>
                      <a:pt x="22" y="1527"/>
                      <a:pt x="39" y="1642"/>
                      <a:pt x="52" y="1755"/>
                    </a:cubicBezTo>
                    <a:cubicBezTo>
                      <a:pt x="96" y="1857"/>
                      <a:pt x="141" y="1959"/>
                      <a:pt x="182" y="2061"/>
                    </a:cubicBezTo>
                    <a:cubicBezTo>
                      <a:pt x="264" y="2209"/>
                      <a:pt x="375" y="2330"/>
                      <a:pt x="512" y="2421"/>
                    </a:cubicBezTo>
                    <a:cubicBezTo>
                      <a:pt x="636" y="2534"/>
                      <a:pt x="782" y="2611"/>
                      <a:pt x="950" y="2650"/>
                    </a:cubicBezTo>
                    <a:cubicBezTo>
                      <a:pt x="1008" y="2666"/>
                      <a:pt x="1068" y="2686"/>
                      <a:pt x="1126" y="2702"/>
                    </a:cubicBezTo>
                    <a:lnTo>
                      <a:pt x="1132" y="2702"/>
                    </a:lnTo>
                    <a:cubicBezTo>
                      <a:pt x="1289" y="2787"/>
                      <a:pt x="1459" y="2827"/>
                      <a:pt x="1638" y="2827"/>
                    </a:cubicBezTo>
                    <a:cubicBezTo>
                      <a:pt x="1650" y="2827"/>
                      <a:pt x="1662" y="2826"/>
                      <a:pt x="1674" y="2826"/>
                    </a:cubicBezTo>
                    <a:lnTo>
                      <a:pt x="1707" y="2826"/>
                    </a:lnTo>
                    <a:cubicBezTo>
                      <a:pt x="1723" y="2827"/>
                      <a:pt x="1740" y="2827"/>
                      <a:pt x="1756" y="2827"/>
                    </a:cubicBezTo>
                    <a:cubicBezTo>
                      <a:pt x="1933" y="2827"/>
                      <a:pt x="2098" y="2786"/>
                      <a:pt x="2252" y="2705"/>
                    </a:cubicBezTo>
                    <a:cubicBezTo>
                      <a:pt x="2426" y="2647"/>
                      <a:pt x="2577" y="2551"/>
                      <a:pt x="2707" y="2413"/>
                    </a:cubicBezTo>
                    <a:cubicBezTo>
                      <a:pt x="2844" y="2284"/>
                      <a:pt x="2941" y="2132"/>
                      <a:pt x="2998" y="1959"/>
                    </a:cubicBezTo>
                    <a:cubicBezTo>
                      <a:pt x="3087" y="1791"/>
                      <a:pt x="3128" y="1609"/>
                      <a:pt x="3120" y="1414"/>
                    </a:cubicBezTo>
                    <a:cubicBezTo>
                      <a:pt x="3103" y="1050"/>
                      <a:pt x="2982" y="670"/>
                      <a:pt x="2707" y="417"/>
                    </a:cubicBezTo>
                    <a:cubicBezTo>
                      <a:pt x="2442" y="174"/>
                      <a:pt x="2105" y="1"/>
                      <a:pt x="1741" y="1"/>
                    </a:cubicBezTo>
                    <a:close/>
                  </a:path>
                </a:pathLst>
              </a:custGeom>
              <a:solidFill>
                <a:srgbClr val="FFFFFF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6" name="Google Shape;2886;p30"/>
              <p:cNvSpPr/>
              <p:nvPr/>
            </p:nvSpPr>
            <p:spPr>
              <a:xfrm flipH="1">
                <a:off x="3746110" y="3487615"/>
                <a:ext cx="161255" cy="125090"/>
              </a:xfrm>
              <a:custGeom>
                <a:avLst/>
                <a:gdLst/>
                <a:ahLst/>
                <a:cxnLst/>
                <a:rect l="l" t="t" r="r" b="b"/>
                <a:pathLst>
                  <a:path w="5587" h="4334" extrusionOk="0">
                    <a:moveTo>
                      <a:pt x="2792" y="0"/>
                    </a:moveTo>
                    <a:cubicBezTo>
                      <a:pt x="3" y="0"/>
                      <a:pt x="0" y="4334"/>
                      <a:pt x="2792" y="4334"/>
                    </a:cubicBezTo>
                    <a:cubicBezTo>
                      <a:pt x="5587" y="4334"/>
                      <a:pt x="5587" y="0"/>
                      <a:pt x="2792" y="0"/>
                    </a:cubicBezTo>
                    <a:close/>
                  </a:path>
                </a:pathLst>
              </a:custGeom>
              <a:solidFill>
                <a:srgbClr val="FFFFFF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7" name="Google Shape;2887;p30"/>
              <p:cNvSpPr/>
              <p:nvPr/>
            </p:nvSpPr>
            <p:spPr>
              <a:xfrm flipH="1">
                <a:off x="3569674" y="3605980"/>
                <a:ext cx="57408" cy="57148"/>
              </a:xfrm>
              <a:custGeom>
                <a:avLst/>
                <a:gdLst/>
                <a:ahLst/>
                <a:cxnLst/>
                <a:rect l="l" t="t" r="r" b="b"/>
                <a:pathLst>
                  <a:path w="1989" h="1980" extrusionOk="0">
                    <a:moveTo>
                      <a:pt x="994" y="1"/>
                    </a:moveTo>
                    <a:cubicBezTo>
                      <a:pt x="907" y="1"/>
                      <a:pt x="819" y="11"/>
                      <a:pt x="733" y="32"/>
                    </a:cubicBezTo>
                    <a:cubicBezTo>
                      <a:pt x="526" y="79"/>
                      <a:pt x="347" y="222"/>
                      <a:pt x="221" y="384"/>
                    </a:cubicBezTo>
                    <a:cubicBezTo>
                      <a:pt x="91" y="549"/>
                      <a:pt x="0" y="764"/>
                      <a:pt x="9" y="982"/>
                    </a:cubicBezTo>
                    <a:cubicBezTo>
                      <a:pt x="17" y="1155"/>
                      <a:pt x="64" y="1323"/>
                      <a:pt x="143" y="1477"/>
                    </a:cubicBezTo>
                    <a:cubicBezTo>
                      <a:pt x="207" y="1593"/>
                      <a:pt x="289" y="1684"/>
                      <a:pt x="397" y="1753"/>
                    </a:cubicBezTo>
                    <a:cubicBezTo>
                      <a:pt x="493" y="1841"/>
                      <a:pt x="603" y="1898"/>
                      <a:pt x="733" y="1929"/>
                    </a:cubicBezTo>
                    <a:cubicBezTo>
                      <a:pt x="814" y="1962"/>
                      <a:pt x="909" y="1979"/>
                      <a:pt x="1002" y="1979"/>
                    </a:cubicBezTo>
                    <a:cubicBezTo>
                      <a:pt x="1073" y="1979"/>
                      <a:pt x="1142" y="1969"/>
                      <a:pt x="1203" y="1948"/>
                    </a:cubicBezTo>
                    <a:cubicBezTo>
                      <a:pt x="1457" y="1865"/>
                      <a:pt x="1713" y="1722"/>
                      <a:pt x="1845" y="1477"/>
                    </a:cubicBezTo>
                    <a:cubicBezTo>
                      <a:pt x="1928" y="1323"/>
                      <a:pt x="1972" y="1155"/>
                      <a:pt x="1980" y="982"/>
                    </a:cubicBezTo>
                    <a:cubicBezTo>
                      <a:pt x="1988" y="764"/>
                      <a:pt x="1897" y="549"/>
                      <a:pt x="1768" y="384"/>
                    </a:cubicBezTo>
                    <a:cubicBezTo>
                      <a:pt x="1641" y="222"/>
                      <a:pt x="1462" y="79"/>
                      <a:pt x="1256" y="32"/>
                    </a:cubicBezTo>
                    <a:cubicBezTo>
                      <a:pt x="1169" y="11"/>
                      <a:pt x="1082" y="1"/>
                      <a:pt x="994" y="1"/>
                    </a:cubicBezTo>
                    <a:close/>
                  </a:path>
                </a:pathLst>
              </a:custGeom>
              <a:solidFill>
                <a:srgbClr val="FFFFFF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8" name="Google Shape;2888;p30"/>
              <p:cNvSpPr/>
              <p:nvPr/>
            </p:nvSpPr>
            <p:spPr>
              <a:xfrm flipH="1">
                <a:off x="3451742" y="3724576"/>
                <a:ext cx="76976" cy="59774"/>
              </a:xfrm>
              <a:custGeom>
                <a:avLst/>
                <a:gdLst/>
                <a:ahLst/>
                <a:cxnLst/>
                <a:rect l="l" t="t" r="r" b="b"/>
                <a:pathLst>
                  <a:path w="2667" h="2071" extrusionOk="0">
                    <a:moveTo>
                      <a:pt x="1333" y="0"/>
                    </a:moveTo>
                    <a:cubicBezTo>
                      <a:pt x="4" y="0"/>
                      <a:pt x="1" y="2071"/>
                      <a:pt x="1333" y="2071"/>
                    </a:cubicBezTo>
                    <a:cubicBezTo>
                      <a:pt x="2666" y="2071"/>
                      <a:pt x="2666" y="0"/>
                      <a:pt x="1333" y="0"/>
                    </a:cubicBezTo>
                    <a:close/>
                  </a:path>
                </a:pathLst>
              </a:custGeom>
              <a:solidFill>
                <a:srgbClr val="FFFFFF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9" name="Google Shape;2889;p30"/>
              <p:cNvSpPr/>
              <p:nvPr/>
            </p:nvSpPr>
            <p:spPr>
              <a:xfrm flipH="1">
                <a:off x="4766919" y="3043537"/>
                <a:ext cx="66615" cy="51693"/>
              </a:xfrm>
              <a:custGeom>
                <a:avLst/>
                <a:gdLst/>
                <a:ahLst/>
                <a:cxnLst/>
                <a:rect l="l" t="t" r="r" b="b"/>
                <a:pathLst>
                  <a:path w="2308" h="1791" extrusionOk="0">
                    <a:moveTo>
                      <a:pt x="1154" y="1"/>
                    </a:moveTo>
                    <a:cubicBezTo>
                      <a:pt x="3" y="1"/>
                      <a:pt x="0" y="1790"/>
                      <a:pt x="1154" y="1790"/>
                    </a:cubicBezTo>
                    <a:cubicBezTo>
                      <a:pt x="2307" y="1790"/>
                      <a:pt x="2307" y="1"/>
                      <a:pt x="1154" y="1"/>
                    </a:cubicBezTo>
                    <a:close/>
                  </a:path>
                </a:pathLst>
              </a:custGeom>
              <a:solidFill>
                <a:srgbClr val="FFFFFF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0" name="Google Shape;2890;p30"/>
              <p:cNvSpPr/>
              <p:nvPr/>
            </p:nvSpPr>
            <p:spPr>
              <a:xfrm flipH="1">
                <a:off x="4664255" y="3137398"/>
                <a:ext cx="103645" cy="80353"/>
              </a:xfrm>
              <a:custGeom>
                <a:avLst/>
                <a:gdLst/>
                <a:ahLst/>
                <a:cxnLst/>
                <a:rect l="l" t="t" r="r" b="b"/>
                <a:pathLst>
                  <a:path w="3591" h="2784" extrusionOk="0">
                    <a:moveTo>
                      <a:pt x="1795" y="0"/>
                    </a:moveTo>
                    <a:cubicBezTo>
                      <a:pt x="3" y="0"/>
                      <a:pt x="0" y="2784"/>
                      <a:pt x="1795" y="2784"/>
                    </a:cubicBezTo>
                    <a:cubicBezTo>
                      <a:pt x="3591" y="2784"/>
                      <a:pt x="3591" y="0"/>
                      <a:pt x="1795" y="0"/>
                    </a:cubicBezTo>
                    <a:close/>
                  </a:path>
                </a:pathLst>
              </a:custGeom>
              <a:solidFill>
                <a:srgbClr val="FFFFFF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1" name="Google Shape;2891;p30"/>
              <p:cNvSpPr/>
              <p:nvPr/>
            </p:nvSpPr>
            <p:spPr>
              <a:xfrm flipH="1">
                <a:off x="4560004" y="3245863"/>
                <a:ext cx="71868" cy="55733"/>
              </a:xfrm>
              <a:custGeom>
                <a:avLst/>
                <a:gdLst/>
                <a:ahLst/>
                <a:cxnLst/>
                <a:rect l="l" t="t" r="r" b="b"/>
                <a:pathLst>
                  <a:path w="2490" h="1931" extrusionOk="0">
                    <a:moveTo>
                      <a:pt x="1245" y="1"/>
                    </a:moveTo>
                    <a:cubicBezTo>
                      <a:pt x="4" y="1"/>
                      <a:pt x="1" y="1931"/>
                      <a:pt x="1245" y="1931"/>
                    </a:cubicBezTo>
                    <a:cubicBezTo>
                      <a:pt x="2490" y="1931"/>
                      <a:pt x="2490" y="1"/>
                      <a:pt x="1245" y="1"/>
                    </a:cubicBezTo>
                    <a:close/>
                  </a:path>
                </a:pathLst>
              </a:custGeom>
              <a:solidFill>
                <a:srgbClr val="FFFFFF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2" name="Google Shape;2892;p30"/>
              <p:cNvSpPr/>
              <p:nvPr/>
            </p:nvSpPr>
            <p:spPr>
              <a:xfrm flipH="1">
                <a:off x="4373812" y="3325408"/>
                <a:ext cx="83615" cy="64883"/>
              </a:xfrm>
              <a:custGeom>
                <a:avLst/>
                <a:gdLst/>
                <a:ahLst/>
                <a:cxnLst/>
                <a:rect l="l" t="t" r="r" b="b"/>
                <a:pathLst>
                  <a:path w="2897" h="2248" extrusionOk="0">
                    <a:moveTo>
                      <a:pt x="1449" y="1"/>
                    </a:moveTo>
                    <a:cubicBezTo>
                      <a:pt x="3" y="1"/>
                      <a:pt x="0" y="2247"/>
                      <a:pt x="1449" y="2247"/>
                    </a:cubicBezTo>
                    <a:cubicBezTo>
                      <a:pt x="2897" y="2247"/>
                      <a:pt x="2897" y="1"/>
                      <a:pt x="1449" y="1"/>
                    </a:cubicBezTo>
                    <a:close/>
                  </a:path>
                </a:pathLst>
              </a:custGeom>
              <a:solidFill>
                <a:srgbClr val="FFFFFF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3" name="Google Shape;2893;p30"/>
              <p:cNvSpPr/>
              <p:nvPr/>
            </p:nvSpPr>
            <p:spPr>
              <a:xfrm flipH="1">
                <a:off x="4147876" y="3281768"/>
                <a:ext cx="140214" cy="128092"/>
              </a:xfrm>
              <a:custGeom>
                <a:avLst/>
                <a:gdLst/>
                <a:ahLst/>
                <a:cxnLst/>
                <a:rect l="l" t="t" r="r" b="b"/>
                <a:pathLst>
                  <a:path w="4858" h="4438" extrusionOk="0">
                    <a:moveTo>
                      <a:pt x="2211" y="1"/>
                    </a:moveTo>
                    <a:cubicBezTo>
                      <a:pt x="1659" y="1"/>
                      <a:pt x="1061" y="268"/>
                      <a:pt x="675" y="651"/>
                    </a:cubicBezTo>
                    <a:cubicBezTo>
                      <a:pt x="290" y="1036"/>
                      <a:pt x="1" y="1667"/>
                      <a:pt x="25" y="2220"/>
                    </a:cubicBezTo>
                    <a:cubicBezTo>
                      <a:pt x="53" y="2793"/>
                      <a:pt x="240" y="3388"/>
                      <a:pt x="675" y="3787"/>
                    </a:cubicBezTo>
                    <a:cubicBezTo>
                      <a:pt x="1094" y="4171"/>
                      <a:pt x="1621" y="4437"/>
                      <a:pt x="2201" y="4437"/>
                    </a:cubicBezTo>
                    <a:cubicBezTo>
                      <a:pt x="2215" y="4437"/>
                      <a:pt x="2230" y="4437"/>
                      <a:pt x="2244" y="4437"/>
                    </a:cubicBezTo>
                    <a:cubicBezTo>
                      <a:pt x="2567" y="4428"/>
                      <a:pt x="2900" y="4437"/>
                      <a:pt x="3214" y="4348"/>
                    </a:cubicBezTo>
                    <a:cubicBezTo>
                      <a:pt x="4147" y="4092"/>
                      <a:pt x="4857" y="3192"/>
                      <a:pt x="4857" y="2220"/>
                    </a:cubicBezTo>
                    <a:cubicBezTo>
                      <a:pt x="4857" y="1248"/>
                      <a:pt x="4152" y="304"/>
                      <a:pt x="3214" y="89"/>
                    </a:cubicBezTo>
                    <a:cubicBezTo>
                      <a:pt x="2897" y="18"/>
                      <a:pt x="2567" y="9"/>
                      <a:pt x="2244" y="1"/>
                    </a:cubicBezTo>
                    <a:cubicBezTo>
                      <a:pt x="2233" y="1"/>
                      <a:pt x="2222" y="1"/>
                      <a:pt x="2211" y="1"/>
                    </a:cubicBezTo>
                    <a:close/>
                  </a:path>
                </a:pathLst>
              </a:custGeom>
              <a:solidFill>
                <a:srgbClr val="FFFFFF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4" name="Google Shape;2894;p30"/>
              <p:cNvSpPr/>
              <p:nvPr/>
            </p:nvSpPr>
            <p:spPr>
              <a:xfrm flipH="1">
                <a:off x="3949851" y="3236858"/>
                <a:ext cx="130661" cy="121944"/>
              </a:xfrm>
              <a:custGeom>
                <a:avLst/>
                <a:gdLst/>
                <a:ahLst/>
                <a:cxnLst/>
                <a:rect l="l" t="t" r="r" b="b"/>
                <a:pathLst>
                  <a:path w="4527" h="4225" extrusionOk="0">
                    <a:moveTo>
                      <a:pt x="2064" y="0"/>
                    </a:moveTo>
                    <a:cubicBezTo>
                      <a:pt x="1798" y="0"/>
                      <a:pt x="1550" y="61"/>
                      <a:pt x="1319" y="183"/>
                    </a:cubicBezTo>
                    <a:cubicBezTo>
                      <a:pt x="1057" y="268"/>
                      <a:pt x="832" y="414"/>
                      <a:pt x="639" y="621"/>
                    </a:cubicBezTo>
                    <a:cubicBezTo>
                      <a:pt x="275" y="984"/>
                      <a:pt x="0" y="1585"/>
                      <a:pt x="22" y="2110"/>
                    </a:cubicBezTo>
                    <a:cubicBezTo>
                      <a:pt x="47" y="2656"/>
                      <a:pt x="226" y="3220"/>
                      <a:pt x="639" y="3600"/>
                    </a:cubicBezTo>
                    <a:cubicBezTo>
                      <a:pt x="1002" y="3935"/>
                      <a:pt x="1503" y="4225"/>
                      <a:pt x="2013" y="4225"/>
                    </a:cubicBezTo>
                    <a:cubicBezTo>
                      <a:pt x="2052" y="4225"/>
                      <a:pt x="2092" y="4223"/>
                      <a:pt x="2131" y="4219"/>
                    </a:cubicBezTo>
                    <a:cubicBezTo>
                      <a:pt x="2417" y="4192"/>
                      <a:pt x="2723" y="4184"/>
                      <a:pt x="2996" y="4093"/>
                    </a:cubicBezTo>
                    <a:cubicBezTo>
                      <a:pt x="3161" y="4024"/>
                      <a:pt x="3323" y="3955"/>
                      <a:pt x="3488" y="3886"/>
                    </a:cubicBezTo>
                    <a:cubicBezTo>
                      <a:pt x="3728" y="3757"/>
                      <a:pt x="3921" y="3581"/>
                      <a:pt x="4064" y="3355"/>
                    </a:cubicBezTo>
                    <a:cubicBezTo>
                      <a:pt x="4334" y="3008"/>
                      <a:pt x="4526" y="2562"/>
                      <a:pt x="4507" y="2110"/>
                    </a:cubicBezTo>
                    <a:cubicBezTo>
                      <a:pt x="4491" y="1744"/>
                      <a:pt x="4397" y="1395"/>
                      <a:pt x="4226" y="1072"/>
                    </a:cubicBezTo>
                    <a:cubicBezTo>
                      <a:pt x="3979" y="604"/>
                      <a:pt x="3483" y="291"/>
                      <a:pt x="2996" y="128"/>
                    </a:cubicBezTo>
                    <a:cubicBezTo>
                      <a:pt x="2720" y="34"/>
                      <a:pt x="2420" y="29"/>
                      <a:pt x="2131" y="1"/>
                    </a:cubicBezTo>
                    <a:cubicBezTo>
                      <a:pt x="2109" y="1"/>
                      <a:pt x="2086" y="0"/>
                      <a:pt x="2064" y="0"/>
                    </a:cubicBezTo>
                    <a:close/>
                  </a:path>
                </a:pathLst>
              </a:custGeom>
              <a:solidFill>
                <a:srgbClr val="FFFFFF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5" name="Google Shape;2895;p30"/>
              <p:cNvSpPr/>
              <p:nvPr/>
            </p:nvSpPr>
            <p:spPr>
              <a:xfrm flipH="1">
                <a:off x="3750699" y="3256975"/>
                <a:ext cx="66961" cy="57523"/>
              </a:xfrm>
              <a:custGeom>
                <a:avLst/>
                <a:gdLst/>
                <a:ahLst/>
                <a:cxnLst/>
                <a:rect l="l" t="t" r="r" b="b"/>
                <a:pathLst>
                  <a:path w="2320" h="1993" extrusionOk="0">
                    <a:moveTo>
                      <a:pt x="1302" y="0"/>
                    </a:moveTo>
                    <a:cubicBezTo>
                      <a:pt x="1203" y="0"/>
                      <a:pt x="1105" y="15"/>
                      <a:pt x="992" y="40"/>
                    </a:cubicBezTo>
                    <a:cubicBezTo>
                      <a:pt x="962" y="45"/>
                      <a:pt x="932" y="53"/>
                      <a:pt x="901" y="59"/>
                    </a:cubicBezTo>
                    <a:cubicBezTo>
                      <a:pt x="830" y="75"/>
                      <a:pt x="758" y="89"/>
                      <a:pt x="689" y="106"/>
                    </a:cubicBezTo>
                    <a:cubicBezTo>
                      <a:pt x="615" y="136"/>
                      <a:pt x="541" y="166"/>
                      <a:pt x="469" y="199"/>
                    </a:cubicBezTo>
                    <a:cubicBezTo>
                      <a:pt x="362" y="257"/>
                      <a:pt x="274" y="337"/>
                      <a:pt x="207" y="436"/>
                    </a:cubicBezTo>
                    <a:cubicBezTo>
                      <a:pt x="89" y="593"/>
                      <a:pt x="1" y="794"/>
                      <a:pt x="9" y="998"/>
                    </a:cubicBezTo>
                    <a:cubicBezTo>
                      <a:pt x="17" y="1160"/>
                      <a:pt x="59" y="1317"/>
                      <a:pt x="136" y="1463"/>
                    </a:cubicBezTo>
                    <a:cubicBezTo>
                      <a:pt x="238" y="1653"/>
                      <a:pt x="480" y="1843"/>
                      <a:pt x="689" y="1890"/>
                    </a:cubicBezTo>
                    <a:lnTo>
                      <a:pt x="901" y="1934"/>
                    </a:lnTo>
                    <a:cubicBezTo>
                      <a:pt x="932" y="1942"/>
                      <a:pt x="962" y="1948"/>
                      <a:pt x="992" y="1956"/>
                    </a:cubicBezTo>
                    <a:cubicBezTo>
                      <a:pt x="1102" y="1979"/>
                      <a:pt x="1200" y="1993"/>
                      <a:pt x="1298" y="1993"/>
                    </a:cubicBezTo>
                    <a:cubicBezTo>
                      <a:pt x="1389" y="1993"/>
                      <a:pt x="1481" y="1981"/>
                      <a:pt x="1584" y="1953"/>
                    </a:cubicBezTo>
                    <a:cubicBezTo>
                      <a:pt x="1791" y="1898"/>
                      <a:pt x="1967" y="1766"/>
                      <a:pt x="2099" y="1598"/>
                    </a:cubicBezTo>
                    <a:cubicBezTo>
                      <a:pt x="2228" y="1430"/>
                      <a:pt x="2319" y="1215"/>
                      <a:pt x="2311" y="998"/>
                    </a:cubicBezTo>
                    <a:cubicBezTo>
                      <a:pt x="2303" y="821"/>
                      <a:pt x="2259" y="651"/>
                      <a:pt x="2176" y="497"/>
                    </a:cubicBezTo>
                    <a:cubicBezTo>
                      <a:pt x="2063" y="282"/>
                      <a:pt x="1813" y="103"/>
                      <a:pt x="1584" y="40"/>
                    </a:cubicBezTo>
                    <a:cubicBezTo>
                      <a:pt x="1481" y="12"/>
                      <a:pt x="1391" y="0"/>
                      <a:pt x="1302" y="0"/>
                    </a:cubicBezTo>
                    <a:close/>
                  </a:path>
                </a:pathLst>
              </a:custGeom>
              <a:solidFill>
                <a:srgbClr val="FFFFFF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6" name="Google Shape;2896;p30"/>
              <p:cNvSpPr/>
              <p:nvPr/>
            </p:nvSpPr>
            <p:spPr>
              <a:xfrm flipH="1">
                <a:off x="3519540" y="3256427"/>
                <a:ext cx="117557" cy="106705"/>
              </a:xfrm>
              <a:custGeom>
                <a:avLst/>
                <a:gdLst/>
                <a:ahLst/>
                <a:cxnLst/>
                <a:rect l="l" t="t" r="r" b="b"/>
                <a:pathLst>
                  <a:path w="4073" h="3697" extrusionOk="0">
                    <a:moveTo>
                      <a:pt x="2319" y="0"/>
                    </a:moveTo>
                    <a:cubicBezTo>
                      <a:pt x="2281" y="0"/>
                      <a:pt x="2243" y="2"/>
                      <a:pt x="2206" y="6"/>
                    </a:cubicBezTo>
                    <a:cubicBezTo>
                      <a:pt x="2079" y="20"/>
                      <a:pt x="1950" y="34"/>
                      <a:pt x="1820" y="48"/>
                    </a:cubicBezTo>
                    <a:cubicBezTo>
                      <a:pt x="1330" y="100"/>
                      <a:pt x="909" y="213"/>
                      <a:pt x="548" y="576"/>
                    </a:cubicBezTo>
                    <a:cubicBezTo>
                      <a:pt x="237" y="887"/>
                      <a:pt x="0" y="1399"/>
                      <a:pt x="20" y="1848"/>
                    </a:cubicBezTo>
                    <a:cubicBezTo>
                      <a:pt x="42" y="2313"/>
                      <a:pt x="196" y="2798"/>
                      <a:pt x="548" y="3120"/>
                    </a:cubicBezTo>
                    <a:cubicBezTo>
                      <a:pt x="920" y="3464"/>
                      <a:pt x="1322" y="3594"/>
                      <a:pt x="1820" y="3649"/>
                    </a:cubicBezTo>
                    <a:cubicBezTo>
                      <a:pt x="1950" y="3663"/>
                      <a:pt x="2076" y="3676"/>
                      <a:pt x="2206" y="3690"/>
                    </a:cubicBezTo>
                    <a:cubicBezTo>
                      <a:pt x="2243" y="3694"/>
                      <a:pt x="2281" y="3696"/>
                      <a:pt x="2319" y="3696"/>
                    </a:cubicBezTo>
                    <a:cubicBezTo>
                      <a:pt x="2886" y="3696"/>
                      <a:pt x="3560" y="3271"/>
                      <a:pt x="3797" y="2776"/>
                    </a:cubicBezTo>
                    <a:cubicBezTo>
                      <a:pt x="3938" y="2484"/>
                      <a:pt x="4072" y="2187"/>
                      <a:pt x="4056" y="1848"/>
                    </a:cubicBezTo>
                    <a:cubicBezTo>
                      <a:pt x="4042" y="1504"/>
                      <a:pt x="3946" y="1231"/>
                      <a:pt x="3797" y="918"/>
                    </a:cubicBezTo>
                    <a:lnTo>
                      <a:pt x="3797" y="920"/>
                    </a:lnTo>
                    <a:cubicBezTo>
                      <a:pt x="3560" y="425"/>
                      <a:pt x="2886" y="0"/>
                      <a:pt x="2319" y="0"/>
                    </a:cubicBezTo>
                    <a:close/>
                  </a:path>
                </a:pathLst>
              </a:custGeom>
              <a:solidFill>
                <a:srgbClr val="FFFFFF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7" name="Google Shape;2897;p30"/>
              <p:cNvSpPr/>
              <p:nvPr/>
            </p:nvSpPr>
            <p:spPr>
              <a:xfrm flipH="1">
                <a:off x="3363855" y="3421087"/>
                <a:ext cx="98825" cy="101711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524" extrusionOk="0">
                    <a:moveTo>
                      <a:pt x="1661" y="1"/>
                    </a:moveTo>
                    <a:cubicBezTo>
                      <a:pt x="1366" y="3"/>
                      <a:pt x="1080" y="80"/>
                      <a:pt x="827" y="229"/>
                    </a:cubicBezTo>
                    <a:cubicBezTo>
                      <a:pt x="697" y="303"/>
                      <a:pt x="568" y="392"/>
                      <a:pt x="472" y="510"/>
                    </a:cubicBezTo>
                    <a:lnTo>
                      <a:pt x="227" y="827"/>
                    </a:lnTo>
                    <a:cubicBezTo>
                      <a:pt x="111" y="1005"/>
                      <a:pt x="50" y="1201"/>
                      <a:pt x="39" y="1410"/>
                    </a:cubicBezTo>
                    <a:cubicBezTo>
                      <a:pt x="1" y="1551"/>
                      <a:pt x="1" y="1688"/>
                      <a:pt x="39" y="1829"/>
                    </a:cubicBezTo>
                    <a:cubicBezTo>
                      <a:pt x="39" y="1862"/>
                      <a:pt x="45" y="1895"/>
                      <a:pt x="50" y="1928"/>
                    </a:cubicBezTo>
                    <a:cubicBezTo>
                      <a:pt x="67" y="2198"/>
                      <a:pt x="139" y="2451"/>
                      <a:pt x="276" y="2685"/>
                    </a:cubicBezTo>
                    <a:cubicBezTo>
                      <a:pt x="364" y="2801"/>
                      <a:pt x="452" y="2914"/>
                      <a:pt x="538" y="3029"/>
                    </a:cubicBezTo>
                    <a:cubicBezTo>
                      <a:pt x="750" y="3238"/>
                      <a:pt x="998" y="3382"/>
                      <a:pt x="1284" y="3464"/>
                    </a:cubicBezTo>
                    <a:cubicBezTo>
                      <a:pt x="1417" y="3505"/>
                      <a:pt x="1550" y="3523"/>
                      <a:pt x="1683" y="3523"/>
                    </a:cubicBezTo>
                    <a:cubicBezTo>
                      <a:pt x="1701" y="3523"/>
                      <a:pt x="1719" y="3523"/>
                      <a:pt x="1737" y="3522"/>
                    </a:cubicBezTo>
                    <a:lnTo>
                      <a:pt x="1737" y="3522"/>
                    </a:lnTo>
                    <a:cubicBezTo>
                      <a:pt x="1756" y="3523"/>
                      <a:pt x="1776" y="3524"/>
                      <a:pt x="1795" y="3524"/>
                    </a:cubicBezTo>
                    <a:cubicBezTo>
                      <a:pt x="1931" y="3524"/>
                      <a:pt x="2062" y="3499"/>
                      <a:pt x="2187" y="3459"/>
                    </a:cubicBezTo>
                    <a:cubicBezTo>
                      <a:pt x="2327" y="3428"/>
                      <a:pt x="2460" y="3373"/>
                      <a:pt x="2586" y="3293"/>
                    </a:cubicBezTo>
                    <a:cubicBezTo>
                      <a:pt x="2594" y="3288"/>
                      <a:pt x="2603" y="3282"/>
                      <a:pt x="2608" y="3277"/>
                    </a:cubicBezTo>
                    <a:cubicBezTo>
                      <a:pt x="2727" y="3214"/>
                      <a:pt x="2834" y="3131"/>
                      <a:pt x="2930" y="3029"/>
                    </a:cubicBezTo>
                    <a:cubicBezTo>
                      <a:pt x="3029" y="2927"/>
                      <a:pt x="3118" y="2812"/>
                      <a:pt x="3195" y="2685"/>
                    </a:cubicBezTo>
                    <a:cubicBezTo>
                      <a:pt x="3346" y="2423"/>
                      <a:pt x="3423" y="2137"/>
                      <a:pt x="3423" y="1834"/>
                    </a:cubicBezTo>
                    <a:cubicBezTo>
                      <a:pt x="3393" y="1443"/>
                      <a:pt x="3357" y="1242"/>
                      <a:pt x="3170" y="898"/>
                    </a:cubicBezTo>
                    <a:cubicBezTo>
                      <a:pt x="3162" y="882"/>
                      <a:pt x="3151" y="868"/>
                      <a:pt x="3142" y="851"/>
                    </a:cubicBezTo>
                    <a:cubicBezTo>
                      <a:pt x="3057" y="741"/>
                      <a:pt x="2972" y="631"/>
                      <a:pt x="2886" y="521"/>
                    </a:cubicBezTo>
                    <a:cubicBezTo>
                      <a:pt x="2884" y="518"/>
                      <a:pt x="2878" y="513"/>
                      <a:pt x="2875" y="510"/>
                    </a:cubicBezTo>
                    <a:cubicBezTo>
                      <a:pt x="2870" y="504"/>
                      <a:pt x="2864" y="499"/>
                      <a:pt x="2859" y="493"/>
                    </a:cubicBezTo>
                    <a:cubicBezTo>
                      <a:pt x="2537" y="182"/>
                      <a:pt x="2113" y="1"/>
                      <a:pt x="1661" y="1"/>
                    </a:cubicBezTo>
                    <a:close/>
                  </a:path>
                </a:pathLst>
              </a:custGeom>
              <a:solidFill>
                <a:srgbClr val="FFFFFF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8" name="Google Shape;2898;p30"/>
              <p:cNvSpPr/>
              <p:nvPr/>
            </p:nvSpPr>
            <p:spPr>
              <a:xfrm flipH="1">
                <a:off x="4559513" y="3340272"/>
                <a:ext cx="65980" cy="59139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2049" extrusionOk="0">
                    <a:moveTo>
                      <a:pt x="1024" y="0"/>
                    </a:moveTo>
                    <a:cubicBezTo>
                      <a:pt x="840" y="3"/>
                      <a:pt x="666" y="47"/>
                      <a:pt x="507" y="141"/>
                    </a:cubicBezTo>
                    <a:cubicBezTo>
                      <a:pt x="196" y="323"/>
                      <a:pt x="0" y="664"/>
                      <a:pt x="0" y="1025"/>
                    </a:cubicBezTo>
                    <a:cubicBezTo>
                      <a:pt x="0" y="1388"/>
                      <a:pt x="196" y="1727"/>
                      <a:pt x="507" y="1911"/>
                    </a:cubicBezTo>
                    <a:cubicBezTo>
                      <a:pt x="666" y="2002"/>
                      <a:pt x="840" y="2049"/>
                      <a:pt x="1024" y="2049"/>
                    </a:cubicBezTo>
                    <a:cubicBezTo>
                      <a:pt x="1209" y="2049"/>
                      <a:pt x="1382" y="2002"/>
                      <a:pt x="1542" y="1911"/>
                    </a:cubicBezTo>
                    <a:cubicBezTo>
                      <a:pt x="1649" y="1859"/>
                      <a:pt x="1759" y="1807"/>
                      <a:pt x="1867" y="1757"/>
                    </a:cubicBezTo>
                    <a:cubicBezTo>
                      <a:pt x="2128" y="1630"/>
                      <a:pt x="2285" y="1303"/>
                      <a:pt x="2285" y="1025"/>
                    </a:cubicBezTo>
                    <a:cubicBezTo>
                      <a:pt x="2285" y="749"/>
                      <a:pt x="2131" y="422"/>
                      <a:pt x="1867" y="295"/>
                    </a:cubicBezTo>
                    <a:cubicBezTo>
                      <a:pt x="1759" y="245"/>
                      <a:pt x="1649" y="193"/>
                      <a:pt x="1542" y="141"/>
                    </a:cubicBezTo>
                    <a:cubicBezTo>
                      <a:pt x="1382" y="50"/>
                      <a:pt x="1209" y="3"/>
                      <a:pt x="1024" y="0"/>
                    </a:cubicBezTo>
                    <a:close/>
                  </a:path>
                </a:pathLst>
              </a:custGeom>
              <a:solidFill>
                <a:srgbClr val="FFFFFF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9" name="Google Shape;2899;p30"/>
              <p:cNvSpPr/>
              <p:nvPr/>
            </p:nvSpPr>
            <p:spPr>
              <a:xfrm flipH="1">
                <a:off x="4361805" y="3440252"/>
                <a:ext cx="35559" cy="27506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953" extrusionOk="0">
                    <a:moveTo>
                      <a:pt x="615" y="0"/>
                    </a:moveTo>
                    <a:cubicBezTo>
                      <a:pt x="1" y="0"/>
                      <a:pt x="1" y="953"/>
                      <a:pt x="615" y="953"/>
                    </a:cubicBezTo>
                    <a:cubicBezTo>
                      <a:pt x="1231" y="953"/>
                      <a:pt x="1231" y="0"/>
                      <a:pt x="615" y="0"/>
                    </a:cubicBezTo>
                    <a:close/>
                  </a:path>
                </a:pathLst>
              </a:custGeom>
              <a:solidFill>
                <a:srgbClr val="FFFFFF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0" name="Google Shape;2900;p30"/>
              <p:cNvSpPr/>
              <p:nvPr/>
            </p:nvSpPr>
            <p:spPr>
              <a:xfrm flipH="1">
                <a:off x="4119187" y="3438491"/>
                <a:ext cx="40003" cy="31027"/>
              </a:xfrm>
              <a:custGeom>
                <a:avLst/>
                <a:gdLst/>
                <a:ahLst/>
                <a:cxnLst/>
                <a:rect l="l" t="t" r="r" b="b"/>
                <a:pathLst>
                  <a:path w="1386" h="1075" extrusionOk="0">
                    <a:moveTo>
                      <a:pt x="691" y="1"/>
                    </a:moveTo>
                    <a:cubicBezTo>
                      <a:pt x="0" y="1"/>
                      <a:pt x="0" y="1074"/>
                      <a:pt x="691" y="1074"/>
                    </a:cubicBezTo>
                    <a:cubicBezTo>
                      <a:pt x="1385" y="1074"/>
                      <a:pt x="1385" y="1"/>
                      <a:pt x="691" y="1"/>
                    </a:cubicBezTo>
                    <a:close/>
                  </a:path>
                </a:pathLst>
              </a:custGeom>
              <a:solidFill>
                <a:srgbClr val="FFFFFF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1" name="Google Shape;2901;p30"/>
              <p:cNvSpPr/>
              <p:nvPr/>
            </p:nvSpPr>
            <p:spPr>
              <a:xfrm flipH="1">
                <a:off x="3846869" y="3368240"/>
                <a:ext cx="128034" cy="99374"/>
              </a:xfrm>
              <a:custGeom>
                <a:avLst/>
                <a:gdLst/>
                <a:ahLst/>
                <a:cxnLst/>
                <a:rect l="l" t="t" r="r" b="b"/>
                <a:pathLst>
                  <a:path w="4436" h="3443" extrusionOk="0">
                    <a:moveTo>
                      <a:pt x="2219" y="1"/>
                    </a:moveTo>
                    <a:cubicBezTo>
                      <a:pt x="6" y="1"/>
                      <a:pt x="0" y="3442"/>
                      <a:pt x="2219" y="3442"/>
                    </a:cubicBezTo>
                    <a:cubicBezTo>
                      <a:pt x="4436" y="3442"/>
                      <a:pt x="4436" y="1"/>
                      <a:pt x="2219" y="1"/>
                    </a:cubicBezTo>
                    <a:close/>
                  </a:path>
                </a:pathLst>
              </a:custGeom>
              <a:solidFill>
                <a:srgbClr val="FFFFFF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2" name="Google Shape;2902;p30"/>
              <p:cNvSpPr/>
              <p:nvPr/>
            </p:nvSpPr>
            <p:spPr>
              <a:xfrm flipH="1">
                <a:off x="3702239" y="3409196"/>
                <a:ext cx="49297" cy="41533"/>
              </a:xfrm>
              <a:custGeom>
                <a:avLst/>
                <a:gdLst/>
                <a:ahLst/>
                <a:cxnLst/>
                <a:rect l="l" t="t" r="r" b="b"/>
                <a:pathLst>
                  <a:path w="1708" h="1439" extrusionOk="0">
                    <a:moveTo>
                      <a:pt x="690" y="1"/>
                    </a:moveTo>
                    <a:cubicBezTo>
                      <a:pt x="525" y="1"/>
                      <a:pt x="329" y="104"/>
                      <a:pt x="218" y="214"/>
                    </a:cubicBezTo>
                    <a:cubicBezTo>
                      <a:pt x="94" y="338"/>
                      <a:pt x="1" y="542"/>
                      <a:pt x="9" y="721"/>
                    </a:cubicBezTo>
                    <a:cubicBezTo>
                      <a:pt x="17" y="905"/>
                      <a:pt x="78" y="1098"/>
                      <a:pt x="218" y="1225"/>
                    </a:cubicBezTo>
                    <a:cubicBezTo>
                      <a:pt x="341" y="1338"/>
                      <a:pt x="514" y="1438"/>
                      <a:pt x="687" y="1438"/>
                    </a:cubicBezTo>
                    <a:cubicBezTo>
                      <a:pt x="699" y="1438"/>
                      <a:pt x="712" y="1438"/>
                      <a:pt x="725" y="1437"/>
                    </a:cubicBezTo>
                    <a:cubicBezTo>
                      <a:pt x="846" y="1423"/>
                      <a:pt x="989" y="1420"/>
                      <a:pt x="1102" y="1390"/>
                    </a:cubicBezTo>
                    <a:cubicBezTo>
                      <a:pt x="1160" y="1376"/>
                      <a:pt x="1253" y="1329"/>
                      <a:pt x="1319" y="1296"/>
                    </a:cubicBezTo>
                    <a:cubicBezTo>
                      <a:pt x="1443" y="1236"/>
                      <a:pt x="1512" y="1148"/>
                      <a:pt x="1589" y="1038"/>
                    </a:cubicBezTo>
                    <a:cubicBezTo>
                      <a:pt x="1708" y="867"/>
                      <a:pt x="1708" y="572"/>
                      <a:pt x="1589" y="402"/>
                    </a:cubicBezTo>
                    <a:cubicBezTo>
                      <a:pt x="1509" y="291"/>
                      <a:pt x="1443" y="206"/>
                      <a:pt x="1319" y="143"/>
                    </a:cubicBezTo>
                    <a:cubicBezTo>
                      <a:pt x="1253" y="110"/>
                      <a:pt x="1163" y="66"/>
                      <a:pt x="1102" y="49"/>
                    </a:cubicBezTo>
                    <a:cubicBezTo>
                      <a:pt x="989" y="19"/>
                      <a:pt x="846" y="16"/>
                      <a:pt x="725" y="2"/>
                    </a:cubicBezTo>
                    <a:cubicBezTo>
                      <a:pt x="713" y="1"/>
                      <a:pt x="702" y="1"/>
                      <a:pt x="690" y="1"/>
                    </a:cubicBezTo>
                    <a:close/>
                  </a:path>
                </a:pathLst>
              </a:custGeom>
              <a:solidFill>
                <a:srgbClr val="FFFFFF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3" name="Google Shape;2903;p30"/>
              <p:cNvSpPr/>
              <p:nvPr/>
            </p:nvSpPr>
            <p:spPr>
              <a:xfrm flipH="1">
                <a:off x="3527477" y="3419471"/>
                <a:ext cx="117730" cy="117153"/>
              </a:xfrm>
              <a:custGeom>
                <a:avLst/>
                <a:gdLst/>
                <a:ahLst/>
                <a:cxnLst/>
                <a:rect l="l" t="t" r="r" b="b"/>
                <a:pathLst>
                  <a:path w="4079" h="4059" extrusionOk="0">
                    <a:moveTo>
                      <a:pt x="1972" y="0"/>
                    </a:moveTo>
                    <a:cubicBezTo>
                      <a:pt x="1718" y="0"/>
                      <a:pt x="1479" y="58"/>
                      <a:pt x="1256" y="175"/>
                    </a:cubicBezTo>
                    <a:cubicBezTo>
                      <a:pt x="1006" y="258"/>
                      <a:pt x="788" y="398"/>
                      <a:pt x="604" y="593"/>
                    </a:cubicBezTo>
                    <a:cubicBezTo>
                      <a:pt x="405" y="778"/>
                      <a:pt x="268" y="995"/>
                      <a:pt x="185" y="1249"/>
                    </a:cubicBezTo>
                    <a:cubicBezTo>
                      <a:pt x="58" y="1488"/>
                      <a:pt x="1" y="1750"/>
                      <a:pt x="9" y="2028"/>
                    </a:cubicBezTo>
                    <a:cubicBezTo>
                      <a:pt x="34" y="2210"/>
                      <a:pt x="58" y="2389"/>
                      <a:pt x="83" y="2568"/>
                    </a:cubicBezTo>
                    <a:cubicBezTo>
                      <a:pt x="180" y="2912"/>
                      <a:pt x="353" y="3212"/>
                      <a:pt x="604" y="3462"/>
                    </a:cubicBezTo>
                    <a:cubicBezTo>
                      <a:pt x="741" y="3570"/>
                      <a:pt x="879" y="3674"/>
                      <a:pt x="1014" y="3782"/>
                    </a:cubicBezTo>
                    <a:cubicBezTo>
                      <a:pt x="1330" y="3963"/>
                      <a:pt x="1672" y="4057"/>
                      <a:pt x="2038" y="4057"/>
                    </a:cubicBezTo>
                    <a:cubicBezTo>
                      <a:pt x="2060" y="4058"/>
                      <a:pt x="2083" y="4058"/>
                      <a:pt x="2105" y="4058"/>
                    </a:cubicBezTo>
                    <a:cubicBezTo>
                      <a:pt x="2360" y="4058"/>
                      <a:pt x="2597" y="4000"/>
                      <a:pt x="2820" y="3884"/>
                    </a:cubicBezTo>
                    <a:cubicBezTo>
                      <a:pt x="3070" y="3801"/>
                      <a:pt x="3288" y="3661"/>
                      <a:pt x="3472" y="3465"/>
                    </a:cubicBezTo>
                    <a:cubicBezTo>
                      <a:pt x="3671" y="3281"/>
                      <a:pt x="3811" y="3063"/>
                      <a:pt x="3894" y="2810"/>
                    </a:cubicBezTo>
                    <a:cubicBezTo>
                      <a:pt x="4020" y="2570"/>
                      <a:pt x="4078" y="2309"/>
                      <a:pt x="4067" y="2031"/>
                    </a:cubicBezTo>
                    <a:cubicBezTo>
                      <a:pt x="4042" y="1849"/>
                      <a:pt x="4020" y="1670"/>
                      <a:pt x="3996" y="1491"/>
                    </a:cubicBezTo>
                    <a:cubicBezTo>
                      <a:pt x="3899" y="1147"/>
                      <a:pt x="3726" y="847"/>
                      <a:pt x="3472" y="596"/>
                    </a:cubicBezTo>
                    <a:cubicBezTo>
                      <a:pt x="3335" y="489"/>
                      <a:pt x="3200" y="384"/>
                      <a:pt x="3062" y="277"/>
                    </a:cubicBezTo>
                    <a:cubicBezTo>
                      <a:pt x="2746" y="95"/>
                      <a:pt x="2404" y="1"/>
                      <a:pt x="2038" y="1"/>
                    </a:cubicBezTo>
                    <a:cubicBezTo>
                      <a:pt x="2016" y="1"/>
                      <a:pt x="1994" y="0"/>
                      <a:pt x="1972" y="0"/>
                    </a:cubicBezTo>
                    <a:close/>
                  </a:path>
                </a:pathLst>
              </a:custGeom>
              <a:solidFill>
                <a:srgbClr val="FFFFFF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4" name="Google Shape;2904;p30"/>
              <p:cNvSpPr/>
              <p:nvPr/>
            </p:nvSpPr>
            <p:spPr>
              <a:xfrm flipH="1">
                <a:off x="3418463" y="3541155"/>
                <a:ext cx="47392" cy="53944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1869" extrusionOk="0">
                    <a:moveTo>
                      <a:pt x="839" y="0"/>
                    </a:moveTo>
                    <a:cubicBezTo>
                      <a:pt x="833" y="0"/>
                      <a:pt x="827" y="1"/>
                      <a:pt x="821" y="1"/>
                    </a:cubicBezTo>
                    <a:cubicBezTo>
                      <a:pt x="692" y="9"/>
                      <a:pt x="568" y="42"/>
                      <a:pt x="455" y="100"/>
                    </a:cubicBezTo>
                    <a:cubicBezTo>
                      <a:pt x="315" y="174"/>
                      <a:pt x="147" y="375"/>
                      <a:pt x="122" y="535"/>
                    </a:cubicBezTo>
                    <a:cubicBezTo>
                      <a:pt x="83" y="785"/>
                      <a:pt x="1" y="1072"/>
                      <a:pt x="92" y="1314"/>
                    </a:cubicBezTo>
                    <a:cubicBezTo>
                      <a:pt x="152" y="1471"/>
                      <a:pt x="226" y="1600"/>
                      <a:pt x="364" y="1705"/>
                    </a:cubicBezTo>
                    <a:cubicBezTo>
                      <a:pt x="484" y="1799"/>
                      <a:pt x="639" y="1868"/>
                      <a:pt x="795" y="1868"/>
                    </a:cubicBezTo>
                    <a:cubicBezTo>
                      <a:pt x="804" y="1868"/>
                      <a:pt x="812" y="1868"/>
                      <a:pt x="821" y="1867"/>
                    </a:cubicBezTo>
                    <a:cubicBezTo>
                      <a:pt x="956" y="1862"/>
                      <a:pt x="1083" y="1826"/>
                      <a:pt x="1201" y="1766"/>
                    </a:cubicBezTo>
                    <a:cubicBezTo>
                      <a:pt x="1383" y="1669"/>
                      <a:pt x="1482" y="1493"/>
                      <a:pt x="1551" y="1314"/>
                    </a:cubicBezTo>
                    <a:cubicBezTo>
                      <a:pt x="1642" y="1072"/>
                      <a:pt x="1559" y="785"/>
                      <a:pt x="1521" y="535"/>
                    </a:cubicBezTo>
                    <a:lnTo>
                      <a:pt x="1449" y="361"/>
                    </a:lnTo>
                    <a:cubicBezTo>
                      <a:pt x="1402" y="276"/>
                      <a:pt x="1339" y="210"/>
                      <a:pt x="1262" y="158"/>
                    </a:cubicBezTo>
                    <a:cubicBezTo>
                      <a:pt x="1142" y="68"/>
                      <a:pt x="993" y="0"/>
                      <a:pt x="839" y="0"/>
                    </a:cubicBezTo>
                    <a:close/>
                  </a:path>
                </a:pathLst>
              </a:custGeom>
              <a:solidFill>
                <a:srgbClr val="FFFFFF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5" name="Google Shape;2905;p30"/>
              <p:cNvSpPr/>
              <p:nvPr/>
            </p:nvSpPr>
            <p:spPr>
              <a:xfrm flipH="1">
                <a:off x="3318801" y="3651929"/>
                <a:ext cx="78477" cy="60842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8" extrusionOk="0">
                    <a:moveTo>
                      <a:pt x="1361" y="1"/>
                    </a:moveTo>
                    <a:cubicBezTo>
                      <a:pt x="4" y="1"/>
                      <a:pt x="1" y="2107"/>
                      <a:pt x="1361" y="2107"/>
                    </a:cubicBezTo>
                    <a:cubicBezTo>
                      <a:pt x="2718" y="2107"/>
                      <a:pt x="2718" y="1"/>
                      <a:pt x="1361" y="1"/>
                    </a:cubicBezTo>
                    <a:close/>
                  </a:path>
                </a:pathLst>
              </a:custGeom>
              <a:solidFill>
                <a:srgbClr val="FFFFFF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6" name="Google Shape;2906;p30"/>
              <p:cNvSpPr/>
              <p:nvPr/>
            </p:nvSpPr>
            <p:spPr>
              <a:xfrm flipH="1">
                <a:off x="3396037" y="3331440"/>
                <a:ext cx="68144" cy="52790"/>
              </a:xfrm>
              <a:custGeom>
                <a:avLst/>
                <a:gdLst/>
                <a:ahLst/>
                <a:cxnLst/>
                <a:rect l="l" t="t" r="r" b="b"/>
                <a:pathLst>
                  <a:path w="2361" h="1829" extrusionOk="0">
                    <a:moveTo>
                      <a:pt x="1179" y="1"/>
                    </a:moveTo>
                    <a:cubicBezTo>
                      <a:pt x="3" y="1"/>
                      <a:pt x="1" y="1829"/>
                      <a:pt x="1179" y="1829"/>
                    </a:cubicBezTo>
                    <a:cubicBezTo>
                      <a:pt x="2360" y="1829"/>
                      <a:pt x="2360" y="1"/>
                      <a:pt x="1179" y="1"/>
                    </a:cubicBezTo>
                    <a:close/>
                  </a:path>
                </a:pathLst>
              </a:custGeom>
              <a:solidFill>
                <a:srgbClr val="FFFFFF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7" name="Google Shape;2907;p30"/>
              <p:cNvSpPr/>
              <p:nvPr/>
            </p:nvSpPr>
            <p:spPr>
              <a:xfrm flipH="1">
                <a:off x="3199599" y="3432690"/>
                <a:ext cx="73715" cy="71810"/>
              </a:xfrm>
              <a:custGeom>
                <a:avLst/>
                <a:gdLst/>
                <a:ahLst/>
                <a:cxnLst/>
                <a:rect l="l" t="t" r="r" b="b"/>
                <a:pathLst>
                  <a:path w="2554" h="2488" extrusionOk="0">
                    <a:moveTo>
                      <a:pt x="1229" y="1"/>
                    </a:moveTo>
                    <a:cubicBezTo>
                      <a:pt x="934" y="1"/>
                      <a:pt x="623" y="130"/>
                      <a:pt x="414" y="339"/>
                    </a:cubicBezTo>
                    <a:cubicBezTo>
                      <a:pt x="128" y="626"/>
                      <a:pt x="1" y="1069"/>
                      <a:pt x="117" y="1463"/>
                    </a:cubicBezTo>
                    <a:cubicBezTo>
                      <a:pt x="191" y="1710"/>
                      <a:pt x="276" y="1958"/>
                      <a:pt x="463" y="2145"/>
                    </a:cubicBezTo>
                    <a:cubicBezTo>
                      <a:pt x="541" y="2222"/>
                      <a:pt x="637" y="2288"/>
                      <a:pt x="733" y="2341"/>
                    </a:cubicBezTo>
                    <a:cubicBezTo>
                      <a:pt x="874" y="2419"/>
                      <a:pt x="1037" y="2487"/>
                      <a:pt x="1201" y="2487"/>
                    </a:cubicBezTo>
                    <a:cubicBezTo>
                      <a:pt x="1211" y="2487"/>
                      <a:pt x="1220" y="2487"/>
                      <a:pt x="1229" y="2487"/>
                    </a:cubicBezTo>
                    <a:cubicBezTo>
                      <a:pt x="1485" y="2476"/>
                      <a:pt x="1691" y="2379"/>
                      <a:pt x="1887" y="2231"/>
                    </a:cubicBezTo>
                    <a:cubicBezTo>
                      <a:pt x="2005" y="2137"/>
                      <a:pt x="2104" y="2043"/>
                      <a:pt x="2179" y="1903"/>
                    </a:cubicBezTo>
                    <a:cubicBezTo>
                      <a:pt x="2226" y="1812"/>
                      <a:pt x="2267" y="1705"/>
                      <a:pt x="2297" y="1608"/>
                    </a:cubicBezTo>
                    <a:cubicBezTo>
                      <a:pt x="2314" y="1562"/>
                      <a:pt x="2327" y="1512"/>
                      <a:pt x="2341" y="1460"/>
                    </a:cubicBezTo>
                    <a:cubicBezTo>
                      <a:pt x="2553" y="738"/>
                      <a:pt x="1967" y="1"/>
                      <a:pt x="1229" y="1"/>
                    </a:cubicBezTo>
                    <a:close/>
                  </a:path>
                </a:pathLst>
              </a:custGeom>
              <a:solidFill>
                <a:srgbClr val="FFFFFF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8" name="Google Shape;2908;p30"/>
              <p:cNvSpPr/>
              <p:nvPr/>
            </p:nvSpPr>
            <p:spPr>
              <a:xfrm flipH="1">
                <a:off x="3239804" y="3511975"/>
                <a:ext cx="84509" cy="76428"/>
              </a:xfrm>
              <a:custGeom>
                <a:avLst/>
                <a:gdLst/>
                <a:ahLst/>
                <a:cxnLst/>
                <a:rect l="l" t="t" r="r" b="b"/>
                <a:pathLst>
                  <a:path w="2928" h="2648" extrusionOk="0">
                    <a:moveTo>
                      <a:pt x="1282" y="0"/>
                    </a:moveTo>
                    <a:cubicBezTo>
                      <a:pt x="1118" y="0"/>
                      <a:pt x="964" y="39"/>
                      <a:pt x="821" y="114"/>
                    </a:cubicBezTo>
                    <a:cubicBezTo>
                      <a:pt x="658" y="166"/>
                      <a:pt x="515" y="260"/>
                      <a:pt x="397" y="387"/>
                    </a:cubicBezTo>
                    <a:cubicBezTo>
                      <a:pt x="267" y="508"/>
                      <a:pt x="177" y="648"/>
                      <a:pt x="121" y="814"/>
                    </a:cubicBezTo>
                    <a:cubicBezTo>
                      <a:pt x="39" y="970"/>
                      <a:pt x="0" y="1141"/>
                      <a:pt x="9" y="1323"/>
                    </a:cubicBezTo>
                    <a:cubicBezTo>
                      <a:pt x="22" y="1664"/>
                      <a:pt x="135" y="2019"/>
                      <a:pt x="394" y="2259"/>
                    </a:cubicBezTo>
                    <a:lnTo>
                      <a:pt x="664" y="2465"/>
                    </a:lnTo>
                    <a:cubicBezTo>
                      <a:pt x="870" y="2584"/>
                      <a:pt x="1091" y="2644"/>
                      <a:pt x="1330" y="2647"/>
                    </a:cubicBezTo>
                    <a:lnTo>
                      <a:pt x="1539" y="2620"/>
                    </a:lnTo>
                    <a:cubicBezTo>
                      <a:pt x="1622" y="2609"/>
                      <a:pt x="1707" y="2598"/>
                      <a:pt x="1790" y="2587"/>
                    </a:cubicBezTo>
                    <a:cubicBezTo>
                      <a:pt x="1961" y="2578"/>
                      <a:pt x="2120" y="2526"/>
                      <a:pt x="2269" y="2432"/>
                    </a:cubicBezTo>
                    <a:cubicBezTo>
                      <a:pt x="2374" y="2377"/>
                      <a:pt x="2464" y="2303"/>
                      <a:pt x="2544" y="2215"/>
                    </a:cubicBezTo>
                    <a:cubicBezTo>
                      <a:pt x="2756" y="1978"/>
                      <a:pt x="2927" y="1653"/>
                      <a:pt x="2913" y="1323"/>
                    </a:cubicBezTo>
                    <a:cubicBezTo>
                      <a:pt x="2897" y="1213"/>
                      <a:pt x="2883" y="1100"/>
                      <a:pt x="2866" y="987"/>
                    </a:cubicBezTo>
                    <a:cubicBezTo>
                      <a:pt x="2809" y="775"/>
                      <a:pt x="2699" y="588"/>
                      <a:pt x="2544" y="431"/>
                    </a:cubicBezTo>
                    <a:cubicBezTo>
                      <a:pt x="2390" y="263"/>
                      <a:pt x="2175" y="153"/>
                      <a:pt x="1961" y="84"/>
                    </a:cubicBezTo>
                    <a:cubicBezTo>
                      <a:pt x="1859" y="51"/>
                      <a:pt x="1672" y="45"/>
                      <a:pt x="1539" y="26"/>
                    </a:cubicBezTo>
                    <a:lnTo>
                      <a:pt x="1330" y="1"/>
                    </a:lnTo>
                    <a:cubicBezTo>
                      <a:pt x="1314" y="1"/>
                      <a:pt x="1298" y="0"/>
                      <a:pt x="1282" y="0"/>
                    </a:cubicBezTo>
                    <a:close/>
                  </a:path>
                </a:pathLst>
              </a:custGeom>
              <a:solidFill>
                <a:srgbClr val="FFFFFF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09" name="Google Shape;2909;p30"/>
          <p:cNvGrpSpPr/>
          <p:nvPr/>
        </p:nvGrpSpPr>
        <p:grpSpPr>
          <a:xfrm>
            <a:off x="1750822" y="-440592"/>
            <a:ext cx="1253091" cy="1191022"/>
            <a:chOff x="1997525" y="6383723"/>
            <a:chExt cx="1755521" cy="1668565"/>
          </a:xfrm>
        </p:grpSpPr>
        <p:sp>
          <p:nvSpPr>
            <p:cNvPr id="2910" name="Google Shape;2910;p30"/>
            <p:cNvSpPr/>
            <p:nvPr/>
          </p:nvSpPr>
          <p:spPr>
            <a:xfrm>
              <a:off x="1997525" y="6383723"/>
              <a:ext cx="1755521" cy="1663872"/>
            </a:xfrm>
            <a:custGeom>
              <a:avLst/>
              <a:gdLst/>
              <a:ahLst/>
              <a:cxnLst/>
              <a:rect l="l" t="t" r="r" b="b"/>
              <a:pathLst>
                <a:path w="45857" h="43463" extrusionOk="0">
                  <a:moveTo>
                    <a:pt x="45692" y="1"/>
                  </a:moveTo>
                  <a:cubicBezTo>
                    <a:pt x="44220" y="1"/>
                    <a:pt x="32980" y="529"/>
                    <a:pt x="17076" y="15863"/>
                  </a:cubicBezTo>
                  <a:cubicBezTo>
                    <a:pt x="1" y="32330"/>
                    <a:pt x="9799" y="40224"/>
                    <a:pt x="13252" y="42377"/>
                  </a:cubicBezTo>
                  <a:cubicBezTo>
                    <a:pt x="14345" y="43059"/>
                    <a:pt x="16130" y="43463"/>
                    <a:pt x="18115" y="43463"/>
                  </a:cubicBezTo>
                  <a:cubicBezTo>
                    <a:pt x="22397" y="43463"/>
                    <a:pt x="27607" y="41582"/>
                    <a:pt x="28794" y="36557"/>
                  </a:cubicBezTo>
                  <a:cubicBezTo>
                    <a:pt x="30534" y="29202"/>
                    <a:pt x="31157" y="25458"/>
                    <a:pt x="34119" y="22495"/>
                  </a:cubicBezTo>
                  <a:cubicBezTo>
                    <a:pt x="37082" y="19533"/>
                    <a:pt x="38714" y="18586"/>
                    <a:pt x="38714" y="18586"/>
                  </a:cubicBezTo>
                  <a:lnTo>
                    <a:pt x="32343" y="17991"/>
                  </a:lnTo>
                  <a:cubicBezTo>
                    <a:pt x="32343" y="17991"/>
                    <a:pt x="36113" y="14335"/>
                    <a:pt x="38714" y="13313"/>
                  </a:cubicBezTo>
                  <a:cubicBezTo>
                    <a:pt x="41313" y="12289"/>
                    <a:pt x="44901" y="11243"/>
                    <a:pt x="44901" y="11243"/>
                  </a:cubicBezTo>
                  <a:cubicBezTo>
                    <a:pt x="44901" y="11243"/>
                    <a:pt x="42555" y="10726"/>
                    <a:pt x="39760" y="10726"/>
                  </a:cubicBezTo>
                  <a:cubicBezTo>
                    <a:pt x="38584" y="10726"/>
                    <a:pt x="37328" y="10817"/>
                    <a:pt x="36135" y="11078"/>
                  </a:cubicBezTo>
                  <a:cubicBezTo>
                    <a:pt x="32104" y="11953"/>
                    <a:pt x="30565" y="13729"/>
                    <a:pt x="30565" y="13729"/>
                  </a:cubicBezTo>
                  <a:cubicBezTo>
                    <a:pt x="30565" y="13729"/>
                    <a:pt x="32484" y="10899"/>
                    <a:pt x="34992" y="9346"/>
                  </a:cubicBezTo>
                  <a:cubicBezTo>
                    <a:pt x="37627" y="7716"/>
                    <a:pt x="41938" y="7452"/>
                    <a:pt x="41938" y="7452"/>
                  </a:cubicBezTo>
                  <a:cubicBezTo>
                    <a:pt x="41938" y="7452"/>
                    <a:pt x="39352" y="7162"/>
                    <a:pt x="36644" y="7162"/>
                  </a:cubicBezTo>
                  <a:cubicBezTo>
                    <a:pt x="34844" y="7162"/>
                    <a:pt x="32990" y="7290"/>
                    <a:pt x="31806" y="7716"/>
                  </a:cubicBezTo>
                  <a:lnTo>
                    <a:pt x="31806" y="7716"/>
                  </a:lnTo>
                  <a:cubicBezTo>
                    <a:pt x="34992" y="3757"/>
                    <a:pt x="40534" y="733"/>
                    <a:pt x="45856" y="7"/>
                  </a:cubicBezTo>
                  <a:lnTo>
                    <a:pt x="45856" y="4"/>
                  </a:lnTo>
                  <a:cubicBezTo>
                    <a:pt x="45856" y="4"/>
                    <a:pt x="45801" y="1"/>
                    <a:pt x="45692" y="1"/>
                  </a:cubicBezTo>
                  <a:close/>
                </a:path>
              </a:pathLst>
            </a:custGeom>
            <a:solidFill>
              <a:srgbClr val="F7C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30"/>
            <p:cNvSpPr/>
            <p:nvPr/>
          </p:nvSpPr>
          <p:spPr>
            <a:xfrm>
              <a:off x="2604551" y="7094077"/>
              <a:ext cx="877856" cy="958211"/>
            </a:xfrm>
            <a:custGeom>
              <a:avLst/>
              <a:gdLst/>
              <a:ahLst/>
              <a:cxnLst/>
              <a:rect l="l" t="t" r="r" b="b"/>
              <a:pathLst>
                <a:path w="22931" h="25030" extrusionOk="0">
                  <a:moveTo>
                    <a:pt x="22614" y="1"/>
                  </a:moveTo>
                  <a:cubicBezTo>
                    <a:pt x="22581" y="1"/>
                    <a:pt x="22547" y="9"/>
                    <a:pt x="22511" y="28"/>
                  </a:cubicBezTo>
                  <a:cubicBezTo>
                    <a:pt x="18070" y="2448"/>
                    <a:pt x="15444" y="6719"/>
                    <a:pt x="14100" y="11496"/>
                  </a:cubicBezTo>
                  <a:cubicBezTo>
                    <a:pt x="13159" y="14841"/>
                    <a:pt x="13384" y="18544"/>
                    <a:pt x="10791" y="21201"/>
                  </a:cubicBezTo>
                  <a:cubicBezTo>
                    <a:pt x="7897" y="24166"/>
                    <a:pt x="3943" y="24455"/>
                    <a:pt x="61" y="24835"/>
                  </a:cubicBezTo>
                  <a:cubicBezTo>
                    <a:pt x="1" y="24841"/>
                    <a:pt x="1" y="24921"/>
                    <a:pt x="61" y="24926"/>
                  </a:cubicBezTo>
                  <a:cubicBezTo>
                    <a:pt x="677" y="24994"/>
                    <a:pt x="1309" y="25029"/>
                    <a:pt x="1948" y="25029"/>
                  </a:cubicBezTo>
                  <a:cubicBezTo>
                    <a:pt x="6678" y="25029"/>
                    <a:pt x="11786" y="23101"/>
                    <a:pt x="13423" y="18337"/>
                  </a:cubicBezTo>
                  <a:cubicBezTo>
                    <a:pt x="14499" y="15204"/>
                    <a:pt x="14376" y="11837"/>
                    <a:pt x="15628" y="8715"/>
                  </a:cubicBezTo>
                  <a:cubicBezTo>
                    <a:pt x="17038" y="5213"/>
                    <a:pt x="19373" y="2200"/>
                    <a:pt x="22726" y="394"/>
                  </a:cubicBezTo>
                  <a:cubicBezTo>
                    <a:pt x="22931" y="284"/>
                    <a:pt x="22804" y="1"/>
                    <a:pt x="226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30"/>
            <p:cNvSpPr/>
            <p:nvPr/>
          </p:nvSpPr>
          <p:spPr>
            <a:xfrm>
              <a:off x="2402605" y="7321750"/>
              <a:ext cx="604940" cy="604940"/>
            </a:xfrm>
            <a:custGeom>
              <a:avLst/>
              <a:gdLst/>
              <a:ahLst/>
              <a:cxnLst/>
              <a:rect l="l" t="t" r="r" b="b"/>
              <a:pathLst>
                <a:path w="15802" h="15802" extrusionOk="0">
                  <a:moveTo>
                    <a:pt x="7900" y="1"/>
                  </a:moveTo>
                  <a:cubicBezTo>
                    <a:pt x="3536" y="1"/>
                    <a:pt x="0" y="3536"/>
                    <a:pt x="0" y="7900"/>
                  </a:cubicBezTo>
                  <a:cubicBezTo>
                    <a:pt x="0" y="12264"/>
                    <a:pt x="3536" y="15802"/>
                    <a:pt x="7900" y="15802"/>
                  </a:cubicBezTo>
                  <a:cubicBezTo>
                    <a:pt x="12263" y="15802"/>
                    <a:pt x="15801" y="12264"/>
                    <a:pt x="15801" y="7900"/>
                  </a:cubicBezTo>
                  <a:cubicBezTo>
                    <a:pt x="15801" y="3536"/>
                    <a:pt x="12263" y="1"/>
                    <a:pt x="7900" y="1"/>
                  </a:cubicBezTo>
                  <a:close/>
                </a:path>
              </a:pathLst>
            </a:custGeom>
            <a:solidFill>
              <a:srgbClr val="F17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30"/>
            <p:cNvSpPr/>
            <p:nvPr/>
          </p:nvSpPr>
          <p:spPr>
            <a:xfrm>
              <a:off x="2363900" y="7509570"/>
              <a:ext cx="137396" cy="200332"/>
            </a:xfrm>
            <a:custGeom>
              <a:avLst/>
              <a:gdLst/>
              <a:ahLst/>
              <a:cxnLst/>
              <a:rect l="l" t="t" r="r" b="b"/>
              <a:pathLst>
                <a:path w="3589" h="5233" extrusionOk="0">
                  <a:moveTo>
                    <a:pt x="1793" y="1"/>
                  </a:moveTo>
                  <a:cubicBezTo>
                    <a:pt x="802" y="1"/>
                    <a:pt x="1" y="1171"/>
                    <a:pt x="1" y="2617"/>
                  </a:cubicBezTo>
                  <a:cubicBezTo>
                    <a:pt x="1" y="4062"/>
                    <a:pt x="802" y="5232"/>
                    <a:pt x="1793" y="5232"/>
                  </a:cubicBezTo>
                  <a:cubicBezTo>
                    <a:pt x="2784" y="5232"/>
                    <a:pt x="3588" y="4062"/>
                    <a:pt x="3588" y="2617"/>
                  </a:cubicBezTo>
                  <a:cubicBezTo>
                    <a:pt x="3588" y="1171"/>
                    <a:pt x="2784" y="1"/>
                    <a:pt x="1793" y="1"/>
                  </a:cubicBezTo>
                  <a:close/>
                </a:path>
              </a:pathLst>
            </a:custGeom>
            <a:solidFill>
              <a:srgbClr val="F17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30"/>
            <p:cNvSpPr/>
            <p:nvPr/>
          </p:nvSpPr>
          <p:spPr>
            <a:xfrm>
              <a:off x="2801253" y="7330517"/>
              <a:ext cx="190800" cy="190685"/>
            </a:xfrm>
            <a:custGeom>
              <a:avLst/>
              <a:gdLst/>
              <a:ahLst/>
              <a:cxnLst/>
              <a:rect l="l" t="t" r="r" b="b"/>
              <a:pathLst>
                <a:path w="4984" h="4981" extrusionOk="0">
                  <a:moveTo>
                    <a:pt x="2492" y="0"/>
                  </a:moveTo>
                  <a:cubicBezTo>
                    <a:pt x="1118" y="0"/>
                    <a:pt x="0" y="1115"/>
                    <a:pt x="0" y="2492"/>
                  </a:cubicBezTo>
                  <a:cubicBezTo>
                    <a:pt x="0" y="3866"/>
                    <a:pt x="1118" y="4981"/>
                    <a:pt x="2492" y="4981"/>
                  </a:cubicBezTo>
                  <a:cubicBezTo>
                    <a:pt x="3869" y="4981"/>
                    <a:pt x="4984" y="3866"/>
                    <a:pt x="4984" y="2492"/>
                  </a:cubicBezTo>
                  <a:cubicBezTo>
                    <a:pt x="4984" y="1115"/>
                    <a:pt x="3869" y="0"/>
                    <a:pt x="2492" y="0"/>
                  </a:cubicBezTo>
                  <a:close/>
                </a:path>
              </a:pathLst>
            </a:custGeom>
            <a:solidFill>
              <a:srgbClr val="F17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30"/>
            <p:cNvSpPr/>
            <p:nvPr/>
          </p:nvSpPr>
          <p:spPr>
            <a:xfrm>
              <a:off x="2386679" y="7542800"/>
              <a:ext cx="91840" cy="133874"/>
            </a:xfrm>
            <a:custGeom>
              <a:avLst/>
              <a:gdLst/>
              <a:ahLst/>
              <a:cxnLst/>
              <a:rect l="l" t="t" r="r" b="b"/>
              <a:pathLst>
                <a:path w="2399" h="3497" extrusionOk="0">
                  <a:moveTo>
                    <a:pt x="1198" y="0"/>
                  </a:moveTo>
                  <a:cubicBezTo>
                    <a:pt x="538" y="0"/>
                    <a:pt x="1" y="782"/>
                    <a:pt x="1" y="1749"/>
                  </a:cubicBezTo>
                  <a:cubicBezTo>
                    <a:pt x="1" y="2715"/>
                    <a:pt x="538" y="3497"/>
                    <a:pt x="1198" y="3497"/>
                  </a:cubicBezTo>
                  <a:cubicBezTo>
                    <a:pt x="1862" y="3497"/>
                    <a:pt x="2399" y="2715"/>
                    <a:pt x="2399" y="1749"/>
                  </a:cubicBezTo>
                  <a:cubicBezTo>
                    <a:pt x="2399" y="782"/>
                    <a:pt x="1862" y="0"/>
                    <a:pt x="1198" y="0"/>
                  </a:cubicBezTo>
                  <a:close/>
                </a:path>
              </a:pathLst>
            </a:custGeom>
            <a:solidFill>
              <a:srgbClr val="F17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30"/>
            <p:cNvSpPr/>
            <p:nvPr/>
          </p:nvSpPr>
          <p:spPr>
            <a:xfrm>
              <a:off x="2829162" y="7358426"/>
              <a:ext cx="134984" cy="134869"/>
            </a:xfrm>
            <a:custGeom>
              <a:avLst/>
              <a:gdLst/>
              <a:ahLst/>
              <a:cxnLst/>
              <a:rect l="l" t="t" r="r" b="b"/>
              <a:pathLst>
                <a:path w="3526" h="3523" extrusionOk="0">
                  <a:moveTo>
                    <a:pt x="1763" y="1"/>
                  </a:moveTo>
                  <a:cubicBezTo>
                    <a:pt x="791" y="1"/>
                    <a:pt x="1" y="788"/>
                    <a:pt x="1" y="1763"/>
                  </a:cubicBezTo>
                  <a:cubicBezTo>
                    <a:pt x="1" y="2735"/>
                    <a:pt x="791" y="3522"/>
                    <a:pt x="1763" y="3522"/>
                  </a:cubicBezTo>
                  <a:cubicBezTo>
                    <a:pt x="2738" y="3522"/>
                    <a:pt x="3525" y="2735"/>
                    <a:pt x="3525" y="1763"/>
                  </a:cubicBezTo>
                  <a:cubicBezTo>
                    <a:pt x="3525" y="788"/>
                    <a:pt x="2738" y="1"/>
                    <a:pt x="1763" y="1"/>
                  </a:cubicBezTo>
                  <a:close/>
                </a:path>
              </a:pathLst>
            </a:custGeom>
            <a:solidFill>
              <a:srgbClr val="F17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30"/>
            <p:cNvSpPr/>
            <p:nvPr/>
          </p:nvSpPr>
          <p:spPr>
            <a:xfrm>
              <a:off x="2694058" y="7678784"/>
              <a:ext cx="226518" cy="162050"/>
            </a:xfrm>
            <a:custGeom>
              <a:avLst/>
              <a:gdLst/>
              <a:ahLst/>
              <a:cxnLst/>
              <a:rect l="l" t="t" r="r" b="b"/>
              <a:pathLst>
                <a:path w="5917" h="4233" extrusionOk="0">
                  <a:moveTo>
                    <a:pt x="3685" y="1"/>
                  </a:moveTo>
                  <a:cubicBezTo>
                    <a:pt x="3189" y="1"/>
                    <a:pt x="2646" y="123"/>
                    <a:pt x="2120" y="377"/>
                  </a:cubicBezTo>
                  <a:cubicBezTo>
                    <a:pt x="744" y="1041"/>
                    <a:pt x="0" y="2360"/>
                    <a:pt x="465" y="3320"/>
                  </a:cubicBezTo>
                  <a:cubicBezTo>
                    <a:pt x="751" y="3914"/>
                    <a:pt x="1430" y="4233"/>
                    <a:pt x="2233" y="4233"/>
                  </a:cubicBezTo>
                  <a:cubicBezTo>
                    <a:pt x="2729" y="4233"/>
                    <a:pt x="3273" y="4111"/>
                    <a:pt x="3800" y="3857"/>
                  </a:cubicBezTo>
                  <a:cubicBezTo>
                    <a:pt x="5176" y="3194"/>
                    <a:pt x="5917" y="1875"/>
                    <a:pt x="5454" y="914"/>
                  </a:cubicBezTo>
                  <a:cubicBezTo>
                    <a:pt x="5169" y="320"/>
                    <a:pt x="4488" y="1"/>
                    <a:pt x="3685" y="1"/>
                  </a:cubicBezTo>
                  <a:close/>
                </a:path>
              </a:pathLst>
            </a:custGeom>
            <a:solidFill>
              <a:srgbClr val="F17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30"/>
            <p:cNvSpPr/>
            <p:nvPr/>
          </p:nvSpPr>
          <p:spPr>
            <a:xfrm>
              <a:off x="2337790" y="7521859"/>
              <a:ext cx="155925" cy="313687"/>
            </a:xfrm>
            <a:custGeom>
              <a:avLst/>
              <a:gdLst/>
              <a:ahLst/>
              <a:cxnLst/>
              <a:rect l="l" t="t" r="r" b="b"/>
              <a:pathLst>
                <a:path w="4073" h="8194" extrusionOk="0">
                  <a:moveTo>
                    <a:pt x="1444" y="0"/>
                  </a:moveTo>
                  <a:cubicBezTo>
                    <a:pt x="1434" y="0"/>
                    <a:pt x="1423" y="3"/>
                    <a:pt x="1413" y="8"/>
                  </a:cubicBezTo>
                  <a:cubicBezTo>
                    <a:pt x="0" y="701"/>
                    <a:pt x="116" y="2700"/>
                    <a:pt x="611" y="3950"/>
                  </a:cubicBezTo>
                  <a:cubicBezTo>
                    <a:pt x="854" y="4562"/>
                    <a:pt x="1446" y="4933"/>
                    <a:pt x="2082" y="5041"/>
                  </a:cubicBezTo>
                  <a:cubicBezTo>
                    <a:pt x="2261" y="6351"/>
                    <a:pt x="2899" y="7447"/>
                    <a:pt x="4001" y="8188"/>
                  </a:cubicBezTo>
                  <a:cubicBezTo>
                    <a:pt x="4007" y="8192"/>
                    <a:pt x="4013" y="8194"/>
                    <a:pt x="4020" y="8194"/>
                  </a:cubicBezTo>
                  <a:cubicBezTo>
                    <a:pt x="4049" y="8194"/>
                    <a:pt x="4072" y="8152"/>
                    <a:pt x="4047" y="8127"/>
                  </a:cubicBezTo>
                  <a:cubicBezTo>
                    <a:pt x="3199" y="7312"/>
                    <a:pt x="2629" y="6238"/>
                    <a:pt x="2481" y="5071"/>
                  </a:cubicBezTo>
                  <a:cubicBezTo>
                    <a:pt x="2781" y="5068"/>
                    <a:pt x="3076" y="5010"/>
                    <a:pt x="3340" y="4881"/>
                  </a:cubicBezTo>
                  <a:cubicBezTo>
                    <a:pt x="3367" y="4867"/>
                    <a:pt x="3359" y="4820"/>
                    <a:pt x="3329" y="4815"/>
                  </a:cubicBezTo>
                  <a:cubicBezTo>
                    <a:pt x="2335" y="4575"/>
                    <a:pt x="1360" y="4875"/>
                    <a:pt x="1041" y="3573"/>
                  </a:cubicBezTo>
                  <a:cubicBezTo>
                    <a:pt x="755" y="2417"/>
                    <a:pt x="576" y="1024"/>
                    <a:pt x="1495" y="118"/>
                  </a:cubicBezTo>
                  <a:cubicBezTo>
                    <a:pt x="1546" y="69"/>
                    <a:pt x="1501" y="0"/>
                    <a:pt x="14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30"/>
            <p:cNvSpPr/>
            <p:nvPr/>
          </p:nvSpPr>
          <p:spPr>
            <a:xfrm>
              <a:off x="2382697" y="7544102"/>
              <a:ext cx="85753" cy="91265"/>
            </a:xfrm>
            <a:custGeom>
              <a:avLst/>
              <a:gdLst/>
              <a:ahLst/>
              <a:cxnLst/>
              <a:rect l="l" t="t" r="r" b="b"/>
              <a:pathLst>
                <a:path w="2240" h="2384" extrusionOk="0">
                  <a:moveTo>
                    <a:pt x="1420" y="0"/>
                  </a:moveTo>
                  <a:cubicBezTo>
                    <a:pt x="1144" y="0"/>
                    <a:pt x="860" y="97"/>
                    <a:pt x="647" y="264"/>
                  </a:cubicBezTo>
                  <a:cubicBezTo>
                    <a:pt x="0" y="773"/>
                    <a:pt x="77" y="1682"/>
                    <a:pt x="358" y="2356"/>
                  </a:cubicBezTo>
                  <a:cubicBezTo>
                    <a:pt x="367" y="2375"/>
                    <a:pt x="384" y="2383"/>
                    <a:pt x="401" y="2383"/>
                  </a:cubicBezTo>
                  <a:cubicBezTo>
                    <a:pt x="425" y="2383"/>
                    <a:pt x="449" y="2364"/>
                    <a:pt x="441" y="2331"/>
                  </a:cubicBezTo>
                  <a:cubicBezTo>
                    <a:pt x="317" y="1783"/>
                    <a:pt x="256" y="1013"/>
                    <a:pt x="661" y="561"/>
                  </a:cubicBezTo>
                  <a:cubicBezTo>
                    <a:pt x="859" y="341"/>
                    <a:pt x="1131" y="222"/>
                    <a:pt x="1400" y="222"/>
                  </a:cubicBezTo>
                  <a:cubicBezTo>
                    <a:pt x="1633" y="222"/>
                    <a:pt x="1864" y="311"/>
                    <a:pt x="2043" y="500"/>
                  </a:cubicBezTo>
                  <a:cubicBezTo>
                    <a:pt x="2061" y="520"/>
                    <a:pt x="2084" y="528"/>
                    <a:pt x="2106" y="528"/>
                  </a:cubicBezTo>
                  <a:cubicBezTo>
                    <a:pt x="2173" y="528"/>
                    <a:pt x="2240" y="453"/>
                    <a:pt x="2194" y="385"/>
                  </a:cubicBezTo>
                  <a:cubicBezTo>
                    <a:pt x="2016" y="117"/>
                    <a:pt x="1722" y="0"/>
                    <a:pt x="14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30"/>
            <p:cNvSpPr/>
            <p:nvPr/>
          </p:nvSpPr>
          <p:spPr>
            <a:xfrm>
              <a:off x="2650415" y="7761630"/>
              <a:ext cx="67301" cy="113508"/>
            </a:xfrm>
            <a:custGeom>
              <a:avLst/>
              <a:gdLst/>
              <a:ahLst/>
              <a:cxnLst/>
              <a:rect l="l" t="t" r="r" b="b"/>
              <a:pathLst>
                <a:path w="1758" h="2965" extrusionOk="0">
                  <a:moveTo>
                    <a:pt x="547" y="1"/>
                  </a:moveTo>
                  <a:cubicBezTo>
                    <a:pt x="517" y="1"/>
                    <a:pt x="488" y="16"/>
                    <a:pt x="471" y="55"/>
                  </a:cubicBezTo>
                  <a:cubicBezTo>
                    <a:pt x="0" y="1151"/>
                    <a:pt x="623" y="2470"/>
                    <a:pt x="1663" y="2960"/>
                  </a:cubicBezTo>
                  <a:cubicBezTo>
                    <a:pt x="1671" y="2963"/>
                    <a:pt x="1678" y="2965"/>
                    <a:pt x="1685" y="2965"/>
                  </a:cubicBezTo>
                  <a:cubicBezTo>
                    <a:pt x="1729" y="2965"/>
                    <a:pt x="1758" y="2906"/>
                    <a:pt x="1710" y="2877"/>
                  </a:cubicBezTo>
                  <a:lnTo>
                    <a:pt x="1713" y="2877"/>
                  </a:lnTo>
                  <a:cubicBezTo>
                    <a:pt x="757" y="2258"/>
                    <a:pt x="449" y="1212"/>
                    <a:pt x="661" y="135"/>
                  </a:cubicBezTo>
                  <a:cubicBezTo>
                    <a:pt x="674" y="64"/>
                    <a:pt x="607" y="1"/>
                    <a:pt x="5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30"/>
            <p:cNvSpPr/>
            <p:nvPr/>
          </p:nvSpPr>
          <p:spPr>
            <a:xfrm>
              <a:off x="2892406" y="7618908"/>
              <a:ext cx="63090" cy="124035"/>
            </a:xfrm>
            <a:custGeom>
              <a:avLst/>
              <a:gdLst/>
              <a:ahLst/>
              <a:cxnLst/>
              <a:rect l="l" t="t" r="r" b="b"/>
              <a:pathLst>
                <a:path w="1648" h="3240" extrusionOk="0">
                  <a:moveTo>
                    <a:pt x="134" y="0"/>
                  </a:moveTo>
                  <a:cubicBezTo>
                    <a:pt x="38" y="0"/>
                    <a:pt x="1" y="136"/>
                    <a:pt x="59" y="207"/>
                  </a:cubicBezTo>
                  <a:cubicBezTo>
                    <a:pt x="419" y="650"/>
                    <a:pt x="827" y="958"/>
                    <a:pt x="1042" y="1514"/>
                  </a:cubicBezTo>
                  <a:cubicBezTo>
                    <a:pt x="1248" y="2040"/>
                    <a:pt x="1289" y="2610"/>
                    <a:pt x="1179" y="3164"/>
                  </a:cubicBezTo>
                  <a:cubicBezTo>
                    <a:pt x="1169" y="3210"/>
                    <a:pt x="1205" y="3239"/>
                    <a:pt x="1241" y="3239"/>
                  </a:cubicBezTo>
                  <a:cubicBezTo>
                    <a:pt x="1264" y="3239"/>
                    <a:pt x="1288" y="3226"/>
                    <a:pt x="1298" y="3197"/>
                  </a:cubicBezTo>
                  <a:cubicBezTo>
                    <a:pt x="1647" y="2150"/>
                    <a:pt x="1344" y="446"/>
                    <a:pt x="177" y="8"/>
                  </a:cubicBezTo>
                  <a:cubicBezTo>
                    <a:pt x="162" y="3"/>
                    <a:pt x="148" y="0"/>
                    <a:pt x="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30"/>
            <p:cNvSpPr/>
            <p:nvPr/>
          </p:nvSpPr>
          <p:spPr>
            <a:xfrm>
              <a:off x="2803358" y="7318419"/>
              <a:ext cx="211473" cy="213616"/>
            </a:xfrm>
            <a:custGeom>
              <a:avLst/>
              <a:gdLst/>
              <a:ahLst/>
              <a:cxnLst/>
              <a:rect l="l" t="t" r="r" b="b"/>
              <a:pathLst>
                <a:path w="5524" h="5580" extrusionOk="0">
                  <a:moveTo>
                    <a:pt x="2380" y="1"/>
                  </a:moveTo>
                  <a:cubicBezTo>
                    <a:pt x="1567" y="1"/>
                    <a:pt x="730" y="345"/>
                    <a:pt x="119" y="982"/>
                  </a:cubicBezTo>
                  <a:cubicBezTo>
                    <a:pt x="0" y="1103"/>
                    <a:pt x="107" y="1267"/>
                    <a:pt x="246" y="1267"/>
                  </a:cubicBezTo>
                  <a:cubicBezTo>
                    <a:pt x="272" y="1267"/>
                    <a:pt x="299" y="1262"/>
                    <a:pt x="325" y="1250"/>
                  </a:cubicBezTo>
                  <a:cubicBezTo>
                    <a:pt x="912" y="971"/>
                    <a:pt x="1413" y="600"/>
                    <a:pt x="2068" y="481"/>
                  </a:cubicBezTo>
                  <a:cubicBezTo>
                    <a:pt x="2206" y="456"/>
                    <a:pt x="2340" y="445"/>
                    <a:pt x="2469" y="445"/>
                  </a:cubicBezTo>
                  <a:cubicBezTo>
                    <a:pt x="3282" y="445"/>
                    <a:pt x="3910" y="921"/>
                    <a:pt x="4342" y="1643"/>
                  </a:cubicBezTo>
                  <a:cubicBezTo>
                    <a:pt x="5171" y="3023"/>
                    <a:pt x="4582" y="4631"/>
                    <a:pt x="3296" y="5473"/>
                  </a:cubicBezTo>
                  <a:cubicBezTo>
                    <a:pt x="3244" y="5508"/>
                    <a:pt x="3277" y="5579"/>
                    <a:pt x="3326" y="5579"/>
                  </a:cubicBezTo>
                  <a:cubicBezTo>
                    <a:pt x="3335" y="5579"/>
                    <a:pt x="3344" y="5577"/>
                    <a:pt x="3354" y="5572"/>
                  </a:cubicBezTo>
                  <a:cubicBezTo>
                    <a:pt x="4937" y="4754"/>
                    <a:pt x="5523" y="2846"/>
                    <a:pt x="4626" y="1288"/>
                  </a:cubicBezTo>
                  <a:cubicBezTo>
                    <a:pt x="4120" y="408"/>
                    <a:pt x="3264" y="1"/>
                    <a:pt x="23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30"/>
            <p:cNvSpPr/>
            <p:nvPr/>
          </p:nvSpPr>
          <p:spPr>
            <a:xfrm>
              <a:off x="2811474" y="7358234"/>
              <a:ext cx="66573" cy="96548"/>
            </a:xfrm>
            <a:custGeom>
              <a:avLst/>
              <a:gdLst/>
              <a:ahLst/>
              <a:cxnLst/>
              <a:rect l="l" t="t" r="r" b="b"/>
              <a:pathLst>
                <a:path w="1739" h="2522" extrusionOk="0">
                  <a:moveTo>
                    <a:pt x="1660" y="1"/>
                  </a:moveTo>
                  <a:cubicBezTo>
                    <a:pt x="1655" y="1"/>
                    <a:pt x="1650" y="2"/>
                    <a:pt x="1644" y="3"/>
                  </a:cubicBezTo>
                  <a:cubicBezTo>
                    <a:pt x="658" y="267"/>
                    <a:pt x="0" y="1495"/>
                    <a:pt x="430" y="2456"/>
                  </a:cubicBezTo>
                  <a:cubicBezTo>
                    <a:pt x="451" y="2503"/>
                    <a:pt x="485" y="2522"/>
                    <a:pt x="522" y="2522"/>
                  </a:cubicBezTo>
                  <a:cubicBezTo>
                    <a:pt x="595" y="2522"/>
                    <a:pt x="674" y="2444"/>
                    <a:pt x="661" y="2360"/>
                  </a:cubicBezTo>
                  <a:cubicBezTo>
                    <a:pt x="521" y="1421"/>
                    <a:pt x="837" y="592"/>
                    <a:pt x="1688" y="105"/>
                  </a:cubicBezTo>
                  <a:cubicBezTo>
                    <a:pt x="1738" y="75"/>
                    <a:pt x="1713" y="1"/>
                    <a:pt x="16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30"/>
            <p:cNvSpPr/>
            <p:nvPr/>
          </p:nvSpPr>
          <p:spPr>
            <a:xfrm>
              <a:off x="2715880" y="7316352"/>
              <a:ext cx="105277" cy="32119"/>
            </a:xfrm>
            <a:custGeom>
              <a:avLst/>
              <a:gdLst/>
              <a:ahLst/>
              <a:cxnLst/>
              <a:rect l="l" t="t" r="r" b="b"/>
              <a:pathLst>
                <a:path w="2750" h="839" extrusionOk="0">
                  <a:moveTo>
                    <a:pt x="687" y="1"/>
                  </a:moveTo>
                  <a:cubicBezTo>
                    <a:pt x="484" y="1"/>
                    <a:pt x="279" y="22"/>
                    <a:pt x="72" y="70"/>
                  </a:cubicBezTo>
                  <a:cubicBezTo>
                    <a:pt x="1" y="86"/>
                    <a:pt x="16" y="199"/>
                    <a:pt x="88" y="199"/>
                  </a:cubicBezTo>
                  <a:cubicBezTo>
                    <a:pt x="89" y="199"/>
                    <a:pt x="90" y="199"/>
                    <a:pt x="91" y="199"/>
                  </a:cubicBezTo>
                  <a:cubicBezTo>
                    <a:pt x="171" y="197"/>
                    <a:pt x="250" y="195"/>
                    <a:pt x="330" y="195"/>
                  </a:cubicBezTo>
                  <a:cubicBezTo>
                    <a:pt x="1081" y="195"/>
                    <a:pt x="1824" y="324"/>
                    <a:pt x="2434" y="802"/>
                  </a:cubicBezTo>
                  <a:cubicBezTo>
                    <a:pt x="2466" y="828"/>
                    <a:pt x="2500" y="838"/>
                    <a:pt x="2531" y="838"/>
                  </a:cubicBezTo>
                  <a:cubicBezTo>
                    <a:pt x="2658" y="838"/>
                    <a:pt x="2749" y="659"/>
                    <a:pt x="2607" y="579"/>
                  </a:cubicBezTo>
                  <a:cubicBezTo>
                    <a:pt x="2008" y="243"/>
                    <a:pt x="1362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25" name="Google Shape;2925;p30"/>
          <p:cNvSpPr/>
          <p:nvPr/>
        </p:nvSpPr>
        <p:spPr>
          <a:xfrm>
            <a:off x="7812878" y="3341827"/>
            <a:ext cx="341633" cy="343700"/>
          </a:xfrm>
          <a:custGeom>
            <a:avLst/>
            <a:gdLst/>
            <a:ahLst/>
            <a:cxnLst/>
            <a:rect l="l" t="t" r="r" b="b"/>
            <a:pathLst>
              <a:path w="8924" h="8978" extrusionOk="0">
                <a:moveTo>
                  <a:pt x="4719" y="1"/>
                </a:moveTo>
                <a:cubicBezTo>
                  <a:pt x="4134" y="1"/>
                  <a:pt x="3100" y="2977"/>
                  <a:pt x="3100" y="2977"/>
                </a:cubicBezTo>
                <a:cubicBezTo>
                  <a:pt x="3100" y="2977"/>
                  <a:pt x="2095" y="2751"/>
                  <a:pt x="1248" y="2751"/>
                </a:cubicBezTo>
                <a:cubicBezTo>
                  <a:pt x="660" y="2751"/>
                  <a:pt x="149" y="2860"/>
                  <a:pt x="105" y="3231"/>
                </a:cubicBezTo>
                <a:cubicBezTo>
                  <a:pt x="0" y="4136"/>
                  <a:pt x="2489" y="5092"/>
                  <a:pt x="2489" y="5092"/>
                </a:cubicBezTo>
                <a:cubicBezTo>
                  <a:pt x="2489" y="5092"/>
                  <a:pt x="933" y="7941"/>
                  <a:pt x="1495" y="8421"/>
                </a:cubicBezTo>
                <a:cubicBezTo>
                  <a:pt x="1548" y="8466"/>
                  <a:pt x="1617" y="8486"/>
                  <a:pt x="1698" y="8486"/>
                </a:cubicBezTo>
                <a:cubicBezTo>
                  <a:pt x="2473" y="8486"/>
                  <a:pt x="4367" y="6603"/>
                  <a:pt x="4367" y="6603"/>
                </a:cubicBezTo>
                <a:cubicBezTo>
                  <a:pt x="4367" y="6603"/>
                  <a:pt x="5556" y="8978"/>
                  <a:pt x="6375" y="8978"/>
                </a:cubicBezTo>
                <a:cubicBezTo>
                  <a:pt x="6454" y="8978"/>
                  <a:pt x="6529" y="8956"/>
                  <a:pt x="6600" y="8908"/>
                </a:cubicBezTo>
                <a:cubicBezTo>
                  <a:pt x="7404" y="8360"/>
                  <a:pt x="6415" y="5786"/>
                  <a:pt x="6415" y="5786"/>
                </a:cubicBezTo>
                <a:cubicBezTo>
                  <a:pt x="6415" y="5786"/>
                  <a:pt x="8725" y="4916"/>
                  <a:pt x="8824" y="4142"/>
                </a:cubicBezTo>
                <a:cubicBezTo>
                  <a:pt x="8923" y="3368"/>
                  <a:pt x="5823" y="3098"/>
                  <a:pt x="5823" y="3098"/>
                </a:cubicBezTo>
                <a:cubicBezTo>
                  <a:pt x="5823" y="3098"/>
                  <a:pt x="5311" y="26"/>
                  <a:pt x="4727" y="1"/>
                </a:cubicBezTo>
                <a:cubicBezTo>
                  <a:pt x="4725" y="1"/>
                  <a:pt x="4722" y="1"/>
                  <a:pt x="4719" y="1"/>
                </a:cubicBezTo>
                <a:close/>
              </a:path>
            </a:pathLst>
          </a:custGeom>
          <a:solidFill>
            <a:srgbClr val="F7CE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26" name="Google Shape;2926;p30"/>
          <p:cNvGrpSpPr/>
          <p:nvPr/>
        </p:nvGrpSpPr>
        <p:grpSpPr>
          <a:xfrm>
            <a:off x="-3247400" y="2514325"/>
            <a:ext cx="2060559" cy="1540699"/>
            <a:chOff x="-643700" y="2815950"/>
            <a:chExt cx="2060559" cy="1540699"/>
          </a:xfrm>
        </p:grpSpPr>
        <p:sp>
          <p:nvSpPr>
            <p:cNvPr id="2927" name="Google Shape;2927;p30"/>
            <p:cNvSpPr/>
            <p:nvPr/>
          </p:nvSpPr>
          <p:spPr>
            <a:xfrm>
              <a:off x="-327149" y="2887251"/>
              <a:ext cx="1460225" cy="1460225"/>
            </a:xfrm>
            <a:custGeom>
              <a:avLst/>
              <a:gdLst/>
              <a:ahLst/>
              <a:cxnLst/>
              <a:rect l="l" t="t" r="r" b="b"/>
              <a:pathLst>
                <a:path w="41226" h="41226" extrusionOk="0">
                  <a:moveTo>
                    <a:pt x="20611" y="1"/>
                  </a:moveTo>
                  <a:cubicBezTo>
                    <a:pt x="15146" y="1"/>
                    <a:pt x="9904" y="2173"/>
                    <a:pt x="6038" y="6039"/>
                  </a:cubicBezTo>
                  <a:cubicBezTo>
                    <a:pt x="2173" y="9904"/>
                    <a:pt x="0" y="15146"/>
                    <a:pt x="0" y="20614"/>
                  </a:cubicBezTo>
                  <a:cubicBezTo>
                    <a:pt x="0" y="26080"/>
                    <a:pt x="2173" y="31322"/>
                    <a:pt x="6038" y="35188"/>
                  </a:cubicBezTo>
                  <a:cubicBezTo>
                    <a:pt x="9904" y="39053"/>
                    <a:pt x="15146" y="41226"/>
                    <a:pt x="20611" y="41226"/>
                  </a:cubicBezTo>
                  <a:cubicBezTo>
                    <a:pt x="26079" y="41226"/>
                    <a:pt x="31322" y="39053"/>
                    <a:pt x="35187" y="35188"/>
                  </a:cubicBezTo>
                  <a:cubicBezTo>
                    <a:pt x="39053" y="31322"/>
                    <a:pt x="41225" y="26080"/>
                    <a:pt x="41225" y="20614"/>
                  </a:cubicBezTo>
                  <a:cubicBezTo>
                    <a:pt x="41225" y="15146"/>
                    <a:pt x="39053" y="9904"/>
                    <a:pt x="35187" y="6039"/>
                  </a:cubicBezTo>
                  <a:cubicBezTo>
                    <a:pt x="31322" y="2173"/>
                    <a:pt x="26079" y="1"/>
                    <a:pt x="206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30"/>
            <p:cNvSpPr/>
            <p:nvPr/>
          </p:nvSpPr>
          <p:spPr>
            <a:xfrm>
              <a:off x="342224" y="2887357"/>
              <a:ext cx="792027" cy="784978"/>
            </a:xfrm>
            <a:custGeom>
              <a:avLst/>
              <a:gdLst/>
              <a:ahLst/>
              <a:cxnLst/>
              <a:rect l="l" t="t" r="r" b="b"/>
              <a:pathLst>
                <a:path w="22361" h="22162" extrusionOk="0">
                  <a:moveTo>
                    <a:pt x="1749" y="1"/>
                  </a:moveTo>
                  <a:cubicBezTo>
                    <a:pt x="1164" y="1"/>
                    <a:pt x="580" y="26"/>
                    <a:pt x="1" y="75"/>
                  </a:cubicBezTo>
                  <a:cubicBezTo>
                    <a:pt x="356" y="1360"/>
                    <a:pt x="772" y="2627"/>
                    <a:pt x="1325" y="3844"/>
                  </a:cubicBezTo>
                  <a:cubicBezTo>
                    <a:pt x="1793" y="4876"/>
                    <a:pt x="2355" y="5868"/>
                    <a:pt x="3027" y="6784"/>
                  </a:cubicBezTo>
                  <a:cubicBezTo>
                    <a:pt x="3764" y="7795"/>
                    <a:pt x="4634" y="8720"/>
                    <a:pt x="5532" y="9590"/>
                  </a:cubicBezTo>
                  <a:cubicBezTo>
                    <a:pt x="7330" y="11327"/>
                    <a:pt x="9345" y="12817"/>
                    <a:pt x="11468" y="14127"/>
                  </a:cubicBezTo>
                  <a:cubicBezTo>
                    <a:pt x="12539" y="14788"/>
                    <a:pt x="13638" y="15402"/>
                    <a:pt x="14750" y="15991"/>
                  </a:cubicBezTo>
                  <a:cubicBezTo>
                    <a:pt x="15799" y="16545"/>
                    <a:pt x="16867" y="17054"/>
                    <a:pt x="17867" y="17698"/>
                  </a:cubicBezTo>
                  <a:cubicBezTo>
                    <a:pt x="19637" y="18844"/>
                    <a:pt x="21215" y="20333"/>
                    <a:pt x="22269" y="22162"/>
                  </a:cubicBezTo>
                  <a:cubicBezTo>
                    <a:pt x="22360" y="20942"/>
                    <a:pt x="22341" y="19725"/>
                    <a:pt x="22217" y="18527"/>
                  </a:cubicBezTo>
                  <a:cubicBezTo>
                    <a:pt x="21303" y="16776"/>
                    <a:pt x="20188" y="15141"/>
                    <a:pt x="18861" y="13679"/>
                  </a:cubicBezTo>
                  <a:cubicBezTo>
                    <a:pt x="17550" y="12228"/>
                    <a:pt x="16052" y="10964"/>
                    <a:pt x="14472" y="9819"/>
                  </a:cubicBezTo>
                  <a:cubicBezTo>
                    <a:pt x="12641" y="8489"/>
                    <a:pt x="10714" y="7269"/>
                    <a:pt x="8963" y="5832"/>
                  </a:cubicBezTo>
                  <a:cubicBezTo>
                    <a:pt x="8117" y="5135"/>
                    <a:pt x="7330" y="4378"/>
                    <a:pt x="6642" y="3525"/>
                  </a:cubicBezTo>
                  <a:cubicBezTo>
                    <a:pt x="6022" y="2751"/>
                    <a:pt x="5480" y="1922"/>
                    <a:pt x="5001" y="1058"/>
                  </a:cubicBezTo>
                  <a:cubicBezTo>
                    <a:pt x="4841" y="774"/>
                    <a:pt x="4695" y="485"/>
                    <a:pt x="4552" y="196"/>
                  </a:cubicBezTo>
                  <a:cubicBezTo>
                    <a:pt x="3616" y="64"/>
                    <a:pt x="2680" y="1"/>
                    <a:pt x="17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30"/>
            <p:cNvSpPr/>
            <p:nvPr/>
          </p:nvSpPr>
          <p:spPr>
            <a:xfrm>
              <a:off x="-79632" y="2961279"/>
              <a:ext cx="1144137" cy="1053072"/>
            </a:xfrm>
            <a:custGeom>
              <a:avLst/>
              <a:gdLst/>
              <a:ahLst/>
              <a:cxnLst/>
              <a:rect l="l" t="t" r="r" b="b"/>
              <a:pathLst>
                <a:path w="32302" h="29731" extrusionOk="0">
                  <a:moveTo>
                    <a:pt x="4601" y="0"/>
                  </a:moveTo>
                  <a:cubicBezTo>
                    <a:pt x="2946" y="804"/>
                    <a:pt x="1396" y="1831"/>
                    <a:pt x="0" y="3056"/>
                  </a:cubicBezTo>
                  <a:cubicBezTo>
                    <a:pt x="496" y="3960"/>
                    <a:pt x="1024" y="4841"/>
                    <a:pt x="1635" y="5675"/>
                  </a:cubicBezTo>
                  <a:cubicBezTo>
                    <a:pt x="3689" y="8489"/>
                    <a:pt x="6410" y="10793"/>
                    <a:pt x="9284" y="12729"/>
                  </a:cubicBezTo>
                  <a:cubicBezTo>
                    <a:pt x="12139" y="14651"/>
                    <a:pt x="15195" y="16250"/>
                    <a:pt x="18172" y="17971"/>
                  </a:cubicBezTo>
                  <a:cubicBezTo>
                    <a:pt x="19700" y="18855"/>
                    <a:pt x="21211" y="19769"/>
                    <a:pt x="22687" y="20738"/>
                  </a:cubicBezTo>
                  <a:cubicBezTo>
                    <a:pt x="24113" y="21680"/>
                    <a:pt x="25493" y="22709"/>
                    <a:pt x="26682" y="23946"/>
                  </a:cubicBezTo>
                  <a:cubicBezTo>
                    <a:pt x="27233" y="24516"/>
                    <a:pt x="27715" y="25141"/>
                    <a:pt x="28207" y="25760"/>
                  </a:cubicBezTo>
                  <a:cubicBezTo>
                    <a:pt x="28642" y="26305"/>
                    <a:pt x="29075" y="26853"/>
                    <a:pt x="29485" y="27420"/>
                  </a:cubicBezTo>
                  <a:cubicBezTo>
                    <a:pt x="30014" y="28147"/>
                    <a:pt x="30523" y="28915"/>
                    <a:pt x="30922" y="29730"/>
                  </a:cubicBezTo>
                  <a:cubicBezTo>
                    <a:pt x="31431" y="28943"/>
                    <a:pt x="31897" y="28111"/>
                    <a:pt x="32302" y="27236"/>
                  </a:cubicBezTo>
                  <a:cubicBezTo>
                    <a:pt x="31773" y="24450"/>
                    <a:pt x="30658" y="21760"/>
                    <a:pt x="29119" y="19383"/>
                  </a:cubicBezTo>
                  <a:cubicBezTo>
                    <a:pt x="27478" y="16850"/>
                    <a:pt x="25330" y="14700"/>
                    <a:pt x="22624" y="13324"/>
                  </a:cubicBezTo>
                  <a:cubicBezTo>
                    <a:pt x="21098" y="12547"/>
                    <a:pt x="19482" y="11980"/>
                    <a:pt x="17902" y="11330"/>
                  </a:cubicBezTo>
                  <a:cubicBezTo>
                    <a:pt x="16382" y="10705"/>
                    <a:pt x="14912" y="9981"/>
                    <a:pt x="13513" y="9114"/>
                  </a:cubicBezTo>
                  <a:cubicBezTo>
                    <a:pt x="12112" y="8244"/>
                    <a:pt x="10787" y="7250"/>
                    <a:pt x="9551" y="6154"/>
                  </a:cubicBezTo>
                  <a:cubicBezTo>
                    <a:pt x="8433" y="5160"/>
                    <a:pt x="7371" y="4103"/>
                    <a:pt x="6462" y="2911"/>
                  </a:cubicBezTo>
                  <a:cubicBezTo>
                    <a:pt x="5763" y="1991"/>
                    <a:pt x="5149" y="1014"/>
                    <a:pt x="46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30"/>
            <p:cNvSpPr/>
            <p:nvPr/>
          </p:nvSpPr>
          <p:spPr>
            <a:xfrm>
              <a:off x="-259817" y="3215673"/>
              <a:ext cx="1208424" cy="1088669"/>
            </a:xfrm>
            <a:custGeom>
              <a:avLst/>
              <a:gdLst/>
              <a:ahLst/>
              <a:cxnLst/>
              <a:rect l="l" t="t" r="r" b="b"/>
              <a:pathLst>
                <a:path w="34117" h="30736" extrusionOk="0">
                  <a:moveTo>
                    <a:pt x="1063" y="0"/>
                  </a:moveTo>
                  <a:cubicBezTo>
                    <a:pt x="683" y="565"/>
                    <a:pt x="328" y="1151"/>
                    <a:pt x="0" y="1762"/>
                  </a:cubicBezTo>
                  <a:cubicBezTo>
                    <a:pt x="2021" y="3323"/>
                    <a:pt x="4072" y="4849"/>
                    <a:pt x="6069" y="6443"/>
                  </a:cubicBezTo>
                  <a:cubicBezTo>
                    <a:pt x="8596" y="8464"/>
                    <a:pt x="11005" y="10631"/>
                    <a:pt x="13216" y="12993"/>
                  </a:cubicBezTo>
                  <a:cubicBezTo>
                    <a:pt x="15342" y="15267"/>
                    <a:pt x="17387" y="17679"/>
                    <a:pt x="18844" y="20443"/>
                  </a:cubicBezTo>
                  <a:cubicBezTo>
                    <a:pt x="19532" y="21751"/>
                    <a:pt x="20143" y="23100"/>
                    <a:pt x="20879" y="24383"/>
                  </a:cubicBezTo>
                  <a:cubicBezTo>
                    <a:pt x="21583" y="25606"/>
                    <a:pt x="22332" y="26812"/>
                    <a:pt x="23169" y="27952"/>
                  </a:cubicBezTo>
                  <a:cubicBezTo>
                    <a:pt x="23899" y="28951"/>
                    <a:pt x="24711" y="29887"/>
                    <a:pt x="25600" y="30735"/>
                  </a:cubicBezTo>
                  <a:cubicBezTo>
                    <a:pt x="28885" y="29458"/>
                    <a:pt x="31837" y="27349"/>
                    <a:pt x="34116" y="24551"/>
                  </a:cubicBezTo>
                  <a:cubicBezTo>
                    <a:pt x="32949" y="21938"/>
                    <a:pt x="31239" y="19560"/>
                    <a:pt x="29207" y="17552"/>
                  </a:cubicBezTo>
                  <a:cubicBezTo>
                    <a:pt x="28034" y="16393"/>
                    <a:pt x="26735" y="15350"/>
                    <a:pt x="25331" y="14480"/>
                  </a:cubicBezTo>
                  <a:cubicBezTo>
                    <a:pt x="23750" y="13502"/>
                    <a:pt x="22018" y="12770"/>
                    <a:pt x="20270" y="12148"/>
                  </a:cubicBezTo>
                  <a:cubicBezTo>
                    <a:pt x="18428" y="11492"/>
                    <a:pt x="16520" y="11038"/>
                    <a:pt x="14741" y="10212"/>
                  </a:cubicBezTo>
                  <a:cubicBezTo>
                    <a:pt x="13018" y="9416"/>
                    <a:pt x="11396" y="8414"/>
                    <a:pt x="9824" y="7354"/>
                  </a:cubicBezTo>
                  <a:cubicBezTo>
                    <a:pt x="8285" y="6319"/>
                    <a:pt x="6740" y="5270"/>
                    <a:pt x="5300" y="4100"/>
                  </a:cubicBezTo>
                  <a:cubicBezTo>
                    <a:pt x="3979" y="3029"/>
                    <a:pt x="2745" y="1853"/>
                    <a:pt x="1597" y="600"/>
                  </a:cubicBezTo>
                  <a:cubicBezTo>
                    <a:pt x="1416" y="402"/>
                    <a:pt x="1242" y="201"/>
                    <a:pt x="10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30"/>
            <p:cNvSpPr/>
            <p:nvPr/>
          </p:nvSpPr>
          <p:spPr>
            <a:xfrm>
              <a:off x="-331258" y="3459891"/>
              <a:ext cx="912348" cy="878026"/>
            </a:xfrm>
            <a:custGeom>
              <a:avLst/>
              <a:gdLst/>
              <a:ahLst/>
              <a:cxnLst/>
              <a:rect l="l" t="t" r="r" b="b"/>
              <a:pathLst>
                <a:path w="25758" h="24789" extrusionOk="0">
                  <a:moveTo>
                    <a:pt x="601" y="1"/>
                  </a:moveTo>
                  <a:cubicBezTo>
                    <a:pt x="108" y="2223"/>
                    <a:pt x="1" y="4464"/>
                    <a:pt x="237" y="6647"/>
                  </a:cubicBezTo>
                  <a:cubicBezTo>
                    <a:pt x="1658" y="8140"/>
                    <a:pt x="3211" y="9508"/>
                    <a:pt x="4871" y="10728"/>
                  </a:cubicBezTo>
                  <a:cubicBezTo>
                    <a:pt x="7032" y="12316"/>
                    <a:pt x="9367" y="13616"/>
                    <a:pt x="11820" y="14701"/>
                  </a:cubicBezTo>
                  <a:cubicBezTo>
                    <a:pt x="14466" y="15871"/>
                    <a:pt x="17338" y="16832"/>
                    <a:pt x="19524" y="18803"/>
                  </a:cubicBezTo>
                  <a:cubicBezTo>
                    <a:pt x="21369" y="20466"/>
                    <a:pt x="22960" y="22515"/>
                    <a:pt x="23982" y="24789"/>
                  </a:cubicBezTo>
                  <a:cubicBezTo>
                    <a:pt x="24579" y="24692"/>
                    <a:pt x="25174" y="24574"/>
                    <a:pt x="25758" y="24425"/>
                  </a:cubicBezTo>
                  <a:cubicBezTo>
                    <a:pt x="24287" y="22757"/>
                    <a:pt x="23001" y="20937"/>
                    <a:pt x="21812" y="19048"/>
                  </a:cubicBezTo>
                  <a:cubicBezTo>
                    <a:pt x="20992" y="17746"/>
                    <a:pt x="20210" y="16422"/>
                    <a:pt x="19414" y="15105"/>
                  </a:cubicBezTo>
                  <a:cubicBezTo>
                    <a:pt x="18599" y="13756"/>
                    <a:pt x="17784" y="12407"/>
                    <a:pt x="16831" y="11152"/>
                  </a:cubicBezTo>
                  <a:cubicBezTo>
                    <a:pt x="14967" y="8688"/>
                    <a:pt x="12693" y="6548"/>
                    <a:pt x="10163" y="4775"/>
                  </a:cubicBezTo>
                  <a:cubicBezTo>
                    <a:pt x="8885" y="3880"/>
                    <a:pt x="7542" y="3079"/>
                    <a:pt x="6149" y="2374"/>
                  </a:cubicBezTo>
                  <a:cubicBezTo>
                    <a:pt x="4907" y="1746"/>
                    <a:pt x="3613" y="1237"/>
                    <a:pt x="2324" y="714"/>
                  </a:cubicBezTo>
                  <a:cubicBezTo>
                    <a:pt x="1754" y="483"/>
                    <a:pt x="1176" y="249"/>
                    <a:pt x="6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30"/>
            <p:cNvSpPr/>
            <p:nvPr/>
          </p:nvSpPr>
          <p:spPr>
            <a:xfrm>
              <a:off x="-186247" y="4048045"/>
              <a:ext cx="313680" cy="245319"/>
            </a:xfrm>
            <a:custGeom>
              <a:avLst/>
              <a:gdLst/>
              <a:ahLst/>
              <a:cxnLst/>
              <a:rect l="l" t="t" r="r" b="b"/>
              <a:pathLst>
                <a:path w="8856" h="6926" extrusionOk="0">
                  <a:moveTo>
                    <a:pt x="1" y="1"/>
                  </a:moveTo>
                  <a:lnTo>
                    <a:pt x="1" y="1"/>
                  </a:lnTo>
                  <a:cubicBezTo>
                    <a:pt x="2179" y="2988"/>
                    <a:pt x="5182" y="5430"/>
                    <a:pt x="8855" y="6926"/>
                  </a:cubicBezTo>
                  <a:cubicBezTo>
                    <a:pt x="7443" y="5356"/>
                    <a:pt x="5884" y="3930"/>
                    <a:pt x="4219" y="2633"/>
                  </a:cubicBezTo>
                  <a:cubicBezTo>
                    <a:pt x="3365" y="1970"/>
                    <a:pt x="2498" y="1287"/>
                    <a:pt x="1551" y="758"/>
                  </a:cubicBezTo>
                  <a:cubicBezTo>
                    <a:pt x="1050" y="477"/>
                    <a:pt x="529" y="232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30"/>
            <p:cNvSpPr/>
            <p:nvPr/>
          </p:nvSpPr>
          <p:spPr>
            <a:xfrm>
              <a:off x="-292437" y="3839277"/>
              <a:ext cx="666215" cy="507533"/>
            </a:xfrm>
            <a:custGeom>
              <a:avLst/>
              <a:gdLst/>
              <a:ahLst/>
              <a:cxnLst/>
              <a:rect l="l" t="t" r="r" b="b"/>
              <a:pathLst>
                <a:path w="18809" h="14329" extrusionOk="0">
                  <a:moveTo>
                    <a:pt x="0" y="0"/>
                  </a:moveTo>
                  <a:lnTo>
                    <a:pt x="0" y="0"/>
                  </a:lnTo>
                  <a:cubicBezTo>
                    <a:pt x="375" y="1170"/>
                    <a:pt x="857" y="2299"/>
                    <a:pt x="1429" y="3384"/>
                  </a:cubicBezTo>
                  <a:cubicBezTo>
                    <a:pt x="1674" y="3624"/>
                    <a:pt x="1925" y="3852"/>
                    <a:pt x="2195" y="4070"/>
                  </a:cubicBezTo>
                  <a:cubicBezTo>
                    <a:pt x="2900" y="4634"/>
                    <a:pt x="3654" y="5132"/>
                    <a:pt x="4430" y="5592"/>
                  </a:cubicBezTo>
                  <a:cubicBezTo>
                    <a:pt x="7170" y="7214"/>
                    <a:pt x="10218" y="8409"/>
                    <a:pt x="12690" y="10452"/>
                  </a:cubicBezTo>
                  <a:cubicBezTo>
                    <a:pt x="13858" y="11418"/>
                    <a:pt x="14830" y="12583"/>
                    <a:pt x="15515" y="13929"/>
                  </a:cubicBezTo>
                  <a:cubicBezTo>
                    <a:pt x="16611" y="14155"/>
                    <a:pt x="17712" y="14287"/>
                    <a:pt x="18808" y="14328"/>
                  </a:cubicBezTo>
                  <a:cubicBezTo>
                    <a:pt x="18527" y="12756"/>
                    <a:pt x="17759" y="11239"/>
                    <a:pt x="16908" y="9931"/>
                  </a:cubicBezTo>
                  <a:cubicBezTo>
                    <a:pt x="15829" y="8279"/>
                    <a:pt x="14450" y="6671"/>
                    <a:pt x="12676" y="5746"/>
                  </a:cubicBezTo>
                  <a:cubicBezTo>
                    <a:pt x="10278" y="4491"/>
                    <a:pt x="7583" y="4001"/>
                    <a:pt x="5069" y="3034"/>
                  </a:cubicBezTo>
                  <a:cubicBezTo>
                    <a:pt x="3213" y="2318"/>
                    <a:pt x="1520" y="126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30"/>
            <p:cNvSpPr/>
            <p:nvPr/>
          </p:nvSpPr>
          <p:spPr>
            <a:xfrm>
              <a:off x="630509" y="2923840"/>
              <a:ext cx="472432" cy="486565"/>
            </a:xfrm>
            <a:custGeom>
              <a:avLst/>
              <a:gdLst/>
              <a:ahLst/>
              <a:cxnLst/>
              <a:rect l="l" t="t" r="r" b="b"/>
              <a:pathLst>
                <a:path w="13338" h="13737" extrusionOk="0">
                  <a:moveTo>
                    <a:pt x="0" y="0"/>
                  </a:moveTo>
                  <a:lnTo>
                    <a:pt x="0" y="0"/>
                  </a:lnTo>
                  <a:cubicBezTo>
                    <a:pt x="890" y="994"/>
                    <a:pt x="1837" y="1941"/>
                    <a:pt x="2812" y="2847"/>
                  </a:cubicBezTo>
                  <a:cubicBezTo>
                    <a:pt x="4235" y="4177"/>
                    <a:pt x="5716" y="5441"/>
                    <a:pt x="7181" y="6726"/>
                  </a:cubicBezTo>
                  <a:cubicBezTo>
                    <a:pt x="8698" y="8062"/>
                    <a:pt x="10188" y="9405"/>
                    <a:pt x="11435" y="11005"/>
                  </a:cubicBezTo>
                  <a:lnTo>
                    <a:pt x="11435" y="11002"/>
                  </a:lnTo>
                  <a:cubicBezTo>
                    <a:pt x="12120" y="11881"/>
                    <a:pt x="12740" y="12800"/>
                    <a:pt x="13337" y="13736"/>
                  </a:cubicBezTo>
                  <a:cubicBezTo>
                    <a:pt x="11603" y="7891"/>
                    <a:pt x="7310" y="2864"/>
                    <a:pt x="1206" y="432"/>
                  </a:cubicBezTo>
                  <a:cubicBezTo>
                    <a:pt x="807" y="273"/>
                    <a:pt x="405" y="132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30"/>
            <p:cNvSpPr/>
            <p:nvPr/>
          </p:nvSpPr>
          <p:spPr>
            <a:xfrm>
              <a:off x="-643700" y="2815950"/>
              <a:ext cx="2060559" cy="1540699"/>
            </a:xfrm>
            <a:custGeom>
              <a:avLst/>
              <a:gdLst/>
              <a:ahLst/>
              <a:cxnLst/>
              <a:rect l="l" t="t" r="r" b="b"/>
              <a:pathLst>
                <a:path w="58175" h="43498" extrusionOk="0">
                  <a:moveTo>
                    <a:pt x="10290" y="1"/>
                  </a:moveTo>
                  <a:cubicBezTo>
                    <a:pt x="8171" y="1"/>
                    <a:pt x="6196" y="879"/>
                    <a:pt x="4394" y="3043"/>
                  </a:cubicBezTo>
                  <a:cubicBezTo>
                    <a:pt x="0" y="8324"/>
                    <a:pt x="2291" y="16080"/>
                    <a:pt x="21817" y="30857"/>
                  </a:cubicBezTo>
                  <a:cubicBezTo>
                    <a:pt x="33795" y="39922"/>
                    <a:pt x="42201" y="43498"/>
                    <a:pt x="47695" y="43498"/>
                  </a:cubicBezTo>
                  <a:cubicBezTo>
                    <a:pt x="51031" y="43498"/>
                    <a:pt x="53293" y="42180"/>
                    <a:pt x="54631" y="39973"/>
                  </a:cubicBezTo>
                  <a:cubicBezTo>
                    <a:pt x="58174" y="34131"/>
                    <a:pt x="52687" y="28682"/>
                    <a:pt x="49719" y="26895"/>
                  </a:cubicBezTo>
                  <a:lnTo>
                    <a:pt x="49719" y="26898"/>
                  </a:lnTo>
                  <a:cubicBezTo>
                    <a:pt x="49336" y="28497"/>
                    <a:pt x="49091" y="29268"/>
                    <a:pt x="48697" y="30257"/>
                  </a:cubicBezTo>
                  <a:cubicBezTo>
                    <a:pt x="49523" y="30584"/>
                    <a:pt x="50883" y="32278"/>
                    <a:pt x="49807" y="34274"/>
                  </a:cubicBezTo>
                  <a:cubicBezTo>
                    <a:pt x="49331" y="35155"/>
                    <a:pt x="48480" y="35665"/>
                    <a:pt x="47139" y="35665"/>
                  </a:cubicBezTo>
                  <a:cubicBezTo>
                    <a:pt x="43937" y="35665"/>
                    <a:pt x="37937" y="32759"/>
                    <a:pt x="27566" y="25083"/>
                  </a:cubicBezTo>
                  <a:cubicBezTo>
                    <a:pt x="12852" y="14197"/>
                    <a:pt x="9207" y="8401"/>
                    <a:pt x="10831" y="6738"/>
                  </a:cubicBezTo>
                  <a:cubicBezTo>
                    <a:pt x="11317" y="6242"/>
                    <a:pt x="11941" y="6054"/>
                    <a:pt x="12589" y="6054"/>
                  </a:cubicBezTo>
                  <a:cubicBezTo>
                    <a:pt x="13844" y="6054"/>
                    <a:pt x="15185" y="6760"/>
                    <a:pt x="15768" y="7292"/>
                  </a:cubicBezTo>
                  <a:cubicBezTo>
                    <a:pt x="16947" y="6273"/>
                    <a:pt x="18527" y="5169"/>
                    <a:pt x="20231" y="4241"/>
                  </a:cubicBezTo>
                  <a:cubicBezTo>
                    <a:pt x="16684" y="1820"/>
                    <a:pt x="13339" y="1"/>
                    <a:pt x="10290" y="1"/>
                  </a:cubicBezTo>
                  <a:close/>
                </a:path>
              </a:pathLst>
            </a:custGeom>
            <a:solidFill>
              <a:srgbClr val="F17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30"/>
            <p:cNvSpPr/>
            <p:nvPr/>
          </p:nvSpPr>
          <p:spPr>
            <a:xfrm>
              <a:off x="-120507" y="3026311"/>
              <a:ext cx="46152" cy="42362"/>
            </a:xfrm>
            <a:custGeom>
              <a:avLst/>
              <a:gdLst/>
              <a:ahLst/>
              <a:cxnLst/>
              <a:rect l="l" t="t" r="r" b="b"/>
              <a:pathLst>
                <a:path w="1303" h="1196" extrusionOk="0">
                  <a:moveTo>
                    <a:pt x="0" y="1"/>
                  </a:moveTo>
                  <a:cubicBezTo>
                    <a:pt x="105" y="89"/>
                    <a:pt x="204" y="177"/>
                    <a:pt x="301" y="265"/>
                  </a:cubicBezTo>
                  <a:cubicBezTo>
                    <a:pt x="614" y="557"/>
                    <a:pt x="906" y="871"/>
                    <a:pt x="1184" y="1196"/>
                  </a:cubicBezTo>
                  <a:cubicBezTo>
                    <a:pt x="1223" y="1163"/>
                    <a:pt x="1264" y="1132"/>
                    <a:pt x="1303" y="1099"/>
                  </a:cubicBezTo>
                  <a:cubicBezTo>
                    <a:pt x="879" y="722"/>
                    <a:pt x="446" y="353"/>
                    <a:pt x="0" y="1"/>
                  </a:cubicBezTo>
                  <a:close/>
                </a:path>
              </a:pathLst>
            </a:custGeom>
            <a:solidFill>
              <a:srgbClr val="F17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30"/>
            <p:cNvSpPr/>
            <p:nvPr/>
          </p:nvSpPr>
          <p:spPr>
            <a:xfrm>
              <a:off x="-361400" y="2944632"/>
              <a:ext cx="218683" cy="334294"/>
            </a:xfrm>
            <a:custGeom>
              <a:avLst/>
              <a:gdLst/>
              <a:ahLst/>
              <a:cxnLst/>
              <a:rect l="l" t="t" r="r" b="b"/>
              <a:pathLst>
                <a:path w="6174" h="9438" extrusionOk="0">
                  <a:moveTo>
                    <a:pt x="2204" y="1"/>
                  </a:moveTo>
                  <a:cubicBezTo>
                    <a:pt x="2141" y="1"/>
                    <a:pt x="2077" y="3"/>
                    <a:pt x="2013" y="8"/>
                  </a:cubicBezTo>
                  <a:cubicBezTo>
                    <a:pt x="1171" y="71"/>
                    <a:pt x="425" y="688"/>
                    <a:pt x="218" y="1517"/>
                  </a:cubicBezTo>
                  <a:cubicBezTo>
                    <a:pt x="1" y="2398"/>
                    <a:pt x="320" y="3359"/>
                    <a:pt x="664" y="4163"/>
                  </a:cubicBezTo>
                  <a:cubicBezTo>
                    <a:pt x="1110" y="5200"/>
                    <a:pt x="1711" y="6167"/>
                    <a:pt x="2358" y="7087"/>
                  </a:cubicBezTo>
                  <a:cubicBezTo>
                    <a:pt x="2928" y="7899"/>
                    <a:pt x="3542" y="8681"/>
                    <a:pt x="4186" y="9438"/>
                  </a:cubicBezTo>
                  <a:cubicBezTo>
                    <a:pt x="2972" y="7901"/>
                    <a:pt x="1865" y="6208"/>
                    <a:pt x="1435" y="4278"/>
                  </a:cubicBezTo>
                  <a:cubicBezTo>
                    <a:pt x="1254" y="3463"/>
                    <a:pt x="1174" y="2489"/>
                    <a:pt x="1658" y="1756"/>
                  </a:cubicBezTo>
                  <a:cubicBezTo>
                    <a:pt x="2068" y="1135"/>
                    <a:pt x="2807" y="912"/>
                    <a:pt x="3528" y="912"/>
                  </a:cubicBezTo>
                  <a:cubicBezTo>
                    <a:pt x="3752" y="912"/>
                    <a:pt x="3975" y="934"/>
                    <a:pt x="4186" y="971"/>
                  </a:cubicBezTo>
                  <a:cubicBezTo>
                    <a:pt x="4907" y="1101"/>
                    <a:pt x="5571" y="1417"/>
                    <a:pt x="6174" y="1828"/>
                  </a:cubicBezTo>
                  <a:cubicBezTo>
                    <a:pt x="5659" y="1451"/>
                    <a:pt x="5127" y="1095"/>
                    <a:pt x="4574" y="784"/>
                  </a:cubicBezTo>
                  <a:cubicBezTo>
                    <a:pt x="3868" y="388"/>
                    <a:pt x="3036" y="1"/>
                    <a:pt x="2204" y="1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30"/>
            <p:cNvSpPr/>
            <p:nvPr/>
          </p:nvSpPr>
          <p:spPr>
            <a:xfrm>
              <a:off x="-612424" y="3001163"/>
              <a:ext cx="1851793" cy="1355417"/>
            </a:xfrm>
            <a:custGeom>
              <a:avLst/>
              <a:gdLst/>
              <a:ahLst/>
              <a:cxnLst/>
              <a:rect l="l" t="t" r="r" b="b"/>
              <a:pathLst>
                <a:path w="52281" h="38267" extrusionOk="0">
                  <a:moveTo>
                    <a:pt x="2165" y="0"/>
                  </a:moveTo>
                  <a:lnTo>
                    <a:pt x="2165" y="0"/>
                  </a:lnTo>
                  <a:cubicBezTo>
                    <a:pt x="1" y="5221"/>
                    <a:pt x="3935" y="12765"/>
                    <a:pt x="20934" y="25628"/>
                  </a:cubicBezTo>
                  <a:cubicBezTo>
                    <a:pt x="32912" y="34692"/>
                    <a:pt x="41316" y="38267"/>
                    <a:pt x="46810" y="38267"/>
                  </a:cubicBezTo>
                  <a:cubicBezTo>
                    <a:pt x="49140" y="38267"/>
                    <a:pt x="50946" y="37624"/>
                    <a:pt x="52280" y="36484"/>
                  </a:cubicBezTo>
                  <a:lnTo>
                    <a:pt x="52280" y="36484"/>
                  </a:lnTo>
                  <a:cubicBezTo>
                    <a:pt x="50636" y="37591"/>
                    <a:pt x="48640" y="38059"/>
                    <a:pt x="46680" y="38098"/>
                  </a:cubicBezTo>
                  <a:cubicBezTo>
                    <a:pt x="46599" y="38099"/>
                    <a:pt x="46518" y="38100"/>
                    <a:pt x="46437" y="38100"/>
                  </a:cubicBezTo>
                  <a:cubicBezTo>
                    <a:pt x="44157" y="38100"/>
                    <a:pt x="42002" y="37505"/>
                    <a:pt x="39899" y="36644"/>
                  </a:cubicBezTo>
                  <a:cubicBezTo>
                    <a:pt x="36909" y="35421"/>
                    <a:pt x="34081" y="33838"/>
                    <a:pt x="31352" y="32115"/>
                  </a:cubicBezTo>
                  <a:cubicBezTo>
                    <a:pt x="26039" y="28753"/>
                    <a:pt x="20829" y="25119"/>
                    <a:pt x="16135" y="20925"/>
                  </a:cubicBezTo>
                  <a:cubicBezTo>
                    <a:pt x="12250" y="17456"/>
                    <a:pt x="8740" y="13615"/>
                    <a:pt x="6102" y="9103"/>
                  </a:cubicBezTo>
                  <a:cubicBezTo>
                    <a:pt x="4425" y="6234"/>
                    <a:pt x="3140" y="3167"/>
                    <a:pt x="2165" y="0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30"/>
            <p:cNvSpPr/>
            <p:nvPr/>
          </p:nvSpPr>
          <p:spPr>
            <a:xfrm>
              <a:off x="-469751" y="2816056"/>
              <a:ext cx="1762853" cy="1485019"/>
            </a:xfrm>
            <a:custGeom>
              <a:avLst/>
              <a:gdLst/>
              <a:ahLst/>
              <a:cxnLst/>
              <a:rect l="l" t="t" r="r" b="b"/>
              <a:pathLst>
                <a:path w="49770" h="41926" extrusionOk="0">
                  <a:moveTo>
                    <a:pt x="5375" y="1"/>
                  </a:moveTo>
                  <a:cubicBezTo>
                    <a:pt x="3912" y="1"/>
                    <a:pt x="2517" y="420"/>
                    <a:pt x="1201" y="1391"/>
                  </a:cubicBezTo>
                  <a:cubicBezTo>
                    <a:pt x="819" y="2038"/>
                    <a:pt x="596" y="2790"/>
                    <a:pt x="497" y="3517"/>
                  </a:cubicBezTo>
                  <a:cubicBezTo>
                    <a:pt x="1" y="7181"/>
                    <a:pt x="2171" y="10590"/>
                    <a:pt x="4156" y="13462"/>
                  </a:cubicBezTo>
                  <a:cubicBezTo>
                    <a:pt x="6455" y="16782"/>
                    <a:pt x="9029" y="19915"/>
                    <a:pt x="11865" y="22792"/>
                  </a:cubicBezTo>
                  <a:cubicBezTo>
                    <a:pt x="14761" y="25733"/>
                    <a:pt x="17939" y="28368"/>
                    <a:pt x="21292" y="30771"/>
                  </a:cubicBezTo>
                  <a:cubicBezTo>
                    <a:pt x="23104" y="32068"/>
                    <a:pt x="24976" y="33282"/>
                    <a:pt x="26870" y="34455"/>
                  </a:cubicBezTo>
                  <a:cubicBezTo>
                    <a:pt x="28784" y="35639"/>
                    <a:pt x="30739" y="36757"/>
                    <a:pt x="32633" y="37971"/>
                  </a:cubicBezTo>
                  <a:cubicBezTo>
                    <a:pt x="34516" y="39180"/>
                    <a:pt x="36388" y="40405"/>
                    <a:pt x="38472" y="41239"/>
                  </a:cubicBezTo>
                  <a:cubicBezTo>
                    <a:pt x="39622" y="41697"/>
                    <a:pt x="40867" y="41926"/>
                    <a:pt x="42106" y="41926"/>
                  </a:cubicBezTo>
                  <a:cubicBezTo>
                    <a:pt x="42380" y="41926"/>
                    <a:pt x="42655" y="41914"/>
                    <a:pt x="42927" y="41892"/>
                  </a:cubicBezTo>
                  <a:cubicBezTo>
                    <a:pt x="44400" y="41771"/>
                    <a:pt x="45879" y="41319"/>
                    <a:pt x="47079" y="40438"/>
                  </a:cubicBezTo>
                  <a:cubicBezTo>
                    <a:pt x="48313" y="39535"/>
                    <a:pt x="49117" y="38225"/>
                    <a:pt x="49431" y="36732"/>
                  </a:cubicBezTo>
                  <a:cubicBezTo>
                    <a:pt x="49769" y="35122"/>
                    <a:pt x="49453" y="33423"/>
                    <a:pt x="48844" y="31917"/>
                  </a:cubicBezTo>
                  <a:cubicBezTo>
                    <a:pt x="48205" y="30328"/>
                    <a:pt x="47206" y="28844"/>
                    <a:pt x="45906" y="27721"/>
                  </a:cubicBezTo>
                  <a:cubicBezTo>
                    <a:pt x="45559" y="27423"/>
                    <a:pt x="45190" y="27156"/>
                    <a:pt x="44800" y="26920"/>
                  </a:cubicBezTo>
                  <a:cubicBezTo>
                    <a:pt x="44744" y="27151"/>
                    <a:pt x="44692" y="27366"/>
                    <a:pt x="44643" y="27567"/>
                  </a:cubicBezTo>
                  <a:cubicBezTo>
                    <a:pt x="44899" y="27765"/>
                    <a:pt x="45155" y="27963"/>
                    <a:pt x="45400" y="28175"/>
                  </a:cubicBezTo>
                  <a:cubicBezTo>
                    <a:pt x="45961" y="28654"/>
                    <a:pt x="46474" y="29210"/>
                    <a:pt x="46870" y="29833"/>
                  </a:cubicBezTo>
                  <a:cubicBezTo>
                    <a:pt x="47547" y="30887"/>
                    <a:pt x="47886" y="32115"/>
                    <a:pt x="47839" y="33368"/>
                  </a:cubicBezTo>
                  <a:cubicBezTo>
                    <a:pt x="47795" y="34601"/>
                    <a:pt x="47382" y="35799"/>
                    <a:pt x="46746" y="36851"/>
                  </a:cubicBezTo>
                  <a:cubicBezTo>
                    <a:pt x="46102" y="37919"/>
                    <a:pt x="45182" y="38973"/>
                    <a:pt x="44084" y="39596"/>
                  </a:cubicBezTo>
                  <a:cubicBezTo>
                    <a:pt x="43346" y="40014"/>
                    <a:pt x="42562" y="40183"/>
                    <a:pt x="41767" y="40183"/>
                  </a:cubicBezTo>
                  <a:cubicBezTo>
                    <a:pt x="40178" y="40183"/>
                    <a:pt x="38546" y="39507"/>
                    <a:pt x="37162" y="38800"/>
                  </a:cubicBezTo>
                  <a:cubicBezTo>
                    <a:pt x="35937" y="38175"/>
                    <a:pt x="34761" y="37465"/>
                    <a:pt x="33550" y="36815"/>
                  </a:cubicBezTo>
                  <a:cubicBezTo>
                    <a:pt x="31845" y="35901"/>
                    <a:pt x="30138" y="34987"/>
                    <a:pt x="28453" y="34040"/>
                  </a:cubicBezTo>
                  <a:cubicBezTo>
                    <a:pt x="25075" y="32140"/>
                    <a:pt x="21768" y="30100"/>
                    <a:pt x="18718" y="27702"/>
                  </a:cubicBezTo>
                  <a:cubicBezTo>
                    <a:pt x="17190" y="26498"/>
                    <a:pt x="15733" y="25188"/>
                    <a:pt x="14304" y="23869"/>
                  </a:cubicBezTo>
                  <a:cubicBezTo>
                    <a:pt x="12892" y="22564"/>
                    <a:pt x="11512" y="21223"/>
                    <a:pt x="10158" y="19857"/>
                  </a:cubicBezTo>
                  <a:cubicBezTo>
                    <a:pt x="8861" y="18550"/>
                    <a:pt x="7592" y="17217"/>
                    <a:pt x="6380" y="15829"/>
                  </a:cubicBezTo>
                  <a:cubicBezTo>
                    <a:pt x="5249" y="14527"/>
                    <a:pt x="4191" y="13153"/>
                    <a:pt x="3357" y="11636"/>
                  </a:cubicBezTo>
                  <a:cubicBezTo>
                    <a:pt x="2685" y="10414"/>
                    <a:pt x="1983" y="9180"/>
                    <a:pt x="1504" y="7867"/>
                  </a:cubicBezTo>
                  <a:cubicBezTo>
                    <a:pt x="1075" y="6686"/>
                    <a:pt x="744" y="5268"/>
                    <a:pt x="1289" y="4067"/>
                  </a:cubicBezTo>
                  <a:cubicBezTo>
                    <a:pt x="1722" y="3112"/>
                    <a:pt x="2680" y="2413"/>
                    <a:pt x="3666" y="2107"/>
                  </a:cubicBezTo>
                  <a:cubicBezTo>
                    <a:pt x="4199" y="1941"/>
                    <a:pt x="4754" y="1871"/>
                    <a:pt x="5310" y="1871"/>
                  </a:cubicBezTo>
                  <a:cubicBezTo>
                    <a:pt x="5807" y="1871"/>
                    <a:pt x="6305" y="1927"/>
                    <a:pt x="6791" y="2022"/>
                  </a:cubicBezTo>
                  <a:cubicBezTo>
                    <a:pt x="8957" y="2448"/>
                    <a:pt x="11069" y="3566"/>
                    <a:pt x="12707" y="5036"/>
                  </a:cubicBezTo>
                  <a:cubicBezTo>
                    <a:pt x="12881" y="5191"/>
                    <a:pt x="13046" y="5350"/>
                    <a:pt x="13208" y="5518"/>
                  </a:cubicBezTo>
                  <a:cubicBezTo>
                    <a:pt x="13539" y="5295"/>
                    <a:pt x="13883" y="5075"/>
                    <a:pt x="14233" y="4863"/>
                  </a:cubicBezTo>
                  <a:cubicBezTo>
                    <a:pt x="13963" y="4629"/>
                    <a:pt x="13690" y="4395"/>
                    <a:pt x="13409" y="4172"/>
                  </a:cubicBezTo>
                  <a:cubicBezTo>
                    <a:pt x="12636" y="3552"/>
                    <a:pt x="11837" y="2966"/>
                    <a:pt x="11014" y="2415"/>
                  </a:cubicBezTo>
                  <a:cubicBezTo>
                    <a:pt x="9668" y="1512"/>
                    <a:pt x="8173" y="606"/>
                    <a:pt x="6587" y="92"/>
                  </a:cubicBezTo>
                  <a:cubicBezTo>
                    <a:pt x="6178" y="32"/>
                    <a:pt x="5774" y="1"/>
                    <a:pt x="5375" y="1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30"/>
            <p:cNvSpPr/>
            <p:nvPr/>
          </p:nvSpPr>
          <p:spPr>
            <a:xfrm>
              <a:off x="212727" y="3653958"/>
              <a:ext cx="990945" cy="515963"/>
            </a:xfrm>
            <a:custGeom>
              <a:avLst/>
              <a:gdLst/>
              <a:ahLst/>
              <a:cxnLst/>
              <a:rect l="l" t="t" r="r" b="b"/>
              <a:pathLst>
                <a:path w="27977" h="14567" extrusionOk="0">
                  <a:moveTo>
                    <a:pt x="0" y="1"/>
                  </a:moveTo>
                  <a:lnTo>
                    <a:pt x="0" y="1"/>
                  </a:lnTo>
                  <a:cubicBezTo>
                    <a:pt x="843" y="681"/>
                    <a:pt x="1677" y="1375"/>
                    <a:pt x="2492" y="2091"/>
                  </a:cubicBezTo>
                  <a:cubicBezTo>
                    <a:pt x="3783" y="3225"/>
                    <a:pt x="5058" y="4365"/>
                    <a:pt x="6435" y="5403"/>
                  </a:cubicBezTo>
                  <a:cubicBezTo>
                    <a:pt x="9161" y="7457"/>
                    <a:pt x="12076" y="9235"/>
                    <a:pt x="14909" y="11132"/>
                  </a:cubicBezTo>
                  <a:cubicBezTo>
                    <a:pt x="16886" y="12454"/>
                    <a:pt x="18946" y="13944"/>
                    <a:pt x="21316" y="14428"/>
                  </a:cubicBezTo>
                  <a:cubicBezTo>
                    <a:pt x="21759" y="14519"/>
                    <a:pt x="22207" y="14566"/>
                    <a:pt x="22654" y="14566"/>
                  </a:cubicBezTo>
                  <a:cubicBezTo>
                    <a:pt x="23390" y="14566"/>
                    <a:pt x="24123" y="14437"/>
                    <a:pt x="24818" y="14156"/>
                  </a:cubicBezTo>
                  <a:cubicBezTo>
                    <a:pt x="25928" y="13710"/>
                    <a:pt x="27126" y="12911"/>
                    <a:pt x="27594" y="11760"/>
                  </a:cubicBezTo>
                  <a:cubicBezTo>
                    <a:pt x="27976" y="10816"/>
                    <a:pt x="27745" y="9800"/>
                    <a:pt x="27321" y="8913"/>
                  </a:cubicBezTo>
                  <a:cubicBezTo>
                    <a:pt x="27060" y="8374"/>
                    <a:pt x="26735" y="7870"/>
                    <a:pt x="26377" y="7385"/>
                  </a:cubicBezTo>
                  <a:lnTo>
                    <a:pt x="26377" y="7385"/>
                  </a:lnTo>
                  <a:cubicBezTo>
                    <a:pt x="27126" y="8591"/>
                    <a:pt x="27329" y="10053"/>
                    <a:pt x="26311" y="11273"/>
                  </a:cubicBezTo>
                  <a:lnTo>
                    <a:pt x="26308" y="11273"/>
                  </a:lnTo>
                  <a:cubicBezTo>
                    <a:pt x="25296" y="12485"/>
                    <a:pt x="23820" y="12918"/>
                    <a:pt x="22314" y="12918"/>
                  </a:cubicBezTo>
                  <a:cubicBezTo>
                    <a:pt x="21959" y="12918"/>
                    <a:pt x="21603" y="12894"/>
                    <a:pt x="21250" y="12851"/>
                  </a:cubicBezTo>
                  <a:cubicBezTo>
                    <a:pt x="19345" y="12614"/>
                    <a:pt x="17492" y="11909"/>
                    <a:pt x="15788" y="11044"/>
                  </a:cubicBezTo>
                  <a:cubicBezTo>
                    <a:pt x="13018" y="9640"/>
                    <a:pt x="10430" y="7930"/>
                    <a:pt x="7927" y="6097"/>
                  </a:cubicBezTo>
                  <a:cubicBezTo>
                    <a:pt x="5455" y="4285"/>
                    <a:pt x="3076" y="2347"/>
                    <a:pt x="639" y="483"/>
                  </a:cubicBezTo>
                  <a:cubicBezTo>
                    <a:pt x="427" y="323"/>
                    <a:pt x="212" y="161"/>
                    <a:pt x="0" y="1"/>
                  </a:cubicBezTo>
                  <a:close/>
                </a:path>
              </a:pathLst>
            </a:custGeom>
            <a:solidFill>
              <a:srgbClr val="F17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30"/>
            <p:cNvSpPr/>
            <p:nvPr/>
          </p:nvSpPr>
          <p:spPr>
            <a:xfrm>
              <a:off x="670357" y="3499951"/>
              <a:ext cx="493932" cy="583367"/>
            </a:xfrm>
            <a:custGeom>
              <a:avLst/>
              <a:gdLst/>
              <a:ahLst/>
              <a:cxnLst/>
              <a:rect l="l" t="t" r="r" b="b"/>
              <a:pathLst>
                <a:path w="13945" h="16470" extrusionOk="0">
                  <a:moveTo>
                    <a:pt x="12854" y="1"/>
                  </a:moveTo>
                  <a:cubicBezTo>
                    <a:pt x="12840" y="1"/>
                    <a:pt x="12828" y="11"/>
                    <a:pt x="12829" y="29"/>
                  </a:cubicBezTo>
                  <a:cubicBezTo>
                    <a:pt x="13099" y="2981"/>
                    <a:pt x="12950" y="5861"/>
                    <a:pt x="12108" y="8716"/>
                  </a:cubicBezTo>
                  <a:cubicBezTo>
                    <a:pt x="11337" y="11329"/>
                    <a:pt x="9996" y="13506"/>
                    <a:pt x="8512" y="15745"/>
                  </a:cubicBezTo>
                  <a:cubicBezTo>
                    <a:pt x="7689" y="15574"/>
                    <a:pt x="6907" y="15332"/>
                    <a:pt x="6334" y="15136"/>
                  </a:cubicBezTo>
                  <a:cubicBezTo>
                    <a:pt x="4203" y="14409"/>
                    <a:pt x="2168" y="13336"/>
                    <a:pt x="222" y="12221"/>
                  </a:cubicBezTo>
                  <a:cubicBezTo>
                    <a:pt x="203" y="12210"/>
                    <a:pt x="185" y="12206"/>
                    <a:pt x="167" y="12206"/>
                  </a:cubicBezTo>
                  <a:cubicBezTo>
                    <a:pt x="73" y="12206"/>
                    <a:pt x="0" y="12328"/>
                    <a:pt x="95" y="12386"/>
                  </a:cubicBezTo>
                  <a:cubicBezTo>
                    <a:pt x="1689" y="13344"/>
                    <a:pt x="3319" y="14178"/>
                    <a:pt x="5018" y="14933"/>
                  </a:cubicBezTo>
                  <a:cubicBezTo>
                    <a:pt x="6474" y="15577"/>
                    <a:pt x="7975" y="16370"/>
                    <a:pt x="9597" y="16463"/>
                  </a:cubicBezTo>
                  <a:cubicBezTo>
                    <a:pt x="9663" y="16467"/>
                    <a:pt x="9730" y="16469"/>
                    <a:pt x="9798" y="16469"/>
                  </a:cubicBezTo>
                  <a:cubicBezTo>
                    <a:pt x="11519" y="16469"/>
                    <a:pt x="13542" y="15200"/>
                    <a:pt x="12989" y="13248"/>
                  </a:cubicBezTo>
                  <a:cubicBezTo>
                    <a:pt x="12980" y="13219"/>
                    <a:pt x="12957" y="13206"/>
                    <a:pt x="12935" y="13206"/>
                  </a:cubicBezTo>
                  <a:cubicBezTo>
                    <a:pt x="12907" y="13206"/>
                    <a:pt x="12881" y="13226"/>
                    <a:pt x="12884" y="13264"/>
                  </a:cubicBezTo>
                  <a:cubicBezTo>
                    <a:pt x="13081" y="15346"/>
                    <a:pt x="11819" y="15947"/>
                    <a:pt x="10276" y="15947"/>
                  </a:cubicBezTo>
                  <a:cubicBezTo>
                    <a:pt x="9861" y="15947"/>
                    <a:pt x="9424" y="15903"/>
                    <a:pt x="8991" y="15833"/>
                  </a:cubicBezTo>
                  <a:cubicBezTo>
                    <a:pt x="12625" y="11711"/>
                    <a:pt x="13944" y="5293"/>
                    <a:pt x="12879" y="21"/>
                  </a:cubicBezTo>
                  <a:cubicBezTo>
                    <a:pt x="12875" y="7"/>
                    <a:pt x="12864" y="1"/>
                    <a:pt x="128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30"/>
            <p:cNvSpPr/>
            <p:nvPr/>
          </p:nvSpPr>
          <p:spPr>
            <a:xfrm>
              <a:off x="-593191" y="2835644"/>
              <a:ext cx="486069" cy="1220396"/>
            </a:xfrm>
            <a:custGeom>
              <a:avLst/>
              <a:gdLst/>
              <a:ahLst/>
              <a:cxnLst/>
              <a:rect l="l" t="t" r="r" b="b"/>
              <a:pathLst>
                <a:path w="13723" h="34455" extrusionOk="0">
                  <a:moveTo>
                    <a:pt x="6013" y="0"/>
                  </a:moveTo>
                  <a:cubicBezTo>
                    <a:pt x="5997" y="0"/>
                    <a:pt x="5979" y="5"/>
                    <a:pt x="5961" y="15"/>
                  </a:cubicBezTo>
                  <a:cubicBezTo>
                    <a:pt x="2002" y="2171"/>
                    <a:pt x="0" y="6950"/>
                    <a:pt x="1677" y="11229"/>
                  </a:cubicBezTo>
                  <a:cubicBezTo>
                    <a:pt x="2745" y="13952"/>
                    <a:pt x="4796" y="16314"/>
                    <a:pt x="6718" y="18476"/>
                  </a:cubicBezTo>
                  <a:cubicBezTo>
                    <a:pt x="6963" y="18751"/>
                    <a:pt x="7214" y="19026"/>
                    <a:pt x="7464" y="19296"/>
                  </a:cubicBezTo>
                  <a:cubicBezTo>
                    <a:pt x="7387" y="19321"/>
                    <a:pt x="7324" y="19382"/>
                    <a:pt x="7316" y="19489"/>
                  </a:cubicBezTo>
                  <a:cubicBezTo>
                    <a:pt x="6881" y="24563"/>
                    <a:pt x="7522" y="30808"/>
                    <a:pt x="11556" y="34453"/>
                  </a:cubicBezTo>
                  <a:cubicBezTo>
                    <a:pt x="11557" y="34454"/>
                    <a:pt x="11559" y="34454"/>
                    <a:pt x="11561" y="34454"/>
                  </a:cubicBezTo>
                  <a:cubicBezTo>
                    <a:pt x="11568" y="34454"/>
                    <a:pt x="11574" y="34446"/>
                    <a:pt x="11570" y="34439"/>
                  </a:cubicBezTo>
                  <a:cubicBezTo>
                    <a:pt x="9989" y="32220"/>
                    <a:pt x="8758" y="30103"/>
                    <a:pt x="8164" y="27407"/>
                  </a:cubicBezTo>
                  <a:cubicBezTo>
                    <a:pt x="7602" y="24852"/>
                    <a:pt x="7575" y="22234"/>
                    <a:pt x="7792" y="19638"/>
                  </a:cubicBezTo>
                  <a:lnTo>
                    <a:pt x="7792" y="19638"/>
                  </a:lnTo>
                  <a:cubicBezTo>
                    <a:pt x="9593" y="21535"/>
                    <a:pt x="11539" y="23280"/>
                    <a:pt x="13632" y="24855"/>
                  </a:cubicBezTo>
                  <a:cubicBezTo>
                    <a:pt x="13641" y="24862"/>
                    <a:pt x="13651" y="24865"/>
                    <a:pt x="13659" y="24865"/>
                  </a:cubicBezTo>
                  <a:cubicBezTo>
                    <a:pt x="13697" y="24865"/>
                    <a:pt x="13723" y="24811"/>
                    <a:pt x="13687" y="24778"/>
                  </a:cubicBezTo>
                  <a:cubicBezTo>
                    <a:pt x="9992" y="21419"/>
                    <a:pt x="6300" y="17752"/>
                    <a:pt x="3546" y="13553"/>
                  </a:cubicBezTo>
                  <a:cubicBezTo>
                    <a:pt x="2140" y="11408"/>
                    <a:pt x="1165" y="8897"/>
                    <a:pt x="1669" y="6301"/>
                  </a:cubicBezTo>
                  <a:cubicBezTo>
                    <a:pt x="2164" y="3743"/>
                    <a:pt x="3778" y="1480"/>
                    <a:pt x="6049" y="219"/>
                  </a:cubicBezTo>
                  <a:cubicBezTo>
                    <a:pt x="6158" y="160"/>
                    <a:pt x="6109" y="0"/>
                    <a:pt x="60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3" name="Google Shape;2943;p30"/>
          <p:cNvGrpSpPr/>
          <p:nvPr/>
        </p:nvGrpSpPr>
        <p:grpSpPr>
          <a:xfrm rot="-537185">
            <a:off x="11625407" y="4388716"/>
            <a:ext cx="1109980" cy="1007024"/>
            <a:chOff x="2307950" y="2987425"/>
            <a:chExt cx="1103075" cy="1000775"/>
          </a:xfrm>
        </p:grpSpPr>
        <p:sp>
          <p:nvSpPr>
            <p:cNvPr id="2944" name="Google Shape;2944;p30"/>
            <p:cNvSpPr/>
            <p:nvPr/>
          </p:nvSpPr>
          <p:spPr>
            <a:xfrm>
              <a:off x="2307950" y="2987425"/>
              <a:ext cx="1103075" cy="1000775"/>
            </a:xfrm>
            <a:custGeom>
              <a:avLst/>
              <a:gdLst/>
              <a:ahLst/>
              <a:cxnLst/>
              <a:rect l="l" t="t" r="r" b="b"/>
              <a:pathLst>
                <a:path w="44123" h="40031" extrusionOk="0">
                  <a:moveTo>
                    <a:pt x="1" y="1"/>
                  </a:moveTo>
                  <a:cubicBezTo>
                    <a:pt x="9588" y="4632"/>
                    <a:pt x="14329" y="17330"/>
                    <a:pt x="14329" y="17330"/>
                  </a:cubicBezTo>
                  <a:lnTo>
                    <a:pt x="10191" y="17330"/>
                  </a:lnTo>
                  <a:cubicBezTo>
                    <a:pt x="10191" y="17330"/>
                    <a:pt x="17633" y="33998"/>
                    <a:pt x="24320" y="38197"/>
                  </a:cubicBezTo>
                  <a:cubicBezTo>
                    <a:pt x="26293" y="39435"/>
                    <a:pt x="28573" y="40031"/>
                    <a:pt x="30808" y="40031"/>
                  </a:cubicBezTo>
                  <a:cubicBezTo>
                    <a:pt x="37683" y="40031"/>
                    <a:pt x="44123" y="34396"/>
                    <a:pt x="39805" y="24505"/>
                  </a:cubicBezTo>
                  <a:cubicBezTo>
                    <a:pt x="34084" y="11397"/>
                    <a:pt x="23864" y="8272"/>
                    <a:pt x="23863" y="8272"/>
                  </a:cubicBezTo>
                  <a:lnTo>
                    <a:pt x="23863" y="8272"/>
                  </a:lnTo>
                  <a:lnTo>
                    <a:pt x="24604" y="12707"/>
                  </a:lnTo>
                  <a:cubicBezTo>
                    <a:pt x="24604" y="12707"/>
                    <a:pt x="20934" y="8035"/>
                    <a:pt x="15138" y="4954"/>
                  </a:cubicBezTo>
                  <a:cubicBezTo>
                    <a:pt x="10560" y="2517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30"/>
            <p:cNvSpPr/>
            <p:nvPr/>
          </p:nvSpPr>
          <p:spPr>
            <a:xfrm>
              <a:off x="2743800" y="3347275"/>
              <a:ext cx="570650" cy="615150"/>
            </a:xfrm>
            <a:custGeom>
              <a:avLst/>
              <a:gdLst/>
              <a:ahLst/>
              <a:cxnLst/>
              <a:rect l="l" t="t" r="r" b="b"/>
              <a:pathLst>
                <a:path w="22826" h="24606" extrusionOk="0">
                  <a:moveTo>
                    <a:pt x="0" y="1"/>
                  </a:moveTo>
                  <a:cubicBezTo>
                    <a:pt x="1" y="1"/>
                    <a:pt x="3167" y="3236"/>
                    <a:pt x="4232" y="6358"/>
                  </a:cubicBezTo>
                  <a:cubicBezTo>
                    <a:pt x="5218" y="9258"/>
                    <a:pt x="5182" y="11758"/>
                    <a:pt x="5182" y="11758"/>
                  </a:cubicBezTo>
                  <a:lnTo>
                    <a:pt x="1540" y="8718"/>
                  </a:lnTo>
                  <a:lnTo>
                    <a:pt x="1540" y="8718"/>
                  </a:lnTo>
                  <a:cubicBezTo>
                    <a:pt x="1540" y="8718"/>
                    <a:pt x="1622" y="11193"/>
                    <a:pt x="2908" y="14302"/>
                  </a:cubicBezTo>
                  <a:cubicBezTo>
                    <a:pt x="4196" y="17413"/>
                    <a:pt x="8197" y="21526"/>
                    <a:pt x="10281" y="22977"/>
                  </a:cubicBezTo>
                  <a:cubicBezTo>
                    <a:pt x="11789" y="24027"/>
                    <a:pt x="13666" y="24605"/>
                    <a:pt x="15487" y="24605"/>
                  </a:cubicBezTo>
                  <a:cubicBezTo>
                    <a:pt x="19278" y="24605"/>
                    <a:pt x="22826" y="22101"/>
                    <a:pt x="22294" y="16135"/>
                  </a:cubicBezTo>
                  <a:cubicBezTo>
                    <a:pt x="21509" y="7300"/>
                    <a:pt x="11449" y="3355"/>
                    <a:pt x="11449" y="3355"/>
                  </a:cubicBezTo>
                  <a:lnTo>
                    <a:pt x="11449" y="3355"/>
                  </a:lnTo>
                  <a:lnTo>
                    <a:pt x="11807" y="6876"/>
                  </a:lnTo>
                  <a:cubicBezTo>
                    <a:pt x="11807" y="6876"/>
                    <a:pt x="9761" y="4558"/>
                    <a:pt x="7597" y="3239"/>
                  </a:cubicBezTo>
                  <a:cubicBezTo>
                    <a:pt x="4714" y="1482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30"/>
            <p:cNvSpPr/>
            <p:nvPr/>
          </p:nvSpPr>
          <p:spPr>
            <a:xfrm>
              <a:off x="2962475" y="3632250"/>
              <a:ext cx="399050" cy="299550"/>
            </a:xfrm>
            <a:custGeom>
              <a:avLst/>
              <a:gdLst/>
              <a:ahLst/>
              <a:cxnLst/>
              <a:rect l="l" t="t" r="r" b="b"/>
              <a:pathLst>
                <a:path w="15962" h="11982" extrusionOk="0">
                  <a:moveTo>
                    <a:pt x="6920" y="1"/>
                  </a:moveTo>
                  <a:lnTo>
                    <a:pt x="7971" y="3434"/>
                  </a:lnTo>
                  <a:lnTo>
                    <a:pt x="915" y="58"/>
                  </a:lnTo>
                  <a:lnTo>
                    <a:pt x="3800" y="6933"/>
                  </a:lnTo>
                  <a:lnTo>
                    <a:pt x="1" y="5683"/>
                  </a:lnTo>
                  <a:lnTo>
                    <a:pt x="1" y="5683"/>
                  </a:lnTo>
                  <a:cubicBezTo>
                    <a:pt x="1" y="5684"/>
                    <a:pt x="3351" y="11981"/>
                    <a:pt x="7316" y="11981"/>
                  </a:cubicBezTo>
                  <a:cubicBezTo>
                    <a:pt x="8423" y="11981"/>
                    <a:pt x="9578" y="11490"/>
                    <a:pt x="10722" y="10235"/>
                  </a:cubicBezTo>
                  <a:cubicBezTo>
                    <a:pt x="15961" y="4478"/>
                    <a:pt x="6920" y="1"/>
                    <a:pt x="6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30"/>
            <p:cNvSpPr/>
            <p:nvPr/>
          </p:nvSpPr>
          <p:spPr>
            <a:xfrm>
              <a:off x="2784175" y="3594300"/>
              <a:ext cx="373200" cy="372925"/>
            </a:xfrm>
            <a:custGeom>
              <a:avLst/>
              <a:gdLst/>
              <a:ahLst/>
              <a:cxnLst/>
              <a:rect l="l" t="t" r="r" b="b"/>
              <a:pathLst>
                <a:path w="14928" h="14917" extrusionOk="0">
                  <a:moveTo>
                    <a:pt x="10" y="0"/>
                  </a:moveTo>
                  <a:cubicBezTo>
                    <a:pt x="5" y="0"/>
                    <a:pt x="0" y="5"/>
                    <a:pt x="2" y="13"/>
                  </a:cubicBezTo>
                  <a:cubicBezTo>
                    <a:pt x="1290" y="7557"/>
                    <a:pt x="6833" y="14382"/>
                    <a:pt x="14781" y="14916"/>
                  </a:cubicBezTo>
                  <a:cubicBezTo>
                    <a:pt x="14785" y="14916"/>
                    <a:pt x="14788" y="14916"/>
                    <a:pt x="14791" y="14916"/>
                  </a:cubicBezTo>
                  <a:cubicBezTo>
                    <a:pt x="14927" y="14916"/>
                    <a:pt x="14924" y="14698"/>
                    <a:pt x="14781" y="14690"/>
                  </a:cubicBezTo>
                  <a:cubicBezTo>
                    <a:pt x="6587" y="14167"/>
                    <a:pt x="2422" y="6907"/>
                    <a:pt x="18" y="7"/>
                  </a:cubicBezTo>
                  <a:cubicBezTo>
                    <a:pt x="17" y="2"/>
                    <a:pt x="13" y="0"/>
                    <a:pt x="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30"/>
            <p:cNvSpPr/>
            <p:nvPr/>
          </p:nvSpPr>
          <p:spPr>
            <a:xfrm>
              <a:off x="3011775" y="3839250"/>
              <a:ext cx="210500" cy="91725"/>
            </a:xfrm>
            <a:custGeom>
              <a:avLst/>
              <a:gdLst/>
              <a:ahLst/>
              <a:cxnLst/>
              <a:rect l="l" t="t" r="r" b="b"/>
              <a:pathLst>
                <a:path w="8420" h="3669" extrusionOk="0">
                  <a:moveTo>
                    <a:pt x="12" y="1"/>
                  </a:moveTo>
                  <a:cubicBezTo>
                    <a:pt x="7" y="1"/>
                    <a:pt x="1" y="7"/>
                    <a:pt x="3" y="14"/>
                  </a:cubicBezTo>
                  <a:cubicBezTo>
                    <a:pt x="1023" y="1643"/>
                    <a:pt x="3612" y="3669"/>
                    <a:pt x="5833" y="3669"/>
                  </a:cubicBezTo>
                  <a:cubicBezTo>
                    <a:pt x="6805" y="3669"/>
                    <a:pt x="7707" y="3281"/>
                    <a:pt x="8375" y="2301"/>
                  </a:cubicBezTo>
                  <a:cubicBezTo>
                    <a:pt x="8419" y="2239"/>
                    <a:pt x="8361" y="2178"/>
                    <a:pt x="8300" y="2178"/>
                  </a:cubicBezTo>
                  <a:cubicBezTo>
                    <a:pt x="8280" y="2178"/>
                    <a:pt x="8260" y="2185"/>
                    <a:pt x="8243" y="2200"/>
                  </a:cubicBezTo>
                  <a:cubicBezTo>
                    <a:pt x="7406" y="2924"/>
                    <a:pt x="6508" y="3222"/>
                    <a:pt x="5609" y="3222"/>
                  </a:cubicBezTo>
                  <a:cubicBezTo>
                    <a:pt x="3511" y="3222"/>
                    <a:pt x="1402" y="1602"/>
                    <a:pt x="16" y="3"/>
                  </a:cubicBezTo>
                  <a:cubicBezTo>
                    <a:pt x="15" y="1"/>
                    <a:pt x="14" y="1"/>
                    <a:pt x="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30"/>
            <p:cNvSpPr/>
            <p:nvPr/>
          </p:nvSpPr>
          <p:spPr>
            <a:xfrm>
              <a:off x="2987075" y="3631400"/>
              <a:ext cx="179075" cy="88425"/>
            </a:xfrm>
            <a:custGeom>
              <a:avLst/>
              <a:gdLst/>
              <a:ahLst/>
              <a:cxnLst/>
              <a:rect l="l" t="t" r="r" b="b"/>
              <a:pathLst>
                <a:path w="7163" h="3537" extrusionOk="0">
                  <a:moveTo>
                    <a:pt x="86" y="0"/>
                  </a:moveTo>
                  <a:cubicBezTo>
                    <a:pt x="33" y="0"/>
                    <a:pt x="0" y="74"/>
                    <a:pt x="55" y="109"/>
                  </a:cubicBezTo>
                  <a:cubicBezTo>
                    <a:pt x="1186" y="850"/>
                    <a:pt x="2425" y="1422"/>
                    <a:pt x="3634" y="2022"/>
                  </a:cubicBezTo>
                  <a:cubicBezTo>
                    <a:pt x="4705" y="2554"/>
                    <a:pt x="5751" y="3162"/>
                    <a:pt x="6891" y="3529"/>
                  </a:cubicBezTo>
                  <a:cubicBezTo>
                    <a:pt x="6907" y="3534"/>
                    <a:pt x="6923" y="3536"/>
                    <a:pt x="6938" y="3536"/>
                  </a:cubicBezTo>
                  <a:cubicBezTo>
                    <a:pt x="7083" y="3536"/>
                    <a:pt x="7162" y="3312"/>
                    <a:pt x="7018" y="3237"/>
                  </a:cubicBezTo>
                  <a:cubicBezTo>
                    <a:pt x="5886" y="2653"/>
                    <a:pt x="4664" y="2273"/>
                    <a:pt x="3513" y="1731"/>
                  </a:cubicBezTo>
                  <a:cubicBezTo>
                    <a:pt x="2362" y="1188"/>
                    <a:pt x="1263" y="544"/>
                    <a:pt x="115" y="7"/>
                  </a:cubicBezTo>
                  <a:cubicBezTo>
                    <a:pt x="105" y="2"/>
                    <a:pt x="95" y="0"/>
                    <a:pt x="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30"/>
            <p:cNvSpPr/>
            <p:nvPr/>
          </p:nvSpPr>
          <p:spPr>
            <a:xfrm>
              <a:off x="2746625" y="3344975"/>
              <a:ext cx="297550" cy="167875"/>
            </a:xfrm>
            <a:custGeom>
              <a:avLst/>
              <a:gdLst/>
              <a:ahLst/>
              <a:cxnLst/>
              <a:rect l="l" t="t" r="r" b="b"/>
              <a:pathLst>
                <a:path w="11902" h="6715" extrusionOk="0">
                  <a:moveTo>
                    <a:pt x="93" y="1"/>
                  </a:moveTo>
                  <a:cubicBezTo>
                    <a:pt x="24" y="1"/>
                    <a:pt x="0" y="105"/>
                    <a:pt x="75" y="126"/>
                  </a:cubicBezTo>
                  <a:cubicBezTo>
                    <a:pt x="4375" y="1401"/>
                    <a:pt x="8114" y="3518"/>
                    <a:pt x="11352" y="6640"/>
                  </a:cubicBezTo>
                  <a:cubicBezTo>
                    <a:pt x="11405" y="6692"/>
                    <a:pt x="11465" y="6714"/>
                    <a:pt x="11523" y="6714"/>
                  </a:cubicBezTo>
                  <a:cubicBezTo>
                    <a:pt x="11723" y="6714"/>
                    <a:pt x="11901" y="6454"/>
                    <a:pt x="11716" y="6277"/>
                  </a:cubicBezTo>
                  <a:cubicBezTo>
                    <a:pt x="8475" y="3190"/>
                    <a:pt x="4485" y="991"/>
                    <a:pt x="108" y="2"/>
                  </a:cubicBezTo>
                  <a:cubicBezTo>
                    <a:pt x="103" y="1"/>
                    <a:pt x="98" y="1"/>
                    <a:pt x="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30"/>
            <p:cNvSpPr/>
            <p:nvPr/>
          </p:nvSpPr>
          <p:spPr>
            <a:xfrm>
              <a:off x="2609775" y="3077650"/>
              <a:ext cx="317150" cy="236800"/>
            </a:xfrm>
            <a:custGeom>
              <a:avLst/>
              <a:gdLst/>
              <a:ahLst/>
              <a:cxnLst/>
              <a:rect l="l" t="t" r="r" b="b"/>
              <a:pathLst>
                <a:path w="12686" h="9472" extrusionOk="0">
                  <a:moveTo>
                    <a:pt x="27" y="0"/>
                  </a:moveTo>
                  <a:cubicBezTo>
                    <a:pt x="9" y="0"/>
                    <a:pt x="0" y="30"/>
                    <a:pt x="17" y="37"/>
                  </a:cubicBezTo>
                  <a:cubicBezTo>
                    <a:pt x="4684" y="2540"/>
                    <a:pt x="8550" y="5607"/>
                    <a:pt x="12234" y="9398"/>
                  </a:cubicBezTo>
                  <a:cubicBezTo>
                    <a:pt x="12284" y="9450"/>
                    <a:pt x="12338" y="9471"/>
                    <a:pt x="12390" y="9471"/>
                  </a:cubicBezTo>
                  <a:cubicBezTo>
                    <a:pt x="12467" y="9471"/>
                    <a:pt x="12538" y="9424"/>
                    <a:pt x="12581" y="9357"/>
                  </a:cubicBezTo>
                  <a:cubicBezTo>
                    <a:pt x="12641" y="9332"/>
                    <a:pt x="12685" y="9280"/>
                    <a:pt x="12685" y="9195"/>
                  </a:cubicBezTo>
                  <a:cubicBezTo>
                    <a:pt x="12680" y="8649"/>
                    <a:pt x="12531" y="8129"/>
                    <a:pt x="12402" y="7603"/>
                  </a:cubicBezTo>
                  <a:cubicBezTo>
                    <a:pt x="12258" y="7014"/>
                    <a:pt x="12154" y="6417"/>
                    <a:pt x="11978" y="5836"/>
                  </a:cubicBezTo>
                  <a:cubicBezTo>
                    <a:pt x="11971" y="5815"/>
                    <a:pt x="11954" y="5806"/>
                    <a:pt x="11936" y="5806"/>
                  </a:cubicBezTo>
                  <a:cubicBezTo>
                    <a:pt x="11915" y="5806"/>
                    <a:pt x="11895" y="5820"/>
                    <a:pt x="11895" y="5847"/>
                  </a:cubicBezTo>
                  <a:cubicBezTo>
                    <a:pt x="11920" y="6450"/>
                    <a:pt x="12016" y="7047"/>
                    <a:pt x="12071" y="7650"/>
                  </a:cubicBezTo>
                  <a:cubicBezTo>
                    <a:pt x="12101" y="7969"/>
                    <a:pt x="12126" y="8289"/>
                    <a:pt x="12176" y="8603"/>
                  </a:cubicBezTo>
                  <a:cubicBezTo>
                    <a:pt x="8965" y="4853"/>
                    <a:pt x="4588" y="1830"/>
                    <a:pt x="34" y="1"/>
                  </a:cubicBezTo>
                  <a:cubicBezTo>
                    <a:pt x="32" y="1"/>
                    <a:pt x="29" y="0"/>
                    <a:pt x="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4"/>
          <p:cNvGrpSpPr/>
          <p:nvPr/>
        </p:nvGrpSpPr>
        <p:grpSpPr>
          <a:xfrm rot="5400000">
            <a:off x="618688" y="-1570575"/>
            <a:ext cx="11834400" cy="11810100"/>
            <a:chOff x="715101" y="-3451112"/>
            <a:chExt cx="11834400" cy="11810100"/>
          </a:xfrm>
        </p:grpSpPr>
        <p:sp>
          <p:nvSpPr>
            <p:cNvPr id="206" name="Google Shape;206;p4"/>
            <p:cNvSpPr/>
            <p:nvPr/>
          </p:nvSpPr>
          <p:spPr>
            <a:xfrm rot="-6776989">
              <a:off x="5404223" y="1095612"/>
              <a:ext cx="4500098" cy="4522828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 rot="-6776953">
              <a:off x="2134015" y="-2067137"/>
              <a:ext cx="8996572" cy="9042149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4"/>
            <p:cNvSpPr/>
            <p:nvPr/>
          </p:nvSpPr>
          <p:spPr>
            <a:xfrm rot="-6776992">
              <a:off x="4667612" y="174813"/>
              <a:ext cx="5861890" cy="5891474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4"/>
            <p:cNvSpPr/>
            <p:nvPr/>
          </p:nvSpPr>
          <p:spPr>
            <a:xfrm rot="-6777112">
              <a:off x="3332868" y="-797384"/>
              <a:ext cx="7455425" cy="7492969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 rot="-6777140">
              <a:off x="6026939" y="1368357"/>
              <a:ext cx="3941120" cy="3960896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" name="Google Shape;211;p4"/>
          <p:cNvGrpSpPr/>
          <p:nvPr/>
        </p:nvGrpSpPr>
        <p:grpSpPr>
          <a:xfrm rot="-1638481">
            <a:off x="-1025113" y="1195736"/>
            <a:ext cx="1429663" cy="1722496"/>
            <a:chOff x="53198" y="-1377442"/>
            <a:chExt cx="1148270" cy="1383467"/>
          </a:xfrm>
        </p:grpSpPr>
        <p:sp>
          <p:nvSpPr>
            <p:cNvPr id="212" name="Google Shape;212;p4"/>
            <p:cNvSpPr/>
            <p:nvPr/>
          </p:nvSpPr>
          <p:spPr>
            <a:xfrm>
              <a:off x="354042" y="-817681"/>
              <a:ext cx="389840" cy="348359"/>
            </a:xfrm>
            <a:custGeom>
              <a:avLst/>
              <a:gdLst/>
              <a:ahLst/>
              <a:cxnLst/>
              <a:rect l="l" t="t" r="r" b="b"/>
              <a:pathLst>
                <a:path w="8712" h="7785" extrusionOk="0">
                  <a:moveTo>
                    <a:pt x="36" y="1"/>
                  </a:moveTo>
                  <a:cubicBezTo>
                    <a:pt x="18" y="1"/>
                    <a:pt x="1" y="13"/>
                    <a:pt x="1" y="37"/>
                  </a:cubicBezTo>
                  <a:cubicBezTo>
                    <a:pt x="127" y="3090"/>
                    <a:pt x="1724" y="6546"/>
                    <a:pt x="4813" y="7578"/>
                  </a:cubicBezTo>
                  <a:cubicBezTo>
                    <a:pt x="5237" y="7720"/>
                    <a:pt x="5603" y="7785"/>
                    <a:pt x="5917" y="7785"/>
                  </a:cubicBezTo>
                  <a:cubicBezTo>
                    <a:pt x="8712" y="7785"/>
                    <a:pt x="7395" y="2647"/>
                    <a:pt x="6237" y="954"/>
                  </a:cubicBezTo>
                  <a:cubicBezTo>
                    <a:pt x="6213" y="919"/>
                    <a:pt x="6181" y="905"/>
                    <a:pt x="6151" y="905"/>
                  </a:cubicBezTo>
                  <a:cubicBezTo>
                    <a:pt x="6084" y="905"/>
                    <a:pt x="6023" y="975"/>
                    <a:pt x="6061" y="1058"/>
                  </a:cubicBezTo>
                  <a:cubicBezTo>
                    <a:pt x="6674" y="2435"/>
                    <a:pt x="7222" y="3806"/>
                    <a:pt x="7255" y="5340"/>
                  </a:cubicBezTo>
                  <a:cubicBezTo>
                    <a:pt x="7279" y="6501"/>
                    <a:pt x="6824" y="7434"/>
                    <a:pt x="5640" y="7434"/>
                  </a:cubicBezTo>
                  <a:cubicBezTo>
                    <a:pt x="5415" y="7434"/>
                    <a:pt x="5162" y="7400"/>
                    <a:pt x="4882" y="7328"/>
                  </a:cubicBezTo>
                  <a:cubicBezTo>
                    <a:pt x="4268" y="7168"/>
                    <a:pt x="3706" y="6802"/>
                    <a:pt x="3211" y="6416"/>
                  </a:cubicBezTo>
                  <a:cubicBezTo>
                    <a:pt x="1256" y="4894"/>
                    <a:pt x="367" y="2427"/>
                    <a:pt x="78" y="37"/>
                  </a:cubicBezTo>
                  <a:cubicBezTo>
                    <a:pt x="75" y="13"/>
                    <a:pt x="55" y="1"/>
                    <a:pt x="3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329117" y="-963607"/>
              <a:ext cx="246961" cy="350283"/>
            </a:xfrm>
            <a:custGeom>
              <a:avLst/>
              <a:gdLst/>
              <a:ahLst/>
              <a:cxnLst/>
              <a:rect l="l" t="t" r="r" b="b"/>
              <a:pathLst>
                <a:path w="5519" h="7828" extrusionOk="0">
                  <a:moveTo>
                    <a:pt x="3490" y="1"/>
                  </a:moveTo>
                  <a:cubicBezTo>
                    <a:pt x="1" y="1"/>
                    <a:pt x="4485" y="6858"/>
                    <a:pt x="5332" y="7800"/>
                  </a:cubicBezTo>
                  <a:cubicBezTo>
                    <a:pt x="5350" y="7820"/>
                    <a:pt x="5371" y="7828"/>
                    <a:pt x="5392" y="7828"/>
                  </a:cubicBezTo>
                  <a:cubicBezTo>
                    <a:pt x="5456" y="7828"/>
                    <a:pt x="5519" y="7752"/>
                    <a:pt x="5478" y="7684"/>
                  </a:cubicBezTo>
                  <a:cubicBezTo>
                    <a:pt x="4938" y="6764"/>
                    <a:pt x="4374" y="5859"/>
                    <a:pt x="3889" y="4903"/>
                  </a:cubicBezTo>
                  <a:cubicBezTo>
                    <a:pt x="3539" y="4212"/>
                    <a:pt x="1540" y="553"/>
                    <a:pt x="3614" y="250"/>
                  </a:cubicBezTo>
                  <a:cubicBezTo>
                    <a:pt x="3760" y="228"/>
                    <a:pt x="3716" y="5"/>
                    <a:pt x="3581" y="2"/>
                  </a:cubicBezTo>
                  <a:cubicBezTo>
                    <a:pt x="3550" y="1"/>
                    <a:pt x="3520" y="1"/>
                    <a:pt x="3490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552547" y="-915144"/>
              <a:ext cx="56248" cy="91732"/>
            </a:xfrm>
            <a:custGeom>
              <a:avLst/>
              <a:gdLst/>
              <a:ahLst/>
              <a:cxnLst/>
              <a:rect l="l" t="t" r="r" b="b"/>
              <a:pathLst>
                <a:path w="1257" h="2050" extrusionOk="0">
                  <a:moveTo>
                    <a:pt x="155" y="1"/>
                  </a:moveTo>
                  <a:cubicBezTo>
                    <a:pt x="78" y="1"/>
                    <a:pt x="1" y="85"/>
                    <a:pt x="44" y="178"/>
                  </a:cubicBezTo>
                  <a:cubicBezTo>
                    <a:pt x="325" y="778"/>
                    <a:pt x="598" y="1381"/>
                    <a:pt x="909" y="1967"/>
                  </a:cubicBezTo>
                  <a:cubicBezTo>
                    <a:pt x="939" y="2025"/>
                    <a:pt x="987" y="2049"/>
                    <a:pt x="1036" y="2049"/>
                  </a:cubicBezTo>
                  <a:cubicBezTo>
                    <a:pt x="1145" y="2049"/>
                    <a:pt x="1257" y="1930"/>
                    <a:pt x="1192" y="1799"/>
                  </a:cubicBezTo>
                  <a:cubicBezTo>
                    <a:pt x="898" y="1210"/>
                    <a:pt x="567" y="637"/>
                    <a:pt x="248" y="59"/>
                  </a:cubicBezTo>
                  <a:cubicBezTo>
                    <a:pt x="225" y="18"/>
                    <a:pt x="190" y="1"/>
                    <a:pt x="15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326969" y="-1063306"/>
              <a:ext cx="452487" cy="386708"/>
            </a:xfrm>
            <a:custGeom>
              <a:avLst/>
              <a:gdLst/>
              <a:ahLst/>
              <a:cxnLst/>
              <a:rect l="l" t="t" r="r" b="b"/>
              <a:pathLst>
                <a:path w="10112" h="8642" extrusionOk="0">
                  <a:moveTo>
                    <a:pt x="3801" y="0"/>
                  </a:moveTo>
                  <a:cubicBezTo>
                    <a:pt x="1857" y="0"/>
                    <a:pt x="0" y="1620"/>
                    <a:pt x="1098" y="3698"/>
                  </a:cubicBezTo>
                  <a:cubicBezTo>
                    <a:pt x="1110" y="3719"/>
                    <a:pt x="1126" y="3727"/>
                    <a:pt x="1142" y="3727"/>
                  </a:cubicBezTo>
                  <a:cubicBezTo>
                    <a:pt x="1178" y="3727"/>
                    <a:pt x="1214" y="3686"/>
                    <a:pt x="1195" y="3643"/>
                  </a:cubicBezTo>
                  <a:cubicBezTo>
                    <a:pt x="387" y="1767"/>
                    <a:pt x="2014" y="356"/>
                    <a:pt x="3690" y="356"/>
                  </a:cubicBezTo>
                  <a:cubicBezTo>
                    <a:pt x="3923" y="356"/>
                    <a:pt x="4157" y="383"/>
                    <a:pt x="4386" y="441"/>
                  </a:cubicBezTo>
                  <a:cubicBezTo>
                    <a:pt x="5779" y="790"/>
                    <a:pt x="6767" y="1922"/>
                    <a:pt x="7486" y="3100"/>
                  </a:cubicBezTo>
                  <a:cubicBezTo>
                    <a:pt x="8535" y="4821"/>
                    <a:pt x="8967" y="6726"/>
                    <a:pt x="9749" y="8546"/>
                  </a:cubicBezTo>
                  <a:cubicBezTo>
                    <a:pt x="9777" y="8613"/>
                    <a:pt x="9836" y="8641"/>
                    <a:pt x="9898" y="8641"/>
                  </a:cubicBezTo>
                  <a:cubicBezTo>
                    <a:pt x="10001" y="8641"/>
                    <a:pt x="10111" y="8564"/>
                    <a:pt x="10104" y="8453"/>
                  </a:cubicBezTo>
                  <a:cubicBezTo>
                    <a:pt x="9939" y="5501"/>
                    <a:pt x="7786" y="1002"/>
                    <a:pt x="4719" y="127"/>
                  </a:cubicBezTo>
                  <a:cubicBezTo>
                    <a:pt x="4418" y="41"/>
                    <a:pt x="4108" y="0"/>
                    <a:pt x="380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175764" y="-1060353"/>
              <a:ext cx="632953" cy="735425"/>
            </a:xfrm>
            <a:custGeom>
              <a:avLst/>
              <a:gdLst/>
              <a:ahLst/>
              <a:cxnLst/>
              <a:rect l="l" t="t" r="r" b="b"/>
              <a:pathLst>
                <a:path w="14145" h="16435" extrusionOk="0">
                  <a:moveTo>
                    <a:pt x="1332" y="0"/>
                  </a:moveTo>
                  <a:cubicBezTo>
                    <a:pt x="1285" y="0"/>
                    <a:pt x="1241" y="26"/>
                    <a:pt x="1226" y="86"/>
                  </a:cubicBezTo>
                  <a:cubicBezTo>
                    <a:pt x="1" y="4915"/>
                    <a:pt x="2702" y="10777"/>
                    <a:pt x="6091" y="14119"/>
                  </a:cubicBezTo>
                  <a:cubicBezTo>
                    <a:pt x="7290" y="15303"/>
                    <a:pt x="8889" y="16435"/>
                    <a:pt x="10595" y="16435"/>
                  </a:cubicBezTo>
                  <a:cubicBezTo>
                    <a:pt x="11059" y="16435"/>
                    <a:pt x="11531" y="16351"/>
                    <a:pt x="12005" y="16162"/>
                  </a:cubicBezTo>
                  <a:cubicBezTo>
                    <a:pt x="14144" y="15308"/>
                    <a:pt x="14144" y="13045"/>
                    <a:pt x="13811" y="11110"/>
                  </a:cubicBezTo>
                  <a:lnTo>
                    <a:pt x="13811" y="11107"/>
                  </a:lnTo>
                  <a:cubicBezTo>
                    <a:pt x="13804" y="11064"/>
                    <a:pt x="13771" y="11045"/>
                    <a:pt x="13735" y="11045"/>
                  </a:cubicBezTo>
                  <a:cubicBezTo>
                    <a:pt x="13689" y="11045"/>
                    <a:pt x="13639" y="11077"/>
                    <a:pt x="13638" y="11132"/>
                  </a:cubicBezTo>
                  <a:cubicBezTo>
                    <a:pt x="13618" y="12219"/>
                    <a:pt x="13643" y="13563"/>
                    <a:pt x="13059" y="14510"/>
                  </a:cubicBezTo>
                  <a:cubicBezTo>
                    <a:pt x="12505" y="15414"/>
                    <a:pt x="11576" y="15784"/>
                    <a:pt x="10616" y="15784"/>
                  </a:cubicBezTo>
                  <a:cubicBezTo>
                    <a:pt x="9993" y="15784"/>
                    <a:pt x="9357" y="15629"/>
                    <a:pt x="8800" y="15364"/>
                  </a:cubicBezTo>
                  <a:cubicBezTo>
                    <a:pt x="6950" y="14482"/>
                    <a:pt x="5413" y="12643"/>
                    <a:pt x="4315" y="10964"/>
                  </a:cubicBezTo>
                  <a:cubicBezTo>
                    <a:pt x="3296" y="9405"/>
                    <a:pt x="2545" y="7690"/>
                    <a:pt x="2074" y="5892"/>
                  </a:cubicBezTo>
                  <a:cubicBezTo>
                    <a:pt x="1567" y="3965"/>
                    <a:pt x="1608" y="2076"/>
                    <a:pt x="1463" y="119"/>
                  </a:cubicBezTo>
                  <a:cubicBezTo>
                    <a:pt x="1456" y="45"/>
                    <a:pt x="1392" y="0"/>
                    <a:pt x="133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300434" y="-1225833"/>
              <a:ext cx="673226" cy="985474"/>
            </a:xfrm>
            <a:custGeom>
              <a:avLst/>
              <a:gdLst/>
              <a:ahLst/>
              <a:cxnLst/>
              <a:rect l="l" t="t" r="r" b="b"/>
              <a:pathLst>
                <a:path w="15045" h="22023" extrusionOk="0">
                  <a:moveTo>
                    <a:pt x="4196" y="0"/>
                  </a:moveTo>
                  <a:cubicBezTo>
                    <a:pt x="2522" y="0"/>
                    <a:pt x="912" y="716"/>
                    <a:pt x="23" y="2250"/>
                  </a:cubicBezTo>
                  <a:cubicBezTo>
                    <a:pt x="0" y="2289"/>
                    <a:pt x="37" y="2335"/>
                    <a:pt x="74" y="2335"/>
                  </a:cubicBezTo>
                  <a:cubicBezTo>
                    <a:pt x="87" y="2335"/>
                    <a:pt x="100" y="2330"/>
                    <a:pt x="111" y="2316"/>
                  </a:cubicBezTo>
                  <a:cubicBezTo>
                    <a:pt x="1146" y="1058"/>
                    <a:pt x="2622" y="459"/>
                    <a:pt x="4133" y="459"/>
                  </a:cubicBezTo>
                  <a:cubicBezTo>
                    <a:pt x="5109" y="459"/>
                    <a:pt x="6100" y="709"/>
                    <a:pt x="6997" y="1193"/>
                  </a:cubicBezTo>
                  <a:cubicBezTo>
                    <a:pt x="9183" y="2371"/>
                    <a:pt x="10725" y="4565"/>
                    <a:pt x="11865" y="6713"/>
                  </a:cubicBezTo>
                  <a:cubicBezTo>
                    <a:pt x="12980" y="8817"/>
                    <a:pt x="13759" y="11099"/>
                    <a:pt x="14158" y="13448"/>
                  </a:cubicBezTo>
                  <a:cubicBezTo>
                    <a:pt x="14648" y="16339"/>
                    <a:pt x="15045" y="20628"/>
                    <a:pt x="11570" y="21718"/>
                  </a:cubicBezTo>
                  <a:cubicBezTo>
                    <a:pt x="11415" y="21767"/>
                    <a:pt x="11429" y="22022"/>
                    <a:pt x="11596" y="22022"/>
                  </a:cubicBezTo>
                  <a:cubicBezTo>
                    <a:pt x="11601" y="22022"/>
                    <a:pt x="11606" y="22022"/>
                    <a:pt x="11611" y="22021"/>
                  </a:cubicBezTo>
                  <a:cubicBezTo>
                    <a:pt x="14472" y="21779"/>
                    <a:pt x="14946" y="18437"/>
                    <a:pt x="14902" y="16143"/>
                  </a:cubicBezTo>
                  <a:lnTo>
                    <a:pt x="14904" y="16143"/>
                  </a:lnTo>
                  <a:cubicBezTo>
                    <a:pt x="14841" y="12759"/>
                    <a:pt x="13974" y="9400"/>
                    <a:pt x="12341" y="6432"/>
                  </a:cubicBezTo>
                  <a:cubicBezTo>
                    <a:pt x="10973" y="3946"/>
                    <a:pt x="9029" y="1347"/>
                    <a:pt x="6254" y="358"/>
                  </a:cubicBezTo>
                  <a:cubicBezTo>
                    <a:pt x="5588" y="122"/>
                    <a:pt x="4886" y="0"/>
                    <a:pt x="419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690507" y="-259219"/>
              <a:ext cx="34187" cy="23179"/>
            </a:xfrm>
            <a:custGeom>
              <a:avLst/>
              <a:gdLst/>
              <a:ahLst/>
              <a:cxnLst/>
              <a:rect l="l" t="t" r="r" b="b"/>
              <a:pathLst>
                <a:path w="764" h="518" extrusionOk="0">
                  <a:moveTo>
                    <a:pt x="265" y="1"/>
                  </a:moveTo>
                  <a:cubicBezTo>
                    <a:pt x="127" y="1"/>
                    <a:pt x="1" y="99"/>
                    <a:pt x="1" y="258"/>
                  </a:cubicBezTo>
                  <a:cubicBezTo>
                    <a:pt x="1" y="419"/>
                    <a:pt x="127" y="518"/>
                    <a:pt x="266" y="518"/>
                  </a:cubicBezTo>
                  <a:cubicBezTo>
                    <a:pt x="310" y="518"/>
                    <a:pt x="355" y="508"/>
                    <a:pt x="397" y="486"/>
                  </a:cubicBezTo>
                  <a:cubicBezTo>
                    <a:pt x="405" y="484"/>
                    <a:pt x="414" y="478"/>
                    <a:pt x="422" y="473"/>
                  </a:cubicBezTo>
                  <a:cubicBezTo>
                    <a:pt x="427" y="469"/>
                    <a:pt x="431" y="468"/>
                    <a:pt x="432" y="468"/>
                  </a:cubicBezTo>
                  <a:lnTo>
                    <a:pt x="432" y="468"/>
                  </a:lnTo>
                  <a:cubicBezTo>
                    <a:pt x="433" y="468"/>
                    <a:pt x="428" y="471"/>
                    <a:pt x="416" y="478"/>
                  </a:cubicBezTo>
                  <a:cubicBezTo>
                    <a:pt x="419" y="479"/>
                    <a:pt x="421" y="479"/>
                    <a:pt x="424" y="479"/>
                  </a:cubicBezTo>
                  <a:cubicBezTo>
                    <a:pt x="441" y="479"/>
                    <a:pt x="466" y="472"/>
                    <a:pt x="483" y="470"/>
                  </a:cubicBezTo>
                  <a:cubicBezTo>
                    <a:pt x="524" y="464"/>
                    <a:pt x="568" y="456"/>
                    <a:pt x="612" y="451"/>
                  </a:cubicBezTo>
                  <a:cubicBezTo>
                    <a:pt x="695" y="440"/>
                    <a:pt x="763" y="338"/>
                    <a:pt x="758" y="258"/>
                  </a:cubicBezTo>
                  <a:cubicBezTo>
                    <a:pt x="755" y="181"/>
                    <a:pt x="700" y="79"/>
                    <a:pt x="612" y="68"/>
                  </a:cubicBezTo>
                  <a:cubicBezTo>
                    <a:pt x="568" y="60"/>
                    <a:pt x="527" y="54"/>
                    <a:pt x="483" y="49"/>
                  </a:cubicBezTo>
                  <a:cubicBezTo>
                    <a:pt x="461" y="46"/>
                    <a:pt x="439" y="43"/>
                    <a:pt x="416" y="40"/>
                  </a:cubicBezTo>
                  <a:lnTo>
                    <a:pt x="416" y="40"/>
                  </a:lnTo>
                  <a:cubicBezTo>
                    <a:pt x="422" y="43"/>
                    <a:pt x="427" y="46"/>
                    <a:pt x="433" y="51"/>
                  </a:cubicBezTo>
                  <a:cubicBezTo>
                    <a:pt x="422" y="43"/>
                    <a:pt x="408" y="35"/>
                    <a:pt x="397" y="32"/>
                  </a:cubicBezTo>
                  <a:cubicBezTo>
                    <a:pt x="355" y="11"/>
                    <a:pt x="309" y="1"/>
                    <a:pt x="26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558454" y="-298732"/>
              <a:ext cx="23313" cy="34321"/>
            </a:xfrm>
            <a:custGeom>
              <a:avLst/>
              <a:gdLst/>
              <a:ahLst/>
              <a:cxnLst/>
              <a:rect l="l" t="t" r="r" b="b"/>
              <a:pathLst>
                <a:path w="521" h="767" extrusionOk="0">
                  <a:moveTo>
                    <a:pt x="269" y="1"/>
                  </a:moveTo>
                  <a:cubicBezTo>
                    <a:pt x="267" y="1"/>
                    <a:pt x="264" y="1"/>
                    <a:pt x="262" y="1"/>
                  </a:cubicBezTo>
                  <a:cubicBezTo>
                    <a:pt x="108" y="7"/>
                    <a:pt x="25" y="114"/>
                    <a:pt x="6" y="254"/>
                  </a:cubicBezTo>
                  <a:cubicBezTo>
                    <a:pt x="0" y="304"/>
                    <a:pt x="14" y="342"/>
                    <a:pt x="31" y="384"/>
                  </a:cubicBezTo>
                  <a:cubicBezTo>
                    <a:pt x="36" y="439"/>
                    <a:pt x="42" y="494"/>
                    <a:pt x="47" y="552"/>
                  </a:cubicBezTo>
                  <a:cubicBezTo>
                    <a:pt x="58" y="659"/>
                    <a:pt x="134" y="767"/>
                    <a:pt x="253" y="767"/>
                  </a:cubicBezTo>
                  <a:cubicBezTo>
                    <a:pt x="256" y="767"/>
                    <a:pt x="259" y="767"/>
                    <a:pt x="262" y="766"/>
                  </a:cubicBezTo>
                  <a:cubicBezTo>
                    <a:pt x="386" y="761"/>
                    <a:pt x="463" y="670"/>
                    <a:pt x="474" y="552"/>
                  </a:cubicBezTo>
                  <a:cubicBezTo>
                    <a:pt x="479" y="494"/>
                    <a:pt x="485" y="439"/>
                    <a:pt x="493" y="381"/>
                  </a:cubicBezTo>
                  <a:cubicBezTo>
                    <a:pt x="510" y="342"/>
                    <a:pt x="521" y="301"/>
                    <a:pt x="515" y="254"/>
                  </a:cubicBezTo>
                  <a:cubicBezTo>
                    <a:pt x="507" y="185"/>
                    <a:pt x="493" y="128"/>
                    <a:pt x="441" y="75"/>
                  </a:cubicBezTo>
                  <a:cubicBezTo>
                    <a:pt x="398" y="33"/>
                    <a:pt x="331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133969" y="-1250535"/>
              <a:ext cx="307997" cy="880855"/>
            </a:xfrm>
            <a:custGeom>
              <a:avLst/>
              <a:gdLst/>
              <a:ahLst/>
              <a:cxnLst/>
              <a:rect l="l" t="t" r="r" b="b"/>
              <a:pathLst>
                <a:path w="6883" h="19685" extrusionOk="0">
                  <a:moveTo>
                    <a:pt x="5410" y="1"/>
                  </a:moveTo>
                  <a:cubicBezTo>
                    <a:pt x="1717" y="1"/>
                    <a:pt x="1" y="4285"/>
                    <a:pt x="362" y="7502"/>
                  </a:cubicBezTo>
                  <a:cubicBezTo>
                    <a:pt x="860" y="11968"/>
                    <a:pt x="3539" y="16453"/>
                    <a:pt x="6604" y="19641"/>
                  </a:cubicBezTo>
                  <a:cubicBezTo>
                    <a:pt x="6633" y="19671"/>
                    <a:pt x="6665" y="19684"/>
                    <a:pt x="6696" y="19684"/>
                  </a:cubicBezTo>
                  <a:cubicBezTo>
                    <a:pt x="6797" y="19684"/>
                    <a:pt x="6883" y="19549"/>
                    <a:pt x="6796" y="19446"/>
                  </a:cubicBezTo>
                  <a:cubicBezTo>
                    <a:pt x="4412" y="16571"/>
                    <a:pt x="2369" y="13394"/>
                    <a:pt x="1281" y="9790"/>
                  </a:cubicBezTo>
                  <a:cubicBezTo>
                    <a:pt x="98" y="5869"/>
                    <a:pt x="965" y="605"/>
                    <a:pt x="5912" y="219"/>
                  </a:cubicBezTo>
                  <a:cubicBezTo>
                    <a:pt x="6039" y="211"/>
                    <a:pt x="6036" y="38"/>
                    <a:pt x="5912" y="27"/>
                  </a:cubicBezTo>
                  <a:cubicBezTo>
                    <a:pt x="5741" y="9"/>
                    <a:pt x="5574" y="1"/>
                    <a:pt x="5410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490436" y="-1292151"/>
              <a:ext cx="36022" cy="26580"/>
            </a:xfrm>
            <a:custGeom>
              <a:avLst/>
              <a:gdLst/>
              <a:ahLst/>
              <a:cxnLst/>
              <a:rect l="l" t="t" r="r" b="b"/>
              <a:pathLst>
                <a:path w="805" h="594" extrusionOk="0">
                  <a:moveTo>
                    <a:pt x="288" y="1"/>
                  </a:moveTo>
                  <a:cubicBezTo>
                    <a:pt x="139" y="1"/>
                    <a:pt x="1" y="150"/>
                    <a:pt x="9" y="296"/>
                  </a:cubicBezTo>
                  <a:cubicBezTo>
                    <a:pt x="14" y="443"/>
                    <a:pt x="132" y="594"/>
                    <a:pt x="291" y="594"/>
                  </a:cubicBezTo>
                  <a:cubicBezTo>
                    <a:pt x="295" y="594"/>
                    <a:pt x="299" y="593"/>
                    <a:pt x="303" y="593"/>
                  </a:cubicBezTo>
                  <a:cubicBezTo>
                    <a:pt x="391" y="585"/>
                    <a:pt x="482" y="585"/>
                    <a:pt x="570" y="560"/>
                  </a:cubicBezTo>
                  <a:cubicBezTo>
                    <a:pt x="678" y="527"/>
                    <a:pt x="804" y="423"/>
                    <a:pt x="799" y="296"/>
                  </a:cubicBezTo>
                  <a:cubicBezTo>
                    <a:pt x="793" y="172"/>
                    <a:pt x="691" y="73"/>
                    <a:pt x="579" y="34"/>
                  </a:cubicBezTo>
                  <a:cubicBezTo>
                    <a:pt x="490" y="7"/>
                    <a:pt x="394" y="7"/>
                    <a:pt x="303" y="1"/>
                  </a:cubicBezTo>
                  <a:cubicBezTo>
                    <a:pt x="298" y="1"/>
                    <a:pt x="293" y="1"/>
                    <a:pt x="28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623742" y="-1264675"/>
              <a:ext cx="34053" cy="24477"/>
            </a:xfrm>
            <a:custGeom>
              <a:avLst/>
              <a:gdLst/>
              <a:ahLst/>
              <a:cxnLst/>
              <a:rect l="l" t="t" r="r" b="b"/>
              <a:pathLst>
                <a:path w="761" h="547" extrusionOk="0">
                  <a:moveTo>
                    <a:pt x="266" y="1"/>
                  </a:moveTo>
                  <a:cubicBezTo>
                    <a:pt x="128" y="1"/>
                    <a:pt x="1" y="135"/>
                    <a:pt x="6" y="274"/>
                  </a:cubicBezTo>
                  <a:cubicBezTo>
                    <a:pt x="14" y="412"/>
                    <a:pt x="123" y="547"/>
                    <a:pt x="270" y="547"/>
                  </a:cubicBezTo>
                  <a:cubicBezTo>
                    <a:pt x="273" y="547"/>
                    <a:pt x="276" y="546"/>
                    <a:pt x="279" y="546"/>
                  </a:cubicBezTo>
                  <a:cubicBezTo>
                    <a:pt x="367" y="541"/>
                    <a:pt x="455" y="541"/>
                    <a:pt x="540" y="519"/>
                  </a:cubicBezTo>
                  <a:cubicBezTo>
                    <a:pt x="642" y="491"/>
                    <a:pt x="760" y="392"/>
                    <a:pt x="758" y="274"/>
                  </a:cubicBezTo>
                  <a:cubicBezTo>
                    <a:pt x="752" y="158"/>
                    <a:pt x="656" y="65"/>
                    <a:pt x="551" y="29"/>
                  </a:cubicBezTo>
                  <a:cubicBezTo>
                    <a:pt x="463" y="1"/>
                    <a:pt x="369" y="4"/>
                    <a:pt x="279" y="1"/>
                  </a:cubicBezTo>
                  <a:cubicBezTo>
                    <a:pt x="274" y="1"/>
                    <a:pt x="270" y="1"/>
                    <a:pt x="26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768638" y="-1172762"/>
              <a:ext cx="26043" cy="36335"/>
            </a:xfrm>
            <a:custGeom>
              <a:avLst/>
              <a:gdLst/>
              <a:ahLst/>
              <a:cxnLst/>
              <a:rect l="l" t="t" r="r" b="b"/>
              <a:pathLst>
                <a:path w="582" h="812" extrusionOk="0">
                  <a:moveTo>
                    <a:pt x="305" y="1"/>
                  </a:moveTo>
                  <a:cubicBezTo>
                    <a:pt x="301" y="1"/>
                    <a:pt x="296" y="1"/>
                    <a:pt x="292" y="1"/>
                  </a:cubicBezTo>
                  <a:cubicBezTo>
                    <a:pt x="141" y="7"/>
                    <a:pt x="0" y="125"/>
                    <a:pt x="3" y="288"/>
                  </a:cubicBezTo>
                  <a:cubicBezTo>
                    <a:pt x="9" y="395"/>
                    <a:pt x="9" y="502"/>
                    <a:pt x="28" y="610"/>
                  </a:cubicBezTo>
                  <a:cubicBezTo>
                    <a:pt x="47" y="703"/>
                    <a:pt x="132" y="772"/>
                    <a:pt x="218" y="800"/>
                  </a:cubicBezTo>
                  <a:cubicBezTo>
                    <a:pt x="241" y="807"/>
                    <a:pt x="268" y="811"/>
                    <a:pt x="294" y="811"/>
                  </a:cubicBezTo>
                  <a:cubicBezTo>
                    <a:pt x="319" y="811"/>
                    <a:pt x="343" y="808"/>
                    <a:pt x="364" y="800"/>
                  </a:cubicBezTo>
                  <a:cubicBezTo>
                    <a:pt x="449" y="772"/>
                    <a:pt x="537" y="703"/>
                    <a:pt x="554" y="610"/>
                  </a:cubicBezTo>
                  <a:cubicBezTo>
                    <a:pt x="576" y="502"/>
                    <a:pt x="576" y="395"/>
                    <a:pt x="579" y="288"/>
                  </a:cubicBezTo>
                  <a:cubicBezTo>
                    <a:pt x="581" y="140"/>
                    <a:pt x="451" y="1"/>
                    <a:pt x="30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249241" y="-1033593"/>
              <a:ext cx="952227" cy="1039619"/>
            </a:xfrm>
            <a:custGeom>
              <a:avLst/>
              <a:gdLst/>
              <a:ahLst/>
              <a:cxnLst/>
              <a:rect l="l" t="t" r="r" b="b"/>
              <a:pathLst>
                <a:path w="21280" h="23233" extrusionOk="0">
                  <a:moveTo>
                    <a:pt x="14222" y="1"/>
                  </a:moveTo>
                  <a:cubicBezTo>
                    <a:pt x="14111" y="1"/>
                    <a:pt x="13996" y="132"/>
                    <a:pt x="14074" y="242"/>
                  </a:cubicBezTo>
                  <a:cubicBezTo>
                    <a:pt x="16147" y="3152"/>
                    <a:pt x="17692" y="6390"/>
                    <a:pt x="18496" y="9876"/>
                  </a:cubicBezTo>
                  <a:cubicBezTo>
                    <a:pt x="18964" y="11897"/>
                    <a:pt x="19248" y="13967"/>
                    <a:pt x="19438" y="16029"/>
                  </a:cubicBezTo>
                  <a:cubicBezTo>
                    <a:pt x="19622" y="18014"/>
                    <a:pt x="19666" y="20506"/>
                    <a:pt x="17899" y="21839"/>
                  </a:cubicBezTo>
                  <a:cubicBezTo>
                    <a:pt x="17228" y="22343"/>
                    <a:pt x="16435" y="22550"/>
                    <a:pt x="15582" y="22550"/>
                  </a:cubicBezTo>
                  <a:cubicBezTo>
                    <a:pt x="12809" y="22550"/>
                    <a:pt x="9400" y="20362"/>
                    <a:pt x="7505" y="19080"/>
                  </a:cubicBezTo>
                  <a:cubicBezTo>
                    <a:pt x="4666" y="17158"/>
                    <a:pt x="2455" y="14694"/>
                    <a:pt x="346" y="12026"/>
                  </a:cubicBezTo>
                  <a:cubicBezTo>
                    <a:pt x="313" y="11985"/>
                    <a:pt x="273" y="11968"/>
                    <a:pt x="233" y="11968"/>
                  </a:cubicBezTo>
                  <a:cubicBezTo>
                    <a:pt x="116" y="11968"/>
                    <a:pt x="1" y="12114"/>
                    <a:pt x="68" y="12241"/>
                  </a:cubicBezTo>
                  <a:cubicBezTo>
                    <a:pt x="1935" y="15633"/>
                    <a:pt x="4972" y="18392"/>
                    <a:pt x="8257" y="20385"/>
                  </a:cubicBezTo>
                  <a:cubicBezTo>
                    <a:pt x="10111" y="21510"/>
                    <a:pt x="13079" y="23233"/>
                    <a:pt x="15649" y="23233"/>
                  </a:cubicBezTo>
                  <a:cubicBezTo>
                    <a:pt x="16620" y="23233"/>
                    <a:pt x="17533" y="22987"/>
                    <a:pt x="18309" y="22370"/>
                  </a:cubicBezTo>
                  <a:cubicBezTo>
                    <a:pt x="21280" y="20005"/>
                    <a:pt x="20035" y="15063"/>
                    <a:pt x="19493" y="11908"/>
                  </a:cubicBezTo>
                  <a:cubicBezTo>
                    <a:pt x="18738" y="7522"/>
                    <a:pt x="17144" y="3516"/>
                    <a:pt x="14322" y="49"/>
                  </a:cubicBezTo>
                  <a:cubicBezTo>
                    <a:pt x="14294" y="15"/>
                    <a:pt x="14258" y="1"/>
                    <a:pt x="14222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708138" y="-277834"/>
              <a:ext cx="347330" cy="182436"/>
            </a:xfrm>
            <a:custGeom>
              <a:avLst/>
              <a:gdLst/>
              <a:ahLst/>
              <a:cxnLst/>
              <a:rect l="l" t="t" r="r" b="b"/>
              <a:pathLst>
                <a:path w="7762" h="4077" extrusionOk="0">
                  <a:moveTo>
                    <a:pt x="6789" y="1"/>
                  </a:moveTo>
                  <a:cubicBezTo>
                    <a:pt x="6705" y="1"/>
                    <a:pt x="6624" y="66"/>
                    <a:pt x="6658" y="167"/>
                  </a:cubicBezTo>
                  <a:cubicBezTo>
                    <a:pt x="7120" y="1566"/>
                    <a:pt x="6413" y="3055"/>
                    <a:pt x="4987" y="3543"/>
                  </a:cubicBezTo>
                  <a:cubicBezTo>
                    <a:pt x="4623" y="3667"/>
                    <a:pt x="4260" y="3721"/>
                    <a:pt x="3900" y="3721"/>
                  </a:cubicBezTo>
                  <a:cubicBezTo>
                    <a:pt x="2586" y="3721"/>
                    <a:pt x="1314" y="2999"/>
                    <a:pt x="218" y="2312"/>
                  </a:cubicBezTo>
                  <a:cubicBezTo>
                    <a:pt x="196" y="2298"/>
                    <a:pt x="175" y="2292"/>
                    <a:pt x="156" y="2292"/>
                  </a:cubicBezTo>
                  <a:cubicBezTo>
                    <a:pt x="59" y="2292"/>
                    <a:pt x="1" y="2442"/>
                    <a:pt x="100" y="2513"/>
                  </a:cubicBezTo>
                  <a:cubicBezTo>
                    <a:pt x="1180" y="3310"/>
                    <a:pt x="2625" y="4076"/>
                    <a:pt x="4026" y="4076"/>
                  </a:cubicBezTo>
                  <a:cubicBezTo>
                    <a:pt x="4620" y="4076"/>
                    <a:pt x="5207" y="3938"/>
                    <a:pt x="5755" y="3606"/>
                  </a:cubicBezTo>
                  <a:cubicBezTo>
                    <a:pt x="6925" y="2896"/>
                    <a:pt x="7762" y="1302"/>
                    <a:pt x="6911" y="63"/>
                  </a:cubicBezTo>
                  <a:cubicBezTo>
                    <a:pt x="6881" y="20"/>
                    <a:pt x="6834" y="1"/>
                    <a:pt x="6789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703215" y="-1045317"/>
              <a:ext cx="222529" cy="667140"/>
            </a:xfrm>
            <a:custGeom>
              <a:avLst/>
              <a:gdLst/>
              <a:ahLst/>
              <a:cxnLst/>
              <a:rect l="l" t="t" r="r" b="b"/>
              <a:pathLst>
                <a:path w="4973" h="14909" extrusionOk="0">
                  <a:moveTo>
                    <a:pt x="219" y="0"/>
                  </a:moveTo>
                  <a:cubicBezTo>
                    <a:pt x="109" y="0"/>
                    <a:pt x="1" y="120"/>
                    <a:pt x="77" y="231"/>
                  </a:cubicBezTo>
                  <a:cubicBezTo>
                    <a:pt x="1520" y="2365"/>
                    <a:pt x="2789" y="4367"/>
                    <a:pt x="3431" y="6905"/>
                  </a:cubicBezTo>
                  <a:cubicBezTo>
                    <a:pt x="4092" y="9526"/>
                    <a:pt x="4083" y="12236"/>
                    <a:pt x="3547" y="14876"/>
                  </a:cubicBezTo>
                  <a:cubicBezTo>
                    <a:pt x="3543" y="14896"/>
                    <a:pt x="3560" y="14909"/>
                    <a:pt x="3575" y="14909"/>
                  </a:cubicBezTo>
                  <a:cubicBezTo>
                    <a:pt x="3586" y="14909"/>
                    <a:pt x="3596" y="14903"/>
                    <a:pt x="3599" y="14890"/>
                  </a:cubicBezTo>
                  <a:cubicBezTo>
                    <a:pt x="4973" y="10011"/>
                    <a:pt x="3984" y="3764"/>
                    <a:pt x="322" y="44"/>
                  </a:cubicBezTo>
                  <a:cubicBezTo>
                    <a:pt x="292" y="13"/>
                    <a:pt x="256" y="0"/>
                    <a:pt x="21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>
              <a:off x="580604" y="-1120943"/>
              <a:ext cx="31860" cy="43002"/>
            </a:xfrm>
            <a:custGeom>
              <a:avLst/>
              <a:gdLst/>
              <a:ahLst/>
              <a:cxnLst/>
              <a:rect l="l" t="t" r="r" b="b"/>
              <a:pathLst>
                <a:path w="712" h="961" extrusionOk="0">
                  <a:moveTo>
                    <a:pt x="356" y="1"/>
                  </a:moveTo>
                  <a:cubicBezTo>
                    <a:pt x="297" y="1"/>
                    <a:pt x="239" y="16"/>
                    <a:pt x="191" y="46"/>
                  </a:cubicBezTo>
                  <a:cubicBezTo>
                    <a:pt x="48" y="134"/>
                    <a:pt x="1" y="267"/>
                    <a:pt x="1" y="424"/>
                  </a:cubicBezTo>
                  <a:lnTo>
                    <a:pt x="1" y="605"/>
                  </a:lnTo>
                  <a:cubicBezTo>
                    <a:pt x="1" y="788"/>
                    <a:pt x="159" y="961"/>
                    <a:pt x="343" y="961"/>
                  </a:cubicBezTo>
                  <a:cubicBezTo>
                    <a:pt x="347" y="961"/>
                    <a:pt x="352" y="961"/>
                    <a:pt x="356" y="960"/>
                  </a:cubicBezTo>
                  <a:cubicBezTo>
                    <a:pt x="549" y="952"/>
                    <a:pt x="711" y="804"/>
                    <a:pt x="711" y="605"/>
                  </a:cubicBezTo>
                  <a:lnTo>
                    <a:pt x="711" y="424"/>
                  </a:lnTo>
                  <a:cubicBezTo>
                    <a:pt x="711" y="267"/>
                    <a:pt x="664" y="134"/>
                    <a:pt x="524" y="46"/>
                  </a:cubicBezTo>
                  <a:cubicBezTo>
                    <a:pt x="474" y="16"/>
                    <a:pt x="415" y="1"/>
                    <a:pt x="35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436022" y="-725544"/>
              <a:ext cx="137285" cy="165521"/>
            </a:xfrm>
            <a:custGeom>
              <a:avLst/>
              <a:gdLst/>
              <a:ahLst/>
              <a:cxnLst/>
              <a:rect l="l" t="t" r="r" b="b"/>
              <a:pathLst>
                <a:path w="3068" h="3699" extrusionOk="0">
                  <a:moveTo>
                    <a:pt x="52" y="0"/>
                  </a:moveTo>
                  <a:cubicBezTo>
                    <a:pt x="27" y="0"/>
                    <a:pt x="0" y="25"/>
                    <a:pt x="8" y="54"/>
                  </a:cubicBezTo>
                  <a:cubicBezTo>
                    <a:pt x="399" y="1565"/>
                    <a:pt x="1508" y="3014"/>
                    <a:pt x="2937" y="3691"/>
                  </a:cubicBezTo>
                  <a:cubicBezTo>
                    <a:pt x="2949" y="3696"/>
                    <a:pt x="2960" y="3699"/>
                    <a:pt x="2970" y="3699"/>
                  </a:cubicBezTo>
                  <a:cubicBezTo>
                    <a:pt x="3032" y="3699"/>
                    <a:pt x="3067" y="3618"/>
                    <a:pt x="3006" y="3575"/>
                  </a:cubicBezTo>
                  <a:cubicBezTo>
                    <a:pt x="1673" y="2620"/>
                    <a:pt x="729" y="1541"/>
                    <a:pt x="82" y="21"/>
                  </a:cubicBezTo>
                  <a:cubicBezTo>
                    <a:pt x="76" y="6"/>
                    <a:pt x="64" y="0"/>
                    <a:pt x="5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>
              <a:off x="778124" y="-629021"/>
              <a:ext cx="33561" cy="39199"/>
            </a:xfrm>
            <a:custGeom>
              <a:avLst/>
              <a:gdLst/>
              <a:ahLst/>
              <a:cxnLst/>
              <a:rect l="l" t="t" r="r" b="b"/>
              <a:pathLst>
                <a:path w="750" h="876" extrusionOk="0">
                  <a:moveTo>
                    <a:pt x="375" y="0"/>
                  </a:moveTo>
                  <a:cubicBezTo>
                    <a:pt x="268" y="0"/>
                    <a:pt x="161" y="61"/>
                    <a:pt x="130" y="182"/>
                  </a:cubicBezTo>
                  <a:cubicBezTo>
                    <a:pt x="105" y="273"/>
                    <a:pt x="80" y="367"/>
                    <a:pt x="55" y="457"/>
                  </a:cubicBezTo>
                  <a:cubicBezTo>
                    <a:pt x="0" y="664"/>
                    <a:pt x="160" y="876"/>
                    <a:pt x="375" y="876"/>
                  </a:cubicBezTo>
                  <a:cubicBezTo>
                    <a:pt x="590" y="876"/>
                    <a:pt x="749" y="664"/>
                    <a:pt x="694" y="457"/>
                  </a:cubicBezTo>
                  <a:cubicBezTo>
                    <a:pt x="669" y="367"/>
                    <a:pt x="645" y="273"/>
                    <a:pt x="620" y="182"/>
                  </a:cubicBezTo>
                  <a:cubicBezTo>
                    <a:pt x="588" y="61"/>
                    <a:pt x="481" y="0"/>
                    <a:pt x="375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53198" y="-1377442"/>
              <a:ext cx="590846" cy="802681"/>
            </a:xfrm>
            <a:custGeom>
              <a:avLst/>
              <a:gdLst/>
              <a:ahLst/>
              <a:cxnLst/>
              <a:rect l="l" t="t" r="r" b="b"/>
              <a:pathLst>
                <a:path w="13204" h="17938" extrusionOk="0">
                  <a:moveTo>
                    <a:pt x="6947" y="0"/>
                  </a:moveTo>
                  <a:cubicBezTo>
                    <a:pt x="4565" y="0"/>
                    <a:pt x="2343" y="845"/>
                    <a:pt x="1195" y="3243"/>
                  </a:cubicBezTo>
                  <a:cubicBezTo>
                    <a:pt x="303" y="5101"/>
                    <a:pt x="372" y="7276"/>
                    <a:pt x="655" y="9270"/>
                  </a:cubicBezTo>
                  <a:cubicBezTo>
                    <a:pt x="1079" y="12249"/>
                    <a:pt x="1936" y="15159"/>
                    <a:pt x="3166" y="17904"/>
                  </a:cubicBezTo>
                  <a:cubicBezTo>
                    <a:pt x="3176" y="17928"/>
                    <a:pt x="3197" y="17938"/>
                    <a:pt x="3220" y="17938"/>
                  </a:cubicBezTo>
                  <a:cubicBezTo>
                    <a:pt x="3264" y="17938"/>
                    <a:pt x="3313" y="17898"/>
                    <a:pt x="3293" y="17849"/>
                  </a:cubicBezTo>
                  <a:cubicBezTo>
                    <a:pt x="1784" y="13953"/>
                    <a:pt x="0" y="8967"/>
                    <a:pt x="1027" y="4751"/>
                  </a:cubicBezTo>
                  <a:cubicBezTo>
                    <a:pt x="1669" y="2114"/>
                    <a:pt x="3855" y="577"/>
                    <a:pt x="6503" y="423"/>
                  </a:cubicBezTo>
                  <a:cubicBezTo>
                    <a:pt x="6652" y="415"/>
                    <a:pt x="6800" y="410"/>
                    <a:pt x="6946" y="410"/>
                  </a:cubicBezTo>
                  <a:cubicBezTo>
                    <a:pt x="9045" y="410"/>
                    <a:pt x="10975" y="1251"/>
                    <a:pt x="12987" y="1753"/>
                  </a:cubicBezTo>
                  <a:cubicBezTo>
                    <a:pt x="12997" y="1755"/>
                    <a:pt x="13006" y="1756"/>
                    <a:pt x="13015" y="1756"/>
                  </a:cubicBezTo>
                  <a:cubicBezTo>
                    <a:pt x="13132" y="1756"/>
                    <a:pt x="13204" y="1586"/>
                    <a:pt x="13084" y="1527"/>
                  </a:cubicBezTo>
                  <a:cubicBezTo>
                    <a:pt x="11350" y="680"/>
                    <a:pt x="9084" y="0"/>
                    <a:pt x="6947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1" name="Google Shape;231;p4"/>
          <p:cNvSpPr/>
          <p:nvPr/>
        </p:nvSpPr>
        <p:spPr>
          <a:xfrm>
            <a:off x="3398815" y="234453"/>
            <a:ext cx="300424" cy="300541"/>
          </a:xfrm>
          <a:custGeom>
            <a:avLst/>
            <a:gdLst/>
            <a:ahLst/>
            <a:cxnLst/>
            <a:rect l="l" t="t" r="r" b="b"/>
            <a:pathLst>
              <a:path w="2093" h="2094" extrusionOk="0">
                <a:moveTo>
                  <a:pt x="1019" y="1"/>
                </a:moveTo>
                <a:cubicBezTo>
                  <a:pt x="1019" y="1"/>
                  <a:pt x="945" y="482"/>
                  <a:pt x="928" y="931"/>
                </a:cubicBezTo>
                <a:cubicBezTo>
                  <a:pt x="576" y="956"/>
                  <a:pt x="0" y="1074"/>
                  <a:pt x="0" y="1074"/>
                </a:cubicBezTo>
                <a:cubicBezTo>
                  <a:pt x="0" y="1074"/>
                  <a:pt x="479" y="1149"/>
                  <a:pt x="928" y="1165"/>
                </a:cubicBezTo>
                <a:cubicBezTo>
                  <a:pt x="936" y="1620"/>
                  <a:pt x="1019" y="2093"/>
                  <a:pt x="1019" y="2093"/>
                </a:cubicBezTo>
                <a:cubicBezTo>
                  <a:pt x="1019" y="2093"/>
                  <a:pt x="1137" y="1520"/>
                  <a:pt x="1162" y="1165"/>
                </a:cubicBezTo>
                <a:cubicBezTo>
                  <a:pt x="1619" y="1157"/>
                  <a:pt x="2093" y="1074"/>
                  <a:pt x="2093" y="1074"/>
                </a:cubicBezTo>
                <a:cubicBezTo>
                  <a:pt x="2093" y="1074"/>
                  <a:pt x="1517" y="956"/>
                  <a:pt x="1162" y="931"/>
                </a:cubicBezTo>
                <a:cubicBezTo>
                  <a:pt x="1137" y="579"/>
                  <a:pt x="1019" y="1"/>
                  <a:pt x="101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4"/>
          <p:cNvSpPr/>
          <p:nvPr/>
        </p:nvSpPr>
        <p:spPr>
          <a:xfrm>
            <a:off x="4046140" y="339365"/>
            <a:ext cx="391241" cy="391265"/>
          </a:xfrm>
          <a:custGeom>
            <a:avLst/>
            <a:gdLst/>
            <a:ahLst/>
            <a:cxnLst/>
            <a:rect l="l" t="t" r="r" b="b"/>
            <a:pathLst>
              <a:path w="9444" h="9444" extrusionOk="0">
                <a:moveTo>
                  <a:pt x="4595" y="0"/>
                </a:moveTo>
                <a:cubicBezTo>
                  <a:pt x="4595" y="0"/>
                  <a:pt x="4257" y="2178"/>
                  <a:pt x="4191" y="4202"/>
                </a:cubicBezTo>
                <a:cubicBezTo>
                  <a:pt x="2591" y="4314"/>
                  <a:pt x="0" y="4846"/>
                  <a:pt x="0" y="4846"/>
                </a:cubicBezTo>
                <a:cubicBezTo>
                  <a:pt x="0" y="4846"/>
                  <a:pt x="2164" y="5184"/>
                  <a:pt x="4182" y="5253"/>
                </a:cubicBezTo>
                <a:cubicBezTo>
                  <a:pt x="4229" y="7310"/>
                  <a:pt x="4595" y="9444"/>
                  <a:pt x="4595" y="9444"/>
                </a:cubicBezTo>
                <a:cubicBezTo>
                  <a:pt x="4595" y="9444"/>
                  <a:pt x="5127" y="6858"/>
                  <a:pt x="5242" y="5259"/>
                </a:cubicBezTo>
                <a:cubicBezTo>
                  <a:pt x="7305" y="5215"/>
                  <a:pt x="9444" y="4846"/>
                  <a:pt x="9444" y="4846"/>
                </a:cubicBezTo>
                <a:cubicBezTo>
                  <a:pt x="9444" y="4846"/>
                  <a:pt x="6842" y="4312"/>
                  <a:pt x="5242" y="4199"/>
                </a:cubicBezTo>
                <a:cubicBezTo>
                  <a:pt x="5130" y="2602"/>
                  <a:pt x="4595" y="0"/>
                  <a:pt x="459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3" name="Google Shape;233;p4"/>
          <p:cNvGrpSpPr/>
          <p:nvPr/>
        </p:nvGrpSpPr>
        <p:grpSpPr>
          <a:xfrm>
            <a:off x="5408357" y="-880656"/>
            <a:ext cx="1587045" cy="1764437"/>
            <a:chOff x="-2461806" y="-1519518"/>
            <a:chExt cx="1587045" cy="1764437"/>
          </a:xfrm>
        </p:grpSpPr>
        <p:sp>
          <p:nvSpPr>
            <p:cNvPr id="234" name="Google Shape;234;p4"/>
            <p:cNvSpPr/>
            <p:nvPr/>
          </p:nvSpPr>
          <p:spPr>
            <a:xfrm>
              <a:off x="-2460239" y="-1461569"/>
              <a:ext cx="1524279" cy="1417556"/>
            </a:xfrm>
            <a:custGeom>
              <a:avLst/>
              <a:gdLst/>
              <a:ahLst/>
              <a:cxnLst/>
              <a:rect l="l" t="t" r="r" b="b"/>
              <a:pathLst>
                <a:path w="34064" h="31679" extrusionOk="0">
                  <a:moveTo>
                    <a:pt x="35" y="1"/>
                  </a:moveTo>
                  <a:cubicBezTo>
                    <a:pt x="8" y="1"/>
                    <a:pt x="1" y="41"/>
                    <a:pt x="29" y="54"/>
                  </a:cubicBezTo>
                  <a:cubicBezTo>
                    <a:pt x="8594" y="3239"/>
                    <a:pt x="9814" y="13520"/>
                    <a:pt x="13448" y="20706"/>
                  </a:cubicBezTo>
                  <a:cubicBezTo>
                    <a:pt x="15238" y="24244"/>
                    <a:pt x="17793" y="27097"/>
                    <a:pt x="21405" y="28823"/>
                  </a:cubicBezTo>
                  <a:cubicBezTo>
                    <a:pt x="25020" y="30546"/>
                    <a:pt x="29348" y="31472"/>
                    <a:pt x="33341" y="31678"/>
                  </a:cubicBezTo>
                  <a:cubicBezTo>
                    <a:pt x="33350" y="31679"/>
                    <a:pt x="33359" y="31679"/>
                    <a:pt x="33368" y="31679"/>
                  </a:cubicBezTo>
                  <a:cubicBezTo>
                    <a:pt x="33945" y="31679"/>
                    <a:pt x="34064" y="30754"/>
                    <a:pt x="33484" y="30624"/>
                  </a:cubicBezTo>
                  <a:cubicBezTo>
                    <a:pt x="29260" y="29679"/>
                    <a:pt x="24990" y="29440"/>
                    <a:pt x="21097" y="27328"/>
                  </a:cubicBezTo>
                  <a:cubicBezTo>
                    <a:pt x="16892" y="25045"/>
                    <a:pt x="14516" y="21037"/>
                    <a:pt x="12765" y="16733"/>
                  </a:cubicBezTo>
                  <a:cubicBezTo>
                    <a:pt x="10186" y="10395"/>
                    <a:pt x="7669" y="1805"/>
                    <a:pt x="42" y="1"/>
                  </a:cubicBezTo>
                  <a:cubicBezTo>
                    <a:pt x="40" y="1"/>
                    <a:pt x="37" y="1"/>
                    <a:pt x="3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-2394459" y="-1519518"/>
              <a:ext cx="1134886" cy="1069107"/>
            </a:xfrm>
            <a:custGeom>
              <a:avLst/>
              <a:gdLst/>
              <a:ahLst/>
              <a:cxnLst/>
              <a:rect l="l" t="t" r="r" b="b"/>
              <a:pathLst>
                <a:path w="25362" h="23892" extrusionOk="0">
                  <a:moveTo>
                    <a:pt x="72" y="0"/>
                  </a:moveTo>
                  <a:cubicBezTo>
                    <a:pt x="26" y="0"/>
                    <a:pt x="1" y="71"/>
                    <a:pt x="48" y="93"/>
                  </a:cubicBezTo>
                  <a:cubicBezTo>
                    <a:pt x="3214" y="1539"/>
                    <a:pt x="6061" y="3133"/>
                    <a:pt x="8024" y="6123"/>
                  </a:cubicBezTo>
                  <a:cubicBezTo>
                    <a:pt x="9767" y="8783"/>
                    <a:pt x="10643" y="11899"/>
                    <a:pt x="12006" y="14749"/>
                  </a:cubicBezTo>
                  <a:cubicBezTo>
                    <a:pt x="14210" y="19351"/>
                    <a:pt x="19004" y="23891"/>
                    <a:pt x="24450" y="23891"/>
                  </a:cubicBezTo>
                  <a:cubicBezTo>
                    <a:pt x="24501" y="23891"/>
                    <a:pt x="24551" y="23891"/>
                    <a:pt x="24602" y="23890"/>
                  </a:cubicBezTo>
                  <a:cubicBezTo>
                    <a:pt x="25219" y="23882"/>
                    <a:pt x="25362" y="22965"/>
                    <a:pt x="24748" y="22802"/>
                  </a:cubicBezTo>
                  <a:cubicBezTo>
                    <a:pt x="21686" y="21987"/>
                    <a:pt x="19018" y="21250"/>
                    <a:pt x="16551" y="19121"/>
                  </a:cubicBezTo>
                  <a:cubicBezTo>
                    <a:pt x="14115" y="17021"/>
                    <a:pt x="12766" y="14174"/>
                    <a:pt x="11483" y="11291"/>
                  </a:cubicBezTo>
                  <a:cubicBezTo>
                    <a:pt x="10340" y="8722"/>
                    <a:pt x="9134" y="6120"/>
                    <a:pt x="7083" y="4135"/>
                  </a:cubicBezTo>
                  <a:cubicBezTo>
                    <a:pt x="5136" y="2252"/>
                    <a:pt x="2680" y="779"/>
                    <a:pt x="87" y="2"/>
                  </a:cubicBezTo>
                  <a:cubicBezTo>
                    <a:pt x="82" y="1"/>
                    <a:pt x="77" y="0"/>
                    <a:pt x="7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-2461806" y="-1423219"/>
              <a:ext cx="824159" cy="1573635"/>
            </a:xfrm>
            <a:custGeom>
              <a:avLst/>
              <a:gdLst/>
              <a:ahLst/>
              <a:cxnLst/>
              <a:rect l="l" t="t" r="r" b="b"/>
              <a:pathLst>
                <a:path w="18418" h="35167" extrusionOk="0">
                  <a:moveTo>
                    <a:pt x="88" y="1"/>
                  </a:moveTo>
                  <a:cubicBezTo>
                    <a:pt x="34" y="1"/>
                    <a:pt x="1" y="91"/>
                    <a:pt x="58" y="116"/>
                  </a:cubicBezTo>
                  <a:cubicBezTo>
                    <a:pt x="8100" y="3641"/>
                    <a:pt x="4381" y="14929"/>
                    <a:pt x="6016" y="21576"/>
                  </a:cubicBezTo>
                  <a:cubicBezTo>
                    <a:pt x="7429" y="27308"/>
                    <a:pt x="11897" y="33417"/>
                    <a:pt x="17770" y="35149"/>
                  </a:cubicBezTo>
                  <a:cubicBezTo>
                    <a:pt x="17811" y="35161"/>
                    <a:pt x="17850" y="35167"/>
                    <a:pt x="17887" y="35167"/>
                  </a:cubicBezTo>
                  <a:cubicBezTo>
                    <a:pt x="18248" y="35167"/>
                    <a:pt x="18418" y="34637"/>
                    <a:pt x="18076" y="34425"/>
                  </a:cubicBezTo>
                  <a:lnTo>
                    <a:pt x="18076" y="34425"/>
                  </a:lnTo>
                  <a:lnTo>
                    <a:pt x="18076" y="34428"/>
                  </a:lnTo>
                  <a:cubicBezTo>
                    <a:pt x="14970" y="32509"/>
                    <a:pt x="12175" y="30573"/>
                    <a:pt x="10066" y="27514"/>
                  </a:cubicBezTo>
                  <a:cubicBezTo>
                    <a:pt x="7891" y="24351"/>
                    <a:pt x="6820" y="20766"/>
                    <a:pt x="6644" y="16950"/>
                  </a:cubicBezTo>
                  <a:cubicBezTo>
                    <a:pt x="6374" y="11063"/>
                    <a:pt x="7040" y="2492"/>
                    <a:pt x="105" y="4"/>
                  </a:cubicBezTo>
                  <a:cubicBezTo>
                    <a:pt x="99" y="1"/>
                    <a:pt x="93" y="1"/>
                    <a:pt x="8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-2045018" y="-831867"/>
              <a:ext cx="976793" cy="1016305"/>
            </a:xfrm>
            <a:custGeom>
              <a:avLst/>
              <a:gdLst/>
              <a:ahLst/>
              <a:cxnLst/>
              <a:rect l="l" t="t" r="r" b="b"/>
              <a:pathLst>
                <a:path w="21829" h="22712" extrusionOk="0">
                  <a:moveTo>
                    <a:pt x="50" y="1"/>
                  </a:moveTo>
                  <a:cubicBezTo>
                    <a:pt x="25" y="1"/>
                    <a:pt x="1" y="17"/>
                    <a:pt x="1" y="48"/>
                  </a:cubicBezTo>
                  <a:cubicBezTo>
                    <a:pt x="136" y="5863"/>
                    <a:pt x="2278" y="11351"/>
                    <a:pt x="6278" y="15615"/>
                  </a:cubicBezTo>
                  <a:cubicBezTo>
                    <a:pt x="10031" y="19619"/>
                    <a:pt x="15775" y="22712"/>
                    <a:pt x="21364" y="22712"/>
                  </a:cubicBezTo>
                  <a:cubicBezTo>
                    <a:pt x="21425" y="22712"/>
                    <a:pt x="21487" y="22711"/>
                    <a:pt x="21548" y="22711"/>
                  </a:cubicBezTo>
                  <a:cubicBezTo>
                    <a:pt x="21765" y="22708"/>
                    <a:pt x="21829" y="22361"/>
                    <a:pt x="21600" y="22320"/>
                  </a:cubicBezTo>
                  <a:cubicBezTo>
                    <a:pt x="16017" y="21268"/>
                    <a:pt x="11008" y="19481"/>
                    <a:pt x="6898" y="15373"/>
                  </a:cubicBezTo>
                  <a:cubicBezTo>
                    <a:pt x="2870" y="11351"/>
                    <a:pt x="460" y="5717"/>
                    <a:pt x="103" y="48"/>
                  </a:cubicBezTo>
                  <a:cubicBezTo>
                    <a:pt x="100" y="17"/>
                    <a:pt x="74" y="1"/>
                    <a:pt x="50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-1645323" y="-474012"/>
              <a:ext cx="414362" cy="215191"/>
            </a:xfrm>
            <a:custGeom>
              <a:avLst/>
              <a:gdLst/>
              <a:ahLst/>
              <a:cxnLst/>
              <a:rect l="l" t="t" r="r" b="b"/>
              <a:pathLst>
                <a:path w="9260" h="4809" extrusionOk="0">
                  <a:moveTo>
                    <a:pt x="137" y="1"/>
                  </a:moveTo>
                  <a:cubicBezTo>
                    <a:pt x="64" y="1"/>
                    <a:pt x="1" y="89"/>
                    <a:pt x="69" y="152"/>
                  </a:cubicBezTo>
                  <a:cubicBezTo>
                    <a:pt x="2525" y="2393"/>
                    <a:pt x="5686" y="4326"/>
                    <a:pt x="9031" y="4807"/>
                  </a:cubicBezTo>
                  <a:cubicBezTo>
                    <a:pt x="9039" y="4808"/>
                    <a:pt x="9046" y="4809"/>
                    <a:pt x="9053" y="4809"/>
                  </a:cubicBezTo>
                  <a:cubicBezTo>
                    <a:pt x="9200" y="4809"/>
                    <a:pt x="9260" y="4604"/>
                    <a:pt x="9100" y="4551"/>
                  </a:cubicBezTo>
                  <a:cubicBezTo>
                    <a:pt x="5801" y="3500"/>
                    <a:pt x="2861" y="2307"/>
                    <a:pt x="199" y="25"/>
                  </a:cubicBezTo>
                  <a:cubicBezTo>
                    <a:pt x="179" y="8"/>
                    <a:pt x="157" y="1"/>
                    <a:pt x="137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-1135637" y="-269019"/>
              <a:ext cx="54860" cy="42421"/>
            </a:xfrm>
            <a:custGeom>
              <a:avLst/>
              <a:gdLst/>
              <a:ahLst/>
              <a:cxnLst/>
              <a:rect l="l" t="t" r="r" b="b"/>
              <a:pathLst>
                <a:path w="1226" h="948" extrusionOk="0">
                  <a:moveTo>
                    <a:pt x="612" y="1"/>
                  </a:moveTo>
                  <a:cubicBezTo>
                    <a:pt x="1" y="1"/>
                    <a:pt x="1" y="948"/>
                    <a:pt x="612" y="948"/>
                  </a:cubicBezTo>
                  <a:cubicBezTo>
                    <a:pt x="1226" y="948"/>
                    <a:pt x="1226" y="1"/>
                    <a:pt x="612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-1483334" y="-76823"/>
              <a:ext cx="36290" cy="28146"/>
            </a:xfrm>
            <a:custGeom>
              <a:avLst/>
              <a:gdLst/>
              <a:ahLst/>
              <a:cxnLst/>
              <a:rect l="l" t="t" r="r" b="b"/>
              <a:pathLst>
                <a:path w="811" h="629" extrusionOk="0">
                  <a:moveTo>
                    <a:pt x="406" y="1"/>
                  </a:moveTo>
                  <a:cubicBezTo>
                    <a:pt x="1" y="1"/>
                    <a:pt x="1" y="628"/>
                    <a:pt x="406" y="628"/>
                  </a:cubicBezTo>
                  <a:cubicBezTo>
                    <a:pt x="810" y="628"/>
                    <a:pt x="810" y="1"/>
                    <a:pt x="40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-1350744" y="-27197"/>
              <a:ext cx="46716" cy="34724"/>
            </a:xfrm>
            <a:custGeom>
              <a:avLst/>
              <a:gdLst/>
              <a:ahLst/>
              <a:cxnLst/>
              <a:rect l="l" t="t" r="r" b="b"/>
              <a:pathLst>
                <a:path w="1044" h="776" extrusionOk="0">
                  <a:moveTo>
                    <a:pt x="377" y="1"/>
                  </a:moveTo>
                  <a:cubicBezTo>
                    <a:pt x="181" y="1"/>
                    <a:pt x="1" y="195"/>
                    <a:pt x="9" y="389"/>
                  </a:cubicBezTo>
                  <a:cubicBezTo>
                    <a:pt x="19" y="578"/>
                    <a:pt x="168" y="776"/>
                    <a:pt x="372" y="776"/>
                  </a:cubicBezTo>
                  <a:cubicBezTo>
                    <a:pt x="381" y="776"/>
                    <a:pt x="389" y="776"/>
                    <a:pt x="397" y="775"/>
                  </a:cubicBezTo>
                  <a:cubicBezTo>
                    <a:pt x="540" y="764"/>
                    <a:pt x="697" y="769"/>
                    <a:pt x="821" y="687"/>
                  </a:cubicBezTo>
                  <a:cubicBezTo>
                    <a:pt x="1044" y="538"/>
                    <a:pt x="1044" y="238"/>
                    <a:pt x="821" y="89"/>
                  </a:cubicBezTo>
                  <a:cubicBezTo>
                    <a:pt x="697" y="7"/>
                    <a:pt x="540" y="12"/>
                    <a:pt x="397" y="1"/>
                  </a:cubicBezTo>
                  <a:cubicBezTo>
                    <a:pt x="390" y="1"/>
                    <a:pt x="384" y="1"/>
                    <a:pt x="377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-1206832" y="19028"/>
              <a:ext cx="332071" cy="61573"/>
            </a:xfrm>
            <a:custGeom>
              <a:avLst/>
              <a:gdLst/>
              <a:ahLst/>
              <a:cxnLst/>
              <a:rect l="l" t="t" r="r" b="b"/>
              <a:pathLst>
                <a:path w="7421" h="1376" extrusionOk="0">
                  <a:moveTo>
                    <a:pt x="167" y="0"/>
                  </a:moveTo>
                  <a:cubicBezTo>
                    <a:pt x="38" y="0"/>
                    <a:pt x="0" y="204"/>
                    <a:pt x="141" y="254"/>
                  </a:cubicBezTo>
                  <a:cubicBezTo>
                    <a:pt x="1903" y="889"/>
                    <a:pt x="3870" y="1376"/>
                    <a:pt x="5791" y="1376"/>
                  </a:cubicBezTo>
                  <a:cubicBezTo>
                    <a:pt x="6286" y="1376"/>
                    <a:pt x="6779" y="1343"/>
                    <a:pt x="7263" y="1273"/>
                  </a:cubicBezTo>
                  <a:cubicBezTo>
                    <a:pt x="7420" y="1251"/>
                    <a:pt x="7365" y="1028"/>
                    <a:pt x="7228" y="1014"/>
                  </a:cubicBezTo>
                  <a:cubicBezTo>
                    <a:pt x="4829" y="799"/>
                    <a:pt x="2542" y="684"/>
                    <a:pt x="207" y="6"/>
                  </a:cubicBezTo>
                  <a:cubicBezTo>
                    <a:pt x="193" y="2"/>
                    <a:pt x="179" y="0"/>
                    <a:pt x="167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-1549472" y="159673"/>
              <a:ext cx="45419" cy="39825"/>
            </a:xfrm>
            <a:custGeom>
              <a:avLst/>
              <a:gdLst/>
              <a:ahLst/>
              <a:cxnLst/>
              <a:rect l="l" t="t" r="r" b="b"/>
              <a:pathLst>
                <a:path w="1015" h="890" extrusionOk="0">
                  <a:moveTo>
                    <a:pt x="408" y="0"/>
                  </a:moveTo>
                  <a:cubicBezTo>
                    <a:pt x="317" y="0"/>
                    <a:pt x="225" y="33"/>
                    <a:pt x="157" y="101"/>
                  </a:cubicBezTo>
                  <a:cubicBezTo>
                    <a:pt x="0" y="258"/>
                    <a:pt x="28" y="542"/>
                    <a:pt x="229" y="652"/>
                  </a:cubicBezTo>
                  <a:cubicBezTo>
                    <a:pt x="347" y="718"/>
                    <a:pt x="463" y="784"/>
                    <a:pt x="579" y="856"/>
                  </a:cubicBezTo>
                  <a:cubicBezTo>
                    <a:pt x="617" y="879"/>
                    <a:pt x="657" y="889"/>
                    <a:pt x="695" y="889"/>
                  </a:cubicBezTo>
                  <a:cubicBezTo>
                    <a:pt x="866" y="889"/>
                    <a:pt x="1015" y="688"/>
                    <a:pt x="912" y="522"/>
                  </a:cubicBezTo>
                  <a:cubicBezTo>
                    <a:pt x="840" y="407"/>
                    <a:pt x="774" y="288"/>
                    <a:pt x="711" y="173"/>
                  </a:cubicBezTo>
                  <a:cubicBezTo>
                    <a:pt x="648" y="58"/>
                    <a:pt x="528" y="0"/>
                    <a:pt x="408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-1407530" y="211358"/>
              <a:ext cx="43271" cy="33561"/>
            </a:xfrm>
            <a:custGeom>
              <a:avLst/>
              <a:gdLst/>
              <a:ahLst/>
              <a:cxnLst/>
              <a:rect l="l" t="t" r="r" b="b"/>
              <a:pathLst>
                <a:path w="967" h="750" extrusionOk="0">
                  <a:moveTo>
                    <a:pt x="485" y="1"/>
                  </a:moveTo>
                  <a:cubicBezTo>
                    <a:pt x="0" y="1"/>
                    <a:pt x="0" y="750"/>
                    <a:pt x="485" y="750"/>
                  </a:cubicBezTo>
                  <a:cubicBezTo>
                    <a:pt x="967" y="750"/>
                    <a:pt x="967" y="1"/>
                    <a:pt x="48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5" name="Google Shape;245;p4"/>
          <p:cNvGrpSpPr/>
          <p:nvPr/>
        </p:nvGrpSpPr>
        <p:grpSpPr>
          <a:xfrm>
            <a:off x="4825148" y="4273907"/>
            <a:ext cx="1755539" cy="1736248"/>
            <a:chOff x="3331298" y="-1225296"/>
            <a:chExt cx="2219673" cy="2195282"/>
          </a:xfrm>
        </p:grpSpPr>
        <p:sp>
          <p:nvSpPr>
            <p:cNvPr id="246" name="Google Shape;246;p4"/>
            <p:cNvSpPr/>
            <p:nvPr/>
          </p:nvSpPr>
          <p:spPr>
            <a:xfrm>
              <a:off x="4069963" y="-625844"/>
              <a:ext cx="534017" cy="680073"/>
            </a:xfrm>
            <a:custGeom>
              <a:avLst/>
              <a:gdLst/>
              <a:ahLst/>
              <a:cxnLst/>
              <a:rect l="l" t="t" r="r" b="b"/>
              <a:pathLst>
                <a:path w="11934" h="15198" extrusionOk="0">
                  <a:moveTo>
                    <a:pt x="10679" y="0"/>
                  </a:moveTo>
                  <a:cubicBezTo>
                    <a:pt x="10672" y="0"/>
                    <a:pt x="10665" y="2"/>
                    <a:pt x="10657" y="4"/>
                  </a:cubicBezTo>
                  <a:cubicBezTo>
                    <a:pt x="5641" y="1526"/>
                    <a:pt x="589" y="5665"/>
                    <a:pt x="203" y="11243"/>
                  </a:cubicBezTo>
                  <a:cubicBezTo>
                    <a:pt x="0" y="14163"/>
                    <a:pt x="1298" y="15198"/>
                    <a:pt x="3116" y="15198"/>
                  </a:cubicBezTo>
                  <a:cubicBezTo>
                    <a:pt x="6015" y="15198"/>
                    <a:pt x="10236" y="12569"/>
                    <a:pt x="11817" y="10755"/>
                  </a:cubicBezTo>
                  <a:cubicBezTo>
                    <a:pt x="11934" y="10623"/>
                    <a:pt x="11826" y="10463"/>
                    <a:pt x="11690" y="10463"/>
                  </a:cubicBezTo>
                  <a:cubicBezTo>
                    <a:pt x="11650" y="10463"/>
                    <a:pt x="11608" y="10476"/>
                    <a:pt x="11569" y="10508"/>
                  </a:cubicBezTo>
                  <a:cubicBezTo>
                    <a:pt x="9548" y="12124"/>
                    <a:pt x="7502" y="13624"/>
                    <a:pt x="4969" y="14337"/>
                  </a:cubicBezTo>
                  <a:cubicBezTo>
                    <a:pt x="4449" y="14484"/>
                    <a:pt x="3940" y="14564"/>
                    <a:pt x="3466" y="14564"/>
                  </a:cubicBezTo>
                  <a:cubicBezTo>
                    <a:pt x="1861" y="14564"/>
                    <a:pt x="644" y="13644"/>
                    <a:pt x="646" y="11251"/>
                  </a:cubicBezTo>
                  <a:cubicBezTo>
                    <a:pt x="649" y="10158"/>
                    <a:pt x="1013" y="9070"/>
                    <a:pt x="1442" y="8082"/>
                  </a:cubicBezTo>
                  <a:cubicBezTo>
                    <a:pt x="3130" y="4178"/>
                    <a:pt x="6847" y="1639"/>
                    <a:pt x="10690" y="130"/>
                  </a:cubicBezTo>
                  <a:cubicBezTo>
                    <a:pt x="10760" y="103"/>
                    <a:pt x="10744" y="0"/>
                    <a:pt x="1067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4300821" y="-549011"/>
              <a:ext cx="550797" cy="375611"/>
            </a:xfrm>
            <a:custGeom>
              <a:avLst/>
              <a:gdLst/>
              <a:ahLst/>
              <a:cxnLst/>
              <a:rect l="l" t="t" r="r" b="b"/>
              <a:pathLst>
                <a:path w="12309" h="8394" extrusionOk="0">
                  <a:moveTo>
                    <a:pt x="10340" y="0"/>
                  </a:moveTo>
                  <a:cubicBezTo>
                    <a:pt x="7066" y="0"/>
                    <a:pt x="1019" y="6731"/>
                    <a:pt x="77" y="8152"/>
                  </a:cubicBezTo>
                  <a:cubicBezTo>
                    <a:pt x="1" y="8268"/>
                    <a:pt x="109" y="8393"/>
                    <a:pt x="223" y="8393"/>
                  </a:cubicBezTo>
                  <a:cubicBezTo>
                    <a:pt x="260" y="8393"/>
                    <a:pt x="298" y="8379"/>
                    <a:pt x="330" y="8347"/>
                  </a:cubicBezTo>
                  <a:cubicBezTo>
                    <a:pt x="1625" y="7053"/>
                    <a:pt x="2888" y="5726"/>
                    <a:pt x="4265" y="4515"/>
                  </a:cubicBezTo>
                  <a:cubicBezTo>
                    <a:pt x="5015" y="3852"/>
                    <a:pt x="8155" y="914"/>
                    <a:pt x="10259" y="914"/>
                  </a:cubicBezTo>
                  <a:cubicBezTo>
                    <a:pt x="10951" y="914"/>
                    <a:pt x="11532" y="1232"/>
                    <a:pt x="11878" y="2053"/>
                  </a:cubicBezTo>
                  <a:cubicBezTo>
                    <a:pt x="11910" y="2132"/>
                    <a:pt x="11972" y="2164"/>
                    <a:pt x="12038" y="2164"/>
                  </a:cubicBezTo>
                  <a:cubicBezTo>
                    <a:pt x="12166" y="2164"/>
                    <a:pt x="12309" y="2040"/>
                    <a:pt x="12274" y="1891"/>
                  </a:cubicBezTo>
                  <a:cubicBezTo>
                    <a:pt x="11971" y="539"/>
                    <a:pt x="11266" y="0"/>
                    <a:pt x="10340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4658854" y="-334083"/>
              <a:ext cx="145027" cy="121937"/>
            </a:xfrm>
            <a:custGeom>
              <a:avLst/>
              <a:gdLst/>
              <a:ahLst/>
              <a:cxnLst/>
              <a:rect l="l" t="t" r="r" b="b"/>
              <a:pathLst>
                <a:path w="3241" h="2725" extrusionOk="0">
                  <a:moveTo>
                    <a:pt x="2942" y="0"/>
                  </a:moveTo>
                  <a:cubicBezTo>
                    <a:pt x="2897" y="0"/>
                    <a:pt x="2851" y="15"/>
                    <a:pt x="2808" y="50"/>
                  </a:cubicBezTo>
                  <a:cubicBezTo>
                    <a:pt x="1933" y="774"/>
                    <a:pt x="1049" y="1488"/>
                    <a:pt x="209" y="2253"/>
                  </a:cubicBezTo>
                  <a:cubicBezTo>
                    <a:pt x="0" y="2445"/>
                    <a:pt x="196" y="2725"/>
                    <a:pt x="422" y="2725"/>
                  </a:cubicBezTo>
                  <a:cubicBezTo>
                    <a:pt x="485" y="2725"/>
                    <a:pt x="549" y="2703"/>
                    <a:pt x="609" y="2652"/>
                  </a:cubicBezTo>
                  <a:cubicBezTo>
                    <a:pt x="1462" y="1909"/>
                    <a:pt x="2272" y="1116"/>
                    <a:pt x="3092" y="334"/>
                  </a:cubicBezTo>
                  <a:cubicBezTo>
                    <a:pt x="3241" y="194"/>
                    <a:pt x="3103" y="0"/>
                    <a:pt x="294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4487780" y="-677215"/>
              <a:ext cx="542698" cy="814494"/>
            </a:xfrm>
            <a:custGeom>
              <a:avLst/>
              <a:gdLst/>
              <a:ahLst/>
              <a:cxnLst/>
              <a:rect l="l" t="t" r="r" b="b"/>
              <a:pathLst>
                <a:path w="12128" h="18202" extrusionOk="0">
                  <a:moveTo>
                    <a:pt x="7345" y="1"/>
                  </a:moveTo>
                  <a:cubicBezTo>
                    <a:pt x="6431" y="1"/>
                    <a:pt x="5475" y="355"/>
                    <a:pt x="4566" y="1185"/>
                  </a:cubicBezTo>
                  <a:cubicBezTo>
                    <a:pt x="4492" y="1252"/>
                    <a:pt x="4561" y="1344"/>
                    <a:pt x="4640" y="1344"/>
                  </a:cubicBezTo>
                  <a:cubicBezTo>
                    <a:pt x="4660" y="1344"/>
                    <a:pt x="4682" y="1337"/>
                    <a:pt x="4701" y="1322"/>
                  </a:cubicBezTo>
                  <a:cubicBezTo>
                    <a:pt x="5498" y="704"/>
                    <a:pt x="6318" y="437"/>
                    <a:pt x="7099" y="437"/>
                  </a:cubicBezTo>
                  <a:cubicBezTo>
                    <a:pt x="9406" y="437"/>
                    <a:pt x="11371" y="2768"/>
                    <a:pt x="11392" y="5243"/>
                  </a:cubicBezTo>
                  <a:cubicBezTo>
                    <a:pt x="11411" y="7707"/>
                    <a:pt x="9957" y="9833"/>
                    <a:pt x="8308" y="11534"/>
                  </a:cubicBezTo>
                  <a:cubicBezTo>
                    <a:pt x="5905" y="14018"/>
                    <a:pt x="2923" y="15557"/>
                    <a:pt x="236" y="17638"/>
                  </a:cubicBezTo>
                  <a:cubicBezTo>
                    <a:pt x="1" y="17821"/>
                    <a:pt x="205" y="18202"/>
                    <a:pt x="465" y="18202"/>
                  </a:cubicBezTo>
                  <a:cubicBezTo>
                    <a:pt x="492" y="18202"/>
                    <a:pt x="519" y="18198"/>
                    <a:pt x="547" y="18189"/>
                  </a:cubicBezTo>
                  <a:cubicBezTo>
                    <a:pt x="5376" y="16642"/>
                    <a:pt x="11923" y="11132"/>
                    <a:pt x="12055" y="5659"/>
                  </a:cubicBezTo>
                  <a:lnTo>
                    <a:pt x="12058" y="5659"/>
                  </a:lnTo>
                  <a:cubicBezTo>
                    <a:pt x="12127" y="2771"/>
                    <a:pt x="9901" y="1"/>
                    <a:pt x="734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3797489" y="-934207"/>
              <a:ext cx="1107277" cy="1205990"/>
            </a:xfrm>
            <a:custGeom>
              <a:avLst/>
              <a:gdLst/>
              <a:ahLst/>
              <a:cxnLst/>
              <a:rect l="l" t="t" r="r" b="b"/>
              <a:pathLst>
                <a:path w="24745" h="26951" extrusionOk="0">
                  <a:moveTo>
                    <a:pt x="24486" y="1"/>
                  </a:moveTo>
                  <a:cubicBezTo>
                    <a:pt x="15937" y="45"/>
                    <a:pt x="7363" y="7052"/>
                    <a:pt x="3269" y="14117"/>
                  </a:cubicBezTo>
                  <a:cubicBezTo>
                    <a:pt x="1424" y="17299"/>
                    <a:pt x="1" y="21520"/>
                    <a:pt x="2421" y="24819"/>
                  </a:cubicBezTo>
                  <a:cubicBezTo>
                    <a:pt x="3573" y="26389"/>
                    <a:pt x="5068" y="26951"/>
                    <a:pt x="6656" y="26951"/>
                  </a:cubicBezTo>
                  <a:cubicBezTo>
                    <a:pt x="8295" y="26951"/>
                    <a:pt x="10033" y="26352"/>
                    <a:pt x="11592" y="25647"/>
                  </a:cubicBezTo>
                  <a:cubicBezTo>
                    <a:pt x="11740" y="25581"/>
                    <a:pt x="11654" y="25368"/>
                    <a:pt x="11513" y="25368"/>
                  </a:cubicBezTo>
                  <a:cubicBezTo>
                    <a:pt x="11502" y="25368"/>
                    <a:pt x="11491" y="25369"/>
                    <a:pt x="11479" y="25372"/>
                  </a:cubicBezTo>
                  <a:cubicBezTo>
                    <a:pt x="10179" y="25683"/>
                    <a:pt x="8674" y="26088"/>
                    <a:pt x="7253" y="26088"/>
                  </a:cubicBezTo>
                  <a:cubicBezTo>
                    <a:pt x="6689" y="26088"/>
                    <a:pt x="6138" y="26024"/>
                    <a:pt x="5618" y="25865"/>
                  </a:cubicBezTo>
                  <a:cubicBezTo>
                    <a:pt x="2751" y="24987"/>
                    <a:pt x="1857" y="21801"/>
                    <a:pt x="2369" y="19152"/>
                  </a:cubicBezTo>
                  <a:cubicBezTo>
                    <a:pt x="3035" y="15703"/>
                    <a:pt x="5430" y="12357"/>
                    <a:pt x="7746" y="9811"/>
                  </a:cubicBezTo>
                  <a:cubicBezTo>
                    <a:pt x="9896" y="7451"/>
                    <a:pt x="12421" y="5463"/>
                    <a:pt x="15205" y="3907"/>
                  </a:cubicBezTo>
                  <a:cubicBezTo>
                    <a:pt x="18192" y="2239"/>
                    <a:pt x="21344" y="1496"/>
                    <a:pt x="24535" y="408"/>
                  </a:cubicBezTo>
                  <a:cubicBezTo>
                    <a:pt x="24745" y="336"/>
                    <a:pt x="24731" y="1"/>
                    <a:pt x="2448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3788137" y="-846141"/>
              <a:ext cx="1526292" cy="1407667"/>
            </a:xfrm>
            <a:custGeom>
              <a:avLst/>
              <a:gdLst/>
              <a:ahLst/>
              <a:cxnLst/>
              <a:rect l="l" t="t" r="r" b="b"/>
              <a:pathLst>
                <a:path w="34109" h="31458" extrusionOk="0">
                  <a:moveTo>
                    <a:pt x="27899" y="0"/>
                  </a:moveTo>
                  <a:cubicBezTo>
                    <a:pt x="27811" y="0"/>
                    <a:pt x="27757" y="135"/>
                    <a:pt x="27850" y="177"/>
                  </a:cubicBezTo>
                  <a:cubicBezTo>
                    <a:pt x="32027" y="2118"/>
                    <a:pt x="33745" y="6807"/>
                    <a:pt x="32682" y="11133"/>
                  </a:cubicBezTo>
                  <a:cubicBezTo>
                    <a:pt x="31663" y="15268"/>
                    <a:pt x="28682" y="18776"/>
                    <a:pt x="25606" y="21590"/>
                  </a:cubicBezTo>
                  <a:cubicBezTo>
                    <a:pt x="22589" y="24351"/>
                    <a:pt x="19136" y="26625"/>
                    <a:pt x="15403" y="28299"/>
                  </a:cubicBezTo>
                  <a:cubicBezTo>
                    <a:pt x="12850" y="29444"/>
                    <a:pt x="9565" y="30727"/>
                    <a:pt x="6584" y="30727"/>
                  </a:cubicBezTo>
                  <a:cubicBezTo>
                    <a:pt x="4207" y="30727"/>
                    <a:pt x="2023" y="29911"/>
                    <a:pt x="557" y="27559"/>
                  </a:cubicBezTo>
                  <a:cubicBezTo>
                    <a:pt x="504" y="27474"/>
                    <a:pt x="416" y="27437"/>
                    <a:pt x="328" y="27437"/>
                  </a:cubicBezTo>
                  <a:cubicBezTo>
                    <a:pt x="164" y="27437"/>
                    <a:pt x="0" y="27566"/>
                    <a:pt x="67" y="27760"/>
                  </a:cubicBezTo>
                  <a:cubicBezTo>
                    <a:pt x="1065" y="30597"/>
                    <a:pt x="3599" y="31458"/>
                    <a:pt x="6284" y="31458"/>
                  </a:cubicBezTo>
                  <a:cubicBezTo>
                    <a:pt x="7998" y="31458"/>
                    <a:pt x="9773" y="31107"/>
                    <a:pt x="11251" y="30695"/>
                  </a:cubicBezTo>
                  <a:cubicBezTo>
                    <a:pt x="16845" y="29136"/>
                    <a:pt x="22049" y="26251"/>
                    <a:pt x="26275" y="22261"/>
                  </a:cubicBezTo>
                  <a:cubicBezTo>
                    <a:pt x="29816" y="18919"/>
                    <a:pt x="33299" y="14572"/>
                    <a:pt x="33745" y="9539"/>
                  </a:cubicBezTo>
                  <a:cubicBezTo>
                    <a:pt x="34108" y="5403"/>
                    <a:pt x="32060" y="1155"/>
                    <a:pt x="27924" y="4"/>
                  </a:cubicBezTo>
                  <a:cubicBezTo>
                    <a:pt x="27916" y="1"/>
                    <a:pt x="27907" y="0"/>
                    <a:pt x="2789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3728397" y="177035"/>
              <a:ext cx="46493" cy="57635"/>
            </a:xfrm>
            <a:custGeom>
              <a:avLst/>
              <a:gdLst/>
              <a:ahLst/>
              <a:cxnLst/>
              <a:rect l="l" t="t" r="r" b="b"/>
              <a:pathLst>
                <a:path w="1039" h="1288" extrusionOk="0">
                  <a:moveTo>
                    <a:pt x="546" y="0"/>
                  </a:moveTo>
                  <a:cubicBezTo>
                    <a:pt x="508" y="0"/>
                    <a:pt x="468" y="5"/>
                    <a:pt x="427" y="16"/>
                  </a:cubicBezTo>
                  <a:cubicBezTo>
                    <a:pt x="80" y="107"/>
                    <a:pt x="0" y="520"/>
                    <a:pt x="221" y="773"/>
                  </a:cubicBezTo>
                  <a:cubicBezTo>
                    <a:pt x="232" y="787"/>
                    <a:pt x="243" y="798"/>
                    <a:pt x="254" y="809"/>
                  </a:cubicBezTo>
                  <a:cubicBezTo>
                    <a:pt x="263" y="817"/>
                    <a:pt x="268" y="822"/>
                    <a:pt x="267" y="822"/>
                  </a:cubicBezTo>
                  <a:cubicBezTo>
                    <a:pt x="266" y="822"/>
                    <a:pt x="257" y="815"/>
                    <a:pt x="240" y="801"/>
                  </a:cubicBezTo>
                  <a:lnTo>
                    <a:pt x="240" y="801"/>
                  </a:lnTo>
                  <a:cubicBezTo>
                    <a:pt x="245" y="831"/>
                    <a:pt x="273" y="875"/>
                    <a:pt x="284" y="905"/>
                  </a:cubicBezTo>
                  <a:cubicBezTo>
                    <a:pt x="314" y="974"/>
                    <a:pt x="342" y="1046"/>
                    <a:pt x="372" y="1115"/>
                  </a:cubicBezTo>
                  <a:cubicBezTo>
                    <a:pt x="417" y="1222"/>
                    <a:pt x="556" y="1288"/>
                    <a:pt x="676" y="1288"/>
                  </a:cubicBezTo>
                  <a:cubicBezTo>
                    <a:pt x="704" y="1288"/>
                    <a:pt x="731" y="1284"/>
                    <a:pt x="755" y="1277"/>
                  </a:cubicBezTo>
                  <a:cubicBezTo>
                    <a:pt x="884" y="1236"/>
                    <a:pt x="1027" y="1101"/>
                    <a:pt x="1011" y="949"/>
                  </a:cubicBezTo>
                  <a:lnTo>
                    <a:pt x="983" y="724"/>
                  </a:lnTo>
                  <a:cubicBezTo>
                    <a:pt x="981" y="685"/>
                    <a:pt x="975" y="649"/>
                    <a:pt x="972" y="611"/>
                  </a:cubicBezTo>
                  <a:cubicBezTo>
                    <a:pt x="967" y="622"/>
                    <a:pt x="964" y="633"/>
                    <a:pt x="958" y="641"/>
                  </a:cubicBezTo>
                  <a:cubicBezTo>
                    <a:pt x="967" y="622"/>
                    <a:pt x="972" y="600"/>
                    <a:pt x="978" y="578"/>
                  </a:cubicBezTo>
                  <a:cubicBezTo>
                    <a:pt x="1039" y="286"/>
                    <a:pt x="835" y="0"/>
                    <a:pt x="54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3721014" y="-58566"/>
              <a:ext cx="61036" cy="41123"/>
            </a:xfrm>
            <a:custGeom>
              <a:avLst/>
              <a:gdLst/>
              <a:ahLst/>
              <a:cxnLst/>
              <a:rect l="l" t="t" r="r" b="b"/>
              <a:pathLst>
                <a:path w="1364" h="919" extrusionOk="0">
                  <a:moveTo>
                    <a:pt x="885" y="0"/>
                  </a:moveTo>
                  <a:cubicBezTo>
                    <a:pt x="856" y="0"/>
                    <a:pt x="828" y="2"/>
                    <a:pt x="799" y="6"/>
                  </a:cubicBezTo>
                  <a:cubicBezTo>
                    <a:pt x="716" y="17"/>
                    <a:pt x="655" y="55"/>
                    <a:pt x="598" y="102"/>
                  </a:cubicBezTo>
                  <a:cubicBezTo>
                    <a:pt x="507" y="135"/>
                    <a:pt x="416" y="168"/>
                    <a:pt x="325" y="201"/>
                  </a:cubicBezTo>
                  <a:cubicBezTo>
                    <a:pt x="146" y="267"/>
                    <a:pt x="0" y="446"/>
                    <a:pt x="61" y="650"/>
                  </a:cubicBezTo>
                  <a:cubicBezTo>
                    <a:pt x="116" y="826"/>
                    <a:pt x="259" y="918"/>
                    <a:pt x="429" y="918"/>
                  </a:cubicBezTo>
                  <a:cubicBezTo>
                    <a:pt x="455" y="918"/>
                    <a:pt x="482" y="916"/>
                    <a:pt x="510" y="912"/>
                  </a:cubicBezTo>
                  <a:cubicBezTo>
                    <a:pt x="606" y="898"/>
                    <a:pt x="699" y="881"/>
                    <a:pt x="796" y="867"/>
                  </a:cubicBezTo>
                  <a:cubicBezTo>
                    <a:pt x="829" y="872"/>
                    <a:pt x="862" y="876"/>
                    <a:pt x="895" y="876"/>
                  </a:cubicBezTo>
                  <a:cubicBezTo>
                    <a:pt x="935" y="876"/>
                    <a:pt x="975" y="870"/>
                    <a:pt x="1016" y="854"/>
                  </a:cubicBezTo>
                  <a:cubicBezTo>
                    <a:pt x="1129" y="807"/>
                    <a:pt x="1220" y="760"/>
                    <a:pt x="1283" y="653"/>
                  </a:cubicBezTo>
                  <a:cubicBezTo>
                    <a:pt x="1338" y="559"/>
                    <a:pt x="1363" y="424"/>
                    <a:pt x="1330" y="320"/>
                  </a:cubicBezTo>
                  <a:cubicBezTo>
                    <a:pt x="1262" y="99"/>
                    <a:pt x="1090" y="0"/>
                    <a:pt x="885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3836062" y="-1048047"/>
              <a:ext cx="1450535" cy="754174"/>
            </a:xfrm>
            <a:custGeom>
              <a:avLst/>
              <a:gdLst/>
              <a:ahLst/>
              <a:cxnLst/>
              <a:rect l="l" t="t" r="r" b="b"/>
              <a:pathLst>
                <a:path w="32416" h="16854" extrusionOk="0">
                  <a:moveTo>
                    <a:pt x="22731" y="1"/>
                  </a:moveTo>
                  <a:cubicBezTo>
                    <a:pt x="20938" y="1"/>
                    <a:pt x="19145" y="326"/>
                    <a:pt x="17591" y="920"/>
                  </a:cubicBezTo>
                  <a:cubicBezTo>
                    <a:pt x="10386" y="3671"/>
                    <a:pt x="4092" y="10045"/>
                    <a:pt x="114" y="16509"/>
                  </a:cubicBezTo>
                  <a:cubicBezTo>
                    <a:pt x="1" y="16691"/>
                    <a:pt x="157" y="16853"/>
                    <a:pt x="322" y="16853"/>
                  </a:cubicBezTo>
                  <a:cubicBezTo>
                    <a:pt x="394" y="16853"/>
                    <a:pt x="468" y="16822"/>
                    <a:pt x="521" y="16749"/>
                  </a:cubicBezTo>
                  <a:cubicBezTo>
                    <a:pt x="4271" y="11548"/>
                    <a:pt x="8665" y="6790"/>
                    <a:pt x="14186" y="3428"/>
                  </a:cubicBezTo>
                  <a:cubicBezTo>
                    <a:pt x="16822" y="1825"/>
                    <a:pt x="20060" y="767"/>
                    <a:pt x="23097" y="767"/>
                  </a:cubicBezTo>
                  <a:cubicBezTo>
                    <a:pt x="26974" y="767"/>
                    <a:pt x="30524" y="2491"/>
                    <a:pt x="32074" y="7008"/>
                  </a:cubicBezTo>
                  <a:cubicBezTo>
                    <a:pt x="32103" y="7090"/>
                    <a:pt x="32167" y="7127"/>
                    <a:pt x="32230" y="7127"/>
                  </a:cubicBezTo>
                  <a:cubicBezTo>
                    <a:pt x="32323" y="7127"/>
                    <a:pt x="32415" y="7048"/>
                    <a:pt x="32396" y="6922"/>
                  </a:cubicBezTo>
                  <a:cubicBezTo>
                    <a:pt x="31640" y="2014"/>
                    <a:pt x="27187" y="1"/>
                    <a:pt x="2273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5354202" y="-598547"/>
              <a:ext cx="51191" cy="60230"/>
            </a:xfrm>
            <a:custGeom>
              <a:avLst/>
              <a:gdLst/>
              <a:ahLst/>
              <a:cxnLst/>
              <a:rect l="l" t="t" r="r" b="b"/>
              <a:pathLst>
                <a:path w="1144" h="1346" extrusionOk="0">
                  <a:moveTo>
                    <a:pt x="578" y="1"/>
                  </a:moveTo>
                  <a:cubicBezTo>
                    <a:pt x="536" y="1"/>
                    <a:pt x="495" y="7"/>
                    <a:pt x="455" y="19"/>
                  </a:cubicBezTo>
                  <a:cubicBezTo>
                    <a:pt x="204" y="96"/>
                    <a:pt x="1" y="366"/>
                    <a:pt x="89" y="638"/>
                  </a:cubicBezTo>
                  <a:cubicBezTo>
                    <a:pt x="138" y="781"/>
                    <a:pt x="177" y="933"/>
                    <a:pt x="259" y="1065"/>
                  </a:cubicBezTo>
                  <a:cubicBezTo>
                    <a:pt x="344" y="1205"/>
                    <a:pt x="520" y="1346"/>
                    <a:pt x="699" y="1346"/>
                  </a:cubicBezTo>
                  <a:cubicBezTo>
                    <a:pt x="731" y="1346"/>
                    <a:pt x="762" y="1342"/>
                    <a:pt x="794" y="1332"/>
                  </a:cubicBezTo>
                  <a:cubicBezTo>
                    <a:pt x="1000" y="1269"/>
                    <a:pt x="1118" y="1062"/>
                    <a:pt x="1132" y="856"/>
                  </a:cubicBezTo>
                  <a:cubicBezTo>
                    <a:pt x="1143" y="696"/>
                    <a:pt x="1102" y="536"/>
                    <a:pt x="1072" y="382"/>
                  </a:cubicBezTo>
                  <a:cubicBezTo>
                    <a:pt x="1030" y="162"/>
                    <a:pt x="799" y="1"/>
                    <a:pt x="57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5369506" y="-365855"/>
              <a:ext cx="47343" cy="57143"/>
            </a:xfrm>
            <a:custGeom>
              <a:avLst/>
              <a:gdLst/>
              <a:ahLst/>
              <a:cxnLst/>
              <a:rect l="l" t="t" r="r" b="b"/>
              <a:pathLst>
                <a:path w="1058" h="1277" extrusionOk="0">
                  <a:moveTo>
                    <a:pt x="525" y="0"/>
                  </a:moveTo>
                  <a:cubicBezTo>
                    <a:pt x="486" y="0"/>
                    <a:pt x="448" y="6"/>
                    <a:pt x="410" y="17"/>
                  </a:cubicBezTo>
                  <a:cubicBezTo>
                    <a:pt x="179" y="89"/>
                    <a:pt x="0" y="336"/>
                    <a:pt x="77" y="587"/>
                  </a:cubicBezTo>
                  <a:cubicBezTo>
                    <a:pt x="121" y="730"/>
                    <a:pt x="157" y="879"/>
                    <a:pt x="234" y="1008"/>
                  </a:cubicBezTo>
                  <a:cubicBezTo>
                    <a:pt x="309" y="1142"/>
                    <a:pt x="479" y="1276"/>
                    <a:pt x="649" y="1276"/>
                  </a:cubicBezTo>
                  <a:cubicBezTo>
                    <a:pt x="678" y="1276"/>
                    <a:pt x="707" y="1273"/>
                    <a:pt x="735" y="1264"/>
                  </a:cubicBezTo>
                  <a:cubicBezTo>
                    <a:pt x="925" y="1204"/>
                    <a:pt x="1038" y="1008"/>
                    <a:pt x="1049" y="818"/>
                  </a:cubicBezTo>
                  <a:cubicBezTo>
                    <a:pt x="1057" y="661"/>
                    <a:pt x="1013" y="504"/>
                    <a:pt x="983" y="353"/>
                  </a:cubicBezTo>
                  <a:cubicBezTo>
                    <a:pt x="939" y="151"/>
                    <a:pt x="731" y="0"/>
                    <a:pt x="525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5262288" y="-85505"/>
              <a:ext cx="64481" cy="47925"/>
            </a:xfrm>
            <a:custGeom>
              <a:avLst/>
              <a:gdLst/>
              <a:ahLst/>
              <a:cxnLst/>
              <a:rect l="l" t="t" r="r" b="b"/>
              <a:pathLst>
                <a:path w="1441" h="1071" extrusionOk="0">
                  <a:moveTo>
                    <a:pt x="890" y="0"/>
                  </a:moveTo>
                  <a:cubicBezTo>
                    <a:pt x="848" y="0"/>
                    <a:pt x="806" y="6"/>
                    <a:pt x="763" y="18"/>
                  </a:cubicBezTo>
                  <a:cubicBezTo>
                    <a:pt x="584" y="68"/>
                    <a:pt x="408" y="118"/>
                    <a:pt x="240" y="197"/>
                  </a:cubicBezTo>
                  <a:cubicBezTo>
                    <a:pt x="89" y="266"/>
                    <a:pt x="14" y="440"/>
                    <a:pt x="3" y="594"/>
                  </a:cubicBezTo>
                  <a:cubicBezTo>
                    <a:pt x="1" y="674"/>
                    <a:pt x="23" y="767"/>
                    <a:pt x="67" y="836"/>
                  </a:cubicBezTo>
                  <a:cubicBezTo>
                    <a:pt x="146" y="960"/>
                    <a:pt x="287" y="1071"/>
                    <a:pt x="444" y="1071"/>
                  </a:cubicBezTo>
                  <a:cubicBezTo>
                    <a:pt x="451" y="1071"/>
                    <a:pt x="459" y="1071"/>
                    <a:pt x="466" y="1070"/>
                  </a:cubicBezTo>
                  <a:cubicBezTo>
                    <a:pt x="653" y="1056"/>
                    <a:pt x="829" y="1012"/>
                    <a:pt x="1011" y="971"/>
                  </a:cubicBezTo>
                  <a:cubicBezTo>
                    <a:pt x="1264" y="913"/>
                    <a:pt x="1441" y="621"/>
                    <a:pt x="1366" y="371"/>
                  </a:cubicBezTo>
                  <a:lnTo>
                    <a:pt x="1364" y="371"/>
                  </a:lnTo>
                  <a:cubicBezTo>
                    <a:pt x="1301" y="160"/>
                    <a:pt x="1108" y="0"/>
                    <a:pt x="890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3331298" y="-656094"/>
              <a:ext cx="1809992" cy="1626079"/>
            </a:xfrm>
            <a:custGeom>
              <a:avLst/>
              <a:gdLst/>
              <a:ahLst/>
              <a:cxnLst/>
              <a:rect l="l" t="t" r="r" b="b"/>
              <a:pathLst>
                <a:path w="40449" h="36339" extrusionOk="0">
                  <a:moveTo>
                    <a:pt x="14130" y="1"/>
                  </a:moveTo>
                  <a:cubicBezTo>
                    <a:pt x="14060" y="1"/>
                    <a:pt x="13990" y="24"/>
                    <a:pt x="13932" y="80"/>
                  </a:cubicBezTo>
                  <a:cubicBezTo>
                    <a:pt x="9100" y="4639"/>
                    <a:pt x="5824" y="10870"/>
                    <a:pt x="3924" y="17180"/>
                  </a:cubicBezTo>
                  <a:cubicBezTo>
                    <a:pt x="2448" y="22092"/>
                    <a:pt x="1" y="31007"/>
                    <a:pt x="4954" y="34732"/>
                  </a:cubicBezTo>
                  <a:cubicBezTo>
                    <a:pt x="6493" y="35890"/>
                    <a:pt x="8248" y="36339"/>
                    <a:pt x="10086" y="36339"/>
                  </a:cubicBezTo>
                  <a:cubicBezTo>
                    <a:pt x="14465" y="36339"/>
                    <a:pt x="19316" y="33790"/>
                    <a:pt x="22842" y="32199"/>
                  </a:cubicBezTo>
                  <a:cubicBezTo>
                    <a:pt x="29802" y="29058"/>
                    <a:pt x="35768" y="24683"/>
                    <a:pt x="40311" y="18510"/>
                  </a:cubicBezTo>
                  <a:cubicBezTo>
                    <a:pt x="40448" y="18324"/>
                    <a:pt x="40250" y="18097"/>
                    <a:pt x="40058" y="18097"/>
                  </a:cubicBezTo>
                  <a:cubicBezTo>
                    <a:pt x="39996" y="18097"/>
                    <a:pt x="39934" y="18121"/>
                    <a:pt x="39885" y="18180"/>
                  </a:cubicBezTo>
                  <a:cubicBezTo>
                    <a:pt x="35945" y="22874"/>
                    <a:pt x="31231" y="26831"/>
                    <a:pt x="25785" y="29669"/>
                  </a:cubicBezTo>
                  <a:cubicBezTo>
                    <a:pt x="22630" y="31316"/>
                    <a:pt x="19312" y="32676"/>
                    <a:pt x="15970" y="33882"/>
                  </a:cubicBezTo>
                  <a:cubicBezTo>
                    <a:pt x="14131" y="34545"/>
                    <a:pt x="11996" y="35203"/>
                    <a:pt x="9949" y="35203"/>
                  </a:cubicBezTo>
                  <a:cubicBezTo>
                    <a:pt x="8416" y="35203"/>
                    <a:pt x="6933" y="34834"/>
                    <a:pt x="5661" y="33821"/>
                  </a:cubicBezTo>
                  <a:cubicBezTo>
                    <a:pt x="876" y="30008"/>
                    <a:pt x="4053" y="20209"/>
                    <a:pt x="5771" y="15374"/>
                  </a:cubicBezTo>
                  <a:cubicBezTo>
                    <a:pt x="7743" y="9832"/>
                    <a:pt x="10881" y="5096"/>
                    <a:pt x="14406" y="446"/>
                  </a:cubicBezTo>
                  <a:cubicBezTo>
                    <a:pt x="14566" y="233"/>
                    <a:pt x="14349" y="1"/>
                    <a:pt x="14130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3529669" y="243800"/>
              <a:ext cx="410111" cy="517818"/>
            </a:xfrm>
            <a:custGeom>
              <a:avLst/>
              <a:gdLst/>
              <a:ahLst/>
              <a:cxnLst/>
              <a:rect l="l" t="t" r="r" b="b"/>
              <a:pathLst>
                <a:path w="9165" h="11572" extrusionOk="0">
                  <a:moveTo>
                    <a:pt x="2225" y="1"/>
                  </a:moveTo>
                  <a:cubicBezTo>
                    <a:pt x="2145" y="1"/>
                    <a:pt x="2063" y="43"/>
                    <a:pt x="2024" y="137"/>
                  </a:cubicBezTo>
                  <a:cubicBezTo>
                    <a:pt x="804" y="3177"/>
                    <a:pt x="0" y="7425"/>
                    <a:pt x="2646" y="10000"/>
                  </a:cubicBezTo>
                  <a:cubicBezTo>
                    <a:pt x="3612" y="10939"/>
                    <a:pt x="5014" y="11572"/>
                    <a:pt x="6353" y="11572"/>
                  </a:cubicBezTo>
                  <a:cubicBezTo>
                    <a:pt x="7347" y="11572"/>
                    <a:pt x="8306" y="11224"/>
                    <a:pt x="9028" y="10393"/>
                  </a:cubicBezTo>
                  <a:lnTo>
                    <a:pt x="9028" y="10391"/>
                  </a:lnTo>
                  <a:cubicBezTo>
                    <a:pt x="9164" y="10234"/>
                    <a:pt x="9047" y="9980"/>
                    <a:pt x="8868" y="9980"/>
                  </a:cubicBezTo>
                  <a:cubicBezTo>
                    <a:pt x="8829" y="9980"/>
                    <a:pt x="8787" y="9992"/>
                    <a:pt x="8745" y="10019"/>
                  </a:cubicBezTo>
                  <a:cubicBezTo>
                    <a:pt x="7959" y="10526"/>
                    <a:pt x="7084" y="10772"/>
                    <a:pt x="6221" y="10772"/>
                  </a:cubicBezTo>
                  <a:cubicBezTo>
                    <a:pt x="4750" y="10772"/>
                    <a:pt x="3315" y="10056"/>
                    <a:pt x="2418" y="8692"/>
                  </a:cubicBezTo>
                  <a:cubicBezTo>
                    <a:pt x="738" y="6134"/>
                    <a:pt x="1559" y="2940"/>
                    <a:pt x="2412" y="245"/>
                  </a:cubicBezTo>
                  <a:cubicBezTo>
                    <a:pt x="2460" y="95"/>
                    <a:pt x="2346" y="1"/>
                    <a:pt x="222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4037744" y="-137905"/>
              <a:ext cx="1048300" cy="547888"/>
            </a:xfrm>
            <a:custGeom>
              <a:avLst/>
              <a:gdLst/>
              <a:ahLst/>
              <a:cxnLst/>
              <a:rect l="l" t="t" r="r" b="b"/>
              <a:pathLst>
                <a:path w="23427" h="12244" extrusionOk="0">
                  <a:moveTo>
                    <a:pt x="23068" y="0"/>
                  </a:moveTo>
                  <a:cubicBezTo>
                    <a:pt x="23007" y="0"/>
                    <a:pt x="22945" y="25"/>
                    <a:pt x="22894" y="83"/>
                  </a:cubicBezTo>
                  <a:cubicBezTo>
                    <a:pt x="19970" y="3395"/>
                    <a:pt x="17192" y="6368"/>
                    <a:pt x="13250" y="8524"/>
                  </a:cubicBezTo>
                  <a:cubicBezTo>
                    <a:pt x="9180" y="10749"/>
                    <a:pt x="4676" y="11900"/>
                    <a:pt x="61" y="12148"/>
                  </a:cubicBezTo>
                  <a:cubicBezTo>
                    <a:pt x="4" y="12150"/>
                    <a:pt x="1" y="12238"/>
                    <a:pt x="59" y="12238"/>
                  </a:cubicBezTo>
                  <a:cubicBezTo>
                    <a:pt x="234" y="12242"/>
                    <a:pt x="410" y="12244"/>
                    <a:pt x="587" y="12244"/>
                  </a:cubicBezTo>
                  <a:cubicBezTo>
                    <a:pt x="9153" y="12244"/>
                    <a:pt x="18800" y="7934"/>
                    <a:pt x="23313" y="408"/>
                  </a:cubicBezTo>
                  <a:cubicBezTo>
                    <a:pt x="23426" y="218"/>
                    <a:pt x="23249" y="0"/>
                    <a:pt x="23068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5081817" y="-373865"/>
              <a:ext cx="78129" cy="58709"/>
            </a:xfrm>
            <a:custGeom>
              <a:avLst/>
              <a:gdLst/>
              <a:ahLst/>
              <a:cxnLst/>
              <a:rect l="l" t="t" r="r" b="b"/>
              <a:pathLst>
                <a:path w="1746" h="1312" extrusionOk="0">
                  <a:moveTo>
                    <a:pt x="1088" y="1"/>
                  </a:moveTo>
                  <a:cubicBezTo>
                    <a:pt x="1007" y="1"/>
                    <a:pt x="923" y="14"/>
                    <a:pt x="837" y="36"/>
                  </a:cubicBezTo>
                  <a:lnTo>
                    <a:pt x="534" y="113"/>
                  </a:lnTo>
                  <a:cubicBezTo>
                    <a:pt x="226" y="193"/>
                    <a:pt x="0" y="540"/>
                    <a:pt x="99" y="857"/>
                  </a:cubicBezTo>
                  <a:cubicBezTo>
                    <a:pt x="181" y="1122"/>
                    <a:pt x="418" y="1311"/>
                    <a:pt x="689" y="1311"/>
                  </a:cubicBezTo>
                  <a:cubicBezTo>
                    <a:pt x="739" y="1311"/>
                    <a:pt x="789" y="1305"/>
                    <a:pt x="840" y="1292"/>
                  </a:cubicBezTo>
                  <a:lnTo>
                    <a:pt x="1143" y="1215"/>
                  </a:lnTo>
                  <a:cubicBezTo>
                    <a:pt x="1404" y="1146"/>
                    <a:pt x="1603" y="1014"/>
                    <a:pt x="1688" y="741"/>
                  </a:cubicBezTo>
                  <a:cubicBezTo>
                    <a:pt x="1746" y="551"/>
                    <a:pt x="1685" y="323"/>
                    <a:pt x="1542" y="185"/>
                  </a:cubicBezTo>
                  <a:cubicBezTo>
                    <a:pt x="1405" y="54"/>
                    <a:pt x="1253" y="1"/>
                    <a:pt x="108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4213337" y="-449400"/>
              <a:ext cx="220963" cy="294618"/>
            </a:xfrm>
            <a:custGeom>
              <a:avLst/>
              <a:gdLst/>
              <a:ahLst/>
              <a:cxnLst/>
              <a:rect l="l" t="t" r="r" b="b"/>
              <a:pathLst>
                <a:path w="4938" h="6584" extrusionOk="0">
                  <a:moveTo>
                    <a:pt x="4831" y="0"/>
                  </a:moveTo>
                  <a:cubicBezTo>
                    <a:pt x="4820" y="0"/>
                    <a:pt x="4810" y="3"/>
                    <a:pt x="4799" y="9"/>
                  </a:cubicBezTo>
                  <a:cubicBezTo>
                    <a:pt x="2453" y="1311"/>
                    <a:pt x="526" y="3773"/>
                    <a:pt x="17" y="6441"/>
                  </a:cubicBezTo>
                  <a:cubicBezTo>
                    <a:pt x="0" y="6528"/>
                    <a:pt x="64" y="6583"/>
                    <a:pt x="130" y="6583"/>
                  </a:cubicBezTo>
                  <a:cubicBezTo>
                    <a:pt x="173" y="6583"/>
                    <a:pt x="218" y="6559"/>
                    <a:pt x="240" y="6504"/>
                  </a:cubicBezTo>
                  <a:cubicBezTo>
                    <a:pt x="1250" y="3880"/>
                    <a:pt x="2635" y="1845"/>
                    <a:pt x="4885" y="119"/>
                  </a:cubicBezTo>
                  <a:cubicBezTo>
                    <a:pt x="4938" y="77"/>
                    <a:pt x="4888" y="0"/>
                    <a:pt x="483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4356622" y="172068"/>
              <a:ext cx="77279" cy="50699"/>
            </a:xfrm>
            <a:custGeom>
              <a:avLst/>
              <a:gdLst/>
              <a:ahLst/>
              <a:cxnLst/>
              <a:rect l="l" t="t" r="r" b="b"/>
              <a:pathLst>
                <a:path w="1727" h="1133" extrusionOk="0">
                  <a:moveTo>
                    <a:pt x="646" y="0"/>
                  </a:moveTo>
                  <a:cubicBezTo>
                    <a:pt x="279" y="0"/>
                    <a:pt x="1" y="354"/>
                    <a:pt x="91" y="711"/>
                  </a:cubicBezTo>
                  <a:cubicBezTo>
                    <a:pt x="159" y="969"/>
                    <a:pt x="399" y="1133"/>
                    <a:pt x="649" y="1133"/>
                  </a:cubicBezTo>
                  <a:cubicBezTo>
                    <a:pt x="743" y="1133"/>
                    <a:pt x="838" y="1110"/>
                    <a:pt x="925" y="1060"/>
                  </a:cubicBezTo>
                  <a:lnTo>
                    <a:pt x="1352" y="821"/>
                  </a:lnTo>
                  <a:cubicBezTo>
                    <a:pt x="1727" y="609"/>
                    <a:pt x="1570" y="6"/>
                    <a:pt x="1140" y="3"/>
                  </a:cubicBezTo>
                  <a:cubicBezTo>
                    <a:pt x="978" y="3"/>
                    <a:pt x="813" y="0"/>
                    <a:pt x="650" y="0"/>
                  </a:cubicBezTo>
                  <a:cubicBezTo>
                    <a:pt x="649" y="0"/>
                    <a:pt x="647" y="0"/>
                    <a:pt x="64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4076273" y="-1225296"/>
              <a:ext cx="1474699" cy="866893"/>
            </a:xfrm>
            <a:custGeom>
              <a:avLst/>
              <a:gdLst/>
              <a:ahLst/>
              <a:cxnLst/>
              <a:rect l="l" t="t" r="r" b="b"/>
              <a:pathLst>
                <a:path w="32956" h="19373" extrusionOk="0">
                  <a:moveTo>
                    <a:pt x="21325" y="1"/>
                  </a:moveTo>
                  <a:cubicBezTo>
                    <a:pt x="18586" y="1"/>
                    <a:pt x="15845" y="868"/>
                    <a:pt x="13347" y="1910"/>
                  </a:cubicBezTo>
                  <a:cubicBezTo>
                    <a:pt x="8581" y="3895"/>
                    <a:pt x="4115" y="6569"/>
                    <a:pt x="87" y="9793"/>
                  </a:cubicBezTo>
                  <a:cubicBezTo>
                    <a:pt x="0" y="9864"/>
                    <a:pt x="82" y="10003"/>
                    <a:pt x="175" y="10003"/>
                  </a:cubicBezTo>
                  <a:cubicBezTo>
                    <a:pt x="194" y="10003"/>
                    <a:pt x="214" y="9997"/>
                    <a:pt x="233" y="9983"/>
                  </a:cubicBezTo>
                  <a:cubicBezTo>
                    <a:pt x="6053" y="5801"/>
                    <a:pt x="13570" y="691"/>
                    <a:pt x="21015" y="583"/>
                  </a:cubicBezTo>
                  <a:cubicBezTo>
                    <a:pt x="21065" y="583"/>
                    <a:pt x="21116" y="582"/>
                    <a:pt x="21167" y="582"/>
                  </a:cubicBezTo>
                  <a:cubicBezTo>
                    <a:pt x="25744" y="582"/>
                    <a:pt x="29180" y="3533"/>
                    <a:pt x="30558" y="7816"/>
                  </a:cubicBezTo>
                  <a:cubicBezTo>
                    <a:pt x="31750" y="11533"/>
                    <a:pt x="31103" y="15352"/>
                    <a:pt x="31138" y="19162"/>
                  </a:cubicBezTo>
                  <a:cubicBezTo>
                    <a:pt x="31140" y="19293"/>
                    <a:pt x="31259" y="19373"/>
                    <a:pt x="31370" y="19373"/>
                  </a:cubicBezTo>
                  <a:cubicBezTo>
                    <a:pt x="31454" y="19373"/>
                    <a:pt x="31533" y="19327"/>
                    <a:pt x="31554" y="19223"/>
                  </a:cubicBezTo>
                  <a:cubicBezTo>
                    <a:pt x="32956" y="12359"/>
                    <a:pt x="32080" y="1875"/>
                    <a:pt x="23592" y="214"/>
                  </a:cubicBezTo>
                  <a:cubicBezTo>
                    <a:pt x="22840" y="67"/>
                    <a:pt x="22083" y="1"/>
                    <a:pt x="2132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5" name="Google Shape;265;p4"/>
          <p:cNvSpPr/>
          <p:nvPr/>
        </p:nvSpPr>
        <p:spPr>
          <a:xfrm>
            <a:off x="8278702" y="730615"/>
            <a:ext cx="300406" cy="300418"/>
          </a:xfrm>
          <a:custGeom>
            <a:avLst/>
            <a:gdLst/>
            <a:ahLst/>
            <a:cxnLst/>
            <a:rect l="l" t="t" r="r" b="b"/>
            <a:pathLst>
              <a:path w="4723" h="4723" extrusionOk="0">
                <a:moveTo>
                  <a:pt x="2297" y="0"/>
                </a:moveTo>
                <a:cubicBezTo>
                  <a:pt x="2297" y="0"/>
                  <a:pt x="2129" y="1091"/>
                  <a:pt x="2096" y="2101"/>
                </a:cubicBezTo>
                <a:cubicBezTo>
                  <a:pt x="1294" y="2159"/>
                  <a:pt x="0" y="2423"/>
                  <a:pt x="0" y="2423"/>
                </a:cubicBezTo>
                <a:cubicBezTo>
                  <a:pt x="0" y="2423"/>
                  <a:pt x="1082" y="2594"/>
                  <a:pt x="2090" y="2627"/>
                </a:cubicBezTo>
                <a:cubicBezTo>
                  <a:pt x="2112" y="3657"/>
                  <a:pt x="2297" y="4722"/>
                  <a:pt x="2297" y="4722"/>
                </a:cubicBezTo>
                <a:cubicBezTo>
                  <a:pt x="2297" y="4722"/>
                  <a:pt x="2561" y="3431"/>
                  <a:pt x="2621" y="2630"/>
                </a:cubicBezTo>
                <a:cubicBezTo>
                  <a:pt x="3651" y="2608"/>
                  <a:pt x="4722" y="2423"/>
                  <a:pt x="4722" y="2423"/>
                </a:cubicBezTo>
                <a:cubicBezTo>
                  <a:pt x="4722" y="2423"/>
                  <a:pt x="3420" y="2156"/>
                  <a:pt x="2621" y="2101"/>
                </a:cubicBezTo>
                <a:cubicBezTo>
                  <a:pt x="2564" y="1303"/>
                  <a:pt x="2297" y="0"/>
                  <a:pt x="229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6" name="Google Shape;266;p4"/>
          <p:cNvGrpSpPr/>
          <p:nvPr/>
        </p:nvGrpSpPr>
        <p:grpSpPr>
          <a:xfrm rot="2056389">
            <a:off x="8297550" y="610232"/>
            <a:ext cx="1478898" cy="2893484"/>
            <a:chOff x="1901850" y="-1534375"/>
            <a:chExt cx="983032" cy="1923316"/>
          </a:xfrm>
        </p:grpSpPr>
        <p:sp>
          <p:nvSpPr>
            <p:cNvPr id="267" name="Google Shape;267;p4"/>
            <p:cNvSpPr/>
            <p:nvPr/>
          </p:nvSpPr>
          <p:spPr>
            <a:xfrm>
              <a:off x="2212987" y="-1247715"/>
              <a:ext cx="486898" cy="958402"/>
            </a:xfrm>
            <a:custGeom>
              <a:avLst/>
              <a:gdLst/>
              <a:ahLst/>
              <a:cxnLst/>
              <a:rect l="l" t="t" r="r" b="b"/>
              <a:pathLst>
                <a:path w="10881" h="21418" extrusionOk="0">
                  <a:moveTo>
                    <a:pt x="9762" y="1"/>
                  </a:moveTo>
                  <a:cubicBezTo>
                    <a:pt x="9725" y="1"/>
                    <a:pt x="9690" y="46"/>
                    <a:pt x="9711" y="88"/>
                  </a:cubicBezTo>
                  <a:cubicBezTo>
                    <a:pt x="10515" y="1687"/>
                    <a:pt x="10308" y="3777"/>
                    <a:pt x="10005" y="5481"/>
                  </a:cubicBezTo>
                  <a:cubicBezTo>
                    <a:pt x="9727" y="7040"/>
                    <a:pt x="9246" y="8548"/>
                    <a:pt x="8676" y="10024"/>
                  </a:cubicBezTo>
                  <a:cubicBezTo>
                    <a:pt x="7525" y="13011"/>
                    <a:pt x="6277" y="16260"/>
                    <a:pt x="4309" y="18818"/>
                  </a:cubicBezTo>
                  <a:cubicBezTo>
                    <a:pt x="3816" y="19460"/>
                    <a:pt x="3238" y="20187"/>
                    <a:pt x="2544" y="20622"/>
                  </a:cubicBezTo>
                  <a:cubicBezTo>
                    <a:pt x="2224" y="20821"/>
                    <a:pt x="1959" y="20906"/>
                    <a:pt x="1741" y="20906"/>
                  </a:cubicBezTo>
                  <a:cubicBezTo>
                    <a:pt x="864" y="20906"/>
                    <a:pt x="733" y="19543"/>
                    <a:pt x="793" y="18749"/>
                  </a:cubicBezTo>
                  <a:cubicBezTo>
                    <a:pt x="917" y="17119"/>
                    <a:pt x="1253" y="15503"/>
                    <a:pt x="1759" y="13953"/>
                  </a:cubicBezTo>
                  <a:cubicBezTo>
                    <a:pt x="2021" y="13152"/>
                    <a:pt x="2332" y="12367"/>
                    <a:pt x="2687" y="11605"/>
                  </a:cubicBezTo>
                  <a:cubicBezTo>
                    <a:pt x="2943" y="11057"/>
                    <a:pt x="3409" y="9724"/>
                    <a:pt x="3965" y="9396"/>
                  </a:cubicBezTo>
                  <a:cubicBezTo>
                    <a:pt x="4126" y="9301"/>
                    <a:pt x="4263" y="9258"/>
                    <a:pt x="4379" y="9258"/>
                  </a:cubicBezTo>
                  <a:cubicBezTo>
                    <a:pt x="5265" y="9258"/>
                    <a:pt x="4917" y="11752"/>
                    <a:pt x="4854" y="12139"/>
                  </a:cubicBezTo>
                  <a:cubicBezTo>
                    <a:pt x="4708" y="13039"/>
                    <a:pt x="4425" y="13895"/>
                    <a:pt x="4042" y="14724"/>
                  </a:cubicBezTo>
                  <a:cubicBezTo>
                    <a:pt x="4038" y="14730"/>
                    <a:pt x="4044" y="14736"/>
                    <a:pt x="4049" y="14736"/>
                  </a:cubicBezTo>
                  <a:cubicBezTo>
                    <a:pt x="4052" y="14736"/>
                    <a:pt x="4054" y="14735"/>
                    <a:pt x="4056" y="14732"/>
                  </a:cubicBezTo>
                  <a:cubicBezTo>
                    <a:pt x="4780" y="13295"/>
                    <a:pt x="5151" y="11731"/>
                    <a:pt x="5085" y="10118"/>
                  </a:cubicBezTo>
                  <a:cubicBezTo>
                    <a:pt x="5061" y="9530"/>
                    <a:pt x="4857" y="8940"/>
                    <a:pt x="4418" y="8940"/>
                  </a:cubicBezTo>
                  <a:cubicBezTo>
                    <a:pt x="4254" y="8940"/>
                    <a:pt x="4058" y="9021"/>
                    <a:pt x="3827" y="9215"/>
                  </a:cubicBezTo>
                  <a:cubicBezTo>
                    <a:pt x="3378" y="9589"/>
                    <a:pt x="3108" y="10203"/>
                    <a:pt x="2836" y="10701"/>
                  </a:cubicBezTo>
                  <a:cubicBezTo>
                    <a:pt x="2417" y="11464"/>
                    <a:pt x="2048" y="12252"/>
                    <a:pt x="1729" y="13058"/>
                  </a:cubicBezTo>
                  <a:cubicBezTo>
                    <a:pt x="1093" y="14658"/>
                    <a:pt x="653" y="16332"/>
                    <a:pt x="424" y="18039"/>
                  </a:cubicBezTo>
                  <a:cubicBezTo>
                    <a:pt x="295" y="19008"/>
                    <a:pt x="0" y="20553"/>
                    <a:pt x="991" y="21200"/>
                  </a:cubicBezTo>
                  <a:cubicBezTo>
                    <a:pt x="1226" y="21353"/>
                    <a:pt x="1467" y="21418"/>
                    <a:pt x="1707" y="21418"/>
                  </a:cubicBezTo>
                  <a:cubicBezTo>
                    <a:pt x="2609" y="21418"/>
                    <a:pt x="3499" y="20498"/>
                    <a:pt x="4045" y="19897"/>
                  </a:cubicBezTo>
                  <a:cubicBezTo>
                    <a:pt x="6333" y="17370"/>
                    <a:pt x="7613" y="13956"/>
                    <a:pt x="8871" y="10836"/>
                  </a:cubicBezTo>
                  <a:cubicBezTo>
                    <a:pt x="9648" y="8906"/>
                    <a:pt x="10339" y="6907"/>
                    <a:pt x="10575" y="4831"/>
                  </a:cubicBezTo>
                  <a:cubicBezTo>
                    <a:pt x="10757" y="3254"/>
                    <a:pt x="10881" y="1310"/>
                    <a:pt x="9799" y="19"/>
                  </a:cubicBezTo>
                  <a:cubicBezTo>
                    <a:pt x="9788" y="6"/>
                    <a:pt x="9775" y="1"/>
                    <a:pt x="9762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2019360" y="-1270045"/>
              <a:ext cx="745851" cy="1380684"/>
            </a:xfrm>
            <a:custGeom>
              <a:avLst/>
              <a:gdLst/>
              <a:ahLst/>
              <a:cxnLst/>
              <a:rect l="l" t="t" r="r" b="b"/>
              <a:pathLst>
                <a:path w="16668" h="30855" extrusionOk="0">
                  <a:moveTo>
                    <a:pt x="11899" y="0"/>
                  </a:moveTo>
                  <a:cubicBezTo>
                    <a:pt x="11888" y="0"/>
                    <a:pt x="11877" y="3"/>
                    <a:pt x="11865" y="11"/>
                  </a:cubicBezTo>
                  <a:cubicBezTo>
                    <a:pt x="8738" y="2211"/>
                    <a:pt x="6813" y="5702"/>
                    <a:pt x="5348" y="9149"/>
                  </a:cubicBezTo>
                  <a:cubicBezTo>
                    <a:pt x="3597" y="13274"/>
                    <a:pt x="1965" y="17671"/>
                    <a:pt x="1274" y="22109"/>
                  </a:cubicBezTo>
                  <a:cubicBezTo>
                    <a:pt x="939" y="24267"/>
                    <a:pt x="0" y="30855"/>
                    <a:pt x="3610" y="30855"/>
                  </a:cubicBezTo>
                  <a:cubicBezTo>
                    <a:pt x="3718" y="30855"/>
                    <a:pt x="3829" y="30849"/>
                    <a:pt x="3944" y="30837"/>
                  </a:cubicBezTo>
                  <a:cubicBezTo>
                    <a:pt x="5847" y="30641"/>
                    <a:pt x="7036" y="28692"/>
                    <a:pt x="8052" y="27285"/>
                  </a:cubicBezTo>
                  <a:cubicBezTo>
                    <a:pt x="9332" y="25518"/>
                    <a:pt x="10494" y="23670"/>
                    <a:pt x="11546" y="21757"/>
                  </a:cubicBezTo>
                  <a:cubicBezTo>
                    <a:pt x="13878" y="17508"/>
                    <a:pt x="15808" y="12839"/>
                    <a:pt x="16656" y="8051"/>
                  </a:cubicBezTo>
                  <a:cubicBezTo>
                    <a:pt x="16668" y="7979"/>
                    <a:pt x="16610" y="7932"/>
                    <a:pt x="16556" y="7932"/>
                  </a:cubicBezTo>
                  <a:cubicBezTo>
                    <a:pt x="16520" y="7932"/>
                    <a:pt x="16486" y="7952"/>
                    <a:pt x="16474" y="7998"/>
                  </a:cubicBezTo>
                  <a:cubicBezTo>
                    <a:pt x="14434" y="15471"/>
                    <a:pt x="11502" y="22651"/>
                    <a:pt x="6436" y="28626"/>
                  </a:cubicBezTo>
                  <a:cubicBezTo>
                    <a:pt x="5761" y="29424"/>
                    <a:pt x="4935" y="30226"/>
                    <a:pt x="3840" y="30297"/>
                  </a:cubicBezTo>
                  <a:cubicBezTo>
                    <a:pt x="3786" y="30301"/>
                    <a:pt x="3733" y="30303"/>
                    <a:pt x="3681" y="30303"/>
                  </a:cubicBezTo>
                  <a:cubicBezTo>
                    <a:pt x="2364" y="30303"/>
                    <a:pt x="1839" y="29142"/>
                    <a:pt x="1656" y="27976"/>
                  </a:cubicBezTo>
                  <a:cubicBezTo>
                    <a:pt x="1323" y="25851"/>
                    <a:pt x="1497" y="23607"/>
                    <a:pt x="1868" y="21498"/>
                  </a:cubicBezTo>
                  <a:cubicBezTo>
                    <a:pt x="2554" y="17616"/>
                    <a:pt x="3917" y="13819"/>
                    <a:pt x="5376" y="10168"/>
                  </a:cubicBezTo>
                  <a:cubicBezTo>
                    <a:pt x="6896" y="6368"/>
                    <a:pt x="8878" y="2877"/>
                    <a:pt x="11945" y="116"/>
                  </a:cubicBezTo>
                  <a:cubicBezTo>
                    <a:pt x="11993" y="75"/>
                    <a:pt x="11951" y="0"/>
                    <a:pt x="1189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2136243" y="-1534375"/>
              <a:ext cx="683921" cy="782186"/>
            </a:xfrm>
            <a:custGeom>
              <a:avLst/>
              <a:gdLst/>
              <a:ahLst/>
              <a:cxnLst/>
              <a:rect l="l" t="t" r="r" b="b"/>
              <a:pathLst>
                <a:path w="15284" h="17480" extrusionOk="0">
                  <a:moveTo>
                    <a:pt x="11472" y="0"/>
                  </a:moveTo>
                  <a:cubicBezTo>
                    <a:pt x="10478" y="0"/>
                    <a:pt x="9626" y="687"/>
                    <a:pt x="8970" y="1383"/>
                  </a:cubicBezTo>
                  <a:cubicBezTo>
                    <a:pt x="6941" y="3537"/>
                    <a:pt x="5258" y="6158"/>
                    <a:pt x="3794" y="8715"/>
                  </a:cubicBezTo>
                  <a:cubicBezTo>
                    <a:pt x="2249" y="11414"/>
                    <a:pt x="875" y="14307"/>
                    <a:pt x="30" y="17308"/>
                  </a:cubicBezTo>
                  <a:cubicBezTo>
                    <a:pt x="1" y="17415"/>
                    <a:pt x="79" y="17480"/>
                    <a:pt x="161" y="17480"/>
                  </a:cubicBezTo>
                  <a:cubicBezTo>
                    <a:pt x="217" y="17480"/>
                    <a:pt x="274" y="17450"/>
                    <a:pt x="300" y="17383"/>
                  </a:cubicBezTo>
                  <a:cubicBezTo>
                    <a:pt x="2178" y="12628"/>
                    <a:pt x="4303" y="8115"/>
                    <a:pt x="7362" y="3991"/>
                  </a:cubicBezTo>
                  <a:cubicBezTo>
                    <a:pt x="8122" y="2967"/>
                    <a:pt x="8901" y="1824"/>
                    <a:pt x="9901" y="1017"/>
                  </a:cubicBezTo>
                  <a:cubicBezTo>
                    <a:pt x="10431" y="590"/>
                    <a:pt x="10976" y="393"/>
                    <a:pt x="11493" y="393"/>
                  </a:cubicBezTo>
                  <a:cubicBezTo>
                    <a:pt x="12351" y="393"/>
                    <a:pt x="13135" y="934"/>
                    <a:pt x="13664" y="1868"/>
                  </a:cubicBezTo>
                  <a:cubicBezTo>
                    <a:pt x="15044" y="4294"/>
                    <a:pt x="15090" y="7551"/>
                    <a:pt x="14628" y="10224"/>
                  </a:cubicBezTo>
                  <a:cubicBezTo>
                    <a:pt x="14625" y="10242"/>
                    <a:pt x="14639" y="10254"/>
                    <a:pt x="14653" y="10254"/>
                  </a:cubicBezTo>
                  <a:cubicBezTo>
                    <a:pt x="14662" y="10254"/>
                    <a:pt x="14671" y="10249"/>
                    <a:pt x="14675" y="10235"/>
                  </a:cubicBezTo>
                  <a:cubicBezTo>
                    <a:pt x="15283" y="7518"/>
                    <a:pt x="15184" y="4272"/>
                    <a:pt x="13849" y="1761"/>
                  </a:cubicBezTo>
                  <a:cubicBezTo>
                    <a:pt x="13411" y="935"/>
                    <a:pt x="12725" y="142"/>
                    <a:pt x="11748" y="18"/>
                  </a:cubicBezTo>
                  <a:cubicBezTo>
                    <a:pt x="11655" y="6"/>
                    <a:pt x="11563" y="0"/>
                    <a:pt x="1147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1901850" y="-586555"/>
              <a:ext cx="508779" cy="975496"/>
            </a:xfrm>
            <a:custGeom>
              <a:avLst/>
              <a:gdLst/>
              <a:ahLst/>
              <a:cxnLst/>
              <a:rect l="l" t="t" r="r" b="b"/>
              <a:pathLst>
                <a:path w="11370" h="21800" extrusionOk="0">
                  <a:moveTo>
                    <a:pt x="4281" y="0"/>
                  </a:moveTo>
                  <a:cubicBezTo>
                    <a:pt x="4274" y="0"/>
                    <a:pt x="4267" y="4"/>
                    <a:pt x="4263" y="12"/>
                  </a:cubicBezTo>
                  <a:cubicBezTo>
                    <a:pt x="1835" y="5494"/>
                    <a:pt x="1" y="12135"/>
                    <a:pt x="1380" y="18134"/>
                  </a:cubicBezTo>
                  <a:cubicBezTo>
                    <a:pt x="1765" y="19809"/>
                    <a:pt x="3035" y="21800"/>
                    <a:pt x="4837" y="21800"/>
                  </a:cubicBezTo>
                  <a:cubicBezTo>
                    <a:pt x="5165" y="21800"/>
                    <a:pt x="5512" y="21734"/>
                    <a:pt x="5874" y="21587"/>
                  </a:cubicBezTo>
                  <a:cubicBezTo>
                    <a:pt x="7077" y="21097"/>
                    <a:pt x="8085" y="19855"/>
                    <a:pt x="8900" y="18892"/>
                  </a:cubicBezTo>
                  <a:cubicBezTo>
                    <a:pt x="9858" y="17755"/>
                    <a:pt x="10656" y="16532"/>
                    <a:pt x="11328" y="15208"/>
                  </a:cubicBezTo>
                  <a:cubicBezTo>
                    <a:pt x="11370" y="15124"/>
                    <a:pt x="11300" y="15048"/>
                    <a:pt x="11229" y="15048"/>
                  </a:cubicBezTo>
                  <a:cubicBezTo>
                    <a:pt x="11198" y="15048"/>
                    <a:pt x="11166" y="15064"/>
                    <a:pt x="11144" y="15100"/>
                  </a:cubicBezTo>
                  <a:cubicBezTo>
                    <a:pt x="9907" y="17152"/>
                    <a:pt x="8291" y="19585"/>
                    <a:pt x="6251" y="20918"/>
                  </a:cubicBezTo>
                  <a:cubicBezTo>
                    <a:pt x="5800" y="21212"/>
                    <a:pt x="5338" y="21343"/>
                    <a:pt x="4890" y="21343"/>
                  </a:cubicBezTo>
                  <a:cubicBezTo>
                    <a:pt x="3817" y="21343"/>
                    <a:pt x="2826" y="20592"/>
                    <a:pt x="2278" y="19547"/>
                  </a:cubicBezTo>
                  <a:cubicBezTo>
                    <a:pt x="1634" y="18313"/>
                    <a:pt x="1455" y="16810"/>
                    <a:pt x="1331" y="15445"/>
                  </a:cubicBezTo>
                  <a:cubicBezTo>
                    <a:pt x="846" y="10095"/>
                    <a:pt x="2438" y="4968"/>
                    <a:pt x="4304" y="29"/>
                  </a:cubicBezTo>
                  <a:cubicBezTo>
                    <a:pt x="4310" y="13"/>
                    <a:pt x="4295" y="0"/>
                    <a:pt x="428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2717661" y="-1184172"/>
              <a:ext cx="167221" cy="707771"/>
            </a:xfrm>
            <a:custGeom>
              <a:avLst/>
              <a:gdLst/>
              <a:ahLst/>
              <a:cxnLst/>
              <a:rect l="l" t="t" r="r" b="b"/>
              <a:pathLst>
                <a:path w="3737" h="15817" extrusionOk="0">
                  <a:moveTo>
                    <a:pt x="3611" y="1"/>
                  </a:moveTo>
                  <a:cubicBezTo>
                    <a:pt x="3546" y="1"/>
                    <a:pt x="3478" y="44"/>
                    <a:pt x="3471" y="127"/>
                  </a:cubicBezTo>
                  <a:cubicBezTo>
                    <a:pt x="3039" y="5570"/>
                    <a:pt x="1985" y="10683"/>
                    <a:pt x="8" y="15782"/>
                  </a:cubicBezTo>
                  <a:cubicBezTo>
                    <a:pt x="0" y="15801"/>
                    <a:pt x="19" y="15817"/>
                    <a:pt x="37" y="15817"/>
                  </a:cubicBezTo>
                  <a:cubicBezTo>
                    <a:pt x="45" y="15817"/>
                    <a:pt x="53" y="15813"/>
                    <a:pt x="57" y="15804"/>
                  </a:cubicBezTo>
                  <a:cubicBezTo>
                    <a:pt x="2249" y="10958"/>
                    <a:pt x="3615" y="5457"/>
                    <a:pt x="3736" y="127"/>
                  </a:cubicBezTo>
                  <a:cubicBezTo>
                    <a:pt x="3737" y="42"/>
                    <a:pt x="3675" y="1"/>
                    <a:pt x="361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4"/>
            <p:cNvSpPr/>
            <p:nvPr/>
          </p:nvSpPr>
          <p:spPr>
            <a:xfrm>
              <a:off x="2452123" y="-1419103"/>
              <a:ext cx="289561" cy="195770"/>
            </a:xfrm>
            <a:custGeom>
              <a:avLst/>
              <a:gdLst/>
              <a:ahLst/>
              <a:cxnLst/>
              <a:rect l="l" t="t" r="r" b="b"/>
              <a:pathLst>
                <a:path w="6471" h="4375" extrusionOk="0">
                  <a:moveTo>
                    <a:pt x="3929" y="1"/>
                  </a:moveTo>
                  <a:cubicBezTo>
                    <a:pt x="3277" y="1"/>
                    <a:pt x="2734" y="502"/>
                    <a:pt x="2258" y="894"/>
                  </a:cubicBezTo>
                  <a:cubicBezTo>
                    <a:pt x="1385" y="1616"/>
                    <a:pt x="647" y="2442"/>
                    <a:pt x="11" y="3378"/>
                  </a:cubicBezTo>
                  <a:cubicBezTo>
                    <a:pt x="1" y="3390"/>
                    <a:pt x="15" y="3406"/>
                    <a:pt x="29" y="3406"/>
                  </a:cubicBezTo>
                  <a:cubicBezTo>
                    <a:pt x="34" y="3406"/>
                    <a:pt x="38" y="3404"/>
                    <a:pt x="41" y="3400"/>
                  </a:cubicBezTo>
                  <a:cubicBezTo>
                    <a:pt x="818" y="2411"/>
                    <a:pt x="1872" y="1087"/>
                    <a:pt x="3018" y="512"/>
                  </a:cubicBezTo>
                  <a:cubicBezTo>
                    <a:pt x="3374" y="333"/>
                    <a:pt x="3689" y="254"/>
                    <a:pt x="3970" y="254"/>
                  </a:cubicBezTo>
                  <a:cubicBezTo>
                    <a:pt x="5617" y="254"/>
                    <a:pt x="6047" y="2978"/>
                    <a:pt x="6214" y="4314"/>
                  </a:cubicBezTo>
                  <a:cubicBezTo>
                    <a:pt x="6220" y="4354"/>
                    <a:pt x="6251" y="4375"/>
                    <a:pt x="6282" y="4375"/>
                  </a:cubicBezTo>
                  <a:cubicBezTo>
                    <a:pt x="6312" y="4375"/>
                    <a:pt x="6341" y="4355"/>
                    <a:pt x="6344" y="4314"/>
                  </a:cubicBezTo>
                  <a:cubicBezTo>
                    <a:pt x="6470" y="2943"/>
                    <a:pt x="5757" y="154"/>
                    <a:pt x="4034" y="5"/>
                  </a:cubicBezTo>
                  <a:cubicBezTo>
                    <a:pt x="3998" y="2"/>
                    <a:pt x="3964" y="1"/>
                    <a:pt x="3929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2378915" y="-967276"/>
              <a:ext cx="217070" cy="510122"/>
            </a:xfrm>
            <a:custGeom>
              <a:avLst/>
              <a:gdLst/>
              <a:ahLst/>
              <a:cxnLst/>
              <a:rect l="l" t="t" r="r" b="b"/>
              <a:pathLst>
                <a:path w="4851" h="11400" extrusionOk="0">
                  <a:moveTo>
                    <a:pt x="4778" y="0"/>
                  </a:moveTo>
                  <a:cubicBezTo>
                    <a:pt x="4755" y="0"/>
                    <a:pt x="4731" y="13"/>
                    <a:pt x="4723" y="43"/>
                  </a:cubicBezTo>
                  <a:cubicBezTo>
                    <a:pt x="3503" y="3997"/>
                    <a:pt x="2005" y="7749"/>
                    <a:pt x="6" y="11378"/>
                  </a:cubicBezTo>
                  <a:cubicBezTo>
                    <a:pt x="1" y="11390"/>
                    <a:pt x="10" y="11399"/>
                    <a:pt x="20" y="11399"/>
                  </a:cubicBezTo>
                  <a:cubicBezTo>
                    <a:pt x="24" y="11399"/>
                    <a:pt x="28" y="11397"/>
                    <a:pt x="31" y="11392"/>
                  </a:cubicBezTo>
                  <a:cubicBezTo>
                    <a:pt x="2173" y="7928"/>
                    <a:pt x="3883" y="4044"/>
                    <a:pt x="4841" y="76"/>
                  </a:cubicBezTo>
                  <a:cubicBezTo>
                    <a:pt x="4851" y="30"/>
                    <a:pt x="4814" y="0"/>
                    <a:pt x="4778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2126220" y="-359098"/>
              <a:ext cx="165655" cy="276092"/>
            </a:xfrm>
            <a:custGeom>
              <a:avLst/>
              <a:gdLst/>
              <a:ahLst/>
              <a:cxnLst/>
              <a:rect l="l" t="t" r="r" b="b"/>
              <a:pathLst>
                <a:path w="3702" h="6170" extrusionOk="0">
                  <a:moveTo>
                    <a:pt x="1023" y="1"/>
                  </a:moveTo>
                  <a:cubicBezTo>
                    <a:pt x="1013" y="1"/>
                    <a:pt x="1003" y="7"/>
                    <a:pt x="1003" y="20"/>
                  </a:cubicBezTo>
                  <a:cubicBezTo>
                    <a:pt x="1036" y="1705"/>
                    <a:pt x="1" y="3762"/>
                    <a:pt x="1050" y="5323"/>
                  </a:cubicBezTo>
                  <a:cubicBezTo>
                    <a:pt x="1391" y="5831"/>
                    <a:pt x="2011" y="6169"/>
                    <a:pt x="2607" y="6169"/>
                  </a:cubicBezTo>
                  <a:cubicBezTo>
                    <a:pt x="2995" y="6169"/>
                    <a:pt x="3373" y="6026"/>
                    <a:pt x="3657" y="5692"/>
                  </a:cubicBezTo>
                  <a:cubicBezTo>
                    <a:pt x="3702" y="5641"/>
                    <a:pt x="3661" y="5581"/>
                    <a:pt x="3609" y="5581"/>
                  </a:cubicBezTo>
                  <a:cubicBezTo>
                    <a:pt x="3594" y="5581"/>
                    <a:pt x="3578" y="5587"/>
                    <a:pt x="3563" y="5598"/>
                  </a:cubicBezTo>
                  <a:cubicBezTo>
                    <a:pt x="3265" y="5841"/>
                    <a:pt x="2928" y="5952"/>
                    <a:pt x="2595" y="5952"/>
                  </a:cubicBezTo>
                  <a:cubicBezTo>
                    <a:pt x="2111" y="5952"/>
                    <a:pt x="1634" y="5718"/>
                    <a:pt x="1292" y="5312"/>
                  </a:cubicBezTo>
                  <a:cubicBezTo>
                    <a:pt x="807" y="4737"/>
                    <a:pt x="730" y="3944"/>
                    <a:pt x="763" y="3222"/>
                  </a:cubicBezTo>
                  <a:cubicBezTo>
                    <a:pt x="810" y="2140"/>
                    <a:pt x="1105" y="1110"/>
                    <a:pt x="1047" y="20"/>
                  </a:cubicBezTo>
                  <a:cubicBezTo>
                    <a:pt x="1046" y="7"/>
                    <a:pt x="1034" y="1"/>
                    <a:pt x="1023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2099729" y="42342"/>
              <a:ext cx="287324" cy="190893"/>
            </a:xfrm>
            <a:custGeom>
              <a:avLst/>
              <a:gdLst/>
              <a:ahLst/>
              <a:cxnLst/>
              <a:rect l="l" t="t" r="r" b="b"/>
              <a:pathLst>
                <a:path w="6421" h="4266" extrusionOk="0">
                  <a:moveTo>
                    <a:pt x="6359" y="0"/>
                  </a:moveTo>
                  <a:cubicBezTo>
                    <a:pt x="6348" y="0"/>
                    <a:pt x="6337" y="4"/>
                    <a:pt x="6328" y="14"/>
                  </a:cubicBezTo>
                  <a:lnTo>
                    <a:pt x="6325" y="14"/>
                  </a:lnTo>
                  <a:cubicBezTo>
                    <a:pt x="4489" y="1842"/>
                    <a:pt x="2669" y="3764"/>
                    <a:pt x="4" y="4259"/>
                  </a:cubicBezTo>
                  <a:cubicBezTo>
                    <a:pt x="1" y="4259"/>
                    <a:pt x="1" y="4266"/>
                    <a:pt x="4" y="4266"/>
                  </a:cubicBezTo>
                  <a:cubicBezTo>
                    <a:pt x="5" y="4266"/>
                    <a:pt x="5" y="4265"/>
                    <a:pt x="6" y="4265"/>
                  </a:cubicBezTo>
                  <a:cubicBezTo>
                    <a:pt x="2649" y="3937"/>
                    <a:pt x="4690" y="1985"/>
                    <a:pt x="6391" y="77"/>
                  </a:cubicBezTo>
                  <a:cubicBezTo>
                    <a:pt x="6421" y="43"/>
                    <a:pt x="6392" y="0"/>
                    <a:pt x="635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2582342" y="-1057579"/>
              <a:ext cx="16780" cy="20808"/>
            </a:xfrm>
            <a:custGeom>
              <a:avLst/>
              <a:gdLst/>
              <a:ahLst/>
              <a:cxnLst/>
              <a:rect l="l" t="t" r="r" b="b"/>
              <a:pathLst>
                <a:path w="375" h="465" extrusionOk="0">
                  <a:moveTo>
                    <a:pt x="188" y="1"/>
                  </a:moveTo>
                  <a:cubicBezTo>
                    <a:pt x="136" y="1"/>
                    <a:pt x="84" y="30"/>
                    <a:pt x="69" y="90"/>
                  </a:cubicBezTo>
                  <a:cubicBezTo>
                    <a:pt x="55" y="145"/>
                    <a:pt x="42" y="200"/>
                    <a:pt x="25" y="252"/>
                  </a:cubicBezTo>
                  <a:cubicBezTo>
                    <a:pt x="0" y="357"/>
                    <a:pt x="77" y="464"/>
                    <a:pt x="188" y="464"/>
                  </a:cubicBezTo>
                  <a:cubicBezTo>
                    <a:pt x="295" y="464"/>
                    <a:pt x="375" y="357"/>
                    <a:pt x="347" y="252"/>
                  </a:cubicBezTo>
                  <a:cubicBezTo>
                    <a:pt x="333" y="197"/>
                    <a:pt x="320" y="142"/>
                    <a:pt x="306" y="90"/>
                  </a:cubicBezTo>
                  <a:cubicBezTo>
                    <a:pt x="291" y="30"/>
                    <a:pt x="239" y="1"/>
                    <a:pt x="18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2571378" y="-1166094"/>
              <a:ext cx="43629" cy="38170"/>
            </a:xfrm>
            <a:custGeom>
              <a:avLst/>
              <a:gdLst/>
              <a:ahLst/>
              <a:cxnLst/>
              <a:rect l="l" t="t" r="r" b="b"/>
              <a:pathLst>
                <a:path w="975" h="853" extrusionOk="0">
                  <a:moveTo>
                    <a:pt x="413" y="0"/>
                  </a:moveTo>
                  <a:cubicBezTo>
                    <a:pt x="313" y="0"/>
                    <a:pt x="199" y="58"/>
                    <a:pt x="130" y="125"/>
                  </a:cubicBezTo>
                  <a:cubicBezTo>
                    <a:pt x="55" y="199"/>
                    <a:pt x="0" y="320"/>
                    <a:pt x="6" y="425"/>
                  </a:cubicBezTo>
                  <a:cubicBezTo>
                    <a:pt x="11" y="535"/>
                    <a:pt x="47" y="651"/>
                    <a:pt x="130" y="728"/>
                  </a:cubicBezTo>
                  <a:cubicBezTo>
                    <a:pt x="205" y="795"/>
                    <a:pt x="306" y="852"/>
                    <a:pt x="412" y="852"/>
                  </a:cubicBezTo>
                  <a:cubicBezTo>
                    <a:pt x="419" y="852"/>
                    <a:pt x="426" y="852"/>
                    <a:pt x="433" y="852"/>
                  </a:cubicBezTo>
                  <a:cubicBezTo>
                    <a:pt x="496" y="846"/>
                    <a:pt x="562" y="843"/>
                    <a:pt x="625" y="830"/>
                  </a:cubicBezTo>
                  <a:cubicBezTo>
                    <a:pt x="713" y="810"/>
                    <a:pt x="790" y="764"/>
                    <a:pt x="857" y="700"/>
                  </a:cubicBezTo>
                  <a:cubicBezTo>
                    <a:pt x="925" y="637"/>
                    <a:pt x="975" y="518"/>
                    <a:pt x="972" y="425"/>
                  </a:cubicBezTo>
                  <a:cubicBezTo>
                    <a:pt x="967" y="326"/>
                    <a:pt x="934" y="221"/>
                    <a:pt x="857" y="150"/>
                  </a:cubicBezTo>
                  <a:cubicBezTo>
                    <a:pt x="790" y="89"/>
                    <a:pt x="713" y="42"/>
                    <a:pt x="625" y="23"/>
                  </a:cubicBezTo>
                  <a:cubicBezTo>
                    <a:pt x="562" y="9"/>
                    <a:pt x="496" y="4"/>
                    <a:pt x="433" y="1"/>
                  </a:cubicBezTo>
                  <a:cubicBezTo>
                    <a:pt x="426" y="0"/>
                    <a:pt x="420" y="0"/>
                    <a:pt x="413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4"/>
            <p:cNvSpPr/>
            <p:nvPr/>
          </p:nvSpPr>
          <p:spPr>
            <a:xfrm>
              <a:off x="2729072" y="-1140453"/>
              <a:ext cx="23716" cy="18391"/>
            </a:xfrm>
            <a:custGeom>
              <a:avLst/>
              <a:gdLst/>
              <a:ahLst/>
              <a:cxnLst/>
              <a:rect l="l" t="t" r="r" b="b"/>
              <a:pathLst>
                <a:path w="530" h="411" extrusionOk="0">
                  <a:moveTo>
                    <a:pt x="265" y="1"/>
                  </a:moveTo>
                  <a:cubicBezTo>
                    <a:pt x="1" y="1"/>
                    <a:pt x="1" y="411"/>
                    <a:pt x="265" y="411"/>
                  </a:cubicBezTo>
                  <a:cubicBezTo>
                    <a:pt x="529" y="411"/>
                    <a:pt x="529" y="1"/>
                    <a:pt x="26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4"/>
            <p:cNvSpPr/>
            <p:nvPr/>
          </p:nvSpPr>
          <p:spPr>
            <a:xfrm>
              <a:off x="2760978" y="-1021690"/>
              <a:ext cx="36648" cy="33919"/>
            </a:xfrm>
            <a:custGeom>
              <a:avLst/>
              <a:gdLst/>
              <a:ahLst/>
              <a:cxnLst/>
              <a:rect l="l" t="t" r="r" b="b"/>
              <a:pathLst>
                <a:path w="819" h="758" extrusionOk="0">
                  <a:moveTo>
                    <a:pt x="451" y="0"/>
                  </a:moveTo>
                  <a:cubicBezTo>
                    <a:pt x="446" y="0"/>
                    <a:pt x="441" y="0"/>
                    <a:pt x="436" y="1"/>
                  </a:cubicBezTo>
                  <a:cubicBezTo>
                    <a:pt x="312" y="6"/>
                    <a:pt x="193" y="67"/>
                    <a:pt x="124" y="163"/>
                  </a:cubicBezTo>
                  <a:cubicBezTo>
                    <a:pt x="53" y="210"/>
                    <a:pt x="1" y="295"/>
                    <a:pt x="3" y="378"/>
                  </a:cubicBezTo>
                  <a:cubicBezTo>
                    <a:pt x="9" y="466"/>
                    <a:pt x="53" y="549"/>
                    <a:pt x="124" y="595"/>
                  </a:cubicBezTo>
                  <a:cubicBezTo>
                    <a:pt x="196" y="692"/>
                    <a:pt x="314" y="758"/>
                    <a:pt x="436" y="758"/>
                  </a:cubicBezTo>
                  <a:cubicBezTo>
                    <a:pt x="532" y="758"/>
                    <a:pt x="634" y="714"/>
                    <a:pt x="703" y="648"/>
                  </a:cubicBezTo>
                  <a:cubicBezTo>
                    <a:pt x="769" y="582"/>
                    <a:pt x="818" y="474"/>
                    <a:pt x="813" y="378"/>
                  </a:cubicBezTo>
                  <a:cubicBezTo>
                    <a:pt x="810" y="282"/>
                    <a:pt x="777" y="180"/>
                    <a:pt x="703" y="111"/>
                  </a:cubicBezTo>
                  <a:cubicBezTo>
                    <a:pt x="632" y="48"/>
                    <a:pt x="544" y="0"/>
                    <a:pt x="45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4"/>
            <p:cNvSpPr/>
            <p:nvPr/>
          </p:nvSpPr>
          <p:spPr>
            <a:xfrm>
              <a:off x="2475527" y="-44783"/>
              <a:ext cx="31100" cy="24701"/>
            </a:xfrm>
            <a:custGeom>
              <a:avLst/>
              <a:gdLst/>
              <a:ahLst/>
              <a:cxnLst/>
              <a:rect l="l" t="t" r="r" b="b"/>
              <a:pathLst>
                <a:path w="695" h="552" extrusionOk="0">
                  <a:moveTo>
                    <a:pt x="283" y="1"/>
                  </a:moveTo>
                  <a:cubicBezTo>
                    <a:pt x="134" y="1"/>
                    <a:pt x="0" y="118"/>
                    <a:pt x="0" y="276"/>
                  </a:cubicBezTo>
                  <a:cubicBezTo>
                    <a:pt x="0" y="435"/>
                    <a:pt x="132" y="552"/>
                    <a:pt x="280" y="552"/>
                  </a:cubicBezTo>
                  <a:cubicBezTo>
                    <a:pt x="303" y="552"/>
                    <a:pt x="326" y="549"/>
                    <a:pt x="350" y="543"/>
                  </a:cubicBezTo>
                  <a:cubicBezTo>
                    <a:pt x="405" y="529"/>
                    <a:pt x="460" y="518"/>
                    <a:pt x="515" y="504"/>
                  </a:cubicBezTo>
                  <a:cubicBezTo>
                    <a:pt x="611" y="480"/>
                    <a:pt x="694" y="378"/>
                    <a:pt x="689" y="276"/>
                  </a:cubicBezTo>
                  <a:cubicBezTo>
                    <a:pt x="683" y="174"/>
                    <a:pt x="620" y="75"/>
                    <a:pt x="515" y="50"/>
                  </a:cubicBezTo>
                  <a:cubicBezTo>
                    <a:pt x="460" y="36"/>
                    <a:pt x="405" y="23"/>
                    <a:pt x="350" y="9"/>
                  </a:cubicBezTo>
                  <a:cubicBezTo>
                    <a:pt x="328" y="3"/>
                    <a:pt x="305" y="1"/>
                    <a:pt x="283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"/>
            <p:cNvSpPr/>
            <p:nvPr/>
          </p:nvSpPr>
          <p:spPr>
            <a:xfrm>
              <a:off x="2552763" y="-193617"/>
              <a:ext cx="28370" cy="22105"/>
            </a:xfrm>
            <a:custGeom>
              <a:avLst/>
              <a:gdLst/>
              <a:ahLst/>
              <a:cxnLst/>
              <a:rect l="l" t="t" r="r" b="b"/>
              <a:pathLst>
                <a:path w="634" h="494" extrusionOk="0">
                  <a:moveTo>
                    <a:pt x="317" y="1"/>
                  </a:moveTo>
                  <a:cubicBezTo>
                    <a:pt x="3" y="1"/>
                    <a:pt x="1" y="493"/>
                    <a:pt x="317" y="493"/>
                  </a:cubicBezTo>
                  <a:cubicBezTo>
                    <a:pt x="634" y="493"/>
                    <a:pt x="634" y="1"/>
                    <a:pt x="317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4"/>
            <p:cNvSpPr/>
            <p:nvPr/>
          </p:nvSpPr>
          <p:spPr>
            <a:xfrm>
              <a:off x="2625345" y="-306831"/>
              <a:ext cx="18615" cy="11366"/>
            </a:xfrm>
            <a:custGeom>
              <a:avLst/>
              <a:gdLst/>
              <a:ahLst/>
              <a:cxnLst/>
              <a:rect l="l" t="t" r="r" b="b"/>
              <a:pathLst>
                <a:path w="416" h="254" extrusionOk="0">
                  <a:moveTo>
                    <a:pt x="291" y="0"/>
                  </a:moveTo>
                  <a:cubicBezTo>
                    <a:pt x="289" y="0"/>
                    <a:pt x="288" y="0"/>
                    <a:pt x="287" y="0"/>
                  </a:cubicBezTo>
                  <a:cubicBezTo>
                    <a:pt x="248" y="3"/>
                    <a:pt x="209" y="0"/>
                    <a:pt x="171" y="9"/>
                  </a:cubicBezTo>
                  <a:cubicBezTo>
                    <a:pt x="141" y="14"/>
                    <a:pt x="113" y="28"/>
                    <a:pt x="86" y="42"/>
                  </a:cubicBezTo>
                  <a:cubicBezTo>
                    <a:pt x="0" y="75"/>
                    <a:pt x="0" y="179"/>
                    <a:pt x="86" y="212"/>
                  </a:cubicBezTo>
                  <a:cubicBezTo>
                    <a:pt x="113" y="223"/>
                    <a:pt x="141" y="240"/>
                    <a:pt x="171" y="245"/>
                  </a:cubicBezTo>
                  <a:cubicBezTo>
                    <a:pt x="209" y="254"/>
                    <a:pt x="248" y="251"/>
                    <a:pt x="287" y="254"/>
                  </a:cubicBezTo>
                  <a:cubicBezTo>
                    <a:pt x="288" y="254"/>
                    <a:pt x="289" y="254"/>
                    <a:pt x="291" y="254"/>
                  </a:cubicBezTo>
                  <a:cubicBezTo>
                    <a:pt x="355" y="254"/>
                    <a:pt x="416" y="192"/>
                    <a:pt x="413" y="127"/>
                  </a:cubicBezTo>
                  <a:cubicBezTo>
                    <a:pt x="408" y="62"/>
                    <a:pt x="358" y="0"/>
                    <a:pt x="29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4"/>
            <p:cNvSpPr/>
            <p:nvPr/>
          </p:nvSpPr>
          <p:spPr>
            <a:xfrm>
              <a:off x="2336046" y="-176121"/>
              <a:ext cx="25551" cy="18794"/>
            </a:xfrm>
            <a:custGeom>
              <a:avLst/>
              <a:gdLst/>
              <a:ahLst/>
              <a:cxnLst/>
              <a:rect l="l" t="t" r="r" b="b"/>
              <a:pathLst>
                <a:path w="571" h="420" extrusionOk="0">
                  <a:moveTo>
                    <a:pt x="211" y="0"/>
                  </a:moveTo>
                  <a:cubicBezTo>
                    <a:pt x="102" y="0"/>
                    <a:pt x="1" y="101"/>
                    <a:pt x="6" y="210"/>
                  </a:cubicBezTo>
                  <a:cubicBezTo>
                    <a:pt x="12" y="320"/>
                    <a:pt x="97" y="419"/>
                    <a:pt x="215" y="419"/>
                  </a:cubicBezTo>
                  <a:cubicBezTo>
                    <a:pt x="265" y="416"/>
                    <a:pt x="314" y="416"/>
                    <a:pt x="364" y="405"/>
                  </a:cubicBezTo>
                  <a:cubicBezTo>
                    <a:pt x="422" y="397"/>
                    <a:pt x="469" y="367"/>
                    <a:pt x="507" y="325"/>
                  </a:cubicBezTo>
                  <a:cubicBezTo>
                    <a:pt x="570" y="259"/>
                    <a:pt x="570" y="160"/>
                    <a:pt x="507" y="94"/>
                  </a:cubicBezTo>
                  <a:lnTo>
                    <a:pt x="507" y="91"/>
                  </a:lnTo>
                  <a:cubicBezTo>
                    <a:pt x="469" y="50"/>
                    <a:pt x="422" y="23"/>
                    <a:pt x="364" y="12"/>
                  </a:cubicBezTo>
                  <a:cubicBezTo>
                    <a:pt x="314" y="3"/>
                    <a:pt x="265" y="1"/>
                    <a:pt x="215" y="1"/>
                  </a:cubicBezTo>
                  <a:cubicBezTo>
                    <a:pt x="214" y="1"/>
                    <a:pt x="212" y="0"/>
                    <a:pt x="21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2396769" y="-255236"/>
              <a:ext cx="24208" cy="18794"/>
            </a:xfrm>
            <a:custGeom>
              <a:avLst/>
              <a:gdLst/>
              <a:ahLst/>
              <a:cxnLst/>
              <a:rect l="l" t="t" r="r" b="b"/>
              <a:pathLst>
                <a:path w="541" h="420" extrusionOk="0">
                  <a:moveTo>
                    <a:pt x="271" y="1"/>
                  </a:moveTo>
                  <a:cubicBezTo>
                    <a:pt x="1" y="1"/>
                    <a:pt x="1" y="419"/>
                    <a:pt x="271" y="419"/>
                  </a:cubicBezTo>
                  <a:cubicBezTo>
                    <a:pt x="541" y="419"/>
                    <a:pt x="541" y="1"/>
                    <a:pt x="27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4"/>
            <p:cNvSpPr/>
            <p:nvPr/>
          </p:nvSpPr>
          <p:spPr>
            <a:xfrm>
              <a:off x="2029384" y="111210"/>
              <a:ext cx="15930" cy="22463"/>
            </a:xfrm>
            <a:custGeom>
              <a:avLst/>
              <a:gdLst/>
              <a:ahLst/>
              <a:cxnLst/>
              <a:rect l="l" t="t" r="r" b="b"/>
              <a:pathLst>
                <a:path w="356" h="502" extrusionOk="0">
                  <a:moveTo>
                    <a:pt x="183" y="0"/>
                  </a:moveTo>
                  <a:cubicBezTo>
                    <a:pt x="181" y="0"/>
                    <a:pt x="179" y="0"/>
                    <a:pt x="177" y="0"/>
                  </a:cubicBezTo>
                  <a:cubicBezTo>
                    <a:pt x="130" y="3"/>
                    <a:pt x="89" y="22"/>
                    <a:pt x="56" y="53"/>
                  </a:cubicBezTo>
                  <a:cubicBezTo>
                    <a:pt x="17" y="88"/>
                    <a:pt x="3" y="143"/>
                    <a:pt x="3" y="196"/>
                  </a:cubicBezTo>
                  <a:cubicBezTo>
                    <a:pt x="1" y="237"/>
                    <a:pt x="1" y="281"/>
                    <a:pt x="1" y="325"/>
                  </a:cubicBezTo>
                  <a:cubicBezTo>
                    <a:pt x="1" y="413"/>
                    <a:pt x="79" y="502"/>
                    <a:pt x="169" y="502"/>
                  </a:cubicBezTo>
                  <a:cubicBezTo>
                    <a:pt x="171" y="502"/>
                    <a:pt x="174" y="501"/>
                    <a:pt x="177" y="501"/>
                  </a:cubicBezTo>
                  <a:cubicBezTo>
                    <a:pt x="273" y="496"/>
                    <a:pt x="356" y="424"/>
                    <a:pt x="356" y="325"/>
                  </a:cubicBezTo>
                  <a:cubicBezTo>
                    <a:pt x="353" y="284"/>
                    <a:pt x="356" y="242"/>
                    <a:pt x="353" y="201"/>
                  </a:cubicBezTo>
                  <a:cubicBezTo>
                    <a:pt x="350" y="154"/>
                    <a:pt x="345" y="110"/>
                    <a:pt x="315" y="69"/>
                  </a:cubicBezTo>
                  <a:cubicBezTo>
                    <a:pt x="283" y="32"/>
                    <a:pt x="233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2009560" y="-17934"/>
              <a:ext cx="23940" cy="18525"/>
            </a:xfrm>
            <a:custGeom>
              <a:avLst/>
              <a:gdLst/>
              <a:ahLst/>
              <a:cxnLst/>
              <a:rect l="l" t="t" r="r" b="b"/>
              <a:pathLst>
                <a:path w="535" h="414" extrusionOk="0">
                  <a:moveTo>
                    <a:pt x="267" y="1"/>
                  </a:moveTo>
                  <a:cubicBezTo>
                    <a:pt x="0" y="1"/>
                    <a:pt x="0" y="414"/>
                    <a:pt x="267" y="414"/>
                  </a:cubicBezTo>
                  <a:cubicBezTo>
                    <a:pt x="534" y="414"/>
                    <a:pt x="534" y="1"/>
                    <a:pt x="267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4"/>
          <p:cNvGrpSpPr/>
          <p:nvPr/>
        </p:nvGrpSpPr>
        <p:grpSpPr>
          <a:xfrm rot="1016838">
            <a:off x="-383252" y="3726773"/>
            <a:ext cx="1616765" cy="1763462"/>
            <a:chOff x="1798787" y="3873267"/>
            <a:chExt cx="1616720" cy="1763413"/>
          </a:xfrm>
        </p:grpSpPr>
        <p:sp>
          <p:nvSpPr>
            <p:cNvPr id="288" name="Google Shape;288;p4"/>
            <p:cNvSpPr/>
            <p:nvPr/>
          </p:nvSpPr>
          <p:spPr>
            <a:xfrm>
              <a:off x="1822951" y="3996952"/>
              <a:ext cx="1384935" cy="1639727"/>
            </a:xfrm>
            <a:custGeom>
              <a:avLst/>
              <a:gdLst/>
              <a:ahLst/>
              <a:cxnLst/>
              <a:rect l="l" t="t" r="r" b="b"/>
              <a:pathLst>
                <a:path w="30950" h="36644" extrusionOk="0">
                  <a:moveTo>
                    <a:pt x="27962" y="1"/>
                  </a:moveTo>
                  <a:cubicBezTo>
                    <a:pt x="27626" y="1"/>
                    <a:pt x="27285" y="277"/>
                    <a:pt x="27389" y="709"/>
                  </a:cubicBezTo>
                  <a:cubicBezTo>
                    <a:pt x="29727" y="10252"/>
                    <a:pt x="19138" y="15230"/>
                    <a:pt x="12673" y="19390"/>
                  </a:cubicBezTo>
                  <a:cubicBezTo>
                    <a:pt x="6492" y="23366"/>
                    <a:pt x="1638" y="29247"/>
                    <a:pt x="14" y="36540"/>
                  </a:cubicBezTo>
                  <a:cubicBezTo>
                    <a:pt x="0" y="36603"/>
                    <a:pt x="49" y="36643"/>
                    <a:pt x="96" y="36643"/>
                  </a:cubicBezTo>
                  <a:cubicBezTo>
                    <a:pt x="127" y="36643"/>
                    <a:pt x="158" y="36625"/>
                    <a:pt x="171" y="36584"/>
                  </a:cubicBezTo>
                  <a:cubicBezTo>
                    <a:pt x="1506" y="32424"/>
                    <a:pt x="3477" y="28666"/>
                    <a:pt x="6415" y="25403"/>
                  </a:cubicBezTo>
                  <a:cubicBezTo>
                    <a:pt x="9416" y="22069"/>
                    <a:pt x="13177" y="19910"/>
                    <a:pt x="17040" y="17733"/>
                  </a:cubicBezTo>
                  <a:cubicBezTo>
                    <a:pt x="23048" y="14343"/>
                    <a:pt x="30949" y="8424"/>
                    <a:pt x="28494" y="403"/>
                  </a:cubicBezTo>
                  <a:cubicBezTo>
                    <a:pt x="28407" y="123"/>
                    <a:pt x="28185" y="1"/>
                    <a:pt x="27962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1798787" y="3873267"/>
              <a:ext cx="1016708" cy="1680671"/>
            </a:xfrm>
            <a:custGeom>
              <a:avLst/>
              <a:gdLst/>
              <a:ahLst/>
              <a:cxnLst/>
              <a:rect l="l" t="t" r="r" b="b"/>
              <a:pathLst>
                <a:path w="22721" h="37559" extrusionOk="0">
                  <a:moveTo>
                    <a:pt x="21526" y="0"/>
                  </a:moveTo>
                  <a:cubicBezTo>
                    <a:pt x="21232" y="0"/>
                    <a:pt x="20921" y="199"/>
                    <a:pt x="20933" y="544"/>
                  </a:cubicBezTo>
                  <a:cubicBezTo>
                    <a:pt x="21077" y="4561"/>
                    <a:pt x="21768" y="8820"/>
                    <a:pt x="19521" y="12440"/>
                  </a:cubicBezTo>
                  <a:cubicBezTo>
                    <a:pt x="17489" y="15720"/>
                    <a:pt x="13679" y="17322"/>
                    <a:pt x="10727" y="19618"/>
                  </a:cubicBezTo>
                  <a:cubicBezTo>
                    <a:pt x="5265" y="23869"/>
                    <a:pt x="980" y="30579"/>
                    <a:pt x="6" y="37493"/>
                  </a:cubicBezTo>
                  <a:cubicBezTo>
                    <a:pt x="1" y="37531"/>
                    <a:pt x="33" y="37558"/>
                    <a:pt x="63" y="37558"/>
                  </a:cubicBezTo>
                  <a:cubicBezTo>
                    <a:pt x="83" y="37558"/>
                    <a:pt x="101" y="37547"/>
                    <a:pt x="108" y="37520"/>
                  </a:cubicBezTo>
                  <a:cubicBezTo>
                    <a:pt x="1096" y="33663"/>
                    <a:pt x="2456" y="29973"/>
                    <a:pt x="4805" y="26722"/>
                  </a:cubicBezTo>
                  <a:cubicBezTo>
                    <a:pt x="7291" y="23283"/>
                    <a:pt x="10438" y="20623"/>
                    <a:pt x="14031" y="18410"/>
                  </a:cubicBezTo>
                  <a:cubicBezTo>
                    <a:pt x="17004" y="16581"/>
                    <a:pt x="19953" y="14660"/>
                    <a:pt x="21338" y="11303"/>
                  </a:cubicBezTo>
                  <a:cubicBezTo>
                    <a:pt x="22720" y="7950"/>
                    <a:pt x="22572" y="3916"/>
                    <a:pt x="22021" y="398"/>
                  </a:cubicBezTo>
                  <a:cubicBezTo>
                    <a:pt x="21978" y="124"/>
                    <a:pt x="21757" y="0"/>
                    <a:pt x="2152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1990042" y="4320082"/>
              <a:ext cx="1385651" cy="1154396"/>
            </a:xfrm>
            <a:custGeom>
              <a:avLst/>
              <a:gdLst/>
              <a:ahLst/>
              <a:cxnLst/>
              <a:rect l="l" t="t" r="r" b="b"/>
              <a:pathLst>
                <a:path w="30966" h="25798" extrusionOk="0">
                  <a:moveTo>
                    <a:pt x="29516" y="1"/>
                  </a:moveTo>
                  <a:cubicBezTo>
                    <a:pt x="29334" y="1"/>
                    <a:pt x="29157" y="134"/>
                    <a:pt x="29126" y="380"/>
                  </a:cubicBezTo>
                  <a:cubicBezTo>
                    <a:pt x="28895" y="2227"/>
                    <a:pt x="28887" y="3722"/>
                    <a:pt x="27887" y="5385"/>
                  </a:cubicBezTo>
                  <a:cubicBezTo>
                    <a:pt x="26946" y="6949"/>
                    <a:pt x="25591" y="8259"/>
                    <a:pt x="24068" y="9253"/>
                  </a:cubicBezTo>
                  <a:cubicBezTo>
                    <a:pt x="20866" y="11340"/>
                    <a:pt x="17009" y="12120"/>
                    <a:pt x="13493" y="13510"/>
                  </a:cubicBezTo>
                  <a:cubicBezTo>
                    <a:pt x="7722" y="15795"/>
                    <a:pt x="2692" y="20046"/>
                    <a:pt x="21" y="25715"/>
                  </a:cubicBezTo>
                  <a:cubicBezTo>
                    <a:pt x="1" y="25759"/>
                    <a:pt x="36" y="25797"/>
                    <a:pt x="72" y="25797"/>
                  </a:cubicBezTo>
                  <a:cubicBezTo>
                    <a:pt x="89" y="25797"/>
                    <a:pt x="106" y="25789"/>
                    <a:pt x="118" y="25770"/>
                  </a:cubicBezTo>
                  <a:cubicBezTo>
                    <a:pt x="2136" y="22568"/>
                    <a:pt x="4589" y="19738"/>
                    <a:pt x="7700" y="17552"/>
                  </a:cubicBezTo>
                  <a:cubicBezTo>
                    <a:pt x="10993" y="15239"/>
                    <a:pt x="14721" y="14129"/>
                    <a:pt x="18501" y="12888"/>
                  </a:cubicBezTo>
                  <a:cubicBezTo>
                    <a:pt x="21701" y="11839"/>
                    <a:pt x="24897" y="10523"/>
                    <a:pt x="27257" y="8034"/>
                  </a:cubicBezTo>
                  <a:cubicBezTo>
                    <a:pt x="29016" y="6181"/>
                    <a:pt x="30965" y="2907"/>
                    <a:pt x="29892" y="275"/>
                  </a:cubicBezTo>
                  <a:cubicBezTo>
                    <a:pt x="29815" y="88"/>
                    <a:pt x="29664" y="1"/>
                    <a:pt x="2951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4"/>
            <p:cNvSpPr/>
            <p:nvPr/>
          </p:nvSpPr>
          <p:spPr>
            <a:xfrm>
              <a:off x="2048529" y="5087968"/>
              <a:ext cx="937013" cy="478977"/>
            </a:xfrm>
            <a:custGeom>
              <a:avLst/>
              <a:gdLst/>
              <a:ahLst/>
              <a:cxnLst/>
              <a:rect l="l" t="t" r="r" b="b"/>
              <a:pathLst>
                <a:path w="20940" h="10704" extrusionOk="0">
                  <a:moveTo>
                    <a:pt x="20596" y="1"/>
                  </a:moveTo>
                  <a:cubicBezTo>
                    <a:pt x="20569" y="1"/>
                    <a:pt x="20541" y="6"/>
                    <a:pt x="20512" y="17"/>
                  </a:cubicBezTo>
                  <a:cubicBezTo>
                    <a:pt x="19146" y="560"/>
                    <a:pt x="17888" y="1097"/>
                    <a:pt x="16393" y="1179"/>
                  </a:cubicBezTo>
                  <a:cubicBezTo>
                    <a:pt x="16150" y="1193"/>
                    <a:pt x="15908" y="1198"/>
                    <a:pt x="15664" y="1198"/>
                  </a:cubicBezTo>
                  <a:cubicBezTo>
                    <a:pt x="15072" y="1198"/>
                    <a:pt x="14479" y="1169"/>
                    <a:pt x="13887" y="1169"/>
                  </a:cubicBezTo>
                  <a:cubicBezTo>
                    <a:pt x="13644" y="1169"/>
                    <a:pt x="13401" y="1174"/>
                    <a:pt x="13158" y="1187"/>
                  </a:cubicBezTo>
                  <a:cubicBezTo>
                    <a:pt x="11253" y="1289"/>
                    <a:pt x="9389" y="1790"/>
                    <a:pt x="7668" y="2608"/>
                  </a:cubicBezTo>
                  <a:cubicBezTo>
                    <a:pt x="4248" y="4230"/>
                    <a:pt x="1371" y="7099"/>
                    <a:pt x="11" y="10651"/>
                  </a:cubicBezTo>
                  <a:cubicBezTo>
                    <a:pt x="0" y="10680"/>
                    <a:pt x="27" y="10703"/>
                    <a:pt x="53" y="10703"/>
                  </a:cubicBezTo>
                  <a:cubicBezTo>
                    <a:pt x="66" y="10703"/>
                    <a:pt x="78" y="10697"/>
                    <a:pt x="85" y="10684"/>
                  </a:cubicBezTo>
                  <a:cubicBezTo>
                    <a:pt x="2073" y="6843"/>
                    <a:pt x="5322" y="3919"/>
                    <a:pt x="9502" y="2666"/>
                  </a:cubicBezTo>
                  <a:cubicBezTo>
                    <a:pt x="11630" y="2027"/>
                    <a:pt x="13662" y="2137"/>
                    <a:pt x="15842" y="2115"/>
                  </a:cubicBezTo>
                  <a:cubicBezTo>
                    <a:pt x="17643" y="2096"/>
                    <a:pt x="19414" y="1705"/>
                    <a:pt x="20774" y="463"/>
                  </a:cubicBezTo>
                  <a:cubicBezTo>
                    <a:pt x="20939" y="310"/>
                    <a:pt x="20805" y="1"/>
                    <a:pt x="2059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4"/>
            <p:cNvSpPr/>
            <p:nvPr/>
          </p:nvSpPr>
          <p:spPr>
            <a:xfrm>
              <a:off x="2698681" y="4201408"/>
              <a:ext cx="241010" cy="395344"/>
            </a:xfrm>
            <a:custGeom>
              <a:avLst/>
              <a:gdLst/>
              <a:ahLst/>
              <a:cxnLst/>
              <a:rect l="l" t="t" r="r" b="b"/>
              <a:pathLst>
                <a:path w="5386" h="8835" extrusionOk="0">
                  <a:moveTo>
                    <a:pt x="5089" y="1"/>
                  </a:moveTo>
                  <a:cubicBezTo>
                    <a:pt x="4938" y="1"/>
                    <a:pt x="4780" y="98"/>
                    <a:pt x="4769" y="292"/>
                  </a:cubicBezTo>
                  <a:cubicBezTo>
                    <a:pt x="4554" y="3703"/>
                    <a:pt x="2800" y="6702"/>
                    <a:pt x="58" y="8709"/>
                  </a:cubicBezTo>
                  <a:cubicBezTo>
                    <a:pt x="0" y="8750"/>
                    <a:pt x="34" y="8835"/>
                    <a:pt x="91" y="8835"/>
                  </a:cubicBezTo>
                  <a:cubicBezTo>
                    <a:pt x="102" y="8835"/>
                    <a:pt x="114" y="8832"/>
                    <a:pt x="127" y="8824"/>
                  </a:cubicBezTo>
                  <a:cubicBezTo>
                    <a:pt x="3246" y="7029"/>
                    <a:pt x="5108" y="3855"/>
                    <a:pt x="5372" y="292"/>
                  </a:cubicBezTo>
                  <a:cubicBezTo>
                    <a:pt x="5386" y="98"/>
                    <a:pt x="5240" y="1"/>
                    <a:pt x="5089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4"/>
            <p:cNvSpPr/>
            <p:nvPr/>
          </p:nvSpPr>
          <p:spPr>
            <a:xfrm>
              <a:off x="2920947" y="4025949"/>
              <a:ext cx="45240" cy="52176"/>
            </a:xfrm>
            <a:custGeom>
              <a:avLst/>
              <a:gdLst/>
              <a:ahLst/>
              <a:cxnLst/>
              <a:rect l="l" t="t" r="r" b="b"/>
              <a:pathLst>
                <a:path w="1011" h="1166" extrusionOk="0">
                  <a:moveTo>
                    <a:pt x="517" y="0"/>
                  </a:moveTo>
                  <a:cubicBezTo>
                    <a:pt x="513" y="0"/>
                    <a:pt x="508" y="0"/>
                    <a:pt x="504" y="0"/>
                  </a:cubicBezTo>
                  <a:cubicBezTo>
                    <a:pt x="388" y="6"/>
                    <a:pt x="275" y="47"/>
                    <a:pt x="190" y="133"/>
                  </a:cubicBezTo>
                  <a:cubicBezTo>
                    <a:pt x="124" y="199"/>
                    <a:pt x="88" y="279"/>
                    <a:pt x="58" y="367"/>
                  </a:cubicBezTo>
                  <a:cubicBezTo>
                    <a:pt x="25" y="463"/>
                    <a:pt x="22" y="570"/>
                    <a:pt x="11" y="672"/>
                  </a:cubicBezTo>
                  <a:cubicBezTo>
                    <a:pt x="0" y="788"/>
                    <a:pt x="77" y="939"/>
                    <a:pt x="157" y="1019"/>
                  </a:cubicBezTo>
                  <a:cubicBezTo>
                    <a:pt x="239" y="1101"/>
                    <a:pt x="372" y="1165"/>
                    <a:pt x="490" y="1165"/>
                  </a:cubicBezTo>
                  <a:cubicBezTo>
                    <a:pt x="494" y="1165"/>
                    <a:pt x="499" y="1165"/>
                    <a:pt x="504" y="1165"/>
                  </a:cubicBezTo>
                  <a:cubicBezTo>
                    <a:pt x="631" y="1157"/>
                    <a:pt x="763" y="1116"/>
                    <a:pt x="854" y="1019"/>
                  </a:cubicBezTo>
                  <a:cubicBezTo>
                    <a:pt x="936" y="931"/>
                    <a:pt x="1011" y="799"/>
                    <a:pt x="997" y="672"/>
                  </a:cubicBezTo>
                  <a:cubicBezTo>
                    <a:pt x="986" y="576"/>
                    <a:pt x="986" y="469"/>
                    <a:pt x="955" y="378"/>
                  </a:cubicBezTo>
                  <a:cubicBezTo>
                    <a:pt x="928" y="303"/>
                    <a:pt x="900" y="237"/>
                    <a:pt x="851" y="177"/>
                  </a:cubicBezTo>
                  <a:cubicBezTo>
                    <a:pt x="776" y="78"/>
                    <a:pt x="648" y="0"/>
                    <a:pt x="517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4"/>
            <p:cNvSpPr/>
            <p:nvPr/>
          </p:nvSpPr>
          <p:spPr>
            <a:xfrm>
              <a:off x="2871634" y="4693464"/>
              <a:ext cx="58932" cy="41884"/>
            </a:xfrm>
            <a:custGeom>
              <a:avLst/>
              <a:gdLst/>
              <a:ahLst/>
              <a:cxnLst/>
              <a:rect l="l" t="t" r="r" b="b"/>
              <a:pathLst>
                <a:path w="1317" h="936" extrusionOk="0">
                  <a:moveTo>
                    <a:pt x="1024" y="1"/>
                  </a:moveTo>
                  <a:cubicBezTo>
                    <a:pt x="1002" y="1"/>
                    <a:pt x="981" y="3"/>
                    <a:pt x="959" y="6"/>
                  </a:cubicBezTo>
                  <a:cubicBezTo>
                    <a:pt x="901" y="15"/>
                    <a:pt x="846" y="23"/>
                    <a:pt x="788" y="37"/>
                  </a:cubicBezTo>
                  <a:lnTo>
                    <a:pt x="706" y="59"/>
                  </a:lnTo>
                  <a:cubicBezTo>
                    <a:pt x="678" y="67"/>
                    <a:pt x="664" y="71"/>
                    <a:pt x="662" y="71"/>
                  </a:cubicBezTo>
                  <a:cubicBezTo>
                    <a:pt x="660" y="71"/>
                    <a:pt x="665" y="69"/>
                    <a:pt x="675" y="64"/>
                  </a:cubicBezTo>
                  <a:lnTo>
                    <a:pt x="675" y="64"/>
                  </a:lnTo>
                  <a:cubicBezTo>
                    <a:pt x="518" y="89"/>
                    <a:pt x="386" y="152"/>
                    <a:pt x="249" y="232"/>
                  </a:cubicBezTo>
                  <a:cubicBezTo>
                    <a:pt x="75" y="328"/>
                    <a:pt x="1" y="582"/>
                    <a:pt x="111" y="752"/>
                  </a:cubicBezTo>
                  <a:cubicBezTo>
                    <a:pt x="191" y="876"/>
                    <a:pt x="309" y="935"/>
                    <a:pt x="436" y="935"/>
                  </a:cubicBezTo>
                  <a:cubicBezTo>
                    <a:pt x="501" y="935"/>
                    <a:pt x="568" y="920"/>
                    <a:pt x="634" y="890"/>
                  </a:cubicBezTo>
                  <a:cubicBezTo>
                    <a:pt x="686" y="865"/>
                    <a:pt x="741" y="841"/>
                    <a:pt x="791" y="813"/>
                  </a:cubicBezTo>
                  <a:cubicBezTo>
                    <a:pt x="816" y="796"/>
                    <a:pt x="841" y="780"/>
                    <a:pt x="865" y="766"/>
                  </a:cubicBezTo>
                  <a:cubicBezTo>
                    <a:pt x="923" y="733"/>
                    <a:pt x="967" y="686"/>
                    <a:pt x="1000" y="631"/>
                  </a:cubicBezTo>
                  <a:lnTo>
                    <a:pt x="1000" y="631"/>
                  </a:lnTo>
                  <a:cubicBezTo>
                    <a:pt x="996" y="640"/>
                    <a:pt x="995" y="645"/>
                    <a:pt x="998" y="645"/>
                  </a:cubicBezTo>
                  <a:cubicBezTo>
                    <a:pt x="1002" y="645"/>
                    <a:pt x="1013" y="636"/>
                    <a:pt x="1031" y="615"/>
                  </a:cubicBezTo>
                  <a:cubicBezTo>
                    <a:pt x="1053" y="598"/>
                    <a:pt x="1072" y="582"/>
                    <a:pt x="1094" y="562"/>
                  </a:cubicBezTo>
                  <a:cubicBezTo>
                    <a:pt x="1138" y="527"/>
                    <a:pt x="1176" y="485"/>
                    <a:pt x="1215" y="447"/>
                  </a:cubicBezTo>
                  <a:cubicBezTo>
                    <a:pt x="1298" y="364"/>
                    <a:pt x="1317" y="229"/>
                    <a:pt x="1256" y="127"/>
                  </a:cubicBezTo>
                  <a:cubicBezTo>
                    <a:pt x="1205" y="38"/>
                    <a:pt x="1118" y="1"/>
                    <a:pt x="1024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4"/>
            <p:cNvSpPr/>
            <p:nvPr/>
          </p:nvSpPr>
          <p:spPr>
            <a:xfrm>
              <a:off x="3057296" y="4560292"/>
              <a:ext cx="63273" cy="49088"/>
            </a:xfrm>
            <a:custGeom>
              <a:avLst/>
              <a:gdLst/>
              <a:ahLst/>
              <a:cxnLst/>
              <a:rect l="l" t="t" r="r" b="b"/>
              <a:pathLst>
                <a:path w="1414" h="1097" extrusionOk="0">
                  <a:moveTo>
                    <a:pt x="706" y="0"/>
                  </a:moveTo>
                  <a:cubicBezTo>
                    <a:pt x="1" y="0"/>
                    <a:pt x="1" y="1096"/>
                    <a:pt x="706" y="1096"/>
                  </a:cubicBezTo>
                  <a:cubicBezTo>
                    <a:pt x="1413" y="1096"/>
                    <a:pt x="1413" y="0"/>
                    <a:pt x="70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4"/>
            <p:cNvSpPr/>
            <p:nvPr/>
          </p:nvSpPr>
          <p:spPr>
            <a:xfrm>
              <a:off x="3169793" y="4168921"/>
              <a:ext cx="100592" cy="286831"/>
            </a:xfrm>
            <a:custGeom>
              <a:avLst/>
              <a:gdLst/>
              <a:ahLst/>
              <a:cxnLst/>
              <a:rect l="l" t="t" r="r" b="b"/>
              <a:pathLst>
                <a:path w="2248" h="6410" extrusionOk="0">
                  <a:moveTo>
                    <a:pt x="1801" y="1"/>
                  </a:moveTo>
                  <a:cubicBezTo>
                    <a:pt x="1738" y="1"/>
                    <a:pt x="1671" y="37"/>
                    <a:pt x="1653" y="101"/>
                  </a:cubicBezTo>
                  <a:cubicBezTo>
                    <a:pt x="1361" y="1123"/>
                    <a:pt x="1336" y="2202"/>
                    <a:pt x="1066" y="3234"/>
                  </a:cubicBezTo>
                  <a:cubicBezTo>
                    <a:pt x="799" y="4261"/>
                    <a:pt x="444" y="5275"/>
                    <a:pt x="37" y="6255"/>
                  </a:cubicBezTo>
                  <a:cubicBezTo>
                    <a:pt x="0" y="6344"/>
                    <a:pt x="82" y="6410"/>
                    <a:pt x="162" y="6410"/>
                  </a:cubicBezTo>
                  <a:cubicBezTo>
                    <a:pt x="204" y="6410"/>
                    <a:pt x="244" y="6392"/>
                    <a:pt x="268" y="6351"/>
                  </a:cubicBezTo>
                  <a:cubicBezTo>
                    <a:pt x="1284" y="4586"/>
                    <a:pt x="2247" y="2174"/>
                    <a:pt x="1923" y="101"/>
                  </a:cubicBezTo>
                  <a:lnTo>
                    <a:pt x="1925" y="101"/>
                  </a:lnTo>
                  <a:cubicBezTo>
                    <a:pt x="1915" y="32"/>
                    <a:pt x="1859" y="1"/>
                    <a:pt x="180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4"/>
            <p:cNvSpPr/>
            <p:nvPr/>
          </p:nvSpPr>
          <p:spPr>
            <a:xfrm>
              <a:off x="2659481" y="4800637"/>
              <a:ext cx="659623" cy="230718"/>
            </a:xfrm>
            <a:custGeom>
              <a:avLst/>
              <a:gdLst/>
              <a:ahLst/>
              <a:cxnLst/>
              <a:rect l="l" t="t" r="r" b="b"/>
              <a:pathLst>
                <a:path w="14741" h="5156" extrusionOk="0">
                  <a:moveTo>
                    <a:pt x="14441" y="1"/>
                  </a:moveTo>
                  <a:cubicBezTo>
                    <a:pt x="14402" y="1"/>
                    <a:pt x="14361" y="12"/>
                    <a:pt x="14320" y="37"/>
                  </a:cubicBezTo>
                  <a:cubicBezTo>
                    <a:pt x="13249" y="703"/>
                    <a:pt x="12418" y="1664"/>
                    <a:pt x="11306" y="2306"/>
                  </a:cubicBezTo>
                  <a:cubicBezTo>
                    <a:pt x="10218" y="2933"/>
                    <a:pt x="9051" y="3407"/>
                    <a:pt x="7847" y="3762"/>
                  </a:cubicBezTo>
                  <a:cubicBezTo>
                    <a:pt x="5328" y="4506"/>
                    <a:pt x="2685" y="4756"/>
                    <a:pt x="80" y="5031"/>
                  </a:cubicBezTo>
                  <a:cubicBezTo>
                    <a:pt x="4" y="5040"/>
                    <a:pt x="1" y="5155"/>
                    <a:pt x="78" y="5155"/>
                  </a:cubicBezTo>
                  <a:cubicBezTo>
                    <a:pt x="79" y="5155"/>
                    <a:pt x="80" y="5155"/>
                    <a:pt x="80" y="5155"/>
                  </a:cubicBezTo>
                  <a:cubicBezTo>
                    <a:pt x="2894" y="5062"/>
                    <a:pt x="5722" y="4850"/>
                    <a:pt x="8448" y="4104"/>
                  </a:cubicBezTo>
                  <a:cubicBezTo>
                    <a:pt x="10559" y="3528"/>
                    <a:pt x="13566" y="2432"/>
                    <a:pt x="14654" y="370"/>
                  </a:cubicBezTo>
                  <a:cubicBezTo>
                    <a:pt x="14741" y="203"/>
                    <a:pt x="14609" y="1"/>
                    <a:pt x="1444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4"/>
            <p:cNvSpPr/>
            <p:nvPr/>
          </p:nvSpPr>
          <p:spPr>
            <a:xfrm>
              <a:off x="3370491" y="4699639"/>
              <a:ext cx="45016" cy="34903"/>
            </a:xfrm>
            <a:custGeom>
              <a:avLst/>
              <a:gdLst/>
              <a:ahLst/>
              <a:cxnLst/>
              <a:rect l="l" t="t" r="r" b="b"/>
              <a:pathLst>
                <a:path w="1006" h="780" extrusionOk="0">
                  <a:moveTo>
                    <a:pt x="505" y="0"/>
                  </a:moveTo>
                  <a:cubicBezTo>
                    <a:pt x="4" y="0"/>
                    <a:pt x="1" y="780"/>
                    <a:pt x="505" y="780"/>
                  </a:cubicBezTo>
                  <a:cubicBezTo>
                    <a:pt x="1006" y="780"/>
                    <a:pt x="1006" y="0"/>
                    <a:pt x="505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4"/>
            <p:cNvSpPr/>
            <p:nvPr/>
          </p:nvSpPr>
          <p:spPr>
            <a:xfrm>
              <a:off x="3100209" y="5058836"/>
              <a:ext cx="40317" cy="30428"/>
            </a:xfrm>
            <a:custGeom>
              <a:avLst/>
              <a:gdLst/>
              <a:ahLst/>
              <a:cxnLst/>
              <a:rect l="l" t="t" r="r" b="b"/>
              <a:pathLst>
                <a:path w="901" h="680" extrusionOk="0">
                  <a:moveTo>
                    <a:pt x="341" y="1"/>
                  </a:moveTo>
                  <a:cubicBezTo>
                    <a:pt x="161" y="1"/>
                    <a:pt x="0" y="151"/>
                    <a:pt x="0" y="341"/>
                  </a:cubicBezTo>
                  <a:cubicBezTo>
                    <a:pt x="0" y="531"/>
                    <a:pt x="162" y="680"/>
                    <a:pt x="343" y="680"/>
                  </a:cubicBezTo>
                  <a:cubicBezTo>
                    <a:pt x="372" y="680"/>
                    <a:pt x="401" y="676"/>
                    <a:pt x="430" y="668"/>
                  </a:cubicBezTo>
                  <a:cubicBezTo>
                    <a:pt x="520" y="644"/>
                    <a:pt x="614" y="616"/>
                    <a:pt x="705" y="591"/>
                  </a:cubicBezTo>
                  <a:cubicBezTo>
                    <a:pt x="810" y="561"/>
                    <a:pt x="900" y="454"/>
                    <a:pt x="895" y="341"/>
                  </a:cubicBezTo>
                  <a:cubicBezTo>
                    <a:pt x="889" y="225"/>
                    <a:pt x="818" y="120"/>
                    <a:pt x="705" y="87"/>
                  </a:cubicBezTo>
                  <a:cubicBezTo>
                    <a:pt x="611" y="63"/>
                    <a:pt x="520" y="38"/>
                    <a:pt x="430" y="13"/>
                  </a:cubicBezTo>
                  <a:cubicBezTo>
                    <a:pt x="400" y="5"/>
                    <a:pt x="370" y="1"/>
                    <a:pt x="34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4"/>
          <p:cNvSpPr/>
          <p:nvPr/>
        </p:nvSpPr>
        <p:spPr>
          <a:xfrm>
            <a:off x="2409013" y="4458194"/>
            <a:ext cx="300406" cy="300609"/>
          </a:xfrm>
          <a:custGeom>
            <a:avLst/>
            <a:gdLst/>
            <a:ahLst/>
            <a:cxnLst/>
            <a:rect l="l" t="t" r="r" b="b"/>
            <a:pathLst>
              <a:path w="4723" h="4726" extrusionOk="0">
                <a:moveTo>
                  <a:pt x="2300" y="1"/>
                </a:moveTo>
                <a:cubicBezTo>
                  <a:pt x="2300" y="1"/>
                  <a:pt x="2129" y="1091"/>
                  <a:pt x="2096" y="2101"/>
                </a:cubicBezTo>
                <a:cubicBezTo>
                  <a:pt x="1297" y="2159"/>
                  <a:pt x="1" y="2426"/>
                  <a:pt x="1" y="2426"/>
                </a:cubicBezTo>
                <a:cubicBezTo>
                  <a:pt x="1" y="2426"/>
                  <a:pt x="1083" y="2594"/>
                  <a:pt x="2093" y="2627"/>
                </a:cubicBezTo>
                <a:cubicBezTo>
                  <a:pt x="2115" y="3657"/>
                  <a:pt x="2300" y="4725"/>
                  <a:pt x="2300" y="4725"/>
                </a:cubicBezTo>
                <a:cubicBezTo>
                  <a:pt x="2300" y="4725"/>
                  <a:pt x="2564" y="3431"/>
                  <a:pt x="2622" y="2633"/>
                </a:cubicBezTo>
                <a:cubicBezTo>
                  <a:pt x="3651" y="2608"/>
                  <a:pt x="4722" y="2426"/>
                  <a:pt x="4722" y="2426"/>
                </a:cubicBezTo>
                <a:cubicBezTo>
                  <a:pt x="4722" y="2426"/>
                  <a:pt x="3420" y="2159"/>
                  <a:pt x="2622" y="2101"/>
                </a:cubicBezTo>
                <a:cubicBezTo>
                  <a:pt x="2567" y="1303"/>
                  <a:pt x="2300" y="1"/>
                  <a:pt x="230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3" name="Google Shape;2953;p31"/>
          <p:cNvGrpSpPr/>
          <p:nvPr/>
        </p:nvGrpSpPr>
        <p:grpSpPr>
          <a:xfrm>
            <a:off x="1534150" y="4121875"/>
            <a:ext cx="2060559" cy="1540699"/>
            <a:chOff x="-643700" y="2815950"/>
            <a:chExt cx="2060559" cy="1540699"/>
          </a:xfrm>
        </p:grpSpPr>
        <p:sp>
          <p:nvSpPr>
            <p:cNvPr id="2954" name="Google Shape;2954;p31"/>
            <p:cNvSpPr/>
            <p:nvPr/>
          </p:nvSpPr>
          <p:spPr>
            <a:xfrm>
              <a:off x="-327149" y="2887251"/>
              <a:ext cx="1460225" cy="1460225"/>
            </a:xfrm>
            <a:custGeom>
              <a:avLst/>
              <a:gdLst/>
              <a:ahLst/>
              <a:cxnLst/>
              <a:rect l="l" t="t" r="r" b="b"/>
              <a:pathLst>
                <a:path w="41226" h="41226" extrusionOk="0">
                  <a:moveTo>
                    <a:pt x="20611" y="1"/>
                  </a:moveTo>
                  <a:cubicBezTo>
                    <a:pt x="15146" y="1"/>
                    <a:pt x="9904" y="2173"/>
                    <a:pt x="6038" y="6039"/>
                  </a:cubicBezTo>
                  <a:cubicBezTo>
                    <a:pt x="2173" y="9904"/>
                    <a:pt x="0" y="15146"/>
                    <a:pt x="0" y="20614"/>
                  </a:cubicBezTo>
                  <a:cubicBezTo>
                    <a:pt x="0" y="26080"/>
                    <a:pt x="2173" y="31322"/>
                    <a:pt x="6038" y="35188"/>
                  </a:cubicBezTo>
                  <a:cubicBezTo>
                    <a:pt x="9904" y="39053"/>
                    <a:pt x="15146" y="41226"/>
                    <a:pt x="20611" y="41226"/>
                  </a:cubicBezTo>
                  <a:cubicBezTo>
                    <a:pt x="26079" y="41226"/>
                    <a:pt x="31322" y="39053"/>
                    <a:pt x="35187" y="35188"/>
                  </a:cubicBezTo>
                  <a:cubicBezTo>
                    <a:pt x="39053" y="31322"/>
                    <a:pt x="41225" y="26080"/>
                    <a:pt x="41225" y="20614"/>
                  </a:cubicBezTo>
                  <a:cubicBezTo>
                    <a:pt x="41225" y="15146"/>
                    <a:pt x="39053" y="9904"/>
                    <a:pt x="35187" y="6039"/>
                  </a:cubicBezTo>
                  <a:cubicBezTo>
                    <a:pt x="31322" y="2173"/>
                    <a:pt x="26079" y="1"/>
                    <a:pt x="206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31"/>
            <p:cNvSpPr/>
            <p:nvPr/>
          </p:nvSpPr>
          <p:spPr>
            <a:xfrm>
              <a:off x="342224" y="2887357"/>
              <a:ext cx="792027" cy="784978"/>
            </a:xfrm>
            <a:custGeom>
              <a:avLst/>
              <a:gdLst/>
              <a:ahLst/>
              <a:cxnLst/>
              <a:rect l="l" t="t" r="r" b="b"/>
              <a:pathLst>
                <a:path w="22361" h="22162" extrusionOk="0">
                  <a:moveTo>
                    <a:pt x="1749" y="1"/>
                  </a:moveTo>
                  <a:cubicBezTo>
                    <a:pt x="1164" y="1"/>
                    <a:pt x="580" y="26"/>
                    <a:pt x="1" y="75"/>
                  </a:cubicBezTo>
                  <a:cubicBezTo>
                    <a:pt x="356" y="1360"/>
                    <a:pt x="772" y="2627"/>
                    <a:pt x="1325" y="3844"/>
                  </a:cubicBezTo>
                  <a:cubicBezTo>
                    <a:pt x="1793" y="4876"/>
                    <a:pt x="2355" y="5868"/>
                    <a:pt x="3027" y="6784"/>
                  </a:cubicBezTo>
                  <a:cubicBezTo>
                    <a:pt x="3764" y="7795"/>
                    <a:pt x="4634" y="8720"/>
                    <a:pt x="5532" y="9590"/>
                  </a:cubicBezTo>
                  <a:cubicBezTo>
                    <a:pt x="7330" y="11327"/>
                    <a:pt x="9345" y="12817"/>
                    <a:pt x="11468" y="14127"/>
                  </a:cubicBezTo>
                  <a:cubicBezTo>
                    <a:pt x="12539" y="14788"/>
                    <a:pt x="13638" y="15402"/>
                    <a:pt x="14750" y="15991"/>
                  </a:cubicBezTo>
                  <a:cubicBezTo>
                    <a:pt x="15799" y="16545"/>
                    <a:pt x="16867" y="17054"/>
                    <a:pt x="17867" y="17698"/>
                  </a:cubicBezTo>
                  <a:cubicBezTo>
                    <a:pt x="19637" y="18844"/>
                    <a:pt x="21215" y="20333"/>
                    <a:pt x="22269" y="22162"/>
                  </a:cubicBezTo>
                  <a:cubicBezTo>
                    <a:pt x="22360" y="20942"/>
                    <a:pt x="22341" y="19725"/>
                    <a:pt x="22217" y="18527"/>
                  </a:cubicBezTo>
                  <a:cubicBezTo>
                    <a:pt x="21303" y="16776"/>
                    <a:pt x="20188" y="15141"/>
                    <a:pt x="18861" y="13679"/>
                  </a:cubicBezTo>
                  <a:cubicBezTo>
                    <a:pt x="17550" y="12228"/>
                    <a:pt x="16052" y="10964"/>
                    <a:pt x="14472" y="9819"/>
                  </a:cubicBezTo>
                  <a:cubicBezTo>
                    <a:pt x="12641" y="8489"/>
                    <a:pt x="10714" y="7269"/>
                    <a:pt x="8963" y="5832"/>
                  </a:cubicBezTo>
                  <a:cubicBezTo>
                    <a:pt x="8117" y="5135"/>
                    <a:pt x="7330" y="4378"/>
                    <a:pt x="6642" y="3525"/>
                  </a:cubicBezTo>
                  <a:cubicBezTo>
                    <a:pt x="6022" y="2751"/>
                    <a:pt x="5480" y="1922"/>
                    <a:pt x="5001" y="1058"/>
                  </a:cubicBezTo>
                  <a:cubicBezTo>
                    <a:pt x="4841" y="774"/>
                    <a:pt x="4695" y="485"/>
                    <a:pt x="4552" y="196"/>
                  </a:cubicBezTo>
                  <a:cubicBezTo>
                    <a:pt x="3616" y="64"/>
                    <a:pt x="2680" y="1"/>
                    <a:pt x="17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31"/>
            <p:cNvSpPr/>
            <p:nvPr/>
          </p:nvSpPr>
          <p:spPr>
            <a:xfrm>
              <a:off x="-79632" y="2961279"/>
              <a:ext cx="1144137" cy="1053072"/>
            </a:xfrm>
            <a:custGeom>
              <a:avLst/>
              <a:gdLst/>
              <a:ahLst/>
              <a:cxnLst/>
              <a:rect l="l" t="t" r="r" b="b"/>
              <a:pathLst>
                <a:path w="32302" h="29731" extrusionOk="0">
                  <a:moveTo>
                    <a:pt x="4601" y="0"/>
                  </a:moveTo>
                  <a:cubicBezTo>
                    <a:pt x="2946" y="804"/>
                    <a:pt x="1396" y="1831"/>
                    <a:pt x="0" y="3056"/>
                  </a:cubicBezTo>
                  <a:cubicBezTo>
                    <a:pt x="496" y="3960"/>
                    <a:pt x="1024" y="4841"/>
                    <a:pt x="1635" y="5675"/>
                  </a:cubicBezTo>
                  <a:cubicBezTo>
                    <a:pt x="3689" y="8489"/>
                    <a:pt x="6410" y="10793"/>
                    <a:pt x="9284" y="12729"/>
                  </a:cubicBezTo>
                  <a:cubicBezTo>
                    <a:pt x="12139" y="14651"/>
                    <a:pt x="15195" y="16250"/>
                    <a:pt x="18172" y="17971"/>
                  </a:cubicBezTo>
                  <a:cubicBezTo>
                    <a:pt x="19700" y="18855"/>
                    <a:pt x="21211" y="19769"/>
                    <a:pt x="22687" y="20738"/>
                  </a:cubicBezTo>
                  <a:cubicBezTo>
                    <a:pt x="24113" y="21680"/>
                    <a:pt x="25493" y="22709"/>
                    <a:pt x="26682" y="23946"/>
                  </a:cubicBezTo>
                  <a:cubicBezTo>
                    <a:pt x="27233" y="24516"/>
                    <a:pt x="27715" y="25141"/>
                    <a:pt x="28207" y="25760"/>
                  </a:cubicBezTo>
                  <a:cubicBezTo>
                    <a:pt x="28642" y="26305"/>
                    <a:pt x="29075" y="26853"/>
                    <a:pt x="29485" y="27420"/>
                  </a:cubicBezTo>
                  <a:cubicBezTo>
                    <a:pt x="30014" y="28147"/>
                    <a:pt x="30523" y="28915"/>
                    <a:pt x="30922" y="29730"/>
                  </a:cubicBezTo>
                  <a:cubicBezTo>
                    <a:pt x="31431" y="28943"/>
                    <a:pt x="31897" y="28111"/>
                    <a:pt x="32302" y="27236"/>
                  </a:cubicBezTo>
                  <a:cubicBezTo>
                    <a:pt x="31773" y="24450"/>
                    <a:pt x="30658" y="21760"/>
                    <a:pt x="29119" y="19383"/>
                  </a:cubicBezTo>
                  <a:cubicBezTo>
                    <a:pt x="27478" y="16850"/>
                    <a:pt x="25330" y="14700"/>
                    <a:pt x="22624" y="13324"/>
                  </a:cubicBezTo>
                  <a:cubicBezTo>
                    <a:pt x="21098" y="12547"/>
                    <a:pt x="19482" y="11980"/>
                    <a:pt x="17902" y="11330"/>
                  </a:cubicBezTo>
                  <a:cubicBezTo>
                    <a:pt x="16382" y="10705"/>
                    <a:pt x="14912" y="9981"/>
                    <a:pt x="13513" y="9114"/>
                  </a:cubicBezTo>
                  <a:cubicBezTo>
                    <a:pt x="12112" y="8244"/>
                    <a:pt x="10787" y="7250"/>
                    <a:pt x="9551" y="6154"/>
                  </a:cubicBezTo>
                  <a:cubicBezTo>
                    <a:pt x="8433" y="5160"/>
                    <a:pt x="7371" y="4103"/>
                    <a:pt x="6462" y="2911"/>
                  </a:cubicBezTo>
                  <a:cubicBezTo>
                    <a:pt x="5763" y="1991"/>
                    <a:pt x="5149" y="1014"/>
                    <a:pt x="46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31"/>
            <p:cNvSpPr/>
            <p:nvPr/>
          </p:nvSpPr>
          <p:spPr>
            <a:xfrm>
              <a:off x="-259817" y="3215673"/>
              <a:ext cx="1208424" cy="1088669"/>
            </a:xfrm>
            <a:custGeom>
              <a:avLst/>
              <a:gdLst/>
              <a:ahLst/>
              <a:cxnLst/>
              <a:rect l="l" t="t" r="r" b="b"/>
              <a:pathLst>
                <a:path w="34117" h="30736" extrusionOk="0">
                  <a:moveTo>
                    <a:pt x="1063" y="0"/>
                  </a:moveTo>
                  <a:cubicBezTo>
                    <a:pt x="683" y="565"/>
                    <a:pt x="328" y="1151"/>
                    <a:pt x="0" y="1762"/>
                  </a:cubicBezTo>
                  <a:cubicBezTo>
                    <a:pt x="2021" y="3323"/>
                    <a:pt x="4072" y="4849"/>
                    <a:pt x="6069" y="6443"/>
                  </a:cubicBezTo>
                  <a:cubicBezTo>
                    <a:pt x="8596" y="8464"/>
                    <a:pt x="11005" y="10631"/>
                    <a:pt x="13216" y="12993"/>
                  </a:cubicBezTo>
                  <a:cubicBezTo>
                    <a:pt x="15342" y="15267"/>
                    <a:pt x="17387" y="17679"/>
                    <a:pt x="18844" y="20443"/>
                  </a:cubicBezTo>
                  <a:cubicBezTo>
                    <a:pt x="19532" y="21751"/>
                    <a:pt x="20143" y="23100"/>
                    <a:pt x="20879" y="24383"/>
                  </a:cubicBezTo>
                  <a:cubicBezTo>
                    <a:pt x="21583" y="25606"/>
                    <a:pt x="22332" y="26812"/>
                    <a:pt x="23169" y="27952"/>
                  </a:cubicBezTo>
                  <a:cubicBezTo>
                    <a:pt x="23899" y="28951"/>
                    <a:pt x="24711" y="29887"/>
                    <a:pt x="25600" y="30735"/>
                  </a:cubicBezTo>
                  <a:cubicBezTo>
                    <a:pt x="28885" y="29458"/>
                    <a:pt x="31837" y="27349"/>
                    <a:pt x="34116" y="24551"/>
                  </a:cubicBezTo>
                  <a:cubicBezTo>
                    <a:pt x="32949" y="21938"/>
                    <a:pt x="31239" y="19560"/>
                    <a:pt x="29207" y="17552"/>
                  </a:cubicBezTo>
                  <a:cubicBezTo>
                    <a:pt x="28034" y="16393"/>
                    <a:pt x="26735" y="15350"/>
                    <a:pt x="25331" y="14480"/>
                  </a:cubicBezTo>
                  <a:cubicBezTo>
                    <a:pt x="23750" y="13502"/>
                    <a:pt x="22018" y="12770"/>
                    <a:pt x="20270" y="12148"/>
                  </a:cubicBezTo>
                  <a:cubicBezTo>
                    <a:pt x="18428" y="11492"/>
                    <a:pt x="16520" y="11038"/>
                    <a:pt x="14741" y="10212"/>
                  </a:cubicBezTo>
                  <a:cubicBezTo>
                    <a:pt x="13018" y="9416"/>
                    <a:pt x="11396" y="8414"/>
                    <a:pt x="9824" y="7354"/>
                  </a:cubicBezTo>
                  <a:cubicBezTo>
                    <a:pt x="8285" y="6319"/>
                    <a:pt x="6740" y="5270"/>
                    <a:pt x="5300" y="4100"/>
                  </a:cubicBezTo>
                  <a:cubicBezTo>
                    <a:pt x="3979" y="3029"/>
                    <a:pt x="2745" y="1853"/>
                    <a:pt x="1597" y="600"/>
                  </a:cubicBezTo>
                  <a:cubicBezTo>
                    <a:pt x="1416" y="402"/>
                    <a:pt x="1242" y="201"/>
                    <a:pt x="10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31"/>
            <p:cNvSpPr/>
            <p:nvPr/>
          </p:nvSpPr>
          <p:spPr>
            <a:xfrm>
              <a:off x="-331258" y="3459891"/>
              <a:ext cx="912348" cy="878026"/>
            </a:xfrm>
            <a:custGeom>
              <a:avLst/>
              <a:gdLst/>
              <a:ahLst/>
              <a:cxnLst/>
              <a:rect l="l" t="t" r="r" b="b"/>
              <a:pathLst>
                <a:path w="25758" h="24789" extrusionOk="0">
                  <a:moveTo>
                    <a:pt x="601" y="1"/>
                  </a:moveTo>
                  <a:cubicBezTo>
                    <a:pt x="108" y="2223"/>
                    <a:pt x="1" y="4464"/>
                    <a:pt x="237" y="6647"/>
                  </a:cubicBezTo>
                  <a:cubicBezTo>
                    <a:pt x="1658" y="8140"/>
                    <a:pt x="3211" y="9508"/>
                    <a:pt x="4871" y="10728"/>
                  </a:cubicBezTo>
                  <a:cubicBezTo>
                    <a:pt x="7032" y="12316"/>
                    <a:pt x="9367" y="13616"/>
                    <a:pt x="11820" y="14701"/>
                  </a:cubicBezTo>
                  <a:cubicBezTo>
                    <a:pt x="14466" y="15871"/>
                    <a:pt x="17338" y="16832"/>
                    <a:pt x="19524" y="18803"/>
                  </a:cubicBezTo>
                  <a:cubicBezTo>
                    <a:pt x="21369" y="20466"/>
                    <a:pt x="22960" y="22515"/>
                    <a:pt x="23982" y="24789"/>
                  </a:cubicBezTo>
                  <a:cubicBezTo>
                    <a:pt x="24579" y="24692"/>
                    <a:pt x="25174" y="24574"/>
                    <a:pt x="25758" y="24425"/>
                  </a:cubicBezTo>
                  <a:cubicBezTo>
                    <a:pt x="24287" y="22757"/>
                    <a:pt x="23001" y="20937"/>
                    <a:pt x="21812" y="19048"/>
                  </a:cubicBezTo>
                  <a:cubicBezTo>
                    <a:pt x="20992" y="17746"/>
                    <a:pt x="20210" y="16422"/>
                    <a:pt x="19414" y="15105"/>
                  </a:cubicBezTo>
                  <a:cubicBezTo>
                    <a:pt x="18599" y="13756"/>
                    <a:pt x="17784" y="12407"/>
                    <a:pt x="16831" y="11152"/>
                  </a:cubicBezTo>
                  <a:cubicBezTo>
                    <a:pt x="14967" y="8688"/>
                    <a:pt x="12693" y="6548"/>
                    <a:pt x="10163" y="4775"/>
                  </a:cubicBezTo>
                  <a:cubicBezTo>
                    <a:pt x="8885" y="3880"/>
                    <a:pt x="7542" y="3079"/>
                    <a:pt x="6149" y="2374"/>
                  </a:cubicBezTo>
                  <a:cubicBezTo>
                    <a:pt x="4907" y="1746"/>
                    <a:pt x="3613" y="1237"/>
                    <a:pt x="2324" y="714"/>
                  </a:cubicBezTo>
                  <a:cubicBezTo>
                    <a:pt x="1754" y="483"/>
                    <a:pt x="1176" y="249"/>
                    <a:pt x="6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31"/>
            <p:cNvSpPr/>
            <p:nvPr/>
          </p:nvSpPr>
          <p:spPr>
            <a:xfrm>
              <a:off x="-186247" y="4048045"/>
              <a:ext cx="313680" cy="245319"/>
            </a:xfrm>
            <a:custGeom>
              <a:avLst/>
              <a:gdLst/>
              <a:ahLst/>
              <a:cxnLst/>
              <a:rect l="l" t="t" r="r" b="b"/>
              <a:pathLst>
                <a:path w="8856" h="6926" extrusionOk="0">
                  <a:moveTo>
                    <a:pt x="1" y="1"/>
                  </a:moveTo>
                  <a:lnTo>
                    <a:pt x="1" y="1"/>
                  </a:lnTo>
                  <a:cubicBezTo>
                    <a:pt x="2179" y="2988"/>
                    <a:pt x="5182" y="5430"/>
                    <a:pt x="8855" y="6926"/>
                  </a:cubicBezTo>
                  <a:cubicBezTo>
                    <a:pt x="7443" y="5356"/>
                    <a:pt x="5884" y="3930"/>
                    <a:pt x="4219" y="2633"/>
                  </a:cubicBezTo>
                  <a:cubicBezTo>
                    <a:pt x="3365" y="1970"/>
                    <a:pt x="2498" y="1287"/>
                    <a:pt x="1551" y="758"/>
                  </a:cubicBezTo>
                  <a:cubicBezTo>
                    <a:pt x="1050" y="477"/>
                    <a:pt x="529" y="232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31"/>
            <p:cNvSpPr/>
            <p:nvPr/>
          </p:nvSpPr>
          <p:spPr>
            <a:xfrm>
              <a:off x="-292437" y="3839277"/>
              <a:ext cx="666215" cy="507533"/>
            </a:xfrm>
            <a:custGeom>
              <a:avLst/>
              <a:gdLst/>
              <a:ahLst/>
              <a:cxnLst/>
              <a:rect l="l" t="t" r="r" b="b"/>
              <a:pathLst>
                <a:path w="18809" h="14329" extrusionOk="0">
                  <a:moveTo>
                    <a:pt x="0" y="0"/>
                  </a:moveTo>
                  <a:lnTo>
                    <a:pt x="0" y="0"/>
                  </a:lnTo>
                  <a:cubicBezTo>
                    <a:pt x="375" y="1170"/>
                    <a:pt x="857" y="2299"/>
                    <a:pt x="1429" y="3384"/>
                  </a:cubicBezTo>
                  <a:cubicBezTo>
                    <a:pt x="1674" y="3624"/>
                    <a:pt x="1925" y="3852"/>
                    <a:pt x="2195" y="4070"/>
                  </a:cubicBezTo>
                  <a:cubicBezTo>
                    <a:pt x="2900" y="4634"/>
                    <a:pt x="3654" y="5132"/>
                    <a:pt x="4430" y="5592"/>
                  </a:cubicBezTo>
                  <a:cubicBezTo>
                    <a:pt x="7170" y="7214"/>
                    <a:pt x="10218" y="8409"/>
                    <a:pt x="12690" y="10452"/>
                  </a:cubicBezTo>
                  <a:cubicBezTo>
                    <a:pt x="13858" y="11418"/>
                    <a:pt x="14830" y="12583"/>
                    <a:pt x="15515" y="13929"/>
                  </a:cubicBezTo>
                  <a:cubicBezTo>
                    <a:pt x="16611" y="14155"/>
                    <a:pt x="17712" y="14287"/>
                    <a:pt x="18808" y="14328"/>
                  </a:cubicBezTo>
                  <a:cubicBezTo>
                    <a:pt x="18527" y="12756"/>
                    <a:pt x="17759" y="11239"/>
                    <a:pt x="16908" y="9931"/>
                  </a:cubicBezTo>
                  <a:cubicBezTo>
                    <a:pt x="15829" y="8279"/>
                    <a:pt x="14450" y="6671"/>
                    <a:pt x="12676" y="5746"/>
                  </a:cubicBezTo>
                  <a:cubicBezTo>
                    <a:pt x="10278" y="4491"/>
                    <a:pt x="7583" y="4001"/>
                    <a:pt x="5069" y="3034"/>
                  </a:cubicBezTo>
                  <a:cubicBezTo>
                    <a:pt x="3213" y="2318"/>
                    <a:pt x="1520" y="126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31"/>
            <p:cNvSpPr/>
            <p:nvPr/>
          </p:nvSpPr>
          <p:spPr>
            <a:xfrm>
              <a:off x="630509" y="2923840"/>
              <a:ext cx="472432" cy="486565"/>
            </a:xfrm>
            <a:custGeom>
              <a:avLst/>
              <a:gdLst/>
              <a:ahLst/>
              <a:cxnLst/>
              <a:rect l="l" t="t" r="r" b="b"/>
              <a:pathLst>
                <a:path w="13338" h="13737" extrusionOk="0">
                  <a:moveTo>
                    <a:pt x="0" y="0"/>
                  </a:moveTo>
                  <a:lnTo>
                    <a:pt x="0" y="0"/>
                  </a:lnTo>
                  <a:cubicBezTo>
                    <a:pt x="890" y="994"/>
                    <a:pt x="1837" y="1941"/>
                    <a:pt x="2812" y="2847"/>
                  </a:cubicBezTo>
                  <a:cubicBezTo>
                    <a:pt x="4235" y="4177"/>
                    <a:pt x="5716" y="5441"/>
                    <a:pt x="7181" y="6726"/>
                  </a:cubicBezTo>
                  <a:cubicBezTo>
                    <a:pt x="8698" y="8062"/>
                    <a:pt x="10188" y="9405"/>
                    <a:pt x="11435" y="11005"/>
                  </a:cubicBezTo>
                  <a:lnTo>
                    <a:pt x="11435" y="11002"/>
                  </a:lnTo>
                  <a:cubicBezTo>
                    <a:pt x="12120" y="11881"/>
                    <a:pt x="12740" y="12800"/>
                    <a:pt x="13337" y="13736"/>
                  </a:cubicBezTo>
                  <a:cubicBezTo>
                    <a:pt x="11603" y="7891"/>
                    <a:pt x="7310" y="2864"/>
                    <a:pt x="1206" y="432"/>
                  </a:cubicBezTo>
                  <a:cubicBezTo>
                    <a:pt x="807" y="273"/>
                    <a:pt x="405" y="132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31"/>
            <p:cNvSpPr/>
            <p:nvPr/>
          </p:nvSpPr>
          <p:spPr>
            <a:xfrm>
              <a:off x="-643700" y="2815950"/>
              <a:ext cx="2060559" cy="1540699"/>
            </a:xfrm>
            <a:custGeom>
              <a:avLst/>
              <a:gdLst/>
              <a:ahLst/>
              <a:cxnLst/>
              <a:rect l="l" t="t" r="r" b="b"/>
              <a:pathLst>
                <a:path w="58175" h="43498" extrusionOk="0">
                  <a:moveTo>
                    <a:pt x="10290" y="1"/>
                  </a:moveTo>
                  <a:cubicBezTo>
                    <a:pt x="8171" y="1"/>
                    <a:pt x="6196" y="879"/>
                    <a:pt x="4394" y="3043"/>
                  </a:cubicBezTo>
                  <a:cubicBezTo>
                    <a:pt x="0" y="8324"/>
                    <a:pt x="2291" y="16080"/>
                    <a:pt x="21817" y="30857"/>
                  </a:cubicBezTo>
                  <a:cubicBezTo>
                    <a:pt x="33795" y="39922"/>
                    <a:pt x="42201" y="43498"/>
                    <a:pt x="47695" y="43498"/>
                  </a:cubicBezTo>
                  <a:cubicBezTo>
                    <a:pt x="51031" y="43498"/>
                    <a:pt x="53293" y="42180"/>
                    <a:pt x="54631" y="39973"/>
                  </a:cubicBezTo>
                  <a:cubicBezTo>
                    <a:pt x="58174" y="34131"/>
                    <a:pt x="52687" y="28682"/>
                    <a:pt x="49719" y="26895"/>
                  </a:cubicBezTo>
                  <a:lnTo>
                    <a:pt x="49719" y="26898"/>
                  </a:lnTo>
                  <a:cubicBezTo>
                    <a:pt x="49336" y="28497"/>
                    <a:pt x="49091" y="29268"/>
                    <a:pt x="48697" y="30257"/>
                  </a:cubicBezTo>
                  <a:cubicBezTo>
                    <a:pt x="49523" y="30584"/>
                    <a:pt x="50883" y="32278"/>
                    <a:pt x="49807" y="34274"/>
                  </a:cubicBezTo>
                  <a:cubicBezTo>
                    <a:pt x="49331" y="35155"/>
                    <a:pt x="48480" y="35665"/>
                    <a:pt x="47139" y="35665"/>
                  </a:cubicBezTo>
                  <a:cubicBezTo>
                    <a:pt x="43937" y="35665"/>
                    <a:pt x="37937" y="32759"/>
                    <a:pt x="27566" y="25083"/>
                  </a:cubicBezTo>
                  <a:cubicBezTo>
                    <a:pt x="12852" y="14197"/>
                    <a:pt x="9207" y="8401"/>
                    <a:pt x="10831" y="6738"/>
                  </a:cubicBezTo>
                  <a:cubicBezTo>
                    <a:pt x="11317" y="6242"/>
                    <a:pt x="11941" y="6054"/>
                    <a:pt x="12589" y="6054"/>
                  </a:cubicBezTo>
                  <a:cubicBezTo>
                    <a:pt x="13844" y="6054"/>
                    <a:pt x="15185" y="6760"/>
                    <a:pt x="15768" y="7292"/>
                  </a:cubicBezTo>
                  <a:cubicBezTo>
                    <a:pt x="16947" y="6273"/>
                    <a:pt x="18527" y="5169"/>
                    <a:pt x="20231" y="4241"/>
                  </a:cubicBezTo>
                  <a:cubicBezTo>
                    <a:pt x="16684" y="1820"/>
                    <a:pt x="13339" y="1"/>
                    <a:pt x="10290" y="1"/>
                  </a:cubicBezTo>
                  <a:close/>
                </a:path>
              </a:pathLst>
            </a:custGeom>
            <a:solidFill>
              <a:srgbClr val="F17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31"/>
            <p:cNvSpPr/>
            <p:nvPr/>
          </p:nvSpPr>
          <p:spPr>
            <a:xfrm>
              <a:off x="-120507" y="3026311"/>
              <a:ext cx="46152" cy="42362"/>
            </a:xfrm>
            <a:custGeom>
              <a:avLst/>
              <a:gdLst/>
              <a:ahLst/>
              <a:cxnLst/>
              <a:rect l="l" t="t" r="r" b="b"/>
              <a:pathLst>
                <a:path w="1303" h="1196" extrusionOk="0">
                  <a:moveTo>
                    <a:pt x="0" y="1"/>
                  </a:moveTo>
                  <a:cubicBezTo>
                    <a:pt x="105" y="89"/>
                    <a:pt x="204" y="177"/>
                    <a:pt x="301" y="265"/>
                  </a:cubicBezTo>
                  <a:cubicBezTo>
                    <a:pt x="614" y="557"/>
                    <a:pt x="906" y="871"/>
                    <a:pt x="1184" y="1196"/>
                  </a:cubicBezTo>
                  <a:cubicBezTo>
                    <a:pt x="1223" y="1163"/>
                    <a:pt x="1264" y="1132"/>
                    <a:pt x="1303" y="1099"/>
                  </a:cubicBezTo>
                  <a:cubicBezTo>
                    <a:pt x="879" y="722"/>
                    <a:pt x="446" y="353"/>
                    <a:pt x="0" y="1"/>
                  </a:cubicBezTo>
                  <a:close/>
                </a:path>
              </a:pathLst>
            </a:custGeom>
            <a:solidFill>
              <a:srgbClr val="F17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31"/>
            <p:cNvSpPr/>
            <p:nvPr/>
          </p:nvSpPr>
          <p:spPr>
            <a:xfrm>
              <a:off x="-361400" y="2944632"/>
              <a:ext cx="218683" cy="334294"/>
            </a:xfrm>
            <a:custGeom>
              <a:avLst/>
              <a:gdLst/>
              <a:ahLst/>
              <a:cxnLst/>
              <a:rect l="l" t="t" r="r" b="b"/>
              <a:pathLst>
                <a:path w="6174" h="9438" extrusionOk="0">
                  <a:moveTo>
                    <a:pt x="2204" y="1"/>
                  </a:moveTo>
                  <a:cubicBezTo>
                    <a:pt x="2141" y="1"/>
                    <a:pt x="2077" y="3"/>
                    <a:pt x="2013" y="8"/>
                  </a:cubicBezTo>
                  <a:cubicBezTo>
                    <a:pt x="1171" y="71"/>
                    <a:pt x="425" y="688"/>
                    <a:pt x="218" y="1517"/>
                  </a:cubicBezTo>
                  <a:cubicBezTo>
                    <a:pt x="1" y="2398"/>
                    <a:pt x="320" y="3359"/>
                    <a:pt x="664" y="4163"/>
                  </a:cubicBezTo>
                  <a:cubicBezTo>
                    <a:pt x="1110" y="5200"/>
                    <a:pt x="1711" y="6167"/>
                    <a:pt x="2358" y="7087"/>
                  </a:cubicBezTo>
                  <a:cubicBezTo>
                    <a:pt x="2928" y="7899"/>
                    <a:pt x="3542" y="8681"/>
                    <a:pt x="4186" y="9438"/>
                  </a:cubicBezTo>
                  <a:cubicBezTo>
                    <a:pt x="2972" y="7901"/>
                    <a:pt x="1865" y="6208"/>
                    <a:pt x="1435" y="4278"/>
                  </a:cubicBezTo>
                  <a:cubicBezTo>
                    <a:pt x="1254" y="3463"/>
                    <a:pt x="1174" y="2489"/>
                    <a:pt x="1658" y="1756"/>
                  </a:cubicBezTo>
                  <a:cubicBezTo>
                    <a:pt x="2068" y="1135"/>
                    <a:pt x="2807" y="912"/>
                    <a:pt x="3528" y="912"/>
                  </a:cubicBezTo>
                  <a:cubicBezTo>
                    <a:pt x="3752" y="912"/>
                    <a:pt x="3975" y="934"/>
                    <a:pt x="4186" y="971"/>
                  </a:cubicBezTo>
                  <a:cubicBezTo>
                    <a:pt x="4907" y="1101"/>
                    <a:pt x="5571" y="1417"/>
                    <a:pt x="6174" y="1828"/>
                  </a:cubicBezTo>
                  <a:cubicBezTo>
                    <a:pt x="5659" y="1451"/>
                    <a:pt x="5127" y="1095"/>
                    <a:pt x="4574" y="784"/>
                  </a:cubicBezTo>
                  <a:cubicBezTo>
                    <a:pt x="3868" y="388"/>
                    <a:pt x="3036" y="1"/>
                    <a:pt x="2204" y="1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31"/>
            <p:cNvSpPr/>
            <p:nvPr/>
          </p:nvSpPr>
          <p:spPr>
            <a:xfrm>
              <a:off x="-612424" y="3001163"/>
              <a:ext cx="1851793" cy="1355417"/>
            </a:xfrm>
            <a:custGeom>
              <a:avLst/>
              <a:gdLst/>
              <a:ahLst/>
              <a:cxnLst/>
              <a:rect l="l" t="t" r="r" b="b"/>
              <a:pathLst>
                <a:path w="52281" h="38267" extrusionOk="0">
                  <a:moveTo>
                    <a:pt x="2165" y="0"/>
                  </a:moveTo>
                  <a:lnTo>
                    <a:pt x="2165" y="0"/>
                  </a:lnTo>
                  <a:cubicBezTo>
                    <a:pt x="1" y="5221"/>
                    <a:pt x="3935" y="12765"/>
                    <a:pt x="20934" y="25628"/>
                  </a:cubicBezTo>
                  <a:cubicBezTo>
                    <a:pt x="32912" y="34692"/>
                    <a:pt x="41316" y="38267"/>
                    <a:pt x="46810" y="38267"/>
                  </a:cubicBezTo>
                  <a:cubicBezTo>
                    <a:pt x="49140" y="38267"/>
                    <a:pt x="50946" y="37624"/>
                    <a:pt x="52280" y="36484"/>
                  </a:cubicBezTo>
                  <a:lnTo>
                    <a:pt x="52280" y="36484"/>
                  </a:lnTo>
                  <a:cubicBezTo>
                    <a:pt x="50636" y="37591"/>
                    <a:pt x="48640" y="38059"/>
                    <a:pt x="46680" y="38098"/>
                  </a:cubicBezTo>
                  <a:cubicBezTo>
                    <a:pt x="46599" y="38099"/>
                    <a:pt x="46518" y="38100"/>
                    <a:pt x="46437" y="38100"/>
                  </a:cubicBezTo>
                  <a:cubicBezTo>
                    <a:pt x="44157" y="38100"/>
                    <a:pt x="42002" y="37505"/>
                    <a:pt x="39899" y="36644"/>
                  </a:cubicBezTo>
                  <a:cubicBezTo>
                    <a:pt x="36909" y="35421"/>
                    <a:pt x="34081" y="33838"/>
                    <a:pt x="31352" y="32115"/>
                  </a:cubicBezTo>
                  <a:cubicBezTo>
                    <a:pt x="26039" y="28753"/>
                    <a:pt x="20829" y="25119"/>
                    <a:pt x="16135" y="20925"/>
                  </a:cubicBezTo>
                  <a:cubicBezTo>
                    <a:pt x="12250" y="17456"/>
                    <a:pt x="8740" y="13615"/>
                    <a:pt x="6102" y="9103"/>
                  </a:cubicBezTo>
                  <a:cubicBezTo>
                    <a:pt x="4425" y="6234"/>
                    <a:pt x="3140" y="3167"/>
                    <a:pt x="2165" y="0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31"/>
            <p:cNvSpPr/>
            <p:nvPr/>
          </p:nvSpPr>
          <p:spPr>
            <a:xfrm>
              <a:off x="-469751" y="2816056"/>
              <a:ext cx="1762853" cy="1485019"/>
            </a:xfrm>
            <a:custGeom>
              <a:avLst/>
              <a:gdLst/>
              <a:ahLst/>
              <a:cxnLst/>
              <a:rect l="l" t="t" r="r" b="b"/>
              <a:pathLst>
                <a:path w="49770" h="41926" extrusionOk="0">
                  <a:moveTo>
                    <a:pt x="5375" y="1"/>
                  </a:moveTo>
                  <a:cubicBezTo>
                    <a:pt x="3912" y="1"/>
                    <a:pt x="2517" y="420"/>
                    <a:pt x="1201" y="1391"/>
                  </a:cubicBezTo>
                  <a:cubicBezTo>
                    <a:pt x="819" y="2038"/>
                    <a:pt x="596" y="2790"/>
                    <a:pt x="497" y="3517"/>
                  </a:cubicBezTo>
                  <a:cubicBezTo>
                    <a:pt x="1" y="7181"/>
                    <a:pt x="2171" y="10590"/>
                    <a:pt x="4156" y="13462"/>
                  </a:cubicBezTo>
                  <a:cubicBezTo>
                    <a:pt x="6455" y="16782"/>
                    <a:pt x="9029" y="19915"/>
                    <a:pt x="11865" y="22792"/>
                  </a:cubicBezTo>
                  <a:cubicBezTo>
                    <a:pt x="14761" y="25733"/>
                    <a:pt x="17939" y="28368"/>
                    <a:pt x="21292" y="30771"/>
                  </a:cubicBezTo>
                  <a:cubicBezTo>
                    <a:pt x="23104" y="32068"/>
                    <a:pt x="24976" y="33282"/>
                    <a:pt x="26870" y="34455"/>
                  </a:cubicBezTo>
                  <a:cubicBezTo>
                    <a:pt x="28784" y="35639"/>
                    <a:pt x="30739" y="36757"/>
                    <a:pt x="32633" y="37971"/>
                  </a:cubicBezTo>
                  <a:cubicBezTo>
                    <a:pt x="34516" y="39180"/>
                    <a:pt x="36388" y="40405"/>
                    <a:pt x="38472" y="41239"/>
                  </a:cubicBezTo>
                  <a:cubicBezTo>
                    <a:pt x="39622" y="41697"/>
                    <a:pt x="40867" y="41926"/>
                    <a:pt x="42106" y="41926"/>
                  </a:cubicBezTo>
                  <a:cubicBezTo>
                    <a:pt x="42380" y="41926"/>
                    <a:pt x="42655" y="41914"/>
                    <a:pt x="42927" y="41892"/>
                  </a:cubicBezTo>
                  <a:cubicBezTo>
                    <a:pt x="44400" y="41771"/>
                    <a:pt x="45879" y="41319"/>
                    <a:pt x="47079" y="40438"/>
                  </a:cubicBezTo>
                  <a:cubicBezTo>
                    <a:pt x="48313" y="39535"/>
                    <a:pt x="49117" y="38225"/>
                    <a:pt x="49431" y="36732"/>
                  </a:cubicBezTo>
                  <a:cubicBezTo>
                    <a:pt x="49769" y="35122"/>
                    <a:pt x="49453" y="33423"/>
                    <a:pt x="48844" y="31917"/>
                  </a:cubicBezTo>
                  <a:cubicBezTo>
                    <a:pt x="48205" y="30328"/>
                    <a:pt x="47206" y="28844"/>
                    <a:pt x="45906" y="27721"/>
                  </a:cubicBezTo>
                  <a:cubicBezTo>
                    <a:pt x="45559" y="27423"/>
                    <a:pt x="45190" y="27156"/>
                    <a:pt x="44800" y="26920"/>
                  </a:cubicBezTo>
                  <a:cubicBezTo>
                    <a:pt x="44744" y="27151"/>
                    <a:pt x="44692" y="27366"/>
                    <a:pt x="44643" y="27567"/>
                  </a:cubicBezTo>
                  <a:cubicBezTo>
                    <a:pt x="44899" y="27765"/>
                    <a:pt x="45155" y="27963"/>
                    <a:pt x="45400" y="28175"/>
                  </a:cubicBezTo>
                  <a:cubicBezTo>
                    <a:pt x="45961" y="28654"/>
                    <a:pt x="46474" y="29210"/>
                    <a:pt x="46870" y="29833"/>
                  </a:cubicBezTo>
                  <a:cubicBezTo>
                    <a:pt x="47547" y="30887"/>
                    <a:pt x="47886" y="32115"/>
                    <a:pt x="47839" y="33368"/>
                  </a:cubicBezTo>
                  <a:cubicBezTo>
                    <a:pt x="47795" y="34601"/>
                    <a:pt x="47382" y="35799"/>
                    <a:pt x="46746" y="36851"/>
                  </a:cubicBezTo>
                  <a:cubicBezTo>
                    <a:pt x="46102" y="37919"/>
                    <a:pt x="45182" y="38973"/>
                    <a:pt x="44084" y="39596"/>
                  </a:cubicBezTo>
                  <a:cubicBezTo>
                    <a:pt x="43346" y="40014"/>
                    <a:pt x="42562" y="40183"/>
                    <a:pt x="41767" y="40183"/>
                  </a:cubicBezTo>
                  <a:cubicBezTo>
                    <a:pt x="40178" y="40183"/>
                    <a:pt x="38546" y="39507"/>
                    <a:pt x="37162" y="38800"/>
                  </a:cubicBezTo>
                  <a:cubicBezTo>
                    <a:pt x="35937" y="38175"/>
                    <a:pt x="34761" y="37465"/>
                    <a:pt x="33550" y="36815"/>
                  </a:cubicBezTo>
                  <a:cubicBezTo>
                    <a:pt x="31845" y="35901"/>
                    <a:pt x="30138" y="34987"/>
                    <a:pt x="28453" y="34040"/>
                  </a:cubicBezTo>
                  <a:cubicBezTo>
                    <a:pt x="25075" y="32140"/>
                    <a:pt x="21768" y="30100"/>
                    <a:pt x="18718" y="27702"/>
                  </a:cubicBezTo>
                  <a:cubicBezTo>
                    <a:pt x="17190" y="26498"/>
                    <a:pt x="15733" y="25188"/>
                    <a:pt x="14304" y="23869"/>
                  </a:cubicBezTo>
                  <a:cubicBezTo>
                    <a:pt x="12892" y="22564"/>
                    <a:pt x="11512" y="21223"/>
                    <a:pt x="10158" y="19857"/>
                  </a:cubicBezTo>
                  <a:cubicBezTo>
                    <a:pt x="8861" y="18550"/>
                    <a:pt x="7592" y="17217"/>
                    <a:pt x="6380" y="15829"/>
                  </a:cubicBezTo>
                  <a:cubicBezTo>
                    <a:pt x="5249" y="14527"/>
                    <a:pt x="4191" y="13153"/>
                    <a:pt x="3357" y="11636"/>
                  </a:cubicBezTo>
                  <a:cubicBezTo>
                    <a:pt x="2685" y="10414"/>
                    <a:pt x="1983" y="9180"/>
                    <a:pt x="1504" y="7867"/>
                  </a:cubicBezTo>
                  <a:cubicBezTo>
                    <a:pt x="1075" y="6686"/>
                    <a:pt x="744" y="5268"/>
                    <a:pt x="1289" y="4067"/>
                  </a:cubicBezTo>
                  <a:cubicBezTo>
                    <a:pt x="1722" y="3112"/>
                    <a:pt x="2680" y="2413"/>
                    <a:pt x="3666" y="2107"/>
                  </a:cubicBezTo>
                  <a:cubicBezTo>
                    <a:pt x="4199" y="1941"/>
                    <a:pt x="4754" y="1871"/>
                    <a:pt x="5310" y="1871"/>
                  </a:cubicBezTo>
                  <a:cubicBezTo>
                    <a:pt x="5807" y="1871"/>
                    <a:pt x="6305" y="1927"/>
                    <a:pt x="6791" y="2022"/>
                  </a:cubicBezTo>
                  <a:cubicBezTo>
                    <a:pt x="8957" y="2448"/>
                    <a:pt x="11069" y="3566"/>
                    <a:pt x="12707" y="5036"/>
                  </a:cubicBezTo>
                  <a:cubicBezTo>
                    <a:pt x="12881" y="5191"/>
                    <a:pt x="13046" y="5350"/>
                    <a:pt x="13208" y="5518"/>
                  </a:cubicBezTo>
                  <a:cubicBezTo>
                    <a:pt x="13539" y="5295"/>
                    <a:pt x="13883" y="5075"/>
                    <a:pt x="14233" y="4863"/>
                  </a:cubicBezTo>
                  <a:cubicBezTo>
                    <a:pt x="13963" y="4629"/>
                    <a:pt x="13690" y="4395"/>
                    <a:pt x="13409" y="4172"/>
                  </a:cubicBezTo>
                  <a:cubicBezTo>
                    <a:pt x="12636" y="3552"/>
                    <a:pt x="11837" y="2966"/>
                    <a:pt x="11014" y="2415"/>
                  </a:cubicBezTo>
                  <a:cubicBezTo>
                    <a:pt x="9668" y="1512"/>
                    <a:pt x="8173" y="606"/>
                    <a:pt x="6587" y="92"/>
                  </a:cubicBezTo>
                  <a:cubicBezTo>
                    <a:pt x="6178" y="32"/>
                    <a:pt x="5774" y="1"/>
                    <a:pt x="5375" y="1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31"/>
            <p:cNvSpPr/>
            <p:nvPr/>
          </p:nvSpPr>
          <p:spPr>
            <a:xfrm>
              <a:off x="212727" y="3653958"/>
              <a:ext cx="990945" cy="515963"/>
            </a:xfrm>
            <a:custGeom>
              <a:avLst/>
              <a:gdLst/>
              <a:ahLst/>
              <a:cxnLst/>
              <a:rect l="l" t="t" r="r" b="b"/>
              <a:pathLst>
                <a:path w="27977" h="14567" extrusionOk="0">
                  <a:moveTo>
                    <a:pt x="0" y="1"/>
                  </a:moveTo>
                  <a:lnTo>
                    <a:pt x="0" y="1"/>
                  </a:lnTo>
                  <a:cubicBezTo>
                    <a:pt x="843" y="681"/>
                    <a:pt x="1677" y="1375"/>
                    <a:pt x="2492" y="2091"/>
                  </a:cubicBezTo>
                  <a:cubicBezTo>
                    <a:pt x="3783" y="3225"/>
                    <a:pt x="5058" y="4365"/>
                    <a:pt x="6435" y="5403"/>
                  </a:cubicBezTo>
                  <a:cubicBezTo>
                    <a:pt x="9161" y="7457"/>
                    <a:pt x="12076" y="9235"/>
                    <a:pt x="14909" y="11132"/>
                  </a:cubicBezTo>
                  <a:cubicBezTo>
                    <a:pt x="16886" y="12454"/>
                    <a:pt x="18946" y="13944"/>
                    <a:pt x="21316" y="14428"/>
                  </a:cubicBezTo>
                  <a:cubicBezTo>
                    <a:pt x="21759" y="14519"/>
                    <a:pt x="22207" y="14566"/>
                    <a:pt x="22654" y="14566"/>
                  </a:cubicBezTo>
                  <a:cubicBezTo>
                    <a:pt x="23390" y="14566"/>
                    <a:pt x="24123" y="14437"/>
                    <a:pt x="24818" y="14156"/>
                  </a:cubicBezTo>
                  <a:cubicBezTo>
                    <a:pt x="25928" y="13710"/>
                    <a:pt x="27126" y="12911"/>
                    <a:pt x="27594" y="11760"/>
                  </a:cubicBezTo>
                  <a:cubicBezTo>
                    <a:pt x="27976" y="10816"/>
                    <a:pt x="27745" y="9800"/>
                    <a:pt x="27321" y="8913"/>
                  </a:cubicBezTo>
                  <a:cubicBezTo>
                    <a:pt x="27060" y="8374"/>
                    <a:pt x="26735" y="7870"/>
                    <a:pt x="26377" y="7385"/>
                  </a:cubicBezTo>
                  <a:lnTo>
                    <a:pt x="26377" y="7385"/>
                  </a:lnTo>
                  <a:cubicBezTo>
                    <a:pt x="27126" y="8591"/>
                    <a:pt x="27329" y="10053"/>
                    <a:pt x="26311" y="11273"/>
                  </a:cubicBezTo>
                  <a:lnTo>
                    <a:pt x="26308" y="11273"/>
                  </a:lnTo>
                  <a:cubicBezTo>
                    <a:pt x="25296" y="12485"/>
                    <a:pt x="23820" y="12918"/>
                    <a:pt x="22314" y="12918"/>
                  </a:cubicBezTo>
                  <a:cubicBezTo>
                    <a:pt x="21959" y="12918"/>
                    <a:pt x="21603" y="12894"/>
                    <a:pt x="21250" y="12851"/>
                  </a:cubicBezTo>
                  <a:cubicBezTo>
                    <a:pt x="19345" y="12614"/>
                    <a:pt x="17492" y="11909"/>
                    <a:pt x="15788" y="11044"/>
                  </a:cubicBezTo>
                  <a:cubicBezTo>
                    <a:pt x="13018" y="9640"/>
                    <a:pt x="10430" y="7930"/>
                    <a:pt x="7927" y="6097"/>
                  </a:cubicBezTo>
                  <a:cubicBezTo>
                    <a:pt x="5455" y="4285"/>
                    <a:pt x="3076" y="2347"/>
                    <a:pt x="639" y="483"/>
                  </a:cubicBezTo>
                  <a:cubicBezTo>
                    <a:pt x="427" y="323"/>
                    <a:pt x="212" y="161"/>
                    <a:pt x="0" y="1"/>
                  </a:cubicBezTo>
                  <a:close/>
                </a:path>
              </a:pathLst>
            </a:custGeom>
            <a:solidFill>
              <a:srgbClr val="F17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31"/>
            <p:cNvSpPr/>
            <p:nvPr/>
          </p:nvSpPr>
          <p:spPr>
            <a:xfrm>
              <a:off x="670357" y="3499951"/>
              <a:ext cx="493932" cy="583367"/>
            </a:xfrm>
            <a:custGeom>
              <a:avLst/>
              <a:gdLst/>
              <a:ahLst/>
              <a:cxnLst/>
              <a:rect l="l" t="t" r="r" b="b"/>
              <a:pathLst>
                <a:path w="13945" h="16470" extrusionOk="0">
                  <a:moveTo>
                    <a:pt x="12854" y="1"/>
                  </a:moveTo>
                  <a:cubicBezTo>
                    <a:pt x="12840" y="1"/>
                    <a:pt x="12828" y="11"/>
                    <a:pt x="12829" y="29"/>
                  </a:cubicBezTo>
                  <a:cubicBezTo>
                    <a:pt x="13099" y="2981"/>
                    <a:pt x="12950" y="5861"/>
                    <a:pt x="12108" y="8716"/>
                  </a:cubicBezTo>
                  <a:cubicBezTo>
                    <a:pt x="11337" y="11329"/>
                    <a:pt x="9996" y="13506"/>
                    <a:pt x="8512" y="15745"/>
                  </a:cubicBezTo>
                  <a:cubicBezTo>
                    <a:pt x="7689" y="15574"/>
                    <a:pt x="6907" y="15332"/>
                    <a:pt x="6334" y="15136"/>
                  </a:cubicBezTo>
                  <a:cubicBezTo>
                    <a:pt x="4203" y="14409"/>
                    <a:pt x="2168" y="13336"/>
                    <a:pt x="222" y="12221"/>
                  </a:cubicBezTo>
                  <a:cubicBezTo>
                    <a:pt x="203" y="12210"/>
                    <a:pt x="185" y="12206"/>
                    <a:pt x="167" y="12206"/>
                  </a:cubicBezTo>
                  <a:cubicBezTo>
                    <a:pt x="73" y="12206"/>
                    <a:pt x="0" y="12328"/>
                    <a:pt x="95" y="12386"/>
                  </a:cubicBezTo>
                  <a:cubicBezTo>
                    <a:pt x="1689" y="13344"/>
                    <a:pt x="3319" y="14178"/>
                    <a:pt x="5018" y="14933"/>
                  </a:cubicBezTo>
                  <a:cubicBezTo>
                    <a:pt x="6474" y="15577"/>
                    <a:pt x="7975" y="16370"/>
                    <a:pt x="9597" y="16463"/>
                  </a:cubicBezTo>
                  <a:cubicBezTo>
                    <a:pt x="9663" y="16467"/>
                    <a:pt x="9730" y="16469"/>
                    <a:pt x="9798" y="16469"/>
                  </a:cubicBezTo>
                  <a:cubicBezTo>
                    <a:pt x="11519" y="16469"/>
                    <a:pt x="13542" y="15200"/>
                    <a:pt x="12989" y="13248"/>
                  </a:cubicBezTo>
                  <a:cubicBezTo>
                    <a:pt x="12980" y="13219"/>
                    <a:pt x="12957" y="13206"/>
                    <a:pt x="12935" y="13206"/>
                  </a:cubicBezTo>
                  <a:cubicBezTo>
                    <a:pt x="12907" y="13206"/>
                    <a:pt x="12881" y="13226"/>
                    <a:pt x="12884" y="13264"/>
                  </a:cubicBezTo>
                  <a:cubicBezTo>
                    <a:pt x="13081" y="15346"/>
                    <a:pt x="11819" y="15947"/>
                    <a:pt x="10276" y="15947"/>
                  </a:cubicBezTo>
                  <a:cubicBezTo>
                    <a:pt x="9861" y="15947"/>
                    <a:pt x="9424" y="15903"/>
                    <a:pt x="8991" y="15833"/>
                  </a:cubicBezTo>
                  <a:cubicBezTo>
                    <a:pt x="12625" y="11711"/>
                    <a:pt x="13944" y="5293"/>
                    <a:pt x="12879" y="21"/>
                  </a:cubicBezTo>
                  <a:cubicBezTo>
                    <a:pt x="12875" y="7"/>
                    <a:pt x="12864" y="1"/>
                    <a:pt x="128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31"/>
            <p:cNvSpPr/>
            <p:nvPr/>
          </p:nvSpPr>
          <p:spPr>
            <a:xfrm>
              <a:off x="-593191" y="2835644"/>
              <a:ext cx="486069" cy="1220396"/>
            </a:xfrm>
            <a:custGeom>
              <a:avLst/>
              <a:gdLst/>
              <a:ahLst/>
              <a:cxnLst/>
              <a:rect l="l" t="t" r="r" b="b"/>
              <a:pathLst>
                <a:path w="13723" h="34455" extrusionOk="0">
                  <a:moveTo>
                    <a:pt x="6013" y="0"/>
                  </a:moveTo>
                  <a:cubicBezTo>
                    <a:pt x="5997" y="0"/>
                    <a:pt x="5979" y="5"/>
                    <a:pt x="5961" y="15"/>
                  </a:cubicBezTo>
                  <a:cubicBezTo>
                    <a:pt x="2002" y="2171"/>
                    <a:pt x="0" y="6950"/>
                    <a:pt x="1677" y="11229"/>
                  </a:cubicBezTo>
                  <a:cubicBezTo>
                    <a:pt x="2745" y="13952"/>
                    <a:pt x="4796" y="16314"/>
                    <a:pt x="6718" y="18476"/>
                  </a:cubicBezTo>
                  <a:cubicBezTo>
                    <a:pt x="6963" y="18751"/>
                    <a:pt x="7214" y="19026"/>
                    <a:pt x="7464" y="19296"/>
                  </a:cubicBezTo>
                  <a:cubicBezTo>
                    <a:pt x="7387" y="19321"/>
                    <a:pt x="7324" y="19382"/>
                    <a:pt x="7316" y="19489"/>
                  </a:cubicBezTo>
                  <a:cubicBezTo>
                    <a:pt x="6881" y="24563"/>
                    <a:pt x="7522" y="30808"/>
                    <a:pt x="11556" y="34453"/>
                  </a:cubicBezTo>
                  <a:cubicBezTo>
                    <a:pt x="11557" y="34454"/>
                    <a:pt x="11559" y="34454"/>
                    <a:pt x="11561" y="34454"/>
                  </a:cubicBezTo>
                  <a:cubicBezTo>
                    <a:pt x="11568" y="34454"/>
                    <a:pt x="11574" y="34446"/>
                    <a:pt x="11570" y="34439"/>
                  </a:cubicBezTo>
                  <a:cubicBezTo>
                    <a:pt x="9989" y="32220"/>
                    <a:pt x="8758" y="30103"/>
                    <a:pt x="8164" y="27407"/>
                  </a:cubicBezTo>
                  <a:cubicBezTo>
                    <a:pt x="7602" y="24852"/>
                    <a:pt x="7575" y="22234"/>
                    <a:pt x="7792" y="19638"/>
                  </a:cubicBezTo>
                  <a:lnTo>
                    <a:pt x="7792" y="19638"/>
                  </a:lnTo>
                  <a:cubicBezTo>
                    <a:pt x="9593" y="21535"/>
                    <a:pt x="11539" y="23280"/>
                    <a:pt x="13632" y="24855"/>
                  </a:cubicBezTo>
                  <a:cubicBezTo>
                    <a:pt x="13641" y="24862"/>
                    <a:pt x="13651" y="24865"/>
                    <a:pt x="13659" y="24865"/>
                  </a:cubicBezTo>
                  <a:cubicBezTo>
                    <a:pt x="13697" y="24865"/>
                    <a:pt x="13723" y="24811"/>
                    <a:pt x="13687" y="24778"/>
                  </a:cubicBezTo>
                  <a:cubicBezTo>
                    <a:pt x="9992" y="21419"/>
                    <a:pt x="6300" y="17752"/>
                    <a:pt x="3546" y="13553"/>
                  </a:cubicBezTo>
                  <a:cubicBezTo>
                    <a:pt x="2140" y="11408"/>
                    <a:pt x="1165" y="8897"/>
                    <a:pt x="1669" y="6301"/>
                  </a:cubicBezTo>
                  <a:cubicBezTo>
                    <a:pt x="2164" y="3743"/>
                    <a:pt x="3778" y="1480"/>
                    <a:pt x="6049" y="219"/>
                  </a:cubicBezTo>
                  <a:cubicBezTo>
                    <a:pt x="6158" y="160"/>
                    <a:pt x="6109" y="0"/>
                    <a:pt x="60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0" name="Google Shape;2970;p31"/>
          <p:cNvGrpSpPr/>
          <p:nvPr/>
        </p:nvGrpSpPr>
        <p:grpSpPr>
          <a:xfrm rot="-537265">
            <a:off x="3869854" y="-522993"/>
            <a:ext cx="1299039" cy="1178550"/>
            <a:chOff x="2307950" y="2987425"/>
            <a:chExt cx="1103075" cy="1000775"/>
          </a:xfrm>
        </p:grpSpPr>
        <p:sp>
          <p:nvSpPr>
            <p:cNvPr id="2971" name="Google Shape;2971;p31"/>
            <p:cNvSpPr/>
            <p:nvPr/>
          </p:nvSpPr>
          <p:spPr>
            <a:xfrm>
              <a:off x="2307950" y="2987425"/>
              <a:ext cx="1103075" cy="1000775"/>
            </a:xfrm>
            <a:custGeom>
              <a:avLst/>
              <a:gdLst/>
              <a:ahLst/>
              <a:cxnLst/>
              <a:rect l="l" t="t" r="r" b="b"/>
              <a:pathLst>
                <a:path w="44123" h="40031" extrusionOk="0">
                  <a:moveTo>
                    <a:pt x="1" y="1"/>
                  </a:moveTo>
                  <a:cubicBezTo>
                    <a:pt x="9588" y="4632"/>
                    <a:pt x="14329" y="17330"/>
                    <a:pt x="14329" y="17330"/>
                  </a:cubicBezTo>
                  <a:lnTo>
                    <a:pt x="10191" y="17330"/>
                  </a:lnTo>
                  <a:cubicBezTo>
                    <a:pt x="10191" y="17330"/>
                    <a:pt x="17633" y="33998"/>
                    <a:pt x="24320" y="38197"/>
                  </a:cubicBezTo>
                  <a:cubicBezTo>
                    <a:pt x="26293" y="39435"/>
                    <a:pt x="28573" y="40031"/>
                    <a:pt x="30808" y="40031"/>
                  </a:cubicBezTo>
                  <a:cubicBezTo>
                    <a:pt x="37683" y="40031"/>
                    <a:pt x="44123" y="34396"/>
                    <a:pt x="39805" y="24505"/>
                  </a:cubicBezTo>
                  <a:cubicBezTo>
                    <a:pt x="34084" y="11397"/>
                    <a:pt x="23864" y="8272"/>
                    <a:pt x="23863" y="8272"/>
                  </a:cubicBezTo>
                  <a:lnTo>
                    <a:pt x="23863" y="8272"/>
                  </a:lnTo>
                  <a:lnTo>
                    <a:pt x="24604" y="12707"/>
                  </a:lnTo>
                  <a:cubicBezTo>
                    <a:pt x="24604" y="12707"/>
                    <a:pt x="20934" y="8035"/>
                    <a:pt x="15138" y="4954"/>
                  </a:cubicBezTo>
                  <a:cubicBezTo>
                    <a:pt x="10560" y="2517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31"/>
            <p:cNvSpPr/>
            <p:nvPr/>
          </p:nvSpPr>
          <p:spPr>
            <a:xfrm>
              <a:off x="2743800" y="3347275"/>
              <a:ext cx="570650" cy="615150"/>
            </a:xfrm>
            <a:custGeom>
              <a:avLst/>
              <a:gdLst/>
              <a:ahLst/>
              <a:cxnLst/>
              <a:rect l="l" t="t" r="r" b="b"/>
              <a:pathLst>
                <a:path w="22826" h="24606" extrusionOk="0">
                  <a:moveTo>
                    <a:pt x="0" y="1"/>
                  </a:moveTo>
                  <a:cubicBezTo>
                    <a:pt x="1" y="1"/>
                    <a:pt x="3167" y="3236"/>
                    <a:pt x="4232" y="6358"/>
                  </a:cubicBezTo>
                  <a:cubicBezTo>
                    <a:pt x="5218" y="9258"/>
                    <a:pt x="5182" y="11758"/>
                    <a:pt x="5182" y="11758"/>
                  </a:cubicBezTo>
                  <a:lnTo>
                    <a:pt x="1540" y="8718"/>
                  </a:lnTo>
                  <a:lnTo>
                    <a:pt x="1540" y="8718"/>
                  </a:lnTo>
                  <a:cubicBezTo>
                    <a:pt x="1540" y="8718"/>
                    <a:pt x="1622" y="11193"/>
                    <a:pt x="2908" y="14302"/>
                  </a:cubicBezTo>
                  <a:cubicBezTo>
                    <a:pt x="4196" y="17413"/>
                    <a:pt x="8197" y="21526"/>
                    <a:pt x="10281" y="22977"/>
                  </a:cubicBezTo>
                  <a:cubicBezTo>
                    <a:pt x="11789" y="24027"/>
                    <a:pt x="13666" y="24605"/>
                    <a:pt x="15487" y="24605"/>
                  </a:cubicBezTo>
                  <a:cubicBezTo>
                    <a:pt x="19278" y="24605"/>
                    <a:pt x="22826" y="22101"/>
                    <a:pt x="22294" y="16135"/>
                  </a:cubicBezTo>
                  <a:cubicBezTo>
                    <a:pt x="21509" y="7300"/>
                    <a:pt x="11449" y="3355"/>
                    <a:pt x="11449" y="3355"/>
                  </a:cubicBezTo>
                  <a:lnTo>
                    <a:pt x="11449" y="3355"/>
                  </a:lnTo>
                  <a:lnTo>
                    <a:pt x="11807" y="6876"/>
                  </a:lnTo>
                  <a:cubicBezTo>
                    <a:pt x="11807" y="6876"/>
                    <a:pt x="9761" y="4558"/>
                    <a:pt x="7597" y="3239"/>
                  </a:cubicBezTo>
                  <a:cubicBezTo>
                    <a:pt x="4714" y="1482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31"/>
            <p:cNvSpPr/>
            <p:nvPr/>
          </p:nvSpPr>
          <p:spPr>
            <a:xfrm>
              <a:off x="2962475" y="3632250"/>
              <a:ext cx="399050" cy="299550"/>
            </a:xfrm>
            <a:custGeom>
              <a:avLst/>
              <a:gdLst/>
              <a:ahLst/>
              <a:cxnLst/>
              <a:rect l="l" t="t" r="r" b="b"/>
              <a:pathLst>
                <a:path w="15962" h="11982" extrusionOk="0">
                  <a:moveTo>
                    <a:pt x="6920" y="1"/>
                  </a:moveTo>
                  <a:lnTo>
                    <a:pt x="7971" y="3434"/>
                  </a:lnTo>
                  <a:lnTo>
                    <a:pt x="915" y="58"/>
                  </a:lnTo>
                  <a:lnTo>
                    <a:pt x="3800" y="6933"/>
                  </a:lnTo>
                  <a:lnTo>
                    <a:pt x="1" y="5683"/>
                  </a:lnTo>
                  <a:lnTo>
                    <a:pt x="1" y="5683"/>
                  </a:lnTo>
                  <a:cubicBezTo>
                    <a:pt x="1" y="5684"/>
                    <a:pt x="3351" y="11981"/>
                    <a:pt x="7316" y="11981"/>
                  </a:cubicBezTo>
                  <a:cubicBezTo>
                    <a:pt x="8423" y="11981"/>
                    <a:pt x="9578" y="11490"/>
                    <a:pt x="10722" y="10235"/>
                  </a:cubicBezTo>
                  <a:cubicBezTo>
                    <a:pt x="15961" y="4478"/>
                    <a:pt x="6920" y="1"/>
                    <a:pt x="6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31"/>
            <p:cNvSpPr/>
            <p:nvPr/>
          </p:nvSpPr>
          <p:spPr>
            <a:xfrm>
              <a:off x="2784175" y="3594300"/>
              <a:ext cx="373200" cy="372925"/>
            </a:xfrm>
            <a:custGeom>
              <a:avLst/>
              <a:gdLst/>
              <a:ahLst/>
              <a:cxnLst/>
              <a:rect l="l" t="t" r="r" b="b"/>
              <a:pathLst>
                <a:path w="14928" h="14917" extrusionOk="0">
                  <a:moveTo>
                    <a:pt x="10" y="0"/>
                  </a:moveTo>
                  <a:cubicBezTo>
                    <a:pt x="5" y="0"/>
                    <a:pt x="0" y="5"/>
                    <a:pt x="2" y="13"/>
                  </a:cubicBezTo>
                  <a:cubicBezTo>
                    <a:pt x="1290" y="7557"/>
                    <a:pt x="6833" y="14382"/>
                    <a:pt x="14781" y="14916"/>
                  </a:cubicBezTo>
                  <a:cubicBezTo>
                    <a:pt x="14785" y="14916"/>
                    <a:pt x="14788" y="14916"/>
                    <a:pt x="14791" y="14916"/>
                  </a:cubicBezTo>
                  <a:cubicBezTo>
                    <a:pt x="14927" y="14916"/>
                    <a:pt x="14924" y="14698"/>
                    <a:pt x="14781" y="14690"/>
                  </a:cubicBezTo>
                  <a:cubicBezTo>
                    <a:pt x="6587" y="14167"/>
                    <a:pt x="2422" y="6907"/>
                    <a:pt x="18" y="7"/>
                  </a:cubicBezTo>
                  <a:cubicBezTo>
                    <a:pt x="17" y="2"/>
                    <a:pt x="13" y="0"/>
                    <a:pt x="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31"/>
            <p:cNvSpPr/>
            <p:nvPr/>
          </p:nvSpPr>
          <p:spPr>
            <a:xfrm>
              <a:off x="3011775" y="3839250"/>
              <a:ext cx="210500" cy="91725"/>
            </a:xfrm>
            <a:custGeom>
              <a:avLst/>
              <a:gdLst/>
              <a:ahLst/>
              <a:cxnLst/>
              <a:rect l="l" t="t" r="r" b="b"/>
              <a:pathLst>
                <a:path w="8420" h="3669" extrusionOk="0">
                  <a:moveTo>
                    <a:pt x="12" y="1"/>
                  </a:moveTo>
                  <a:cubicBezTo>
                    <a:pt x="7" y="1"/>
                    <a:pt x="1" y="7"/>
                    <a:pt x="3" y="14"/>
                  </a:cubicBezTo>
                  <a:cubicBezTo>
                    <a:pt x="1023" y="1643"/>
                    <a:pt x="3612" y="3669"/>
                    <a:pt x="5833" y="3669"/>
                  </a:cubicBezTo>
                  <a:cubicBezTo>
                    <a:pt x="6805" y="3669"/>
                    <a:pt x="7707" y="3281"/>
                    <a:pt x="8375" y="2301"/>
                  </a:cubicBezTo>
                  <a:cubicBezTo>
                    <a:pt x="8419" y="2239"/>
                    <a:pt x="8361" y="2178"/>
                    <a:pt x="8300" y="2178"/>
                  </a:cubicBezTo>
                  <a:cubicBezTo>
                    <a:pt x="8280" y="2178"/>
                    <a:pt x="8260" y="2185"/>
                    <a:pt x="8243" y="2200"/>
                  </a:cubicBezTo>
                  <a:cubicBezTo>
                    <a:pt x="7406" y="2924"/>
                    <a:pt x="6508" y="3222"/>
                    <a:pt x="5609" y="3222"/>
                  </a:cubicBezTo>
                  <a:cubicBezTo>
                    <a:pt x="3511" y="3222"/>
                    <a:pt x="1402" y="1602"/>
                    <a:pt x="16" y="3"/>
                  </a:cubicBezTo>
                  <a:cubicBezTo>
                    <a:pt x="15" y="1"/>
                    <a:pt x="14" y="1"/>
                    <a:pt x="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31"/>
            <p:cNvSpPr/>
            <p:nvPr/>
          </p:nvSpPr>
          <p:spPr>
            <a:xfrm>
              <a:off x="2987075" y="3631400"/>
              <a:ext cx="179075" cy="88425"/>
            </a:xfrm>
            <a:custGeom>
              <a:avLst/>
              <a:gdLst/>
              <a:ahLst/>
              <a:cxnLst/>
              <a:rect l="l" t="t" r="r" b="b"/>
              <a:pathLst>
                <a:path w="7163" h="3537" extrusionOk="0">
                  <a:moveTo>
                    <a:pt x="86" y="0"/>
                  </a:moveTo>
                  <a:cubicBezTo>
                    <a:pt x="33" y="0"/>
                    <a:pt x="0" y="74"/>
                    <a:pt x="55" y="109"/>
                  </a:cubicBezTo>
                  <a:cubicBezTo>
                    <a:pt x="1186" y="850"/>
                    <a:pt x="2425" y="1422"/>
                    <a:pt x="3634" y="2022"/>
                  </a:cubicBezTo>
                  <a:cubicBezTo>
                    <a:pt x="4705" y="2554"/>
                    <a:pt x="5751" y="3162"/>
                    <a:pt x="6891" y="3529"/>
                  </a:cubicBezTo>
                  <a:cubicBezTo>
                    <a:pt x="6907" y="3534"/>
                    <a:pt x="6923" y="3536"/>
                    <a:pt x="6938" y="3536"/>
                  </a:cubicBezTo>
                  <a:cubicBezTo>
                    <a:pt x="7083" y="3536"/>
                    <a:pt x="7162" y="3312"/>
                    <a:pt x="7018" y="3237"/>
                  </a:cubicBezTo>
                  <a:cubicBezTo>
                    <a:pt x="5886" y="2653"/>
                    <a:pt x="4664" y="2273"/>
                    <a:pt x="3513" y="1731"/>
                  </a:cubicBezTo>
                  <a:cubicBezTo>
                    <a:pt x="2362" y="1188"/>
                    <a:pt x="1263" y="544"/>
                    <a:pt x="115" y="7"/>
                  </a:cubicBezTo>
                  <a:cubicBezTo>
                    <a:pt x="105" y="2"/>
                    <a:pt x="95" y="0"/>
                    <a:pt x="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31"/>
            <p:cNvSpPr/>
            <p:nvPr/>
          </p:nvSpPr>
          <p:spPr>
            <a:xfrm>
              <a:off x="2746625" y="3344975"/>
              <a:ext cx="297550" cy="167875"/>
            </a:xfrm>
            <a:custGeom>
              <a:avLst/>
              <a:gdLst/>
              <a:ahLst/>
              <a:cxnLst/>
              <a:rect l="l" t="t" r="r" b="b"/>
              <a:pathLst>
                <a:path w="11902" h="6715" extrusionOk="0">
                  <a:moveTo>
                    <a:pt x="93" y="1"/>
                  </a:moveTo>
                  <a:cubicBezTo>
                    <a:pt x="24" y="1"/>
                    <a:pt x="0" y="105"/>
                    <a:pt x="75" y="126"/>
                  </a:cubicBezTo>
                  <a:cubicBezTo>
                    <a:pt x="4375" y="1401"/>
                    <a:pt x="8114" y="3518"/>
                    <a:pt x="11352" y="6640"/>
                  </a:cubicBezTo>
                  <a:cubicBezTo>
                    <a:pt x="11405" y="6692"/>
                    <a:pt x="11465" y="6714"/>
                    <a:pt x="11523" y="6714"/>
                  </a:cubicBezTo>
                  <a:cubicBezTo>
                    <a:pt x="11723" y="6714"/>
                    <a:pt x="11901" y="6454"/>
                    <a:pt x="11716" y="6277"/>
                  </a:cubicBezTo>
                  <a:cubicBezTo>
                    <a:pt x="8475" y="3190"/>
                    <a:pt x="4485" y="991"/>
                    <a:pt x="108" y="2"/>
                  </a:cubicBezTo>
                  <a:cubicBezTo>
                    <a:pt x="103" y="1"/>
                    <a:pt x="98" y="1"/>
                    <a:pt x="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31"/>
            <p:cNvSpPr/>
            <p:nvPr/>
          </p:nvSpPr>
          <p:spPr>
            <a:xfrm>
              <a:off x="2609775" y="3077650"/>
              <a:ext cx="317150" cy="236800"/>
            </a:xfrm>
            <a:custGeom>
              <a:avLst/>
              <a:gdLst/>
              <a:ahLst/>
              <a:cxnLst/>
              <a:rect l="l" t="t" r="r" b="b"/>
              <a:pathLst>
                <a:path w="12686" h="9472" extrusionOk="0">
                  <a:moveTo>
                    <a:pt x="27" y="0"/>
                  </a:moveTo>
                  <a:cubicBezTo>
                    <a:pt x="9" y="0"/>
                    <a:pt x="0" y="30"/>
                    <a:pt x="17" y="37"/>
                  </a:cubicBezTo>
                  <a:cubicBezTo>
                    <a:pt x="4684" y="2540"/>
                    <a:pt x="8550" y="5607"/>
                    <a:pt x="12234" y="9398"/>
                  </a:cubicBezTo>
                  <a:cubicBezTo>
                    <a:pt x="12284" y="9450"/>
                    <a:pt x="12338" y="9471"/>
                    <a:pt x="12390" y="9471"/>
                  </a:cubicBezTo>
                  <a:cubicBezTo>
                    <a:pt x="12467" y="9471"/>
                    <a:pt x="12538" y="9424"/>
                    <a:pt x="12581" y="9357"/>
                  </a:cubicBezTo>
                  <a:cubicBezTo>
                    <a:pt x="12641" y="9332"/>
                    <a:pt x="12685" y="9280"/>
                    <a:pt x="12685" y="9195"/>
                  </a:cubicBezTo>
                  <a:cubicBezTo>
                    <a:pt x="12680" y="8649"/>
                    <a:pt x="12531" y="8129"/>
                    <a:pt x="12402" y="7603"/>
                  </a:cubicBezTo>
                  <a:cubicBezTo>
                    <a:pt x="12258" y="7014"/>
                    <a:pt x="12154" y="6417"/>
                    <a:pt x="11978" y="5836"/>
                  </a:cubicBezTo>
                  <a:cubicBezTo>
                    <a:pt x="11971" y="5815"/>
                    <a:pt x="11954" y="5806"/>
                    <a:pt x="11936" y="5806"/>
                  </a:cubicBezTo>
                  <a:cubicBezTo>
                    <a:pt x="11915" y="5806"/>
                    <a:pt x="11895" y="5820"/>
                    <a:pt x="11895" y="5847"/>
                  </a:cubicBezTo>
                  <a:cubicBezTo>
                    <a:pt x="11920" y="6450"/>
                    <a:pt x="12016" y="7047"/>
                    <a:pt x="12071" y="7650"/>
                  </a:cubicBezTo>
                  <a:cubicBezTo>
                    <a:pt x="12101" y="7969"/>
                    <a:pt x="12126" y="8289"/>
                    <a:pt x="12176" y="8603"/>
                  </a:cubicBezTo>
                  <a:cubicBezTo>
                    <a:pt x="8965" y="4853"/>
                    <a:pt x="4588" y="1830"/>
                    <a:pt x="34" y="1"/>
                  </a:cubicBezTo>
                  <a:cubicBezTo>
                    <a:pt x="32" y="1"/>
                    <a:pt x="29" y="0"/>
                    <a:pt x="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79" name="Google Shape;2979;p31"/>
          <p:cNvSpPr/>
          <p:nvPr/>
        </p:nvSpPr>
        <p:spPr>
          <a:xfrm>
            <a:off x="2678802" y="1291728"/>
            <a:ext cx="300424" cy="300541"/>
          </a:xfrm>
          <a:custGeom>
            <a:avLst/>
            <a:gdLst/>
            <a:ahLst/>
            <a:cxnLst/>
            <a:rect l="l" t="t" r="r" b="b"/>
            <a:pathLst>
              <a:path w="2093" h="2094" extrusionOk="0">
                <a:moveTo>
                  <a:pt x="1019" y="1"/>
                </a:moveTo>
                <a:cubicBezTo>
                  <a:pt x="1019" y="1"/>
                  <a:pt x="945" y="482"/>
                  <a:pt x="928" y="931"/>
                </a:cubicBezTo>
                <a:cubicBezTo>
                  <a:pt x="576" y="956"/>
                  <a:pt x="0" y="1074"/>
                  <a:pt x="0" y="1074"/>
                </a:cubicBezTo>
                <a:cubicBezTo>
                  <a:pt x="0" y="1074"/>
                  <a:pt x="479" y="1149"/>
                  <a:pt x="928" y="1165"/>
                </a:cubicBezTo>
                <a:cubicBezTo>
                  <a:pt x="936" y="1620"/>
                  <a:pt x="1019" y="2093"/>
                  <a:pt x="1019" y="2093"/>
                </a:cubicBezTo>
                <a:cubicBezTo>
                  <a:pt x="1019" y="2093"/>
                  <a:pt x="1137" y="1520"/>
                  <a:pt x="1162" y="1165"/>
                </a:cubicBezTo>
                <a:cubicBezTo>
                  <a:pt x="1619" y="1157"/>
                  <a:pt x="2093" y="1074"/>
                  <a:pt x="2093" y="1074"/>
                </a:cubicBezTo>
                <a:cubicBezTo>
                  <a:pt x="2093" y="1074"/>
                  <a:pt x="1517" y="956"/>
                  <a:pt x="1162" y="931"/>
                </a:cubicBezTo>
                <a:cubicBezTo>
                  <a:pt x="1137" y="579"/>
                  <a:pt x="1019" y="1"/>
                  <a:pt x="101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0" name="Google Shape;2980;p31"/>
          <p:cNvSpPr/>
          <p:nvPr/>
        </p:nvSpPr>
        <p:spPr>
          <a:xfrm>
            <a:off x="8278698" y="3937281"/>
            <a:ext cx="300406" cy="300418"/>
          </a:xfrm>
          <a:custGeom>
            <a:avLst/>
            <a:gdLst/>
            <a:ahLst/>
            <a:cxnLst/>
            <a:rect l="l" t="t" r="r" b="b"/>
            <a:pathLst>
              <a:path w="4723" h="4723" extrusionOk="0">
                <a:moveTo>
                  <a:pt x="2297" y="1"/>
                </a:moveTo>
                <a:cubicBezTo>
                  <a:pt x="2297" y="1"/>
                  <a:pt x="2129" y="1089"/>
                  <a:pt x="2096" y="2102"/>
                </a:cubicBezTo>
                <a:cubicBezTo>
                  <a:pt x="1295" y="2160"/>
                  <a:pt x="1" y="2424"/>
                  <a:pt x="1" y="2424"/>
                </a:cubicBezTo>
                <a:cubicBezTo>
                  <a:pt x="1" y="2424"/>
                  <a:pt x="1083" y="2595"/>
                  <a:pt x="2091" y="2628"/>
                </a:cubicBezTo>
                <a:cubicBezTo>
                  <a:pt x="2115" y="3657"/>
                  <a:pt x="2297" y="4723"/>
                  <a:pt x="2297" y="4723"/>
                </a:cubicBezTo>
                <a:cubicBezTo>
                  <a:pt x="2297" y="4723"/>
                  <a:pt x="2564" y="3432"/>
                  <a:pt x="2622" y="2630"/>
                </a:cubicBezTo>
                <a:cubicBezTo>
                  <a:pt x="3652" y="2608"/>
                  <a:pt x="4723" y="2424"/>
                  <a:pt x="4723" y="2424"/>
                </a:cubicBezTo>
                <a:cubicBezTo>
                  <a:pt x="4723" y="2424"/>
                  <a:pt x="3421" y="2157"/>
                  <a:pt x="2622" y="2102"/>
                </a:cubicBezTo>
                <a:cubicBezTo>
                  <a:pt x="2564" y="1303"/>
                  <a:pt x="2297" y="1"/>
                  <a:pt x="229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1" name="Google Shape;2981;p31"/>
          <p:cNvSpPr/>
          <p:nvPr/>
        </p:nvSpPr>
        <p:spPr>
          <a:xfrm>
            <a:off x="6696252" y="339365"/>
            <a:ext cx="391241" cy="391265"/>
          </a:xfrm>
          <a:custGeom>
            <a:avLst/>
            <a:gdLst/>
            <a:ahLst/>
            <a:cxnLst/>
            <a:rect l="l" t="t" r="r" b="b"/>
            <a:pathLst>
              <a:path w="9444" h="9444" extrusionOk="0">
                <a:moveTo>
                  <a:pt x="4595" y="0"/>
                </a:moveTo>
                <a:cubicBezTo>
                  <a:pt x="4595" y="0"/>
                  <a:pt x="4257" y="2178"/>
                  <a:pt x="4191" y="4202"/>
                </a:cubicBezTo>
                <a:cubicBezTo>
                  <a:pt x="2591" y="4314"/>
                  <a:pt x="0" y="4846"/>
                  <a:pt x="0" y="4846"/>
                </a:cubicBezTo>
                <a:cubicBezTo>
                  <a:pt x="0" y="4846"/>
                  <a:pt x="2164" y="5184"/>
                  <a:pt x="4182" y="5253"/>
                </a:cubicBezTo>
                <a:cubicBezTo>
                  <a:pt x="4229" y="7310"/>
                  <a:pt x="4595" y="9444"/>
                  <a:pt x="4595" y="9444"/>
                </a:cubicBezTo>
                <a:cubicBezTo>
                  <a:pt x="4595" y="9444"/>
                  <a:pt x="5127" y="6858"/>
                  <a:pt x="5242" y="5259"/>
                </a:cubicBezTo>
                <a:cubicBezTo>
                  <a:pt x="7305" y="5215"/>
                  <a:pt x="9444" y="4846"/>
                  <a:pt x="9444" y="4846"/>
                </a:cubicBezTo>
                <a:cubicBezTo>
                  <a:pt x="9444" y="4846"/>
                  <a:pt x="6842" y="4312"/>
                  <a:pt x="5242" y="4199"/>
                </a:cubicBezTo>
                <a:cubicBezTo>
                  <a:pt x="5130" y="2602"/>
                  <a:pt x="4595" y="0"/>
                  <a:pt x="459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2" name="Google Shape;2982;p31"/>
          <p:cNvSpPr/>
          <p:nvPr/>
        </p:nvSpPr>
        <p:spPr>
          <a:xfrm>
            <a:off x="811113" y="3636669"/>
            <a:ext cx="300406" cy="300609"/>
          </a:xfrm>
          <a:custGeom>
            <a:avLst/>
            <a:gdLst/>
            <a:ahLst/>
            <a:cxnLst/>
            <a:rect l="l" t="t" r="r" b="b"/>
            <a:pathLst>
              <a:path w="4723" h="4726" extrusionOk="0">
                <a:moveTo>
                  <a:pt x="2300" y="1"/>
                </a:moveTo>
                <a:cubicBezTo>
                  <a:pt x="2300" y="1"/>
                  <a:pt x="2129" y="1091"/>
                  <a:pt x="2096" y="2101"/>
                </a:cubicBezTo>
                <a:cubicBezTo>
                  <a:pt x="1297" y="2159"/>
                  <a:pt x="1" y="2426"/>
                  <a:pt x="1" y="2426"/>
                </a:cubicBezTo>
                <a:cubicBezTo>
                  <a:pt x="1" y="2426"/>
                  <a:pt x="1083" y="2594"/>
                  <a:pt x="2093" y="2627"/>
                </a:cubicBezTo>
                <a:cubicBezTo>
                  <a:pt x="2115" y="3657"/>
                  <a:pt x="2300" y="4725"/>
                  <a:pt x="2300" y="4725"/>
                </a:cubicBezTo>
                <a:cubicBezTo>
                  <a:pt x="2300" y="4725"/>
                  <a:pt x="2564" y="3431"/>
                  <a:pt x="2622" y="2633"/>
                </a:cubicBezTo>
                <a:cubicBezTo>
                  <a:pt x="3651" y="2608"/>
                  <a:pt x="4722" y="2426"/>
                  <a:pt x="4722" y="2426"/>
                </a:cubicBezTo>
                <a:cubicBezTo>
                  <a:pt x="4722" y="2426"/>
                  <a:pt x="3420" y="2159"/>
                  <a:pt x="2622" y="2101"/>
                </a:cubicBezTo>
                <a:cubicBezTo>
                  <a:pt x="2567" y="1303"/>
                  <a:pt x="2300" y="1"/>
                  <a:pt x="230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3" name="Google Shape;2983;p31"/>
          <p:cNvSpPr/>
          <p:nvPr/>
        </p:nvSpPr>
        <p:spPr>
          <a:xfrm>
            <a:off x="7957053" y="1221677"/>
            <a:ext cx="341633" cy="343700"/>
          </a:xfrm>
          <a:custGeom>
            <a:avLst/>
            <a:gdLst/>
            <a:ahLst/>
            <a:cxnLst/>
            <a:rect l="l" t="t" r="r" b="b"/>
            <a:pathLst>
              <a:path w="8924" h="8978" extrusionOk="0">
                <a:moveTo>
                  <a:pt x="4719" y="1"/>
                </a:moveTo>
                <a:cubicBezTo>
                  <a:pt x="4134" y="1"/>
                  <a:pt x="3100" y="2977"/>
                  <a:pt x="3100" y="2977"/>
                </a:cubicBezTo>
                <a:cubicBezTo>
                  <a:pt x="3100" y="2977"/>
                  <a:pt x="2095" y="2751"/>
                  <a:pt x="1248" y="2751"/>
                </a:cubicBezTo>
                <a:cubicBezTo>
                  <a:pt x="660" y="2751"/>
                  <a:pt x="149" y="2860"/>
                  <a:pt x="105" y="3231"/>
                </a:cubicBezTo>
                <a:cubicBezTo>
                  <a:pt x="0" y="4136"/>
                  <a:pt x="2489" y="5092"/>
                  <a:pt x="2489" y="5092"/>
                </a:cubicBezTo>
                <a:cubicBezTo>
                  <a:pt x="2489" y="5092"/>
                  <a:pt x="933" y="7941"/>
                  <a:pt x="1495" y="8421"/>
                </a:cubicBezTo>
                <a:cubicBezTo>
                  <a:pt x="1548" y="8466"/>
                  <a:pt x="1617" y="8486"/>
                  <a:pt x="1698" y="8486"/>
                </a:cubicBezTo>
                <a:cubicBezTo>
                  <a:pt x="2473" y="8486"/>
                  <a:pt x="4367" y="6603"/>
                  <a:pt x="4367" y="6603"/>
                </a:cubicBezTo>
                <a:cubicBezTo>
                  <a:pt x="4367" y="6603"/>
                  <a:pt x="5556" y="8978"/>
                  <a:pt x="6375" y="8978"/>
                </a:cubicBezTo>
                <a:cubicBezTo>
                  <a:pt x="6454" y="8978"/>
                  <a:pt x="6529" y="8956"/>
                  <a:pt x="6600" y="8908"/>
                </a:cubicBezTo>
                <a:cubicBezTo>
                  <a:pt x="7404" y="8360"/>
                  <a:pt x="6415" y="5786"/>
                  <a:pt x="6415" y="5786"/>
                </a:cubicBezTo>
                <a:cubicBezTo>
                  <a:pt x="6415" y="5786"/>
                  <a:pt x="8725" y="4916"/>
                  <a:pt x="8824" y="4142"/>
                </a:cubicBezTo>
                <a:cubicBezTo>
                  <a:pt x="8923" y="3368"/>
                  <a:pt x="5823" y="3098"/>
                  <a:pt x="5823" y="3098"/>
                </a:cubicBezTo>
                <a:cubicBezTo>
                  <a:pt x="5823" y="3098"/>
                  <a:pt x="5311" y="26"/>
                  <a:pt x="4727" y="1"/>
                </a:cubicBezTo>
                <a:cubicBezTo>
                  <a:pt x="4725" y="1"/>
                  <a:pt x="4722" y="1"/>
                  <a:pt x="4719" y="1"/>
                </a:cubicBezTo>
                <a:close/>
              </a:path>
            </a:pathLst>
          </a:custGeom>
          <a:solidFill>
            <a:srgbClr val="F7CE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4" name="Google Shape;2984;p31"/>
          <p:cNvSpPr/>
          <p:nvPr/>
        </p:nvSpPr>
        <p:spPr>
          <a:xfrm>
            <a:off x="541638" y="2008600"/>
            <a:ext cx="346916" cy="346380"/>
          </a:xfrm>
          <a:custGeom>
            <a:avLst/>
            <a:gdLst/>
            <a:ahLst/>
            <a:cxnLst/>
            <a:rect l="l" t="t" r="r" b="b"/>
            <a:pathLst>
              <a:path w="9062" h="9048" extrusionOk="0">
                <a:moveTo>
                  <a:pt x="6163" y="0"/>
                </a:moveTo>
                <a:cubicBezTo>
                  <a:pt x="5534" y="0"/>
                  <a:pt x="3707" y="2272"/>
                  <a:pt x="3707" y="2272"/>
                </a:cubicBezTo>
                <a:cubicBezTo>
                  <a:pt x="3707" y="2272"/>
                  <a:pt x="2125" y="1273"/>
                  <a:pt x="1274" y="1273"/>
                </a:cubicBezTo>
                <a:cubicBezTo>
                  <a:pt x="1055" y="1273"/>
                  <a:pt x="884" y="1339"/>
                  <a:pt x="802" y="1506"/>
                </a:cubicBezTo>
                <a:cubicBezTo>
                  <a:pt x="400" y="2321"/>
                  <a:pt x="2421" y="4056"/>
                  <a:pt x="2421" y="4056"/>
                </a:cubicBezTo>
                <a:cubicBezTo>
                  <a:pt x="2421" y="4056"/>
                  <a:pt x="1" y="6220"/>
                  <a:pt x="370" y="6859"/>
                </a:cubicBezTo>
                <a:cubicBezTo>
                  <a:pt x="439" y="6979"/>
                  <a:pt x="599" y="7028"/>
                  <a:pt x="813" y="7028"/>
                </a:cubicBezTo>
                <a:cubicBezTo>
                  <a:pt x="1741" y="7028"/>
                  <a:pt x="3685" y="6113"/>
                  <a:pt x="3685" y="6113"/>
                </a:cubicBezTo>
                <a:cubicBezTo>
                  <a:pt x="3685" y="6113"/>
                  <a:pt x="4044" y="9048"/>
                  <a:pt x="4908" y="9048"/>
                </a:cubicBezTo>
                <a:cubicBezTo>
                  <a:pt x="4942" y="9048"/>
                  <a:pt x="4976" y="9043"/>
                  <a:pt x="5012" y="9034"/>
                </a:cubicBezTo>
                <a:cubicBezTo>
                  <a:pt x="5953" y="8789"/>
                  <a:pt x="5887" y="6030"/>
                  <a:pt x="5887" y="6030"/>
                </a:cubicBezTo>
                <a:cubicBezTo>
                  <a:pt x="5887" y="6030"/>
                  <a:pt x="8357" y="5986"/>
                  <a:pt x="8709" y="5292"/>
                </a:cubicBezTo>
                <a:cubicBezTo>
                  <a:pt x="9062" y="4595"/>
                  <a:pt x="6231" y="3301"/>
                  <a:pt x="6231" y="3301"/>
                </a:cubicBezTo>
                <a:cubicBezTo>
                  <a:pt x="6231" y="3301"/>
                  <a:pt x="6782" y="234"/>
                  <a:pt x="6240" y="14"/>
                </a:cubicBezTo>
                <a:cubicBezTo>
                  <a:pt x="6217" y="5"/>
                  <a:pt x="6191" y="0"/>
                  <a:pt x="616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5" name="Google Shape;2985;p31"/>
          <p:cNvGrpSpPr/>
          <p:nvPr/>
        </p:nvGrpSpPr>
        <p:grpSpPr>
          <a:xfrm>
            <a:off x="8428890" y="1867881"/>
            <a:ext cx="1586965" cy="1493238"/>
            <a:chOff x="-3498925" y="2676317"/>
            <a:chExt cx="2126444" cy="2000855"/>
          </a:xfrm>
        </p:grpSpPr>
        <p:sp>
          <p:nvSpPr>
            <p:cNvPr id="2986" name="Google Shape;2986;p31"/>
            <p:cNvSpPr/>
            <p:nvPr/>
          </p:nvSpPr>
          <p:spPr>
            <a:xfrm>
              <a:off x="-3333986" y="2699764"/>
              <a:ext cx="1961505" cy="1961505"/>
            </a:xfrm>
            <a:custGeom>
              <a:avLst/>
              <a:gdLst/>
              <a:ahLst/>
              <a:cxnLst/>
              <a:rect l="l" t="t" r="r" b="b"/>
              <a:pathLst>
                <a:path w="34048" h="34048" extrusionOk="0">
                  <a:moveTo>
                    <a:pt x="17024" y="0"/>
                  </a:moveTo>
                  <a:cubicBezTo>
                    <a:pt x="12509" y="0"/>
                    <a:pt x="8178" y="1796"/>
                    <a:pt x="4987" y="4987"/>
                  </a:cubicBezTo>
                  <a:cubicBezTo>
                    <a:pt x="1793" y="8180"/>
                    <a:pt x="1" y="12509"/>
                    <a:pt x="1" y="17024"/>
                  </a:cubicBezTo>
                  <a:cubicBezTo>
                    <a:pt x="1" y="21539"/>
                    <a:pt x="1793" y="25870"/>
                    <a:pt x="4987" y="29061"/>
                  </a:cubicBezTo>
                  <a:cubicBezTo>
                    <a:pt x="8178" y="32255"/>
                    <a:pt x="12509" y="34048"/>
                    <a:pt x="17024" y="34048"/>
                  </a:cubicBezTo>
                  <a:cubicBezTo>
                    <a:pt x="21540" y="34048"/>
                    <a:pt x="25868" y="32255"/>
                    <a:pt x="29062" y="29061"/>
                  </a:cubicBezTo>
                  <a:cubicBezTo>
                    <a:pt x="32253" y="25870"/>
                    <a:pt x="34048" y="21539"/>
                    <a:pt x="34048" y="17024"/>
                  </a:cubicBezTo>
                  <a:cubicBezTo>
                    <a:pt x="34048" y="12509"/>
                    <a:pt x="32253" y="8180"/>
                    <a:pt x="29062" y="4987"/>
                  </a:cubicBezTo>
                  <a:cubicBezTo>
                    <a:pt x="25868" y="1796"/>
                    <a:pt x="21540" y="0"/>
                    <a:pt x="170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31"/>
            <p:cNvSpPr/>
            <p:nvPr/>
          </p:nvSpPr>
          <p:spPr>
            <a:xfrm>
              <a:off x="-3333986" y="3534711"/>
              <a:ext cx="1961505" cy="392785"/>
            </a:xfrm>
            <a:custGeom>
              <a:avLst/>
              <a:gdLst/>
              <a:ahLst/>
              <a:cxnLst/>
              <a:rect l="l" t="t" r="r" b="b"/>
              <a:pathLst>
                <a:path w="34048" h="6818" extrusionOk="0">
                  <a:moveTo>
                    <a:pt x="188" y="1"/>
                  </a:moveTo>
                  <a:cubicBezTo>
                    <a:pt x="64" y="827"/>
                    <a:pt x="1" y="1672"/>
                    <a:pt x="1" y="2531"/>
                  </a:cubicBezTo>
                  <a:cubicBezTo>
                    <a:pt x="1" y="2738"/>
                    <a:pt x="12" y="2944"/>
                    <a:pt x="20" y="3151"/>
                  </a:cubicBezTo>
                  <a:cubicBezTo>
                    <a:pt x="2732" y="3294"/>
                    <a:pt x="5384" y="3800"/>
                    <a:pt x="7985" y="4590"/>
                  </a:cubicBezTo>
                  <a:cubicBezTo>
                    <a:pt x="9494" y="5050"/>
                    <a:pt x="10970" y="5606"/>
                    <a:pt x="12473" y="6083"/>
                  </a:cubicBezTo>
                  <a:cubicBezTo>
                    <a:pt x="13969" y="6557"/>
                    <a:pt x="15524" y="6818"/>
                    <a:pt x="17093" y="6818"/>
                  </a:cubicBezTo>
                  <a:cubicBezTo>
                    <a:pt x="17102" y="6818"/>
                    <a:pt x="17110" y="6818"/>
                    <a:pt x="17118" y="6818"/>
                  </a:cubicBezTo>
                  <a:cubicBezTo>
                    <a:pt x="19957" y="6810"/>
                    <a:pt x="22671" y="5940"/>
                    <a:pt x="25394" y="5243"/>
                  </a:cubicBezTo>
                  <a:cubicBezTo>
                    <a:pt x="26881" y="4863"/>
                    <a:pt x="28393" y="4505"/>
                    <a:pt x="29924" y="4367"/>
                  </a:cubicBezTo>
                  <a:cubicBezTo>
                    <a:pt x="30414" y="4324"/>
                    <a:pt x="30906" y="4303"/>
                    <a:pt x="31397" y="4303"/>
                  </a:cubicBezTo>
                  <a:cubicBezTo>
                    <a:pt x="32245" y="4303"/>
                    <a:pt x="33093" y="4365"/>
                    <a:pt x="33935" y="4480"/>
                  </a:cubicBezTo>
                  <a:cubicBezTo>
                    <a:pt x="34007" y="3842"/>
                    <a:pt x="34048" y="3192"/>
                    <a:pt x="34048" y="2531"/>
                  </a:cubicBezTo>
                  <a:cubicBezTo>
                    <a:pt x="34048" y="2338"/>
                    <a:pt x="34040" y="2146"/>
                    <a:pt x="34031" y="1953"/>
                  </a:cubicBezTo>
                  <a:cubicBezTo>
                    <a:pt x="31361" y="1028"/>
                    <a:pt x="28519" y="703"/>
                    <a:pt x="25700" y="662"/>
                  </a:cubicBezTo>
                  <a:cubicBezTo>
                    <a:pt x="25487" y="658"/>
                    <a:pt x="25274" y="657"/>
                    <a:pt x="25062" y="657"/>
                  </a:cubicBezTo>
                  <a:cubicBezTo>
                    <a:pt x="22283" y="657"/>
                    <a:pt x="19514" y="914"/>
                    <a:pt x="16746" y="1149"/>
                  </a:cubicBezTo>
                  <a:cubicBezTo>
                    <a:pt x="14486" y="1340"/>
                    <a:pt x="12219" y="1513"/>
                    <a:pt x="9951" y="1513"/>
                  </a:cubicBezTo>
                  <a:cubicBezTo>
                    <a:pt x="9241" y="1513"/>
                    <a:pt x="8530" y="1496"/>
                    <a:pt x="7820" y="1457"/>
                  </a:cubicBezTo>
                  <a:cubicBezTo>
                    <a:pt x="5218" y="1314"/>
                    <a:pt x="2647" y="852"/>
                    <a:pt x="188" y="1"/>
                  </a:cubicBezTo>
                  <a:close/>
                </a:path>
              </a:pathLst>
            </a:custGeom>
            <a:solidFill>
              <a:srgbClr val="FFFFFF">
                <a:alpha val="6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31"/>
            <p:cNvSpPr/>
            <p:nvPr/>
          </p:nvSpPr>
          <p:spPr>
            <a:xfrm>
              <a:off x="-3045300" y="2816483"/>
              <a:ext cx="1366740" cy="236028"/>
            </a:xfrm>
            <a:custGeom>
              <a:avLst/>
              <a:gdLst/>
              <a:ahLst/>
              <a:cxnLst/>
              <a:rect l="l" t="t" r="r" b="b"/>
              <a:pathLst>
                <a:path w="23724" h="4097" extrusionOk="0">
                  <a:moveTo>
                    <a:pt x="20061" y="1"/>
                  </a:moveTo>
                  <a:cubicBezTo>
                    <a:pt x="19802" y="103"/>
                    <a:pt x="19546" y="210"/>
                    <a:pt x="19285" y="304"/>
                  </a:cubicBezTo>
                  <a:lnTo>
                    <a:pt x="19285" y="306"/>
                  </a:lnTo>
                  <a:cubicBezTo>
                    <a:pt x="16471" y="1328"/>
                    <a:pt x="13506" y="1807"/>
                    <a:pt x="10516" y="1851"/>
                  </a:cubicBezTo>
                  <a:cubicBezTo>
                    <a:pt x="10341" y="1854"/>
                    <a:pt x="10167" y="1855"/>
                    <a:pt x="9993" y="1855"/>
                  </a:cubicBezTo>
                  <a:cubicBezTo>
                    <a:pt x="7335" y="1855"/>
                    <a:pt x="4680" y="1566"/>
                    <a:pt x="2044" y="1210"/>
                  </a:cubicBezTo>
                  <a:cubicBezTo>
                    <a:pt x="1320" y="1735"/>
                    <a:pt x="634" y="2314"/>
                    <a:pt x="1" y="2944"/>
                  </a:cubicBezTo>
                  <a:cubicBezTo>
                    <a:pt x="2421" y="3688"/>
                    <a:pt x="4962" y="3988"/>
                    <a:pt x="7490" y="4065"/>
                  </a:cubicBezTo>
                  <a:cubicBezTo>
                    <a:pt x="8136" y="4084"/>
                    <a:pt x="8785" y="4096"/>
                    <a:pt x="9435" y="4096"/>
                  </a:cubicBezTo>
                  <a:cubicBezTo>
                    <a:pt x="11162" y="4096"/>
                    <a:pt x="12895" y="4013"/>
                    <a:pt x="14602" y="3773"/>
                  </a:cubicBezTo>
                  <a:cubicBezTo>
                    <a:pt x="16644" y="3487"/>
                    <a:pt x="18674" y="3093"/>
                    <a:pt x="20722" y="2853"/>
                  </a:cubicBezTo>
                  <a:cubicBezTo>
                    <a:pt x="21699" y="2738"/>
                    <a:pt x="22713" y="2658"/>
                    <a:pt x="23723" y="2647"/>
                  </a:cubicBezTo>
                  <a:cubicBezTo>
                    <a:pt x="22630" y="1612"/>
                    <a:pt x="21399" y="719"/>
                    <a:pt x="20061" y="1"/>
                  </a:cubicBezTo>
                  <a:close/>
                </a:path>
              </a:pathLst>
            </a:custGeom>
            <a:solidFill>
              <a:srgbClr val="FFFFFF">
                <a:alpha val="6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31"/>
            <p:cNvSpPr/>
            <p:nvPr/>
          </p:nvSpPr>
          <p:spPr>
            <a:xfrm>
              <a:off x="-3285133" y="3196077"/>
              <a:ext cx="1880621" cy="325554"/>
            </a:xfrm>
            <a:custGeom>
              <a:avLst/>
              <a:gdLst/>
              <a:ahLst/>
              <a:cxnLst/>
              <a:rect l="l" t="t" r="r" b="b"/>
              <a:pathLst>
                <a:path w="32644" h="5651" extrusionOk="0">
                  <a:moveTo>
                    <a:pt x="10116" y="0"/>
                  </a:moveTo>
                  <a:cubicBezTo>
                    <a:pt x="9963" y="0"/>
                    <a:pt x="9810" y="2"/>
                    <a:pt x="9657" y="6"/>
                  </a:cubicBezTo>
                  <a:cubicBezTo>
                    <a:pt x="6730" y="78"/>
                    <a:pt x="3850" y="672"/>
                    <a:pt x="934" y="843"/>
                  </a:cubicBezTo>
                  <a:cubicBezTo>
                    <a:pt x="571" y="1573"/>
                    <a:pt x="257" y="2330"/>
                    <a:pt x="1" y="3114"/>
                  </a:cubicBezTo>
                  <a:cubicBezTo>
                    <a:pt x="2374" y="3902"/>
                    <a:pt x="4767" y="4654"/>
                    <a:pt x="7226" y="5127"/>
                  </a:cubicBezTo>
                  <a:cubicBezTo>
                    <a:pt x="9023" y="5472"/>
                    <a:pt x="10845" y="5650"/>
                    <a:pt x="12669" y="5650"/>
                  </a:cubicBezTo>
                  <a:cubicBezTo>
                    <a:pt x="13711" y="5650"/>
                    <a:pt x="14754" y="5592"/>
                    <a:pt x="15794" y="5474"/>
                  </a:cubicBezTo>
                  <a:cubicBezTo>
                    <a:pt x="18811" y="5130"/>
                    <a:pt x="21768" y="4389"/>
                    <a:pt x="24775" y="3954"/>
                  </a:cubicBezTo>
                  <a:cubicBezTo>
                    <a:pt x="26158" y="3753"/>
                    <a:pt x="27552" y="3614"/>
                    <a:pt x="28953" y="3614"/>
                  </a:cubicBezTo>
                  <a:cubicBezTo>
                    <a:pt x="29030" y="3614"/>
                    <a:pt x="29108" y="3615"/>
                    <a:pt x="29186" y="3616"/>
                  </a:cubicBezTo>
                  <a:cubicBezTo>
                    <a:pt x="30356" y="3627"/>
                    <a:pt x="31512" y="3800"/>
                    <a:pt x="32644" y="4089"/>
                  </a:cubicBezTo>
                  <a:cubicBezTo>
                    <a:pt x="32512" y="3585"/>
                    <a:pt x="32355" y="3092"/>
                    <a:pt x="32178" y="2608"/>
                  </a:cubicBezTo>
                  <a:cubicBezTo>
                    <a:pt x="30890" y="2870"/>
                    <a:pt x="29571" y="2982"/>
                    <a:pt x="28253" y="2982"/>
                  </a:cubicBezTo>
                  <a:cubicBezTo>
                    <a:pt x="27453" y="2982"/>
                    <a:pt x="26652" y="2941"/>
                    <a:pt x="25860" y="2867"/>
                  </a:cubicBezTo>
                  <a:cubicBezTo>
                    <a:pt x="24951" y="2781"/>
                    <a:pt x="24048" y="2646"/>
                    <a:pt x="23153" y="2462"/>
                  </a:cubicBezTo>
                  <a:cubicBezTo>
                    <a:pt x="22435" y="2313"/>
                    <a:pt x="21705" y="2209"/>
                    <a:pt x="20986" y="2052"/>
                  </a:cubicBezTo>
                  <a:cubicBezTo>
                    <a:pt x="20243" y="1886"/>
                    <a:pt x="19505" y="1699"/>
                    <a:pt x="18767" y="1507"/>
                  </a:cubicBezTo>
                  <a:cubicBezTo>
                    <a:pt x="17319" y="1129"/>
                    <a:pt x="15874" y="733"/>
                    <a:pt x="14406" y="444"/>
                  </a:cubicBezTo>
                  <a:cubicBezTo>
                    <a:pt x="12990" y="162"/>
                    <a:pt x="11558" y="0"/>
                    <a:pt x="10116" y="0"/>
                  </a:cubicBezTo>
                  <a:close/>
                </a:path>
              </a:pathLst>
            </a:custGeom>
            <a:solidFill>
              <a:srgbClr val="FFFFFF">
                <a:alpha val="6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31"/>
            <p:cNvSpPr/>
            <p:nvPr/>
          </p:nvSpPr>
          <p:spPr>
            <a:xfrm>
              <a:off x="-3292910" y="3952040"/>
              <a:ext cx="1876185" cy="487035"/>
            </a:xfrm>
            <a:custGeom>
              <a:avLst/>
              <a:gdLst/>
              <a:ahLst/>
              <a:cxnLst/>
              <a:rect l="l" t="t" r="r" b="b"/>
              <a:pathLst>
                <a:path w="32567" h="8454" extrusionOk="0">
                  <a:moveTo>
                    <a:pt x="28078" y="1"/>
                  </a:moveTo>
                  <a:cubicBezTo>
                    <a:pt x="27734" y="1"/>
                    <a:pt x="27391" y="8"/>
                    <a:pt x="27046" y="23"/>
                  </a:cubicBezTo>
                  <a:cubicBezTo>
                    <a:pt x="25653" y="81"/>
                    <a:pt x="24268" y="240"/>
                    <a:pt x="22892" y="447"/>
                  </a:cubicBezTo>
                  <a:cubicBezTo>
                    <a:pt x="20122" y="862"/>
                    <a:pt x="17385" y="1468"/>
                    <a:pt x="14621" y="1895"/>
                  </a:cubicBezTo>
                  <a:cubicBezTo>
                    <a:pt x="12766" y="2183"/>
                    <a:pt x="10886" y="2396"/>
                    <a:pt x="9006" y="2396"/>
                  </a:cubicBezTo>
                  <a:cubicBezTo>
                    <a:pt x="8156" y="2396"/>
                    <a:pt x="7307" y="2352"/>
                    <a:pt x="6460" y="2253"/>
                  </a:cubicBezTo>
                  <a:cubicBezTo>
                    <a:pt x="4175" y="1983"/>
                    <a:pt x="1989" y="1275"/>
                    <a:pt x="1" y="152"/>
                  </a:cubicBezTo>
                  <a:lnTo>
                    <a:pt x="1" y="152"/>
                  </a:lnTo>
                  <a:cubicBezTo>
                    <a:pt x="174" y="739"/>
                    <a:pt x="378" y="1311"/>
                    <a:pt x="612" y="1867"/>
                  </a:cubicBezTo>
                  <a:cubicBezTo>
                    <a:pt x="2482" y="2905"/>
                    <a:pt x="4660" y="3228"/>
                    <a:pt x="6777" y="3365"/>
                  </a:cubicBezTo>
                  <a:cubicBezTo>
                    <a:pt x="9208" y="3525"/>
                    <a:pt x="11645" y="3484"/>
                    <a:pt x="14054" y="3897"/>
                  </a:cubicBezTo>
                  <a:cubicBezTo>
                    <a:pt x="16188" y="4260"/>
                    <a:pt x="18286" y="4857"/>
                    <a:pt x="20334" y="5557"/>
                  </a:cubicBezTo>
                  <a:cubicBezTo>
                    <a:pt x="22605" y="6330"/>
                    <a:pt x="24838" y="7250"/>
                    <a:pt x="26956" y="8384"/>
                  </a:cubicBezTo>
                  <a:cubicBezTo>
                    <a:pt x="27000" y="8406"/>
                    <a:pt x="27041" y="8431"/>
                    <a:pt x="27085" y="8453"/>
                  </a:cubicBezTo>
                  <a:cubicBezTo>
                    <a:pt x="29635" y="6366"/>
                    <a:pt x="31565" y="3552"/>
                    <a:pt x="32567" y="331"/>
                  </a:cubicBezTo>
                  <a:cubicBezTo>
                    <a:pt x="32107" y="270"/>
                    <a:pt x="31650" y="215"/>
                    <a:pt x="31190" y="169"/>
                  </a:cubicBezTo>
                  <a:lnTo>
                    <a:pt x="31193" y="169"/>
                  </a:lnTo>
                  <a:cubicBezTo>
                    <a:pt x="30154" y="65"/>
                    <a:pt x="29117" y="1"/>
                    <a:pt x="28078" y="1"/>
                  </a:cubicBezTo>
                  <a:close/>
                </a:path>
              </a:pathLst>
            </a:custGeom>
            <a:solidFill>
              <a:srgbClr val="FFFFFF">
                <a:alpha val="6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31"/>
            <p:cNvSpPr/>
            <p:nvPr/>
          </p:nvSpPr>
          <p:spPr>
            <a:xfrm>
              <a:off x="-3135691" y="4238479"/>
              <a:ext cx="1257108" cy="395665"/>
            </a:xfrm>
            <a:custGeom>
              <a:avLst/>
              <a:gdLst/>
              <a:ahLst/>
              <a:cxnLst/>
              <a:rect l="l" t="t" r="r" b="b"/>
              <a:pathLst>
                <a:path w="21821" h="6868" extrusionOk="0">
                  <a:moveTo>
                    <a:pt x="4189" y="0"/>
                  </a:moveTo>
                  <a:cubicBezTo>
                    <a:pt x="2777" y="0"/>
                    <a:pt x="1372" y="205"/>
                    <a:pt x="0" y="571"/>
                  </a:cubicBezTo>
                  <a:cubicBezTo>
                    <a:pt x="513" y="1251"/>
                    <a:pt x="1074" y="1890"/>
                    <a:pt x="1683" y="2485"/>
                  </a:cubicBezTo>
                  <a:cubicBezTo>
                    <a:pt x="2358" y="2277"/>
                    <a:pt x="3058" y="2192"/>
                    <a:pt x="3762" y="2192"/>
                  </a:cubicBezTo>
                  <a:cubicBezTo>
                    <a:pt x="4889" y="2192"/>
                    <a:pt x="6030" y="2410"/>
                    <a:pt x="7109" y="2697"/>
                  </a:cubicBezTo>
                  <a:cubicBezTo>
                    <a:pt x="10144" y="3501"/>
                    <a:pt x="12891" y="5119"/>
                    <a:pt x="15799" y="6259"/>
                  </a:cubicBezTo>
                  <a:cubicBezTo>
                    <a:pt x="16377" y="6488"/>
                    <a:pt x="16966" y="6689"/>
                    <a:pt x="17561" y="6868"/>
                  </a:cubicBezTo>
                  <a:cubicBezTo>
                    <a:pt x="19070" y="6504"/>
                    <a:pt x="20499" y="5940"/>
                    <a:pt x="21820" y="5208"/>
                  </a:cubicBezTo>
                  <a:cubicBezTo>
                    <a:pt x="20576" y="5103"/>
                    <a:pt x="19345" y="4877"/>
                    <a:pt x="18145" y="4503"/>
                  </a:cubicBezTo>
                  <a:cubicBezTo>
                    <a:pt x="17115" y="4181"/>
                    <a:pt x="16104" y="3845"/>
                    <a:pt x="15113" y="3412"/>
                  </a:cubicBezTo>
                  <a:cubicBezTo>
                    <a:pt x="14136" y="2986"/>
                    <a:pt x="13178" y="2509"/>
                    <a:pt x="12209" y="2063"/>
                  </a:cubicBezTo>
                  <a:cubicBezTo>
                    <a:pt x="10284" y="1182"/>
                    <a:pt x="8271" y="439"/>
                    <a:pt x="6168" y="139"/>
                  </a:cubicBezTo>
                  <a:cubicBezTo>
                    <a:pt x="5509" y="45"/>
                    <a:pt x="4848" y="0"/>
                    <a:pt x="4189" y="0"/>
                  </a:cubicBezTo>
                  <a:close/>
                </a:path>
              </a:pathLst>
            </a:custGeom>
            <a:solidFill>
              <a:srgbClr val="FFFFFF">
                <a:alpha val="6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31"/>
            <p:cNvSpPr/>
            <p:nvPr/>
          </p:nvSpPr>
          <p:spPr>
            <a:xfrm>
              <a:off x="-3498925" y="3058100"/>
              <a:ext cx="1840928" cy="1619071"/>
            </a:xfrm>
            <a:custGeom>
              <a:avLst/>
              <a:gdLst/>
              <a:ahLst/>
              <a:cxnLst/>
              <a:rect l="l" t="t" r="r" b="b"/>
              <a:pathLst>
                <a:path w="31955" h="28104" extrusionOk="0">
                  <a:moveTo>
                    <a:pt x="6693" y="0"/>
                  </a:moveTo>
                  <a:cubicBezTo>
                    <a:pt x="6687" y="0"/>
                    <a:pt x="6680" y="2"/>
                    <a:pt x="6674" y="8"/>
                  </a:cubicBezTo>
                  <a:cubicBezTo>
                    <a:pt x="0" y="6459"/>
                    <a:pt x="2310" y="18488"/>
                    <a:pt x="8825" y="24138"/>
                  </a:cubicBezTo>
                  <a:cubicBezTo>
                    <a:pt x="11860" y="26771"/>
                    <a:pt x="15857" y="28104"/>
                    <a:pt x="19843" y="28104"/>
                  </a:cubicBezTo>
                  <a:cubicBezTo>
                    <a:pt x="24319" y="28104"/>
                    <a:pt x="28782" y="26425"/>
                    <a:pt x="31859" y="23023"/>
                  </a:cubicBezTo>
                  <a:cubicBezTo>
                    <a:pt x="31954" y="22917"/>
                    <a:pt x="31860" y="22775"/>
                    <a:pt x="31750" y="22775"/>
                  </a:cubicBezTo>
                  <a:cubicBezTo>
                    <a:pt x="31717" y="22775"/>
                    <a:pt x="31683" y="22787"/>
                    <a:pt x="31652" y="22817"/>
                  </a:cubicBezTo>
                  <a:lnTo>
                    <a:pt x="31652" y="22819"/>
                  </a:lnTo>
                  <a:cubicBezTo>
                    <a:pt x="28428" y="25975"/>
                    <a:pt x="24060" y="27656"/>
                    <a:pt x="19707" y="27656"/>
                  </a:cubicBezTo>
                  <a:cubicBezTo>
                    <a:pt x="15945" y="27656"/>
                    <a:pt x="12196" y="26400"/>
                    <a:pt x="9207" y="23758"/>
                  </a:cubicBezTo>
                  <a:cubicBezTo>
                    <a:pt x="2721" y="18026"/>
                    <a:pt x="848" y="6856"/>
                    <a:pt x="6713" y="44"/>
                  </a:cubicBezTo>
                  <a:cubicBezTo>
                    <a:pt x="6730" y="25"/>
                    <a:pt x="6713" y="0"/>
                    <a:pt x="66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31"/>
            <p:cNvSpPr/>
            <p:nvPr/>
          </p:nvSpPr>
          <p:spPr>
            <a:xfrm>
              <a:off x="-2781329" y="2676317"/>
              <a:ext cx="1314487" cy="544587"/>
            </a:xfrm>
            <a:custGeom>
              <a:avLst/>
              <a:gdLst/>
              <a:ahLst/>
              <a:cxnLst/>
              <a:rect l="l" t="t" r="r" b="b"/>
              <a:pathLst>
                <a:path w="22817" h="9453" extrusionOk="0">
                  <a:moveTo>
                    <a:pt x="7421" y="1"/>
                  </a:moveTo>
                  <a:cubicBezTo>
                    <a:pt x="4754" y="1"/>
                    <a:pt x="2088" y="609"/>
                    <a:pt x="61" y="2106"/>
                  </a:cubicBezTo>
                  <a:cubicBezTo>
                    <a:pt x="0" y="2150"/>
                    <a:pt x="36" y="2240"/>
                    <a:pt x="97" y="2240"/>
                  </a:cubicBezTo>
                  <a:cubicBezTo>
                    <a:pt x="108" y="2240"/>
                    <a:pt x="120" y="2237"/>
                    <a:pt x="132" y="2230"/>
                  </a:cubicBezTo>
                  <a:cubicBezTo>
                    <a:pt x="2204" y="1036"/>
                    <a:pt x="4701" y="517"/>
                    <a:pt x="7200" y="517"/>
                  </a:cubicBezTo>
                  <a:cubicBezTo>
                    <a:pt x="9265" y="517"/>
                    <a:pt x="11332" y="872"/>
                    <a:pt x="13161" y="1492"/>
                  </a:cubicBezTo>
                  <a:cubicBezTo>
                    <a:pt x="17277" y="2888"/>
                    <a:pt x="20380" y="5655"/>
                    <a:pt x="22541" y="9389"/>
                  </a:cubicBezTo>
                  <a:cubicBezTo>
                    <a:pt x="22568" y="9434"/>
                    <a:pt x="22606" y="9453"/>
                    <a:pt x="22645" y="9453"/>
                  </a:cubicBezTo>
                  <a:cubicBezTo>
                    <a:pt x="22731" y="9453"/>
                    <a:pt x="22817" y="9359"/>
                    <a:pt x="22767" y="9257"/>
                  </a:cubicBezTo>
                  <a:cubicBezTo>
                    <a:pt x="20925" y="5410"/>
                    <a:pt x="17343" y="2315"/>
                    <a:pt x="13307" y="958"/>
                  </a:cubicBezTo>
                  <a:cubicBezTo>
                    <a:pt x="11540" y="363"/>
                    <a:pt x="9480" y="1"/>
                    <a:pt x="74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4" name="Google Shape;2994;p31"/>
          <p:cNvGrpSpPr/>
          <p:nvPr/>
        </p:nvGrpSpPr>
        <p:grpSpPr>
          <a:xfrm>
            <a:off x="4239711" y="4320831"/>
            <a:ext cx="391229" cy="388949"/>
            <a:chOff x="-3133617" y="5321208"/>
            <a:chExt cx="1878201" cy="1867255"/>
          </a:xfrm>
        </p:grpSpPr>
        <p:sp>
          <p:nvSpPr>
            <p:cNvPr id="2995" name="Google Shape;2995;p31"/>
            <p:cNvSpPr/>
            <p:nvPr/>
          </p:nvSpPr>
          <p:spPr>
            <a:xfrm>
              <a:off x="-3133617" y="5321208"/>
              <a:ext cx="1878201" cy="1867255"/>
            </a:xfrm>
            <a:custGeom>
              <a:avLst/>
              <a:gdLst/>
              <a:ahLst/>
              <a:cxnLst/>
              <a:rect l="l" t="t" r="r" b="b"/>
              <a:pathLst>
                <a:path w="32602" h="32412" extrusionOk="0">
                  <a:moveTo>
                    <a:pt x="11414" y="1"/>
                  </a:moveTo>
                  <a:cubicBezTo>
                    <a:pt x="11318" y="1"/>
                    <a:pt x="11229" y="17"/>
                    <a:pt x="11148" y="51"/>
                  </a:cubicBezTo>
                  <a:cubicBezTo>
                    <a:pt x="9213" y="852"/>
                    <a:pt x="10388" y="12220"/>
                    <a:pt x="10388" y="12220"/>
                  </a:cubicBezTo>
                  <a:cubicBezTo>
                    <a:pt x="10388" y="12220"/>
                    <a:pt x="0" y="14514"/>
                    <a:pt x="1036" y="17614"/>
                  </a:cubicBezTo>
                  <a:cubicBezTo>
                    <a:pt x="1753" y="19766"/>
                    <a:pt x="6568" y="20096"/>
                    <a:pt x="9451" y="20096"/>
                  </a:cubicBezTo>
                  <a:cubicBezTo>
                    <a:pt x="10725" y="20096"/>
                    <a:pt x="11622" y="20031"/>
                    <a:pt x="11622" y="20031"/>
                  </a:cubicBezTo>
                  <a:lnTo>
                    <a:pt x="11622" y="20031"/>
                  </a:lnTo>
                  <a:cubicBezTo>
                    <a:pt x="11622" y="20031"/>
                    <a:pt x="10909" y="31678"/>
                    <a:pt x="13469" y="32380"/>
                  </a:cubicBezTo>
                  <a:cubicBezTo>
                    <a:pt x="13549" y="32401"/>
                    <a:pt x="13629" y="32412"/>
                    <a:pt x="13711" y="32412"/>
                  </a:cubicBezTo>
                  <a:cubicBezTo>
                    <a:pt x="16274" y="32412"/>
                    <a:pt x="20041" y="22085"/>
                    <a:pt x="20041" y="22085"/>
                  </a:cubicBezTo>
                  <a:cubicBezTo>
                    <a:pt x="20041" y="22085"/>
                    <a:pt x="26178" y="26929"/>
                    <a:pt x="29320" y="26929"/>
                  </a:cubicBezTo>
                  <a:cubicBezTo>
                    <a:pt x="29985" y="26929"/>
                    <a:pt x="30516" y="26712"/>
                    <a:pt x="30826" y="26188"/>
                  </a:cubicBezTo>
                  <a:cubicBezTo>
                    <a:pt x="32602" y="23178"/>
                    <a:pt x="25463" y="16306"/>
                    <a:pt x="25463" y="16306"/>
                  </a:cubicBezTo>
                  <a:cubicBezTo>
                    <a:pt x="25463" y="16306"/>
                    <a:pt x="31655" y="9951"/>
                    <a:pt x="30798" y="7281"/>
                  </a:cubicBezTo>
                  <a:cubicBezTo>
                    <a:pt x="30578" y="6594"/>
                    <a:pt x="29719" y="6338"/>
                    <a:pt x="28564" y="6338"/>
                  </a:cubicBezTo>
                  <a:cubicBezTo>
                    <a:pt x="25231" y="6338"/>
                    <a:pt x="19436" y="8465"/>
                    <a:pt x="19436" y="8465"/>
                  </a:cubicBezTo>
                  <a:cubicBezTo>
                    <a:pt x="19436" y="8465"/>
                    <a:pt x="13606" y="1"/>
                    <a:pt x="11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31"/>
            <p:cNvSpPr/>
            <p:nvPr/>
          </p:nvSpPr>
          <p:spPr>
            <a:xfrm>
              <a:off x="-2540402" y="5515931"/>
              <a:ext cx="72992" cy="395665"/>
            </a:xfrm>
            <a:custGeom>
              <a:avLst/>
              <a:gdLst/>
              <a:ahLst/>
              <a:cxnLst/>
              <a:rect l="l" t="t" r="r" b="b"/>
              <a:pathLst>
                <a:path w="1267" h="6868" extrusionOk="0">
                  <a:moveTo>
                    <a:pt x="476" y="1"/>
                  </a:moveTo>
                  <a:cubicBezTo>
                    <a:pt x="440" y="1"/>
                    <a:pt x="403" y="22"/>
                    <a:pt x="394" y="63"/>
                  </a:cubicBezTo>
                  <a:cubicBezTo>
                    <a:pt x="1" y="2257"/>
                    <a:pt x="416" y="4721"/>
                    <a:pt x="1102" y="6819"/>
                  </a:cubicBezTo>
                  <a:cubicBezTo>
                    <a:pt x="1113" y="6853"/>
                    <a:pt x="1142" y="6867"/>
                    <a:pt x="1172" y="6867"/>
                  </a:cubicBezTo>
                  <a:cubicBezTo>
                    <a:pt x="1218" y="6867"/>
                    <a:pt x="1267" y="6833"/>
                    <a:pt x="1253" y="6781"/>
                  </a:cubicBezTo>
                  <a:cubicBezTo>
                    <a:pt x="667" y="4493"/>
                    <a:pt x="615" y="2403"/>
                    <a:pt x="543" y="63"/>
                  </a:cubicBezTo>
                  <a:cubicBezTo>
                    <a:pt x="542" y="21"/>
                    <a:pt x="510" y="1"/>
                    <a:pt x="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31"/>
            <p:cNvSpPr/>
            <p:nvPr/>
          </p:nvSpPr>
          <p:spPr>
            <a:xfrm>
              <a:off x="-2460324" y="5528260"/>
              <a:ext cx="39348" cy="229922"/>
            </a:xfrm>
            <a:custGeom>
              <a:avLst/>
              <a:gdLst/>
              <a:ahLst/>
              <a:cxnLst/>
              <a:rect l="l" t="t" r="r" b="b"/>
              <a:pathLst>
                <a:path w="683" h="3991" extrusionOk="0">
                  <a:moveTo>
                    <a:pt x="324" y="1"/>
                  </a:moveTo>
                  <a:cubicBezTo>
                    <a:pt x="287" y="1"/>
                    <a:pt x="250" y="24"/>
                    <a:pt x="240" y="74"/>
                  </a:cubicBezTo>
                  <a:cubicBezTo>
                    <a:pt x="1" y="1344"/>
                    <a:pt x="210" y="2715"/>
                    <a:pt x="543" y="3951"/>
                  </a:cubicBezTo>
                  <a:cubicBezTo>
                    <a:pt x="551" y="3979"/>
                    <a:pt x="574" y="3991"/>
                    <a:pt x="600" y="3991"/>
                  </a:cubicBezTo>
                  <a:cubicBezTo>
                    <a:pt x="639" y="3991"/>
                    <a:pt x="683" y="3961"/>
                    <a:pt x="673" y="3915"/>
                  </a:cubicBezTo>
                  <a:cubicBezTo>
                    <a:pt x="364" y="2627"/>
                    <a:pt x="386" y="1413"/>
                    <a:pt x="414" y="96"/>
                  </a:cubicBezTo>
                  <a:cubicBezTo>
                    <a:pt x="415" y="36"/>
                    <a:pt x="369" y="1"/>
                    <a:pt x="3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31"/>
            <p:cNvSpPr/>
            <p:nvPr/>
          </p:nvSpPr>
          <p:spPr>
            <a:xfrm>
              <a:off x="-1677282" y="6386827"/>
              <a:ext cx="207281" cy="230210"/>
            </a:xfrm>
            <a:custGeom>
              <a:avLst/>
              <a:gdLst/>
              <a:ahLst/>
              <a:cxnLst/>
              <a:rect l="l" t="t" r="r" b="b"/>
              <a:pathLst>
                <a:path w="3598" h="3996" extrusionOk="0">
                  <a:moveTo>
                    <a:pt x="119" y="1"/>
                  </a:moveTo>
                  <a:cubicBezTo>
                    <a:pt x="52" y="1"/>
                    <a:pt x="1" y="93"/>
                    <a:pt x="68" y="147"/>
                  </a:cubicBezTo>
                  <a:cubicBezTo>
                    <a:pt x="1475" y="1262"/>
                    <a:pt x="2350" y="2569"/>
                    <a:pt x="3424" y="3963"/>
                  </a:cubicBezTo>
                  <a:cubicBezTo>
                    <a:pt x="3442" y="3986"/>
                    <a:pt x="3466" y="3995"/>
                    <a:pt x="3489" y="3995"/>
                  </a:cubicBezTo>
                  <a:cubicBezTo>
                    <a:pt x="3544" y="3995"/>
                    <a:pt x="3597" y="3941"/>
                    <a:pt x="3570" y="3877"/>
                  </a:cubicBezTo>
                  <a:cubicBezTo>
                    <a:pt x="2915" y="2316"/>
                    <a:pt x="1508" y="1006"/>
                    <a:pt x="164" y="17"/>
                  </a:cubicBezTo>
                  <a:lnTo>
                    <a:pt x="167" y="17"/>
                  </a:lnTo>
                  <a:cubicBezTo>
                    <a:pt x="151" y="6"/>
                    <a:pt x="135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31"/>
            <p:cNvSpPr/>
            <p:nvPr/>
          </p:nvSpPr>
          <p:spPr>
            <a:xfrm>
              <a:off x="-1661958" y="6510516"/>
              <a:ext cx="159695" cy="163497"/>
            </a:xfrm>
            <a:custGeom>
              <a:avLst/>
              <a:gdLst/>
              <a:ahLst/>
              <a:cxnLst/>
              <a:rect l="l" t="t" r="r" b="b"/>
              <a:pathLst>
                <a:path w="2772" h="2838" extrusionOk="0">
                  <a:moveTo>
                    <a:pt x="140" y="1"/>
                  </a:moveTo>
                  <a:cubicBezTo>
                    <a:pt x="61" y="1"/>
                    <a:pt x="1" y="108"/>
                    <a:pt x="80" y="166"/>
                  </a:cubicBezTo>
                  <a:cubicBezTo>
                    <a:pt x="1077" y="880"/>
                    <a:pt x="1820" y="1752"/>
                    <a:pt x="2470" y="2782"/>
                  </a:cubicBezTo>
                  <a:cubicBezTo>
                    <a:pt x="2495" y="2821"/>
                    <a:pt x="2532" y="2837"/>
                    <a:pt x="2571" y="2837"/>
                  </a:cubicBezTo>
                  <a:cubicBezTo>
                    <a:pt x="2667" y="2837"/>
                    <a:pt x="2772" y="2739"/>
                    <a:pt x="2715" y="2639"/>
                  </a:cubicBezTo>
                  <a:cubicBezTo>
                    <a:pt x="2098" y="1576"/>
                    <a:pt x="1212" y="701"/>
                    <a:pt x="193" y="18"/>
                  </a:cubicBezTo>
                  <a:cubicBezTo>
                    <a:pt x="175" y="6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0" name="Google Shape;3000;p31"/>
          <p:cNvGrpSpPr/>
          <p:nvPr/>
        </p:nvGrpSpPr>
        <p:grpSpPr>
          <a:xfrm flipH="1">
            <a:off x="-3472840" y="-1850912"/>
            <a:ext cx="11834400" cy="11810100"/>
            <a:chOff x="715101" y="-3451112"/>
            <a:chExt cx="11834400" cy="11810100"/>
          </a:xfrm>
        </p:grpSpPr>
        <p:sp>
          <p:nvSpPr>
            <p:cNvPr id="3001" name="Google Shape;3001;p31"/>
            <p:cNvSpPr/>
            <p:nvPr/>
          </p:nvSpPr>
          <p:spPr>
            <a:xfrm rot="-6776989">
              <a:off x="5404223" y="1095612"/>
              <a:ext cx="4500098" cy="4522828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31"/>
            <p:cNvSpPr/>
            <p:nvPr/>
          </p:nvSpPr>
          <p:spPr>
            <a:xfrm rot="-6776953">
              <a:off x="2134015" y="-2067137"/>
              <a:ext cx="8996572" cy="9042149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31"/>
            <p:cNvSpPr/>
            <p:nvPr/>
          </p:nvSpPr>
          <p:spPr>
            <a:xfrm rot="-6776992">
              <a:off x="4667612" y="174813"/>
              <a:ext cx="5861890" cy="5891474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31"/>
            <p:cNvSpPr/>
            <p:nvPr/>
          </p:nvSpPr>
          <p:spPr>
            <a:xfrm rot="-6777112">
              <a:off x="3332868" y="-797384"/>
              <a:ext cx="7455425" cy="7492969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31"/>
            <p:cNvSpPr/>
            <p:nvPr/>
          </p:nvSpPr>
          <p:spPr>
            <a:xfrm rot="-6777140">
              <a:off x="6026939" y="1845677"/>
              <a:ext cx="3941120" cy="3960896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6" name="Google Shape;3006;p31"/>
          <p:cNvGrpSpPr/>
          <p:nvPr/>
        </p:nvGrpSpPr>
        <p:grpSpPr>
          <a:xfrm rot="1638481" flipH="1">
            <a:off x="-633602" y="4353849"/>
            <a:ext cx="1429663" cy="1722496"/>
            <a:chOff x="53198" y="-1377442"/>
            <a:chExt cx="1148270" cy="1383467"/>
          </a:xfrm>
        </p:grpSpPr>
        <p:sp>
          <p:nvSpPr>
            <p:cNvPr id="3007" name="Google Shape;3007;p31"/>
            <p:cNvSpPr/>
            <p:nvPr/>
          </p:nvSpPr>
          <p:spPr>
            <a:xfrm>
              <a:off x="354042" y="-817681"/>
              <a:ext cx="389840" cy="348359"/>
            </a:xfrm>
            <a:custGeom>
              <a:avLst/>
              <a:gdLst/>
              <a:ahLst/>
              <a:cxnLst/>
              <a:rect l="l" t="t" r="r" b="b"/>
              <a:pathLst>
                <a:path w="8712" h="7785" extrusionOk="0">
                  <a:moveTo>
                    <a:pt x="36" y="1"/>
                  </a:moveTo>
                  <a:cubicBezTo>
                    <a:pt x="18" y="1"/>
                    <a:pt x="1" y="13"/>
                    <a:pt x="1" y="37"/>
                  </a:cubicBezTo>
                  <a:cubicBezTo>
                    <a:pt x="127" y="3090"/>
                    <a:pt x="1724" y="6546"/>
                    <a:pt x="4813" y="7578"/>
                  </a:cubicBezTo>
                  <a:cubicBezTo>
                    <a:pt x="5237" y="7720"/>
                    <a:pt x="5603" y="7785"/>
                    <a:pt x="5917" y="7785"/>
                  </a:cubicBezTo>
                  <a:cubicBezTo>
                    <a:pt x="8712" y="7785"/>
                    <a:pt x="7395" y="2647"/>
                    <a:pt x="6237" y="954"/>
                  </a:cubicBezTo>
                  <a:cubicBezTo>
                    <a:pt x="6213" y="919"/>
                    <a:pt x="6181" y="905"/>
                    <a:pt x="6151" y="905"/>
                  </a:cubicBezTo>
                  <a:cubicBezTo>
                    <a:pt x="6084" y="905"/>
                    <a:pt x="6023" y="975"/>
                    <a:pt x="6061" y="1058"/>
                  </a:cubicBezTo>
                  <a:cubicBezTo>
                    <a:pt x="6674" y="2435"/>
                    <a:pt x="7222" y="3806"/>
                    <a:pt x="7255" y="5340"/>
                  </a:cubicBezTo>
                  <a:cubicBezTo>
                    <a:pt x="7279" y="6501"/>
                    <a:pt x="6824" y="7434"/>
                    <a:pt x="5640" y="7434"/>
                  </a:cubicBezTo>
                  <a:cubicBezTo>
                    <a:pt x="5415" y="7434"/>
                    <a:pt x="5162" y="7400"/>
                    <a:pt x="4882" y="7328"/>
                  </a:cubicBezTo>
                  <a:cubicBezTo>
                    <a:pt x="4268" y="7168"/>
                    <a:pt x="3706" y="6802"/>
                    <a:pt x="3211" y="6416"/>
                  </a:cubicBezTo>
                  <a:cubicBezTo>
                    <a:pt x="1256" y="4894"/>
                    <a:pt x="367" y="2427"/>
                    <a:pt x="78" y="37"/>
                  </a:cubicBezTo>
                  <a:cubicBezTo>
                    <a:pt x="75" y="13"/>
                    <a:pt x="55" y="1"/>
                    <a:pt x="3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31"/>
            <p:cNvSpPr/>
            <p:nvPr/>
          </p:nvSpPr>
          <p:spPr>
            <a:xfrm>
              <a:off x="329117" y="-963607"/>
              <a:ext cx="246961" cy="350283"/>
            </a:xfrm>
            <a:custGeom>
              <a:avLst/>
              <a:gdLst/>
              <a:ahLst/>
              <a:cxnLst/>
              <a:rect l="l" t="t" r="r" b="b"/>
              <a:pathLst>
                <a:path w="5519" h="7828" extrusionOk="0">
                  <a:moveTo>
                    <a:pt x="3490" y="1"/>
                  </a:moveTo>
                  <a:cubicBezTo>
                    <a:pt x="1" y="1"/>
                    <a:pt x="4485" y="6858"/>
                    <a:pt x="5332" y="7800"/>
                  </a:cubicBezTo>
                  <a:cubicBezTo>
                    <a:pt x="5350" y="7820"/>
                    <a:pt x="5371" y="7828"/>
                    <a:pt x="5392" y="7828"/>
                  </a:cubicBezTo>
                  <a:cubicBezTo>
                    <a:pt x="5456" y="7828"/>
                    <a:pt x="5519" y="7752"/>
                    <a:pt x="5478" y="7684"/>
                  </a:cubicBezTo>
                  <a:cubicBezTo>
                    <a:pt x="4938" y="6764"/>
                    <a:pt x="4374" y="5859"/>
                    <a:pt x="3889" y="4903"/>
                  </a:cubicBezTo>
                  <a:cubicBezTo>
                    <a:pt x="3539" y="4212"/>
                    <a:pt x="1540" y="553"/>
                    <a:pt x="3614" y="250"/>
                  </a:cubicBezTo>
                  <a:cubicBezTo>
                    <a:pt x="3760" y="228"/>
                    <a:pt x="3716" y="5"/>
                    <a:pt x="3581" y="2"/>
                  </a:cubicBezTo>
                  <a:cubicBezTo>
                    <a:pt x="3550" y="1"/>
                    <a:pt x="3520" y="1"/>
                    <a:pt x="3490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31"/>
            <p:cNvSpPr/>
            <p:nvPr/>
          </p:nvSpPr>
          <p:spPr>
            <a:xfrm>
              <a:off x="552547" y="-915144"/>
              <a:ext cx="56248" cy="91732"/>
            </a:xfrm>
            <a:custGeom>
              <a:avLst/>
              <a:gdLst/>
              <a:ahLst/>
              <a:cxnLst/>
              <a:rect l="l" t="t" r="r" b="b"/>
              <a:pathLst>
                <a:path w="1257" h="2050" extrusionOk="0">
                  <a:moveTo>
                    <a:pt x="155" y="1"/>
                  </a:moveTo>
                  <a:cubicBezTo>
                    <a:pt x="78" y="1"/>
                    <a:pt x="1" y="85"/>
                    <a:pt x="44" y="178"/>
                  </a:cubicBezTo>
                  <a:cubicBezTo>
                    <a:pt x="325" y="778"/>
                    <a:pt x="598" y="1381"/>
                    <a:pt x="909" y="1967"/>
                  </a:cubicBezTo>
                  <a:cubicBezTo>
                    <a:pt x="939" y="2025"/>
                    <a:pt x="987" y="2049"/>
                    <a:pt x="1036" y="2049"/>
                  </a:cubicBezTo>
                  <a:cubicBezTo>
                    <a:pt x="1145" y="2049"/>
                    <a:pt x="1257" y="1930"/>
                    <a:pt x="1192" y="1799"/>
                  </a:cubicBezTo>
                  <a:cubicBezTo>
                    <a:pt x="898" y="1210"/>
                    <a:pt x="567" y="637"/>
                    <a:pt x="248" y="59"/>
                  </a:cubicBezTo>
                  <a:cubicBezTo>
                    <a:pt x="225" y="18"/>
                    <a:pt x="190" y="1"/>
                    <a:pt x="15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31"/>
            <p:cNvSpPr/>
            <p:nvPr/>
          </p:nvSpPr>
          <p:spPr>
            <a:xfrm>
              <a:off x="326969" y="-1063306"/>
              <a:ext cx="452487" cy="386708"/>
            </a:xfrm>
            <a:custGeom>
              <a:avLst/>
              <a:gdLst/>
              <a:ahLst/>
              <a:cxnLst/>
              <a:rect l="l" t="t" r="r" b="b"/>
              <a:pathLst>
                <a:path w="10112" h="8642" extrusionOk="0">
                  <a:moveTo>
                    <a:pt x="3801" y="0"/>
                  </a:moveTo>
                  <a:cubicBezTo>
                    <a:pt x="1857" y="0"/>
                    <a:pt x="0" y="1620"/>
                    <a:pt x="1098" y="3698"/>
                  </a:cubicBezTo>
                  <a:cubicBezTo>
                    <a:pt x="1110" y="3719"/>
                    <a:pt x="1126" y="3727"/>
                    <a:pt x="1142" y="3727"/>
                  </a:cubicBezTo>
                  <a:cubicBezTo>
                    <a:pt x="1178" y="3727"/>
                    <a:pt x="1214" y="3686"/>
                    <a:pt x="1195" y="3643"/>
                  </a:cubicBezTo>
                  <a:cubicBezTo>
                    <a:pt x="387" y="1767"/>
                    <a:pt x="2014" y="356"/>
                    <a:pt x="3690" y="356"/>
                  </a:cubicBezTo>
                  <a:cubicBezTo>
                    <a:pt x="3923" y="356"/>
                    <a:pt x="4157" y="383"/>
                    <a:pt x="4386" y="441"/>
                  </a:cubicBezTo>
                  <a:cubicBezTo>
                    <a:pt x="5779" y="790"/>
                    <a:pt x="6767" y="1922"/>
                    <a:pt x="7486" y="3100"/>
                  </a:cubicBezTo>
                  <a:cubicBezTo>
                    <a:pt x="8535" y="4821"/>
                    <a:pt x="8967" y="6726"/>
                    <a:pt x="9749" y="8546"/>
                  </a:cubicBezTo>
                  <a:cubicBezTo>
                    <a:pt x="9777" y="8613"/>
                    <a:pt x="9836" y="8641"/>
                    <a:pt x="9898" y="8641"/>
                  </a:cubicBezTo>
                  <a:cubicBezTo>
                    <a:pt x="10001" y="8641"/>
                    <a:pt x="10111" y="8564"/>
                    <a:pt x="10104" y="8453"/>
                  </a:cubicBezTo>
                  <a:cubicBezTo>
                    <a:pt x="9939" y="5501"/>
                    <a:pt x="7786" y="1002"/>
                    <a:pt x="4719" y="127"/>
                  </a:cubicBezTo>
                  <a:cubicBezTo>
                    <a:pt x="4418" y="41"/>
                    <a:pt x="4108" y="0"/>
                    <a:pt x="380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31"/>
            <p:cNvSpPr/>
            <p:nvPr/>
          </p:nvSpPr>
          <p:spPr>
            <a:xfrm>
              <a:off x="175764" y="-1060353"/>
              <a:ext cx="632953" cy="735425"/>
            </a:xfrm>
            <a:custGeom>
              <a:avLst/>
              <a:gdLst/>
              <a:ahLst/>
              <a:cxnLst/>
              <a:rect l="l" t="t" r="r" b="b"/>
              <a:pathLst>
                <a:path w="14145" h="16435" extrusionOk="0">
                  <a:moveTo>
                    <a:pt x="1332" y="0"/>
                  </a:moveTo>
                  <a:cubicBezTo>
                    <a:pt x="1285" y="0"/>
                    <a:pt x="1241" y="26"/>
                    <a:pt x="1226" y="86"/>
                  </a:cubicBezTo>
                  <a:cubicBezTo>
                    <a:pt x="1" y="4915"/>
                    <a:pt x="2702" y="10777"/>
                    <a:pt x="6091" y="14119"/>
                  </a:cubicBezTo>
                  <a:cubicBezTo>
                    <a:pt x="7290" y="15303"/>
                    <a:pt x="8889" y="16435"/>
                    <a:pt x="10595" y="16435"/>
                  </a:cubicBezTo>
                  <a:cubicBezTo>
                    <a:pt x="11059" y="16435"/>
                    <a:pt x="11531" y="16351"/>
                    <a:pt x="12005" y="16162"/>
                  </a:cubicBezTo>
                  <a:cubicBezTo>
                    <a:pt x="14144" y="15308"/>
                    <a:pt x="14144" y="13045"/>
                    <a:pt x="13811" y="11110"/>
                  </a:cubicBezTo>
                  <a:lnTo>
                    <a:pt x="13811" y="11107"/>
                  </a:lnTo>
                  <a:cubicBezTo>
                    <a:pt x="13804" y="11064"/>
                    <a:pt x="13771" y="11045"/>
                    <a:pt x="13735" y="11045"/>
                  </a:cubicBezTo>
                  <a:cubicBezTo>
                    <a:pt x="13689" y="11045"/>
                    <a:pt x="13639" y="11077"/>
                    <a:pt x="13638" y="11132"/>
                  </a:cubicBezTo>
                  <a:cubicBezTo>
                    <a:pt x="13618" y="12219"/>
                    <a:pt x="13643" y="13563"/>
                    <a:pt x="13059" y="14510"/>
                  </a:cubicBezTo>
                  <a:cubicBezTo>
                    <a:pt x="12505" y="15414"/>
                    <a:pt x="11576" y="15784"/>
                    <a:pt x="10616" y="15784"/>
                  </a:cubicBezTo>
                  <a:cubicBezTo>
                    <a:pt x="9993" y="15784"/>
                    <a:pt x="9357" y="15629"/>
                    <a:pt x="8800" y="15364"/>
                  </a:cubicBezTo>
                  <a:cubicBezTo>
                    <a:pt x="6950" y="14482"/>
                    <a:pt x="5413" y="12643"/>
                    <a:pt x="4315" y="10964"/>
                  </a:cubicBezTo>
                  <a:cubicBezTo>
                    <a:pt x="3296" y="9405"/>
                    <a:pt x="2545" y="7690"/>
                    <a:pt x="2074" y="5892"/>
                  </a:cubicBezTo>
                  <a:cubicBezTo>
                    <a:pt x="1567" y="3965"/>
                    <a:pt x="1608" y="2076"/>
                    <a:pt x="1463" y="119"/>
                  </a:cubicBezTo>
                  <a:cubicBezTo>
                    <a:pt x="1456" y="45"/>
                    <a:pt x="1392" y="0"/>
                    <a:pt x="133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31"/>
            <p:cNvSpPr/>
            <p:nvPr/>
          </p:nvSpPr>
          <p:spPr>
            <a:xfrm>
              <a:off x="300434" y="-1225833"/>
              <a:ext cx="673226" cy="985474"/>
            </a:xfrm>
            <a:custGeom>
              <a:avLst/>
              <a:gdLst/>
              <a:ahLst/>
              <a:cxnLst/>
              <a:rect l="l" t="t" r="r" b="b"/>
              <a:pathLst>
                <a:path w="15045" h="22023" extrusionOk="0">
                  <a:moveTo>
                    <a:pt x="4196" y="0"/>
                  </a:moveTo>
                  <a:cubicBezTo>
                    <a:pt x="2522" y="0"/>
                    <a:pt x="912" y="716"/>
                    <a:pt x="23" y="2250"/>
                  </a:cubicBezTo>
                  <a:cubicBezTo>
                    <a:pt x="0" y="2289"/>
                    <a:pt x="37" y="2335"/>
                    <a:pt x="74" y="2335"/>
                  </a:cubicBezTo>
                  <a:cubicBezTo>
                    <a:pt x="87" y="2335"/>
                    <a:pt x="100" y="2330"/>
                    <a:pt x="111" y="2316"/>
                  </a:cubicBezTo>
                  <a:cubicBezTo>
                    <a:pt x="1146" y="1058"/>
                    <a:pt x="2622" y="459"/>
                    <a:pt x="4133" y="459"/>
                  </a:cubicBezTo>
                  <a:cubicBezTo>
                    <a:pt x="5109" y="459"/>
                    <a:pt x="6100" y="709"/>
                    <a:pt x="6997" y="1193"/>
                  </a:cubicBezTo>
                  <a:cubicBezTo>
                    <a:pt x="9183" y="2371"/>
                    <a:pt x="10725" y="4565"/>
                    <a:pt x="11865" y="6713"/>
                  </a:cubicBezTo>
                  <a:cubicBezTo>
                    <a:pt x="12980" y="8817"/>
                    <a:pt x="13759" y="11099"/>
                    <a:pt x="14158" y="13448"/>
                  </a:cubicBezTo>
                  <a:cubicBezTo>
                    <a:pt x="14648" y="16339"/>
                    <a:pt x="15045" y="20628"/>
                    <a:pt x="11570" y="21718"/>
                  </a:cubicBezTo>
                  <a:cubicBezTo>
                    <a:pt x="11415" y="21767"/>
                    <a:pt x="11429" y="22022"/>
                    <a:pt x="11596" y="22022"/>
                  </a:cubicBezTo>
                  <a:cubicBezTo>
                    <a:pt x="11601" y="22022"/>
                    <a:pt x="11606" y="22022"/>
                    <a:pt x="11611" y="22021"/>
                  </a:cubicBezTo>
                  <a:cubicBezTo>
                    <a:pt x="14472" y="21779"/>
                    <a:pt x="14946" y="18437"/>
                    <a:pt x="14902" y="16143"/>
                  </a:cubicBezTo>
                  <a:lnTo>
                    <a:pt x="14904" y="16143"/>
                  </a:lnTo>
                  <a:cubicBezTo>
                    <a:pt x="14841" y="12759"/>
                    <a:pt x="13974" y="9400"/>
                    <a:pt x="12341" y="6432"/>
                  </a:cubicBezTo>
                  <a:cubicBezTo>
                    <a:pt x="10973" y="3946"/>
                    <a:pt x="9029" y="1347"/>
                    <a:pt x="6254" y="358"/>
                  </a:cubicBezTo>
                  <a:cubicBezTo>
                    <a:pt x="5588" y="122"/>
                    <a:pt x="4886" y="0"/>
                    <a:pt x="419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31"/>
            <p:cNvSpPr/>
            <p:nvPr/>
          </p:nvSpPr>
          <p:spPr>
            <a:xfrm>
              <a:off x="690507" y="-259219"/>
              <a:ext cx="34187" cy="23179"/>
            </a:xfrm>
            <a:custGeom>
              <a:avLst/>
              <a:gdLst/>
              <a:ahLst/>
              <a:cxnLst/>
              <a:rect l="l" t="t" r="r" b="b"/>
              <a:pathLst>
                <a:path w="764" h="518" extrusionOk="0">
                  <a:moveTo>
                    <a:pt x="265" y="1"/>
                  </a:moveTo>
                  <a:cubicBezTo>
                    <a:pt x="127" y="1"/>
                    <a:pt x="1" y="99"/>
                    <a:pt x="1" y="258"/>
                  </a:cubicBezTo>
                  <a:cubicBezTo>
                    <a:pt x="1" y="419"/>
                    <a:pt x="127" y="518"/>
                    <a:pt x="266" y="518"/>
                  </a:cubicBezTo>
                  <a:cubicBezTo>
                    <a:pt x="310" y="518"/>
                    <a:pt x="355" y="508"/>
                    <a:pt x="397" y="486"/>
                  </a:cubicBezTo>
                  <a:cubicBezTo>
                    <a:pt x="405" y="484"/>
                    <a:pt x="414" y="478"/>
                    <a:pt x="422" y="473"/>
                  </a:cubicBezTo>
                  <a:cubicBezTo>
                    <a:pt x="427" y="469"/>
                    <a:pt x="431" y="468"/>
                    <a:pt x="432" y="468"/>
                  </a:cubicBezTo>
                  <a:lnTo>
                    <a:pt x="432" y="468"/>
                  </a:lnTo>
                  <a:cubicBezTo>
                    <a:pt x="433" y="468"/>
                    <a:pt x="428" y="471"/>
                    <a:pt x="416" y="478"/>
                  </a:cubicBezTo>
                  <a:cubicBezTo>
                    <a:pt x="419" y="479"/>
                    <a:pt x="421" y="479"/>
                    <a:pt x="424" y="479"/>
                  </a:cubicBezTo>
                  <a:cubicBezTo>
                    <a:pt x="441" y="479"/>
                    <a:pt x="466" y="472"/>
                    <a:pt x="483" y="470"/>
                  </a:cubicBezTo>
                  <a:cubicBezTo>
                    <a:pt x="524" y="464"/>
                    <a:pt x="568" y="456"/>
                    <a:pt x="612" y="451"/>
                  </a:cubicBezTo>
                  <a:cubicBezTo>
                    <a:pt x="695" y="440"/>
                    <a:pt x="763" y="338"/>
                    <a:pt x="758" y="258"/>
                  </a:cubicBezTo>
                  <a:cubicBezTo>
                    <a:pt x="755" y="181"/>
                    <a:pt x="700" y="79"/>
                    <a:pt x="612" y="68"/>
                  </a:cubicBezTo>
                  <a:cubicBezTo>
                    <a:pt x="568" y="60"/>
                    <a:pt x="527" y="54"/>
                    <a:pt x="483" y="49"/>
                  </a:cubicBezTo>
                  <a:cubicBezTo>
                    <a:pt x="461" y="46"/>
                    <a:pt x="439" y="43"/>
                    <a:pt x="416" y="40"/>
                  </a:cubicBezTo>
                  <a:lnTo>
                    <a:pt x="416" y="40"/>
                  </a:lnTo>
                  <a:cubicBezTo>
                    <a:pt x="422" y="43"/>
                    <a:pt x="427" y="46"/>
                    <a:pt x="433" y="51"/>
                  </a:cubicBezTo>
                  <a:cubicBezTo>
                    <a:pt x="422" y="43"/>
                    <a:pt x="408" y="35"/>
                    <a:pt x="397" y="32"/>
                  </a:cubicBezTo>
                  <a:cubicBezTo>
                    <a:pt x="355" y="11"/>
                    <a:pt x="309" y="1"/>
                    <a:pt x="26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31"/>
            <p:cNvSpPr/>
            <p:nvPr/>
          </p:nvSpPr>
          <p:spPr>
            <a:xfrm>
              <a:off x="558454" y="-298732"/>
              <a:ext cx="23313" cy="34321"/>
            </a:xfrm>
            <a:custGeom>
              <a:avLst/>
              <a:gdLst/>
              <a:ahLst/>
              <a:cxnLst/>
              <a:rect l="l" t="t" r="r" b="b"/>
              <a:pathLst>
                <a:path w="521" h="767" extrusionOk="0">
                  <a:moveTo>
                    <a:pt x="269" y="1"/>
                  </a:moveTo>
                  <a:cubicBezTo>
                    <a:pt x="267" y="1"/>
                    <a:pt x="264" y="1"/>
                    <a:pt x="262" y="1"/>
                  </a:cubicBezTo>
                  <a:cubicBezTo>
                    <a:pt x="108" y="7"/>
                    <a:pt x="25" y="114"/>
                    <a:pt x="6" y="254"/>
                  </a:cubicBezTo>
                  <a:cubicBezTo>
                    <a:pt x="0" y="304"/>
                    <a:pt x="14" y="342"/>
                    <a:pt x="31" y="384"/>
                  </a:cubicBezTo>
                  <a:cubicBezTo>
                    <a:pt x="36" y="439"/>
                    <a:pt x="42" y="494"/>
                    <a:pt x="47" y="552"/>
                  </a:cubicBezTo>
                  <a:cubicBezTo>
                    <a:pt x="58" y="659"/>
                    <a:pt x="134" y="767"/>
                    <a:pt x="253" y="767"/>
                  </a:cubicBezTo>
                  <a:cubicBezTo>
                    <a:pt x="256" y="767"/>
                    <a:pt x="259" y="767"/>
                    <a:pt x="262" y="766"/>
                  </a:cubicBezTo>
                  <a:cubicBezTo>
                    <a:pt x="386" y="761"/>
                    <a:pt x="463" y="670"/>
                    <a:pt x="474" y="552"/>
                  </a:cubicBezTo>
                  <a:cubicBezTo>
                    <a:pt x="479" y="494"/>
                    <a:pt x="485" y="439"/>
                    <a:pt x="493" y="381"/>
                  </a:cubicBezTo>
                  <a:cubicBezTo>
                    <a:pt x="510" y="342"/>
                    <a:pt x="521" y="301"/>
                    <a:pt x="515" y="254"/>
                  </a:cubicBezTo>
                  <a:cubicBezTo>
                    <a:pt x="507" y="185"/>
                    <a:pt x="493" y="128"/>
                    <a:pt x="441" y="75"/>
                  </a:cubicBezTo>
                  <a:cubicBezTo>
                    <a:pt x="398" y="33"/>
                    <a:pt x="331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31"/>
            <p:cNvSpPr/>
            <p:nvPr/>
          </p:nvSpPr>
          <p:spPr>
            <a:xfrm>
              <a:off x="133969" y="-1250535"/>
              <a:ext cx="307997" cy="880855"/>
            </a:xfrm>
            <a:custGeom>
              <a:avLst/>
              <a:gdLst/>
              <a:ahLst/>
              <a:cxnLst/>
              <a:rect l="l" t="t" r="r" b="b"/>
              <a:pathLst>
                <a:path w="6883" h="19685" extrusionOk="0">
                  <a:moveTo>
                    <a:pt x="5410" y="1"/>
                  </a:moveTo>
                  <a:cubicBezTo>
                    <a:pt x="1717" y="1"/>
                    <a:pt x="1" y="4285"/>
                    <a:pt x="362" y="7502"/>
                  </a:cubicBezTo>
                  <a:cubicBezTo>
                    <a:pt x="860" y="11968"/>
                    <a:pt x="3539" y="16453"/>
                    <a:pt x="6604" y="19641"/>
                  </a:cubicBezTo>
                  <a:cubicBezTo>
                    <a:pt x="6633" y="19671"/>
                    <a:pt x="6665" y="19684"/>
                    <a:pt x="6696" y="19684"/>
                  </a:cubicBezTo>
                  <a:cubicBezTo>
                    <a:pt x="6797" y="19684"/>
                    <a:pt x="6883" y="19549"/>
                    <a:pt x="6796" y="19446"/>
                  </a:cubicBezTo>
                  <a:cubicBezTo>
                    <a:pt x="4412" y="16571"/>
                    <a:pt x="2369" y="13394"/>
                    <a:pt x="1281" y="9790"/>
                  </a:cubicBezTo>
                  <a:cubicBezTo>
                    <a:pt x="98" y="5869"/>
                    <a:pt x="965" y="605"/>
                    <a:pt x="5912" y="219"/>
                  </a:cubicBezTo>
                  <a:cubicBezTo>
                    <a:pt x="6039" y="211"/>
                    <a:pt x="6036" y="38"/>
                    <a:pt x="5912" y="27"/>
                  </a:cubicBezTo>
                  <a:cubicBezTo>
                    <a:pt x="5741" y="9"/>
                    <a:pt x="5574" y="1"/>
                    <a:pt x="5410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31"/>
            <p:cNvSpPr/>
            <p:nvPr/>
          </p:nvSpPr>
          <p:spPr>
            <a:xfrm>
              <a:off x="490436" y="-1292151"/>
              <a:ext cx="36022" cy="26580"/>
            </a:xfrm>
            <a:custGeom>
              <a:avLst/>
              <a:gdLst/>
              <a:ahLst/>
              <a:cxnLst/>
              <a:rect l="l" t="t" r="r" b="b"/>
              <a:pathLst>
                <a:path w="805" h="594" extrusionOk="0">
                  <a:moveTo>
                    <a:pt x="288" y="1"/>
                  </a:moveTo>
                  <a:cubicBezTo>
                    <a:pt x="139" y="1"/>
                    <a:pt x="1" y="150"/>
                    <a:pt x="9" y="296"/>
                  </a:cubicBezTo>
                  <a:cubicBezTo>
                    <a:pt x="14" y="443"/>
                    <a:pt x="132" y="594"/>
                    <a:pt x="291" y="594"/>
                  </a:cubicBezTo>
                  <a:cubicBezTo>
                    <a:pt x="295" y="594"/>
                    <a:pt x="299" y="593"/>
                    <a:pt x="303" y="593"/>
                  </a:cubicBezTo>
                  <a:cubicBezTo>
                    <a:pt x="391" y="585"/>
                    <a:pt x="482" y="585"/>
                    <a:pt x="570" y="560"/>
                  </a:cubicBezTo>
                  <a:cubicBezTo>
                    <a:pt x="678" y="527"/>
                    <a:pt x="804" y="423"/>
                    <a:pt x="799" y="296"/>
                  </a:cubicBezTo>
                  <a:cubicBezTo>
                    <a:pt x="793" y="172"/>
                    <a:pt x="691" y="73"/>
                    <a:pt x="579" y="34"/>
                  </a:cubicBezTo>
                  <a:cubicBezTo>
                    <a:pt x="490" y="7"/>
                    <a:pt x="394" y="7"/>
                    <a:pt x="303" y="1"/>
                  </a:cubicBezTo>
                  <a:cubicBezTo>
                    <a:pt x="298" y="1"/>
                    <a:pt x="293" y="1"/>
                    <a:pt x="28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31"/>
            <p:cNvSpPr/>
            <p:nvPr/>
          </p:nvSpPr>
          <p:spPr>
            <a:xfrm>
              <a:off x="623742" y="-1264675"/>
              <a:ext cx="34053" cy="24477"/>
            </a:xfrm>
            <a:custGeom>
              <a:avLst/>
              <a:gdLst/>
              <a:ahLst/>
              <a:cxnLst/>
              <a:rect l="l" t="t" r="r" b="b"/>
              <a:pathLst>
                <a:path w="761" h="547" extrusionOk="0">
                  <a:moveTo>
                    <a:pt x="266" y="1"/>
                  </a:moveTo>
                  <a:cubicBezTo>
                    <a:pt x="128" y="1"/>
                    <a:pt x="1" y="135"/>
                    <a:pt x="6" y="274"/>
                  </a:cubicBezTo>
                  <a:cubicBezTo>
                    <a:pt x="14" y="412"/>
                    <a:pt x="123" y="547"/>
                    <a:pt x="270" y="547"/>
                  </a:cubicBezTo>
                  <a:cubicBezTo>
                    <a:pt x="273" y="547"/>
                    <a:pt x="276" y="546"/>
                    <a:pt x="279" y="546"/>
                  </a:cubicBezTo>
                  <a:cubicBezTo>
                    <a:pt x="367" y="541"/>
                    <a:pt x="455" y="541"/>
                    <a:pt x="540" y="519"/>
                  </a:cubicBezTo>
                  <a:cubicBezTo>
                    <a:pt x="642" y="491"/>
                    <a:pt x="760" y="392"/>
                    <a:pt x="758" y="274"/>
                  </a:cubicBezTo>
                  <a:cubicBezTo>
                    <a:pt x="752" y="158"/>
                    <a:pt x="656" y="65"/>
                    <a:pt x="551" y="29"/>
                  </a:cubicBezTo>
                  <a:cubicBezTo>
                    <a:pt x="463" y="1"/>
                    <a:pt x="369" y="4"/>
                    <a:pt x="279" y="1"/>
                  </a:cubicBezTo>
                  <a:cubicBezTo>
                    <a:pt x="274" y="1"/>
                    <a:pt x="270" y="1"/>
                    <a:pt x="26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31"/>
            <p:cNvSpPr/>
            <p:nvPr/>
          </p:nvSpPr>
          <p:spPr>
            <a:xfrm>
              <a:off x="768638" y="-1172762"/>
              <a:ext cx="26043" cy="36335"/>
            </a:xfrm>
            <a:custGeom>
              <a:avLst/>
              <a:gdLst/>
              <a:ahLst/>
              <a:cxnLst/>
              <a:rect l="l" t="t" r="r" b="b"/>
              <a:pathLst>
                <a:path w="582" h="812" extrusionOk="0">
                  <a:moveTo>
                    <a:pt x="305" y="1"/>
                  </a:moveTo>
                  <a:cubicBezTo>
                    <a:pt x="301" y="1"/>
                    <a:pt x="296" y="1"/>
                    <a:pt x="292" y="1"/>
                  </a:cubicBezTo>
                  <a:cubicBezTo>
                    <a:pt x="141" y="7"/>
                    <a:pt x="0" y="125"/>
                    <a:pt x="3" y="288"/>
                  </a:cubicBezTo>
                  <a:cubicBezTo>
                    <a:pt x="9" y="395"/>
                    <a:pt x="9" y="502"/>
                    <a:pt x="28" y="610"/>
                  </a:cubicBezTo>
                  <a:cubicBezTo>
                    <a:pt x="47" y="703"/>
                    <a:pt x="132" y="772"/>
                    <a:pt x="218" y="800"/>
                  </a:cubicBezTo>
                  <a:cubicBezTo>
                    <a:pt x="241" y="807"/>
                    <a:pt x="268" y="811"/>
                    <a:pt x="294" y="811"/>
                  </a:cubicBezTo>
                  <a:cubicBezTo>
                    <a:pt x="319" y="811"/>
                    <a:pt x="343" y="808"/>
                    <a:pt x="364" y="800"/>
                  </a:cubicBezTo>
                  <a:cubicBezTo>
                    <a:pt x="449" y="772"/>
                    <a:pt x="537" y="703"/>
                    <a:pt x="554" y="610"/>
                  </a:cubicBezTo>
                  <a:cubicBezTo>
                    <a:pt x="576" y="502"/>
                    <a:pt x="576" y="395"/>
                    <a:pt x="579" y="288"/>
                  </a:cubicBezTo>
                  <a:cubicBezTo>
                    <a:pt x="581" y="140"/>
                    <a:pt x="451" y="1"/>
                    <a:pt x="30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31"/>
            <p:cNvSpPr/>
            <p:nvPr/>
          </p:nvSpPr>
          <p:spPr>
            <a:xfrm>
              <a:off x="249241" y="-1033593"/>
              <a:ext cx="952227" cy="1039619"/>
            </a:xfrm>
            <a:custGeom>
              <a:avLst/>
              <a:gdLst/>
              <a:ahLst/>
              <a:cxnLst/>
              <a:rect l="l" t="t" r="r" b="b"/>
              <a:pathLst>
                <a:path w="21280" h="23233" extrusionOk="0">
                  <a:moveTo>
                    <a:pt x="14222" y="1"/>
                  </a:moveTo>
                  <a:cubicBezTo>
                    <a:pt x="14111" y="1"/>
                    <a:pt x="13996" y="132"/>
                    <a:pt x="14074" y="242"/>
                  </a:cubicBezTo>
                  <a:cubicBezTo>
                    <a:pt x="16147" y="3152"/>
                    <a:pt x="17692" y="6390"/>
                    <a:pt x="18496" y="9876"/>
                  </a:cubicBezTo>
                  <a:cubicBezTo>
                    <a:pt x="18964" y="11897"/>
                    <a:pt x="19248" y="13967"/>
                    <a:pt x="19438" y="16029"/>
                  </a:cubicBezTo>
                  <a:cubicBezTo>
                    <a:pt x="19622" y="18014"/>
                    <a:pt x="19666" y="20506"/>
                    <a:pt x="17899" y="21839"/>
                  </a:cubicBezTo>
                  <a:cubicBezTo>
                    <a:pt x="17228" y="22343"/>
                    <a:pt x="16435" y="22550"/>
                    <a:pt x="15582" y="22550"/>
                  </a:cubicBezTo>
                  <a:cubicBezTo>
                    <a:pt x="12809" y="22550"/>
                    <a:pt x="9400" y="20362"/>
                    <a:pt x="7505" y="19080"/>
                  </a:cubicBezTo>
                  <a:cubicBezTo>
                    <a:pt x="4666" y="17158"/>
                    <a:pt x="2455" y="14694"/>
                    <a:pt x="346" y="12026"/>
                  </a:cubicBezTo>
                  <a:cubicBezTo>
                    <a:pt x="313" y="11985"/>
                    <a:pt x="273" y="11968"/>
                    <a:pt x="233" y="11968"/>
                  </a:cubicBezTo>
                  <a:cubicBezTo>
                    <a:pt x="116" y="11968"/>
                    <a:pt x="1" y="12114"/>
                    <a:pt x="68" y="12241"/>
                  </a:cubicBezTo>
                  <a:cubicBezTo>
                    <a:pt x="1935" y="15633"/>
                    <a:pt x="4972" y="18392"/>
                    <a:pt x="8257" y="20385"/>
                  </a:cubicBezTo>
                  <a:cubicBezTo>
                    <a:pt x="10111" y="21510"/>
                    <a:pt x="13079" y="23233"/>
                    <a:pt x="15649" y="23233"/>
                  </a:cubicBezTo>
                  <a:cubicBezTo>
                    <a:pt x="16620" y="23233"/>
                    <a:pt x="17533" y="22987"/>
                    <a:pt x="18309" y="22370"/>
                  </a:cubicBezTo>
                  <a:cubicBezTo>
                    <a:pt x="21280" y="20005"/>
                    <a:pt x="20035" y="15063"/>
                    <a:pt x="19493" y="11908"/>
                  </a:cubicBezTo>
                  <a:cubicBezTo>
                    <a:pt x="18738" y="7522"/>
                    <a:pt x="17144" y="3516"/>
                    <a:pt x="14322" y="49"/>
                  </a:cubicBezTo>
                  <a:cubicBezTo>
                    <a:pt x="14294" y="15"/>
                    <a:pt x="14258" y="1"/>
                    <a:pt x="14222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31"/>
            <p:cNvSpPr/>
            <p:nvPr/>
          </p:nvSpPr>
          <p:spPr>
            <a:xfrm>
              <a:off x="708138" y="-277834"/>
              <a:ext cx="347330" cy="182436"/>
            </a:xfrm>
            <a:custGeom>
              <a:avLst/>
              <a:gdLst/>
              <a:ahLst/>
              <a:cxnLst/>
              <a:rect l="l" t="t" r="r" b="b"/>
              <a:pathLst>
                <a:path w="7762" h="4077" extrusionOk="0">
                  <a:moveTo>
                    <a:pt x="6789" y="1"/>
                  </a:moveTo>
                  <a:cubicBezTo>
                    <a:pt x="6705" y="1"/>
                    <a:pt x="6624" y="66"/>
                    <a:pt x="6658" y="167"/>
                  </a:cubicBezTo>
                  <a:cubicBezTo>
                    <a:pt x="7120" y="1566"/>
                    <a:pt x="6413" y="3055"/>
                    <a:pt x="4987" y="3543"/>
                  </a:cubicBezTo>
                  <a:cubicBezTo>
                    <a:pt x="4623" y="3667"/>
                    <a:pt x="4260" y="3721"/>
                    <a:pt x="3900" y="3721"/>
                  </a:cubicBezTo>
                  <a:cubicBezTo>
                    <a:pt x="2586" y="3721"/>
                    <a:pt x="1314" y="2999"/>
                    <a:pt x="218" y="2312"/>
                  </a:cubicBezTo>
                  <a:cubicBezTo>
                    <a:pt x="196" y="2298"/>
                    <a:pt x="175" y="2292"/>
                    <a:pt x="156" y="2292"/>
                  </a:cubicBezTo>
                  <a:cubicBezTo>
                    <a:pt x="59" y="2292"/>
                    <a:pt x="1" y="2442"/>
                    <a:pt x="100" y="2513"/>
                  </a:cubicBezTo>
                  <a:cubicBezTo>
                    <a:pt x="1180" y="3310"/>
                    <a:pt x="2625" y="4076"/>
                    <a:pt x="4026" y="4076"/>
                  </a:cubicBezTo>
                  <a:cubicBezTo>
                    <a:pt x="4620" y="4076"/>
                    <a:pt x="5207" y="3938"/>
                    <a:pt x="5755" y="3606"/>
                  </a:cubicBezTo>
                  <a:cubicBezTo>
                    <a:pt x="6925" y="2896"/>
                    <a:pt x="7762" y="1302"/>
                    <a:pt x="6911" y="63"/>
                  </a:cubicBezTo>
                  <a:cubicBezTo>
                    <a:pt x="6881" y="20"/>
                    <a:pt x="6834" y="1"/>
                    <a:pt x="6789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31"/>
            <p:cNvSpPr/>
            <p:nvPr/>
          </p:nvSpPr>
          <p:spPr>
            <a:xfrm>
              <a:off x="703215" y="-1045317"/>
              <a:ext cx="222529" cy="667140"/>
            </a:xfrm>
            <a:custGeom>
              <a:avLst/>
              <a:gdLst/>
              <a:ahLst/>
              <a:cxnLst/>
              <a:rect l="l" t="t" r="r" b="b"/>
              <a:pathLst>
                <a:path w="4973" h="14909" extrusionOk="0">
                  <a:moveTo>
                    <a:pt x="219" y="0"/>
                  </a:moveTo>
                  <a:cubicBezTo>
                    <a:pt x="109" y="0"/>
                    <a:pt x="1" y="120"/>
                    <a:pt x="77" y="231"/>
                  </a:cubicBezTo>
                  <a:cubicBezTo>
                    <a:pt x="1520" y="2365"/>
                    <a:pt x="2789" y="4367"/>
                    <a:pt x="3431" y="6905"/>
                  </a:cubicBezTo>
                  <a:cubicBezTo>
                    <a:pt x="4092" y="9526"/>
                    <a:pt x="4083" y="12236"/>
                    <a:pt x="3547" y="14876"/>
                  </a:cubicBezTo>
                  <a:cubicBezTo>
                    <a:pt x="3543" y="14896"/>
                    <a:pt x="3560" y="14909"/>
                    <a:pt x="3575" y="14909"/>
                  </a:cubicBezTo>
                  <a:cubicBezTo>
                    <a:pt x="3586" y="14909"/>
                    <a:pt x="3596" y="14903"/>
                    <a:pt x="3599" y="14890"/>
                  </a:cubicBezTo>
                  <a:cubicBezTo>
                    <a:pt x="4973" y="10011"/>
                    <a:pt x="3984" y="3764"/>
                    <a:pt x="322" y="44"/>
                  </a:cubicBezTo>
                  <a:cubicBezTo>
                    <a:pt x="292" y="13"/>
                    <a:pt x="256" y="0"/>
                    <a:pt x="21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31"/>
            <p:cNvSpPr/>
            <p:nvPr/>
          </p:nvSpPr>
          <p:spPr>
            <a:xfrm>
              <a:off x="580604" y="-1120943"/>
              <a:ext cx="31860" cy="43002"/>
            </a:xfrm>
            <a:custGeom>
              <a:avLst/>
              <a:gdLst/>
              <a:ahLst/>
              <a:cxnLst/>
              <a:rect l="l" t="t" r="r" b="b"/>
              <a:pathLst>
                <a:path w="712" h="961" extrusionOk="0">
                  <a:moveTo>
                    <a:pt x="356" y="1"/>
                  </a:moveTo>
                  <a:cubicBezTo>
                    <a:pt x="297" y="1"/>
                    <a:pt x="239" y="16"/>
                    <a:pt x="191" y="46"/>
                  </a:cubicBezTo>
                  <a:cubicBezTo>
                    <a:pt x="48" y="134"/>
                    <a:pt x="1" y="267"/>
                    <a:pt x="1" y="424"/>
                  </a:cubicBezTo>
                  <a:lnTo>
                    <a:pt x="1" y="605"/>
                  </a:lnTo>
                  <a:cubicBezTo>
                    <a:pt x="1" y="788"/>
                    <a:pt x="159" y="961"/>
                    <a:pt x="343" y="961"/>
                  </a:cubicBezTo>
                  <a:cubicBezTo>
                    <a:pt x="347" y="961"/>
                    <a:pt x="352" y="961"/>
                    <a:pt x="356" y="960"/>
                  </a:cubicBezTo>
                  <a:cubicBezTo>
                    <a:pt x="549" y="952"/>
                    <a:pt x="711" y="804"/>
                    <a:pt x="711" y="605"/>
                  </a:cubicBezTo>
                  <a:lnTo>
                    <a:pt x="711" y="424"/>
                  </a:lnTo>
                  <a:cubicBezTo>
                    <a:pt x="711" y="267"/>
                    <a:pt x="664" y="134"/>
                    <a:pt x="524" y="46"/>
                  </a:cubicBezTo>
                  <a:cubicBezTo>
                    <a:pt x="474" y="16"/>
                    <a:pt x="415" y="1"/>
                    <a:pt x="35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31"/>
            <p:cNvSpPr/>
            <p:nvPr/>
          </p:nvSpPr>
          <p:spPr>
            <a:xfrm>
              <a:off x="436022" y="-725544"/>
              <a:ext cx="137285" cy="165521"/>
            </a:xfrm>
            <a:custGeom>
              <a:avLst/>
              <a:gdLst/>
              <a:ahLst/>
              <a:cxnLst/>
              <a:rect l="l" t="t" r="r" b="b"/>
              <a:pathLst>
                <a:path w="3068" h="3699" extrusionOk="0">
                  <a:moveTo>
                    <a:pt x="52" y="0"/>
                  </a:moveTo>
                  <a:cubicBezTo>
                    <a:pt x="27" y="0"/>
                    <a:pt x="0" y="25"/>
                    <a:pt x="8" y="54"/>
                  </a:cubicBezTo>
                  <a:cubicBezTo>
                    <a:pt x="399" y="1565"/>
                    <a:pt x="1508" y="3014"/>
                    <a:pt x="2937" y="3691"/>
                  </a:cubicBezTo>
                  <a:cubicBezTo>
                    <a:pt x="2949" y="3696"/>
                    <a:pt x="2960" y="3699"/>
                    <a:pt x="2970" y="3699"/>
                  </a:cubicBezTo>
                  <a:cubicBezTo>
                    <a:pt x="3032" y="3699"/>
                    <a:pt x="3067" y="3618"/>
                    <a:pt x="3006" y="3575"/>
                  </a:cubicBezTo>
                  <a:cubicBezTo>
                    <a:pt x="1673" y="2620"/>
                    <a:pt x="729" y="1541"/>
                    <a:pt x="82" y="21"/>
                  </a:cubicBezTo>
                  <a:cubicBezTo>
                    <a:pt x="76" y="6"/>
                    <a:pt x="64" y="0"/>
                    <a:pt x="5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31"/>
            <p:cNvSpPr/>
            <p:nvPr/>
          </p:nvSpPr>
          <p:spPr>
            <a:xfrm>
              <a:off x="778124" y="-629021"/>
              <a:ext cx="33561" cy="39199"/>
            </a:xfrm>
            <a:custGeom>
              <a:avLst/>
              <a:gdLst/>
              <a:ahLst/>
              <a:cxnLst/>
              <a:rect l="l" t="t" r="r" b="b"/>
              <a:pathLst>
                <a:path w="750" h="876" extrusionOk="0">
                  <a:moveTo>
                    <a:pt x="375" y="0"/>
                  </a:moveTo>
                  <a:cubicBezTo>
                    <a:pt x="268" y="0"/>
                    <a:pt x="161" y="61"/>
                    <a:pt x="130" y="182"/>
                  </a:cubicBezTo>
                  <a:cubicBezTo>
                    <a:pt x="105" y="273"/>
                    <a:pt x="80" y="367"/>
                    <a:pt x="55" y="457"/>
                  </a:cubicBezTo>
                  <a:cubicBezTo>
                    <a:pt x="0" y="664"/>
                    <a:pt x="160" y="876"/>
                    <a:pt x="375" y="876"/>
                  </a:cubicBezTo>
                  <a:cubicBezTo>
                    <a:pt x="590" y="876"/>
                    <a:pt x="749" y="664"/>
                    <a:pt x="694" y="457"/>
                  </a:cubicBezTo>
                  <a:cubicBezTo>
                    <a:pt x="669" y="367"/>
                    <a:pt x="645" y="273"/>
                    <a:pt x="620" y="182"/>
                  </a:cubicBezTo>
                  <a:cubicBezTo>
                    <a:pt x="588" y="61"/>
                    <a:pt x="481" y="0"/>
                    <a:pt x="375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31"/>
            <p:cNvSpPr/>
            <p:nvPr/>
          </p:nvSpPr>
          <p:spPr>
            <a:xfrm>
              <a:off x="53198" y="-1377442"/>
              <a:ext cx="590846" cy="802681"/>
            </a:xfrm>
            <a:custGeom>
              <a:avLst/>
              <a:gdLst/>
              <a:ahLst/>
              <a:cxnLst/>
              <a:rect l="l" t="t" r="r" b="b"/>
              <a:pathLst>
                <a:path w="13204" h="17938" extrusionOk="0">
                  <a:moveTo>
                    <a:pt x="6947" y="0"/>
                  </a:moveTo>
                  <a:cubicBezTo>
                    <a:pt x="4565" y="0"/>
                    <a:pt x="2343" y="845"/>
                    <a:pt x="1195" y="3243"/>
                  </a:cubicBezTo>
                  <a:cubicBezTo>
                    <a:pt x="303" y="5101"/>
                    <a:pt x="372" y="7276"/>
                    <a:pt x="655" y="9270"/>
                  </a:cubicBezTo>
                  <a:cubicBezTo>
                    <a:pt x="1079" y="12249"/>
                    <a:pt x="1936" y="15159"/>
                    <a:pt x="3166" y="17904"/>
                  </a:cubicBezTo>
                  <a:cubicBezTo>
                    <a:pt x="3176" y="17928"/>
                    <a:pt x="3197" y="17938"/>
                    <a:pt x="3220" y="17938"/>
                  </a:cubicBezTo>
                  <a:cubicBezTo>
                    <a:pt x="3264" y="17938"/>
                    <a:pt x="3313" y="17898"/>
                    <a:pt x="3293" y="17849"/>
                  </a:cubicBezTo>
                  <a:cubicBezTo>
                    <a:pt x="1784" y="13953"/>
                    <a:pt x="0" y="8967"/>
                    <a:pt x="1027" y="4751"/>
                  </a:cubicBezTo>
                  <a:cubicBezTo>
                    <a:pt x="1669" y="2114"/>
                    <a:pt x="3855" y="577"/>
                    <a:pt x="6503" y="423"/>
                  </a:cubicBezTo>
                  <a:cubicBezTo>
                    <a:pt x="6652" y="415"/>
                    <a:pt x="6800" y="410"/>
                    <a:pt x="6946" y="410"/>
                  </a:cubicBezTo>
                  <a:cubicBezTo>
                    <a:pt x="9045" y="410"/>
                    <a:pt x="10975" y="1251"/>
                    <a:pt x="12987" y="1753"/>
                  </a:cubicBezTo>
                  <a:cubicBezTo>
                    <a:pt x="12997" y="1755"/>
                    <a:pt x="13006" y="1756"/>
                    <a:pt x="13015" y="1756"/>
                  </a:cubicBezTo>
                  <a:cubicBezTo>
                    <a:pt x="13132" y="1756"/>
                    <a:pt x="13204" y="1586"/>
                    <a:pt x="13084" y="1527"/>
                  </a:cubicBezTo>
                  <a:cubicBezTo>
                    <a:pt x="11350" y="680"/>
                    <a:pt x="9084" y="0"/>
                    <a:pt x="6947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6" name="Google Shape;3026;p31"/>
          <p:cNvGrpSpPr/>
          <p:nvPr/>
        </p:nvGrpSpPr>
        <p:grpSpPr>
          <a:xfrm flipH="1">
            <a:off x="1534146" y="-815943"/>
            <a:ext cx="1587045" cy="1764437"/>
            <a:chOff x="-2461806" y="-1519518"/>
            <a:chExt cx="1587045" cy="1764437"/>
          </a:xfrm>
        </p:grpSpPr>
        <p:sp>
          <p:nvSpPr>
            <p:cNvPr id="3027" name="Google Shape;3027;p31"/>
            <p:cNvSpPr/>
            <p:nvPr/>
          </p:nvSpPr>
          <p:spPr>
            <a:xfrm>
              <a:off x="-2460239" y="-1461569"/>
              <a:ext cx="1524279" cy="1417556"/>
            </a:xfrm>
            <a:custGeom>
              <a:avLst/>
              <a:gdLst/>
              <a:ahLst/>
              <a:cxnLst/>
              <a:rect l="l" t="t" r="r" b="b"/>
              <a:pathLst>
                <a:path w="34064" h="31679" extrusionOk="0">
                  <a:moveTo>
                    <a:pt x="35" y="1"/>
                  </a:moveTo>
                  <a:cubicBezTo>
                    <a:pt x="8" y="1"/>
                    <a:pt x="1" y="41"/>
                    <a:pt x="29" y="54"/>
                  </a:cubicBezTo>
                  <a:cubicBezTo>
                    <a:pt x="8594" y="3239"/>
                    <a:pt x="9814" y="13520"/>
                    <a:pt x="13448" y="20706"/>
                  </a:cubicBezTo>
                  <a:cubicBezTo>
                    <a:pt x="15238" y="24244"/>
                    <a:pt x="17793" y="27097"/>
                    <a:pt x="21405" y="28823"/>
                  </a:cubicBezTo>
                  <a:cubicBezTo>
                    <a:pt x="25020" y="30546"/>
                    <a:pt x="29348" y="31472"/>
                    <a:pt x="33341" y="31678"/>
                  </a:cubicBezTo>
                  <a:cubicBezTo>
                    <a:pt x="33350" y="31679"/>
                    <a:pt x="33359" y="31679"/>
                    <a:pt x="33368" y="31679"/>
                  </a:cubicBezTo>
                  <a:cubicBezTo>
                    <a:pt x="33945" y="31679"/>
                    <a:pt x="34064" y="30754"/>
                    <a:pt x="33484" y="30624"/>
                  </a:cubicBezTo>
                  <a:cubicBezTo>
                    <a:pt x="29260" y="29679"/>
                    <a:pt x="24990" y="29440"/>
                    <a:pt x="21097" y="27328"/>
                  </a:cubicBezTo>
                  <a:cubicBezTo>
                    <a:pt x="16892" y="25045"/>
                    <a:pt x="14516" y="21037"/>
                    <a:pt x="12765" y="16733"/>
                  </a:cubicBezTo>
                  <a:cubicBezTo>
                    <a:pt x="10186" y="10395"/>
                    <a:pt x="7669" y="1805"/>
                    <a:pt x="42" y="1"/>
                  </a:cubicBezTo>
                  <a:cubicBezTo>
                    <a:pt x="40" y="1"/>
                    <a:pt x="37" y="1"/>
                    <a:pt x="3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31"/>
            <p:cNvSpPr/>
            <p:nvPr/>
          </p:nvSpPr>
          <p:spPr>
            <a:xfrm>
              <a:off x="-2394459" y="-1519518"/>
              <a:ext cx="1134886" cy="1069107"/>
            </a:xfrm>
            <a:custGeom>
              <a:avLst/>
              <a:gdLst/>
              <a:ahLst/>
              <a:cxnLst/>
              <a:rect l="l" t="t" r="r" b="b"/>
              <a:pathLst>
                <a:path w="25362" h="23892" extrusionOk="0">
                  <a:moveTo>
                    <a:pt x="72" y="0"/>
                  </a:moveTo>
                  <a:cubicBezTo>
                    <a:pt x="26" y="0"/>
                    <a:pt x="1" y="71"/>
                    <a:pt x="48" y="93"/>
                  </a:cubicBezTo>
                  <a:cubicBezTo>
                    <a:pt x="3214" y="1539"/>
                    <a:pt x="6061" y="3133"/>
                    <a:pt x="8024" y="6123"/>
                  </a:cubicBezTo>
                  <a:cubicBezTo>
                    <a:pt x="9767" y="8783"/>
                    <a:pt x="10643" y="11899"/>
                    <a:pt x="12006" y="14749"/>
                  </a:cubicBezTo>
                  <a:cubicBezTo>
                    <a:pt x="14210" y="19351"/>
                    <a:pt x="19004" y="23891"/>
                    <a:pt x="24450" y="23891"/>
                  </a:cubicBezTo>
                  <a:cubicBezTo>
                    <a:pt x="24501" y="23891"/>
                    <a:pt x="24551" y="23891"/>
                    <a:pt x="24602" y="23890"/>
                  </a:cubicBezTo>
                  <a:cubicBezTo>
                    <a:pt x="25219" y="23882"/>
                    <a:pt x="25362" y="22965"/>
                    <a:pt x="24748" y="22802"/>
                  </a:cubicBezTo>
                  <a:cubicBezTo>
                    <a:pt x="21686" y="21987"/>
                    <a:pt x="19018" y="21250"/>
                    <a:pt x="16551" y="19121"/>
                  </a:cubicBezTo>
                  <a:cubicBezTo>
                    <a:pt x="14115" y="17021"/>
                    <a:pt x="12766" y="14174"/>
                    <a:pt x="11483" y="11291"/>
                  </a:cubicBezTo>
                  <a:cubicBezTo>
                    <a:pt x="10340" y="8722"/>
                    <a:pt x="9134" y="6120"/>
                    <a:pt x="7083" y="4135"/>
                  </a:cubicBezTo>
                  <a:cubicBezTo>
                    <a:pt x="5136" y="2252"/>
                    <a:pt x="2680" y="779"/>
                    <a:pt x="87" y="2"/>
                  </a:cubicBezTo>
                  <a:cubicBezTo>
                    <a:pt x="82" y="1"/>
                    <a:pt x="77" y="0"/>
                    <a:pt x="7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31"/>
            <p:cNvSpPr/>
            <p:nvPr/>
          </p:nvSpPr>
          <p:spPr>
            <a:xfrm>
              <a:off x="-2461806" y="-1423219"/>
              <a:ext cx="824159" cy="1573635"/>
            </a:xfrm>
            <a:custGeom>
              <a:avLst/>
              <a:gdLst/>
              <a:ahLst/>
              <a:cxnLst/>
              <a:rect l="l" t="t" r="r" b="b"/>
              <a:pathLst>
                <a:path w="18418" h="35167" extrusionOk="0">
                  <a:moveTo>
                    <a:pt x="88" y="1"/>
                  </a:moveTo>
                  <a:cubicBezTo>
                    <a:pt x="34" y="1"/>
                    <a:pt x="1" y="91"/>
                    <a:pt x="58" y="116"/>
                  </a:cubicBezTo>
                  <a:cubicBezTo>
                    <a:pt x="8100" y="3641"/>
                    <a:pt x="4381" y="14929"/>
                    <a:pt x="6016" y="21576"/>
                  </a:cubicBezTo>
                  <a:cubicBezTo>
                    <a:pt x="7429" y="27308"/>
                    <a:pt x="11897" y="33417"/>
                    <a:pt x="17770" y="35149"/>
                  </a:cubicBezTo>
                  <a:cubicBezTo>
                    <a:pt x="17811" y="35161"/>
                    <a:pt x="17850" y="35167"/>
                    <a:pt x="17887" y="35167"/>
                  </a:cubicBezTo>
                  <a:cubicBezTo>
                    <a:pt x="18248" y="35167"/>
                    <a:pt x="18418" y="34637"/>
                    <a:pt x="18076" y="34425"/>
                  </a:cubicBezTo>
                  <a:lnTo>
                    <a:pt x="18076" y="34425"/>
                  </a:lnTo>
                  <a:lnTo>
                    <a:pt x="18076" y="34428"/>
                  </a:lnTo>
                  <a:cubicBezTo>
                    <a:pt x="14970" y="32509"/>
                    <a:pt x="12175" y="30573"/>
                    <a:pt x="10066" y="27514"/>
                  </a:cubicBezTo>
                  <a:cubicBezTo>
                    <a:pt x="7891" y="24351"/>
                    <a:pt x="6820" y="20766"/>
                    <a:pt x="6644" y="16950"/>
                  </a:cubicBezTo>
                  <a:cubicBezTo>
                    <a:pt x="6374" y="11063"/>
                    <a:pt x="7040" y="2492"/>
                    <a:pt x="105" y="4"/>
                  </a:cubicBezTo>
                  <a:cubicBezTo>
                    <a:pt x="99" y="1"/>
                    <a:pt x="93" y="1"/>
                    <a:pt x="8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31"/>
            <p:cNvSpPr/>
            <p:nvPr/>
          </p:nvSpPr>
          <p:spPr>
            <a:xfrm>
              <a:off x="-2045018" y="-831867"/>
              <a:ext cx="976793" cy="1016305"/>
            </a:xfrm>
            <a:custGeom>
              <a:avLst/>
              <a:gdLst/>
              <a:ahLst/>
              <a:cxnLst/>
              <a:rect l="l" t="t" r="r" b="b"/>
              <a:pathLst>
                <a:path w="21829" h="22712" extrusionOk="0">
                  <a:moveTo>
                    <a:pt x="50" y="1"/>
                  </a:moveTo>
                  <a:cubicBezTo>
                    <a:pt x="25" y="1"/>
                    <a:pt x="1" y="17"/>
                    <a:pt x="1" y="48"/>
                  </a:cubicBezTo>
                  <a:cubicBezTo>
                    <a:pt x="136" y="5863"/>
                    <a:pt x="2278" y="11351"/>
                    <a:pt x="6278" y="15615"/>
                  </a:cubicBezTo>
                  <a:cubicBezTo>
                    <a:pt x="10031" y="19619"/>
                    <a:pt x="15775" y="22712"/>
                    <a:pt x="21364" y="22712"/>
                  </a:cubicBezTo>
                  <a:cubicBezTo>
                    <a:pt x="21425" y="22712"/>
                    <a:pt x="21487" y="22711"/>
                    <a:pt x="21548" y="22711"/>
                  </a:cubicBezTo>
                  <a:cubicBezTo>
                    <a:pt x="21765" y="22708"/>
                    <a:pt x="21829" y="22361"/>
                    <a:pt x="21600" y="22320"/>
                  </a:cubicBezTo>
                  <a:cubicBezTo>
                    <a:pt x="16017" y="21268"/>
                    <a:pt x="11008" y="19481"/>
                    <a:pt x="6898" y="15373"/>
                  </a:cubicBezTo>
                  <a:cubicBezTo>
                    <a:pt x="2870" y="11351"/>
                    <a:pt x="460" y="5717"/>
                    <a:pt x="103" y="48"/>
                  </a:cubicBezTo>
                  <a:cubicBezTo>
                    <a:pt x="100" y="17"/>
                    <a:pt x="74" y="1"/>
                    <a:pt x="50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31"/>
            <p:cNvSpPr/>
            <p:nvPr/>
          </p:nvSpPr>
          <p:spPr>
            <a:xfrm>
              <a:off x="-1645323" y="-474012"/>
              <a:ext cx="414362" cy="215191"/>
            </a:xfrm>
            <a:custGeom>
              <a:avLst/>
              <a:gdLst/>
              <a:ahLst/>
              <a:cxnLst/>
              <a:rect l="l" t="t" r="r" b="b"/>
              <a:pathLst>
                <a:path w="9260" h="4809" extrusionOk="0">
                  <a:moveTo>
                    <a:pt x="137" y="1"/>
                  </a:moveTo>
                  <a:cubicBezTo>
                    <a:pt x="64" y="1"/>
                    <a:pt x="1" y="89"/>
                    <a:pt x="69" y="152"/>
                  </a:cubicBezTo>
                  <a:cubicBezTo>
                    <a:pt x="2525" y="2393"/>
                    <a:pt x="5686" y="4326"/>
                    <a:pt x="9031" y="4807"/>
                  </a:cubicBezTo>
                  <a:cubicBezTo>
                    <a:pt x="9039" y="4808"/>
                    <a:pt x="9046" y="4809"/>
                    <a:pt x="9053" y="4809"/>
                  </a:cubicBezTo>
                  <a:cubicBezTo>
                    <a:pt x="9200" y="4809"/>
                    <a:pt x="9260" y="4604"/>
                    <a:pt x="9100" y="4551"/>
                  </a:cubicBezTo>
                  <a:cubicBezTo>
                    <a:pt x="5801" y="3500"/>
                    <a:pt x="2861" y="2307"/>
                    <a:pt x="199" y="25"/>
                  </a:cubicBezTo>
                  <a:cubicBezTo>
                    <a:pt x="179" y="8"/>
                    <a:pt x="157" y="1"/>
                    <a:pt x="137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31"/>
            <p:cNvSpPr/>
            <p:nvPr/>
          </p:nvSpPr>
          <p:spPr>
            <a:xfrm>
              <a:off x="-1135637" y="-269019"/>
              <a:ext cx="54860" cy="42421"/>
            </a:xfrm>
            <a:custGeom>
              <a:avLst/>
              <a:gdLst/>
              <a:ahLst/>
              <a:cxnLst/>
              <a:rect l="l" t="t" r="r" b="b"/>
              <a:pathLst>
                <a:path w="1226" h="948" extrusionOk="0">
                  <a:moveTo>
                    <a:pt x="612" y="1"/>
                  </a:moveTo>
                  <a:cubicBezTo>
                    <a:pt x="1" y="1"/>
                    <a:pt x="1" y="948"/>
                    <a:pt x="612" y="948"/>
                  </a:cubicBezTo>
                  <a:cubicBezTo>
                    <a:pt x="1226" y="948"/>
                    <a:pt x="1226" y="1"/>
                    <a:pt x="612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31"/>
            <p:cNvSpPr/>
            <p:nvPr/>
          </p:nvSpPr>
          <p:spPr>
            <a:xfrm>
              <a:off x="-1483334" y="-76823"/>
              <a:ext cx="36290" cy="28146"/>
            </a:xfrm>
            <a:custGeom>
              <a:avLst/>
              <a:gdLst/>
              <a:ahLst/>
              <a:cxnLst/>
              <a:rect l="l" t="t" r="r" b="b"/>
              <a:pathLst>
                <a:path w="811" h="629" extrusionOk="0">
                  <a:moveTo>
                    <a:pt x="406" y="1"/>
                  </a:moveTo>
                  <a:cubicBezTo>
                    <a:pt x="1" y="1"/>
                    <a:pt x="1" y="628"/>
                    <a:pt x="406" y="628"/>
                  </a:cubicBezTo>
                  <a:cubicBezTo>
                    <a:pt x="810" y="628"/>
                    <a:pt x="810" y="1"/>
                    <a:pt x="40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31"/>
            <p:cNvSpPr/>
            <p:nvPr/>
          </p:nvSpPr>
          <p:spPr>
            <a:xfrm>
              <a:off x="-1350744" y="-27197"/>
              <a:ext cx="46716" cy="34724"/>
            </a:xfrm>
            <a:custGeom>
              <a:avLst/>
              <a:gdLst/>
              <a:ahLst/>
              <a:cxnLst/>
              <a:rect l="l" t="t" r="r" b="b"/>
              <a:pathLst>
                <a:path w="1044" h="776" extrusionOk="0">
                  <a:moveTo>
                    <a:pt x="377" y="1"/>
                  </a:moveTo>
                  <a:cubicBezTo>
                    <a:pt x="181" y="1"/>
                    <a:pt x="1" y="195"/>
                    <a:pt x="9" y="389"/>
                  </a:cubicBezTo>
                  <a:cubicBezTo>
                    <a:pt x="19" y="578"/>
                    <a:pt x="168" y="776"/>
                    <a:pt x="372" y="776"/>
                  </a:cubicBezTo>
                  <a:cubicBezTo>
                    <a:pt x="381" y="776"/>
                    <a:pt x="389" y="776"/>
                    <a:pt x="397" y="775"/>
                  </a:cubicBezTo>
                  <a:cubicBezTo>
                    <a:pt x="540" y="764"/>
                    <a:pt x="697" y="769"/>
                    <a:pt x="821" y="687"/>
                  </a:cubicBezTo>
                  <a:cubicBezTo>
                    <a:pt x="1044" y="538"/>
                    <a:pt x="1044" y="238"/>
                    <a:pt x="821" y="89"/>
                  </a:cubicBezTo>
                  <a:cubicBezTo>
                    <a:pt x="697" y="7"/>
                    <a:pt x="540" y="12"/>
                    <a:pt x="397" y="1"/>
                  </a:cubicBezTo>
                  <a:cubicBezTo>
                    <a:pt x="390" y="1"/>
                    <a:pt x="384" y="1"/>
                    <a:pt x="377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31"/>
            <p:cNvSpPr/>
            <p:nvPr/>
          </p:nvSpPr>
          <p:spPr>
            <a:xfrm>
              <a:off x="-1206832" y="19028"/>
              <a:ext cx="332071" cy="61573"/>
            </a:xfrm>
            <a:custGeom>
              <a:avLst/>
              <a:gdLst/>
              <a:ahLst/>
              <a:cxnLst/>
              <a:rect l="l" t="t" r="r" b="b"/>
              <a:pathLst>
                <a:path w="7421" h="1376" extrusionOk="0">
                  <a:moveTo>
                    <a:pt x="167" y="0"/>
                  </a:moveTo>
                  <a:cubicBezTo>
                    <a:pt x="38" y="0"/>
                    <a:pt x="0" y="204"/>
                    <a:pt x="141" y="254"/>
                  </a:cubicBezTo>
                  <a:cubicBezTo>
                    <a:pt x="1903" y="889"/>
                    <a:pt x="3870" y="1376"/>
                    <a:pt x="5791" y="1376"/>
                  </a:cubicBezTo>
                  <a:cubicBezTo>
                    <a:pt x="6286" y="1376"/>
                    <a:pt x="6779" y="1343"/>
                    <a:pt x="7263" y="1273"/>
                  </a:cubicBezTo>
                  <a:cubicBezTo>
                    <a:pt x="7420" y="1251"/>
                    <a:pt x="7365" y="1028"/>
                    <a:pt x="7228" y="1014"/>
                  </a:cubicBezTo>
                  <a:cubicBezTo>
                    <a:pt x="4829" y="799"/>
                    <a:pt x="2542" y="684"/>
                    <a:pt x="207" y="6"/>
                  </a:cubicBezTo>
                  <a:cubicBezTo>
                    <a:pt x="193" y="2"/>
                    <a:pt x="179" y="0"/>
                    <a:pt x="167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31"/>
            <p:cNvSpPr/>
            <p:nvPr/>
          </p:nvSpPr>
          <p:spPr>
            <a:xfrm>
              <a:off x="-1549472" y="159673"/>
              <a:ext cx="45419" cy="39825"/>
            </a:xfrm>
            <a:custGeom>
              <a:avLst/>
              <a:gdLst/>
              <a:ahLst/>
              <a:cxnLst/>
              <a:rect l="l" t="t" r="r" b="b"/>
              <a:pathLst>
                <a:path w="1015" h="890" extrusionOk="0">
                  <a:moveTo>
                    <a:pt x="408" y="0"/>
                  </a:moveTo>
                  <a:cubicBezTo>
                    <a:pt x="317" y="0"/>
                    <a:pt x="225" y="33"/>
                    <a:pt x="157" y="101"/>
                  </a:cubicBezTo>
                  <a:cubicBezTo>
                    <a:pt x="0" y="258"/>
                    <a:pt x="28" y="542"/>
                    <a:pt x="229" y="652"/>
                  </a:cubicBezTo>
                  <a:cubicBezTo>
                    <a:pt x="347" y="718"/>
                    <a:pt x="463" y="784"/>
                    <a:pt x="579" y="856"/>
                  </a:cubicBezTo>
                  <a:cubicBezTo>
                    <a:pt x="617" y="879"/>
                    <a:pt x="657" y="889"/>
                    <a:pt x="695" y="889"/>
                  </a:cubicBezTo>
                  <a:cubicBezTo>
                    <a:pt x="866" y="889"/>
                    <a:pt x="1015" y="688"/>
                    <a:pt x="912" y="522"/>
                  </a:cubicBezTo>
                  <a:cubicBezTo>
                    <a:pt x="840" y="407"/>
                    <a:pt x="774" y="288"/>
                    <a:pt x="711" y="173"/>
                  </a:cubicBezTo>
                  <a:cubicBezTo>
                    <a:pt x="648" y="58"/>
                    <a:pt x="528" y="0"/>
                    <a:pt x="408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31"/>
            <p:cNvSpPr/>
            <p:nvPr/>
          </p:nvSpPr>
          <p:spPr>
            <a:xfrm>
              <a:off x="-1407530" y="211358"/>
              <a:ext cx="43271" cy="33561"/>
            </a:xfrm>
            <a:custGeom>
              <a:avLst/>
              <a:gdLst/>
              <a:ahLst/>
              <a:cxnLst/>
              <a:rect l="l" t="t" r="r" b="b"/>
              <a:pathLst>
                <a:path w="967" h="750" extrusionOk="0">
                  <a:moveTo>
                    <a:pt x="485" y="1"/>
                  </a:moveTo>
                  <a:cubicBezTo>
                    <a:pt x="0" y="1"/>
                    <a:pt x="0" y="750"/>
                    <a:pt x="485" y="750"/>
                  </a:cubicBezTo>
                  <a:cubicBezTo>
                    <a:pt x="967" y="750"/>
                    <a:pt x="967" y="1"/>
                    <a:pt x="48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8" name="Google Shape;3038;p31"/>
          <p:cNvGrpSpPr/>
          <p:nvPr/>
        </p:nvGrpSpPr>
        <p:grpSpPr>
          <a:xfrm rot="4086823" flipH="1">
            <a:off x="7574922" y="-1380469"/>
            <a:ext cx="1478904" cy="2893496"/>
            <a:chOff x="1901850" y="-1534375"/>
            <a:chExt cx="983032" cy="1923316"/>
          </a:xfrm>
        </p:grpSpPr>
        <p:sp>
          <p:nvSpPr>
            <p:cNvPr id="3039" name="Google Shape;3039;p31"/>
            <p:cNvSpPr/>
            <p:nvPr/>
          </p:nvSpPr>
          <p:spPr>
            <a:xfrm>
              <a:off x="2212987" y="-1247715"/>
              <a:ext cx="486898" cy="958402"/>
            </a:xfrm>
            <a:custGeom>
              <a:avLst/>
              <a:gdLst/>
              <a:ahLst/>
              <a:cxnLst/>
              <a:rect l="l" t="t" r="r" b="b"/>
              <a:pathLst>
                <a:path w="10881" h="21418" extrusionOk="0">
                  <a:moveTo>
                    <a:pt x="9762" y="1"/>
                  </a:moveTo>
                  <a:cubicBezTo>
                    <a:pt x="9725" y="1"/>
                    <a:pt x="9690" y="46"/>
                    <a:pt x="9711" y="88"/>
                  </a:cubicBezTo>
                  <a:cubicBezTo>
                    <a:pt x="10515" y="1687"/>
                    <a:pt x="10308" y="3777"/>
                    <a:pt x="10005" y="5481"/>
                  </a:cubicBezTo>
                  <a:cubicBezTo>
                    <a:pt x="9727" y="7040"/>
                    <a:pt x="9246" y="8548"/>
                    <a:pt x="8676" y="10024"/>
                  </a:cubicBezTo>
                  <a:cubicBezTo>
                    <a:pt x="7525" y="13011"/>
                    <a:pt x="6277" y="16260"/>
                    <a:pt x="4309" y="18818"/>
                  </a:cubicBezTo>
                  <a:cubicBezTo>
                    <a:pt x="3816" y="19460"/>
                    <a:pt x="3238" y="20187"/>
                    <a:pt x="2544" y="20622"/>
                  </a:cubicBezTo>
                  <a:cubicBezTo>
                    <a:pt x="2224" y="20821"/>
                    <a:pt x="1959" y="20906"/>
                    <a:pt x="1741" y="20906"/>
                  </a:cubicBezTo>
                  <a:cubicBezTo>
                    <a:pt x="864" y="20906"/>
                    <a:pt x="733" y="19543"/>
                    <a:pt x="793" y="18749"/>
                  </a:cubicBezTo>
                  <a:cubicBezTo>
                    <a:pt x="917" y="17119"/>
                    <a:pt x="1253" y="15503"/>
                    <a:pt x="1759" y="13953"/>
                  </a:cubicBezTo>
                  <a:cubicBezTo>
                    <a:pt x="2021" y="13152"/>
                    <a:pt x="2332" y="12367"/>
                    <a:pt x="2687" y="11605"/>
                  </a:cubicBezTo>
                  <a:cubicBezTo>
                    <a:pt x="2943" y="11057"/>
                    <a:pt x="3409" y="9724"/>
                    <a:pt x="3965" y="9396"/>
                  </a:cubicBezTo>
                  <a:cubicBezTo>
                    <a:pt x="4126" y="9301"/>
                    <a:pt x="4263" y="9258"/>
                    <a:pt x="4379" y="9258"/>
                  </a:cubicBezTo>
                  <a:cubicBezTo>
                    <a:pt x="5265" y="9258"/>
                    <a:pt x="4917" y="11752"/>
                    <a:pt x="4854" y="12139"/>
                  </a:cubicBezTo>
                  <a:cubicBezTo>
                    <a:pt x="4708" y="13039"/>
                    <a:pt x="4425" y="13895"/>
                    <a:pt x="4042" y="14724"/>
                  </a:cubicBezTo>
                  <a:cubicBezTo>
                    <a:pt x="4038" y="14730"/>
                    <a:pt x="4044" y="14736"/>
                    <a:pt x="4049" y="14736"/>
                  </a:cubicBezTo>
                  <a:cubicBezTo>
                    <a:pt x="4052" y="14736"/>
                    <a:pt x="4054" y="14735"/>
                    <a:pt x="4056" y="14732"/>
                  </a:cubicBezTo>
                  <a:cubicBezTo>
                    <a:pt x="4780" y="13295"/>
                    <a:pt x="5151" y="11731"/>
                    <a:pt x="5085" y="10118"/>
                  </a:cubicBezTo>
                  <a:cubicBezTo>
                    <a:pt x="5061" y="9530"/>
                    <a:pt x="4857" y="8940"/>
                    <a:pt x="4418" y="8940"/>
                  </a:cubicBezTo>
                  <a:cubicBezTo>
                    <a:pt x="4254" y="8940"/>
                    <a:pt x="4058" y="9021"/>
                    <a:pt x="3827" y="9215"/>
                  </a:cubicBezTo>
                  <a:cubicBezTo>
                    <a:pt x="3378" y="9589"/>
                    <a:pt x="3108" y="10203"/>
                    <a:pt x="2836" y="10701"/>
                  </a:cubicBezTo>
                  <a:cubicBezTo>
                    <a:pt x="2417" y="11464"/>
                    <a:pt x="2048" y="12252"/>
                    <a:pt x="1729" y="13058"/>
                  </a:cubicBezTo>
                  <a:cubicBezTo>
                    <a:pt x="1093" y="14658"/>
                    <a:pt x="653" y="16332"/>
                    <a:pt x="424" y="18039"/>
                  </a:cubicBezTo>
                  <a:cubicBezTo>
                    <a:pt x="295" y="19008"/>
                    <a:pt x="0" y="20553"/>
                    <a:pt x="991" y="21200"/>
                  </a:cubicBezTo>
                  <a:cubicBezTo>
                    <a:pt x="1226" y="21353"/>
                    <a:pt x="1467" y="21418"/>
                    <a:pt x="1707" y="21418"/>
                  </a:cubicBezTo>
                  <a:cubicBezTo>
                    <a:pt x="2609" y="21418"/>
                    <a:pt x="3499" y="20498"/>
                    <a:pt x="4045" y="19897"/>
                  </a:cubicBezTo>
                  <a:cubicBezTo>
                    <a:pt x="6333" y="17370"/>
                    <a:pt x="7613" y="13956"/>
                    <a:pt x="8871" y="10836"/>
                  </a:cubicBezTo>
                  <a:cubicBezTo>
                    <a:pt x="9648" y="8906"/>
                    <a:pt x="10339" y="6907"/>
                    <a:pt x="10575" y="4831"/>
                  </a:cubicBezTo>
                  <a:cubicBezTo>
                    <a:pt x="10757" y="3254"/>
                    <a:pt x="10881" y="1310"/>
                    <a:pt x="9799" y="19"/>
                  </a:cubicBezTo>
                  <a:cubicBezTo>
                    <a:pt x="9788" y="6"/>
                    <a:pt x="9775" y="1"/>
                    <a:pt x="9762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31"/>
            <p:cNvSpPr/>
            <p:nvPr/>
          </p:nvSpPr>
          <p:spPr>
            <a:xfrm>
              <a:off x="2019360" y="-1270045"/>
              <a:ext cx="745851" cy="1380684"/>
            </a:xfrm>
            <a:custGeom>
              <a:avLst/>
              <a:gdLst/>
              <a:ahLst/>
              <a:cxnLst/>
              <a:rect l="l" t="t" r="r" b="b"/>
              <a:pathLst>
                <a:path w="16668" h="30855" extrusionOk="0">
                  <a:moveTo>
                    <a:pt x="11899" y="0"/>
                  </a:moveTo>
                  <a:cubicBezTo>
                    <a:pt x="11888" y="0"/>
                    <a:pt x="11877" y="3"/>
                    <a:pt x="11865" y="11"/>
                  </a:cubicBezTo>
                  <a:cubicBezTo>
                    <a:pt x="8738" y="2211"/>
                    <a:pt x="6813" y="5702"/>
                    <a:pt x="5348" y="9149"/>
                  </a:cubicBezTo>
                  <a:cubicBezTo>
                    <a:pt x="3597" y="13274"/>
                    <a:pt x="1965" y="17671"/>
                    <a:pt x="1274" y="22109"/>
                  </a:cubicBezTo>
                  <a:cubicBezTo>
                    <a:pt x="939" y="24267"/>
                    <a:pt x="0" y="30855"/>
                    <a:pt x="3610" y="30855"/>
                  </a:cubicBezTo>
                  <a:cubicBezTo>
                    <a:pt x="3718" y="30855"/>
                    <a:pt x="3829" y="30849"/>
                    <a:pt x="3944" y="30837"/>
                  </a:cubicBezTo>
                  <a:cubicBezTo>
                    <a:pt x="5847" y="30641"/>
                    <a:pt x="7036" y="28692"/>
                    <a:pt x="8052" y="27285"/>
                  </a:cubicBezTo>
                  <a:cubicBezTo>
                    <a:pt x="9332" y="25518"/>
                    <a:pt x="10494" y="23670"/>
                    <a:pt x="11546" y="21757"/>
                  </a:cubicBezTo>
                  <a:cubicBezTo>
                    <a:pt x="13878" y="17508"/>
                    <a:pt x="15808" y="12839"/>
                    <a:pt x="16656" y="8051"/>
                  </a:cubicBezTo>
                  <a:cubicBezTo>
                    <a:pt x="16668" y="7979"/>
                    <a:pt x="16610" y="7932"/>
                    <a:pt x="16556" y="7932"/>
                  </a:cubicBezTo>
                  <a:cubicBezTo>
                    <a:pt x="16520" y="7932"/>
                    <a:pt x="16486" y="7952"/>
                    <a:pt x="16474" y="7998"/>
                  </a:cubicBezTo>
                  <a:cubicBezTo>
                    <a:pt x="14434" y="15471"/>
                    <a:pt x="11502" y="22651"/>
                    <a:pt x="6436" y="28626"/>
                  </a:cubicBezTo>
                  <a:cubicBezTo>
                    <a:pt x="5761" y="29424"/>
                    <a:pt x="4935" y="30226"/>
                    <a:pt x="3840" y="30297"/>
                  </a:cubicBezTo>
                  <a:cubicBezTo>
                    <a:pt x="3786" y="30301"/>
                    <a:pt x="3733" y="30303"/>
                    <a:pt x="3681" y="30303"/>
                  </a:cubicBezTo>
                  <a:cubicBezTo>
                    <a:pt x="2364" y="30303"/>
                    <a:pt x="1839" y="29142"/>
                    <a:pt x="1656" y="27976"/>
                  </a:cubicBezTo>
                  <a:cubicBezTo>
                    <a:pt x="1323" y="25851"/>
                    <a:pt x="1497" y="23607"/>
                    <a:pt x="1868" y="21498"/>
                  </a:cubicBezTo>
                  <a:cubicBezTo>
                    <a:pt x="2554" y="17616"/>
                    <a:pt x="3917" y="13819"/>
                    <a:pt x="5376" y="10168"/>
                  </a:cubicBezTo>
                  <a:cubicBezTo>
                    <a:pt x="6896" y="6368"/>
                    <a:pt x="8878" y="2877"/>
                    <a:pt x="11945" y="116"/>
                  </a:cubicBezTo>
                  <a:cubicBezTo>
                    <a:pt x="11993" y="75"/>
                    <a:pt x="11951" y="0"/>
                    <a:pt x="1189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31"/>
            <p:cNvSpPr/>
            <p:nvPr/>
          </p:nvSpPr>
          <p:spPr>
            <a:xfrm>
              <a:off x="2136243" y="-1534375"/>
              <a:ext cx="683921" cy="782186"/>
            </a:xfrm>
            <a:custGeom>
              <a:avLst/>
              <a:gdLst/>
              <a:ahLst/>
              <a:cxnLst/>
              <a:rect l="l" t="t" r="r" b="b"/>
              <a:pathLst>
                <a:path w="15284" h="17480" extrusionOk="0">
                  <a:moveTo>
                    <a:pt x="11472" y="0"/>
                  </a:moveTo>
                  <a:cubicBezTo>
                    <a:pt x="10478" y="0"/>
                    <a:pt x="9626" y="687"/>
                    <a:pt x="8970" y="1383"/>
                  </a:cubicBezTo>
                  <a:cubicBezTo>
                    <a:pt x="6941" y="3537"/>
                    <a:pt x="5258" y="6158"/>
                    <a:pt x="3794" y="8715"/>
                  </a:cubicBezTo>
                  <a:cubicBezTo>
                    <a:pt x="2249" y="11414"/>
                    <a:pt x="875" y="14307"/>
                    <a:pt x="30" y="17308"/>
                  </a:cubicBezTo>
                  <a:cubicBezTo>
                    <a:pt x="1" y="17415"/>
                    <a:pt x="79" y="17480"/>
                    <a:pt x="161" y="17480"/>
                  </a:cubicBezTo>
                  <a:cubicBezTo>
                    <a:pt x="217" y="17480"/>
                    <a:pt x="274" y="17450"/>
                    <a:pt x="300" y="17383"/>
                  </a:cubicBezTo>
                  <a:cubicBezTo>
                    <a:pt x="2178" y="12628"/>
                    <a:pt x="4303" y="8115"/>
                    <a:pt x="7362" y="3991"/>
                  </a:cubicBezTo>
                  <a:cubicBezTo>
                    <a:pt x="8122" y="2967"/>
                    <a:pt x="8901" y="1824"/>
                    <a:pt x="9901" y="1017"/>
                  </a:cubicBezTo>
                  <a:cubicBezTo>
                    <a:pt x="10431" y="590"/>
                    <a:pt x="10976" y="393"/>
                    <a:pt x="11493" y="393"/>
                  </a:cubicBezTo>
                  <a:cubicBezTo>
                    <a:pt x="12351" y="393"/>
                    <a:pt x="13135" y="934"/>
                    <a:pt x="13664" y="1868"/>
                  </a:cubicBezTo>
                  <a:cubicBezTo>
                    <a:pt x="15044" y="4294"/>
                    <a:pt x="15090" y="7551"/>
                    <a:pt x="14628" y="10224"/>
                  </a:cubicBezTo>
                  <a:cubicBezTo>
                    <a:pt x="14625" y="10242"/>
                    <a:pt x="14639" y="10254"/>
                    <a:pt x="14653" y="10254"/>
                  </a:cubicBezTo>
                  <a:cubicBezTo>
                    <a:pt x="14662" y="10254"/>
                    <a:pt x="14671" y="10249"/>
                    <a:pt x="14675" y="10235"/>
                  </a:cubicBezTo>
                  <a:cubicBezTo>
                    <a:pt x="15283" y="7518"/>
                    <a:pt x="15184" y="4272"/>
                    <a:pt x="13849" y="1761"/>
                  </a:cubicBezTo>
                  <a:cubicBezTo>
                    <a:pt x="13411" y="935"/>
                    <a:pt x="12725" y="142"/>
                    <a:pt x="11748" y="18"/>
                  </a:cubicBezTo>
                  <a:cubicBezTo>
                    <a:pt x="11655" y="6"/>
                    <a:pt x="11563" y="0"/>
                    <a:pt x="1147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31"/>
            <p:cNvSpPr/>
            <p:nvPr/>
          </p:nvSpPr>
          <p:spPr>
            <a:xfrm>
              <a:off x="1901850" y="-586555"/>
              <a:ext cx="508779" cy="975496"/>
            </a:xfrm>
            <a:custGeom>
              <a:avLst/>
              <a:gdLst/>
              <a:ahLst/>
              <a:cxnLst/>
              <a:rect l="l" t="t" r="r" b="b"/>
              <a:pathLst>
                <a:path w="11370" h="21800" extrusionOk="0">
                  <a:moveTo>
                    <a:pt x="4281" y="0"/>
                  </a:moveTo>
                  <a:cubicBezTo>
                    <a:pt x="4274" y="0"/>
                    <a:pt x="4267" y="4"/>
                    <a:pt x="4263" y="12"/>
                  </a:cubicBezTo>
                  <a:cubicBezTo>
                    <a:pt x="1835" y="5494"/>
                    <a:pt x="1" y="12135"/>
                    <a:pt x="1380" y="18134"/>
                  </a:cubicBezTo>
                  <a:cubicBezTo>
                    <a:pt x="1765" y="19809"/>
                    <a:pt x="3035" y="21800"/>
                    <a:pt x="4837" y="21800"/>
                  </a:cubicBezTo>
                  <a:cubicBezTo>
                    <a:pt x="5165" y="21800"/>
                    <a:pt x="5512" y="21734"/>
                    <a:pt x="5874" y="21587"/>
                  </a:cubicBezTo>
                  <a:cubicBezTo>
                    <a:pt x="7077" y="21097"/>
                    <a:pt x="8085" y="19855"/>
                    <a:pt x="8900" y="18892"/>
                  </a:cubicBezTo>
                  <a:cubicBezTo>
                    <a:pt x="9858" y="17755"/>
                    <a:pt x="10656" y="16532"/>
                    <a:pt x="11328" y="15208"/>
                  </a:cubicBezTo>
                  <a:cubicBezTo>
                    <a:pt x="11370" y="15124"/>
                    <a:pt x="11300" y="15048"/>
                    <a:pt x="11229" y="15048"/>
                  </a:cubicBezTo>
                  <a:cubicBezTo>
                    <a:pt x="11198" y="15048"/>
                    <a:pt x="11166" y="15064"/>
                    <a:pt x="11144" y="15100"/>
                  </a:cubicBezTo>
                  <a:cubicBezTo>
                    <a:pt x="9907" y="17152"/>
                    <a:pt x="8291" y="19585"/>
                    <a:pt x="6251" y="20918"/>
                  </a:cubicBezTo>
                  <a:cubicBezTo>
                    <a:pt x="5800" y="21212"/>
                    <a:pt x="5338" y="21343"/>
                    <a:pt x="4890" y="21343"/>
                  </a:cubicBezTo>
                  <a:cubicBezTo>
                    <a:pt x="3817" y="21343"/>
                    <a:pt x="2826" y="20592"/>
                    <a:pt x="2278" y="19547"/>
                  </a:cubicBezTo>
                  <a:cubicBezTo>
                    <a:pt x="1634" y="18313"/>
                    <a:pt x="1455" y="16810"/>
                    <a:pt x="1331" y="15445"/>
                  </a:cubicBezTo>
                  <a:cubicBezTo>
                    <a:pt x="846" y="10095"/>
                    <a:pt x="2438" y="4968"/>
                    <a:pt x="4304" y="29"/>
                  </a:cubicBezTo>
                  <a:cubicBezTo>
                    <a:pt x="4310" y="13"/>
                    <a:pt x="4295" y="0"/>
                    <a:pt x="428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31"/>
            <p:cNvSpPr/>
            <p:nvPr/>
          </p:nvSpPr>
          <p:spPr>
            <a:xfrm>
              <a:off x="2717661" y="-1184172"/>
              <a:ext cx="167221" cy="707771"/>
            </a:xfrm>
            <a:custGeom>
              <a:avLst/>
              <a:gdLst/>
              <a:ahLst/>
              <a:cxnLst/>
              <a:rect l="l" t="t" r="r" b="b"/>
              <a:pathLst>
                <a:path w="3737" h="15817" extrusionOk="0">
                  <a:moveTo>
                    <a:pt x="3611" y="1"/>
                  </a:moveTo>
                  <a:cubicBezTo>
                    <a:pt x="3546" y="1"/>
                    <a:pt x="3478" y="44"/>
                    <a:pt x="3471" y="127"/>
                  </a:cubicBezTo>
                  <a:cubicBezTo>
                    <a:pt x="3039" y="5570"/>
                    <a:pt x="1985" y="10683"/>
                    <a:pt x="8" y="15782"/>
                  </a:cubicBezTo>
                  <a:cubicBezTo>
                    <a:pt x="0" y="15801"/>
                    <a:pt x="19" y="15817"/>
                    <a:pt x="37" y="15817"/>
                  </a:cubicBezTo>
                  <a:cubicBezTo>
                    <a:pt x="45" y="15817"/>
                    <a:pt x="53" y="15813"/>
                    <a:pt x="57" y="15804"/>
                  </a:cubicBezTo>
                  <a:cubicBezTo>
                    <a:pt x="2249" y="10958"/>
                    <a:pt x="3615" y="5457"/>
                    <a:pt x="3736" y="127"/>
                  </a:cubicBezTo>
                  <a:cubicBezTo>
                    <a:pt x="3737" y="42"/>
                    <a:pt x="3675" y="1"/>
                    <a:pt x="361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31"/>
            <p:cNvSpPr/>
            <p:nvPr/>
          </p:nvSpPr>
          <p:spPr>
            <a:xfrm>
              <a:off x="2452123" y="-1419103"/>
              <a:ext cx="289561" cy="195770"/>
            </a:xfrm>
            <a:custGeom>
              <a:avLst/>
              <a:gdLst/>
              <a:ahLst/>
              <a:cxnLst/>
              <a:rect l="l" t="t" r="r" b="b"/>
              <a:pathLst>
                <a:path w="6471" h="4375" extrusionOk="0">
                  <a:moveTo>
                    <a:pt x="3929" y="1"/>
                  </a:moveTo>
                  <a:cubicBezTo>
                    <a:pt x="3277" y="1"/>
                    <a:pt x="2734" y="502"/>
                    <a:pt x="2258" y="894"/>
                  </a:cubicBezTo>
                  <a:cubicBezTo>
                    <a:pt x="1385" y="1616"/>
                    <a:pt x="647" y="2442"/>
                    <a:pt x="11" y="3378"/>
                  </a:cubicBezTo>
                  <a:cubicBezTo>
                    <a:pt x="1" y="3390"/>
                    <a:pt x="15" y="3406"/>
                    <a:pt x="29" y="3406"/>
                  </a:cubicBezTo>
                  <a:cubicBezTo>
                    <a:pt x="34" y="3406"/>
                    <a:pt x="38" y="3404"/>
                    <a:pt x="41" y="3400"/>
                  </a:cubicBezTo>
                  <a:cubicBezTo>
                    <a:pt x="818" y="2411"/>
                    <a:pt x="1872" y="1087"/>
                    <a:pt x="3018" y="512"/>
                  </a:cubicBezTo>
                  <a:cubicBezTo>
                    <a:pt x="3374" y="333"/>
                    <a:pt x="3689" y="254"/>
                    <a:pt x="3970" y="254"/>
                  </a:cubicBezTo>
                  <a:cubicBezTo>
                    <a:pt x="5617" y="254"/>
                    <a:pt x="6047" y="2978"/>
                    <a:pt x="6214" y="4314"/>
                  </a:cubicBezTo>
                  <a:cubicBezTo>
                    <a:pt x="6220" y="4354"/>
                    <a:pt x="6251" y="4375"/>
                    <a:pt x="6282" y="4375"/>
                  </a:cubicBezTo>
                  <a:cubicBezTo>
                    <a:pt x="6312" y="4375"/>
                    <a:pt x="6341" y="4355"/>
                    <a:pt x="6344" y="4314"/>
                  </a:cubicBezTo>
                  <a:cubicBezTo>
                    <a:pt x="6470" y="2943"/>
                    <a:pt x="5757" y="154"/>
                    <a:pt x="4034" y="5"/>
                  </a:cubicBezTo>
                  <a:cubicBezTo>
                    <a:pt x="3998" y="2"/>
                    <a:pt x="3964" y="1"/>
                    <a:pt x="3929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31"/>
            <p:cNvSpPr/>
            <p:nvPr/>
          </p:nvSpPr>
          <p:spPr>
            <a:xfrm>
              <a:off x="2378915" y="-967276"/>
              <a:ext cx="217070" cy="510122"/>
            </a:xfrm>
            <a:custGeom>
              <a:avLst/>
              <a:gdLst/>
              <a:ahLst/>
              <a:cxnLst/>
              <a:rect l="l" t="t" r="r" b="b"/>
              <a:pathLst>
                <a:path w="4851" h="11400" extrusionOk="0">
                  <a:moveTo>
                    <a:pt x="4778" y="0"/>
                  </a:moveTo>
                  <a:cubicBezTo>
                    <a:pt x="4755" y="0"/>
                    <a:pt x="4731" y="13"/>
                    <a:pt x="4723" y="43"/>
                  </a:cubicBezTo>
                  <a:cubicBezTo>
                    <a:pt x="3503" y="3997"/>
                    <a:pt x="2005" y="7749"/>
                    <a:pt x="6" y="11378"/>
                  </a:cubicBezTo>
                  <a:cubicBezTo>
                    <a:pt x="1" y="11390"/>
                    <a:pt x="10" y="11399"/>
                    <a:pt x="20" y="11399"/>
                  </a:cubicBezTo>
                  <a:cubicBezTo>
                    <a:pt x="24" y="11399"/>
                    <a:pt x="28" y="11397"/>
                    <a:pt x="31" y="11392"/>
                  </a:cubicBezTo>
                  <a:cubicBezTo>
                    <a:pt x="2173" y="7928"/>
                    <a:pt x="3883" y="4044"/>
                    <a:pt x="4841" y="76"/>
                  </a:cubicBezTo>
                  <a:cubicBezTo>
                    <a:pt x="4851" y="30"/>
                    <a:pt x="4814" y="0"/>
                    <a:pt x="4778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31"/>
            <p:cNvSpPr/>
            <p:nvPr/>
          </p:nvSpPr>
          <p:spPr>
            <a:xfrm>
              <a:off x="2126220" y="-359098"/>
              <a:ext cx="165655" cy="276092"/>
            </a:xfrm>
            <a:custGeom>
              <a:avLst/>
              <a:gdLst/>
              <a:ahLst/>
              <a:cxnLst/>
              <a:rect l="l" t="t" r="r" b="b"/>
              <a:pathLst>
                <a:path w="3702" h="6170" extrusionOk="0">
                  <a:moveTo>
                    <a:pt x="1023" y="1"/>
                  </a:moveTo>
                  <a:cubicBezTo>
                    <a:pt x="1013" y="1"/>
                    <a:pt x="1003" y="7"/>
                    <a:pt x="1003" y="20"/>
                  </a:cubicBezTo>
                  <a:cubicBezTo>
                    <a:pt x="1036" y="1705"/>
                    <a:pt x="1" y="3762"/>
                    <a:pt x="1050" y="5323"/>
                  </a:cubicBezTo>
                  <a:cubicBezTo>
                    <a:pt x="1391" y="5831"/>
                    <a:pt x="2011" y="6169"/>
                    <a:pt x="2607" y="6169"/>
                  </a:cubicBezTo>
                  <a:cubicBezTo>
                    <a:pt x="2995" y="6169"/>
                    <a:pt x="3373" y="6026"/>
                    <a:pt x="3657" y="5692"/>
                  </a:cubicBezTo>
                  <a:cubicBezTo>
                    <a:pt x="3702" y="5641"/>
                    <a:pt x="3661" y="5581"/>
                    <a:pt x="3609" y="5581"/>
                  </a:cubicBezTo>
                  <a:cubicBezTo>
                    <a:pt x="3594" y="5581"/>
                    <a:pt x="3578" y="5587"/>
                    <a:pt x="3563" y="5598"/>
                  </a:cubicBezTo>
                  <a:cubicBezTo>
                    <a:pt x="3265" y="5841"/>
                    <a:pt x="2928" y="5952"/>
                    <a:pt x="2595" y="5952"/>
                  </a:cubicBezTo>
                  <a:cubicBezTo>
                    <a:pt x="2111" y="5952"/>
                    <a:pt x="1634" y="5718"/>
                    <a:pt x="1292" y="5312"/>
                  </a:cubicBezTo>
                  <a:cubicBezTo>
                    <a:pt x="807" y="4737"/>
                    <a:pt x="730" y="3944"/>
                    <a:pt x="763" y="3222"/>
                  </a:cubicBezTo>
                  <a:cubicBezTo>
                    <a:pt x="810" y="2140"/>
                    <a:pt x="1105" y="1110"/>
                    <a:pt x="1047" y="20"/>
                  </a:cubicBezTo>
                  <a:cubicBezTo>
                    <a:pt x="1046" y="7"/>
                    <a:pt x="1034" y="1"/>
                    <a:pt x="1023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31"/>
            <p:cNvSpPr/>
            <p:nvPr/>
          </p:nvSpPr>
          <p:spPr>
            <a:xfrm>
              <a:off x="2099729" y="42342"/>
              <a:ext cx="287324" cy="190893"/>
            </a:xfrm>
            <a:custGeom>
              <a:avLst/>
              <a:gdLst/>
              <a:ahLst/>
              <a:cxnLst/>
              <a:rect l="l" t="t" r="r" b="b"/>
              <a:pathLst>
                <a:path w="6421" h="4266" extrusionOk="0">
                  <a:moveTo>
                    <a:pt x="6359" y="0"/>
                  </a:moveTo>
                  <a:cubicBezTo>
                    <a:pt x="6348" y="0"/>
                    <a:pt x="6337" y="4"/>
                    <a:pt x="6328" y="14"/>
                  </a:cubicBezTo>
                  <a:lnTo>
                    <a:pt x="6325" y="14"/>
                  </a:lnTo>
                  <a:cubicBezTo>
                    <a:pt x="4489" y="1842"/>
                    <a:pt x="2669" y="3764"/>
                    <a:pt x="4" y="4259"/>
                  </a:cubicBezTo>
                  <a:cubicBezTo>
                    <a:pt x="1" y="4259"/>
                    <a:pt x="1" y="4266"/>
                    <a:pt x="4" y="4266"/>
                  </a:cubicBezTo>
                  <a:cubicBezTo>
                    <a:pt x="5" y="4266"/>
                    <a:pt x="5" y="4265"/>
                    <a:pt x="6" y="4265"/>
                  </a:cubicBezTo>
                  <a:cubicBezTo>
                    <a:pt x="2649" y="3937"/>
                    <a:pt x="4690" y="1985"/>
                    <a:pt x="6391" y="77"/>
                  </a:cubicBezTo>
                  <a:cubicBezTo>
                    <a:pt x="6421" y="43"/>
                    <a:pt x="6392" y="0"/>
                    <a:pt x="635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31"/>
            <p:cNvSpPr/>
            <p:nvPr/>
          </p:nvSpPr>
          <p:spPr>
            <a:xfrm>
              <a:off x="2582342" y="-1057579"/>
              <a:ext cx="16780" cy="20808"/>
            </a:xfrm>
            <a:custGeom>
              <a:avLst/>
              <a:gdLst/>
              <a:ahLst/>
              <a:cxnLst/>
              <a:rect l="l" t="t" r="r" b="b"/>
              <a:pathLst>
                <a:path w="375" h="465" extrusionOk="0">
                  <a:moveTo>
                    <a:pt x="188" y="1"/>
                  </a:moveTo>
                  <a:cubicBezTo>
                    <a:pt x="136" y="1"/>
                    <a:pt x="84" y="30"/>
                    <a:pt x="69" y="90"/>
                  </a:cubicBezTo>
                  <a:cubicBezTo>
                    <a:pt x="55" y="145"/>
                    <a:pt x="42" y="200"/>
                    <a:pt x="25" y="252"/>
                  </a:cubicBezTo>
                  <a:cubicBezTo>
                    <a:pt x="0" y="357"/>
                    <a:pt x="77" y="464"/>
                    <a:pt x="188" y="464"/>
                  </a:cubicBezTo>
                  <a:cubicBezTo>
                    <a:pt x="295" y="464"/>
                    <a:pt x="375" y="357"/>
                    <a:pt x="347" y="252"/>
                  </a:cubicBezTo>
                  <a:cubicBezTo>
                    <a:pt x="333" y="197"/>
                    <a:pt x="320" y="142"/>
                    <a:pt x="306" y="90"/>
                  </a:cubicBezTo>
                  <a:cubicBezTo>
                    <a:pt x="291" y="30"/>
                    <a:pt x="239" y="1"/>
                    <a:pt x="18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31"/>
            <p:cNvSpPr/>
            <p:nvPr/>
          </p:nvSpPr>
          <p:spPr>
            <a:xfrm>
              <a:off x="2571378" y="-1166094"/>
              <a:ext cx="43629" cy="38170"/>
            </a:xfrm>
            <a:custGeom>
              <a:avLst/>
              <a:gdLst/>
              <a:ahLst/>
              <a:cxnLst/>
              <a:rect l="l" t="t" r="r" b="b"/>
              <a:pathLst>
                <a:path w="975" h="853" extrusionOk="0">
                  <a:moveTo>
                    <a:pt x="413" y="0"/>
                  </a:moveTo>
                  <a:cubicBezTo>
                    <a:pt x="313" y="0"/>
                    <a:pt x="199" y="58"/>
                    <a:pt x="130" y="125"/>
                  </a:cubicBezTo>
                  <a:cubicBezTo>
                    <a:pt x="55" y="199"/>
                    <a:pt x="0" y="320"/>
                    <a:pt x="6" y="425"/>
                  </a:cubicBezTo>
                  <a:cubicBezTo>
                    <a:pt x="11" y="535"/>
                    <a:pt x="47" y="651"/>
                    <a:pt x="130" y="728"/>
                  </a:cubicBezTo>
                  <a:cubicBezTo>
                    <a:pt x="205" y="795"/>
                    <a:pt x="306" y="852"/>
                    <a:pt x="412" y="852"/>
                  </a:cubicBezTo>
                  <a:cubicBezTo>
                    <a:pt x="419" y="852"/>
                    <a:pt x="426" y="852"/>
                    <a:pt x="433" y="852"/>
                  </a:cubicBezTo>
                  <a:cubicBezTo>
                    <a:pt x="496" y="846"/>
                    <a:pt x="562" y="843"/>
                    <a:pt x="625" y="830"/>
                  </a:cubicBezTo>
                  <a:cubicBezTo>
                    <a:pt x="713" y="810"/>
                    <a:pt x="790" y="764"/>
                    <a:pt x="857" y="700"/>
                  </a:cubicBezTo>
                  <a:cubicBezTo>
                    <a:pt x="925" y="637"/>
                    <a:pt x="975" y="518"/>
                    <a:pt x="972" y="425"/>
                  </a:cubicBezTo>
                  <a:cubicBezTo>
                    <a:pt x="967" y="326"/>
                    <a:pt x="934" y="221"/>
                    <a:pt x="857" y="150"/>
                  </a:cubicBezTo>
                  <a:cubicBezTo>
                    <a:pt x="790" y="89"/>
                    <a:pt x="713" y="42"/>
                    <a:pt x="625" y="23"/>
                  </a:cubicBezTo>
                  <a:cubicBezTo>
                    <a:pt x="562" y="9"/>
                    <a:pt x="496" y="4"/>
                    <a:pt x="433" y="1"/>
                  </a:cubicBezTo>
                  <a:cubicBezTo>
                    <a:pt x="426" y="0"/>
                    <a:pt x="420" y="0"/>
                    <a:pt x="413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31"/>
            <p:cNvSpPr/>
            <p:nvPr/>
          </p:nvSpPr>
          <p:spPr>
            <a:xfrm>
              <a:off x="2729072" y="-1140453"/>
              <a:ext cx="23716" cy="18391"/>
            </a:xfrm>
            <a:custGeom>
              <a:avLst/>
              <a:gdLst/>
              <a:ahLst/>
              <a:cxnLst/>
              <a:rect l="l" t="t" r="r" b="b"/>
              <a:pathLst>
                <a:path w="530" h="411" extrusionOk="0">
                  <a:moveTo>
                    <a:pt x="265" y="1"/>
                  </a:moveTo>
                  <a:cubicBezTo>
                    <a:pt x="1" y="1"/>
                    <a:pt x="1" y="411"/>
                    <a:pt x="265" y="411"/>
                  </a:cubicBezTo>
                  <a:cubicBezTo>
                    <a:pt x="529" y="411"/>
                    <a:pt x="529" y="1"/>
                    <a:pt x="26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31"/>
            <p:cNvSpPr/>
            <p:nvPr/>
          </p:nvSpPr>
          <p:spPr>
            <a:xfrm>
              <a:off x="2760978" y="-1021690"/>
              <a:ext cx="36648" cy="33919"/>
            </a:xfrm>
            <a:custGeom>
              <a:avLst/>
              <a:gdLst/>
              <a:ahLst/>
              <a:cxnLst/>
              <a:rect l="l" t="t" r="r" b="b"/>
              <a:pathLst>
                <a:path w="819" h="758" extrusionOk="0">
                  <a:moveTo>
                    <a:pt x="451" y="0"/>
                  </a:moveTo>
                  <a:cubicBezTo>
                    <a:pt x="446" y="0"/>
                    <a:pt x="441" y="0"/>
                    <a:pt x="436" y="1"/>
                  </a:cubicBezTo>
                  <a:cubicBezTo>
                    <a:pt x="312" y="6"/>
                    <a:pt x="193" y="67"/>
                    <a:pt x="124" y="163"/>
                  </a:cubicBezTo>
                  <a:cubicBezTo>
                    <a:pt x="53" y="210"/>
                    <a:pt x="1" y="295"/>
                    <a:pt x="3" y="378"/>
                  </a:cubicBezTo>
                  <a:cubicBezTo>
                    <a:pt x="9" y="466"/>
                    <a:pt x="53" y="549"/>
                    <a:pt x="124" y="595"/>
                  </a:cubicBezTo>
                  <a:cubicBezTo>
                    <a:pt x="196" y="692"/>
                    <a:pt x="314" y="758"/>
                    <a:pt x="436" y="758"/>
                  </a:cubicBezTo>
                  <a:cubicBezTo>
                    <a:pt x="532" y="758"/>
                    <a:pt x="634" y="714"/>
                    <a:pt x="703" y="648"/>
                  </a:cubicBezTo>
                  <a:cubicBezTo>
                    <a:pt x="769" y="582"/>
                    <a:pt x="818" y="474"/>
                    <a:pt x="813" y="378"/>
                  </a:cubicBezTo>
                  <a:cubicBezTo>
                    <a:pt x="810" y="282"/>
                    <a:pt x="777" y="180"/>
                    <a:pt x="703" y="111"/>
                  </a:cubicBezTo>
                  <a:cubicBezTo>
                    <a:pt x="632" y="48"/>
                    <a:pt x="544" y="0"/>
                    <a:pt x="45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31"/>
            <p:cNvSpPr/>
            <p:nvPr/>
          </p:nvSpPr>
          <p:spPr>
            <a:xfrm>
              <a:off x="2475527" y="-44783"/>
              <a:ext cx="31100" cy="24701"/>
            </a:xfrm>
            <a:custGeom>
              <a:avLst/>
              <a:gdLst/>
              <a:ahLst/>
              <a:cxnLst/>
              <a:rect l="l" t="t" r="r" b="b"/>
              <a:pathLst>
                <a:path w="695" h="552" extrusionOk="0">
                  <a:moveTo>
                    <a:pt x="283" y="1"/>
                  </a:moveTo>
                  <a:cubicBezTo>
                    <a:pt x="134" y="1"/>
                    <a:pt x="0" y="118"/>
                    <a:pt x="0" y="276"/>
                  </a:cubicBezTo>
                  <a:cubicBezTo>
                    <a:pt x="0" y="435"/>
                    <a:pt x="132" y="552"/>
                    <a:pt x="280" y="552"/>
                  </a:cubicBezTo>
                  <a:cubicBezTo>
                    <a:pt x="303" y="552"/>
                    <a:pt x="326" y="549"/>
                    <a:pt x="350" y="543"/>
                  </a:cubicBezTo>
                  <a:cubicBezTo>
                    <a:pt x="405" y="529"/>
                    <a:pt x="460" y="518"/>
                    <a:pt x="515" y="504"/>
                  </a:cubicBezTo>
                  <a:cubicBezTo>
                    <a:pt x="611" y="480"/>
                    <a:pt x="694" y="378"/>
                    <a:pt x="689" y="276"/>
                  </a:cubicBezTo>
                  <a:cubicBezTo>
                    <a:pt x="683" y="174"/>
                    <a:pt x="620" y="75"/>
                    <a:pt x="515" y="50"/>
                  </a:cubicBezTo>
                  <a:cubicBezTo>
                    <a:pt x="460" y="36"/>
                    <a:pt x="405" y="23"/>
                    <a:pt x="350" y="9"/>
                  </a:cubicBezTo>
                  <a:cubicBezTo>
                    <a:pt x="328" y="3"/>
                    <a:pt x="305" y="1"/>
                    <a:pt x="283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31"/>
            <p:cNvSpPr/>
            <p:nvPr/>
          </p:nvSpPr>
          <p:spPr>
            <a:xfrm>
              <a:off x="2552763" y="-193617"/>
              <a:ext cx="28370" cy="22105"/>
            </a:xfrm>
            <a:custGeom>
              <a:avLst/>
              <a:gdLst/>
              <a:ahLst/>
              <a:cxnLst/>
              <a:rect l="l" t="t" r="r" b="b"/>
              <a:pathLst>
                <a:path w="634" h="494" extrusionOk="0">
                  <a:moveTo>
                    <a:pt x="317" y="1"/>
                  </a:moveTo>
                  <a:cubicBezTo>
                    <a:pt x="3" y="1"/>
                    <a:pt x="1" y="493"/>
                    <a:pt x="317" y="493"/>
                  </a:cubicBezTo>
                  <a:cubicBezTo>
                    <a:pt x="634" y="493"/>
                    <a:pt x="634" y="1"/>
                    <a:pt x="317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31"/>
            <p:cNvSpPr/>
            <p:nvPr/>
          </p:nvSpPr>
          <p:spPr>
            <a:xfrm>
              <a:off x="2625345" y="-306831"/>
              <a:ext cx="18615" cy="11366"/>
            </a:xfrm>
            <a:custGeom>
              <a:avLst/>
              <a:gdLst/>
              <a:ahLst/>
              <a:cxnLst/>
              <a:rect l="l" t="t" r="r" b="b"/>
              <a:pathLst>
                <a:path w="416" h="254" extrusionOk="0">
                  <a:moveTo>
                    <a:pt x="291" y="0"/>
                  </a:moveTo>
                  <a:cubicBezTo>
                    <a:pt x="289" y="0"/>
                    <a:pt x="288" y="0"/>
                    <a:pt x="287" y="0"/>
                  </a:cubicBezTo>
                  <a:cubicBezTo>
                    <a:pt x="248" y="3"/>
                    <a:pt x="209" y="0"/>
                    <a:pt x="171" y="9"/>
                  </a:cubicBezTo>
                  <a:cubicBezTo>
                    <a:pt x="141" y="14"/>
                    <a:pt x="113" y="28"/>
                    <a:pt x="86" y="42"/>
                  </a:cubicBezTo>
                  <a:cubicBezTo>
                    <a:pt x="0" y="75"/>
                    <a:pt x="0" y="179"/>
                    <a:pt x="86" y="212"/>
                  </a:cubicBezTo>
                  <a:cubicBezTo>
                    <a:pt x="113" y="223"/>
                    <a:pt x="141" y="240"/>
                    <a:pt x="171" y="245"/>
                  </a:cubicBezTo>
                  <a:cubicBezTo>
                    <a:pt x="209" y="254"/>
                    <a:pt x="248" y="251"/>
                    <a:pt x="287" y="254"/>
                  </a:cubicBezTo>
                  <a:cubicBezTo>
                    <a:pt x="288" y="254"/>
                    <a:pt x="289" y="254"/>
                    <a:pt x="291" y="254"/>
                  </a:cubicBezTo>
                  <a:cubicBezTo>
                    <a:pt x="355" y="254"/>
                    <a:pt x="416" y="192"/>
                    <a:pt x="413" y="127"/>
                  </a:cubicBezTo>
                  <a:cubicBezTo>
                    <a:pt x="408" y="62"/>
                    <a:pt x="358" y="0"/>
                    <a:pt x="29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31"/>
            <p:cNvSpPr/>
            <p:nvPr/>
          </p:nvSpPr>
          <p:spPr>
            <a:xfrm>
              <a:off x="2336046" y="-176121"/>
              <a:ext cx="25551" cy="18794"/>
            </a:xfrm>
            <a:custGeom>
              <a:avLst/>
              <a:gdLst/>
              <a:ahLst/>
              <a:cxnLst/>
              <a:rect l="l" t="t" r="r" b="b"/>
              <a:pathLst>
                <a:path w="571" h="420" extrusionOk="0">
                  <a:moveTo>
                    <a:pt x="211" y="0"/>
                  </a:moveTo>
                  <a:cubicBezTo>
                    <a:pt x="102" y="0"/>
                    <a:pt x="1" y="101"/>
                    <a:pt x="6" y="210"/>
                  </a:cubicBezTo>
                  <a:cubicBezTo>
                    <a:pt x="12" y="320"/>
                    <a:pt x="97" y="419"/>
                    <a:pt x="215" y="419"/>
                  </a:cubicBezTo>
                  <a:cubicBezTo>
                    <a:pt x="265" y="416"/>
                    <a:pt x="314" y="416"/>
                    <a:pt x="364" y="405"/>
                  </a:cubicBezTo>
                  <a:cubicBezTo>
                    <a:pt x="422" y="397"/>
                    <a:pt x="469" y="367"/>
                    <a:pt x="507" y="325"/>
                  </a:cubicBezTo>
                  <a:cubicBezTo>
                    <a:pt x="570" y="259"/>
                    <a:pt x="570" y="160"/>
                    <a:pt x="507" y="94"/>
                  </a:cubicBezTo>
                  <a:lnTo>
                    <a:pt x="507" y="91"/>
                  </a:lnTo>
                  <a:cubicBezTo>
                    <a:pt x="469" y="50"/>
                    <a:pt x="422" y="23"/>
                    <a:pt x="364" y="12"/>
                  </a:cubicBezTo>
                  <a:cubicBezTo>
                    <a:pt x="314" y="3"/>
                    <a:pt x="265" y="1"/>
                    <a:pt x="215" y="1"/>
                  </a:cubicBezTo>
                  <a:cubicBezTo>
                    <a:pt x="214" y="1"/>
                    <a:pt x="212" y="0"/>
                    <a:pt x="21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31"/>
            <p:cNvSpPr/>
            <p:nvPr/>
          </p:nvSpPr>
          <p:spPr>
            <a:xfrm>
              <a:off x="2396769" y="-255236"/>
              <a:ext cx="24208" cy="18794"/>
            </a:xfrm>
            <a:custGeom>
              <a:avLst/>
              <a:gdLst/>
              <a:ahLst/>
              <a:cxnLst/>
              <a:rect l="l" t="t" r="r" b="b"/>
              <a:pathLst>
                <a:path w="541" h="420" extrusionOk="0">
                  <a:moveTo>
                    <a:pt x="271" y="1"/>
                  </a:moveTo>
                  <a:cubicBezTo>
                    <a:pt x="1" y="1"/>
                    <a:pt x="1" y="419"/>
                    <a:pt x="271" y="419"/>
                  </a:cubicBezTo>
                  <a:cubicBezTo>
                    <a:pt x="541" y="419"/>
                    <a:pt x="541" y="1"/>
                    <a:pt x="27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31"/>
            <p:cNvSpPr/>
            <p:nvPr/>
          </p:nvSpPr>
          <p:spPr>
            <a:xfrm>
              <a:off x="2029384" y="111210"/>
              <a:ext cx="15930" cy="22463"/>
            </a:xfrm>
            <a:custGeom>
              <a:avLst/>
              <a:gdLst/>
              <a:ahLst/>
              <a:cxnLst/>
              <a:rect l="l" t="t" r="r" b="b"/>
              <a:pathLst>
                <a:path w="356" h="502" extrusionOk="0">
                  <a:moveTo>
                    <a:pt x="183" y="0"/>
                  </a:moveTo>
                  <a:cubicBezTo>
                    <a:pt x="181" y="0"/>
                    <a:pt x="179" y="0"/>
                    <a:pt x="177" y="0"/>
                  </a:cubicBezTo>
                  <a:cubicBezTo>
                    <a:pt x="130" y="3"/>
                    <a:pt x="89" y="22"/>
                    <a:pt x="56" y="53"/>
                  </a:cubicBezTo>
                  <a:cubicBezTo>
                    <a:pt x="17" y="88"/>
                    <a:pt x="3" y="143"/>
                    <a:pt x="3" y="196"/>
                  </a:cubicBezTo>
                  <a:cubicBezTo>
                    <a:pt x="1" y="237"/>
                    <a:pt x="1" y="281"/>
                    <a:pt x="1" y="325"/>
                  </a:cubicBezTo>
                  <a:cubicBezTo>
                    <a:pt x="1" y="413"/>
                    <a:pt x="79" y="502"/>
                    <a:pt x="169" y="502"/>
                  </a:cubicBezTo>
                  <a:cubicBezTo>
                    <a:pt x="171" y="502"/>
                    <a:pt x="174" y="501"/>
                    <a:pt x="177" y="501"/>
                  </a:cubicBezTo>
                  <a:cubicBezTo>
                    <a:pt x="273" y="496"/>
                    <a:pt x="356" y="424"/>
                    <a:pt x="356" y="325"/>
                  </a:cubicBezTo>
                  <a:cubicBezTo>
                    <a:pt x="353" y="284"/>
                    <a:pt x="356" y="242"/>
                    <a:pt x="353" y="201"/>
                  </a:cubicBezTo>
                  <a:cubicBezTo>
                    <a:pt x="350" y="154"/>
                    <a:pt x="345" y="110"/>
                    <a:pt x="315" y="69"/>
                  </a:cubicBezTo>
                  <a:cubicBezTo>
                    <a:pt x="283" y="32"/>
                    <a:pt x="233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31"/>
            <p:cNvSpPr/>
            <p:nvPr/>
          </p:nvSpPr>
          <p:spPr>
            <a:xfrm>
              <a:off x="2009560" y="-17934"/>
              <a:ext cx="23940" cy="18525"/>
            </a:xfrm>
            <a:custGeom>
              <a:avLst/>
              <a:gdLst/>
              <a:ahLst/>
              <a:cxnLst/>
              <a:rect l="l" t="t" r="r" b="b"/>
              <a:pathLst>
                <a:path w="535" h="414" extrusionOk="0">
                  <a:moveTo>
                    <a:pt x="267" y="1"/>
                  </a:moveTo>
                  <a:cubicBezTo>
                    <a:pt x="0" y="1"/>
                    <a:pt x="0" y="414"/>
                    <a:pt x="267" y="414"/>
                  </a:cubicBezTo>
                  <a:cubicBezTo>
                    <a:pt x="534" y="414"/>
                    <a:pt x="534" y="1"/>
                    <a:pt x="267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9" name="Google Shape;3059;p31"/>
          <p:cNvGrpSpPr/>
          <p:nvPr/>
        </p:nvGrpSpPr>
        <p:grpSpPr>
          <a:xfrm rot="-1016838" flipH="1">
            <a:off x="6918173" y="4010498"/>
            <a:ext cx="1616765" cy="1763462"/>
            <a:chOff x="1798787" y="3873267"/>
            <a:chExt cx="1616720" cy="1763413"/>
          </a:xfrm>
        </p:grpSpPr>
        <p:sp>
          <p:nvSpPr>
            <p:cNvPr id="3060" name="Google Shape;3060;p31"/>
            <p:cNvSpPr/>
            <p:nvPr/>
          </p:nvSpPr>
          <p:spPr>
            <a:xfrm>
              <a:off x="1822951" y="3996952"/>
              <a:ext cx="1384935" cy="1639727"/>
            </a:xfrm>
            <a:custGeom>
              <a:avLst/>
              <a:gdLst/>
              <a:ahLst/>
              <a:cxnLst/>
              <a:rect l="l" t="t" r="r" b="b"/>
              <a:pathLst>
                <a:path w="30950" h="36644" extrusionOk="0">
                  <a:moveTo>
                    <a:pt x="27962" y="1"/>
                  </a:moveTo>
                  <a:cubicBezTo>
                    <a:pt x="27626" y="1"/>
                    <a:pt x="27285" y="277"/>
                    <a:pt x="27389" y="709"/>
                  </a:cubicBezTo>
                  <a:cubicBezTo>
                    <a:pt x="29727" y="10252"/>
                    <a:pt x="19138" y="15230"/>
                    <a:pt x="12673" y="19390"/>
                  </a:cubicBezTo>
                  <a:cubicBezTo>
                    <a:pt x="6492" y="23366"/>
                    <a:pt x="1638" y="29247"/>
                    <a:pt x="14" y="36540"/>
                  </a:cubicBezTo>
                  <a:cubicBezTo>
                    <a:pt x="0" y="36603"/>
                    <a:pt x="49" y="36643"/>
                    <a:pt x="96" y="36643"/>
                  </a:cubicBezTo>
                  <a:cubicBezTo>
                    <a:pt x="127" y="36643"/>
                    <a:pt x="158" y="36625"/>
                    <a:pt x="171" y="36584"/>
                  </a:cubicBezTo>
                  <a:cubicBezTo>
                    <a:pt x="1506" y="32424"/>
                    <a:pt x="3477" y="28666"/>
                    <a:pt x="6415" y="25403"/>
                  </a:cubicBezTo>
                  <a:cubicBezTo>
                    <a:pt x="9416" y="22069"/>
                    <a:pt x="13177" y="19910"/>
                    <a:pt x="17040" y="17733"/>
                  </a:cubicBezTo>
                  <a:cubicBezTo>
                    <a:pt x="23048" y="14343"/>
                    <a:pt x="30949" y="8424"/>
                    <a:pt x="28494" y="403"/>
                  </a:cubicBezTo>
                  <a:cubicBezTo>
                    <a:pt x="28407" y="123"/>
                    <a:pt x="28185" y="1"/>
                    <a:pt x="27962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31"/>
            <p:cNvSpPr/>
            <p:nvPr/>
          </p:nvSpPr>
          <p:spPr>
            <a:xfrm>
              <a:off x="1798787" y="3873267"/>
              <a:ext cx="1016708" cy="1680671"/>
            </a:xfrm>
            <a:custGeom>
              <a:avLst/>
              <a:gdLst/>
              <a:ahLst/>
              <a:cxnLst/>
              <a:rect l="l" t="t" r="r" b="b"/>
              <a:pathLst>
                <a:path w="22721" h="37559" extrusionOk="0">
                  <a:moveTo>
                    <a:pt x="21526" y="0"/>
                  </a:moveTo>
                  <a:cubicBezTo>
                    <a:pt x="21232" y="0"/>
                    <a:pt x="20921" y="199"/>
                    <a:pt x="20933" y="544"/>
                  </a:cubicBezTo>
                  <a:cubicBezTo>
                    <a:pt x="21077" y="4561"/>
                    <a:pt x="21768" y="8820"/>
                    <a:pt x="19521" y="12440"/>
                  </a:cubicBezTo>
                  <a:cubicBezTo>
                    <a:pt x="17489" y="15720"/>
                    <a:pt x="13679" y="17322"/>
                    <a:pt x="10727" y="19618"/>
                  </a:cubicBezTo>
                  <a:cubicBezTo>
                    <a:pt x="5265" y="23869"/>
                    <a:pt x="980" y="30579"/>
                    <a:pt x="6" y="37493"/>
                  </a:cubicBezTo>
                  <a:cubicBezTo>
                    <a:pt x="1" y="37531"/>
                    <a:pt x="33" y="37558"/>
                    <a:pt x="63" y="37558"/>
                  </a:cubicBezTo>
                  <a:cubicBezTo>
                    <a:pt x="83" y="37558"/>
                    <a:pt x="101" y="37547"/>
                    <a:pt x="108" y="37520"/>
                  </a:cubicBezTo>
                  <a:cubicBezTo>
                    <a:pt x="1096" y="33663"/>
                    <a:pt x="2456" y="29973"/>
                    <a:pt x="4805" y="26722"/>
                  </a:cubicBezTo>
                  <a:cubicBezTo>
                    <a:pt x="7291" y="23283"/>
                    <a:pt x="10438" y="20623"/>
                    <a:pt x="14031" y="18410"/>
                  </a:cubicBezTo>
                  <a:cubicBezTo>
                    <a:pt x="17004" y="16581"/>
                    <a:pt x="19953" y="14660"/>
                    <a:pt x="21338" y="11303"/>
                  </a:cubicBezTo>
                  <a:cubicBezTo>
                    <a:pt x="22720" y="7950"/>
                    <a:pt x="22572" y="3916"/>
                    <a:pt x="22021" y="398"/>
                  </a:cubicBezTo>
                  <a:cubicBezTo>
                    <a:pt x="21978" y="124"/>
                    <a:pt x="21757" y="0"/>
                    <a:pt x="2152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31"/>
            <p:cNvSpPr/>
            <p:nvPr/>
          </p:nvSpPr>
          <p:spPr>
            <a:xfrm>
              <a:off x="1990042" y="4320082"/>
              <a:ext cx="1385651" cy="1154396"/>
            </a:xfrm>
            <a:custGeom>
              <a:avLst/>
              <a:gdLst/>
              <a:ahLst/>
              <a:cxnLst/>
              <a:rect l="l" t="t" r="r" b="b"/>
              <a:pathLst>
                <a:path w="30966" h="25798" extrusionOk="0">
                  <a:moveTo>
                    <a:pt x="29516" y="1"/>
                  </a:moveTo>
                  <a:cubicBezTo>
                    <a:pt x="29334" y="1"/>
                    <a:pt x="29157" y="134"/>
                    <a:pt x="29126" y="380"/>
                  </a:cubicBezTo>
                  <a:cubicBezTo>
                    <a:pt x="28895" y="2227"/>
                    <a:pt x="28887" y="3722"/>
                    <a:pt x="27887" y="5385"/>
                  </a:cubicBezTo>
                  <a:cubicBezTo>
                    <a:pt x="26946" y="6949"/>
                    <a:pt x="25591" y="8259"/>
                    <a:pt x="24068" y="9253"/>
                  </a:cubicBezTo>
                  <a:cubicBezTo>
                    <a:pt x="20866" y="11340"/>
                    <a:pt x="17009" y="12120"/>
                    <a:pt x="13493" y="13510"/>
                  </a:cubicBezTo>
                  <a:cubicBezTo>
                    <a:pt x="7722" y="15795"/>
                    <a:pt x="2692" y="20046"/>
                    <a:pt x="21" y="25715"/>
                  </a:cubicBezTo>
                  <a:cubicBezTo>
                    <a:pt x="1" y="25759"/>
                    <a:pt x="36" y="25797"/>
                    <a:pt x="72" y="25797"/>
                  </a:cubicBezTo>
                  <a:cubicBezTo>
                    <a:pt x="89" y="25797"/>
                    <a:pt x="106" y="25789"/>
                    <a:pt x="118" y="25770"/>
                  </a:cubicBezTo>
                  <a:cubicBezTo>
                    <a:pt x="2136" y="22568"/>
                    <a:pt x="4589" y="19738"/>
                    <a:pt x="7700" y="17552"/>
                  </a:cubicBezTo>
                  <a:cubicBezTo>
                    <a:pt x="10993" y="15239"/>
                    <a:pt x="14721" y="14129"/>
                    <a:pt x="18501" y="12888"/>
                  </a:cubicBezTo>
                  <a:cubicBezTo>
                    <a:pt x="21701" y="11839"/>
                    <a:pt x="24897" y="10523"/>
                    <a:pt x="27257" y="8034"/>
                  </a:cubicBezTo>
                  <a:cubicBezTo>
                    <a:pt x="29016" y="6181"/>
                    <a:pt x="30965" y="2907"/>
                    <a:pt x="29892" y="275"/>
                  </a:cubicBezTo>
                  <a:cubicBezTo>
                    <a:pt x="29815" y="88"/>
                    <a:pt x="29664" y="1"/>
                    <a:pt x="2951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31"/>
            <p:cNvSpPr/>
            <p:nvPr/>
          </p:nvSpPr>
          <p:spPr>
            <a:xfrm>
              <a:off x="2048529" y="5087968"/>
              <a:ext cx="937013" cy="478977"/>
            </a:xfrm>
            <a:custGeom>
              <a:avLst/>
              <a:gdLst/>
              <a:ahLst/>
              <a:cxnLst/>
              <a:rect l="l" t="t" r="r" b="b"/>
              <a:pathLst>
                <a:path w="20940" h="10704" extrusionOk="0">
                  <a:moveTo>
                    <a:pt x="20596" y="1"/>
                  </a:moveTo>
                  <a:cubicBezTo>
                    <a:pt x="20569" y="1"/>
                    <a:pt x="20541" y="6"/>
                    <a:pt x="20512" y="17"/>
                  </a:cubicBezTo>
                  <a:cubicBezTo>
                    <a:pt x="19146" y="560"/>
                    <a:pt x="17888" y="1097"/>
                    <a:pt x="16393" y="1179"/>
                  </a:cubicBezTo>
                  <a:cubicBezTo>
                    <a:pt x="16150" y="1193"/>
                    <a:pt x="15908" y="1198"/>
                    <a:pt x="15664" y="1198"/>
                  </a:cubicBezTo>
                  <a:cubicBezTo>
                    <a:pt x="15072" y="1198"/>
                    <a:pt x="14479" y="1169"/>
                    <a:pt x="13887" y="1169"/>
                  </a:cubicBezTo>
                  <a:cubicBezTo>
                    <a:pt x="13644" y="1169"/>
                    <a:pt x="13401" y="1174"/>
                    <a:pt x="13158" y="1187"/>
                  </a:cubicBezTo>
                  <a:cubicBezTo>
                    <a:pt x="11253" y="1289"/>
                    <a:pt x="9389" y="1790"/>
                    <a:pt x="7668" y="2608"/>
                  </a:cubicBezTo>
                  <a:cubicBezTo>
                    <a:pt x="4248" y="4230"/>
                    <a:pt x="1371" y="7099"/>
                    <a:pt x="11" y="10651"/>
                  </a:cubicBezTo>
                  <a:cubicBezTo>
                    <a:pt x="0" y="10680"/>
                    <a:pt x="27" y="10703"/>
                    <a:pt x="53" y="10703"/>
                  </a:cubicBezTo>
                  <a:cubicBezTo>
                    <a:pt x="66" y="10703"/>
                    <a:pt x="78" y="10697"/>
                    <a:pt x="85" y="10684"/>
                  </a:cubicBezTo>
                  <a:cubicBezTo>
                    <a:pt x="2073" y="6843"/>
                    <a:pt x="5322" y="3919"/>
                    <a:pt x="9502" y="2666"/>
                  </a:cubicBezTo>
                  <a:cubicBezTo>
                    <a:pt x="11630" y="2027"/>
                    <a:pt x="13662" y="2137"/>
                    <a:pt x="15842" y="2115"/>
                  </a:cubicBezTo>
                  <a:cubicBezTo>
                    <a:pt x="17643" y="2096"/>
                    <a:pt x="19414" y="1705"/>
                    <a:pt x="20774" y="463"/>
                  </a:cubicBezTo>
                  <a:cubicBezTo>
                    <a:pt x="20939" y="310"/>
                    <a:pt x="20805" y="1"/>
                    <a:pt x="2059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31"/>
            <p:cNvSpPr/>
            <p:nvPr/>
          </p:nvSpPr>
          <p:spPr>
            <a:xfrm>
              <a:off x="2698681" y="4201408"/>
              <a:ext cx="241010" cy="395344"/>
            </a:xfrm>
            <a:custGeom>
              <a:avLst/>
              <a:gdLst/>
              <a:ahLst/>
              <a:cxnLst/>
              <a:rect l="l" t="t" r="r" b="b"/>
              <a:pathLst>
                <a:path w="5386" h="8835" extrusionOk="0">
                  <a:moveTo>
                    <a:pt x="5089" y="1"/>
                  </a:moveTo>
                  <a:cubicBezTo>
                    <a:pt x="4938" y="1"/>
                    <a:pt x="4780" y="98"/>
                    <a:pt x="4769" y="292"/>
                  </a:cubicBezTo>
                  <a:cubicBezTo>
                    <a:pt x="4554" y="3703"/>
                    <a:pt x="2800" y="6702"/>
                    <a:pt x="58" y="8709"/>
                  </a:cubicBezTo>
                  <a:cubicBezTo>
                    <a:pt x="0" y="8750"/>
                    <a:pt x="34" y="8835"/>
                    <a:pt x="91" y="8835"/>
                  </a:cubicBezTo>
                  <a:cubicBezTo>
                    <a:pt x="102" y="8835"/>
                    <a:pt x="114" y="8832"/>
                    <a:pt x="127" y="8824"/>
                  </a:cubicBezTo>
                  <a:cubicBezTo>
                    <a:pt x="3246" y="7029"/>
                    <a:pt x="5108" y="3855"/>
                    <a:pt x="5372" y="292"/>
                  </a:cubicBezTo>
                  <a:cubicBezTo>
                    <a:pt x="5386" y="98"/>
                    <a:pt x="5240" y="1"/>
                    <a:pt x="5089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31"/>
            <p:cNvSpPr/>
            <p:nvPr/>
          </p:nvSpPr>
          <p:spPr>
            <a:xfrm>
              <a:off x="2920947" y="4025949"/>
              <a:ext cx="45240" cy="52176"/>
            </a:xfrm>
            <a:custGeom>
              <a:avLst/>
              <a:gdLst/>
              <a:ahLst/>
              <a:cxnLst/>
              <a:rect l="l" t="t" r="r" b="b"/>
              <a:pathLst>
                <a:path w="1011" h="1166" extrusionOk="0">
                  <a:moveTo>
                    <a:pt x="517" y="0"/>
                  </a:moveTo>
                  <a:cubicBezTo>
                    <a:pt x="513" y="0"/>
                    <a:pt x="508" y="0"/>
                    <a:pt x="504" y="0"/>
                  </a:cubicBezTo>
                  <a:cubicBezTo>
                    <a:pt x="388" y="6"/>
                    <a:pt x="275" y="47"/>
                    <a:pt x="190" y="133"/>
                  </a:cubicBezTo>
                  <a:cubicBezTo>
                    <a:pt x="124" y="199"/>
                    <a:pt x="88" y="279"/>
                    <a:pt x="58" y="367"/>
                  </a:cubicBezTo>
                  <a:cubicBezTo>
                    <a:pt x="25" y="463"/>
                    <a:pt x="22" y="570"/>
                    <a:pt x="11" y="672"/>
                  </a:cubicBezTo>
                  <a:cubicBezTo>
                    <a:pt x="0" y="788"/>
                    <a:pt x="77" y="939"/>
                    <a:pt x="157" y="1019"/>
                  </a:cubicBezTo>
                  <a:cubicBezTo>
                    <a:pt x="239" y="1101"/>
                    <a:pt x="372" y="1165"/>
                    <a:pt x="490" y="1165"/>
                  </a:cubicBezTo>
                  <a:cubicBezTo>
                    <a:pt x="494" y="1165"/>
                    <a:pt x="499" y="1165"/>
                    <a:pt x="504" y="1165"/>
                  </a:cubicBezTo>
                  <a:cubicBezTo>
                    <a:pt x="631" y="1157"/>
                    <a:pt x="763" y="1116"/>
                    <a:pt x="854" y="1019"/>
                  </a:cubicBezTo>
                  <a:cubicBezTo>
                    <a:pt x="936" y="931"/>
                    <a:pt x="1011" y="799"/>
                    <a:pt x="997" y="672"/>
                  </a:cubicBezTo>
                  <a:cubicBezTo>
                    <a:pt x="986" y="576"/>
                    <a:pt x="986" y="469"/>
                    <a:pt x="955" y="378"/>
                  </a:cubicBezTo>
                  <a:cubicBezTo>
                    <a:pt x="928" y="303"/>
                    <a:pt x="900" y="237"/>
                    <a:pt x="851" y="177"/>
                  </a:cubicBezTo>
                  <a:cubicBezTo>
                    <a:pt x="776" y="78"/>
                    <a:pt x="648" y="0"/>
                    <a:pt x="517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31"/>
            <p:cNvSpPr/>
            <p:nvPr/>
          </p:nvSpPr>
          <p:spPr>
            <a:xfrm>
              <a:off x="2871634" y="4693464"/>
              <a:ext cx="58932" cy="41884"/>
            </a:xfrm>
            <a:custGeom>
              <a:avLst/>
              <a:gdLst/>
              <a:ahLst/>
              <a:cxnLst/>
              <a:rect l="l" t="t" r="r" b="b"/>
              <a:pathLst>
                <a:path w="1317" h="936" extrusionOk="0">
                  <a:moveTo>
                    <a:pt x="1024" y="1"/>
                  </a:moveTo>
                  <a:cubicBezTo>
                    <a:pt x="1002" y="1"/>
                    <a:pt x="981" y="3"/>
                    <a:pt x="959" y="6"/>
                  </a:cubicBezTo>
                  <a:cubicBezTo>
                    <a:pt x="901" y="15"/>
                    <a:pt x="846" y="23"/>
                    <a:pt x="788" y="37"/>
                  </a:cubicBezTo>
                  <a:lnTo>
                    <a:pt x="706" y="59"/>
                  </a:lnTo>
                  <a:cubicBezTo>
                    <a:pt x="678" y="67"/>
                    <a:pt x="664" y="71"/>
                    <a:pt x="662" y="71"/>
                  </a:cubicBezTo>
                  <a:cubicBezTo>
                    <a:pt x="660" y="71"/>
                    <a:pt x="665" y="69"/>
                    <a:pt x="675" y="64"/>
                  </a:cubicBezTo>
                  <a:lnTo>
                    <a:pt x="675" y="64"/>
                  </a:lnTo>
                  <a:cubicBezTo>
                    <a:pt x="518" y="89"/>
                    <a:pt x="386" y="152"/>
                    <a:pt x="249" y="232"/>
                  </a:cubicBezTo>
                  <a:cubicBezTo>
                    <a:pt x="75" y="328"/>
                    <a:pt x="1" y="582"/>
                    <a:pt x="111" y="752"/>
                  </a:cubicBezTo>
                  <a:cubicBezTo>
                    <a:pt x="191" y="876"/>
                    <a:pt x="309" y="935"/>
                    <a:pt x="436" y="935"/>
                  </a:cubicBezTo>
                  <a:cubicBezTo>
                    <a:pt x="501" y="935"/>
                    <a:pt x="568" y="920"/>
                    <a:pt x="634" y="890"/>
                  </a:cubicBezTo>
                  <a:cubicBezTo>
                    <a:pt x="686" y="865"/>
                    <a:pt x="741" y="841"/>
                    <a:pt x="791" y="813"/>
                  </a:cubicBezTo>
                  <a:cubicBezTo>
                    <a:pt x="816" y="796"/>
                    <a:pt x="841" y="780"/>
                    <a:pt x="865" y="766"/>
                  </a:cubicBezTo>
                  <a:cubicBezTo>
                    <a:pt x="923" y="733"/>
                    <a:pt x="967" y="686"/>
                    <a:pt x="1000" y="631"/>
                  </a:cubicBezTo>
                  <a:lnTo>
                    <a:pt x="1000" y="631"/>
                  </a:lnTo>
                  <a:cubicBezTo>
                    <a:pt x="996" y="640"/>
                    <a:pt x="995" y="645"/>
                    <a:pt x="998" y="645"/>
                  </a:cubicBezTo>
                  <a:cubicBezTo>
                    <a:pt x="1002" y="645"/>
                    <a:pt x="1013" y="636"/>
                    <a:pt x="1031" y="615"/>
                  </a:cubicBezTo>
                  <a:cubicBezTo>
                    <a:pt x="1053" y="598"/>
                    <a:pt x="1072" y="582"/>
                    <a:pt x="1094" y="562"/>
                  </a:cubicBezTo>
                  <a:cubicBezTo>
                    <a:pt x="1138" y="527"/>
                    <a:pt x="1176" y="485"/>
                    <a:pt x="1215" y="447"/>
                  </a:cubicBezTo>
                  <a:cubicBezTo>
                    <a:pt x="1298" y="364"/>
                    <a:pt x="1317" y="229"/>
                    <a:pt x="1256" y="127"/>
                  </a:cubicBezTo>
                  <a:cubicBezTo>
                    <a:pt x="1205" y="38"/>
                    <a:pt x="1118" y="1"/>
                    <a:pt x="1024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31"/>
            <p:cNvSpPr/>
            <p:nvPr/>
          </p:nvSpPr>
          <p:spPr>
            <a:xfrm>
              <a:off x="3057296" y="4560292"/>
              <a:ext cx="63273" cy="49088"/>
            </a:xfrm>
            <a:custGeom>
              <a:avLst/>
              <a:gdLst/>
              <a:ahLst/>
              <a:cxnLst/>
              <a:rect l="l" t="t" r="r" b="b"/>
              <a:pathLst>
                <a:path w="1414" h="1097" extrusionOk="0">
                  <a:moveTo>
                    <a:pt x="706" y="0"/>
                  </a:moveTo>
                  <a:cubicBezTo>
                    <a:pt x="1" y="0"/>
                    <a:pt x="1" y="1096"/>
                    <a:pt x="706" y="1096"/>
                  </a:cubicBezTo>
                  <a:cubicBezTo>
                    <a:pt x="1413" y="1096"/>
                    <a:pt x="1413" y="0"/>
                    <a:pt x="70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31"/>
            <p:cNvSpPr/>
            <p:nvPr/>
          </p:nvSpPr>
          <p:spPr>
            <a:xfrm>
              <a:off x="3169793" y="4168921"/>
              <a:ext cx="100592" cy="286831"/>
            </a:xfrm>
            <a:custGeom>
              <a:avLst/>
              <a:gdLst/>
              <a:ahLst/>
              <a:cxnLst/>
              <a:rect l="l" t="t" r="r" b="b"/>
              <a:pathLst>
                <a:path w="2248" h="6410" extrusionOk="0">
                  <a:moveTo>
                    <a:pt x="1801" y="1"/>
                  </a:moveTo>
                  <a:cubicBezTo>
                    <a:pt x="1738" y="1"/>
                    <a:pt x="1671" y="37"/>
                    <a:pt x="1653" y="101"/>
                  </a:cubicBezTo>
                  <a:cubicBezTo>
                    <a:pt x="1361" y="1123"/>
                    <a:pt x="1336" y="2202"/>
                    <a:pt x="1066" y="3234"/>
                  </a:cubicBezTo>
                  <a:cubicBezTo>
                    <a:pt x="799" y="4261"/>
                    <a:pt x="444" y="5275"/>
                    <a:pt x="37" y="6255"/>
                  </a:cubicBezTo>
                  <a:cubicBezTo>
                    <a:pt x="0" y="6344"/>
                    <a:pt x="82" y="6410"/>
                    <a:pt x="162" y="6410"/>
                  </a:cubicBezTo>
                  <a:cubicBezTo>
                    <a:pt x="204" y="6410"/>
                    <a:pt x="244" y="6392"/>
                    <a:pt x="268" y="6351"/>
                  </a:cubicBezTo>
                  <a:cubicBezTo>
                    <a:pt x="1284" y="4586"/>
                    <a:pt x="2247" y="2174"/>
                    <a:pt x="1923" y="101"/>
                  </a:cubicBezTo>
                  <a:lnTo>
                    <a:pt x="1925" y="101"/>
                  </a:lnTo>
                  <a:cubicBezTo>
                    <a:pt x="1915" y="32"/>
                    <a:pt x="1859" y="1"/>
                    <a:pt x="180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31"/>
            <p:cNvSpPr/>
            <p:nvPr/>
          </p:nvSpPr>
          <p:spPr>
            <a:xfrm>
              <a:off x="2659481" y="4800637"/>
              <a:ext cx="659623" cy="230718"/>
            </a:xfrm>
            <a:custGeom>
              <a:avLst/>
              <a:gdLst/>
              <a:ahLst/>
              <a:cxnLst/>
              <a:rect l="l" t="t" r="r" b="b"/>
              <a:pathLst>
                <a:path w="14741" h="5156" extrusionOk="0">
                  <a:moveTo>
                    <a:pt x="14441" y="1"/>
                  </a:moveTo>
                  <a:cubicBezTo>
                    <a:pt x="14402" y="1"/>
                    <a:pt x="14361" y="12"/>
                    <a:pt x="14320" y="37"/>
                  </a:cubicBezTo>
                  <a:cubicBezTo>
                    <a:pt x="13249" y="703"/>
                    <a:pt x="12418" y="1664"/>
                    <a:pt x="11306" y="2306"/>
                  </a:cubicBezTo>
                  <a:cubicBezTo>
                    <a:pt x="10218" y="2933"/>
                    <a:pt x="9051" y="3407"/>
                    <a:pt x="7847" y="3762"/>
                  </a:cubicBezTo>
                  <a:cubicBezTo>
                    <a:pt x="5328" y="4506"/>
                    <a:pt x="2685" y="4756"/>
                    <a:pt x="80" y="5031"/>
                  </a:cubicBezTo>
                  <a:cubicBezTo>
                    <a:pt x="4" y="5040"/>
                    <a:pt x="1" y="5155"/>
                    <a:pt x="78" y="5155"/>
                  </a:cubicBezTo>
                  <a:cubicBezTo>
                    <a:pt x="79" y="5155"/>
                    <a:pt x="80" y="5155"/>
                    <a:pt x="80" y="5155"/>
                  </a:cubicBezTo>
                  <a:cubicBezTo>
                    <a:pt x="2894" y="5062"/>
                    <a:pt x="5722" y="4850"/>
                    <a:pt x="8448" y="4104"/>
                  </a:cubicBezTo>
                  <a:cubicBezTo>
                    <a:pt x="10559" y="3528"/>
                    <a:pt x="13566" y="2432"/>
                    <a:pt x="14654" y="370"/>
                  </a:cubicBezTo>
                  <a:cubicBezTo>
                    <a:pt x="14741" y="203"/>
                    <a:pt x="14609" y="1"/>
                    <a:pt x="1444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31"/>
            <p:cNvSpPr/>
            <p:nvPr/>
          </p:nvSpPr>
          <p:spPr>
            <a:xfrm>
              <a:off x="3370491" y="4699639"/>
              <a:ext cx="45016" cy="34903"/>
            </a:xfrm>
            <a:custGeom>
              <a:avLst/>
              <a:gdLst/>
              <a:ahLst/>
              <a:cxnLst/>
              <a:rect l="l" t="t" r="r" b="b"/>
              <a:pathLst>
                <a:path w="1006" h="780" extrusionOk="0">
                  <a:moveTo>
                    <a:pt x="505" y="0"/>
                  </a:moveTo>
                  <a:cubicBezTo>
                    <a:pt x="4" y="0"/>
                    <a:pt x="1" y="780"/>
                    <a:pt x="505" y="780"/>
                  </a:cubicBezTo>
                  <a:cubicBezTo>
                    <a:pt x="1006" y="780"/>
                    <a:pt x="1006" y="0"/>
                    <a:pt x="505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31"/>
            <p:cNvSpPr/>
            <p:nvPr/>
          </p:nvSpPr>
          <p:spPr>
            <a:xfrm>
              <a:off x="3100209" y="5058836"/>
              <a:ext cx="40317" cy="30428"/>
            </a:xfrm>
            <a:custGeom>
              <a:avLst/>
              <a:gdLst/>
              <a:ahLst/>
              <a:cxnLst/>
              <a:rect l="l" t="t" r="r" b="b"/>
              <a:pathLst>
                <a:path w="901" h="680" extrusionOk="0">
                  <a:moveTo>
                    <a:pt x="341" y="1"/>
                  </a:moveTo>
                  <a:cubicBezTo>
                    <a:pt x="161" y="1"/>
                    <a:pt x="0" y="151"/>
                    <a:pt x="0" y="341"/>
                  </a:cubicBezTo>
                  <a:cubicBezTo>
                    <a:pt x="0" y="531"/>
                    <a:pt x="162" y="680"/>
                    <a:pt x="343" y="680"/>
                  </a:cubicBezTo>
                  <a:cubicBezTo>
                    <a:pt x="372" y="680"/>
                    <a:pt x="401" y="676"/>
                    <a:pt x="430" y="668"/>
                  </a:cubicBezTo>
                  <a:cubicBezTo>
                    <a:pt x="520" y="644"/>
                    <a:pt x="614" y="616"/>
                    <a:pt x="705" y="591"/>
                  </a:cubicBezTo>
                  <a:cubicBezTo>
                    <a:pt x="810" y="561"/>
                    <a:pt x="900" y="454"/>
                    <a:pt x="895" y="341"/>
                  </a:cubicBezTo>
                  <a:cubicBezTo>
                    <a:pt x="889" y="225"/>
                    <a:pt x="818" y="120"/>
                    <a:pt x="705" y="87"/>
                  </a:cubicBezTo>
                  <a:cubicBezTo>
                    <a:pt x="611" y="63"/>
                    <a:pt x="520" y="38"/>
                    <a:pt x="430" y="13"/>
                  </a:cubicBezTo>
                  <a:cubicBezTo>
                    <a:pt x="400" y="5"/>
                    <a:pt x="370" y="1"/>
                    <a:pt x="34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oogle Shape;304;p5"/>
          <p:cNvGrpSpPr/>
          <p:nvPr/>
        </p:nvGrpSpPr>
        <p:grpSpPr>
          <a:xfrm flipH="1">
            <a:off x="-1192799" y="-1753012"/>
            <a:ext cx="11834400" cy="11810100"/>
            <a:chOff x="715101" y="-3451112"/>
            <a:chExt cx="11834400" cy="11810100"/>
          </a:xfrm>
        </p:grpSpPr>
        <p:sp>
          <p:nvSpPr>
            <p:cNvPr id="305" name="Google Shape;305;p5"/>
            <p:cNvSpPr/>
            <p:nvPr/>
          </p:nvSpPr>
          <p:spPr>
            <a:xfrm rot="-6776989">
              <a:off x="5404223" y="1095612"/>
              <a:ext cx="4500098" cy="4522828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 rot="-6776953">
              <a:off x="2134015" y="-2067137"/>
              <a:ext cx="8996572" cy="9042149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 rot="-6776992">
              <a:off x="4667612" y="174813"/>
              <a:ext cx="5861890" cy="5891474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 rot="-6777112">
              <a:off x="3332868" y="-797384"/>
              <a:ext cx="7455425" cy="7492969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 rot="-6777140">
              <a:off x="5722139" y="1845677"/>
              <a:ext cx="3941120" cy="3960896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0" name="Google Shape;310;p5"/>
          <p:cNvGrpSpPr/>
          <p:nvPr/>
        </p:nvGrpSpPr>
        <p:grpSpPr>
          <a:xfrm rot="-1638481">
            <a:off x="-758663" y="279249"/>
            <a:ext cx="1429663" cy="1722496"/>
            <a:chOff x="53198" y="-1377442"/>
            <a:chExt cx="1148270" cy="1383467"/>
          </a:xfrm>
        </p:grpSpPr>
        <p:sp>
          <p:nvSpPr>
            <p:cNvPr id="311" name="Google Shape;311;p5"/>
            <p:cNvSpPr/>
            <p:nvPr/>
          </p:nvSpPr>
          <p:spPr>
            <a:xfrm>
              <a:off x="354042" y="-817681"/>
              <a:ext cx="389840" cy="348359"/>
            </a:xfrm>
            <a:custGeom>
              <a:avLst/>
              <a:gdLst/>
              <a:ahLst/>
              <a:cxnLst/>
              <a:rect l="l" t="t" r="r" b="b"/>
              <a:pathLst>
                <a:path w="8712" h="7785" extrusionOk="0">
                  <a:moveTo>
                    <a:pt x="36" y="1"/>
                  </a:moveTo>
                  <a:cubicBezTo>
                    <a:pt x="18" y="1"/>
                    <a:pt x="1" y="13"/>
                    <a:pt x="1" y="37"/>
                  </a:cubicBezTo>
                  <a:cubicBezTo>
                    <a:pt x="127" y="3090"/>
                    <a:pt x="1724" y="6546"/>
                    <a:pt x="4813" y="7578"/>
                  </a:cubicBezTo>
                  <a:cubicBezTo>
                    <a:pt x="5237" y="7720"/>
                    <a:pt x="5603" y="7785"/>
                    <a:pt x="5917" y="7785"/>
                  </a:cubicBezTo>
                  <a:cubicBezTo>
                    <a:pt x="8712" y="7785"/>
                    <a:pt x="7395" y="2647"/>
                    <a:pt x="6237" y="954"/>
                  </a:cubicBezTo>
                  <a:cubicBezTo>
                    <a:pt x="6213" y="919"/>
                    <a:pt x="6181" y="905"/>
                    <a:pt x="6151" y="905"/>
                  </a:cubicBezTo>
                  <a:cubicBezTo>
                    <a:pt x="6084" y="905"/>
                    <a:pt x="6023" y="975"/>
                    <a:pt x="6061" y="1058"/>
                  </a:cubicBezTo>
                  <a:cubicBezTo>
                    <a:pt x="6674" y="2435"/>
                    <a:pt x="7222" y="3806"/>
                    <a:pt x="7255" y="5340"/>
                  </a:cubicBezTo>
                  <a:cubicBezTo>
                    <a:pt x="7279" y="6501"/>
                    <a:pt x="6824" y="7434"/>
                    <a:pt x="5640" y="7434"/>
                  </a:cubicBezTo>
                  <a:cubicBezTo>
                    <a:pt x="5415" y="7434"/>
                    <a:pt x="5162" y="7400"/>
                    <a:pt x="4882" y="7328"/>
                  </a:cubicBezTo>
                  <a:cubicBezTo>
                    <a:pt x="4268" y="7168"/>
                    <a:pt x="3706" y="6802"/>
                    <a:pt x="3211" y="6416"/>
                  </a:cubicBezTo>
                  <a:cubicBezTo>
                    <a:pt x="1256" y="4894"/>
                    <a:pt x="367" y="2427"/>
                    <a:pt x="78" y="37"/>
                  </a:cubicBezTo>
                  <a:cubicBezTo>
                    <a:pt x="75" y="13"/>
                    <a:pt x="55" y="1"/>
                    <a:pt x="3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329117" y="-963607"/>
              <a:ext cx="246961" cy="350283"/>
            </a:xfrm>
            <a:custGeom>
              <a:avLst/>
              <a:gdLst/>
              <a:ahLst/>
              <a:cxnLst/>
              <a:rect l="l" t="t" r="r" b="b"/>
              <a:pathLst>
                <a:path w="5519" h="7828" extrusionOk="0">
                  <a:moveTo>
                    <a:pt x="3490" y="1"/>
                  </a:moveTo>
                  <a:cubicBezTo>
                    <a:pt x="1" y="1"/>
                    <a:pt x="4485" y="6858"/>
                    <a:pt x="5332" y="7800"/>
                  </a:cubicBezTo>
                  <a:cubicBezTo>
                    <a:pt x="5350" y="7820"/>
                    <a:pt x="5371" y="7828"/>
                    <a:pt x="5392" y="7828"/>
                  </a:cubicBezTo>
                  <a:cubicBezTo>
                    <a:pt x="5456" y="7828"/>
                    <a:pt x="5519" y="7752"/>
                    <a:pt x="5478" y="7684"/>
                  </a:cubicBezTo>
                  <a:cubicBezTo>
                    <a:pt x="4938" y="6764"/>
                    <a:pt x="4374" y="5859"/>
                    <a:pt x="3889" y="4903"/>
                  </a:cubicBezTo>
                  <a:cubicBezTo>
                    <a:pt x="3539" y="4212"/>
                    <a:pt x="1540" y="553"/>
                    <a:pt x="3614" y="250"/>
                  </a:cubicBezTo>
                  <a:cubicBezTo>
                    <a:pt x="3760" y="228"/>
                    <a:pt x="3716" y="5"/>
                    <a:pt x="3581" y="2"/>
                  </a:cubicBezTo>
                  <a:cubicBezTo>
                    <a:pt x="3550" y="1"/>
                    <a:pt x="3520" y="1"/>
                    <a:pt x="3490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552547" y="-915144"/>
              <a:ext cx="56248" cy="91732"/>
            </a:xfrm>
            <a:custGeom>
              <a:avLst/>
              <a:gdLst/>
              <a:ahLst/>
              <a:cxnLst/>
              <a:rect l="l" t="t" r="r" b="b"/>
              <a:pathLst>
                <a:path w="1257" h="2050" extrusionOk="0">
                  <a:moveTo>
                    <a:pt x="155" y="1"/>
                  </a:moveTo>
                  <a:cubicBezTo>
                    <a:pt x="78" y="1"/>
                    <a:pt x="1" y="85"/>
                    <a:pt x="44" y="178"/>
                  </a:cubicBezTo>
                  <a:cubicBezTo>
                    <a:pt x="325" y="778"/>
                    <a:pt x="598" y="1381"/>
                    <a:pt x="909" y="1967"/>
                  </a:cubicBezTo>
                  <a:cubicBezTo>
                    <a:pt x="939" y="2025"/>
                    <a:pt x="987" y="2049"/>
                    <a:pt x="1036" y="2049"/>
                  </a:cubicBezTo>
                  <a:cubicBezTo>
                    <a:pt x="1145" y="2049"/>
                    <a:pt x="1257" y="1930"/>
                    <a:pt x="1192" y="1799"/>
                  </a:cubicBezTo>
                  <a:cubicBezTo>
                    <a:pt x="898" y="1210"/>
                    <a:pt x="567" y="637"/>
                    <a:pt x="248" y="59"/>
                  </a:cubicBezTo>
                  <a:cubicBezTo>
                    <a:pt x="225" y="18"/>
                    <a:pt x="190" y="1"/>
                    <a:pt x="15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326969" y="-1063306"/>
              <a:ext cx="452487" cy="386708"/>
            </a:xfrm>
            <a:custGeom>
              <a:avLst/>
              <a:gdLst/>
              <a:ahLst/>
              <a:cxnLst/>
              <a:rect l="l" t="t" r="r" b="b"/>
              <a:pathLst>
                <a:path w="10112" h="8642" extrusionOk="0">
                  <a:moveTo>
                    <a:pt x="3801" y="0"/>
                  </a:moveTo>
                  <a:cubicBezTo>
                    <a:pt x="1857" y="0"/>
                    <a:pt x="0" y="1620"/>
                    <a:pt x="1098" y="3698"/>
                  </a:cubicBezTo>
                  <a:cubicBezTo>
                    <a:pt x="1110" y="3719"/>
                    <a:pt x="1126" y="3727"/>
                    <a:pt x="1142" y="3727"/>
                  </a:cubicBezTo>
                  <a:cubicBezTo>
                    <a:pt x="1178" y="3727"/>
                    <a:pt x="1214" y="3686"/>
                    <a:pt x="1195" y="3643"/>
                  </a:cubicBezTo>
                  <a:cubicBezTo>
                    <a:pt x="387" y="1767"/>
                    <a:pt x="2014" y="356"/>
                    <a:pt x="3690" y="356"/>
                  </a:cubicBezTo>
                  <a:cubicBezTo>
                    <a:pt x="3923" y="356"/>
                    <a:pt x="4157" y="383"/>
                    <a:pt x="4386" y="441"/>
                  </a:cubicBezTo>
                  <a:cubicBezTo>
                    <a:pt x="5779" y="790"/>
                    <a:pt x="6767" y="1922"/>
                    <a:pt x="7486" y="3100"/>
                  </a:cubicBezTo>
                  <a:cubicBezTo>
                    <a:pt x="8535" y="4821"/>
                    <a:pt x="8967" y="6726"/>
                    <a:pt x="9749" y="8546"/>
                  </a:cubicBezTo>
                  <a:cubicBezTo>
                    <a:pt x="9777" y="8613"/>
                    <a:pt x="9836" y="8641"/>
                    <a:pt x="9898" y="8641"/>
                  </a:cubicBezTo>
                  <a:cubicBezTo>
                    <a:pt x="10001" y="8641"/>
                    <a:pt x="10111" y="8564"/>
                    <a:pt x="10104" y="8453"/>
                  </a:cubicBezTo>
                  <a:cubicBezTo>
                    <a:pt x="9939" y="5501"/>
                    <a:pt x="7786" y="1002"/>
                    <a:pt x="4719" y="127"/>
                  </a:cubicBezTo>
                  <a:cubicBezTo>
                    <a:pt x="4418" y="41"/>
                    <a:pt x="4108" y="0"/>
                    <a:pt x="380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175764" y="-1060353"/>
              <a:ext cx="632953" cy="735425"/>
            </a:xfrm>
            <a:custGeom>
              <a:avLst/>
              <a:gdLst/>
              <a:ahLst/>
              <a:cxnLst/>
              <a:rect l="l" t="t" r="r" b="b"/>
              <a:pathLst>
                <a:path w="14145" h="16435" extrusionOk="0">
                  <a:moveTo>
                    <a:pt x="1332" y="0"/>
                  </a:moveTo>
                  <a:cubicBezTo>
                    <a:pt x="1285" y="0"/>
                    <a:pt x="1241" y="26"/>
                    <a:pt x="1226" y="86"/>
                  </a:cubicBezTo>
                  <a:cubicBezTo>
                    <a:pt x="1" y="4915"/>
                    <a:pt x="2702" y="10777"/>
                    <a:pt x="6091" y="14119"/>
                  </a:cubicBezTo>
                  <a:cubicBezTo>
                    <a:pt x="7290" y="15303"/>
                    <a:pt x="8889" y="16435"/>
                    <a:pt x="10595" y="16435"/>
                  </a:cubicBezTo>
                  <a:cubicBezTo>
                    <a:pt x="11059" y="16435"/>
                    <a:pt x="11531" y="16351"/>
                    <a:pt x="12005" y="16162"/>
                  </a:cubicBezTo>
                  <a:cubicBezTo>
                    <a:pt x="14144" y="15308"/>
                    <a:pt x="14144" y="13045"/>
                    <a:pt x="13811" y="11110"/>
                  </a:cubicBezTo>
                  <a:lnTo>
                    <a:pt x="13811" y="11107"/>
                  </a:lnTo>
                  <a:cubicBezTo>
                    <a:pt x="13804" y="11064"/>
                    <a:pt x="13771" y="11045"/>
                    <a:pt x="13735" y="11045"/>
                  </a:cubicBezTo>
                  <a:cubicBezTo>
                    <a:pt x="13689" y="11045"/>
                    <a:pt x="13639" y="11077"/>
                    <a:pt x="13638" y="11132"/>
                  </a:cubicBezTo>
                  <a:cubicBezTo>
                    <a:pt x="13618" y="12219"/>
                    <a:pt x="13643" y="13563"/>
                    <a:pt x="13059" y="14510"/>
                  </a:cubicBezTo>
                  <a:cubicBezTo>
                    <a:pt x="12505" y="15414"/>
                    <a:pt x="11576" y="15784"/>
                    <a:pt x="10616" y="15784"/>
                  </a:cubicBezTo>
                  <a:cubicBezTo>
                    <a:pt x="9993" y="15784"/>
                    <a:pt x="9357" y="15629"/>
                    <a:pt x="8800" y="15364"/>
                  </a:cubicBezTo>
                  <a:cubicBezTo>
                    <a:pt x="6950" y="14482"/>
                    <a:pt x="5413" y="12643"/>
                    <a:pt x="4315" y="10964"/>
                  </a:cubicBezTo>
                  <a:cubicBezTo>
                    <a:pt x="3296" y="9405"/>
                    <a:pt x="2545" y="7690"/>
                    <a:pt x="2074" y="5892"/>
                  </a:cubicBezTo>
                  <a:cubicBezTo>
                    <a:pt x="1567" y="3965"/>
                    <a:pt x="1608" y="2076"/>
                    <a:pt x="1463" y="119"/>
                  </a:cubicBezTo>
                  <a:cubicBezTo>
                    <a:pt x="1456" y="45"/>
                    <a:pt x="1392" y="0"/>
                    <a:pt x="133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300434" y="-1225833"/>
              <a:ext cx="673226" cy="985474"/>
            </a:xfrm>
            <a:custGeom>
              <a:avLst/>
              <a:gdLst/>
              <a:ahLst/>
              <a:cxnLst/>
              <a:rect l="l" t="t" r="r" b="b"/>
              <a:pathLst>
                <a:path w="15045" h="22023" extrusionOk="0">
                  <a:moveTo>
                    <a:pt x="4196" y="0"/>
                  </a:moveTo>
                  <a:cubicBezTo>
                    <a:pt x="2522" y="0"/>
                    <a:pt x="912" y="716"/>
                    <a:pt x="23" y="2250"/>
                  </a:cubicBezTo>
                  <a:cubicBezTo>
                    <a:pt x="0" y="2289"/>
                    <a:pt x="37" y="2335"/>
                    <a:pt x="74" y="2335"/>
                  </a:cubicBezTo>
                  <a:cubicBezTo>
                    <a:pt x="87" y="2335"/>
                    <a:pt x="100" y="2330"/>
                    <a:pt x="111" y="2316"/>
                  </a:cubicBezTo>
                  <a:cubicBezTo>
                    <a:pt x="1146" y="1058"/>
                    <a:pt x="2622" y="459"/>
                    <a:pt x="4133" y="459"/>
                  </a:cubicBezTo>
                  <a:cubicBezTo>
                    <a:pt x="5109" y="459"/>
                    <a:pt x="6100" y="709"/>
                    <a:pt x="6997" y="1193"/>
                  </a:cubicBezTo>
                  <a:cubicBezTo>
                    <a:pt x="9183" y="2371"/>
                    <a:pt x="10725" y="4565"/>
                    <a:pt x="11865" y="6713"/>
                  </a:cubicBezTo>
                  <a:cubicBezTo>
                    <a:pt x="12980" y="8817"/>
                    <a:pt x="13759" y="11099"/>
                    <a:pt x="14158" y="13448"/>
                  </a:cubicBezTo>
                  <a:cubicBezTo>
                    <a:pt x="14648" y="16339"/>
                    <a:pt x="15045" y="20628"/>
                    <a:pt x="11570" y="21718"/>
                  </a:cubicBezTo>
                  <a:cubicBezTo>
                    <a:pt x="11415" y="21767"/>
                    <a:pt x="11429" y="22022"/>
                    <a:pt x="11596" y="22022"/>
                  </a:cubicBezTo>
                  <a:cubicBezTo>
                    <a:pt x="11601" y="22022"/>
                    <a:pt x="11606" y="22022"/>
                    <a:pt x="11611" y="22021"/>
                  </a:cubicBezTo>
                  <a:cubicBezTo>
                    <a:pt x="14472" y="21779"/>
                    <a:pt x="14946" y="18437"/>
                    <a:pt x="14902" y="16143"/>
                  </a:cubicBezTo>
                  <a:lnTo>
                    <a:pt x="14904" y="16143"/>
                  </a:lnTo>
                  <a:cubicBezTo>
                    <a:pt x="14841" y="12759"/>
                    <a:pt x="13974" y="9400"/>
                    <a:pt x="12341" y="6432"/>
                  </a:cubicBezTo>
                  <a:cubicBezTo>
                    <a:pt x="10973" y="3946"/>
                    <a:pt x="9029" y="1347"/>
                    <a:pt x="6254" y="358"/>
                  </a:cubicBezTo>
                  <a:cubicBezTo>
                    <a:pt x="5588" y="122"/>
                    <a:pt x="4886" y="0"/>
                    <a:pt x="419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90507" y="-259219"/>
              <a:ext cx="34187" cy="23179"/>
            </a:xfrm>
            <a:custGeom>
              <a:avLst/>
              <a:gdLst/>
              <a:ahLst/>
              <a:cxnLst/>
              <a:rect l="l" t="t" r="r" b="b"/>
              <a:pathLst>
                <a:path w="764" h="518" extrusionOk="0">
                  <a:moveTo>
                    <a:pt x="265" y="1"/>
                  </a:moveTo>
                  <a:cubicBezTo>
                    <a:pt x="127" y="1"/>
                    <a:pt x="1" y="99"/>
                    <a:pt x="1" y="258"/>
                  </a:cubicBezTo>
                  <a:cubicBezTo>
                    <a:pt x="1" y="419"/>
                    <a:pt x="127" y="518"/>
                    <a:pt x="266" y="518"/>
                  </a:cubicBezTo>
                  <a:cubicBezTo>
                    <a:pt x="310" y="518"/>
                    <a:pt x="355" y="508"/>
                    <a:pt x="397" y="486"/>
                  </a:cubicBezTo>
                  <a:cubicBezTo>
                    <a:pt x="405" y="484"/>
                    <a:pt x="414" y="478"/>
                    <a:pt x="422" y="473"/>
                  </a:cubicBezTo>
                  <a:cubicBezTo>
                    <a:pt x="427" y="469"/>
                    <a:pt x="431" y="468"/>
                    <a:pt x="432" y="468"/>
                  </a:cubicBezTo>
                  <a:lnTo>
                    <a:pt x="432" y="468"/>
                  </a:lnTo>
                  <a:cubicBezTo>
                    <a:pt x="433" y="468"/>
                    <a:pt x="428" y="471"/>
                    <a:pt x="416" y="478"/>
                  </a:cubicBezTo>
                  <a:cubicBezTo>
                    <a:pt x="419" y="479"/>
                    <a:pt x="421" y="479"/>
                    <a:pt x="424" y="479"/>
                  </a:cubicBezTo>
                  <a:cubicBezTo>
                    <a:pt x="441" y="479"/>
                    <a:pt x="466" y="472"/>
                    <a:pt x="483" y="470"/>
                  </a:cubicBezTo>
                  <a:cubicBezTo>
                    <a:pt x="524" y="464"/>
                    <a:pt x="568" y="456"/>
                    <a:pt x="612" y="451"/>
                  </a:cubicBezTo>
                  <a:cubicBezTo>
                    <a:pt x="695" y="440"/>
                    <a:pt x="763" y="338"/>
                    <a:pt x="758" y="258"/>
                  </a:cubicBezTo>
                  <a:cubicBezTo>
                    <a:pt x="755" y="181"/>
                    <a:pt x="700" y="79"/>
                    <a:pt x="612" y="68"/>
                  </a:cubicBezTo>
                  <a:cubicBezTo>
                    <a:pt x="568" y="60"/>
                    <a:pt x="527" y="54"/>
                    <a:pt x="483" y="49"/>
                  </a:cubicBezTo>
                  <a:cubicBezTo>
                    <a:pt x="461" y="46"/>
                    <a:pt x="439" y="43"/>
                    <a:pt x="416" y="40"/>
                  </a:cubicBezTo>
                  <a:lnTo>
                    <a:pt x="416" y="40"/>
                  </a:lnTo>
                  <a:cubicBezTo>
                    <a:pt x="422" y="43"/>
                    <a:pt x="427" y="46"/>
                    <a:pt x="433" y="51"/>
                  </a:cubicBezTo>
                  <a:cubicBezTo>
                    <a:pt x="422" y="43"/>
                    <a:pt x="408" y="35"/>
                    <a:pt x="397" y="32"/>
                  </a:cubicBezTo>
                  <a:cubicBezTo>
                    <a:pt x="355" y="11"/>
                    <a:pt x="309" y="1"/>
                    <a:pt x="26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558454" y="-298732"/>
              <a:ext cx="23313" cy="34321"/>
            </a:xfrm>
            <a:custGeom>
              <a:avLst/>
              <a:gdLst/>
              <a:ahLst/>
              <a:cxnLst/>
              <a:rect l="l" t="t" r="r" b="b"/>
              <a:pathLst>
                <a:path w="521" h="767" extrusionOk="0">
                  <a:moveTo>
                    <a:pt x="269" y="1"/>
                  </a:moveTo>
                  <a:cubicBezTo>
                    <a:pt x="267" y="1"/>
                    <a:pt x="264" y="1"/>
                    <a:pt x="262" y="1"/>
                  </a:cubicBezTo>
                  <a:cubicBezTo>
                    <a:pt x="108" y="7"/>
                    <a:pt x="25" y="114"/>
                    <a:pt x="6" y="254"/>
                  </a:cubicBezTo>
                  <a:cubicBezTo>
                    <a:pt x="0" y="304"/>
                    <a:pt x="14" y="342"/>
                    <a:pt x="31" y="384"/>
                  </a:cubicBezTo>
                  <a:cubicBezTo>
                    <a:pt x="36" y="439"/>
                    <a:pt x="42" y="494"/>
                    <a:pt x="47" y="552"/>
                  </a:cubicBezTo>
                  <a:cubicBezTo>
                    <a:pt x="58" y="659"/>
                    <a:pt x="134" y="767"/>
                    <a:pt x="253" y="767"/>
                  </a:cubicBezTo>
                  <a:cubicBezTo>
                    <a:pt x="256" y="767"/>
                    <a:pt x="259" y="767"/>
                    <a:pt x="262" y="766"/>
                  </a:cubicBezTo>
                  <a:cubicBezTo>
                    <a:pt x="386" y="761"/>
                    <a:pt x="463" y="670"/>
                    <a:pt x="474" y="552"/>
                  </a:cubicBezTo>
                  <a:cubicBezTo>
                    <a:pt x="479" y="494"/>
                    <a:pt x="485" y="439"/>
                    <a:pt x="493" y="381"/>
                  </a:cubicBezTo>
                  <a:cubicBezTo>
                    <a:pt x="510" y="342"/>
                    <a:pt x="521" y="301"/>
                    <a:pt x="515" y="254"/>
                  </a:cubicBezTo>
                  <a:cubicBezTo>
                    <a:pt x="507" y="185"/>
                    <a:pt x="493" y="128"/>
                    <a:pt x="441" y="75"/>
                  </a:cubicBezTo>
                  <a:cubicBezTo>
                    <a:pt x="398" y="33"/>
                    <a:pt x="331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133969" y="-1250535"/>
              <a:ext cx="307997" cy="880855"/>
            </a:xfrm>
            <a:custGeom>
              <a:avLst/>
              <a:gdLst/>
              <a:ahLst/>
              <a:cxnLst/>
              <a:rect l="l" t="t" r="r" b="b"/>
              <a:pathLst>
                <a:path w="6883" h="19685" extrusionOk="0">
                  <a:moveTo>
                    <a:pt x="5410" y="1"/>
                  </a:moveTo>
                  <a:cubicBezTo>
                    <a:pt x="1717" y="1"/>
                    <a:pt x="1" y="4285"/>
                    <a:pt x="362" y="7502"/>
                  </a:cubicBezTo>
                  <a:cubicBezTo>
                    <a:pt x="860" y="11968"/>
                    <a:pt x="3539" y="16453"/>
                    <a:pt x="6604" y="19641"/>
                  </a:cubicBezTo>
                  <a:cubicBezTo>
                    <a:pt x="6633" y="19671"/>
                    <a:pt x="6665" y="19684"/>
                    <a:pt x="6696" y="19684"/>
                  </a:cubicBezTo>
                  <a:cubicBezTo>
                    <a:pt x="6797" y="19684"/>
                    <a:pt x="6883" y="19549"/>
                    <a:pt x="6796" y="19446"/>
                  </a:cubicBezTo>
                  <a:cubicBezTo>
                    <a:pt x="4412" y="16571"/>
                    <a:pt x="2369" y="13394"/>
                    <a:pt x="1281" y="9790"/>
                  </a:cubicBezTo>
                  <a:cubicBezTo>
                    <a:pt x="98" y="5869"/>
                    <a:pt x="965" y="605"/>
                    <a:pt x="5912" y="219"/>
                  </a:cubicBezTo>
                  <a:cubicBezTo>
                    <a:pt x="6039" y="211"/>
                    <a:pt x="6036" y="38"/>
                    <a:pt x="5912" y="27"/>
                  </a:cubicBezTo>
                  <a:cubicBezTo>
                    <a:pt x="5741" y="9"/>
                    <a:pt x="5574" y="1"/>
                    <a:pt x="5410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490436" y="-1292151"/>
              <a:ext cx="36022" cy="26580"/>
            </a:xfrm>
            <a:custGeom>
              <a:avLst/>
              <a:gdLst/>
              <a:ahLst/>
              <a:cxnLst/>
              <a:rect l="l" t="t" r="r" b="b"/>
              <a:pathLst>
                <a:path w="805" h="594" extrusionOk="0">
                  <a:moveTo>
                    <a:pt x="288" y="1"/>
                  </a:moveTo>
                  <a:cubicBezTo>
                    <a:pt x="139" y="1"/>
                    <a:pt x="1" y="150"/>
                    <a:pt x="9" y="296"/>
                  </a:cubicBezTo>
                  <a:cubicBezTo>
                    <a:pt x="14" y="443"/>
                    <a:pt x="132" y="594"/>
                    <a:pt x="291" y="594"/>
                  </a:cubicBezTo>
                  <a:cubicBezTo>
                    <a:pt x="295" y="594"/>
                    <a:pt x="299" y="593"/>
                    <a:pt x="303" y="593"/>
                  </a:cubicBezTo>
                  <a:cubicBezTo>
                    <a:pt x="391" y="585"/>
                    <a:pt x="482" y="585"/>
                    <a:pt x="570" y="560"/>
                  </a:cubicBezTo>
                  <a:cubicBezTo>
                    <a:pt x="678" y="527"/>
                    <a:pt x="804" y="423"/>
                    <a:pt x="799" y="296"/>
                  </a:cubicBezTo>
                  <a:cubicBezTo>
                    <a:pt x="793" y="172"/>
                    <a:pt x="691" y="73"/>
                    <a:pt x="579" y="34"/>
                  </a:cubicBezTo>
                  <a:cubicBezTo>
                    <a:pt x="490" y="7"/>
                    <a:pt x="394" y="7"/>
                    <a:pt x="303" y="1"/>
                  </a:cubicBezTo>
                  <a:cubicBezTo>
                    <a:pt x="298" y="1"/>
                    <a:pt x="293" y="1"/>
                    <a:pt x="28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23742" y="-1264675"/>
              <a:ext cx="34053" cy="24477"/>
            </a:xfrm>
            <a:custGeom>
              <a:avLst/>
              <a:gdLst/>
              <a:ahLst/>
              <a:cxnLst/>
              <a:rect l="l" t="t" r="r" b="b"/>
              <a:pathLst>
                <a:path w="761" h="547" extrusionOk="0">
                  <a:moveTo>
                    <a:pt x="266" y="1"/>
                  </a:moveTo>
                  <a:cubicBezTo>
                    <a:pt x="128" y="1"/>
                    <a:pt x="1" y="135"/>
                    <a:pt x="6" y="274"/>
                  </a:cubicBezTo>
                  <a:cubicBezTo>
                    <a:pt x="14" y="412"/>
                    <a:pt x="123" y="547"/>
                    <a:pt x="270" y="547"/>
                  </a:cubicBezTo>
                  <a:cubicBezTo>
                    <a:pt x="273" y="547"/>
                    <a:pt x="276" y="546"/>
                    <a:pt x="279" y="546"/>
                  </a:cubicBezTo>
                  <a:cubicBezTo>
                    <a:pt x="367" y="541"/>
                    <a:pt x="455" y="541"/>
                    <a:pt x="540" y="519"/>
                  </a:cubicBezTo>
                  <a:cubicBezTo>
                    <a:pt x="642" y="491"/>
                    <a:pt x="760" y="392"/>
                    <a:pt x="758" y="274"/>
                  </a:cubicBezTo>
                  <a:cubicBezTo>
                    <a:pt x="752" y="158"/>
                    <a:pt x="656" y="65"/>
                    <a:pt x="551" y="29"/>
                  </a:cubicBezTo>
                  <a:cubicBezTo>
                    <a:pt x="463" y="1"/>
                    <a:pt x="369" y="4"/>
                    <a:pt x="279" y="1"/>
                  </a:cubicBezTo>
                  <a:cubicBezTo>
                    <a:pt x="274" y="1"/>
                    <a:pt x="270" y="1"/>
                    <a:pt x="26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68638" y="-1172762"/>
              <a:ext cx="26043" cy="36335"/>
            </a:xfrm>
            <a:custGeom>
              <a:avLst/>
              <a:gdLst/>
              <a:ahLst/>
              <a:cxnLst/>
              <a:rect l="l" t="t" r="r" b="b"/>
              <a:pathLst>
                <a:path w="582" h="812" extrusionOk="0">
                  <a:moveTo>
                    <a:pt x="305" y="1"/>
                  </a:moveTo>
                  <a:cubicBezTo>
                    <a:pt x="301" y="1"/>
                    <a:pt x="296" y="1"/>
                    <a:pt x="292" y="1"/>
                  </a:cubicBezTo>
                  <a:cubicBezTo>
                    <a:pt x="141" y="7"/>
                    <a:pt x="0" y="125"/>
                    <a:pt x="3" y="288"/>
                  </a:cubicBezTo>
                  <a:cubicBezTo>
                    <a:pt x="9" y="395"/>
                    <a:pt x="9" y="502"/>
                    <a:pt x="28" y="610"/>
                  </a:cubicBezTo>
                  <a:cubicBezTo>
                    <a:pt x="47" y="703"/>
                    <a:pt x="132" y="772"/>
                    <a:pt x="218" y="800"/>
                  </a:cubicBezTo>
                  <a:cubicBezTo>
                    <a:pt x="241" y="807"/>
                    <a:pt x="268" y="811"/>
                    <a:pt x="294" y="811"/>
                  </a:cubicBezTo>
                  <a:cubicBezTo>
                    <a:pt x="319" y="811"/>
                    <a:pt x="343" y="808"/>
                    <a:pt x="364" y="800"/>
                  </a:cubicBezTo>
                  <a:cubicBezTo>
                    <a:pt x="449" y="772"/>
                    <a:pt x="537" y="703"/>
                    <a:pt x="554" y="610"/>
                  </a:cubicBezTo>
                  <a:cubicBezTo>
                    <a:pt x="576" y="502"/>
                    <a:pt x="576" y="395"/>
                    <a:pt x="579" y="288"/>
                  </a:cubicBezTo>
                  <a:cubicBezTo>
                    <a:pt x="581" y="140"/>
                    <a:pt x="451" y="1"/>
                    <a:pt x="30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249241" y="-1033593"/>
              <a:ext cx="952227" cy="1039619"/>
            </a:xfrm>
            <a:custGeom>
              <a:avLst/>
              <a:gdLst/>
              <a:ahLst/>
              <a:cxnLst/>
              <a:rect l="l" t="t" r="r" b="b"/>
              <a:pathLst>
                <a:path w="21280" h="23233" extrusionOk="0">
                  <a:moveTo>
                    <a:pt x="14222" y="1"/>
                  </a:moveTo>
                  <a:cubicBezTo>
                    <a:pt x="14111" y="1"/>
                    <a:pt x="13996" y="132"/>
                    <a:pt x="14074" y="242"/>
                  </a:cubicBezTo>
                  <a:cubicBezTo>
                    <a:pt x="16147" y="3152"/>
                    <a:pt x="17692" y="6390"/>
                    <a:pt x="18496" y="9876"/>
                  </a:cubicBezTo>
                  <a:cubicBezTo>
                    <a:pt x="18964" y="11897"/>
                    <a:pt x="19248" y="13967"/>
                    <a:pt x="19438" y="16029"/>
                  </a:cubicBezTo>
                  <a:cubicBezTo>
                    <a:pt x="19622" y="18014"/>
                    <a:pt x="19666" y="20506"/>
                    <a:pt x="17899" y="21839"/>
                  </a:cubicBezTo>
                  <a:cubicBezTo>
                    <a:pt x="17228" y="22343"/>
                    <a:pt x="16435" y="22550"/>
                    <a:pt x="15582" y="22550"/>
                  </a:cubicBezTo>
                  <a:cubicBezTo>
                    <a:pt x="12809" y="22550"/>
                    <a:pt x="9400" y="20362"/>
                    <a:pt x="7505" y="19080"/>
                  </a:cubicBezTo>
                  <a:cubicBezTo>
                    <a:pt x="4666" y="17158"/>
                    <a:pt x="2455" y="14694"/>
                    <a:pt x="346" y="12026"/>
                  </a:cubicBezTo>
                  <a:cubicBezTo>
                    <a:pt x="313" y="11985"/>
                    <a:pt x="273" y="11968"/>
                    <a:pt x="233" y="11968"/>
                  </a:cubicBezTo>
                  <a:cubicBezTo>
                    <a:pt x="116" y="11968"/>
                    <a:pt x="1" y="12114"/>
                    <a:pt x="68" y="12241"/>
                  </a:cubicBezTo>
                  <a:cubicBezTo>
                    <a:pt x="1935" y="15633"/>
                    <a:pt x="4972" y="18392"/>
                    <a:pt x="8257" y="20385"/>
                  </a:cubicBezTo>
                  <a:cubicBezTo>
                    <a:pt x="10111" y="21510"/>
                    <a:pt x="13079" y="23233"/>
                    <a:pt x="15649" y="23233"/>
                  </a:cubicBezTo>
                  <a:cubicBezTo>
                    <a:pt x="16620" y="23233"/>
                    <a:pt x="17533" y="22987"/>
                    <a:pt x="18309" y="22370"/>
                  </a:cubicBezTo>
                  <a:cubicBezTo>
                    <a:pt x="21280" y="20005"/>
                    <a:pt x="20035" y="15063"/>
                    <a:pt x="19493" y="11908"/>
                  </a:cubicBezTo>
                  <a:cubicBezTo>
                    <a:pt x="18738" y="7522"/>
                    <a:pt x="17144" y="3516"/>
                    <a:pt x="14322" y="49"/>
                  </a:cubicBezTo>
                  <a:cubicBezTo>
                    <a:pt x="14294" y="15"/>
                    <a:pt x="14258" y="1"/>
                    <a:pt x="14222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708138" y="-277834"/>
              <a:ext cx="347330" cy="182436"/>
            </a:xfrm>
            <a:custGeom>
              <a:avLst/>
              <a:gdLst/>
              <a:ahLst/>
              <a:cxnLst/>
              <a:rect l="l" t="t" r="r" b="b"/>
              <a:pathLst>
                <a:path w="7762" h="4077" extrusionOk="0">
                  <a:moveTo>
                    <a:pt x="6789" y="1"/>
                  </a:moveTo>
                  <a:cubicBezTo>
                    <a:pt x="6705" y="1"/>
                    <a:pt x="6624" y="66"/>
                    <a:pt x="6658" y="167"/>
                  </a:cubicBezTo>
                  <a:cubicBezTo>
                    <a:pt x="7120" y="1566"/>
                    <a:pt x="6413" y="3055"/>
                    <a:pt x="4987" y="3543"/>
                  </a:cubicBezTo>
                  <a:cubicBezTo>
                    <a:pt x="4623" y="3667"/>
                    <a:pt x="4260" y="3721"/>
                    <a:pt x="3900" y="3721"/>
                  </a:cubicBezTo>
                  <a:cubicBezTo>
                    <a:pt x="2586" y="3721"/>
                    <a:pt x="1314" y="2999"/>
                    <a:pt x="218" y="2312"/>
                  </a:cubicBezTo>
                  <a:cubicBezTo>
                    <a:pt x="196" y="2298"/>
                    <a:pt x="175" y="2292"/>
                    <a:pt x="156" y="2292"/>
                  </a:cubicBezTo>
                  <a:cubicBezTo>
                    <a:pt x="59" y="2292"/>
                    <a:pt x="1" y="2442"/>
                    <a:pt x="100" y="2513"/>
                  </a:cubicBezTo>
                  <a:cubicBezTo>
                    <a:pt x="1180" y="3310"/>
                    <a:pt x="2625" y="4076"/>
                    <a:pt x="4026" y="4076"/>
                  </a:cubicBezTo>
                  <a:cubicBezTo>
                    <a:pt x="4620" y="4076"/>
                    <a:pt x="5207" y="3938"/>
                    <a:pt x="5755" y="3606"/>
                  </a:cubicBezTo>
                  <a:cubicBezTo>
                    <a:pt x="6925" y="2896"/>
                    <a:pt x="7762" y="1302"/>
                    <a:pt x="6911" y="63"/>
                  </a:cubicBezTo>
                  <a:cubicBezTo>
                    <a:pt x="6881" y="20"/>
                    <a:pt x="6834" y="1"/>
                    <a:pt x="6789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703215" y="-1045317"/>
              <a:ext cx="222529" cy="667140"/>
            </a:xfrm>
            <a:custGeom>
              <a:avLst/>
              <a:gdLst/>
              <a:ahLst/>
              <a:cxnLst/>
              <a:rect l="l" t="t" r="r" b="b"/>
              <a:pathLst>
                <a:path w="4973" h="14909" extrusionOk="0">
                  <a:moveTo>
                    <a:pt x="219" y="0"/>
                  </a:moveTo>
                  <a:cubicBezTo>
                    <a:pt x="109" y="0"/>
                    <a:pt x="1" y="120"/>
                    <a:pt x="77" y="231"/>
                  </a:cubicBezTo>
                  <a:cubicBezTo>
                    <a:pt x="1520" y="2365"/>
                    <a:pt x="2789" y="4367"/>
                    <a:pt x="3431" y="6905"/>
                  </a:cubicBezTo>
                  <a:cubicBezTo>
                    <a:pt x="4092" y="9526"/>
                    <a:pt x="4083" y="12236"/>
                    <a:pt x="3547" y="14876"/>
                  </a:cubicBezTo>
                  <a:cubicBezTo>
                    <a:pt x="3543" y="14896"/>
                    <a:pt x="3560" y="14909"/>
                    <a:pt x="3575" y="14909"/>
                  </a:cubicBezTo>
                  <a:cubicBezTo>
                    <a:pt x="3586" y="14909"/>
                    <a:pt x="3596" y="14903"/>
                    <a:pt x="3599" y="14890"/>
                  </a:cubicBezTo>
                  <a:cubicBezTo>
                    <a:pt x="4973" y="10011"/>
                    <a:pt x="3984" y="3764"/>
                    <a:pt x="322" y="44"/>
                  </a:cubicBezTo>
                  <a:cubicBezTo>
                    <a:pt x="292" y="13"/>
                    <a:pt x="256" y="0"/>
                    <a:pt x="21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580604" y="-1120943"/>
              <a:ext cx="31860" cy="43002"/>
            </a:xfrm>
            <a:custGeom>
              <a:avLst/>
              <a:gdLst/>
              <a:ahLst/>
              <a:cxnLst/>
              <a:rect l="l" t="t" r="r" b="b"/>
              <a:pathLst>
                <a:path w="712" h="961" extrusionOk="0">
                  <a:moveTo>
                    <a:pt x="356" y="1"/>
                  </a:moveTo>
                  <a:cubicBezTo>
                    <a:pt x="297" y="1"/>
                    <a:pt x="239" y="16"/>
                    <a:pt x="191" y="46"/>
                  </a:cubicBezTo>
                  <a:cubicBezTo>
                    <a:pt x="48" y="134"/>
                    <a:pt x="1" y="267"/>
                    <a:pt x="1" y="424"/>
                  </a:cubicBezTo>
                  <a:lnTo>
                    <a:pt x="1" y="605"/>
                  </a:lnTo>
                  <a:cubicBezTo>
                    <a:pt x="1" y="788"/>
                    <a:pt x="159" y="961"/>
                    <a:pt x="343" y="961"/>
                  </a:cubicBezTo>
                  <a:cubicBezTo>
                    <a:pt x="347" y="961"/>
                    <a:pt x="352" y="961"/>
                    <a:pt x="356" y="960"/>
                  </a:cubicBezTo>
                  <a:cubicBezTo>
                    <a:pt x="549" y="952"/>
                    <a:pt x="711" y="804"/>
                    <a:pt x="711" y="605"/>
                  </a:cubicBezTo>
                  <a:lnTo>
                    <a:pt x="711" y="424"/>
                  </a:lnTo>
                  <a:cubicBezTo>
                    <a:pt x="711" y="267"/>
                    <a:pt x="664" y="134"/>
                    <a:pt x="524" y="46"/>
                  </a:cubicBezTo>
                  <a:cubicBezTo>
                    <a:pt x="474" y="16"/>
                    <a:pt x="415" y="1"/>
                    <a:pt x="35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436022" y="-725544"/>
              <a:ext cx="137285" cy="165521"/>
            </a:xfrm>
            <a:custGeom>
              <a:avLst/>
              <a:gdLst/>
              <a:ahLst/>
              <a:cxnLst/>
              <a:rect l="l" t="t" r="r" b="b"/>
              <a:pathLst>
                <a:path w="3068" h="3699" extrusionOk="0">
                  <a:moveTo>
                    <a:pt x="52" y="0"/>
                  </a:moveTo>
                  <a:cubicBezTo>
                    <a:pt x="27" y="0"/>
                    <a:pt x="0" y="25"/>
                    <a:pt x="8" y="54"/>
                  </a:cubicBezTo>
                  <a:cubicBezTo>
                    <a:pt x="399" y="1565"/>
                    <a:pt x="1508" y="3014"/>
                    <a:pt x="2937" y="3691"/>
                  </a:cubicBezTo>
                  <a:cubicBezTo>
                    <a:pt x="2949" y="3696"/>
                    <a:pt x="2960" y="3699"/>
                    <a:pt x="2970" y="3699"/>
                  </a:cubicBezTo>
                  <a:cubicBezTo>
                    <a:pt x="3032" y="3699"/>
                    <a:pt x="3067" y="3618"/>
                    <a:pt x="3006" y="3575"/>
                  </a:cubicBezTo>
                  <a:cubicBezTo>
                    <a:pt x="1673" y="2620"/>
                    <a:pt x="729" y="1541"/>
                    <a:pt x="82" y="21"/>
                  </a:cubicBezTo>
                  <a:cubicBezTo>
                    <a:pt x="76" y="6"/>
                    <a:pt x="64" y="0"/>
                    <a:pt x="5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778124" y="-629021"/>
              <a:ext cx="33561" cy="39199"/>
            </a:xfrm>
            <a:custGeom>
              <a:avLst/>
              <a:gdLst/>
              <a:ahLst/>
              <a:cxnLst/>
              <a:rect l="l" t="t" r="r" b="b"/>
              <a:pathLst>
                <a:path w="750" h="876" extrusionOk="0">
                  <a:moveTo>
                    <a:pt x="375" y="0"/>
                  </a:moveTo>
                  <a:cubicBezTo>
                    <a:pt x="268" y="0"/>
                    <a:pt x="161" y="61"/>
                    <a:pt x="130" y="182"/>
                  </a:cubicBezTo>
                  <a:cubicBezTo>
                    <a:pt x="105" y="273"/>
                    <a:pt x="80" y="367"/>
                    <a:pt x="55" y="457"/>
                  </a:cubicBezTo>
                  <a:cubicBezTo>
                    <a:pt x="0" y="664"/>
                    <a:pt x="160" y="876"/>
                    <a:pt x="375" y="876"/>
                  </a:cubicBezTo>
                  <a:cubicBezTo>
                    <a:pt x="590" y="876"/>
                    <a:pt x="749" y="664"/>
                    <a:pt x="694" y="457"/>
                  </a:cubicBezTo>
                  <a:cubicBezTo>
                    <a:pt x="669" y="367"/>
                    <a:pt x="645" y="273"/>
                    <a:pt x="620" y="182"/>
                  </a:cubicBezTo>
                  <a:cubicBezTo>
                    <a:pt x="588" y="61"/>
                    <a:pt x="481" y="0"/>
                    <a:pt x="375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53198" y="-1377442"/>
              <a:ext cx="590846" cy="802681"/>
            </a:xfrm>
            <a:custGeom>
              <a:avLst/>
              <a:gdLst/>
              <a:ahLst/>
              <a:cxnLst/>
              <a:rect l="l" t="t" r="r" b="b"/>
              <a:pathLst>
                <a:path w="13204" h="17938" extrusionOk="0">
                  <a:moveTo>
                    <a:pt x="6947" y="0"/>
                  </a:moveTo>
                  <a:cubicBezTo>
                    <a:pt x="4565" y="0"/>
                    <a:pt x="2343" y="845"/>
                    <a:pt x="1195" y="3243"/>
                  </a:cubicBezTo>
                  <a:cubicBezTo>
                    <a:pt x="303" y="5101"/>
                    <a:pt x="372" y="7276"/>
                    <a:pt x="655" y="9270"/>
                  </a:cubicBezTo>
                  <a:cubicBezTo>
                    <a:pt x="1079" y="12249"/>
                    <a:pt x="1936" y="15159"/>
                    <a:pt x="3166" y="17904"/>
                  </a:cubicBezTo>
                  <a:cubicBezTo>
                    <a:pt x="3176" y="17928"/>
                    <a:pt x="3197" y="17938"/>
                    <a:pt x="3220" y="17938"/>
                  </a:cubicBezTo>
                  <a:cubicBezTo>
                    <a:pt x="3264" y="17938"/>
                    <a:pt x="3313" y="17898"/>
                    <a:pt x="3293" y="17849"/>
                  </a:cubicBezTo>
                  <a:cubicBezTo>
                    <a:pt x="1784" y="13953"/>
                    <a:pt x="0" y="8967"/>
                    <a:pt x="1027" y="4751"/>
                  </a:cubicBezTo>
                  <a:cubicBezTo>
                    <a:pt x="1669" y="2114"/>
                    <a:pt x="3855" y="577"/>
                    <a:pt x="6503" y="423"/>
                  </a:cubicBezTo>
                  <a:cubicBezTo>
                    <a:pt x="6652" y="415"/>
                    <a:pt x="6800" y="410"/>
                    <a:pt x="6946" y="410"/>
                  </a:cubicBezTo>
                  <a:cubicBezTo>
                    <a:pt x="9045" y="410"/>
                    <a:pt x="10975" y="1251"/>
                    <a:pt x="12987" y="1753"/>
                  </a:cubicBezTo>
                  <a:cubicBezTo>
                    <a:pt x="12997" y="1755"/>
                    <a:pt x="13006" y="1756"/>
                    <a:pt x="13015" y="1756"/>
                  </a:cubicBezTo>
                  <a:cubicBezTo>
                    <a:pt x="13132" y="1756"/>
                    <a:pt x="13204" y="1586"/>
                    <a:pt x="13084" y="1527"/>
                  </a:cubicBezTo>
                  <a:cubicBezTo>
                    <a:pt x="11350" y="680"/>
                    <a:pt x="9084" y="0"/>
                    <a:pt x="6947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0" name="Google Shape;330;p5"/>
          <p:cNvSpPr/>
          <p:nvPr/>
        </p:nvSpPr>
        <p:spPr>
          <a:xfrm>
            <a:off x="3671877" y="62878"/>
            <a:ext cx="300424" cy="300541"/>
          </a:xfrm>
          <a:custGeom>
            <a:avLst/>
            <a:gdLst/>
            <a:ahLst/>
            <a:cxnLst/>
            <a:rect l="l" t="t" r="r" b="b"/>
            <a:pathLst>
              <a:path w="2093" h="2094" extrusionOk="0">
                <a:moveTo>
                  <a:pt x="1019" y="1"/>
                </a:moveTo>
                <a:cubicBezTo>
                  <a:pt x="1019" y="1"/>
                  <a:pt x="945" y="482"/>
                  <a:pt x="928" y="931"/>
                </a:cubicBezTo>
                <a:cubicBezTo>
                  <a:pt x="576" y="956"/>
                  <a:pt x="0" y="1074"/>
                  <a:pt x="0" y="1074"/>
                </a:cubicBezTo>
                <a:cubicBezTo>
                  <a:pt x="0" y="1074"/>
                  <a:pt x="479" y="1149"/>
                  <a:pt x="928" y="1165"/>
                </a:cubicBezTo>
                <a:cubicBezTo>
                  <a:pt x="936" y="1620"/>
                  <a:pt x="1019" y="2093"/>
                  <a:pt x="1019" y="2093"/>
                </a:cubicBezTo>
                <a:cubicBezTo>
                  <a:pt x="1019" y="2093"/>
                  <a:pt x="1137" y="1520"/>
                  <a:pt x="1162" y="1165"/>
                </a:cubicBezTo>
                <a:cubicBezTo>
                  <a:pt x="1619" y="1157"/>
                  <a:pt x="2093" y="1074"/>
                  <a:pt x="2093" y="1074"/>
                </a:cubicBezTo>
                <a:cubicBezTo>
                  <a:pt x="2093" y="1074"/>
                  <a:pt x="1517" y="956"/>
                  <a:pt x="1162" y="931"/>
                </a:cubicBezTo>
                <a:cubicBezTo>
                  <a:pt x="1137" y="579"/>
                  <a:pt x="1019" y="1"/>
                  <a:pt x="101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5"/>
          <p:cNvSpPr/>
          <p:nvPr/>
        </p:nvSpPr>
        <p:spPr>
          <a:xfrm>
            <a:off x="245048" y="2909206"/>
            <a:ext cx="300406" cy="300418"/>
          </a:xfrm>
          <a:custGeom>
            <a:avLst/>
            <a:gdLst/>
            <a:ahLst/>
            <a:cxnLst/>
            <a:rect l="l" t="t" r="r" b="b"/>
            <a:pathLst>
              <a:path w="4723" h="4723" extrusionOk="0">
                <a:moveTo>
                  <a:pt x="2297" y="1"/>
                </a:moveTo>
                <a:cubicBezTo>
                  <a:pt x="2297" y="1"/>
                  <a:pt x="2129" y="1089"/>
                  <a:pt x="2096" y="2102"/>
                </a:cubicBezTo>
                <a:cubicBezTo>
                  <a:pt x="1295" y="2160"/>
                  <a:pt x="1" y="2424"/>
                  <a:pt x="1" y="2424"/>
                </a:cubicBezTo>
                <a:cubicBezTo>
                  <a:pt x="1" y="2424"/>
                  <a:pt x="1083" y="2595"/>
                  <a:pt x="2091" y="2628"/>
                </a:cubicBezTo>
                <a:cubicBezTo>
                  <a:pt x="2115" y="3657"/>
                  <a:pt x="2297" y="4723"/>
                  <a:pt x="2297" y="4723"/>
                </a:cubicBezTo>
                <a:cubicBezTo>
                  <a:pt x="2297" y="4723"/>
                  <a:pt x="2564" y="3432"/>
                  <a:pt x="2622" y="2630"/>
                </a:cubicBezTo>
                <a:cubicBezTo>
                  <a:pt x="3652" y="2608"/>
                  <a:pt x="4723" y="2424"/>
                  <a:pt x="4723" y="2424"/>
                </a:cubicBezTo>
                <a:cubicBezTo>
                  <a:pt x="4723" y="2424"/>
                  <a:pt x="3421" y="2157"/>
                  <a:pt x="2622" y="2102"/>
                </a:cubicBezTo>
                <a:cubicBezTo>
                  <a:pt x="2564" y="1303"/>
                  <a:pt x="2297" y="1"/>
                  <a:pt x="229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" name="Google Shape;332;p5"/>
          <p:cNvGrpSpPr/>
          <p:nvPr/>
        </p:nvGrpSpPr>
        <p:grpSpPr>
          <a:xfrm>
            <a:off x="4623107" y="-1178231"/>
            <a:ext cx="1587045" cy="1764437"/>
            <a:chOff x="-2461806" y="-1519518"/>
            <a:chExt cx="1587045" cy="1764437"/>
          </a:xfrm>
        </p:grpSpPr>
        <p:sp>
          <p:nvSpPr>
            <p:cNvPr id="333" name="Google Shape;333;p5"/>
            <p:cNvSpPr/>
            <p:nvPr/>
          </p:nvSpPr>
          <p:spPr>
            <a:xfrm>
              <a:off x="-2460239" y="-1461569"/>
              <a:ext cx="1524279" cy="1417556"/>
            </a:xfrm>
            <a:custGeom>
              <a:avLst/>
              <a:gdLst/>
              <a:ahLst/>
              <a:cxnLst/>
              <a:rect l="l" t="t" r="r" b="b"/>
              <a:pathLst>
                <a:path w="34064" h="31679" extrusionOk="0">
                  <a:moveTo>
                    <a:pt x="35" y="1"/>
                  </a:moveTo>
                  <a:cubicBezTo>
                    <a:pt x="8" y="1"/>
                    <a:pt x="1" y="41"/>
                    <a:pt x="29" y="54"/>
                  </a:cubicBezTo>
                  <a:cubicBezTo>
                    <a:pt x="8594" y="3239"/>
                    <a:pt x="9814" y="13520"/>
                    <a:pt x="13448" y="20706"/>
                  </a:cubicBezTo>
                  <a:cubicBezTo>
                    <a:pt x="15238" y="24244"/>
                    <a:pt x="17793" y="27097"/>
                    <a:pt x="21405" y="28823"/>
                  </a:cubicBezTo>
                  <a:cubicBezTo>
                    <a:pt x="25020" y="30546"/>
                    <a:pt x="29348" y="31472"/>
                    <a:pt x="33341" y="31678"/>
                  </a:cubicBezTo>
                  <a:cubicBezTo>
                    <a:pt x="33350" y="31679"/>
                    <a:pt x="33359" y="31679"/>
                    <a:pt x="33368" y="31679"/>
                  </a:cubicBezTo>
                  <a:cubicBezTo>
                    <a:pt x="33945" y="31679"/>
                    <a:pt x="34064" y="30754"/>
                    <a:pt x="33484" y="30624"/>
                  </a:cubicBezTo>
                  <a:cubicBezTo>
                    <a:pt x="29260" y="29679"/>
                    <a:pt x="24990" y="29440"/>
                    <a:pt x="21097" y="27328"/>
                  </a:cubicBezTo>
                  <a:cubicBezTo>
                    <a:pt x="16892" y="25045"/>
                    <a:pt x="14516" y="21037"/>
                    <a:pt x="12765" y="16733"/>
                  </a:cubicBezTo>
                  <a:cubicBezTo>
                    <a:pt x="10186" y="10395"/>
                    <a:pt x="7669" y="1805"/>
                    <a:pt x="42" y="1"/>
                  </a:cubicBezTo>
                  <a:cubicBezTo>
                    <a:pt x="40" y="1"/>
                    <a:pt x="37" y="1"/>
                    <a:pt x="3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-2394459" y="-1519518"/>
              <a:ext cx="1134886" cy="1069107"/>
            </a:xfrm>
            <a:custGeom>
              <a:avLst/>
              <a:gdLst/>
              <a:ahLst/>
              <a:cxnLst/>
              <a:rect l="l" t="t" r="r" b="b"/>
              <a:pathLst>
                <a:path w="25362" h="23892" extrusionOk="0">
                  <a:moveTo>
                    <a:pt x="72" y="0"/>
                  </a:moveTo>
                  <a:cubicBezTo>
                    <a:pt x="26" y="0"/>
                    <a:pt x="1" y="71"/>
                    <a:pt x="48" y="93"/>
                  </a:cubicBezTo>
                  <a:cubicBezTo>
                    <a:pt x="3214" y="1539"/>
                    <a:pt x="6061" y="3133"/>
                    <a:pt x="8024" y="6123"/>
                  </a:cubicBezTo>
                  <a:cubicBezTo>
                    <a:pt x="9767" y="8783"/>
                    <a:pt x="10643" y="11899"/>
                    <a:pt x="12006" y="14749"/>
                  </a:cubicBezTo>
                  <a:cubicBezTo>
                    <a:pt x="14210" y="19351"/>
                    <a:pt x="19004" y="23891"/>
                    <a:pt x="24450" y="23891"/>
                  </a:cubicBezTo>
                  <a:cubicBezTo>
                    <a:pt x="24501" y="23891"/>
                    <a:pt x="24551" y="23891"/>
                    <a:pt x="24602" y="23890"/>
                  </a:cubicBezTo>
                  <a:cubicBezTo>
                    <a:pt x="25219" y="23882"/>
                    <a:pt x="25362" y="22965"/>
                    <a:pt x="24748" y="22802"/>
                  </a:cubicBezTo>
                  <a:cubicBezTo>
                    <a:pt x="21686" y="21987"/>
                    <a:pt x="19018" y="21250"/>
                    <a:pt x="16551" y="19121"/>
                  </a:cubicBezTo>
                  <a:cubicBezTo>
                    <a:pt x="14115" y="17021"/>
                    <a:pt x="12766" y="14174"/>
                    <a:pt x="11483" y="11291"/>
                  </a:cubicBezTo>
                  <a:cubicBezTo>
                    <a:pt x="10340" y="8722"/>
                    <a:pt x="9134" y="6120"/>
                    <a:pt x="7083" y="4135"/>
                  </a:cubicBezTo>
                  <a:cubicBezTo>
                    <a:pt x="5136" y="2252"/>
                    <a:pt x="2680" y="779"/>
                    <a:pt x="87" y="2"/>
                  </a:cubicBezTo>
                  <a:cubicBezTo>
                    <a:pt x="82" y="1"/>
                    <a:pt x="77" y="0"/>
                    <a:pt x="7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-2461806" y="-1423219"/>
              <a:ext cx="824159" cy="1573635"/>
            </a:xfrm>
            <a:custGeom>
              <a:avLst/>
              <a:gdLst/>
              <a:ahLst/>
              <a:cxnLst/>
              <a:rect l="l" t="t" r="r" b="b"/>
              <a:pathLst>
                <a:path w="18418" h="35167" extrusionOk="0">
                  <a:moveTo>
                    <a:pt x="88" y="1"/>
                  </a:moveTo>
                  <a:cubicBezTo>
                    <a:pt x="34" y="1"/>
                    <a:pt x="1" y="91"/>
                    <a:pt x="58" y="116"/>
                  </a:cubicBezTo>
                  <a:cubicBezTo>
                    <a:pt x="8100" y="3641"/>
                    <a:pt x="4381" y="14929"/>
                    <a:pt x="6016" y="21576"/>
                  </a:cubicBezTo>
                  <a:cubicBezTo>
                    <a:pt x="7429" y="27308"/>
                    <a:pt x="11897" y="33417"/>
                    <a:pt x="17770" y="35149"/>
                  </a:cubicBezTo>
                  <a:cubicBezTo>
                    <a:pt x="17811" y="35161"/>
                    <a:pt x="17850" y="35167"/>
                    <a:pt x="17887" y="35167"/>
                  </a:cubicBezTo>
                  <a:cubicBezTo>
                    <a:pt x="18248" y="35167"/>
                    <a:pt x="18418" y="34637"/>
                    <a:pt x="18076" y="34425"/>
                  </a:cubicBezTo>
                  <a:lnTo>
                    <a:pt x="18076" y="34425"/>
                  </a:lnTo>
                  <a:lnTo>
                    <a:pt x="18076" y="34428"/>
                  </a:lnTo>
                  <a:cubicBezTo>
                    <a:pt x="14970" y="32509"/>
                    <a:pt x="12175" y="30573"/>
                    <a:pt x="10066" y="27514"/>
                  </a:cubicBezTo>
                  <a:cubicBezTo>
                    <a:pt x="7891" y="24351"/>
                    <a:pt x="6820" y="20766"/>
                    <a:pt x="6644" y="16950"/>
                  </a:cubicBezTo>
                  <a:cubicBezTo>
                    <a:pt x="6374" y="11063"/>
                    <a:pt x="7040" y="2492"/>
                    <a:pt x="105" y="4"/>
                  </a:cubicBezTo>
                  <a:cubicBezTo>
                    <a:pt x="99" y="1"/>
                    <a:pt x="93" y="1"/>
                    <a:pt x="8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-2045018" y="-831867"/>
              <a:ext cx="976793" cy="1016305"/>
            </a:xfrm>
            <a:custGeom>
              <a:avLst/>
              <a:gdLst/>
              <a:ahLst/>
              <a:cxnLst/>
              <a:rect l="l" t="t" r="r" b="b"/>
              <a:pathLst>
                <a:path w="21829" h="22712" extrusionOk="0">
                  <a:moveTo>
                    <a:pt x="50" y="1"/>
                  </a:moveTo>
                  <a:cubicBezTo>
                    <a:pt x="25" y="1"/>
                    <a:pt x="1" y="17"/>
                    <a:pt x="1" y="48"/>
                  </a:cubicBezTo>
                  <a:cubicBezTo>
                    <a:pt x="136" y="5863"/>
                    <a:pt x="2278" y="11351"/>
                    <a:pt x="6278" y="15615"/>
                  </a:cubicBezTo>
                  <a:cubicBezTo>
                    <a:pt x="10031" y="19619"/>
                    <a:pt x="15775" y="22712"/>
                    <a:pt x="21364" y="22712"/>
                  </a:cubicBezTo>
                  <a:cubicBezTo>
                    <a:pt x="21425" y="22712"/>
                    <a:pt x="21487" y="22711"/>
                    <a:pt x="21548" y="22711"/>
                  </a:cubicBezTo>
                  <a:cubicBezTo>
                    <a:pt x="21765" y="22708"/>
                    <a:pt x="21829" y="22361"/>
                    <a:pt x="21600" y="22320"/>
                  </a:cubicBezTo>
                  <a:cubicBezTo>
                    <a:pt x="16017" y="21268"/>
                    <a:pt x="11008" y="19481"/>
                    <a:pt x="6898" y="15373"/>
                  </a:cubicBezTo>
                  <a:cubicBezTo>
                    <a:pt x="2870" y="11351"/>
                    <a:pt x="460" y="5717"/>
                    <a:pt x="103" y="48"/>
                  </a:cubicBezTo>
                  <a:cubicBezTo>
                    <a:pt x="100" y="17"/>
                    <a:pt x="74" y="1"/>
                    <a:pt x="50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-1645323" y="-474012"/>
              <a:ext cx="414362" cy="215191"/>
            </a:xfrm>
            <a:custGeom>
              <a:avLst/>
              <a:gdLst/>
              <a:ahLst/>
              <a:cxnLst/>
              <a:rect l="l" t="t" r="r" b="b"/>
              <a:pathLst>
                <a:path w="9260" h="4809" extrusionOk="0">
                  <a:moveTo>
                    <a:pt x="137" y="1"/>
                  </a:moveTo>
                  <a:cubicBezTo>
                    <a:pt x="64" y="1"/>
                    <a:pt x="1" y="89"/>
                    <a:pt x="69" y="152"/>
                  </a:cubicBezTo>
                  <a:cubicBezTo>
                    <a:pt x="2525" y="2393"/>
                    <a:pt x="5686" y="4326"/>
                    <a:pt x="9031" y="4807"/>
                  </a:cubicBezTo>
                  <a:cubicBezTo>
                    <a:pt x="9039" y="4808"/>
                    <a:pt x="9046" y="4809"/>
                    <a:pt x="9053" y="4809"/>
                  </a:cubicBezTo>
                  <a:cubicBezTo>
                    <a:pt x="9200" y="4809"/>
                    <a:pt x="9260" y="4604"/>
                    <a:pt x="9100" y="4551"/>
                  </a:cubicBezTo>
                  <a:cubicBezTo>
                    <a:pt x="5801" y="3500"/>
                    <a:pt x="2861" y="2307"/>
                    <a:pt x="199" y="25"/>
                  </a:cubicBezTo>
                  <a:cubicBezTo>
                    <a:pt x="179" y="8"/>
                    <a:pt x="157" y="1"/>
                    <a:pt x="137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-1135637" y="-269019"/>
              <a:ext cx="54860" cy="42421"/>
            </a:xfrm>
            <a:custGeom>
              <a:avLst/>
              <a:gdLst/>
              <a:ahLst/>
              <a:cxnLst/>
              <a:rect l="l" t="t" r="r" b="b"/>
              <a:pathLst>
                <a:path w="1226" h="948" extrusionOk="0">
                  <a:moveTo>
                    <a:pt x="612" y="1"/>
                  </a:moveTo>
                  <a:cubicBezTo>
                    <a:pt x="1" y="1"/>
                    <a:pt x="1" y="948"/>
                    <a:pt x="612" y="948"/>
                  </a:cubicBezTo>
                  <a:cubicBezTo>
                    <a:pt x="1226" y="948"/>
                    <a:pt x="1226" y="1"/>
                    <a:pt x="612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-1483334" y="-76823"/>
              <a:ext cx="36290" cy="28146"/>
            </a:xfrm>
            <a:custGeom>
              <a:avLst/>
              <a:gdLst/>
              <a:ahLst/>
              <a:cxnLst/>
              <a:rect l="l" t="t" r="r" b="b"/>
              <a:pathLst>
                <a:path w="811" h="629" extrusionOk="0">
                  <a:moveTo>
                    <a:pt x="406" y="1"/>
                  </a:moveTo>
                  <a:cubicBezTo>
                    <a:pt x="1" y="1"/>
                    <a:pt x="1" y="628"/>
                    <a:pt x="406" y="628"/>
                  </a:cubicBezTo>
                  <a:cubicBezTo>
                    <a:pt x="810" y="628"/>
                    <a:pt x="810" y="1"/>
                    <a:pt x="40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-1350744" y="-27197"/>
              <a:ext cx="46716" cy="34724"/>
            </a:xfrm>
            <a:custGeom>
              <a:avLst/>
              <a:gdLst/>
              <a:ahLst/>
              <a:cxnLst/>
              <a:rect l="l" t="t" r="r" b="b"/>
              <a:pathLst>
                <a:path w="1044" h="776" extrusionOk="0">
                  <a:moveTo>
                    <a:pt x="377" y="1"/>
                  </a:moveTo>
                  <a:cubicBezTo>
                    <a:pt x="181" y="1"/>
                    <a:pt x="1" y="195"/>
                    <a:pt x="9" y="389"/>
                  </a:cubicBezTo>
                  <a:cubicBezTo>
                    <a:pt x="19" y="578"/>
                    <a:pt x="168" y="776"/>
                    <a:pt x="372" y="776"/>
                  </a:cubicBezTo>
                  <a:cubicBezTo>
                    <a:pt x="381" y="776"/>
                    <a:pt x="389" y="776"/>
                    <a:pt x="397" y="775"/>
                  </a:cubicBezTo>
                  <a:cubicBezTo>
                    <a:pt x="540" y="764"/>
                    <a:pt x="697" y="769"/>
                    <a:pt x="821" y="687"/>
                  </a:cubicBezTo>
                  <a:cubicBezTo>
                    <a:pt x="1044" y="538"/>
                    <a:pt x="1044" y="238"/>
                    <a:pt x="821" y="89"/>
                  </a:cubicBezTo>
                  <a:cubicBezTo>
                    <a:pt x="697" y="7"/>
                    <a:pt x="540" y="12"/>
                    <a:pt x="397" y="1"/>
                  </a:cubicBezTo>
                  <a:cubicBezTo>
                    <a:pt x="390" y="1"/>
                    <a:pt x="384" y="1"/>
                    <a:pt x="377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-1206832" y="19028"/>
              <a:ext cx="332071" cy="61573"/>
            </a:xfrm>
            <a:custGeom>
              <a:avLst/>
              <a:gdLst/>
              <a:ahLst/>
              <a:cxnLst/>
              <a:rect l="l" t="t" r="r" b="b"/>
              <a:pathLst>
                <a:path w="7421" h="1376" extrusionOk="0">
                  <a:moveTo>
                    <a:pt x="167" y="0"/>
                  </a:moveTo>
                  <a:cubicBezTo>
                    <a:pt x="38" y="0"/>
                    <a:pt x="0" y="204"/>
                    <a:pt x="141" y="254"/>
                  </a:cubicBezTo>
                  <a:cubicBezTo>
                    <a:pt x="1903" y="889"/>
                    <a:pt x="3870" y="1376"/>
                    <a:pt x="5791" y="1376"/>
                  </a:cubicBezTo>
                  <a:cubicBezTo>
                    <a:pt x="6286" y="1376"/>
                    <a:pt x="6779" y="1343"/>
                    <a:pt x="7263" y="1273"/>
                  </a:cubicBezTo>
                  <a:cubicBezTo>
                    <a:pt x="7420" y="1251"/>
                    <a:pt x="7365" y="1028"/>
                    <a:pt x="7228" y="1014"/>
                  </a:cubicBezTo>
                  <a:cubicBezTo>
                    <a:pt x="4829" y="799"/>
                    <a:pt x="2542" y="684"/>
                    <a:pt x="207" y="6"/>
                  </a:cubicBezTo>
                  <a:cubicBezTo>
                    <a:pt x="193" y="2"/>
                    <a:pt x="179" y="0"/>
                    <a:pt x="167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-1549472" y="159673"/>
              <a:ext cx="45419" cy="39825"/>
            </a:xfrm>
            <a:custGeom>
              <a:avLst/>
              <a:gdLst/>
              <a:ahLst/>
              <a:cxnLst/>
              <a:rect l="l" t="t" r="r" b="b"/>
              <a:pathLst>
                <a:path w="1015" h="890" extrusionOk="0">
                  <a:moveTo>
                    <a:pt x="408" y="0"/>
                  </a:moveTo>
                  <a:cubicBezTo>
                    <a:pt x="317" y="0"/>
                    <a:pt x="225" y="33"/>
                    <a:pt x="157" y="101"/>
                  </a:cubicBezTo>
                  <a:cubicBezTo>
                    <a:pt x="0" y="258"/>
                    <a:pt x="28" y="542"/>
                    <a:pt x="229" y="652"/>
                  </a:cubicBezTo>
                  <a:cubicBezTo>
                    <a:pt x="347" y="718"/>
                    <a:pt x="463" y="784"/>
                    <a:pt x="579" y="856"/>
                  </a:cubicBezTo>
                  <a:cubicBezTo>
                    <a:pt x="617" y="879"/>
                    <a:pt x="657" y="889"/>
                    <a:pt x="695" y="889"/>
                  </a:cubicBezTo>
                  <a:cubicBezTo>
                    <a:pt x="866" y="889"/>
                    <a:pt x="1015" y="688"/>
                    <a:pt x="912" y="522"/>
                  </a:cubicBezTo>
                  <a:cubicBezTo>
                    <a:pt x="840" y="407"/>
                    <a:pt x="774" y="288"/>
                    <a:pt x="711" y="173"/>
                  </a:cubicBezTo>
                  <a:cubicBezTo>
                    <a:pt x="648" y="58"/>
                    <a:pt x="528" y="0"/>
                    <a:pt x="408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-1407530" y="211358"/>
              <a:ext cx="43271" cy="33561"/>
            </a:xfrm>
            <a:custGeom>
              <a:avLst/>
              <a:gdLst/>
              <a:ahLst/>
              <a:cxnLst/>
              <a:rect l="l" t="t" r="r" b="b"/>
              <a:pathLst>
                <a:path w="967" h="750" extrusionOk="0">
                  <a:moveTo>
                    <a:pt x="485" y="1"/>
                  </a:moveTo>
                  <a:cubicBezTo>
                    <a:pt x="0" y="1"/>
                    <a:pt x="0" y="750"/>
                    <a:pt x="485" y="750"/>
                  </a:cubicBezTo>
                  <a:cubicBezTo>
                    <a:pt x="967" y="750"/>
                    <a:pt x="967" y="1"/>
                    <a:pt x="48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4" name="Google Shape;344;p5"/>
          <p:cNvSpPr/>
          <p:nvPr/>
        </p:nvSpPr>
        <p:spPr>
          <a:xfrm>
            <a:off x="8607002" y="990277"/>
            <a:ext cx="300406" cy="300418"/>
          </a:xfrm>
          <a:custGeom>
            <a:avLst/>
            <a:gdLst/>
            <a:ahLst/>
            <a:cxnLst/>
            <a:rect l="l" t="t" r="r" b="b"/>
            <a:pathLst>
              <a:path w="4723" h="4723" extrusionOk="0">
                <a:moveTo>
                  <a:pt x="2297" y="0"/>
                </a:moveTo>
                <a:cubicBezTo>
                  <a:pt x="2297" y="0"/>
                  <a:pt x="2129" y="1091"/>
                  <a:pt x="2096" y="2101"/>
                </a:cubicBezTo>
                <a:cubicBezTo>
                  <a:pt x="1294" y="2159"/>
                  <a:pt x="0" y="2423"/>
                  <a:pt x="0" y="2423"/>
                </a:cubicBezTo>
                <a:cubicBezTo>
                  <a:pt x="0" y="2423"/>
                  <a:pt x="1082" y="2594"/>
                  <a:pt x="2090" y="2627"/>
                </a:cubicBezTo>
                <a:cubicBezTo>
                  <a:pt x="2112" y="3657"/>
                  <a:pt x="2297" y="4722"/>
                  <a:pt x="2297" y="4722"/>
                </a:cubicBezTo>
                <a:cubicBezTo>
                  <a:pt x="2297" y="4722"/>
                  <a:pt x="2561" y="3431"/>
                  <a:pt x="2621" y="2630"/>
                </a:cubicBezTo>
                <a:cubicBezTo>
                  <a:pt x="3651" y="2608"/>
                  <a:pt x="4722" y="2423"/>
                  <a:pt x="4722" y="2423"/>
                </a:cubicBezTo>
                <a:cubicBezTo>
                  <a:pt x="4722" y="2423"/>
                  <a:pt x="3420" y="2156"/>
                  <a:pt x="2621" y="2101"/>
                </a:cubicBezTo>
                <a:cubicBezTo>
                  <a:pt x="2564" y="1303"/>
                  <a:pt x="2297" y="0"/>
                  <a:pt x="229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5" name="Google Shape;345;p5"/>
          <p:cNvGrpSpPr/>
          <p:nvPr/>
        </p:nvGrpSpPr>
        <p:grpSpPr>
          <a:xfrm rot="1016838">
            <a:off x="5056173" y="4277773"/>
            <a:ext cx="1616765" cy="1763462"/>
            <a:chOff x="1798787" y="3873267"/>
            <a:chExt cx="1616720" cy="1763413"/>
          </a:xfrm>
        </p:grpSpPr>
        <p:sp>
          <p:nvSpPr>
            <p:cNvPr id="346" name="Google Shape;346;p5"/>
            <p:cNvSpPr/>
            <p:nvPr/>
          </p:nvSpPr>
          <p:spPr>
            <a:xfrm>
              <a:off x="1822951" y="3996952"/>
              <a:ext cx="1384935" cy="1639727"/>
            </a:xfrm>
            <a:custGeom>
              <a:avLst/>
              <a:gdLst/>
              <a:ahLst/>
              <a:cxnLst/>
              <a:rect l="l" t="t" r="r" b="b"/>
              <a:pathLst>
                <a:path w="30950" h="36644" extrusionOk="0">
                  <a:moveTo>
                    <a:pt x="27962" y="1"/>
                  </a:moveTo>
                  <a:cubicBezTo>
                    <a:pt x="27626" y="1"/>
                    <a:pt x="27285" y="277"/>
                    <a:pt x="27389" y="709"/>
                  </a:cubicBezTo>
                  <a:cubicBezTo>
                    <a:pt x="29727" y="10252"/>
                    <a:pt x="19138" y="15230"/>
                    <a:pt x="12673" y="19390"/>
                  </a:cubicBezTo>
                  <a:cubicBezTo>
                    <a:pt x="6492" y="23366"/>
                    <a:pt x="1638" y="29247"/>
                    <a:pt x="14" y="36540"/>
                  </a:cubicBezTo>
                  <a:cubicBezTo>
                    <a:pt x="0" y="36603"/>
                    <a:pt x="49" y="36643"/>
                    <a:pt x="96" y="36643"/>
                  </a:cubicBezTo>
                  <a:cubicBezTo>
                    <a:pt x="127" y="36643"/>
                    <a:pt x="158" y="36625"/>
                    <a:pt x="171" y="36584"/>
                  </a:cubicBezTo>
                  <a:cubicBezTo>
                    <a:pt x="1506" y="32424"/>
                    <a:pt x="3477" y="28666"/>
                    <a:pt x="6415" y="25403"/>
                  </a:cubicBezTo>
                  <a:cubicBezTo>
                    <a:pt x="9416" y="22069"/>
                    <a:pt x="13177" y="19910"/>
                    <a:pt x="17040" y="17733"/>
                  </a:cubicBezTo>
                  <a:cubicBezTo>
                    <a:pt x="23048" y="14343"/>
                    <a:pt x="30949" y="8424"/>
                    <a:pt x="28494" y="403"/>
                  </a:cubicBezTo>
                  <a:cubicBezTo>
                    <a:pt x="28407" y="123"/>
                    <a:pt x="28185" y="1"/>
                    <a:pt x="27962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1798787" y="3873267"/>
              <a:ext cx="1016708" cy="1680671"/>
            </a:xfrm>
            <a:custGeom>
              <a:avLst/>
              <a:gdLst/>
              <a:ahLst/>
              <a:cxnLst/>
              <a:rect l="l" t="t" r="r" b="b"/>
              <a:pathLst>
                <a:path w="22721" h="37559" extrusionOk="0">
                  <a:moveTo>
                    <a:pt x="21526" y="0"/>
                  </a:moveTo>
                  <a:cubicBezTo>
                    <a:pt x="21232" y="0"/>
                    <a:pt x="20921" y="199"/>
                    <a:pt x="20933" y="544"/>
                  </a:cubicBezTo>
                  <a:cubicBezTo>
                    <a:pt x="21077" y="4561"/>
                    <a:pt x="21768" y="8820"/>
                    <a:pt x="19521" y="12440"/>
                  </a:cubicBezTo>
                  <a:cubicBezTo>
                    <a:pt x="17489" y="15720"/>
                    <a:pt x="13679" y="17322"/>
                    <a:pt x="10727" y="19618"/>
                  </a:cubicBezTo>
                  <a:cubicBezTo>
                    <a:pt x="5265" y="23869"/>
                    <a:pt x="980" y="30579"/>
                    <a:pt x="6" y="37493"/>
                  </a:cubicBezTo>
                  <a:cubicBezTo>
                    <a:pt x="1" y="37531"/>
                    <a:pt x="33" y="37558"/>
                    <a:pt x="63" y="37558"/>
                  </a:cubicBezTo>
                  <a:cubicBezTo>
                    <a:pt x="83" y="37558"/>
                    <a:pt x="101" y="37547"/>
                    <a:pt x="108" y="37520"/>
                  </a:cubicBezTo>
                  <a:cubicBezTo>
                    <a:pt x="1096" y="33663"/>
                    <a:pt x="2456" y="29973"/>
                    <a:pt x="4805" y="26722"/>
                  </a:cubicBezTo>
                  <a:cubicBezTo>
                    <a:pt x="7291" y="23283"/>
                    <a:pt x="10438" y="20623"/>
                    <a:pt x="14031" y="18410"/>
                  </a:cubicBezTo>
                  <a:cubicBezTo>
                    <a:pt x="17004" y="16581"/>
                    <a:pt x="19953" y="14660"/>
                    <a:pt x="21338" y="11303"/>
                  </a:cubicBezTo>
                  <a:cubicBezTo>
                    <a:pt x="22720" y="7950"/>
                    <a:pt x="22572" y="3916"/>
                    <a:pt x="22021" y="398"/>
                  </a:cubicBezTo>
                  <a:cubicBezTo>
                    <a:pt x="21978" y="124"/>
                    <a:pt x="21757" y="0"/>
                    <a:pt x="2152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5"/>
            <p:cNvSpPr/>
            <p:nvPr/>
          </p:nvSpPr>
          <p:spPr>
            <a:xfrm>
              <a:off x="1990042" y="4320082"/>
              <a:ext cx="1385651" cy="1154396"/>
            </a:xfrm>
            <a:custGeom>
              <a:avLst/>
              <a:gdLst/>
              <a:ahLst/>
              <a:cxnLst/>
              <a:rect l="l" t="t" r="r" b="b"/>
              <a:pathLst>
                <a:path w="30966" h="25798" extrusionOk="0">
                  <a:moveTo>
                    <a:pt x="29516" y="1"/>
                  </a:moveTo>
                  <a:cubicBezTo>
                    <a:pt x="29334" y="1"/>
                    <a:pt x="29157" y="134"/>
                    <a:pt x="29126" y="380"/>
                  </a:cubicBezTo>
                  <a:cubicBezTo>
                    <a:pt x="28895" y="2227"/>
                    <a:pt x="28887" y="3722"/>
                    <a:pt x="27887" y="5385"/>
                  </a:cubicBezTo>
                  <a:cubicBezTo>
                    <a:pt x="26946" y="6949"/>
                    <a:pt x="25591" y="8259"/>
                    <a:pt x="24068" y="9253"/>
                  </a:cubicBezTo>
                  <a:cubicBezTo>
                    <a:pt x="20866" y="11340"/>
                    <a:pt x="17009" y="12120"/>
                    <a:pt x="13493" y="13510"/>
                  </a:cubicBezTo>
                  <a:cubicBezTo>
                    <a:pt x="7722" y="15795"/>
                    <a:pt x="2692" y="20046"/>
                    <a:pt x="21" y="25715"/>
                  </a:cubicBezTo>
                  <a:cubicBezTo>
                    <a:pt x="1" y="25759"/>
                    <a:pt x="36" y="25797"/>
                    <a:pt x="72" y="25797"/>
                  </a:cubicBezTo>
                  <a:cubicBezTo>
                    <a:pt x="89" y="25797"/>
                    <a:pt x="106" y="25789"/>
                    <a:pt x="118" y="25770"/>
                  </a:cubicBezTo>
                  <a:cubicBezTo>
                    <a:pt x="2136" y="22568"/>
                    <a:pt x="4589" y="19738"/>
                    <a:pt x="7700" y="17552"/>
                  </a:cubicBezTo>
                  <a:cubicBezTo>
                    <a:pt x="10993" y="15239"/>
                    <a:pt x="14721" y="14129"/>
                    <a:pt x="18501" y="12888"/>
                  </a:cubicBezTo>
                  <a:cubicBezTo>
                    <a:pt x="21701" y="11839"/>
                    <a:pt x="24897" y="10523"/>
                    <a:pt x="27257" y="8034"/>
                  </a:cubicBezTo>
                  <a:cubicBezTo>
                    <a:pt x="29016" y="6181"/>
                    <a:pt x="30965" y="2907"/>
                    <a:pt x="29892" y="275"/>
                  </a:cubicBezTo>
                  <a:cubicBezTo>
                    <a:pt x="29815" y="88"/>
                    <a:pt x="29664" y="1"/>
                    <a:pt x="2951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5"/>
            <p:cNvSpPr/>
            <p:nvPr/>
          </p:nvSpPr>
          <p:spPr>
            <a:xfrm>
              <a:off x="2048529" y="5087968"/>
              <a:ext cx="937013" cy="478977"/>
            </a:xfrm>
            <a:custGeom>
              <a:avLst/>
              <a:gdLst/>
              <a:ahLst/>
              <a:cxnLst/>
              <a:rect l="l" t="t" r="r" b="b"/>
              <a:pathLst>
                <a:path w="20940" h="10704" extrusionOk="0">
                  <a:moveTo>
                    <a:pt x="20596" y="1"/>
                  </a:moveTo>
                  <a:cubicBezTo>
                    <a:pt x="20569" y="1"/>
                    <a:pt x="20541" y="6"/>
                    <a:pt x="20512" y="17"/>
                  </a:cubicBezTo>
                  <a:cubicBezTo>
                    <a:pt x="19146" y="560"/>
                    <a:pt x="17888" y="1097"/>
                    <a:pt x="16393" y="1179"/>
                  </a:cubicBezTo>
                  <a:cubicBezTo>
                    <a:pt x="16150" y="1193"/>
                    <a:pt x="15908" y="1198"/>
                    <a:pt x="15664" y="1198"/>
                  </a:cubicBezTo>
                  <a:cubicBezTo>
                    <a:pt x="15072" y="1198"/>
                    <a:pt x="14479" y="1169"/>
                    <a:pt x="13887" y="1169"/>
                  </a:cubicBezTo>
                  <a:cubicBezTo>
                    <a:pt x="13644" y="1169"/>
                    <a:pt x="13401" y="1174"/>
                    <a:pt x="13158" y="1187"/>
                  </a:cubicBezTo>
                  <a:cubicBezTo>
                    <a:pt x="11253" y="1289"/>
                    <a:pt x="9389" y="1790"/>
                    <a:pt x="7668" y="2608"/>
                  </a:cubicBezTo>
                  <a:cubicBezTo>
                    <a:pt x="4248" y="4230"/>
                    <a:pt x="1371" y="7099"/>
                    <a:pt x="11" y="10651"/>
                  </a:cubicBezTo>
                  <a:cubicBezTo>
                    <a:pt x="0" y="10680"/>
                    <a:pt x="27" y="10703"/>
                    <a:pt x="53" y="10703"/>
                  </a:cubicBezTo>
                  <a:cubicBezTo>
                    <a:pt x="66" y="10703"/>
                    <a:pt x="78" y="10697"/>
                    <a:pt x="85" y="10684"/>
                  </a:cubicBezTo>
                  <a:cubicBezTo>
                    <a:pt x="2073" y="6843"/>
                    <a:pt x="5322" y="3919"/>
                    <a:pt x="9502" y="2666"/>
                  </a:cubicBezTo>
                  <a:cubicBezTo>
                    <a:pt x="11630" y="2027"/>
                    <a:pt x="13662" y="2137"/>
                    <a:pt x="15842" y="2115"/>
                  </a:cubicBezTo>
                  <a:cubicBezTo>
                    <a:pt x="17643" y="2096"/>
                    <a:pt x="19414" y="1705"/>
                    <a:pt x="20774" y="463"/>
                  </a:cubicBezTo>
                  <a:cubicBezTo>
                    <a:pt x="20939" y="310"/>
                    <a:pt x="20805" y="1"/>
                    <a:pt x="2059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5"/>
            <p:cNvSpPr/>
            <p:nvPr/>
          </p:nvSpPr>
          <p:spPr>
            <a:xfrm>
              <a:off x="2698681" y="4201408"/>
              <a:ext cx="241010" cy="395344"/>
            </a:xfrm>
            <a:custGeom>
              <a:avLst/>
              <a:gdLst/>
              <a:ahLst/>
              <a:cxnLst/>
              <a:rect l="l" t="t" r="r" b="b"/>
              <a:pathLst>
                <a:path w="5386" h="8835" extrusionOk="0">
                  <a:moveTo>
                    <a:pt x="5089" y="1"/>
                  </a:moveTo>
                  <a:cubicBezTo>
                    <a:pt x="4938" y="1"/>
                    <a:pt x="4780" y="98"/>
                    <a:pt x="4769" y="292"/>
                  </a:cubicBezTo>
                  <a:cubicBezTo>
                    <a:pt x="4554" y="3703"/>
                    <a:pt x="2800" y="6702"/>
                    <a:pt x="58" y="8709"/>
                  </a:cubicBezTo>
                  <a:cubicBezTo>
                    <a:pt x="0" y="8750"/>
                    <a:pt x="34" y="8835"/>
                    <a:pt x="91" y="8835"/>
                  </a:cubicBezTo>
                  <a:cubicBezTo>
                    <a:pt x="102" y="8835"/>
                    <a:pt x="114" y="8832"/>
                    <a:pt x="127" y="8824"/>
                  </a:cubicBezTo>
                  <a:cubicBezTo>
                    <a:pt x="3246" y="7029"/>
                    <a:pt x="5108" y="3855"/>
                    <a:pt x="5372" y="292"/>
                  </a:cubicBezTo>
                  <a:cubicBezTo>
                    <a:pt x="5386" y="98"/>
                    <a:pt x="5240" y="1"/>
                    <a:pt x="5089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5"/>
            <p:cNvSpPr/>
            <p:nvPr/>
          </p:nvSpPr>
          <p:spPr>
            <a:xfrm>
              <a:off x="2920947" y="4025949"/>
              <a:ext cx="45240" cy="52176"/>
            </a:xfrm>
            <a:custGeom>
              <a:avLst/>
              <a:gdLst/>
              <a:ahLst/>
              <a:cxnLst/>
              <a:rect l="l" t="t" r="r" b="b"/>
              <a:pathLst>
                <a:path w="1011" h="1166" extrusionOk="0">
                  <a:moveTo>
                    <a:pt x="517" y="0"/>
                  </a:moveTo>
                  <a:cubicBezTo>
                    <a:pt x="513" y="0"/>
                    <a:pt x="508" y="0"/>
                    <a:pt x="504" y="0"/>
                  </a:cubicBezTo>
                  <a:cubicBezTo>
                    <a:pt x="388" y="6"/>
                    <a:pt x="275" y="47"/>
                    <a:pt x="190" y="133"/>
                  </a:cubicBezTo>
                  <a:cubicBezTo>
                    <a:pt x="124" y="199"/>
                    <a:pt x="88" y="279"/>
                    <a:pt x="58" y="367"/>
                  </a:cubicBezTo>
                  <a:cubicBezTo>
                    <a:pt x="25" y="463"/>
                    <a:pt x="22" y="570"/>
                    <a:pt x="11" y="672"/>
                  </a:cubicBezTo>
                  <a:cubicBezTo>
                    <a:pt x="0" y="788"/>
                    <a:pt x="77" y="939"/>
                    <a:pt x="157" y="1019"/>
                  </a:cubicBezTo>
                  <a:cubicBezTo>
                    <a:pt x="239" y="1101"/>
                    <a:pt x="372" y="1165"/>
                    <a:pt x="490" y="1165"/>
                  </a:cubicBezTo>
                  <a:cubicBezTo>
                    <a:pt x="494" y="1165"/>
                    <a:pt x="499" y="1165"/>
                    <a:pt x="504" y="1165"/>
                  </a:cubicBezTo>
                  <a:cubicBezTo>
                    <a:pt x="631" y="1157"/>
                    <a:pt x="763" y="1116"/>
                    <a:pt x="854" y="1019"/>
                  </a:cubicBezTo>
                  <a:cubicBezTo>
                    <a:pt x="936" y="931"/>
                    <a:pt x="1011" y="799"/>
                    <a:pt x="997" y="672"/>
                  </a:cubicBezTo>
                  <a:cubicBezTo>
                    <a:pt x="986" y="576"/>
                    <a:pt x="986" y="469"/>
                    <a:pt x="955" y="378"/>
                  </a:cubicBezTo>
                  <a:cubicBezTo>
                    <a:pt x="928" y="303"/>
                    <a:pt x="900" y="237"/>
                    <a:pt x="851" y="177"/>
                  </a:cubicBezTo>
                  <a:cubicBezTo>
                    <a:pt x="776" y="78"/>
                    <a:pt x="648" y="0"/>
                    <a:pt x="517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5"/>
            <p:cNvSpPr/>
            <p:nvPr/>
          </p:nvSpPr>
          <p:spPr>
            <a:xfrm>
              <a:off x="2871634" y="4693464"/>
              <a:ext cx="58932" cy="41884"/>
            </a:xfrm>
            <a:custGeom>
              <a:avLst/>
              <a:gdLst/>
              <a:ahLst/>
              <a:cxnLst/>
              <a:rect l="l" t="t" r="r" b="b"/>
              <a:pathLst>
                <a:path w="1317" h="936" extrusionOk="0">
                  <a:moveTo>
                    <a:pt x="1024" y="1"/>
                  </a:moveTo>
                  <a:cubicBezTo>
                    <a:pt x="1002" y="1"/>
                    <a:pt x="981" y="3"/>
                    <a:pt x="959" y="6"/>
                  </a:cubicBezTo>
                  <a:cubicBezTo>
                    <a:pt x="901" y="15"/>
                    <a:pt x="846" y="23"/>
                    <a:pt x="788" y="37"/>
                  </a:cubicBezTo>
                  <a:lnTo>
                    <a:pt x="706" y="59"/>
                  </a:lnTo>
                  <a:cubicBezTo>
                    <a:pt x="678" y="67"/>
                    <a:pt x="664" y="71"/>
                    <a:pt x="662" y="71"/>
                  </a:cubicBezTo>
                  <a:cubicBezTo>
                    <a:pt x="660" y="71"/>
                    <a:pt x="665" y="69"/>
                    <a:pt x="675" y="64"/>
                  </a:cubicBezTo>
                  <a:lnTo>
                    <a:pt x="675" y="64"/>
                  </a:lnTo>
                  <a:cubicBezTo>
                    <a:pt x="518" y="89"/>
                    <a:pt x="386" y="152"/>
                    <a:pt x="249" y="232"/>
                  </a:cubicBezTo>
                  <a:cubicBezTo>
                    <a:pt x="75" y="328"/>
                    <a:pt x="1" y="582"/>
                    <a:pt x="111" y="752"/>
                  </a:cubicBezTo>
                  <a:cubicBezTo>
                    <a:pt x="191" y="876"/>
                    <a:pt x="309" y="935"/>
                    <a:pt x="436" y="935"/>
                  </a:cubicBezTo>
                  <a:cubicBezTo>
                    <a:pt x="501" y="935"/>
                    <a:pt x="568" y="920"/>
                    <a:pt x="634" y="890"/>
                  </a:cubicBezTo>
                  <a:cubicBezTo>
                    <a:pt x="686" y="865"/>
                    <a:pt x="741" y="841"/>
                    <a:pt x="791" y="813"/>
                  </a:cubicBezTo>
                  <a:cubicBezTo>
                    <a:pt x="816" y="796"/>
                    <a:pt x="841" y="780"/>
                    <a:pt x="865" y="766"/>
                  </a:cubicBezTo>
                  <a:cubicBezTo>
                    <a:pt x="923" y="733"/>
                    <a:pt x="967" y="686"/>
                    <a:pt x="1000" y="631"/>
                  </a:cubicBezTo>
                  <a:lnTo>
                    <a:pt x="1000" y="631"/>
                  </a:lnTo>
                  <a:cubicBezTo>
                    <a:pt x="996" y="640"/>
                    <a:pt x="995" y="645"/>
                    <a:pt x="998" y="645"/>
                  </a:cubicBezTo>
                  <a:cubicBezTo>
                    <a:pt x="1002" y="645"/>
                    <a:pt x="1013" y="636"/>
                    <a:pt x="1031" y="615"/>
                  </a:cubicBezTo>
                  <a:cubicBezTo>
                    <a:pt x="1053" y="598"/>
                    <a:pt x="1072" y="582"/>
                    <a:pt x="1094" y="562"/>
                  </a:cubicBezTo>
                  <a:cubicBezTo>
                    <a:pt x="1138" y="527"/>
                    <a:pt x="1176" y="485"/>
                    <a:pt x="1215" y="447"/>
                  </a:cubicBezTo>
                  <a:cubicBezTo>
                    <a:pt x="1298" y="364"/>
                    <a:pt x="1317" y="229"/>
                    <a:pt x="1256" y="127"/>
                  </a:cubicBezTo>
                  <a:cubicBezTo>
                    <a:pt x="1205" y="38"/>
                    <a:pt x="1118" y="1"/>
                    <a:pt x="1024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5"/>
            <p:cNvSpPr/>
            <p:nvPr/>
          </p:nvSpPr>
          <p:spPr>
            <a:xfrm>
              <a:off x="3057296" y="4560292"/>
              <a:ext cx="63273" cy="49088"/>
            </a:xfrm>
            <a:custGeom>
              <a:avLst/>
              <a:gdLst/>
              <a:ahLst/>
              <a:cxnLst/>
              <a:rect l="l" t="t" r="r" b="b"/>
              <a:pathLst>
                <a:path w="1414" h="1097" extrusionOk="0">
                  <a:moveTo>
                    <a:pt x="706" y="0"/>
                  </a:moveTo>
                  <a:cubicBezTo>
                    <a:pt x="1" y="0"/>
                    <a:pt x="1" y="1096"/>
                    <a:pt x="706" y="1096"/>
                  </a:cubicBezTo>
                  <a:cubicBezTo>
                    <a:pt x="1413" y="1096"/>
                    <a:pt x="1413" y="0"/>
                    <a:pt x="70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5"/>
            <p:cNvSpPr/>
            <p:nvPr/>
          </p:nvSpPr>
          <p:spPr>
            <a:xfrm>
              <a:off x="3169793" y="4168921"/>
              <a:ext cx="100592" cy="286831"/>
            </a:xfrm>
            <a:custGeom>
              <a:avLst/>
              <a:gdLst/>
              <a:ahLst/>
              <a:cxnLst/>
              <a:rect l="l" t="t" r="r" b="b"/>
              <a:pathLst>
                <a:path w="2248" h="6410" extrusionOk="0">
                  <a:moveTo>
                    <a:pt x="1801" y="1"/>
                  </a:moveTo>
                  <a:cubicBezTo>
                    <a:pt x="1738" y="1"/>
                    <a:pt x="1671" y="37"/>
                    <a:pt x="1653" y="101"/>
                  </a:cubicBezTo>
                  <a:cubicBezTo>
                    <a:pt x="1361" y="1123"/>
                    <a:pt x="1336" y="2202"/>
                    <a:pt x="1066" y="3234"/>
                  </a:cubicBezTo>
                  <a:cubicBezTo>
                    <a:pt x="799" y="4261"/>
                    <a:pt x="444" y="5275"/>
                    <a:pt x="37" y="6255"/>
                  </a:cubicBezTo>
                  <a:cubicBezTo>
                    <a:pt x="0" y="6344"/>
                    <a:pt x="82" y="6410"/>
                    <a:pt x="162" y="6410"/>
                  </a:cubicBezTo>
                  <a:cubicBezTo>
                    <a:pt x="204" y="6410"/>
                    <a:pt x="244" y="6392"/>
                    <a:pt x="268" y="6351"/>
                  </a:cubicBezTo>
                  <a:cubicBezTo>
                    <a:pt x="1284" y="4586"/>
                    <a:pt x="2247" y="2174"/>
                    <a:pt x="1923" y="101"/>
                  </a:cubicBezTo>
                  <a:lnTo>
                    <a:pt x="1925" y="101"/>
                  </a:lnTo>
                  <a:cubicBezTo>
                    <a:pt x="1915" y="32"/>
                    <a:pt x="1859" y="1"/>
                    <a:pt x="180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2659481" y="4800637"/>
              <a:ext cx="659623" cy="230718"/>
            </a:xfrm>
            <a:custGeom>
              <a:avLst/>
              <a:gdLst/>
              <a:ahLst/>
              <a:cxnLst/>
              <a:rect l="l" t="t" r="r" b="b"/>
              <a:pathLst>
                <a:path w="14741" h="5156" extrusionOk="0">
                  <a:moveTo>
                    <a:pt x="14441" y="1"/>
                  </a:moveTo>
                  <a:cubicBezTo>
                    <a:pt x="14402" y="1"/>
                    <a:pt x="14361" y="12"/>
                    <a:pt x="14320" y="37"/>
                  </a:cubicBezTo>
                  <a:cubicBezTo>
                    <a:pt x="13249" y="703"/>
                    <a:pt x="12418" y="1664"/>
                    <a:pt x="11306" y="2306"/>
                  </a:cubicBezTo>
                  <a:cubicBezTo>
                    <a:pt x="10218" y="2933"/>
                    <a:pt x="9051" y="3407"/>
                    <a:pt x="7847" y="3762"/>
                  </a:cubicBezTo>
                  <a:cubicBezTo>
                    <a:pt x="5328" y="4506"/>
                    <a:pt x="2685" y="4756"/>
                    <a:pt x="80" y="5031"/>
                  </a:cubicBezTo>
                  <a:cubicBezTo>
                    <a:pt x="4" y="5040"/>
                    <a:pt x="1" y="5155"/>
                    <a:pt x="78" y="5155"/>
                  </a:cubicBezTo>
                  <a:cubicBezTo>
                    <a:pt x="79" y="5155"/>
                    <a:pt x="80" y="5155"/>
                    <a:pt x="80" y="5155"/>
                  </a:cubicBezTo>
                  <a:cubicBezTo>
                    <a:pt x="2894" y="5062"/>
                    <a:pt x="5722" y="4850"/>
                    <a:pt x="8448" y="4104"/>
                  </a:cubicBezTo>
                  <a:cubicBezTo>
                    <a:pt x="10559" y="3528"/>
                    <a:pt x="13566" y="2432"/>
                    <a:pt x="14654" y="370"/>
                  </a:cubicBezTo>
                  <a:cubicBezTo>
                    <a:pt x="14741" y="203"/>
                    <a:pt x="14609" y="1"/>
                    <a:pt x="1444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3370491" y="4699639"/>
              <a:ext cx="45016" cy="34903"/>
            </a:xfrm>
            <a:custGeom>
              <a:avLst/>
              <a:gdLst/>
              <a:ahLst/>
              <a:cxnLst/>
              <a:rect l="l" t="t" r="r" b="b"/>
              <a:pathLst>
                <a:path w="1006" h="780" extrusionOk="0">
                  <a:moveTo>
                    <a:pt x="505" y="0"/>
                  </a:moveTo>
                  <a:cubicBezTo>
                    <a:pt x="4" y="0"/>
                    <a:pt x="1" y="780"/>
                    <a:pt x="505" y="780"/>
                  </a:cubicBezTo>
                  <a:cubicBezTo>
                    <a:pt x="1006" y="780"/>
                    <a:pt x="1006" y="0"/>
                    <a:pt x="505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3100209" y="5058836"/>
              <a:ext cx="40317" cy="30428"/>
            </a:xfrm>
            <a:custGeom>
              <a:avLst/>
              <a:gdLst/>
              <a:ahLst/>
              <a:cxnLst/>
              <a:rect l="l" t="t" r="r" b="b"/>
              <a:pathLst>
                <a:path w="901" h="680" extrusionOk="0">
                  <a:moveTo>
                    <a:pt x="341" y="1"/>
                  </a:moveTo>
                  <a:cubicBezTo>
                    <a:pt x="161" y="1"/>
                    <a:pt x="0" y="151"/>
                    <a:pt x="0" y="341"/>
                  </a:cubicBezTo>
                  <a:cubicBezTo>
                    <a:pt x="0" y="531"/>
                    <a:pt x="162" y="680"/>
                    <a:pt x="343" y="680"/>
                  </a:cubicBezTo>
                  <a:cubicBezTo>
                    <a:pt x="372" y="680"/>
                    <a:pt x="401" y="676"/>
                    <a:pt x="430" y="668"/>
                  </a:cubicBezTo>
                  <a:cubicBezTo>
                    <a:pt x="520" y="644"/>
                    <a:pt x="614" y="616"/>
                    <a:pt x="705" y="591"/>
                  </a:cubicBezTo>
                  <a:cubicBezTo>
                    <a:pt x="810" y="561"/>
                    <a:pt x="900" y="454"/>
                    <a:pt x="895" y="341"/>
                  </a:cubicBezTo>
                  <a:cubicBezTo>
                    <a:pt x="889" y="225"/>
                    <a:pt x="818" y="120"/>
                    <a:pt x="705" y="87"/>
                  </a:cubicBezTo>
                  <a:cubicBezTo>
                    <a:pt x="611" y="63"/>
                    <a:pt x="520" y="38"/>
                    <a:pt x="430" y="13"/>
                  </a:cubicBezTo>
                  <a:cubicBezTo>
                    <a:pt x="400" y="5"/>
                    <a:pt x="370" y="1"/>
                    <a:pt x="34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58;p5"/>
          <p:cNvGrpSpPr/>
          <p:nvPr/>
        </p:nvGrpSpPr>
        <p:grpSpPr>
          <a:xfrm>
            <a:off x="3240300" y="4595987"/>
            <a:ext cx="1163607" cy="1127030"/>
            <a:chOff x="4825425" y="2214275"/>
            <a:chExt cx="1163607" cy="1127030"/>
          </a:xfrm>
        </p:grpSpPr>
        <p:sp>
          <p:nvSpPr>
            <p:cNvPr id="359" name="Google Shape;359;p5"/>
            <p:cNvSpPr/>
            <p:nvPr/>
          </p:nvSpPr>
          <p:spPr>
            <a:xfrm>
              <a:off x="4876030" y="2225343"/>
              <a:ext cx="1113002" cy="1113027"/>
            </a:xfrm>
            <a:custGeom>
              <a:avLst/>
              <a:gdLst/>
              <a:ahLst/>
              <a:cxnLst/>
              <a:rect l="l" t="t" r="r" b="b"/>
              <a:pathLst>
                <a:path w="45350" h="45351" extrusionOk="0">
                  <a:moveTo>
                    <a:pt x="22674" y="1"/>
                  </a:moveTo>
                  <a:cubicBezTo>
                    <a:pt x="16660" y="1"/>
                    <a:pt x="10895" y="2391"/>
                    <a:pt x="6641" y="6642"/>
                  </a:cubicBezTo>
                  <a:cubicBezTo>
                    <a:pt x="2390" y="10896"/>
                    <a:pt x="0" y="16664"/>
                    <a:pt x="0" y="22677"/>
                  </a:cubicBezTo>
                  <a:cubicBezTo>
                    <a:pt x="0" y="28690"/>
                    <a:pt x="2390" y="34458"/>
                    <a:pt x="6641" y="38709"/>
                  </a:cubicBezTo>
                  <a:cubicBezTo>
                    <a:pt x="10895" y="42963"/>
                    <a:pt x="16660" y="45350"/>
                    <a:pt x="22674" y="45350"/>
                  </a:cubicBezTo>
                  <a:cubicBezTo>
                    <a:pt x="28689" y="45350"/>
                    <a:pt x="34455" y="42963"/>
                    <a:pt x="38709" y="38709"/>
                  </a:cubicBezTo>
                  <a:cubicBezTo>
                    <a:pt x="42960" y="34458"/>
                    <a:pt x="45350" y="28690"/>
                    <a:pt x="45350" y="22677"/>
                  </a:cubicBezTo>
                  <a:cubicBezTo>
                    <a:pt x="45350" y="16664"/>
                    <a:pt x="42960" y="10896"/>
                    <a:pt x="38709" y="6642"/>
                  </a:cubicBezTo>
                  <a:cubicBezTo>
                    <a:pt x="34455" y="2391"/>
                    <a:pt x="28689" y="1"/>
                    <a:pt x="226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4951961" y="2947357"/>
              <a:ext cx="993014" cy="247487"/>
            </a:xfrm>
            <a:custGeom>
              <a:avLst/>
              <a:gdLst/>
              <a:ahLst/>
              <a:cxnLst/>
              <a:rect l="l" t="t" r="r" b="b"/>
              <a:pathLst>
                <a:path w="40461" h="10084" extrusionOk="0">
                  <a:moveTo>
                    <a:pt x="29566" y="0"/>
                  </a:moveTo>
                  <a:cubicBezTo>
                    <a:pt x="28767" y="0"/>
                    <a:pt x="27968" y="28"/>
                    <a:pt x="27170" y="82"/>
                  </a:cubicBezTo>
                  <a:cubicBezTo>
                    <a:pt x="24015" y="294"/>
                    <a:pt x="20901" y="889"/>
                    <a:pt x="17817" y="1572"/>
                  </a:cubicBezTo>
                  <a:cubicBezTo>
                    <a:pt x="14717" y="2258"/>
                    <a:pt x="11636" y="3037"/>
                    <a:pt x="8517" y="3642"/>
                  </a:cubicBezTo>
                  <a:cubicBezTo>
                    <a:pt x="5706" y="4188"/>
                    <a:pt x="2862" y="4584"/>
                    <a:pt x="1" y="4669"/>
                  </a:cubicBezTo>
                  <a:cubicBezTo>
                    <a:pt x="205" y="5016"/>
                    <a:pt x="414" y="5360"/>
                    <a:pt x="634" y="5696"/>
                  </a:cubicBezTo>
                  <a:cubicBezTo>
                    <a:pt x="1845" y="5446"/>
                    <a:pt x="3066" y="5334"/>
                    <a:pt x="4288" y="5334"/>
                  </a:cubicBezTo>
                  <a:cubicBezTo>
                    <a:pt x="6054" y="5334"/>
                    <a:pt x="7820" y="5569"/>
                    <a:pt x="9555" y="5961"/>
                  </a:cubicBezTo>
                  <a:cubicBezTo>
                    <a:pt x="12504" y="6627"/>
                    <a:pt x="15342" y="7682"/>
                    <a:pt x="18230" y="8560"/>
                  </a:cubicBezTo>
                  <a:cubicBezTo>
                    <a:pt x="21028" y="9409"/>
                    <a:pt x="23904" y="10084"/>
                    <a:pt x="26839" y="10084"/>
                  </a:cubicBezTo>
                  <a:cubicBezTo>
                    <a:pt x="26968" y="10084"/>
                    <a:pt x="27098" y="10082"/>
                    <a:pt x="27228" y="10080"/>
                  </a:cubicBezTo>
                  <a:cubicBezTo>
                    <a:pt x="28943" y="10041"/>
                    <a:pt x="30626" y="9719"/>
                    <a:pt x="32302" y="9389"/>
                  </a:cubicBezTo>
                  <a:cubicBezTo>
                    <a:pt x="33665" y="9119"/>
                    <a:pt x="35020" y="8821"/>
                    <a:pt x="36369" y="8491"/>
                  </a:cubicBezTo>
                  <a:cubicBezTo>
                    <a:pt x="38071" y="6619"/>
                    <a:pt x="39458" y="4457"/>
                    <a:pt x="40460" y="2095"/>
                  </a:cubicBezTo>
                  <a:cubicBezTo>
                    <a:pt x="39238" y="1624"/>
                    <a:pt x="38026" y="1159"/>
                    <a:pt x="36749" y="840"/>
                  </a:cubicBezTo>
                  <a:lnTo>
                    <a:pt x="36749" y="842"/>
                  </a:lnTo>
                  <a:cubicBezTo>
                    <a:pt x="34396" y="259"/>
                    <a:pt x="31984" y="0"/>
                    <a:pt x="29566" y="0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5205696" y="2236780"/>
              <a:ext cx="461399" cy="81849"/>
            </a:xfrm>
            <a:custGeom>
              <a:avLst/>
              <a:gdLst/>
              <a:ahLst/>
              <a:cxnLst/>
              <a:rect l="l" t="t" r="r" b="b"/>
              <a:pathLst>
                <a:path w="18800" h="3335" extrusionOk="0">
                  <a:moveTo>
                    <a:pt x="4698" y="0"/>
                  </a:moveTo>
                  <a:cubicBezTo>
                    <a:pt x="3062" y="333"/>
                    <a:pt x="1490" y="840"/>
                    <a:pt x="1" y="1506"/>
                  </a:cubicBezTo>
                  <a:cubicBezTo>
                    <a:pt x="956" y="1531"/>
                    <a:pt x="1911" y="1649"/>
                    <a:pt x="2853" y="1793"/>
                  </a:cubicBezTo>
                  <a:cubicBezTo>
                    <a:pt x="4596" y="2060"/>
                    <a:pt x="6319" y="2440"/>
                    <a:pt x="8054" y="2756"/>
                  </a:cubicBezTo>
                  <a:cubicBezTo>
                    <a:pt x="9747" y="3066"/>
                    <a:pt x="11464" y="3335"/>
                    <a:pt x="13187" y="3335"/>
                  </a:cubicBezTo>
                  <a:cubicBezTo>
                    <a:pt x="13196" y="3335"/>
                    <a:pt x="13205" y="3334"/>
                    <a:pt x="13214" y="3334"/>
                  </a:cubicBezTo>
                  <a:cubicBezTo>
                    <a:pt x="14780" y="3334"/>
                    <a:pt x="16383" y="3098"/>
                    <a:pt x="17776" y="2346"/>
                  </a:cubicBezTo>
                  <a:cubicBezTo>
                    <a:pt x="18142" y="2148"/>
                    <a:pt x="18483" y="1914"/>
                    <a:pt x="18800" y="1658"/>
                  </a:cubicBezTo>
                  <a:cubicBezTo>
                    <a:pt x="17514" y="1055"/>
                    <a:pt x="16160" y="578"/>
                    <a:pt x="14755" y="226"/>
                  </a:cubicBezTo>
                  <a:cubicBezTo>
                    <a:pt x="14274" y="375"/>
                    <a:pt x="13783" y="504"/>
                    <a:pt x="13288" y="600"/>
                  </a:cubicBezTo>
                  <a:cubicBezTo>
                    <a:pt x="12801" y="697"/>
                    <a:pt x="12302" y="768"/>
                    <a:pt x="11807" y="793"/>
                  </a:cubicBezTo>
                  <a:cubicBezTo>
                    <a:pt x="11689" y="799"/>
                    <a:pt x="11571" y="802"/>
                    <a:pt x="11453" y="802"/>
                  </a:cubicBezTo>
                  <a:cubicBezTo>
                    <a:pt x="11028" y="802"/>
                    <a:pt x="10599" y="768"/>
                    <a:pt x="10177" y="738"/>
                  </a:cubicBezTo>
                  <a:cubicBezTo>
                    <a:pt x="8335" y="600"/>
                    <a:pt x="6523" y="254"/>
                    <a:pt x="4698" y="0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4974957" y="2314086"/>
              <a:ext cx="874817" cy="191554"/>
            </a:xfrm>
            <a:custGeom>
              <a:avLst/>
              <a:gdLst/>
              <a:ahLst/>
              <a:cxnLst/>
              <a:rect l="l" t="t" r="r" b="b"/>
              <a:pathLst>
                <a:path w="35645" h="7805" extrusionOk="0">
                  <a:moveTo>
                    <a:pt x="30914" y="0"/>
                  </a:moveTo>
                  <a:cubicBezTo>
                    <a:pt x="30209" y="416"/>
                    <a:pt x="29490" y="801"/>
                    <a:pt x="28725" y="1110"/>
                  </a:cubicBezTo>
                  <a:cubicBezTo>
                    <a:pt x="27717" y="1517"/>
                    <a:pt x="26677" y="1748"/>
                    <a:pt x="25614" y="1969"/>
                  </a:cubicBezTo>
                  <a:cubicBezTo>
                    <a:pt x="24513" y="2197"/>
                    <a:pt x="23403" y="2409"/>
                    <a:pt x="22280" y="2478"/>
                  </a:cubicBezTo>
                  <a:cubicBezTo>
                    <a:pt x="22090" y="2490"/>
                    <a:pt x="21901" y="2495"/>
                    <a:pt x="21713" y="2495"/>
                  </a:cubicBezTo>
                  <a:cubicBezTo>
                    <a:pt x="20759" y="2495"/>
                    <a:pt x="19827" y="2357"/>
                    <a:pt x="18877" y="2216"/>
                  </a:cubicBezTo>
                  <a:cubicBezTo>
                    <a:pt x="17814" y="2062"/>
                    <a:pt x="16754" y="1869"/>
                    <a:pt x="15697" y="1669"/>
                  </a:cubicBezTo>
                  <a:cubicBezTo>
                    <a:pt x="13659" y="1280"/>
                    <a:pt x="11624" y="851"/>
                    <a:pt x="9562" y="617"/>
                  </a:cubicBezTo>
                  <a:cubicBezTo>
                    <a:pt x="8517" y="498"/>
                    <a:pt x="7466" y="433"/>
                    <a:pt x="6415" y="433"/>
                  </a:cubicBezTo>
                  <a:cubicBezTo>
                    <a:pt x="6179" y="433"/>
                    <a:pt x="5943" y="437"/>
                    <a:pt x="5708" y="443"/>
                  </a:cubicBezTo>
                  <a:cubicBezTo>
                    <a:pt x="3480" y="1996"/>
                    <a:pt x="1545" y="3940"/>
                    <a:pt x="0" y="6173"/>
                  </a:cubicBezTo>
                  <a:cubicBezTo>
                    <a:pt x="2506" y="7175"/>
                    <a:pt x="5242" y="7665"/>
                    <a:pt x="7924" y="7778"/>
                  </a:cubicBezTo>
                  <a:cubicBezTo>
                    <a:pt x="8320" y="7795"/>
                    <a:pt x="8718" y="7805"/>
                    <a:pt x="9117" y="7805"/>
                  </a:cubicBezTo>
                  <a:cubicBezTo>
                    <a:pt x="10122" y="7805"/>
                    <a:pt x="11130" y="7744"/>
                    <a:pt x="12117" y="7588"/>
                  </a:cubicBezTo>
                  <a:cubicBezTo>
                    <a:pt x="13615" y="7349"/>
                    <a:pt x="15083" y="6960"/>
                    <a:pt x="16528" y="6506"/>
                  </a:cubicBezTo>
                  <a:cubicBezTo>
                    <a:pt x="19400" y="5608"/>
                    <a:pt x="22200" y="4471"/>
                    <a:pt x="25140" y="3800"/>
                  </a:cubicBezTo>
                  <a:cubicBezTo>
                    <a:pt x="26668" y="3452"/>
                    <a:pt x="28248" y="3202"/>
                    <a:pt x="29817" y="3202"/>
                  </a:cubicBezTo>
                  <a:cubicBezTo>
                    <a:pt x="29826" y="3202"/>
                    <a:pt x="29834" y="3202"/>
                    <a:pt x="29843" y="3202"/>
                  </a:cubicBezTo>
                  <a:cubicBezTo>
                    <a:pt x="31448" y="3208"/>
                    <a:pt x="33042" y="3442"/>
                    <a:pt x="34603" y="3805"/>
                  </a:cubicBezTo>
                  <a:cubicBezTo>
                    <a:pt x="34950" y="3885"/>
                    <a:pt x="35297" y="3976"/>
                    <a:pt x="35644" y="4067"/>
                  </a:cubicBezTo>
                  <a:cubicBezTo>
                    <a:pt x="34265" y="2503"/>
                    <a:pt x="32670" y="1137"/>
                    <a:pt x="30914" y="0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4888791" y="2484846"/>
              <a:ext cx="1062469" cy="205617"/>
            </a:xfrm>
            <a:custGeom>
              <a:avLst/>
              <a:gdLst/>
              <a:ahLst/>
              <a:cxnLst/>
              <a:rect l="l" t="t" r="r" b="b"/>
              <a:pathLst>
                <a:path w="43291" h="8378" extrusionOk="0">
                  <a:moveTo>
                    <a:pt x="33098" y="1"/>
                  </a:moveTo>
                  <a:cubicBezTo>
                    <a:pt x="32058" y="1"/>
                    <a:pt x="31017" y="54"/>
                    <a:pt x="29981" y="151"/>
                  </a:cubicBezTo>
                  <a:cubicBezTo>
                    <a:pt x="26528" y="470"/>
                    <a:pt x="23142" y="1261"/>
                    <a:pt x="19758" y="1979"/>
                  </a:cubicBezTo>
                  <a:cubicBezTo>
                    <a:pt x="18059" y="2340"/>
                    <a:pt x="16361" y="2723"/>
                    <a:pt x="14626" y="2838"/>
                  </a:cubicBezTo>
                  <a:cubicBezTo>
                    <a:pt x="14206" y="2866"/>
                    <a:pt x="13785" y="2879"/>
                    <a:pt x="13365" y="2879"/>
                  </a:cubicBezTo>
                  <a:cubicBezTo>
                    <a:pt x="12268" y="2879"/>
                    <a:pt x="11173" y="2790"/>
                    <a:pt x="10086" y="2634"/>
                  </a:cubicBezTo>
                  <a:cubicBezTo>
                    <a:pt x="7479" y="2260"/>
                    <a:pt x="4935" y="1558"/>
                    <a:pt x="2349" y="1065"/>
                  </a:cubicBezTo>
                  <a:cubicBezTo>
                    <a:pt x="1281" y="2981"/>
                    <a:pt x="480" y="5068"/>
                    <a:pt x="1" y="7277"/>
                  </a:cubicBezTo>
                  <a:cubicBezTo>
                    <a:pt x="1413" y="6398"/>
                    <a:pt x="2971" y="5759"/>
                    <a:pt x="4604" y="5435"/>
                  </a:cubicBezTo>
                  <a:cubicBezTo>
                    <a:pt x="5559" y="5246"/>
                    <a:pt x="6529" y="5162"/>
                    <a:pt x="7500" y="5162"/>
                  </a:cubicBezTo>
                  <a:cubicBezTo>
                    <a:pt x="8099" y="5162"/>
                    <a:pt x="8699" y="5194"/>
                    <a:pt x="9296" y="5253"/>
                  </a:cubicBezTo>
                  <a:cubicBezTo>
                    <a:pt x="12809" y="5603"/>
                    <a:pt x="16110" y="6872"/>
                    <a:pt x="19524" y="7673"/>
                  </a:cubicBezTo>
                  <a:cubicBezTo>
                    <a:pt x="21303" y="8091"/>
                    <a:pt x="23117" y="8378"/>
                    <a:pt x="24947" y="8378"/>
                  </a:cubicBezTo>
                  <a:cubicBezTo>
                    <a:pt x="25045" y="8378"/>
                    <a:pt x="25144" y="8377"/>
                    <a:pt x="25243" y="8375"/>
                  </a:cubicBezTo>
                  <a:cubicBezTo>
                    <a:pt x="27129" y="8342"/>
                    <a:pt x="29001" y="7893"/>
                    <a:pt x="30799" y="7354"/>
                  </a:cubicBezTo>
                  <a:cubicBezTo>
                    <a:pt x="32553" y="6828"/>
                    <a:pt x="34271" y="6186"/>
                    <a:pt x="36011" y="5619"/>
                  </a:cubicBezTo>
                  <a:cubicBezTo>
                    <a:pt x="37762" y="5049"/>
                    <a:pt x="39554" y="4567"/>
                    <a:pt x="41363" y="4212"/>
                  </a:cubicBezTo>
                  <a:cubicBezTo>
                    <a:pt x="41999" y="4088"/>
                    <a:pt x="42643" y="3981"/>
                    <a:pt x="43290" y="3890"/>
                  </a:cubicBezTo>
                  <a:cubicBezTo>
                    <a:pt x="42908" y="2907"/>
                    <a:pt x="42459" y="1963"/>
                    <a:pt x="41950" y="1051"/>
                  </a:cubicBezTo>
                  <a:cubicBezTo>
                    <a:pt x="41206" y="914"/>
                    <a:pt x="40457" y="790"/>
                    <a:pt x="39711" y="674"/>
                  </a:cubicBezTo>
                  <a:cubicBezTo>
                    <a:pt x="38189" y="440"/>
                    <a:pt x="36661" y="184"/>
                    <a:pt x="35124" y="71"/>
                  </a:cubicBezTo>
                  <a:cubicBezTo>
                    <a:pt x="34450" y="23"/>
                    <a:pt x="33774" y="1"/>
                    <a:pt x="33098" y="1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4883049" y="2759614"/>
              <a:ext cx="1105787" cy="162889"/>
            </a:xfrm>
            <a:custGeom>
              <a:avLst/>
              <a:gdLst/>
              <a:ahLst/>
              <a:cxnLst/>
              <a:rect l="l" t="t" r="r" b="b"/>
              <a:pathLst>
                <a:path w="45056" h="6637" extrusionOk="0">
                  <a:moveTo>
                    <a:pt x="16300" y="0"/>
                  </a:moveTo>
                  <a:cubicBezTo>
                    <a:pt x="13910" y="0"/>
                    <a:pt x="11519" y="166"/>
                    <a:pt x="9172" y="615"/>
                  </a:cubicBezTo>
                  <a:cubicBezTo>
                    <a:pt x="5873" y="1248"/>
                    <a:pt x="2693" y="2482"/>
                    <a:pt x="1" y="4508"/>
                  </a:cubicBezTo>
                  <a:cubicBezTo>
                    <a:pt x="116" y="5230"/>
                    <a:pt x="268" y="5940"/>
                    <a:pt x="449" y="6637"/>
                  </a:cubicBezTo>
                  <a:cubicBezTo>
                    <a:pt x="626" y="6507"/>
                    <a:pt x="799" y="6375"/>
                    <a:pt x="981" y="6251"/>
                  </a:cubicBezTo>
                  <a:cubicBezTo>
                    <a:pt x="3605" y="4489"/>
                    <a:pt x="6705" y="3528"/>
                    <a:pt x="9797" y="2994"/>
                  </a:cubicBezTo>
                  <a:cubicBezTo>
                    <a:pt x="12361" y="2551"/>
                    <a:pt x="14965" y="2387"/>
                    <a:pt x="17565" y="2387"/>
                  </a:cubicBezTo>
                  <a:cubicBezTo>
                    <a:pt x="18181" y="2387"/>
                    <a:pt x="18797" y="2396"/>
                    <a:pt x="19411" y="2413"/>
                  </a:cubicBezTo>
                  <a:cubicBezTo>
                    <a:pt x="23285" y="2518"/>
                    <a:pt x="27093" y="3121"/>
                    <a:pt x="30917" y="3702"/>
                  </a:cubicBezTo>
                  <a:cubicBezTo>
                    <a:pt x="33999" y="4170"/>
                    <a:pt x="37103" y="4577"/>
                    <a:pt x="40217" y="4577"/>
                  </a:cubicBezTo>
                  <a:cubicBezTo>
                    <a:pt x="41001" y="4577"/>
                    <a:pt x="41785" y="4552"/>
                    <a:pt x="42569" y="4495"/>
                  </a:cubicBezTo>
                  <a:cubicBezTo>
                    <a:pt x="43312" y="4439"/>
                    <a:pt x="44064" y="4362"/>
                    <a:pt x="44816" y="4258"/>
                  </a:cubicBezTo>
                  <a:cubicBezTo>
                    <a:pt x="44953" y="3335"/>
                    <a:pt x="45030" y="2397"/>
                    <a:pt x="45055" y="1441"/>
                  </a:cubicBezTo>
                  <a:lnTo>
                    <a:pt x="45055" y="1441"/>
                  </a:lnTo>
                  <a:cubicBezTo>
                    <a:pt x="43869" y="1653"/>
                    <a:pt x="42671" y="1785"/>
                    <a:pt x="41476" y="1860"/>
                  </a:cubicBezTo>
                  <a:cubicBezTo>
                    <a:pt x="40784" y="1902"/>
                    <a:pt x="40093" y="1921"/>
                    <a:pt x="39403" y="1921"/>
                  </a:cubicBezTo>
                  <a:cubicBezTo>
                    <a:pt x="36472" y="1921"/>
                    <a:pt x="33563" y="1580"/>
                    <a:pt x="30650" y="1221"/>
                  </a:cubicBezTo>
                  <a:cubicBezTo>
                    <a:pt x="27074" y="780"/>
                    <a:pt x="23497" y="315"/>
                    <a:pt x="19899" y="111"/>
                  </a:cubicBezTo>
                  <a:cubicBezTo>
                    <a:pt x="18703" y="42"/>
                    <a:pt x="17501" y="0"/>
                    <a:pt x="16300" y="0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5052042" y="3170661"/>
              <a:ext cx="609930" cy="167748"/>
            </a:xfrm>
            <a:custGeom>
              <a:avLst/>
              <a:gdLst/>
              <a:ahLst/>
              <a:cxnLst/>
              <a:rect l="l" t="t" r="r" b="b"/>
              <a:pathLst>
                <a:path w="24852" h="6835" extrusionOk="0">
                  <a:moveTo>
                    <a:pt x="4013" y="1"/>
                  </a:moveTo>
                  <a:cubicBezTo>
                    <a:pt x="2640" y="1"/>
                    <a:pt x="1273" y="195"/>
                    <a:pt x="1" y="700"/>
                  </a:cubicBezTo>
                  <a:cubicBezTo>
                    <a:pt x="4056" y="4502"/>
                    <a:pt x="9505" y="6834"/>
                    <a:pt x="15502" y="6834"/>
                  </a:cubicBezTo>
                  <a:cubicBezTo>
                    <a:pt x="18836" y="6834"/>
                    <a:pt x="21999" y="6107"/>
                    <a:pt x="24852" y="4816"/>
                  </a:cubicBezTo>
                  <a:lnTo>
                    <a:pt x="24786" y="4816"/>
                  </a:lnTo>
                  <a:cubicBezTo>
                    <a:pt x="23629" y="4769"/>
                    <a:pt x="22484" y="4571"/>
                    <a:pt x="21358" y="4318"/>
                  </a:cubicBezTo>
                  <a:cubicBezTo>
                    <a:pt x="18770" y="3728"/>
                    <a:pt x="16259" y="2839"/>
                    <a:pt x="13734" y="2032"/>
                  </a:cubicBezTo>
                  <a:cubicBezTo>
                    <a:pt x="11187" y="1217"/>
                    <a:pt x="8594" y="424"/>
                    <a:pt x="5931" y="116"/>
                  </a:cubicBezTo>
                  <a:cubicBezTo>
                    <a:pt x="5296" y="43"/>
                    <a:pt x="4654" y="1"/>
                    <a:pt x="4013" y="1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4825425" y="2214275"/>
              <a:ext cx="1067059" cy="771469"/>
            </a:xfrm>
            <a:custGeom>
              <a:avLst/>
              <a:gdLst/>
              <a:ahLst/>
              <a:cxnLst/>
              <a:rect l="l" t="t" r="r" b="b"/>
              <a:pathLst>
                <a:path w="43478" h="31434" extrusionOk="0">
                  <a:moveTo>
                    <a:pt x="24750" y="1"/>
                  </a:moveTo>
                  <a:cubicBezTo>
                    <a:pt x="23585" y="1"/>
                    <a:pt x="22418" y="93"/>
                    <a:pt x="21261" y="281"/>
                  </a:cubicBezTo>
                  <a:cubicBezTo>
                    <a:pt x="12514" y="1707"/>
                    <a:pt x="5066" y="8208"/>
                    <a:pt x="2762" y="16798"/>
                  </a:cubicBezTo>
                  <a:cubicBezTo>
                    <a:pt x="1479" y="21581"/>
                    <a:pt x="1765" y="26853"/>
                    <a:pt x="3714" y="31421"/>
                  </a:cubicBezTo>
                  <a:cubicBezTo>
                    <a:pt x="3718" y="31430"/>
                    <a:pt x="3725" y="31433"/>
                    <a:pt x="3733" y="31433"/>
                  </a:cubicBezTo>
                  <a:cubicBezTo>
                    <a:pt x="3746" y="31433"/>
                    <a:pt x="3761" y="31421"/>
                    <a:pt x="3756" y="31404"/>
                  </a:cubicBezTo>
                  <a:cubicBezTo>
                    <a:pt x="0" y="20584"/>
                    <a:pt x="4169" y="8384"/>
                    <a:pt x="14524" y="3015"/>
                  </a:cubicBezTo>
                  <a:cubicBezTo>
                    <a:pt x="17771" y="1331"/>
                    <a:pt x="21219" y="542"/>
                    <a:pt x="24627" y="542"/>
                  </a:cubicBezTo>
                  <a:cubicBezTo>
                    <a:pt x="31717" y="542"/>
                    <a:pt x="38637" y="3956"/>
                    <a:pt x="43240" y="9835"/>
                  </a:cubicBezTo>
                  <a:cubicBezTo>
                    <a:pt x="43261" y="9861"/>
                    <a:pt x="43287" y="9871"/>
                    <a:pt x="43314" y="9871"/>
                  </a:cubicBezTo>
                  <a:cubicBezTo>
                    <a:pt x="43394" y="9871"/>
                    <a:pt x="43478" y="9775"/>
                    <a:pt x="43422" y="9695"/>
                  </a:cubicBezTo>
                  <a:cubicBezTo>
                    <a:pt x="39271" y="3616"/>
                    <a:pt x="32053" y="1"/>
                    <a:pt x="247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5"/>
            <p:cNvSpPr/>
            <p:nvPr/>
          </p:nvSpPr>
          <p:spPr>
            <a:xfrm>
              <a:off x="5361511" y="3163912"/>
              <a:ext cx="479683" cy="177393"/>
            </a:xfrm>
            <a:custGeom>
              <a:avLst/>
              <a:gdLst/>
              <a:ahLst/>
              <a:cxnLst/>
              <a:rect l="l" t="t" r="r" b="b"/>
              <a:pathLst>
                <a:path w="19545" h="7228" extrusionOk="0">
                  <a:moveTo>
                    <a:pt x="19318" y="1"/>
                  </a:moveTo>
                  <a:cubicBezTo>
                    <a:pt x="19282" y="1"/>
                    <a:pt x="19246" y="13"/>
                    <a:pt x="19216" y="41"/>
                  </a:cubicBezTo>
                  <a:lnTo>
                    <a:pt x="19218" y="41"/>
                  </a:lnTo>
                  <a:cubicBezTo>
                    <a:pt x="16680" y="2467"/>
                    <a:pt x="14119" y="4493"/>
                    <a:pt x="10777" y="5705"/>
                  </a:cubicBezTo>
                  <a:cubicBezTo>
                    <a:pt x="7264" y="6980"/>
                    <a:pt x="3687" y="6936"/>
                    <a:pt x="12" y="7046"/>
                  </a:cubicBezTo>
                  <a:cubicBezTo>
                    <a:pt x="1" y="7046"/>
                    <a:pt x="1" y="7060"/>
                    <a:pt x="12" y="7060"/>
                  </a:cubicBezTo>
                  <a:cubicBezTo>
                    <a:pt x="1084" y="7169"/>
                    <a:pt x="2175" y="7228"/>
                    <a:pt x="3268" y="7228"/>
                  </a:cubicBezTo>
                  <a:cubicBezTo>
                    <a:pt x="9395" y="7228"/>
                    <a:pt x="15630" y="5383"/>
                    <a:pt x="19464" y="231"/>
                  </a:cubicBezTo>
                  <a:cubicBezTo>
                    <a:pt x="19545" y="121"/>
                    <a:pt x="19432" y="1"/>
                    <a:pt x="193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8" name="Google Shape;368;p5"/>
          <p:cNvGrpSpPr/>
          <p:nvPr/>
        </p:nvGrpSpPr>
        <p:grpSpPr>
          <a:xfrm>
            <a:off x="715100" y="-495362"/>
            <a:ext cx="972700" cy="858775"/>
            <a:chOff x="5640625" y="1824775"/>
            <a:chExt cx="972700" cy="858775"/>
          </a:xfrm>
        </p:grpSpPr>
        <p:sp>
          <p:nvSpPr>
            <p:cNvPr id="369" name="Google Shape;369;p5"/>
            <p:cNvSpPr/>
            <p:nvPr/>
          </p:nvSpPr>
          <p:spPr>
            <a:xfrm>
              <a:off x="5680625" y="1824775"/>
              <a:ext cx="858775" cy="858775"/>
            </a:xfrm>
            <a:custGeom>
              <a:avLst/>
              <a:gdLst/>
              <a:ahLst/>
              <a:cxnLst/>
              <a:rect l="l" t="t" r="r" b="b"/>
              <a:pathLst>
                <a:path w="34351" h="34351" extrusionOk="0">
                  <a:moveTo>
                    <a:pt x="17175" y="0"/>
                  </a:moveTo>
                  <a:cubicBezTo>
                    <a:pt x="12621" y="0"/>
                    <a:pt x="8252" y="1809"/>
                    <a:pt x="5031" y="5030"/>
                  </a:cubicBezTo>
                  <a:cubicBezTo>
                    <a:pt x="1812" y="8252"/>
                    <a:pt x="0" y="12618"/>
                    <a:pt x="0" y="17175"/>
                  </a:cubicBezTo>
                  <a:cubicBezTo>
                    <a:pt x="0" y="21729"/>
                    <a:pt x="1812" y="26098"/>
                    <a:pt x="5031" y="29320"/>
                  </a:cubicBezTo>
                  <a:cubicBezTo>
                    <a:pt x="8252" y="32538"/>
                    <a:pt x="12621" y="34350"/>
                    <a:pt x="17175" y="34350"/>
                  </a:cubicBezTo>
                  <a:cubicBezTo>
                    <a:pt x="21732" y="34350"/>
                    <a:pt x="26099" y="32538"/>
                    <a:pt x="29320" y="29320"/>
                  </a:cubicBezTo>
                  <a:cubicBezTo>
                    <a:pt x="32541" y="26098"/>
                    <a:pt x="34350" y="21729"/>
                    <a:pt x="34350" y="17175"/>
                  </a:cubicBezTo>
                  <a:cubicBezTo>
                    <a:pt x="34350" y="12618"/>
                    <a:pt x="32541" y="8252"/>
                    <a:pt x="29320" y="5030"/>
                  </a:cubicBezTo>
                  <a:cubicBezTo>
                    <a:pt x="26099" y="1809"/>
                    <a:pt x="21732" y="0"/>
                    <a:pt x="171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5685450" y="2297650"/>
              <a:ext cx="602975" cy="290850"/>
            </a:xfrm>
            <a:custGeom>
              <a:avLst/>
              <a:gdLst/>
              <a:ahLst/>
              <a:cxnLst/>
              <a:rect l="l" t="t" r="r" b="b"/>
              <a:pathLst>
                <a:path w="24119" h="11634" extrusionOk="0">
                  <a:moveTo>
                    <a:pt x="7222" y="0"/>
                  </a:moveTo>
                  <a:cubicBezTo>
                    <a:pt x="6299" y="0"/>
                    <a:pt x="5373" y="57"/>
                    <a:pt x="4458" y="149"/>
                  </a:cubicBezTo>
                  <a:cubicBezTo>
                    <a:pt x="2960" y="300"/>
                    <a:pt x="1479" y="545"/>
                    <a:pt x="0" y="818"/>
                  </a:cubicBezTo>
                  <a:cubicBezTo>
                    <a:pt x="639" y="5102"/>
                    <a:pt x="2861" y="8871"/>
                    <a:pt x="6055" y="11509"/>
                  </a:cubicBezTo>
                  <a:cubicBezTo>
                    <a:pt x="6689" y="11592"/>
                    <a:pt x="7332" y="11633"/>
                    <a:pt x="7977" y="11633"/>
                  </a:cubicBezTo>
                  <a:cubicBezTo>
                    <a:pt x="8017" y="11633"/>
                    <a:pt x="8057" y="11633"/>
                    <a:pt x="8098" y="11633"/>
                  </a:cubicBezTo>
                  <a:cubicBezTo>
                    <a:pt x="10124" y="11614"/>
                    <a:pt x="12131" y="11297"/>
                    <a:pt x="14149" y="11156"/>
                  </a:cubicBezTo>
                  <a:cubicBezTo>
                    <a:pt x="14734" y="11116"/>
                    <a:pt x="15322" y="11092"/>
                    <a:pt x="15908" y="11092"/>
                  </a:cubicBezTo>
                  <a:cubicBezTo>
                    <a:pt x="17085" y="11092"/>
                    <a:pt x="18258" y="11190"/>
                    <a:pt x="19402" y="11457"/>
                  </a:cubicBezTo>
                  <a:cubicBezTo>
                    <a:pt x="19017" y="11203"/>
                    <a:pt x="18607" y="10991"/>
                    <a:pt x="18180" y="10821"/>
                  </a:cubicBezTo>
                  <a:cubicBezTo>
                    <a:pt x="15606" y="9805"/>
                    <a:pt x="12748" y="9964"/>
                    <a:pt x="10132" y="9103"/>
                  </a:cubicBezTo>
                  <a:cubicBezTo>
                    <a:pt x="9939" y="9039"/>
                    <a:pt x="9981" y="8767"/>
                    <a:pt x="10179" y="8753"/>
                  </a:cubicBezTo>
                  <a:cubicBezTo>
                    <a:pt x="11517" y="8670"/>
                    <a:pt x="12858" y="8582"/>
                    <a:pt x="14191" y="8442"/>
                  </a:cubicBezTo>
                  <a:cubicBezTo>
                    <a:pt x="16253" y="8230"/>
                    <a:pt x="18298" y="7869"/>
                    <a:pt x="20259" y="7186"/>
                  </a:cubicBezTo>
                  <a:cubicBezTo>
                    <a:pt x="21602" y="6718"/>
                    <a:pt x="22885" y="6104"/>
                    <a:pt x="24119" y="5399"/>
                  </a:cubicBezTo>
                  <a:lnTo>
                    <a:pt x="24119" y="5399"/>
                  </a:lnTo>
                  <a:cubicBezTo>
                    <a:pt x="23271" y="5727"/>
                    <a:pt x="22406" y="6008"/>
                    <a:pt x="21528" y="6236"/>
                  </a:cubicBezTo>
                  <a:cubicBezTo>
                    <a:pt x="20009" y="6632"/>
                    <a:pt x="18432" y="6887"/>
                    <a:pt x="16860" y="6887"/>
                  </a:cubicBezTo>
                  <a:cubicBezTo>
                    <a:pt x="16811" y="6887"/>
                    <a:pt x="16762" y="6887"/>
                    <a:pt x="16713" y="6886"/>
                  </a:cubicBezTo>
                  <a:cubicBezTo>
                    <a:pt x="15184" y="6870"/>
                    <a:pt x="13706" y="6564"/>
                    <a:pt x="12274" y="6035"/>
                  </a:cubicBezTo>
                  <a:cubicBezTo>
                    <a:pt x="9381" y="4970"/>
                    <a:pt x="6655" y="3257"/>
                    <a:pt x="3480" y="3246"/>
                  </a:cubicBezTo>
                  <a:cubicBezTo>
                    <a:pt x="3271" y="3246"/>
                    <a:pt x="3249" y="2963"/>
                    <a:pt x="3433" y="2897"/>
                  </a:cubicBezTo>
                  <a:cubicBezTo>
                    <a:pt x="4394" y="2563"/>
                    <a:pt x="5386" y="2313"/>
                    <a:pt x="6388" y="2139"/>
                  </a:cubicBezTo>
                  <a:cubicBezTo>
                    <a:pt x="7633" y="1923"/>
                    <a:pt x="8917" y="1806"/>
                    <a:pt x="10203" y="1806"/>
                  </a:cubicBezTo>
                  <a:cubicBezTo>
                    <a:pt x="12227" y="1806"/>
                    <a:pt x="14257" y="2095"/>
                    <a:pt x="16154" y="2740"/>
                  </a:cubicBezTo>
                  <a:cubicBezTo>
                    <a:pt x="15113" y="1947"/>
                    <a:pt x="13962" y="1305"/>
                    <a:pt x="12723" y="865"/>
                  </a:cubicBezTo>
                  <a:cubicBezTo>
                    <a:pt x="10953" y="231"/>
                    <a:pt x="9090" y="0"/>
                    <a:pt x="72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5949950" y="1915625"/>
              <a:ext cx="589450" cy="439450"/>
            </a:xfrm>
            <a:custGeom>
              <a:avLst/>
              <a:gdLst/>
              <a:ahLst/>
              <a:cxnLst/>
              <a:rect l="l" t="t" r="r" b="b"/>
              <a:pathLst>
                <a:path w="23578" h="17578" extrusionOk="0">
                  <a:moveTo>
                    <a:pt x="16961" y="0"/>
                  </a:moveTo>
                  <a:cubicBezTo>
                    <a:pt x="14552" y="546"/>
                    <a:pt x="12228" y="1537"/>
                    <a:pt x="9847" y="2156"/>
                  </a:cubicBezTo>
                  <a:cubicBezTo>
                    <a:pt x="8104" y="2610"/>
                    <a:pt x="6329" y="2833"/>
                    <a:pt x="4553" y="2833"/>
                  </a:cubicBezTo>
                  <a:cubicBezTo>
                    <a:pt x="3030" y="2833"/>
                    <a:pt x="1506" y="2669"/>
                    <a:pt x="1" y="2343"/>
                  </a:cubicBezTo>
                  <a:lnTo>
                    <a:pt x="1" y="2343"/>
                  </a:lnTo>
                  <a:cubicBezTo>
                    <a:pt x="992" y="3227"/>
                    <a:pt x="2082" y="3995"/>
                    <a:pt x="3291" y="4557"/>
                  </a:cubicBezTo>
                  <a:cubicBezTo>
                    <a:pt x="5001" y="5348"/>
                    <a:pt x="6843" y="5619"/>
                    <a:pt x="8701" y="5619"/>
                  </a:cubicBezTo>
                  <a:cubicBezTo>
                    <a:pt x="9099" y="5619"/>
                    <a:pt x="9498" y="5606"/>
                    <a:pt x="9896" y="5584"/>
                  </a:cubicBezTo>
                  <a:cubicBezTo>
                    <a:pt x="11917" y="5471"/>
                    <a:pt x="13922" y="5171"/>
                    <a:pt x="15940" y="5036"/>
                  </a:cubicBezTo>
                  <a:cubicBezTo>
                    <a:pt x="16284" y="5003"/>
                    <a:pt x="16628" y="4984"/>
                    <a:pt x="16975" y="4984"/>
                  </a:cubicBezTo>
                  <a:cubicBezTo>
                    <a:pt x="16976" y="4984"/>
                    <a:pt x="16977" y="4984"/>
                    <a:pt x="16978" y="4984"/>
                  </a:cubicBezTo>
                  <a:cubicBezTo>
                    <a:pt x="17206" y="4984"/>
                    <a:pt x="17203" y="5331"/>
                    <a:pt x="16975" y="5336"/>
                  </a:cubicBezTo>
                  <a:cubicBezTo>
                    <a:pt x="16672" y="5347"/>
                    <a:pt x="16369" y="5364"/>
                    <a:pt x="16064" y="5383"/>
                  </a:cubicBezTo>
                  <a:cubicBezTo>
                    <a:pt x="15634" y="5422"/>
                    <a:pt x="15202" y="5482"/>
                    <a:pt x="14778" y="5573"/>
                  </a:cubicBezTo>
                  <a:cubicBezTo>
                    <a:pt x="12504" y="6055"/>
                    <a:pt x="10384" y="7200"/>
                    <a:pt x="8652" y="8750"/>
                  </a:cubicBezTo>
                  <a:cubicBezTo>
                    <a:pt x="10535" y="8205"/>
                    <a:pt x="12478" y="7812"/>
                    <a:pt x="14420" y="7812"/>
                  </a:cubicBezTo>
                  <a:cubicBezTo>
                    <a:pt x="15643" y="7812"/>
                    <a:pt x="16865" y="7968"/>
                    <a:pt x="18071" y="8340"/>
                  </a:cubicBezTo>
                  <a:cubicBezTo>
                    <a:pt x="18252" y="8397"/>
                    <a:pt x="18229" y="8687"/>
                    <a:pt x="18035" y="8687"/>
                  </a:cubicBezTo>
                  <a:cubicBezTo>
                    <a:pt x="18031" y="8687"/>
                    <a:pt x="18028" y="8687"/>
                    <a:pt x="18024" y="8687"/>
                  </a:cubicBezTo>
                  <a:cubicBezTo>
                    <a:pt x="17928" y="8682"/>
                    <a:pt x="17833" y="8680"/>
                    <a:pt x="17739" y="8680"/>
                  </a:cubicBezTo>
                  <a:cubicBezTo>
                    <a:pt x="16385" y="8680"/>
                    <a:pt x="15106" y="9179"/>
                    <a:pt x="13900" y="9764"/>
                  </a:cubicBezTo>
                  <a:cubicBezTo>
                    <a:pt x="12702" y="10342"/>
                    <a:pt x="11543" y="11003"/>
                    <a:pt x="10295" y="11471"/>
                  </a:cubicBezTo>
                  <a:cubicBezTo>
                    <a:pt x="9227" y="11870"/>
                    <a:pt x="8091" y="12054"/>
                    <a:pt x="6951" y="12054"/>
                  </a:cubicBezTo>
                  <a:cubicBezTo>
                    <a:pt x="6725" y="12054"/>
                    <a:pt x="6499" y="12046"/>
                    <a:pt x="6273" y="12032"/>
                  </a:cubicBezTo>
                  <a:cubicBezTo>
                    <a:pt x="4420" y="11914"/>
                    <a:pt x="2608" y="11440"/>
                    <a:pt x="877" y="10757"/>
                  </a:cubicBezTo>
                  <a:lnTo>
                    <a:pt x="877" y="10757"/>
                  </a:lnTo>
                  <a:cubicBezTo>
                    <a:pt x="1276" y="10986"/>
                    <a:pt x="1680" y="11212"/>
                    <a:pt x="2088" y="11427"/>
                  </a:cubicBezTo>
                  <a:cubicBezTo>
                    <a:pt x="3401" y="12115"/>
                    <a:pt x="4767" y="12704"/>
                    <a:pt x="6201" y="13092"/>
                  </a:cubicBezTo>
                  <a:cubicBezTo>
                    <a:pt x="7586" y="13467"/>
                    <a:pt x="9009" y="13642"/>
                    <a:pt x="10440" y="13642"/>
                  </a:cubicBezTo>
                  <a:cubicBezTo>
                    <a:pt x="10640" y="13642"/>
                    <a:pt x="10839" y="13639"/>
                    <a:pt x="11039" y="13632"/>
                  </a:cubicBezTo>
                  <a:cubicBezTo>
                    <a:pt x="14096" y="13528"/>
                    <a:pt x="17102" y="12710"/>
                    <a:pt x="20162" y="12710"/>
                  </a:cubicBezTo>
                  <a:cubicBezTo>
                    <a:pt x="20426" y="12710"/>
                    <a:pt x="20689" y="12716"/>
                    <a:pt x="20953" y="12729"/>
                  </a:cubicBezTo>
                  <a:cubicBezTo>
                    <a:pt x="21152" y="12740"/>
                    <a:pt x="21187" y="13015"/>
                    <a:pt x="21000" y="13079"/>
                  </a:cubicBezTo>
                  <a:cubicBezTo>
                    <a:pt x="20194" y="13346"/>
                    <a:pt x="19379" y="13591"/>
                    <a:pt x="18566" y="13844"/>
                  </a:cubicBezTo>
                  <a:cubicBezTo>
                    <a:pt x="17198" y="14268"/>
                    <a:pt x="15827" y="14714"/>
                    <a:pt x="14547" y="15358"/>
                  </a:cubicBezTo>
                  <a:cubicBezTo>
                    <a:pt x="13404" y="15934"/>
                    <a:pt x="12369" y="16672"/>
                    <a:pt x="11477" y="17577"/>
                  </a:cubicBezTo>
                  <a:cubicBezTo>
                    <a:pt x="12275" y="17343"/>
                    <a:pt x="13074" y="17101"/>
                    <a:pt x="13875" y="16870"/>
                  </a:cubicBezTo>
                  <a:cubicBezTo>
                    <a:pt x="15648" y="16360"/>
                    <a:pt x="17454" y="15909"/>
                    <a:pt x="19299" y="15796"/>
                  </a:cubicBezTo>
                  <a:cubicBezTo>
                    <a:pt x="19563" y="15780"/>
                    <a:pt x="19826" y="15771"/>
                    <a:pt x="20090" y="15771"/>
                  </a:cubicBezTo>
                  <a:cubicBezTo>
                    <a:pt x="21202" y="15771"/>
                    <a:pt x="22305" y="15921"/>
                    <a:pt x="23363" y="16250"/>
                  </a:cubicBezTo>
                  <a:cubicBezTo>
                    <a:pt x="23503" y="15366"/>
                    <a:pt x="23577" y="14463"/>
                    <a:pt x="23577" y="13541"/>
                  </a:cubicBezTo>
                  <a:cubicBezTo>
                    <a:pt x="23577" y="8037"/>
                    <a:pt x="20986" y="3145"/>
                    <a:pt x="169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5752625" y="1851000"/>
              <a:ext cx="423125" cy="200600"/>
            </a:xfrm>
            <a:custGeom>
              <a:avLst/>
              <a:gdLst/>
              <a:ahLst/>
              <a:cxnLst/>
              <a:rect l="l" t="t" r="r" b="b"/>
              <a:pathLst>
                <a:path w="16925" h="8024" extrusionOk="0">
                  <a:moveTo>
                    <a:pt x="8368" y="0"/>
                  </a:moveTo>
                  <a:cubicBezTo>
                    <a:pt x="4926" y="1267"/>
                    <a:pt x="2005" y="3604"/>
                    <a:pt x="0" y="6605"/>
                  </a:cubicBezTo>
                  <a:cubicBezTo>
                    <a:pt x="936" y="7076"/>
                    <a:pt x="1873" y="7569"/>
                    <a:pt x="2900" y="7726"/>
                  </a:cubicBezTo>
                  <a:cubicBezTo>
                    <a:pt x="2638" y="7511"/>
                    <a:pt x="2398" y="7274"/>
                    <a:pt x="2186" y="7007"/>
                  </a:cubicBezTo>
                  <a:cubicBezTo>
                    <a:pt x="1859" y="6600"/>
                    <a:pt x="1581" y="6159"/>
                    <a:pt x="1270" y="5741"/>
                  </a:cubicBezTo>
                  <a:cubicBezTo>
                    <a:pt x="1171" y="5611"/>
                    <a:pt x="1300" y="5483"/>
                    <a:pt x="1430" y="5483"/>
                  </a:cubicBezTo>
                  <a:cubicBezTo>
                    <a:pt x="1472" y="5483"/>
                    <a:pt x="1513" y="5496"/>
                    <a:pt x="1548" y="5526"/>
                  </a:cubicBezTo>
                  <a:cubicBezTo>
                    <a:pt x="3216" y="6993"/>
                    <a:pt x="5422" y="7616"/>
                    <a:pt x="7583" y="8023"/>
                  </a:cubicBezTo>
                  <a:cubicBezTo>
                    <a:pt x="6757" y="7528"/>
                    <a:pt x="5958" y="6982"/>
                    <a:pt x="5223" y="6357"/>
                  </a:cubicBezTo>
                  <a:cubicBezTo>
                    <a:pt x="4312" y="5584"/>
                    <a:pt x="3387" y="4601"/>
                    <a:pt x="3134" y="3392"/>
                  </a:cubicBezTo>
                  <a:cubicBezTo>
                    <a:pt x="3112" y="3279"/>
                    <a:pt x="3191" y="3180"/>
                    <a:pt x="3304" y="3172"/>
                  </a:cubicBezTo>
                  <a:cubicBezTo>
                    <a:pt x="4447" y="3078"/>
                    <a:pt x="5578" y="2916"/>
                    <a:pt x="6705" y="2715"/>
                  </a:cubicBezTo>
                  <a:cubicBezTo>
                    <a:pt x="10108" y="2106"/>
                    <a:pt x="13469" y="1223"/>
                    <a:pt x="16925" y="1085"/>
                  </a:cubicBezTo>
                  <a:cubicBezTo>
                    <a:pt x="16275" y="953"/>
                    <a:pt x="15628" y="823"/>
                    <a:pt x="14975" y="708"/>
                  </a:cubicBezTo>
                  <a:cubicBezTo>
                    <a:pt x="12798" y="317"/>
                    <a:pt x="10584" y="17"/>
                    <a:pt x="83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6121425" y="2408325"/>
              <a:ext cx="389200" cy="269300"/>
            </a:xfrm>
            <a:custGeom>
              <a:avLst/>
              <a:gdLst/>
              <a:ahLst/>
              <a:cxnLst/>
              <a:rect l="l" t="t" r="r" b="b"/>
              <a:pathLst>
                <a:path w="15568" h="10772" extrusionOk="0">
                  <a:moveTo>
                    <a:pt x="15567" y="0"/>
                  </a:moveTo>
                  <a:lnTo>
                    <a:pt x="15567" y="0"/>
                  </a:lnTo>
                  <a:cubicBezTo>
                    <a:pt x="13907" y="196"/>
                    <a:pt x="12195" y="634"/>
                    <a:pt x="10749" y="1517"/>
                  </a:cubicBezTo>
                  <a:cubicBezTo>
                    <a:pt x="11446" y="1741"/>
                    <a:pt x="12109" y="2065"/>
                    <a:pt x="12721" y="2467"/>
                  </a:cubicBezTo>
                  <a:cubicBezTo>
                    <a:pt x="12831" y="2542"/>
                    <a:pt x="12842" y="2767"/>
                    <a:pt x="12676" y="2790"/>
                  </a:cubicBezTo>
                  <a:cubicBezTo>
                    <a:pt x="9838" y="3178"/>
                    <a:pt x="7346" y="4681"/>
                    <a:pt x="4604" y="5389"/>
                  </a:cubicBezTo>
                  <a:cubicBezTo>
                    <a:pt x="6036" y="6008"/>
                    <a:pt x="7481" y="6619"/>
                    <a:pt x="9070" y="6630"/>
                  </a:cubicBezTo>
                  <a:cubicBezTo>
                    <a:pt x="9251" y="6630"/>
                    <a:pt x="9306" y="6867"/>
                    <a:pt x="9161" y="6961"/>
                  </a:cubicBezTo>
                  <a:cubicBezTo>
                    <a:pt x="8508" y="7376"/>
                    <a:pt x="7825" y="7751"/>
                    <a:pt x="7120" y="8076"/>
                  </a:cubicBezTo>
                  <a:cubicBezTo>
                    <a:pt x="4885" y="9103"/>
                    <a:pt x="2454" y="9618"/>
                    <a:pt x="0" y="9689"/>
                  </a:cubicBezTo>
                  <a:cubicBezTo>
                    <a:pt x="736" y="10163"/>
                    <a:pt x="1542" y="10518"/>
                    <a:pt x="2382" y="10771"/>
                  </a:cubicBezTo>
                  <a:cubicBezTo>
                    <a:pt x="8436" y="9761"/>
                    <a:pt x="13417" y="5587"/>
                    <a:pt x="155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5"/>
            <p:cNvSpPr/>
            <p:nvPr/>
          </p:nvSpPr>
          <p:spPr>
            <a:xfrm>
              <a:off x="5640625" y="1981150"/>
              <a:ext cx="400800" cy="695450"/>
            </a:xfrm>
            <a:custGeom>
              <a:avLst/>
              <a:gdLst/>
              <a:ahLst/>
              <a:cxnLst/>
              <a:rect l="l" t="t" r="r" b="b"/>
              <a:pathLst>
                <a:path w="16032" h="27818" extrusionOk="0">
                  <a:moveTo>
                    <a:pt x="5291" y="0"/>
                  </a:moveTo>
                  <a:cubicBezTo>
                    <a:pt x="5255" y="0"/>
                    <a:pt x="5218" y="17"/>
                    <a:pt x="5185" y="56"/>
                  </a:cubicBezTo>
                  <a:cubicBezTo>
                    <a:pt x="1176" y="4904"/>
                    <a:pt x="1" y="11848"/>
                    <a:pt x="2473" y="17685"/>
                  </a:cubicBezTo>
                  <a:cubicBezTo>
                    <a:pt x="4739" y="23032"/>
                    <a:pt x="10111" y="27291"/>
                    <a:pt x="15967" y="27817"/>
                  </a:cubicBezTo>
                  <a:cubicBezTo>
                    <a:pt x="15969" y="27817"/>
                    <a:pt x="15970" y="27817"/>
                    <a:pt x="15972" y="27817"/>
                  </a:cubicBezTo>
                  <a:cubicBezTo>
                    <a:pt x="16023" y="27817"/>
                    <a:pt x="16031" y="27734"/>
                    <a:pt x="15981" y="27723"/>
                  </a:cubicBezTo>
                  <a:cubicBezTo>
                    <a:pt x="10433" y="26473"/>
                    <a:pt x="5593" y="23194"/>
                    <a:pt x="3153" y="17916"/>
                  </a:cubicBezTo>
                  <a:cubicBezTo>
                    <a:pt x="491" y="12154"/>
                    <a:pt x="1556" y="5232"/>
                    <a:pt x="5414" y="284"/>
                  </a:cubicBezTo>
                  <a:cubicBezTo>
                    <a:pt x="5510" y="163"/>
                    <a:pt x="5406" y="0"/>
                    <a:pt x="52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5"/>
            <p:cNvSpPr/>
            <p:nvPr/>
          </p:nvSpPr>
          <p:spPr>
            <a:xfrm>
              <a:off x="6242025" y="1848400"/>
              <a:ext cx="371300" cy="596425"/>
            </a:xfrm>
            <a:custGeom>
              <a:avLst/>
              <a:gdLst/>
              <a:ahLst/>
              <a:cxnLst/>
              <a:rect l="l" t="t" r="r" b="b"/>
              <a:pathLst>
                <a:path w="14852" h="23857" extrusionOk="0">
                  <a:moveTo>
                    <a:pt x="48" y="1"/>
                  </a:moveTo>
                  <a:cubicBezTo>
                    <a:pt x="12" y="1"/>
                    <a:pt x="1" y="56"/>
                    <a:pt x="39" y="71"/>
                  </a:cubicBezTo>
                  <a:cubicBezTo>
                    <a:pt x="9441" y="3832"/>
                    <a:pt x="14502" y="14030"/>
                    <a:pt x="10179" y="23595"/>
                  </a:cubicBezTo>
                  <a:cubicBezTo>
                    <a:pt x="10117" y="23731"/>
                    <a:pt x="10234" y="23856"/>
                    <a:pt x="10344" y="23856"/>
                  </a:cubicBezTo>
                  <a:cubicBezTo>
                    <a:pt x="10395" y="23856"/>
                    <a:pt x="10444" y="23830"/>
                    <a:pt x="10474" y="23769"/>
                  </a:cubicBezTo>
                  <a:cubicBezTo>
                    <a:pt x="14851" y="14553"/>
                    <a:pt x="10322" y="2610"/>
                    <a:pt x="58" y="2"/>
                  </a:cubicBezTo>
                  <a:cubicBezTo>
                    <a:pt x="54" y="1"/>
                    <a:pt x="51" y="1"/>
                    <a:pt x="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6" name="Google Shape;376;p5"/>
          <p:cNvGrpSpPr/>
          <p:nvPr/>
        </p:nvGrpSpPr>
        <p:grpSpPr>
          <a:xfrm rot="2056389">
            <a:off x="8476375" y="2113057"/>
            <a:ext cx="1478898" cy="2893484"/>
            <a:chOff x="1901850" y="-1534375"/>
            <a:chExt cx="983032" cy="1923316"/>
          </a:xfrm>
        </p:grpSpPr>
        <p:sp>
          <p:nvSpPr>
            <p:cNvPr id="377" name="Google Shape;377;p5"/>
            <p:cNvSpPr/>
            <p:nvPr/>
          </p:nvSpPr>
          <p:spPr>
            <a:xfrm>
              <a:off x="2212987" y="-1247715"/>
              <a:ext cx="486898" cy="958402"/>
            </a:xfrm>
            <a:custGeom>
              <a:avLst/>
              <a:gdLst/>
              <a:ahLst/>
              <a:cxnLst/>
              <a:rect l="l" t="t" r="r" b="b"/>
              <a:pathLst>
                <a:path w="10881" h="21418" extrusionOk="0">
                  <a:moveTo>
                    <a:pt x="9762" y="1"/>
                  </a:moveTo>
                  <a:cubicBezTo>
                    <a:pt x="9725" y="1"/>
                    <a:pt x="9690" y="46"/>
                    <a:pt x="9711" y="88"/>
                  </a:cubicBezTo>
                  <a:cubicBezTo>
                    <a:pt x="10515" y="1687"/>
                    <a:pt x="10308" y="3777"/>
                    <a:pt x="10005" y="5481"/>
                  </a:cubicBezTo>
                  <a:cubicBezTo>
                    <a:pt x="9727" y="7040"/>
                    <a:pt x="9246" y="8548"/>
                    <a:pt x="8676" y="10024"/>
                  </a:cubicBezTo>
                  <a:cubicBezTo>
                    <a:pt x="7525" y="13011"/>
                    <a:pt x="6277" y="16260"/>
                    <a:pt x="4309" y="18818"/>
                  </a:cubicBezTo>
                  <a:cubicBezTo>
                    <a:pt x="3816" y="19460"/>
                    <a:pt x="3238" y="20187"/>
                    <a:pt x="2544" y="20622"/>
                  </a:cubicBezTo>
                  <a:cubicBezTo>
                    <a:pt x="2224" y="20821"/>
                    <a:pt x="1959" y="20906"/>
                    <a:pt x="1741" y="20906"/>
                  </a:cubicBezTo>
                  <a:cubicBezTo>
                    <a:pt x="864" y="20906"/>
                    <a:pt x="733" y="19543"/>
                    <a:pt x="793" y="18749"/>
                  </a:cubicBezTo>
                  <a:cubicBezTo>
                    <a:pt x="917" y="17119"/>
                    <a:pt x="1253" y="15503"/>
                    <a:pt x="1759" y="13953"/>
                  </a:cubicBezTo>
                  <a:cubicBezTo>
                    <a:pt x="2021" y="13152"/>
                    <a:pt x="2332" y="12367"/>
                    <a:pt x="2687" y="11605"/>
                  </a:cubicBezTo>
                  <a:cubicBezTo>
                    <a:pt x="2943" y="11057"/>
                    <a:pt x="3409" y="9724"/>
                    <a:pt x="3965" y="9396"/>
                  </a:cubicBezTo>
                  <a:cubicBezTo>
                    <a:pt x="4126" y="9301"/>
                    <a:pt x="4263" y="9258"/>
                    <a:pt x="4379" y="9258"/>
                  </a:cubicBezTo>
                  <a:cubicBezTo>
                    <a:pt x="5265" y="9258"/>
                    <a:pt x="4917" y="11752"/>
                    <a:pt x="4854" y="12139"/>
                  </a:cubicBezTo>
                  <a:cubicBezTo>
                    <a:pt x="4708" y="13039"/>
                    <a:pt x="4425" y="13895"/>
                    <a:pt x="4042" y="14724"/>
                  </a:cubicBezTo>
                  <a:cubicBezTo>
                    <a:pt x="4038" y="14730"/>
                    <a:pt x="4044" y="14736"/>
                    <a:pt x="4049" y="14736"/>
                  </a:cubicBezTo>
                  <a:cubicBezTo>
                    <a:pt x="4052" y="14736"/>
                    <a:pt x="4054" y="14735"/>
                    <a:pt x="4056" y="14732"/>
                  </a:cubicBezTo>
                  <a:cubicBezTo>
                    <a:pt x="4780" y="13295"/>
                    <a:pt x="5151" y="11731"/>
                    <a:pt x="5085" y="10118"/>
                  </a:cubicBezTo>
                  <a:cubicBezTo>
                    <a:pt x="5061" y="9530"/>
                    <a:pt x="4857" y="8940"/>
                    <a:pt x="4418" y="8940"/>
                  </a:cubicBezTo>
                  <a:cubicBezTo>
                    <a:pt x="4254" y="8940"/>
                    <a:pt x="4058" y="9021"/>
                    <a:pt x="3827" y="9215"/>
                  </a:cubicBezTo>
                  <a:cubicBezTo>
                    <a:pt x="3378" y="9589"/>
                    <a:pt x="3108" y="10203"/>
                    <a:pt x="2836" y="10701"/>
                  </a:cubicBezTo>
                  <a:cubicBezTo>
                    <a:pt x="2417" y="11464"/>
                    <a:pt x="2048" y="12252"/>
                    <a:pt x="1729" y="13058"/>
                  </a:cubicBezTo>
                  <a:cubicBezTo>
                    <a:pt x="1093" y="14658"/>
                    <a:pt x="653" y="16332"/>
                    <a:pt x="424" y="18039"/>
                  </a:cubicBezTo>
                  <a:cubicBezTo>
                    <a:pt x="295" y="19008"/>
                    <a:pt x="0" y="20553"/>
                    <a:pt x="991" y="21200"/>
                  </a:cubicBezTo>
                  <a:cubicBezTo>
                    <a:pt x="1226" y="21353"/>
                    <a:pt x="1467" y="21418"/>
                    <a:pt x="1707" y="21418"/>
                  </a:cubicBezTo>
                  <a:cubicBezTo>
                    <a:pt x="2609" y="21418"/>
                    <a:pt x="3499" y="20498"/>
                    <a:pt x="4045" y="19897"/>
                  </a:cubicBezTo>
                  <a:cubicBezTo>
                    <a:pt x="6333" y="17370"/>
                    <a:pt x="7613" y="13956"/>
                    <a:pt x="8871" y="10836"/>
                  </a:cubicBezTo>
                  <a:cubicBezTo>
                    <a:pt x="9648" y="8906"/>
                    <a:pt x="10339" y="6907"/>
                    <a:pt x="10575" y="4831"/>
                  </a:cubicBezTo>
                  <a:cubicBezTo>
                    <a:pt x="10757" y="3254"/>
                    <a:pt x="10881" y="1310"/>
                    <a:pt x="9799" y="19"/>
                  </a:cubicBezTo>
                  <a:cubicBezTo>
                    <a:pt x="9788" y="6"/>
                    <a:pt x="9775" y="1"/>
                    <a:pt x="9762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2019360" y="-1270045"/>
              <a:ext cx="745851" cy="1380684"/>
            </a:xfrm>
            <a:custGeom>
              <a:avLst/>
              <a:gdLst/>
              <a:ahLst/>
              <a:cxnLst/>
              <a:rect l="l" t="t" r="r" b="b"/>
              <a:pathLst>
                <a:path w="16668" h="30855" extrusionOk="0">
                  <a:moveTo>
                    <a:pt x="11899" y="0"/>
                  </a:moveTo>
                  <a:cubicBezTo>
                    <a:pt x="11888" y="0"/>
                    <a:pt x="11877" y="3"/>
                    <a:pt x="11865" y="11"/>
                  </a:cubicBezTo>
                  <a:cubicBezTo>
                    <a:pt x="8738" y="2211"/>
                    <a:pt x="6813" y="5702"/>
                    <a:pt x="5348" y="9149"/>
                  </a:cubicBezTo>
                  <a:cubicBezTo>
                    <a:pt x="3597" y="13274"/>
                    <a:pt x="1965" y="17671"/>
                    <a:pt x="1274" y="22109"/>
                  </a:cubicBezTo>
                  <a:cubicBezTo>
                    <a:pt x="939" y="24267"/>
                    <a:pt x="0" y="30855"/>
                    <a:pt x="3610" y="30855"/>
                  </a:cubicBezTo>
                  <a:cubicBezTo>
                    <a:pt x="3718" y="30855"/>
                    <a:pt x="3829" y="30849"/>
                    <a:pt x="3944" y="30837"/>
                  </a:cubicBezTo>
                  <a:cubicBezTo>
                    <a:pt x="5847" y="30641"/>
                    <a:pt x="7036" y="28692"/>
                    <a:pt x="8052" y="27285"/>
                  </a:cubicBezTo>
                  <a:cubicBezTo>
                    <a:pt x="9332" y="25518"/>
                    <a:pt x="10494" y="23670"/>
                    <a:pt x="11546" y="21757"/>
                  </a:cubicBezTo>
                  <a:cubicBezTo>
                    <a:pt x="13878" y="17508"/>
                    <a:pt x="15808" y="12839"/>
                    <a:pt x="16656" y="8051"/>
                  </a:cubicBezTo>
                  <a:cubicBezTo>
                    <a:pt x="16668" y="7979"/>
                    <a:pt x="16610" y="7932"/>
                    <a:pt x="16556" y="7932"/>
                  </a:cubicBezTo>
                  <a:cubicBezTo>
                    <a:pt x="16520" y="7932"/>
                    <a:pt x="16486" y="7952"/>
                    <a:pt x="16474" y="7998"/>
                  </a:cubicBezTo>
                  <a:cubicBezTo>
                    <a:pt x="14434" y="15471"/>
                    <a:pt x="11502" y="22651"/>
                    <a:pt x="6436" y="28626"/>
                  </a:cubicBezTo>
                  <a:cubicBezTo>
                    <a:pt x="5761" y="29424"/>
                    <a:pt x="4935" y="30226"/>
                    <a:pt x="3840" y="30297"/>
                  </a:cubicBezTo>
                  <a:cubicBezTo>
                    <a:pt x="3786" y="30301"/>
                    <a:pt x="3733" y="30303"/>
                    <a:pt x="3681" y="30303"/>
                  </a:cubicBezTo>
                  <a:cubicBezTo>
                    <a:pt x="2364" y="30303"/>
                    <a:pt x="1839" y="29142"/>
                    <a:pt x="1656" y="27976"/>
                  </a:cubicBezTo>
                  <a:cubicBezTo>
                    <a:pt x="1323" y="25851"/>
                    <a:pt x="1497" y="23607"/>
                    <a:pt x="1868" y="21498"/>
                  </a:cubicBezTo>
                  <a:cubicBezTo>
                    <a:pt x="2554" y="17616"/>
                    <a:pt x="3917" y="13819"/>
                    <a:pt x="5376" y="10168"/>
                  </a:cubicBezTo>
                  <a:cubicBezTo>
                    <a:pt x="6896" y="6368"/>
                    <a:pt x="8878" y="2877"/>
                    <a:pt x="11945" y="116"/>
                  </a:cubicBezTo>
                  <a:cubicBezTo>
                    <a:pt x="11993" y="75"/>
                    <a:pt x="11951" y="0"/>
                    <a:pt x="1189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2136243" y="-1534375"/>
              <a:ext cx="683921" cy="782186"/>
            </a:xfrm>
            <a:custGeom>
              <a:avLst/>
              <a:gdLst/>
              <a:ahLst/>
              <a:cxnLst/>
              <a:rect l="l" t="t" r="r" b="b"/>
              <a:pathLst>
                <a:path w="15284" h="17480" extrusionOk="0">
                  <a:moveTo>
                    <a:pt x="11472" y="0"/>
                  </a:moveTo>
                  <a:cubicBezTo>
                    <a:pt x="10478" y="0"/>
                    <a:pt x="9626" y="687"/>
                    <a:pt x="8970" y="1383"/>
                  </a:cubicBezTo>
                  <a:cubicBezTo>
                    <a:pt x="6941" y="3537"/>
                    <a:pt x="5258" y="6158"/>
                    <a:pt x="3794" y="8715"/>
                  </a:cubicBezTo>
                  <a:cubicBezTo>
                    <a:pt x="2249" y="11414"/>
                    <a:pt x="875" y="14307"/>
                    <a:pt x="30" y="17308"/>
                  </a:cubicBezTo>
                  <a:cubicBezTo>
                    <a:pt x="1" y="17415"/>
                    <a:pt x="79" y="17480"/>
                    <a:pt x="161" y="17480"/>
                  </a:cubicBezTo>
                  <a:cubicBezTo>
                    <a:pt x="217" y="17480"/>
                    <a:pt x="274" y="17450"/>
                    <a:pt x="300" y="17383"/>
                  </a:cubicBezTo>
                  <a:cubicBezTo>
                    <a:pt x="2178" y="12628"/>
                    <a:pt x="4303" y="8115"/>
                    <a:pt x="7362" y="3991"/>
                  </a:cubicBezTo>
                  <a:cubicBezTo>
                    <a:pt x="8122" y="2967"/>
                    <a:pt x="8901" y="1824"/>
                    <a:pt x="9901" y="1017"/>
                  </a:cubicBezTo>
                  <a:cubicBezTo>
                    <a:pt x="10431" y="590"/>
                    <a:pt x="10976" y="393"/>
                    <a:pt x="11493" y="393"/>
                  </a:cubicBezTo>
                  <a:cubicBezTo>
                    <a:pt x="12351" y="393"/>
                    <a:pt x="13135" y="934"/>
                    <a:pt x="13664" y="1868"/>
                  </a:cubicBezTo>
                  <a:cubicBezTo>
                    <a:pt x="15044" y="4294"/>
                    <a:pt x="15090" y="7551"/>
                    <a:pt x="14628" y="10224"/>
                  </a:cubicBezTo>
                  <a:cubicBezTo>
                    <a:pt x="14625" y="10242"/>
                    <a:pt x="14639" y="10254"/>
                    <a:pt x="14653" y="10254"/>
                  </a:cubicBezTo>
                  <a:cubicBezTo>
                    <a:pt x="14662" y="10254"/>
                    <a:pt x="14671" y="10249"/>
                    <a:pt x="14675" y="10235"/>
                  </a:cubicBezTo>
                  <a:cubicBezTo>
                    <a:pt x="15283" y="7518"/>
                    <a:pt x="15184" y="4272"/>
                    <a:pt x="13849" y="1761"/>
                  </a:cubicBezTo>
                  <a:cubicBezTo>
                    <a:pt x="13411" y="935"/>
                    <a:pt x="12725" y="142"/>
                    <a:pt x="11748" y="18"/>
                  </a:cubicBezTo>
                  <a:cubicBezTo>
                    <a:pt x="11655" y="6"/>
                    <a:pt x="11563" y="0"/>
                    <a:pt x="1147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1901850" y="-586555"/>
              <a:ext cx="508779" cy="975496"/>
            </a:xfrm>
            <a:custGeom>
              <a:avLst/>
              <a:gdLst/>
              <a:ahLst/>
              <a:cxnLst/>
              <a:rect l="l" t="t" r="r" b="b"/>
              <a:pathLst>
                <a:path w="11370" h="21800" extrusionOk="0">
                  <a:moveTo>
                    <a:pt x="4281" y="0"/>
                  </a:moveTo>
                  <a:cubicBezTo>
                    <a:pt x="4274" y="0"/>
                    <a:pt x="4267" y="4"/>
                    <a:pt x="4263" y="12"/>
                  </a:cubicBezTo>
                  <a:cubicBezTo>
                    <a:pt x="1835" y="5494"/>
                    <a:pt x="1" y="12135"/>
                    <a:pt x="1380" y="18134"/>
                  </a:cubicBezTo>
                  <a:cubicBezTo>
                    <a:pt x="1765" y="19809"/>
                    <a:pt x="3035" y="21800"/>
                    <a:pt x="4837" y="21800"/>
                  </a:cubicBezTo>
                  <a:cubicBezTo>
                    <a:pt x="5165" y="21800"/>
                    <a:pt x="5512" y="21734"/>
                    <a:pt x="5874" y="21587"/>
                  </a:cubicBezTo>
                  <a:cubicBezTo>
                    <a:pt x="7077" y="21097"/>
                    <a:pt x="8085" y="19855"/>
                    <a:pt x="8900" y="18892"/>
                  </a:cubicBezTo>
                  <a:cubicBezTo>
                    <a:pt x="9858" y="17755"/>
                    <a:pt x="10656" y="16532"/>
                    <a:pt x="11328" y="15208"/>
                  </a:cubicBezTo>
                  <a:cubicBezTo>
                    <a:pt x="11370" y="15124"/>
                    <a:pt x="11300" y="15048"/>
                    <a:pt x="11229" y="15048"/>
                  </a:cubicBezTo>
                  <a:cubicBezTo>
                    <a:pt x="11198" y="15048"/>
                    <a:pt x="11166" y="15064"/>
                    <a:pt x="11144" y="15100"/>
                  </a:cubicBezTo>
                  <a:cubicBezTo>
                    <a:pt x="9907" y="17152"/>
                    <a:pt x="8291" y="19585"/>
                    <a:pt x="6251" y="20918"/>
                  </a:cubicBezTo>
                  <a:cubicBezTo>
                    <a:pt x="5800" y="21212"/>
                    <a:pt x="5338" y="21343"/>
                    <a:pt x="4890" y="21343"/>
                  </a:cubicBezTo>
                  <a:cubicBezTo>
                    <a:pt x="3817" y="21343"/>
                    <a:pt x="2826" y="20592"/>
                    <a:pt x="2278" y="19547"/>
                  </a:cubicBezTo>
                  <a:cubicBezTo>
                    <a:pt x="1634" y="18313"/>
                    <a:pt x="1455" y="16810"/>
                    <a:pt x="1331" y="15445"/>
                  </a:cubicBezTo>
                  <a:cubicBezTo>
                    <a:pt x="846" y="10095"/>
                    <a:pt x="2438" y="4968"/>
                    <a:pt x="4304" y="29"/>
                  </a:cubicBezTo>
                  <a:cubicBezTo>
                    <a:pt x="4310" y="13"/>
                    <a:pt x="4295" y="0"/>
                    <a:pt x="428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2717661" y="-1184172"/>
              <a:ext cx="167221" cy="707771"/>
            </a:xfrm>
            <a:custGeom>
              <a:avLst/>
              <a:gdLst/>
              <a:ahLst/>
              <a:cxnLst/>
              <a:rect l="l" t="t" r="r" b="b"/>
              <a:pathLst>
                <a:path w="3737" h="15817" extrusionOk="0">
                  <a:moveTo>
                    <a:pt x="3611" y="1"/>
                  </a:moveTo>
                  <a:cubicBezTo>
                    <a:pt x="3546" y="1"/>
                    <a:pt x="3478" y="44"/>
                    <a:pt x="3471" y="127"/>
                  </a:cubicBezTo>
                  <a:cubicBezTo>
                    <a:pt x="3039" y="5570"/>
                    <a:pt x="1985" y="10683"/>
                    <a:pt x="8" y="15782"/>
                  </a:cubicBezTo>
                  <a:cubicBezTo>
                    <a:pt x="0" y="15801"/>
                    <a:pt x="19" y="15817"/>
                    <a:pt x="37" y="15817"/>
                  </a:cubicBezTo>
                  <a:cubicBezTo>
                    <a:pt x="45" y="15817"/>
                    <a:pt x="53" y="15813"/>
                    <a:pt x="57" y="15804"/>
                  </a:cubicBezTo>
                  <a:cubicBezTo>
                    <a:pt x="2249" y="10958"/>
                    <a:pt x="3615" y="5457"/>
                    <a:pt x="3736" y="127"/>
                  </a:cubicBezTo>
                  <a:cubicBezTo>
                    <a:pt x="3737" y="42"/>
                    <a:pt x="3675" y="1"/>
                    <a:pt x="361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2452123" y="-1419103"/>
              <a:ext cx="289561" cy="195770"/>
            </a:xfrm>
            <a:custGeom>
              <a:avLst/>
              <a:gdLst/>
              <a:ahLst/>
              <a:cxnLst/>
              <a:rect l="l" t="t" r="r" b="b"/>
              <a:pathLst>
                <a:path w="6471" h="4375" extrusionOk="0">
                  <a:moveTo>
                    <a:pt x="3929" y="1"/>
                  </a:moveTo>
                  <a:cubicBezTo>
                    <a:pt x="3277" y="1"/>
                    <a:pt x="2734" y="502"/>
                    <a:pt x="2258" y="894"/>
                  </a:cubicBezTo>
                  <a:cubicBezTo>
                    <a:pt x="1385" y="1616"/>
                    <a:pt x="647" y="2442"/>
                    <a:pt x="11" y="3378"/>
                  </a:cubicBezTo>
                  <a:cubicBezTo>
                    <a:pt x="1" y="3390"/>
                    <a:pt x="15" y="3406"/>
                    <a:pt x="29" y="3406"/>
                  </a:cubicBezTo>
                  <a:cubicBezTo>
                    <a:pt x="34" y="3406"/>
                    <a:pt x="38" y="3404"/>
                    <a:pt x="41" y="3400"/>
                  </a:cubicBezTo>
                  <a:cubicBezTo>
                    <a:pt x="818" y="2411"/>
                    <a:pt x="1872" y="1087"/>
                    <a:pt x="3018" y="512"/>
                  </a:cubicBezTo>
                  <a:cubicBezTo>
                    <a:pt x="3374" y="333"/>
                    <a:pt x="3689" y="254"/>
                    <a:pt x="3970" y="254"/>
                  </a:cubicBezTo>
                  <a:cubicBezTo>
                    <a:pt x="5617" y="254"/>
                    <a:pt x="6047" y="2978"/>
                    <a:pt x="6214" y="4314"/>
                  </a:cubicBezTo>
                  <a:cubicBezTo>
                    <a:pt x="6220" y="4354"/>
                    <a:pt x="6251" y="4375"/>
                    <a:pt x="6282" y="4375"/>
                  </a:cubicBezTo>
                  <a:cubicBezTo>
                    <a:pt x="6312" y="4375"/>
                    <a:pt x="6341" y="4355"/>
                    <a:pt x="6344" y="4314"/>
                  </a:cubicBezTo>
                  <a:cubicBezTo>
                    <a:pt x="6470" y="2943"/>
                    <a:pt x="5757" y="154"/>
                    <a:pt x="4034" y="5"/>
                  </a:cubicBezTo>
                  <a:cubicBezTo>
                    <a:pt x="3998" y="2"/>
                    <a:pt x="3964" y="1"/>
                    <a:pt x="3929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2378915" y="-967276"/>
              <a:ext cx="217070" cy="510122"/>
            </a:xfrm>
            <a:custGeom>
              <a:avLst/>
              <a:gdLst/>
              <a:ahLst/>
              <a:cxnLst/>
              <a:rect l="l" t="t" r="r" b="b"/>
              <a:pathLst>
                <a:path w="4851" h="11400" extrusionOk="0">
                  <a:moveTo>
                    <a:pt x="4778" y="0"/>
                  </a:moveTo>
                  <a:cubicBezTo>
                    <a:pt x="4755" y="0"/>
                    <a:pt x="4731" y="13"/>
                    <a:pt x="4723" y="43"/>
                  </a:cubicBezTo>
                  <a:cubicBezTo>
                    <a:pt x="3503" y="3997"/>
                    <a:pt x="2005" y="7749"/>
                    <a:pt x="6" y="11378"/>
                  </a:cubicBezTo>
                  <a:cubicBezTo>
                    <a:pt x="1" y="11390"/>
                    <a:pt x="10" y="11399"/>
                    <a:pt x="20" y="11399"/>
                  </a:cubicBezTo>
                  <a:cubicBezTo>
                    <a:pt x="24" y="11399"/>
                    <a:pt x="28" y="11397"/>
                    <a:pt x="31" y="11392"/>
                  </a:cubicBezTo>
                  <a:cubicBezTo>
                    <a:pt x="2173" y="7928"/>
                    <a:pt x="3883" y="4044"/>
                    <a:pt x="4841" y="76"/>
                  </a:cubicBezTo>
                  <a:cubicBezTo>
                    <a:pt x="4851" y="30"/>
                    <a:pt x="4814" y="0"/>
                    <a:pt x="4778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2126220" y="-359098"/>
              <a:ext cx="165655" cy="276092"/>
            </a:xfrm>
            <a:custGeom>
              <a:avLst/>
              <a:gdLst/>
              <a:ahLst/>
              <a:cxnLst/>
              <a:rect l="l" t="t" r="r" b="b"/>
              <a:pathLst>
                <a:path w="3702" h="6170" extrusionOk="0">
                  <a:moveTo>
                    <a:pt x="1023" y="1"/>
                  </a:moveTo>
                  <a:cubicBezTo>
                    <a:pt x="1013" y="1"/>
                    <a:pt x="1003" y="7"/>
                    <a:pt x="1003" y="20"/>
                  </a:cubicBezTo>
                  <a:cubicBezTo>
                    <a:pt x="1036" y="1705"/>
                    <a:pt x="1" y="3762"/>
                    <a:pt x="1050" y="5323"/>
                  </a:cubicBezTo>
                  <a:cubicBezTo>
                    <a:pt x="1391" y="5831"/>
                    <a:pt x="2011" y="6169"/>
                    <a:pt x="2607" y="6169"/>
                  </a:cubicBezTo>
                  <a:cubicBezTo>
                    <a:pt x="2995" y="6169"/>
                    <a:pt x="3373" y="6026"/>
                    <a:pt x="3657" y="5692"/>
                  </a:cubicBezTo>
                  <a:cubicBezTo>
                    <a:pt x="3702" y="5641"/>
                    <a:pt x="3661" y="5581"/>
                    <a:pt x="3609" y="5581"/>
                  </a:cubicBezTo>
                  <a:cubicBezTo>
                    <a:pt x="3594" y="5581"/>
                    <a:pt x="3578" y="5587"/>
                    <a:pt x="3563" y="5598"/>
                  </a:cubicBezTo>
                  <a:cubicBezTo>
                    <a:pt x="3265" y="5841"/>
                    <a:pt x="2928" y="5952"/>
                    <a:pt x="2595" y="5952"/>
                  </a:cubicBezTo>
                  <a:cubicBezTo>
                    <a:pt x="2111" y="5952"/>
                    <a:pt x="1634" y="5718"/>
                    <a:pt x="1292" y="5312"/>
                  </a:cubicBezTo>
                  <a:cubicBezTo>
                    <a:pt x="807" y="4737"/>
                    <a:pt x="730" y="3944"/>
                    <a:pt x="763" y="3222"/>
                  </a:cubicBezTo>
                  <a:cubicBezTo>
                    <a:pt x="810" y="2140"/>
                    <a:pt x="1105" y="1110"/>
                    <a:pt x="1047" y="20"/>
                  </a:cubicBezTo>
                  <a:cubicBezTo>
                    <a:pt x="1046" y="7"/>
                    <a:pt x="1034" y="1"/>
                    <a:pt x="1023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2099729" y="42342"/>
              <a:ext cx="287324" cy="190893"/>
            </a:xfrm>
            <a:custGeom>
              <a:avLst/>
              <a:gdLst/>
              <a:ahLst/>
              <a:cxnLst/>
              <a:rect l="l" t="t" r="r" b="b"/>
              <a:pathLst>
                <a:path w="6421" h="4266" extrusionOk="0">
                  <a:moveTo>
                    <a:pt x="6359" y="0"/>
                  </a:moveTo>
                  <a:cubicBezTo>
                    <a:pt x="6348" y="0"/>
                    <a:pt x="6337" y="4"/>
                    <a:pt x="6328" y="14"/>
                  </a:cubicBezTo>
                  <a:lnTo>
                    <a:pt x="6325" y="14"/>
                  </a:lnTo>
                  <a:cubicBezTo>
                    <a:pt x="4489" y="1842"/>
                    <a:pt x="2669" y="3764"/>
                    <a:pt x="4" y="4259"/>
                  </a:cubicBezTo>
                  <a:cubicBezTo>
                    <a:pt x="1" y="4259"/>
                    <a:pt x="1" y="4266"/>
                    <a:pt x="4" y="4266"/>
                  </a:cubicBezTo>
                  <a:cubicBezTo>
                    <a:pt x="5" y="4266"/>
                    <a:pt x="5" y="4265"/>
                    <a:pt x="6" y="4265"/>
                  </a:cubicBezTo>
                  <a:cubicBezTo>
                    <a:pt x="2649" y="3937"/>
                    <a:pt x="4690" y="1985"/>
                    <a:pt x="6391" y="77"/>
                  </a:cubicBezTo>
                  <a:cubicBezTo>
                    <a:pt x="6421" y="43"/>
                    <a:pt x="6392" y="0"/>
                    <a:pt x="635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2582342" y="-1057579"/>
              <a:ext cx="16780" cy="20808"/>
            </a:xfrm>
            <a:custGeom>
              <a:avLst/>
              <a:gdLst/>
              <a:ahLst/>
              <a:cxnLst/>
              <a:rect l="l" t="t" r="r" b="b"/>
              <a:pathLst>
                <a:path w="375" h="465" extrusionOk="0">
                  <a:moveTo>
                    <a:pt x="188" y="1"/>
                  </a:moveTo>
                  <a:cubicBezTo>
                    <a:pt x="136" y="1"/>
                    <a:pt x="84" y="30"/>
                    <a:pt x="69" y="90"/>
                  </a:cubicBezTo>
                  <a:cubicBezTo>
                    <a:pt x="55" y="145"/>
                    <a:pt x="42" y="200"/>
                    <a:pt x="25" y="252"/>
                  </a:cubicBezTo>
                  <a:cubicBezTo>
                    <a:pt x="0" y="357"/>
                    <a:pt x="77" y="464"/>
                    <a:pt x="188" y="464"/>
                  </a:cubicBezTo>
                  <a:cubicBezTo>
                    <a:pt x="295" y="464"/>
                    <a:pt x="375" y="357"/>
                    <a:pt x="347" y="252"/>
                  </a:cubicBezTo>
                  <a:cubicBezTo>
                    <a:pt x="333" y="197"/>
                    <a:pt x="320" y="142"/>
                    <a:pt x="306" y="90"/>
                  </a:cubicBezTo>
                  <a:cubicBezTo>
                    <a:pt x="291" y="30"/>
                    <a:pt x="239" y="1"/>
                    <a:pt x="18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2571378" y="-1166094"/>
              <a:ext cx="43629" cy="38170"/>
            </a:xfrm>
            <a:custGeom>
              <a:avLst/>
              <a:gdLst/>
              <a:ahLst/>
              <a:cxnLst/>
              <a:rect l="l" t="t" r="r" b="b"/>
              <a:pathLst>
                <a:path w="975" h="853" extrusionOk="0">
                  <a:moveTo>
                    <a:pt x="413" y="0"/>
                  </a:moveTo>
                  <a:cubicBezTo>
                    <a:pt x="313" y="0"/>
                    <a:pt x="199" y="58"/>
                    <a:pt x="130" y="125"/>
                  </a:cubicBezTo>
                  <a:cubicBezTo>
                    <a:pt x="55" y="199"/>
                    <a:pt x="0" y="320"/>
                    <a:pt x="6" y="425"/>
                  </a:cubicBezTo>
                  <a:cubicBezTo>
                    <a:pt x="11" y="535"/>
                    <a:pt x="47" y="651"/>
                    <a:pt x="130" y="728"/>
                  </a:cubicBezTo>
                  <a:cubicBezTo>
                    <a:pt x="205" y="795"/>
                    <a:pt x="306" y="852"/>
                    <a:pt x="412" y="852"/>
                  </a:cubicBezTo>
                  <a:cubicBezTo>
                    <a:pt x="419" y="852"/>
                    <a:pt x="426" y="852"/>
                    <a:pt x="433" y="852"/>
                  </a:cubicBezTo>
                  <a:cubicBezTo>
                    <a:pt x="496" y="846"/>
                    <a:pt x="562" y="843"/>
                    <a:pt x="625" y="830"/>
                  </a:cubicBezTo>
                  <a:cubicBezTo>
                    <a:pt x="713" y="810"/>
                    <a:pt x="790" y="764"/>
                    <a:pt x="857" y="700"/>
                  </a:cubicBezTo>
                  <a:cubicBezTo>
                    <a:pt x="925" y="637"/>
                    <a:pt x="975" y="518"/>
                    <a:pt x="972" y="425"/>
                  </a:cubicBezTo>
                  <a:cubicBezTo>
                    <a:pt x="967" y="326"/>
                    <a:pt x="934" y="221"/>
                    <a:pt x="857" y="150"/>
                  </a:cubicBezTo>
                  <a:cubicBezTo>
                    <a:pt x="790" y="89"/>
                    <a:pt x="713" y="42"/>
                    <a:pt x="625" y="23"/>
                  </a:cubicBezTo>
                  <a:cubicBezTo>
                    <a:pt x="562" y="9"/>
                    <a:pt x="496" y="4"/>
                    <a:pt x="433" y="1"/>
                  </a:cubicBezTo>
                  <a:cubicBezTo>
                    <a:pt x="426" y="0"/>
                    <a:pt x="420" y="0"/>
                    <a:pt x="413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2729072" y="-1140453"/>
              <a:ext cx="23716" cy="18391"/>
            </a:xfrm>
            <a:custGeom>
              <a:avLst/>
              <a:gdLst/>
              <a:ahLst/>
              <a:cxnLst/>
              <a:rect l="l" t="t" r="r" b="b"/>
              <a:pathLst>
                <a:path w="530" h="411" extrusionOk="0">
                  <a:moveTo>
                    <a:pt x="265" y="1"/>
                  </a:moveTo>
                  <a:cubicBezTo>
                    <a:pt x="1" y="1"/>
                    <a:pt x="1" y="411"/>
                    <a:pt x="265" y="411"/>
                  </a:cubicBezTo>
                  <a:cubicBezTo>
                    <a:pt x="529" y="411"/>
                    <a:pt x="529" y="1"/>
                    <a:pt x="26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2760978" y="-1021690"/>
              <a:ext cx="36648" cy="33919"/>
            </a:xfrm>
            <a:custGeom>
              <a:avLst/>
              <a:gdLst/>
              <a:ahLst/>
              <a:cxnLst/>
              <a:rect l="l" t="t" r="r" b="b"/>
              <a:pathLst>
                <a:path w="819" h="758" extrusionOk="0">
                  <a:moveTo>
                    <a:pt x="451" y="0"/>
                  </a:moveTo>
                  <a:cubicBezTo>
                    <a:pt x="446" y="0"/>
                    <a:pt x="441" y="0"/>
                    <a:pt x="436" y="1"/>
                  </a:cubicBezTo>
                  <a:cubicBezTo>
                    <a:pt x="312" y="6"/>
                    <a:pt x="193" y="67"/>
                    <a:pt x="124" y="163"/>
                  </a:cubicBezTo>
                  <a:cubicBezTo>
                    <a:pt x="53" y="210"/>
                    <a:pt x="1" y="295"/>
                    <a:pt x="3" y="378"/>
                  </a:cubicBezTo>
                  <a:cubicBezTo>
                    <a:pt x="9" y="466"/>
                    <a:pt x="53" y="549"/>
                    <a:pt x="124" y="595"/>
                  </a:cubicBezTo>
                  <a:cubicBezTo>
                    <a:pt x="196" y="692"/>
                    <a:pt x="314" y="758"/>
                    <a:pt x="436" y="758"/>
                  </a:cubicBezTo>
                  <a:cubicBezTo>
                    <a:pt x="532" y="758"/>
                    <a:pt x="634" y="714"/>
                    <a:pt x="703" y="648"/>
                  </a:cubicBezTo>
                  <a:cubicBezTo>
                    <a:pt x="769" y="582"/>
                    <a:pt x="818" y="474"/>
                    <a:pt x="813" y="378"/>
                  </a:cubicBezTo>
                  <a:cubicBezTo>
                    <a:pt x="810" y="282"/>
                    <a:pt x="777" y="180"/>
                    <a:pt x="703" y="111"/>
                  </a:cubicBezTo>
                  <a:cubicBezTo>
                    <a:pt x="632" y="48"/>
                    <a:pt x="544" y="0"/>
                    <a:pt x="45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2475527" y="-44783"/>
              <a:ext cx="31100" cy="24701"/>
            </a:xfrm>
            <a:custGeom>
              <a:avLst/>
              <a:gdLst/>
              <a:ahLst/>
              <a:cxnLst/>
              <a:rect l="l" t="t" r="r" b="b"/>
              <a:pathLst>
                <a:path w="695" h="552" extrusionOk="0">
                  <a:moveTo>
                    <a:pt x="283" y="1"/>
                  </a:moveTo>
                  <a:cubicBezTo>
                    <a:pt x="134" y="1"/>
                    <a:pt x="0" y="118"/>
                    <a:pt x="0" y="276"/>
                  </a:cubicBezTo>
                  <a:cubicBezTo>
                    <a:pt x="0" y="435"/>
                    <a:pt x="132" y="552"/>
                    <a:pt x="280" y="552"/>
                  </a:cubicBezTo>
                  <a:cubicBezTo>
                    <a:pt x="303" y="552"/>
                    <a:pt x="326" y="549"/>
                    <a:pt x="350" y="543"/>
                  </a:cubicBezTo>
                  <a:cubicBezTo>
                    <a:pt x="405" y="529"/>
                    <a:pt x="460" y="518"/>
                    <a:pt x="515" y="504"/>
                  </a:cubicBezTo>
                  <a:cubicBezTo>
                    <a:pt x="611" y="480"/>
                    <a:pt x="694" y="378"/>
                    <a:pt x="689" y="276"/>
                  </a:cubicBezTo>
                  <a:cubicBezTo>
                    <a:pt x="683" y="174"/>
                    <a:pt x="620" y="75"/>
                    <a:pt x="515" y="50"/>
                  </a:cubicBezTo>
                  <a:cubicBezTo>
                    <a:pt x="460" y="36"/>
                    <a:pt x="405" y="23"/>
                    <a:pt x="350" y="9"/>
                  </a:cubicBezTo>
                  <a:cubicBezTo>
                    <a:pt x="328" y="3"/>
                    <a:pt x="305" y="1"/>
                    <a:pt x="283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2552763" y="-193617"/>
              <a:ext cx="28370" cy="22105"/>
            </a:xfrm>
            <a:custGeom>
              <a:avLst/>
              <a:gdLst/>
              <a:ahLst/>
              <a:cxnLst/>
              <a:rect l="l" t="t" r="r" b="b"/>
              <a:pathLst>
                <a:path w="634" h="494" extrusionOk="0">
                  <a:moveTo>
                    <a:pt x="317" y="1"/>
                  </a:moveTo>
                  <a:cubicBezTo>
                    <a:pt x="3" y="1"/>
                    <a:pt x="1" y="493"/>
                    <a:pt x="317" y="493"/>
                  </a:cubicBezTo>
                  <a:cubicBezTo>
                    <a:pt x="634" y="493"/>
                    <a:pt x="634" y="1"/>
                    <a:pt x="317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2625345" y="-306831"/>
              <a:ext cx="18615" cy="11366"/>
            </a:xfrm>
            <a:custGeom>
              <a:avLst/>
              <a:gdLst/>
              <a:ahLst/>
              <a:cxnLst/>
              <a:rect l="l" t="t" r="r" b="b"/>
              <a:pathLst>
                <a:path w="416" h="254" extrusionOk="0">
                  <a:moveTo>
                    <a:pt x="291" y="0"/>
                  </a:moveTo>
                  <a:cubicBezTo>
                    <a:pt x="289" y="0"/>
                    <a:pt x="288" y="0"/>
                    <a:pt x="287" y="0"/>
                  </a:cubicBezTo>
                  <a:cubicBezTo>
                    <a:pt x="248" y="3"/>
                    <a:pt x="209" y="0"/>
                    <a:pt x="171" y="9"/>
                  </a:cubicBezTo>
                  <a:cubicBezTo>
                    <a:pt x="141" y="14"/>
                    <a:pt x="113" y="28"/>
                    <a:pt x="86" y="42"/>
                  </a:cubicBezTo>
                  <a:cubicBezTo>
                    <a:pt x="0" y="75"/>
                    <a:pt x="0" y="179"/>
                    <a:pt x="86" y="212"/>
                  </a:cubicBezTo>
                  <a:cubicBezTo>
                    <a:pt x="113" y="223"/>
                    <a:pt x="141" y="240"/>
                    <a:pt x="171" y="245"/>
                  </a:cubicBezTo>
                  <a:cubicBezTo>
                    <a:pt x="209" y="254"/>
                    <a:pt x="248" y="251"/>
                    <a:pt x="287" y="254"/>
                  </a:cubicBezTo>
                  <a:cubicBezTo>
                    <a:pt x="288" y="254"/>
                    <a:pt x="289" y="254"/>
                    <a:pt x="291" y="254"/>
                  </a:cubicBezTo>
                  <a:cubicBezTo>
                    <a:pt x="355" y="254"/>
                    <a:pt x="416" y="192"/>
                    <a:pt x="413" y="127"/>
                  </a:cubicBezTo>
                  <a:cubicBezTo>
                    <a:pt x="408" y="62"/>
                    <a:pt x="358" y="0"/>
                    <a:pt x="29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5"/>
            <p:cNvSpPr/>
            <p:nvPr/>
          </p:nvSpPr>
          <p:spPr>
            <a:xfrm>
              <a:off x="2336046" y="-176121"/>
              <a:ext cx="25551" cy="18794"/>
            </a:xfrm>
            <a:custGeom>
              <a:avLst/>
              <a:gdLst/>
              <a:ahLst/>
              <a:cxnLst/>
              <a:rect l="l" t="t" r="r" b="b"/>
              <a:pathLst>
                <a:path w="571" h="420" extrusionOk="0">
                  <a:moveTo>
                    <a:pt x="211" y="0"/>
                  </a:moveTo>
                  <a:cubicBezTo>
                    <a:pt x="102" y="0"/>
                    <a:pt x="1" y="101"/>
                    <a:pt x="6" y="210"/>
                  </a:cubicBezTo>
                  <a:cubicBezTo>
                    <a:pt x="12" y="320"/>
                    <a:pt x="97" y="419"/>
                    <a:pt x="215" y="419"/>
                  </a:cubicBezTo>
                  <a:cubicBezTo>
                    <a:pt x="265" y="416"/>
                    <a:pt x="314" y="416"/>
                    <a:pt x="364" y="405"/>
                  </a:cubicBezTo>
                  <a:cubicBezTo>
                    <a:pt x="422" y="397"/>
                    <a:pt x="469" y="367"/>
                    <a:pt x="507" y="325"/>
                  </a:cubicBezTo>
                  <a:cubicBezTo>
                    <a:pt x="570" y="259"/>
                    <a:pt x="570" y="160"/>
                    <a:pt x="507" y="94"/>
                  </a:cubicBezTo>
                  <a:lnTo>
                    <a:pt x="507" y="91"/>
                  </a:lnTo>
                  <a:cubicBezTo>
                    <a:pt x="469" y="50"/>
                    <a:pt x="422" y="23"/>
                    <a:pt x="364" y="12"/>
                  </a:cubicBezTo>
                  <a:cubicBezTo>
                    <a:pt x="314" y="3"/>
                    <a:pt x="265" y="1"/>
                    <a:pt x="215" y="1"/>
                  </a:cubicBezTo>
                  <a:cubicBezTo>
                    <a:pt x="214" y="1"/>
                    <a:pt x="212" y="0"/>
                    <a:pt x="21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5"/>
            <p:cNvSpPr/>
            <p:nvPr/>
          </p:nvSpPr>
          <p:spPr>
            <a:xfrm>
              <a:off x="2396769" y="-255236"/>
              <a:ext cx="24208" cy="18794"/>
            </a:xfrm>
            <a:custGeom>
              <a:avLst/>
              <a:gdLst/>
              <a:ahLst/>
              <a:cxnLst/>
              <a:rect l="l" t="t" r="r" b="b"/>
              <a:pathLst>
                <a:path w="541" h="420" extrusionOk="0">
                  <a:moveTo>
                    <a:pt x="271" y="1"/>
                  </a:moveTo>
                  <a:cubicBezTo>
                    <a:pt x="1" y="1"/>
                    <a:pt x="1" y="419"/>
                    <a:pt x="271" y="419"/>
                  </a:cubicBezTo>
                  <a:cubicBezTo>
                    <a:pt x="541" y="419"/>
                    <a:pt x="541" y="1"/>
                    <a:pt x="27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2029384" y="111210"/>
              <a:ext cx="15930" cy="22463"/>
            </a:xfrm>
            <a:custGeom>
              <a:avLst/>
              <a:gdLst/>
              <a:ahLst/>
              <a:cxnLst/>
              <a:rect l="l" t="t" r="r" b="b"/>
              <a:pathLst>
                <a:path w="356" h="502" extrusionOk="0">
                  <a:moveTo>
                    <a:pt x="183" y="0"/>
                  </a:moveTo>
                  <a:cubicBezTo>
                    <a:pt x="181" y="0"/>
                    <a:pt x="179" y="0"/>
                    <a:pt x="177" y="0"/>
                  </a:cubicBezTo>
                  <a:cubicBezTo>
                    <a:pt x="130" y="3"/>
                    <a:pt x="89" y="22"/>
                    <a:pt x="56" y="53"/>
                  </a:cubicBezTo>
                  <a:cubicBezTo>
                    <a:pt x="17" y="88"/>
                    <a:pt x="3" y="143"/>
                    <a:pt x="3" y="196"/>
                  </a:cubicBezTo>
                  <a:cubicBezTo>
                    <a:pt x="1" y="237"/>
                    <a:pt x="1" y="281"/>
                    <a:pt x="1" y="325"/>
                  </a:cubicBezTo>
                  <a:cubicBezTo>
                    <a:pt x="1" y="413"/>
                    <a:pt x="79" y="502"/>
                    <a:pt x="169" y="502"/>
                  </a:cubicBezTo>
                  <a:cubicBezTo>
                    <a:pt x="171" y="502"/>
                    <a:pt x="174" y="501"/>
                    <a:pt x="177" y="501"/>
                  </a:cubicBezTo>
                  <a:cubicBezTo>
                    <a:pt x="273" y="496"/>
                    <a:pt x="356" y="424"/>
                    <a:pt x="356" y="325"/>
                  </a:cubicBezTo>
                  <a:cubicBezTo>
                    <a:pt x="353" y="284"/>
                    <a:pt x="356" y="242"/>
                    <a:pt x="353" y="201"/>
                  </a:cubicBezTo>
                  <a:cubicBezTo>
                    <a:pt x="350" y="154"/>
                    <a:pt x="345" y="110"/>
                    <a:pt x="315" y="69"/>
                  </a:cubicBezTo>
                  <a:cubicBezTo>
                    <a:pt x="283" y="32"/>
                    <a:pt x="233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2009560" y="-17934"/>
              <a:ext cx="23940" cy="18525"/>
            </a:xfrm>
            <a:custGeom>
              <a:avLst/>
              <a:gdLst/>
              <a:ahLst/>
              <a:cxnLst/>
              <a:rect l="l" t="t" r="r" b="b"/>
              <a:pathLst>
                <a:path w="535" h="414" extrusionOk="0">
                  <a:moveTo>
                    <a:pt x="267" y="1"/>
                  </a:moveTo>
                  <a:cubicBezTo>
                    <a:pt x="0" y="1"/>
                    <a:pt x="0" y="414"/>
                    <a:pt x="267" y="414"/>
                  </a:cubicBezTo>
                  <a:cubicBezTo>
                    <a:pt x="534" y="414"/>
                    <a:pt x="534" y="1"/>
                    <a:pt x="267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397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li"/>
              <a:buNone/>
              <a:defRPr sz="2400" b="1">
                <a:latin typeface="Mali"/>
                <a:ea typeface="Mali"/>
                <a:cs typeface="Mali"/>
                <a:sym typeface="Mal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li"/>
              <a:buNone/>
              <a:defRPr sz="2400" b="1">
                <a:latin typeface="Mali"/>
                <a:ea typeface="Mali"/>
                <a:cs typeface="Mali"/>
                <a:sym typeface="Mali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li"/>
              <a:buNone/>
              <a:defRPr sz="2400" b="1">
                <a:latin typeface="Mali"/>
                <a:ea typeface="Mali"/>
                <a:cs typeface="Mali"/>
                <a:sym typeface="Mali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li"/>
              <a:buNone/>
              <a:defRPr sz="2400" b="1">
                <a:latin typeface="Mali"/>
                <a:ea typeface="Mali"/>
                <a:cs typeface="Mali"/>
                <a:sym typeface="Mali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li"/>
              <a:buNone/>
              <a:defRPr sz="2400" b="1">
                <a:latin typeface="Mali"/>
                <a:ea typeface="Mali"/>
                <a:cs typeface="Mali"/>
                <a:sym typeface="Mali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li"/>
              <a:buNone/>
              <a:defRPr sz="2400" b="1">
                <a:latin typeface="Mali"/>
                <a:ea typeface="Mali"/>
                <a:cs typeface="Mali"/>
                <a:sym typeface="Mali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li"/>
              <a:buNone/>
              <a:defRPr sz="2400" b="1">
                <a:latin typeface="Mali"/>
                <a:ea typeface="Mali"/>
                <a:cs typeface="Mali"/>
                <a:sym typeface="Mali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li"/>
              <a:buNone/>
              <a:defRPr sz="2400" b="1">
                <a:latin typeface="Mali"/>
                <a:ea typeface="Mali"/>
                <a:cs typeface="Mali"/>
                <a:sym typeface="Mali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li"/>
              <a:buNone/>
              <a:defRPr sz="2400" b="1">
                <a:latin typeface="Mali"/>
                <a:ea typeface="Mali"/>
                <a:cs typeface="Mali"/>
                <a:sym typeface="Mali"/>
              </a:defRPr>
            </a:lvl9pPr>
          </a:lstStyle>
          <a:p>
            <a:endParaRPr/>
          </a:p>
        </p:txBody>
      </p:sp>
      <p:sp>
        <p:nvSpPr>
          <p:cNvPr id="398" name="Google Shape;398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li"/>
              <a:buNone/>
              <a:defRPr sz="2400" b="1">
                <a:latin typeface="Mali"/>
                <a:ea typeface="Mali"/>
                <a:cs typeface="Mali"/>
                <a:sym typeface="Ma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li"/>
              <a:buNone/>
              <a:defRPr sz="2400" b="1">
                <a:latin typeface="Mali"/>
                <a:ea typeface="Mali"/>
                <a:cs typeface="Mali"/>
                <a:sym typeface="Mali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li"/>
              <a:buNone/>
              <a:defRPr sz="2400" b="1">
                <a:latin typeface="Mali"/>
                <a:ea typeface="Mali"/>
                <a:cs typeface="Mali"/>
                <a:sym typeface="Mali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li"/>
              <a:buNone/>
              <a:defRPr sz="2400" b="1">
                <a:latin typeface="Mali"/>
                <a:ea typeface="Mali"/>
                <a:cs typeface="Mali"/>
                <a:sym typeface="Mali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li"/>
              <a:buNone/>
              <a:defRPr sz="2400" b="1">
                <a:latin typeface="Mali"/>
                <a:ea typeface="Mali"/>
                <a:cs typeface="Mali"/>
                <a:sym typeface="Mali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li"/>
              <a:buNone/>
              <a:defRPr sz="2400" b="1">
                <a:latin typeface="Mali"/>
                <a:ea typeface="Mali"/>
                <a:cs typeface="Mali"/>
                <a:sym typeface="Mali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li"/>
              <a:buNone/>
              <a:defRPr sz="2400" b="1">
                <a:latin typeface="Mali"/>
                <a:ea typeface="Mali"/>
                <a:cs typeface="Mali"/>
                <a:sym typeface="Mali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li"/>
              <a:buNone/>
              <a:defRPr sz="2400" b="1">
                <a:latin typeface="Mali"/>
                <a:ea typeface="Mali"/>
                <a:cs typeface="Mali"/>
                <a:sym typeface="Mali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li"/>
              <a:buNone/>
              <a:defRPr sz="2400" b="1">
                <a:latin typeface="Mali"/>
                <a:ea typeface="Mali"/>
                <a:cs typeface="Mali"/>
                <a:sym typeface="Mali"/>
              </a:defRPr>
            </a:lvl9pPr>
          </a:lstStyle>
          <a:p>
            <a:endParaRPr/>
          </a:p>
        </p:txBody>
      </p:sp>
      <p:sp>
        <p:nvSpPr>
          <p:cNvPr id="399" name="Google Shape;399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0" name="Google Shape;400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1" name="Google Shape;401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3" name="Google Shape;403;p6"/>
          <p:cNvGrpSpPr/>
          <p:nvPr/>
        </p:nvGrpSpPr>
        <p:grpSpPr>
          <a:xfrm>
            <a:off x="1745401" y="-2231912"/>
            <a:ext cx="11834400" cy="11810100"/>
            <a:chOff x="715101" y="-3451112"/>
            <a:chExt cx="11834400" cy="11810100"/>
          </a:xfrm>
        </p:grpSpPr>
        <p:sp>
          <p:nvSpPr>
            <p:cNvPr id="404" name="Google Shape;404;p6"/>
            <p:cNvSpPr/>
            <p:nvPr/>
          </p:nvSpPr>
          <p:spPr>
            <a:xfrm rot="-6776989">
              <a:off x="5404223" y="1095612"/>
              <a:ext cx="4500098" cy="4522828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6"/>
            <p:cNvSpPr/>
            <p:nvPr/>
          </p:nvSpPr>
          <p:spPr>
            <a:xfrm rot="-6776953">
              <a:off x="2134015" y="-2067137"/>
              <a:ext cx="8996572" cy="9042149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6"/>
            <p:cNvSpPr/>
            <p:nvPr/>
          </p:nvSpPr>
          <p:spPr>
            <a:xfrm rot="-6776992">
              <a:off x="4667612" y="174813"/>
              <a:ext cx="5861890" cy="5891474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6"/>
            <p:cNvSpPr/>
            <p:nvPr/>
          </p:nvSpPr>
          <p:spPr>
            <a:xfrm rot="-6777112">
              <a:off x="3332868" y="-797384"/>
              <a:ext cx="7455425" cy="7492969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6"/>
            <p:cNvSpPr/>
            <p:nvPr/>
          </p:nvSpPr>
          <p:spPr>
            <a:xfrm rot="-6777140">
              <a:off x="6026939" y="1845677"/>
              <a:ext cx="3941120" cy="3960896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9" name="Google Shape;409;p6"/>
          <p:cNvGrpSpPr/>
          <p:nvPr/>
        </p:nvGrpSpPr>
        <p:grpSpPr>
          <a:xfrm rot="2056389">
            <a:off x="8648525" y="2084807"/>
            <a:ext cx="1478898" cy="2893484"/>
            <a:chOff x="1901850" y="-1534375"/>
            <a:chExt cx="983032" cy="1923316"/>
          </a:xfrm>
        </p:grpSpPr>
        <p:sp>
          <p:nvSpPr>
            <p:cNvPr id="410" name="Google Shape;410;p6"/>
            <p:cNvSpPr/>
            <p:nvPr/>
          </p:nvSpPr>
          <p:spPr>
            <a:xfrm>
              <a:off x="2212987" y="-1247715"/>
              <a:ext cx="486898" cy="958402"/>
            </a:xfrm>
            <a:custGeom>
              <a:avLst/>
              <a:gdLst/>
              <a:ahLst/>
              <a:cxnLst/>
              <a:rect l="l" t="t" r="r" b="b"/>
              <a:pathLst>
                <a:path w="10881" h="21418" extrusionOk="0">
                  <a:moveTo>
                    <a:pt x="9762" y="1"/>
                  </a:moveTo>
                  <a:cubicBezTo>
                    <a:pt x="9725" y="1"/>
                    <a:pt x="9690" y="46"/>
                    <a:pt x="9711" y="88"/>
                  </a:cubicBezTo>
                  <a:cubicBezTo>
                    <a:pt x="10515" y="1687"/>
                    <a:pt x="10308" y="3777"/>
                    <a:pt x="10005" y="5481"/>
                  </a:cubicBezTo>
                  <a:cubicBezTo>
                    <a:pt x="9727" y="7040"/>
                    <a:pt x="9246" y="8548"/>
                    <a:pt x="8676" y="10024"/>
                  </a:cubicBezTo>
                  <a:cubicBezTo>
                    <a:pt x="7525" y="13011"/>
                    <a:pt x="6277" y="16260"/>
                    <a:pt x="4309" y="18818"/>
                  </a:cubicBezTo>
                  <a:cubicBezTo>
                    <a:pt x="3816" y="19460"/>
                    <a:pt x="3238" y="20187"/>
                    <a:pt x="2544" y="20622"/>
                  </a:cubicBezTo>
                  <a:cubicBezTo>
                    <a:pt x="2224" y="20821"/>
                    <a:pt x="1959" y="20906"/>
                    <a:pt x="1741" y="20906"/>
                  </a:cubicBezTo>
                  <a:cubicBezTo>
                    <a:pt x="864" y="20906"/>
                    <a:pt x="733" y="19543"/>
                    <a:pt x="793" y="18749"/>
                  </a:cubicBezTo>
                  <a:cubicBezTo>
                    <a:pt x="917" y="17119"/>
                    <a:pt x="1253" y="15503"/>
                    <a:pt x="1759" y="13953"/>
                  </a:cubicBezTo>
                  <a:cubicBezTo>
                    <a:pt x="2021" y="13152"/>
                    <a:pt x="2332" y="12367"/>
                    <a:pt x="2687" y="11605"/>
                  </a:cubicBezTo>
                  <a:cubicBezTo>
                    <a:pt x="2943" y="11057"/>
                    <a:pt x="3409" y="9724"/>
                    <a:pt x="3965" y="9396"/>
                  </a:cubicBezTo>
                  <a:cubicBezTo>
                    <a:pt x="4126" y="9301"/>
                    <a:pt x="4263" y="9258"/>
                    <a:pt x="4379" y="9258"/>
                  </a:cubicBezTo>
                  <a:cubicBezTo>
                    <a:pt x="5265" y="9258"/>
                    <a:pt x="4917" y="11752"/>
                    <a:pt x="4854" y="12139"/>
                  </a:cubicBezTo>
                  <a:cubicBezTo>
                    <a:pt x="4708" y="13039"/>
                    <a:pt x="4425" y="13895"/>
                    <a:pt x="4042" y="14724"/>
                  </a:cubicBezTo>
                  <a:cubicBezTo>
                    <a:pt x="4038" y="14730"/>
                    <a:pt x="4044" y="14736"/>
                    <a:pt x="4049" y="14736"/>
                  </a:cubicBezTo>
                  <a:cubicBezTo>
                    <a:pt x="4052" y="14736"/>
                    <a:pt x="4054" y="14735"/>
                    <a:pt x="4056" y="14732"/>
                  </a:cubicBezTo>
                  <a:cubicBezTo>
                    <a:pt x="4780" y="13295"/>
                    <a:pt x="5151" y="11731"/>
                    <a:pt x="5085" y="10118"/>
                  </a:cubicBezTo>
                  <a:cubicBezTo>
                    <a:pt x="5061" y="9530"/>
                    <a:pt x="4857" y="8940"/>
                    <a:pt x="4418" y="8940"/>
                  </a:cubicBezTo>
                  <a:cubicBezTo>
                    <a:pt x="4254" y="8940"/>
                    <a:pt x="4058" y="9021"/>
                    <a:pt x="3827" y="9215"/>
                  </a:cubicBezTo>
                  <a:cubicBezTo>
                    <a:pt x="3378" y="9589"/>
                    <a:pt x="3108" y="10203"/>
                    <a:pt x="2836" y="10701"/>
                  </a:cubicBezTo>
                  <a:cubicBezTo>
                    <a:pt x="2417" y="11464"/>
                    <a:pt x="2048" y="12252"/>
                    <a:pt x="1729" y="13058"/>
                  </a:cubicBezTo>
                  <a:cubicBezTo>
                    <a:pt x="1093" y="14658"/>
                    <a:pt x="653" y="16332"/>
                    <a:pt x="424" y="18039"/>
                  </a:cubicBezTo>
                  <a:cubicBezTo>
                    <a:pt x="295" y="19008"/>
                    <a:pt x="0" y="20553"/>
                    <a:pt x="991" y="21200"/>
                  </a:cubicBezTo>
                  <a:cubicBezTo>
                    <a:pt x="1226" y="21353"/>
                    <a:pt x="1467" y="21418"/>
                    <a:pt x="1707" y="21418"/>
                  </a:cubicBezTo>
                  <a:cubicBezTo>
                    <a:pt x="2609" y="21418"/>
                    <a:pt x="3499" y="20498"/>
                    <a:pt x="4045" y="19897"/>
                  </a:cubicBezTo>
                  <a:cubicBezTo>
                    <a:pt x="6333" y="17370"/>
                    <a:pt x="7613" y="13956"/>
                    <a:pt x="8871" y="10836"/>
                  </a:cubicBezTo>
                  <a:cubicBezTo>
                    <a:pt x="9648" y="8906"/>
                    <a:pt x="10339" y="6907"/>
                    <a:pt x="10575" y="4831"/>
                  </a:cubicBezTo>
                  <a:cubicBezTo>
                    <a:pt x="10757" y="3254"/>
                    <a:pt x="10881" y="1310"/>
                    <a:pt x="9799" y="19"/>
                  </a:cubicBezTo>
                  <a:cubicBezTo>
                    <a:pt x="9788" y="6"/>
                    <a:pt x="9775" y="1"/>
                    <a:pt x="9762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2019360" y="-1270045"/>
              <a:ext cx="745851" cy="1380684"/>
            </a:xfrm>
            <a:custGeom>
              <a:avLst/>
              <a:gdLst/>
              <a:ahLst/>
              <a:cxnLst/>
              <a:rect l="l" t="t" r="r" b="b"/>
              <a:pathLst>
                <a:path w="16668" h="30855" extrusionOk="0">
                  <a:moveTo>
                    <a:pt x="11899" y="0"/>
                  </a:moveTo>
                  <a:cubicBezTo>
                    <a:pt x="11888" y="0"/>
                    <a:pt x="11877" y="3"/>
                    <a:pt x="11865" y="11"/>
                  </a:cubicBezTo>
                  <a:cubicBezTo>
                    <a:pt x="8738" y="2211"/>
                    <a:pt x="6813" y="5702"/>
                    <a:pt x="5348" y="9149"/>
                  </a:cubicBezTo>
                  <a:cubicBezTo>
                    <a:pt x="3597" y="13274"/>
                    <a:pt x="1965" y="17671"/>
                    <a:pt x="1274" y="22109"/>
                  </a:cubicBezTo>
                  <a:cubicBezTo>
                    <a:pt x="939" y="24267"/>
                    <a:pt x="0" y="30855"/>
                    <a:pt x="3610" y="30855"/>
                  </a:cubicBezTo>
                  <a:cubicBezTo>
                    <a:pt x="3718" y="30855"/>
                    <a:pt x="3829" y="30849"/>
                    <a:pt x="3944" y="30837"/>
                  </a:cubicBezTo>
                  <a:cubicBezTo>
                    <a:pt x="5847" y="30641"/>
                    <a:pt x="7036" y="28692"/>
                    <a:pt x="8052" y="27285"/>
                  </a:cubicBezTo>
                  <a:cubicBezTo>
                    <a:pt x="9332" y="25518"/>
                    <a:pt x="10494" y="23670"/>
                    <a:pt x="11546" y="21757"/>
                  </a:cubicBezTo>
                  <a:cubicBezTo>
                    <a:pt x="13878" y="17508"/>
                    <a:pt x="15808" y="12839"/>
                    <a:pt x="16656" y="8051"/>
                  </a:cubicBezTo>
                  <a:cubicBezTo>
                    <a:pt x="16668" y="7979"/>
                    <a:pt x="16610" y="7932"/>
                    <a:pt x="16556" y="7932"/>
                  </a:cubicBezTo>
                  <a:cubicBezTo>
                    <a:pt x="16520" y="7932"/>
                    <a:pt x="16486" y="7952"/>
                    <a:pt x="16474" y="7998"/>
                  </a:cubicBezTo>
                  <a:cubicBezTo>
                    <a:pt x="14434" y="15471"/>
                    <a:pt x="11502" y="22651"/>
                    <a:pt x="6436" y="28626"/>
                  </a:cubicBezTo>
                  <a:cubicBezTo>
                    <a:pt x="5761" y="29424"/>
                    <a:pt x="4935" y="30226"/>
                    <a:pt x="3840" y="30297"/>
                  </a:cubicBezTo>
                  <a:cubicBezTo>
                    <a:pt x="3786" y="30301"/>
                    <a:pt x="3733" y="30303"/>
                    <a:pt x="3681" y="30303"/>
                  </a:cubicBezTo>
                  <a:cubicBezTo>
                    <a:pt x="2364" y="30303"/>
                    <a:pt x="1839" y="29142"/>
                    <a:pt x="1656" y="27976"/>
                  </a:cubicBezTo>
                  <a:cubicBezTo>
                    <a:pt x="1323" y="25851"/>
                    <a:pt x="1497" y="23607"/>
                    <a:pt x="1868" y="21498"/>
                  </a:cubicBezTo>
                  <a:cubicBezTo>
                    <a:pt x="2554" y="17616"/>
                    <a:pt x="3917" y="13819"/>
                    <a:pt x="5376" y="10168"/>
                  </a:cubicBezTo>
                  <a:cubicBezTo>
                    <a:pt x="6896" y="6368"/>
                    <a:pt x="8878" y="2877"/>
                    <a:pt x="11945" y="116"/>
                  </a:cubicBezTo>
                  <a:cubicBezTo>
                    <a:pt x="11993" y="75"/>
                    <a:pt x="11951" y="0"/>
                    <a:pt x="1189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2136243" y="-1534375"/>
              <a:ext cx="683921" cy="782186"/>
            </a:xfrm>
            <a:custGeom>
              <a:avLst/>
              <a:gdLst/>
              <a:ahLst/>
              <a:cxnLst/>
              <a:rect l="l" t="t" r="r" b="b"/>
              <a:pathLst>
                <a:path w="15284" h="17480" extrusionOk="0">
                  <a:moveTo>
                    <a:pt x="11472" y="0"/>
                  </a:moveTo>
                  <a:cubicBezTo>
                    <a:pt x="10478" y="0"/>
                    <a:pt x="9626" y="687"/>
                    <a:pt x="8970" y="1383"/>
                  </a:cubicBezTo>
                  <a:cubicBezTo>
                    <a:pt x="6941" y="3537"/>
                    <a:pt x="5258" y="6158"/>
                    <a:pt x="3794" y="8715"/>
                  </a:cubicBezTo>
                  <a:cubicBezTo>
                    <a:pt x="2249" y="11414"/>
                    <a:pt x="875" y="14307"/>
                    <a:pt x="30" y="17308"/>
                  </a:cubicBezTo>
                  <a:cubicBezTo>
                    <a:pt x="1" y="17415"/>
                    <a:pt x="79" y="17480"/>
                    <a:pt x="161" y="17480"/>
                  </a:cubicBezTo>
                  <a:cubicBezTo>
                    <a:pt x="217" y="17480"/>
                    <a:pt x="274" y="17450"/>
                    <a:pt x="300" y="17383"/>
                  </a:cubicBezTo>
                  <a:cubicBezTo>
                    <a:pt x="2178" y="12628"/>
                    <a:pt x="4303" y="8115"/>
                    <a:pt x="7362" y="3991"/>
                  </a:cubicBezTo>
                  <a:cubicBezTo>
                    <a:pt x="8122" y="2967"/>
                    <a:pt x="8901" y="1824"/>
                    <a:pt x="9901" y="1017"/>
                  </a:cubicBezTo>
                  <a:cubicBezTo>
                    <a:pt x="10431" y="590"/>
                    <a:pt x="10976" y="393"/>
                    <a:pt x="11493" y="393"/>
                  </a:cubicBezTo>
                  <a:cubicBezTo>
                    <a:pt x="12351" y="393"/>
                    <a:pt x="13135" y="934"/>
                    <a:pt x="13664" y="1868"/>
                  </a:cubicBezTo>
                  <a:cubicBezTo>
                    <a:pt x="15044" y="4294"/>
                    <a:pt x="15090" y="7551"/>
                    <a:pt x="14628" y="10224"/>
                  </a:cubicBezTo>
                  <a:cubicBezTo>
                    <a:pt x="14625" y="10242"/>
                    <a:pt x="14639" y="10254"/>
                    <a:pt x="14653" y="10254"/>
                  </a:cubicBezTo>
                  <a:cubicBezTo>
                    <a:pt x="14662" y="10254"/>
                    <a:pt x="14671" y="10249"/>
                    <a:pt x="14675" y="10235"/>
                  </a:cubicBezTo>
                  <a:cubicBezTo>
                    <a:pt x="15283" y="7518"/>
                    <a:pt x="15184" y="4272"/>
                    <a:pt x="13849" y="1761"/>
                  </a:cubicBezTo>
                  <a:cubicBezTo>
                    <a:pt x="13411" y="935"/>
                    <a:pt x="12725" y="142"/>
                    <a:pt x="11748" y="18"/>
                  </a:cubicBezTo>
                  <a:cubicBezTo>
                    <a:pt x="11655" y="6"/>
                    <a:pt x="11563" y="0"/>
                    <a:pt x="1147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6"/>
            <p:cNvSpPr/>
            <p:nvPr/>
          </p:nvSpPr>
          <p:spPr>
            <a:xfrm>
              <a:off x="1901850" y="-586555"/>
              <a:ext cx="508779" cy="975496"/>
            </a:xfrm>
            <a:custGeom>
              <a:avLst/>
              <a:gdLst/>
              <a:ahLst/>
              <a:cxnLst/>
              <a:rect l="l" t="t" r="r" b="b"/>
              <a:pathLst>
                <a:path w="11370" h="21800" extrusionOk="0">
                  <a:moveTo>
                    <a:pt x="4281" y="0"/>
                  </a:moveTo>
                  <a:cubicBezTo>
                    <a:pt x="4274" y="0"/>
                    <a:pt x="4267" y="4"/>
                    <a:pt x="4263" y="12"/>
                  </a:cubicBezTo>
                  <a:cubicBezTo>
                    <a:pt x="1835" y="5494"/>
                    <a:pt x="1" y="12135"/>
                    <a:pt x="1380" y="18134"/>
                  </a:cubicBezTo>
                  <a:cubicBezTo>
                    <a:pt x="1765" y="19809"/>
                    <a:pt x="3035" y="21800"/>
                    <a:pt x="4837" y="21800"/>
                  </a:cubicBezTo>
                  <a:cubicBezTo>
                    <a:pt x="5165" y="21800"/>
                    <a:pt x="5512" y="21734"/>
                    <a:pt x="5874" y="21587"/>
                  </a:cubicBezTo>
                  <a:cubicBezTo>
                    <a:pt x="7077" y="21097"/>
                    <a:pt x="8085" y="19855"/>
                    <a:pt x="8900" y="18892"/>
                  </a:cubicBezTo>
                  <a:cubicBezTo>
                    <a:pt x="9858" y="17755"/>
                    <a:pt x="10656" y="16532"/>
                    <a:pt x="11328" y="15208"/>
                  </a:cubicBezTo>
                  <a:cubicBezTo>
                    <a:pt x="11370" y="15124"/>
                    <a:pt x="11300" y="15048"/>
                    <a:pt x="11229" y="15048"/>
                  </a:cubicBezTo>
                  <a:cubicBezTo>
                    <a:pt x="11198" y="15048"/>
                    <a:pt x="11166" y="15064"/>
                    <a:pt x="11144" y="15100"/>
                  </a:cubicBezTo>
                  <a:cubicBezTo>
                    <a:pt x="9907" y="17152"/>
                    <a:pt x="8291" y="19585"/>
                    <a:pt x="6251" y="20918"/>
                  </a:cubicBezTo>
                  <a:cubicBezTo>
                    <a:pt x="5800" y="21212"/>
                    <a:pt x="5338" y="21343"/>
                    <a:pt x="4890" y="21343"/>
                  </a:cubicBezTo>
                  <a:cubicBezTo>
                    <a:pt x="3817" y="21343"/>
                    <a:pt x="2826" y="20592"/>
                    <a:pt x="2278" y="19547"/>
                  </a:cubicBezTo>
                  <a:cubicBezTo>
                    <a:pt x="1634" y="18313"/>
                    <a:pt x="1455" y="16810"/>
                    <a:pt x="1331" y="15445"/>
                  </a:cubicBezTo>
                  <a:cubicBezTo>
                    <a:pt x="846" y="10095"/>
                    <a:pt x="2438" y="4968"/>
                    <a:pt x="4304" y="29"/>
                  </a:cubicBezTo>
                  <a:cubicBezTo>
                    <a:pt x="4310" y="13"/>
                    <a:pt x="4295" y="0"/>
                    <a:pt x="428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2717661" y="-1184172"/>
              <a:ext cx="167221" cy="707771"/>
            </a:xfrm>
            <a:custGeom>
              <a:avLst/>
              <a:gdLst/>
              <a:ahLst/>
              <a:cxnLst/>
              <a:rect l="l" t="t" r="r" b="b"/>
              <a:pathLst>
                <a:path w="3737" h="15817" extrusionOk="0">
                  <a:moveTo>
                    <a:pt x="3611" y="1"/>
                  </a:moveTo>
                  <a:cubicBezTo>
                    <a:pt x="3546" y="1"/>
                    <a:pt x="3478" y="44"/>
                    <a:pt x="3471" y="127"/>
                  </a:cubicBezTo>
                  <a:cubicBezTo>
                    <a:pt x="3039" y="5570"/>
                    <a:pt x="1985" y="10683"/>
                    <a:pt x="8" y="15782"/>
                  </a:cubicBezTo>
                  <a:cubicBezTo>
                    <a:pt x="0" y="15801"/>
                    <a:pt x="19" y="15817"/>
                    <a:pt x="37" y="15817"/>
                  </a:cubicBezTo>
                  <a:cubicBezTo>
                    <a:pt x="45" y="15817"/>
                    <a:pt x="53" y="15813"/>
                    <a:pt x="57" y="15804"/>
                  </a:cubicBezTo>
                  <a:cubicBezTo>
                    <a:pt x="2249" y="10958"/>
                    <a:pt x="3615" y="5457"/>
                    <a:pt x="3736" y="127"/>
                  </a:cubicBezTo>
                  <a:cubicBezTo>
                    <a:pt x="3737" y="42"/>
                    <a:pt x="3675" y="1"/>
                    <a:pt x="361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6"/>
            <p:cNvSpPr/>
            <p:nvPr/>
          </p:nvSpPr>
          <p:spPr>
            <a:xfrm>
              <a:off x="2452123" y="-1419103"/>
              <a:ext cx="289561" cy="195770"/>
            </a:xfrm>
            <a:custGeom>
              <a:avLst/>
              <a:gdLst/>
              <a:ahLst/>
              <a:cxnLst/>
              <a:rect l="l" t="t" r="r" b="b"/>
              <a:pathLst>
                <a:path w="6471" h="4375" extrusionOk="0">
                  <a:moveTo>
                    <a:pt x="3929" y="1"/>
                  </a:moveTo>
                  <a:cubicBezTo>
                    <a:pt x="3277" y="1"/>
                    <a:pt x="2734" y="502"/>
                    <a:pt x="2258" y="894"/>
                  </a:cubicBezTo>
                  <a:cubicBezTo>
                    <a:pt x="1385" y="1616"/>
                    <a:pt x="647" y="2442"/>
                    <a:pt x="11" y="3378"/>
                  </a:cubicBezTo>
                  <a:cubicBezTo>
                    <a:pt x="1" y="3390"/>
                    <a:pt x="15" y="3406"/>
                    <a:pt x="29" y="3406"/>
                  </a:cubicBezTo>
                  <a:cubicBezTo>
                    <a:pt x="34" y="3406"/>
                    <a:pt x="38" y="3404"/>
                    <a:pt x="41" y="3400"/>
                  </a:cubicBezTo>
                  <a:cubicBezTo>
                    <a:pt x="818" y="2411"/>
                    <a:pt x="1872" y="1087"/>
                    <a:pt x="3018" y="512"/>
                  </a:cubicBezTo>
                  <a:cubicBezTo>
                    <a:pt x="3374" y="333"/>
                    <a:pt x="3689" y="254"/>
                    <a:pt x="3970" y="254"/>
                  </a:cubicBezTo>
                  <a:cubicBezTo>
                    <a:pt x="5617" y="254"/>
                    <a:pt x="6047" y="2978"/>
                    <a:pt x="6214" y="4314"/>
                  </a:cubicBezTo>
                  <a:cubicBezTo>
                    <a:pt x="6220" y="4354"/>
                    <a:pt x="6251" y="4375"/>
                    <a:pt x="6282" y="4375"/>
                  </a:cubicBezTo>
                  <a:cubicBezTo>
                    <a:pt x="6312" y="4375"/>
                    <a:pt x="6341" y="4355"/>
                    <a:pt x="6344" y="4314"/>
                  </a:cubicBezTo>
                  <a:cubicBezTo>
                    <a:pt x="6470" y="2943"/>
                    <a:pt x="5757" y="154"/>
                    <a:pt x="4034" y="5"/>
                  </a:cubicBezTo>
                  <a:cubicBezTo>
                    <a:pt x="3998" y="2"/>
                    <a:pt x="3964" y="1"/>
                    <a:pt x="3929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6"/>
            <p:cNvSpPr/>
            <p:nvPr/>
          </p:nvSpPr>
          <p:spPr>
            <a:xfrm>
              <a:off x="2378915" y="-967276"/>
              <a:ext cx="217070" cy="510122"/>
            </a:xfrm>
            <a:custGeom>
              <a:avLst/>
              <a:gdLst/>
              <a:ahLst/>
              <a:cxnLst/>
              <a:rect l="l" t="t" r="r" b="b"/>
              <a:pathLst>
                <a:path w="4851" h="11400" extrusionOk="0">
                  <a:moveTo>
                    <a:pt x="4778" y="0"/>
                  </a:moveTo>
                  <a:cubicBezTo>
                    <a:pt x="4755" y="0"/>
                    <a:pt x="4731" y="13"/>
                    <a:pt x="4723" y="43"/>
                  </a:cubicBezTo>
                  <a:cubicBezTo>
                    <a:pt x="3503" y="3997"/>
                    <a:pt x="2005" y="7749"/>
                    <a:pt x="6" y="11378"/>
                  </a:cubicBezTo>
                  <a:cubicBezTo>
                    <a:pt x="1" y="11390"/>
                    <a:pt x="10" y="11399"/>
                    <a:pt x="20" y="11399"/>
                  </a:cubicBezTo>
                  <a:cubicBezTo>
                    <a:pt x="24" y="11399"/>
                    <a:pt x="28" y="11397"/>
                    <a:pt x="31" y="11392"/>
                  </a:cubicBezTo>
                  <a:cubicBezTo>
                    <a:pt x="2173" y="7928"/>
                    <a:pt x="3883" y="4044"/>
                    <a:pt x="4841" y="76"/>
                  </a:cubicBezTo>
                  <a:cubicBezTo>
                    <a:pt x="4851" y="30"/>
                    <a:pt x="4814" y="0"/>
                    <a:pt x="4778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2126220" y="-359098"/>
              <a:ext cx="165655" cy="276092"/>
            </a:xfrm>
            <a:custGeom>
              <a:avLst/>
              <a:gdLst/>
              <a:ahLst/>
              <a:cxnLst/>
              <a:rect l="l" t="t" r="r" b="b"/>
              <a:pathLst>
                <a:path w="3702" h="6170" extrusionOk="0">
                  <a:moveTo>
                    <a:pt x="1023" y="1"/>
                  </a:moveTo>
                  <a:cubicBezTo>
                    <a:pt x="1013" y="1"/>
                    <a:pt x="1003" y="7"/>
                    <a:pt x="1003" y="20"/>
                  </a:cubicBezTo>
                  <a:cubicBezTo>
                    <a:pt x="1036" y="1705"/>
                    <a:pt x="1" y="3762"/>
                    <a:pt x="1050" y="5323"/>
                  </a:cubicBezTo>
                  <a:cubicBezTo>
                    <a:pt x="1391" y="5831"/>
                    <a:pt x="2011" y="6169"/>
                    <a:pt x="2607" y="6169"/>
                  </a:cubicBezTo>
                  <a:cubicBezTo>
                    <a:pt x="2995" y="6169"/>
                    <a:pt x="3373" y="6026"/>
                    <a:pt x="3657" y="5692"/>
                  </a:cubicBezTo>
                  <a:cubicBezTo>
                    <a:pt x="3702" y="5641"/>
                    <a:pt x="3661" y="5581"/>
                    <a:pt x="3609" y="5581"/>
                  </a:cubicBezTo>
                  <a:cubicBezTo>
                    <a:pt x="3594" y="5581"/>
                    <a:pt x="3578" y="5587"/>
                    <a:pt x="3563" y="5598"/>
                  </a:cubicBezTo>
                  <a:cubicBezTo>
                    <a:pt x="3265" y="5841"/>
                    <a:pt x="2928" y="5952"/>
                    <a:pt x="2595" y="5952"/>
                  </a:cubicBezTo>
                  <a:cubicBezTo>
                    <a:pt x="2111" y="5952"/>
                    <a:pt x="1634" y="5718"/>
                    <a:pt x="1292" y="5312"/>
                  </a:cubicBezTo>
                  <a:cubicBezTo>
                    <a:pt x="807" y="4737"/>
                    <a:pt x="730" y="3944"/>
                    <a:pt x="763" y="3222"/>
                  </a:cubicBezTo>
                  <a:cubicBezTo>
                    <a:pt x="810" y="2140"/>
                    <a:pt x="1105" y="1110"/>
                    <a:pt x="1047" y="20"/>
                  </a:cubicBezTo>
                  <a:cubicBezTo>
                    <a:pt x="1046" y="7"/>
                    <a:pt x="1034" y="1"/>
                    <a:pt x="1023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6"/>
            <p:cNvSpPr/>
            <p:nvPr/>
          </p:nvSpPr>
          <p:spPr>
            <a:xfrm>
              <a:off x="2099729" y="42342"/>
              <a:ext cx="287324" cy="190893"/>
            </a:xfrm>
            <a:custGeom>
              <a:avLst/>
              <a:gdLst/>
              <a:ahLst/>
              <a:cxnLst/>
              <a:rect l="l" t="t" r="r" b="b"/>
              <a:pathLst>
                <a:path w="6421" h="4266" extrusionOk="0">
                  <a:moveTo>
                    <a:pt x="6359" y="0"/>
                  </a:moveTo>
                  <a:cubicBezTo>
                    <a:pt x="6348" y="0"/>
                    <a:pt x="6337" y="4"/>
                    <a:pt x="6328" y="14"/>
                  </a:cubicBezTo>
                  <a:lnTo>
                    <a:pt x="6325" y="14"/>
                  </a:lnTo>
                  <a:cubicBezTo>
                    <a:pt x="4489" y="1842"/>
                    <a:pt x="2669" y="3764"/>
                    <a:pt x="4" y="4259"/>
                  </a:cubicBezTo>
                  <a:cubicBezTo>
                    <a:pt x="1" y="4259"/>
                    <a:pt x="1" y="4266"/>
                    <a:pt x="4" y="4266"/>
                  </a:cubicBezTo>
                  <a:cubicBezTo>
                    <a:pt x="5" y="4266"/>
                    <a:pt x="5" y="4265"/>
                    <a:pt x="6" y="4265"/>
                  </a:cubicBezTo>
                  <a:cubicBezTo>
                    <a:pt x="2649" y="3937"/>
                    <a:pt x="4690" y="1985"/>
                    <a:pt x="6391" y="77"/>
                  </a:cubicBezTo>
                  <a:cubicBezTo>
                    <a:pt x="6421" y="43"/>
                    <a:pt x="6392" y="0"/>
                    <a:pt x="635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6"/>
            <p:cNvSpPr/>
            <p:nvPr/>
          </p:nvSpPr>
          <p:spPr>
            <a:xfrm>
              <a:off x="2582342" y="-1057579"/>
              <a:ext cx="16780" cy="20808"/>
            </a:xfrm>
            <a:custGeom>
              <a:avLst/>
              <a:gdLst/>
              <a:ahLst/>
              <a:cxnLst/>
              <a:rect l="l" t="t" r="r" b="b"/>
              <a:pathLst>
                <a:path w="375" h="465" extrusionOk="0">
                  <a:moveTo>
                    <a:pt x="188" y="1"/>
                  </a:moveTo>
                  <a:cubicBezTo>
                    <a:pt x="136" y="1"/>
                    <a:pt x="84" y="30"/>
                    <a:pt x="69" y="90"/>
                  </a:cubicBezTo>
                  <a:cubicBezTo>
                    <a:pt x="55" y="145"/>
                    <a:pt x="42" y="200"/>
                    <a:pt x="25" y="252"/>
                  </a:cubicBezTo>
                  <a:cubicBezTo>
                    <a:pt x="0" y="357"/>
                    <a:pt x="77" y="464"/>
                    <a:pt x="188" y="464"/>
                  </a:cubicBezTo>
                  <a:cubicBezTo>
                    <a:pt x="295" y="464"/>
                    <a:pt x="375" y="357"/>
                    <a:pt x="347" y="252"/>
                  </a:cubicBezTo>
                  <a:cubicBezTo>
                    <a:pt x="333" y="197"/>
                    <a:pt x="320" y="142"/>
                    <a:pt x="306" y="90"/>
                  </a:cubicBezTo>
                  <a:cubicBezTo>
                    <a:pt x="291" y="30"/>
                    <a:pt x="239" y="1"/>
                    <a:pt x="18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2571378" y="-1166094"/>
              <a:ext cx="43629" cy="38170"/>
            </a:xfrm>
            <a:custGeom>
              <a:avLst/>
              <a:gdLst/>
              <a:ahLst/>
              <a:cxnLst/>
              <a:rect l="l" t="t" r="r" b="b"/>
              <a:pathLst>
                <a:path w="975" h="853" extrusionOk="0">
                  <a:moveTo>
                    <a:pt x="413" y="0"/>
                  </a:moveTo>
                  <a:cubicBezTo>
                    <a:pt x="313" y="0"/>
                    <a:pt x="199" y="58"/>
                    <a:pt x="130" y="125"/>
                  </a:cubicBezTo>
                  <a:cubicBezTo>
                    <a:pt x="55" y="199"/>
                    <a:pt x="0" y="320"/>
                    <a:pt x="6" y="425"/>
                  </a:cubicBezTo>
                  <a:cubicBezTo>
                    <a:pt x="11" y="535"/>
                    <a:pt x="47" y="651"/>
                    <a:pt x="130" y="728"/>
                  </a:cubicBezTo>
                  <a:cubicBezTo>
                    <a:pt x="205" y="795"/>
                    <a:pt x="306" y="852"/>
                    <a:pt x="412" y="852"/>
                  </a:cubicBezTo>
                  <a:cubicBezTo>
                    <a:pt x="419" y="852"/>
                    <a:pt x="426" y="852"/>
                    <a:pt x="433" y="852"/>
                  </a:cubicBezTo>
                  <a:cubicBezTo>
                    <a:pt x="496" y="846"/>
                    <a:pt x="562" y="843"/>
                    <a:pt x="625" y="830"/>
                  </a:cubicBezTo>
                  <a:cubicBezTo>
                    <a:pt x="713" y="810"/>
                    <a:pt x="790" y="764"/>
                    <a:pt x="857" y="700"/>
                  </a:cubicBezTo>
                  <a:cubicBezTo>
                    <a:pt x="925" y="637"/>
                    <a:pt x="975" y="518"/>
                    <a:pt x="972" y="425"/>
                  </a:cubicBezTo>
                  <a:cubicBezTo>
                    <a:pt x="967" y="326"/>
                    <a:pt x="934" y="221"/>
                    <a:pt x="857" y="150"/>
                  </a:cubicBezTo>
                  <a:cubicBezTo>
                    <a:pt x="790" y="89"/>
                    <a:pt x="713" y="42"/>
                    <a:pt x="625" y="23"/>
                  </a:cubicBezTo>
                  <a:cubicBezTo>
                    <a:pt x="562" y="9"/>
                    <a:pt x="496" y="4"/>
                    <a:pt x="433" y="1"/>
                  </a:cubicBezTo>
                  <a:cubicBezTo>
                    <a:pt x="426" y="0"/>
                    <a:pt x="420" y="0"/>
                    <a:pt x="413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2729072" y="-1140453"/>
              <a:ext cx="23716" cy="18391"/>
            </a:xfrm>
            <a:custGeom>
              <a:avLst/>
              <a:gdLst/>
              <a:ahLst/>
              <a:cxnLst/>
              <a:rect l="l" t="t" r="r" b="b"/>
              <a:pathLst>
                <a:path w="530" h="411" extrusionOk="0">
                  <a:moveTo>
                    <a:pt x="265" y="1"/>
                  </a:moveTo>
                  <a:cubicBezTo>
                    <a:pt x="1" y="1"/>
                    <a:pt x="1" y="411"/>
                    <a:pt x="265" y="411"/>
                  </a:cubicBezTo>
                  <a:cubicBezTo>
                    <a:pt x="529" y="411"/>
                    <a:pt x="529" y="1"/>
                    <a:pt x="26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2760978" y="-1021690"/>
              <a:ext cx="36648" cy="33919"/>
            </a:xfrm>
            <a:custGeom>
              <a:avLst/>
              <a:gdLst/>
              <a:ahLst/>
              <a:cxnLst/>
              <a:rect l="l" t="t" r="r" b="b"/>
              <a:pathLst>
                <a:path w="819" h="758" extrusionOk="0">
                  <a:moveTo>
                    <a:pt x="451" y="0"/>
                  </a:moveTo>
                  <a:cubicBezTo>
                    <a:pt x="446" y="0"/>
                    <a:pt x="441" y="0"/>
                    <a:pt x="436" y="1"/>
                  </a:cubicBezTo>
                  <a:cubicBezTo>
                    <a:pt x="312" y="6"/>
                    <a:pt x="193" y="67"/>
                    <a:pt x="124" y="163"/>
                  </a:cubicBezTo>
                  <a:cubicBezTo>
                    <a:pt x="53" y="210"/>
                    <a:pt x="1" y="295"/>
                    <a:pt x="3" y="378"/>
                  </a:cubicBezTo>
                  <a:cubicBezTo>
                    <a:pt x="9" y="466"/>
                    <a:pt x="53" y="549"/>
                    <a:pt x="124" y="595"/>
                  </a:cubicBezTo>
                  <a:cubicBezTo>
                    <a:pt x="196" y="692"/>
                    <a:pt x="314" y="758"/>
                    <a:pt x="436" y="758"/>
                  </a:cubicBezTo>
                  <a:cubicBezTo>
                    <a:pt x="532" y="758"/>
                    <a:pt x="634" y="714"/>
                    <a:pt x="703" y="648"/>
                  </a:cubicBezTo>
                  <a:cubicBezTo>
                    <a:pt x="769" y="582"/>
                    <a:pt x="818" y="474"/>
                    <a:pt x="813" y="378"/>
                  </a:cubicBezTo>
                  <a:cubicBezTo>
                    <a:pt x="810" y="282"/>
                    <a:pt x="777" y="180"/>
                    <a:pt x="703" y="111"/>
                  </a:cubicBezTo>
                  <a:cubicBezTo>
                    <a:pt x="632" y="48"/>
                    <a:pt x="544" y="0"/>
                    <a:pt x="45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2475527" y="-44783"/>
              <a:ext cx="31100" cy="24701"/>
            </a:xfrm>
            <a:custGeom>
              <a:avLst/>
              <a:gdLst/>
              <a:ahLst/>
              <a:cxnLst/>
              <a:rect l="l" t="t" r="r" b="b"/>
              <a:pathLst>
                <a:path w="695" h="552" extrusionOk="0">
                  <a:moveTo>
                    <a:pt x="283" y="1"/>
                  </a:moveTo>
                  <a:cubicBezTo>
                    <a:pt x="134" y="1"/>
                    <a:pt x="0" y="118"/>
                    <a:pt x="0" y="276"/>
                  </a:cubicBezTo>
                  <a:cubicBezTo>
                    <a:pt x="0" y="435"/>
                    <a:pt x="132" y="552"/>
                    <a:pt x="280" y="552"/>
                  </a:cubicBezTo>
                  <a:cubicBezTo>
                    <a:pt x="303" y="552"/>
                    <a:pt x="326" y="549"/>
                    <a:pt x="350" y="543"/>
                  </a:cubicBezTo>
                  <a:cubicBezTo>
                    <a:pt x="405" y="529"/>
                    <a:pt x="460" y="518"/>
                    <a:pt x="515" y="504"/>
                  </a:cubicBezTo>
                  <a:cubicBezTo>
                    <a:pt x="611" y="480"/>
                    <a:pt x="694" y="378"/>
                    <a:pt x="689" y="276"/>
                  </a:cubicBezTo>
                  <a:cubicBezTo>
                    <a:pt x="683" y="174"/>
                    <a:pt x="620" y="75"/>
                    <a:pt x="515" y="50"/>
                  </a:cubicBezTo>
                  <a:cubicBezTo>
                    <a:pt x="460" y="36"/>
                    <a:pt x="405" y="23"/>
                    <a:pt x="350" y="9"/>
                  </a:cubicBezTo>
                  <a:cubicBezTo>
                    <a:pt x="328" y="3"/>
                    <a:pt x="305" y="1"/>
                    <a:pt x="283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2552763" y="-193617"/>
              <a:ext cx="28370" cy="22105"/>
            </a:xfrm>
            <a:custGeom>
              <a:avLst/>
              <a:gdLst/>
              <a:ahLst/>
              <a:cxnLst/>
              <a:rect l="l" t="t" r="r" b="b"/>
              <a:pathLst>
                <a:path w="634" h="494" extrusionOk="0">
                  <a:moveTo>
                    <a:pt x="317" y="1"/>
                  </a:moveTo>
                  <a:cubicBezTo>
                    <a:pt x="3" y="1"/>
                    <a:pt x="1" y="493"/>
                    <a:pt x="317" y="493"/>
                  </a:cubicBezTo>
                  <a:cubicBezTo>
                    <a:pt x="634" y="493"/>
                    <a:pt x="634" y="1"/>
                    <a:pt x="317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6"/>
            <p:cNvSpPr/>
            <p:nvPr/>
          </p:nvSpPr>
          <p:spPr>
            <a:xfrm>
              <a:off x="2625345" y="-306831"/>
              <a:ext cx="18615" cy="11366"/>
            </a:xfrm>
            <a:custGeom>
              <a:avLst/>
              <a:gdLst/>
              <a:ahLst/>
              <a:cxnLst/>
              <a:rect l="l" t="t" r="r" b="b"/>
              <a:pathLst>
                <a:path w="416" h="254" extrusionOk="0">
                  <a:moveTo>
                    <a:pt x="291" y="0"/>
                  </a:moveTo>
                  <a:cubicBezTo>
                    <a:pt x="289" y="0"/>
                    <a:pt x="288" y="0"/>
                    <a:pt x="287" y="0"/>
                  </a:cubicBezTo>
                  <a:cubicBezTo>
                    <a:pt x="248" y="3"/>
                    <a:pt x="209" y="0"/>
                    <a:pt x="171" y="9"/>
                  </a:cubicBezTo>
                  <a:cubicBezTo>
                    <a:pt x="141" y="14"/>
                    <a:pt x="113" y="28"/>
                    <a:pt x="86" y="42"/>
                  </a:cubicBezTo>
                  <a:cubicBezTo>
                    <a:pt x="0" y="75"/>
                    <a:pt x="0" y="179"/>
                    <a:pt x="86" y="212"/>
                  </a:cubicBezTo>
                  <a:cubicBezTo>
                    <a:pt x="113" y="223"/>
                    <a:pt x="141" y="240"/>
                    <a:pt x="171" y="245"/>
                  </a:cubicBezTo>
                  <a:cubicBezTo>
                    <a:pt x="209" y="254"/>
                    <a:pt x="248" y="251"/>
                    <a:pt x="287" y="254"/>
                  </a:cubicBezTo>
                  <a:cubicBezTo>
                    <a:pt x="288" y="254"/>
                    <a:pt x="289" y="254"/>
                    <a:pt x="291" y="254"/>
                  </a:cubicBezTo>
                  <a:cubicBezTo>
                    <a:pt x="355" y="254"/>
                    <a:pt x="416" y="192"/>
                    <a:pt x="413" y="127"/>
                  </a:cubicBezTo>
                  <a:cubicBezTo>
                    <a:pt x="408" y="62"/>
                    <a:pt x="358" y="0"/>
                    <a:pt x="29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2336046" y="-176121"/>
              <a:ext cx="25551" cy="18794"/>
            </a:xfrm>
            <a:custGeom>
              <a:avLst/>
              <a:gdLst/>
              <a:ahLst/>
              <a:cxnLst/>
              <a:rect l="l" t="t" r="r" b="b"/>
              <a:pathLst>
                <a:path w="571" h="420" extrusionOk="0">
                  <a:moveTo>
                    <a:pt x="211" y="0"/>
                  </a:moveTo>
                  <a:cubicBezTo>
                    <a:pt x="102" y="0"/>
                    <a:pt x="1" y="101"/>
                    <a:pt x="6" y="210"/>
                  </a:cubicBezTo>
                  <a:cubicBezTo>
                    <a:pt x="12" y="320"/>
                    <a:pt x="97" y="419"/>
                    <a:pt x="215" y="419"/>
                  </a:cubicBezTo>
                  <a:cubicBezTo>
                    <a:pt x="265" y="416"/>
                    <a:pt x="314" y="416"/>
                    <a:pt x="364" y="405"/>
                  </a:cubicBezTo>
                  <a:cubicBezTo>
                    <a:pt x="422" y="397"/>
                    <a:pt x="469" y="367"/>
                    <a:pt x="507" y="325"/>
                  </a:cubicBezTo>
                  <a:cubicBezTo>
                    <a:pt x="570" y="259"/>
                    <a:pt x="570" y="160"/>
                    <a:pt x="507" y="94"/>
                  </a:cubicBezTo>
                  <a:lnTo>
                    <a:pt x="507" y="91"/>
                  </a:lnTo>
                  <a:cubicBezTo>
                    <a:pt x="469" y="50"/>
                    <a:pt x="422" y="23"/>
                    <a:pt x="364" y="12"/>
                  </a:cubicBezTo>
                  <a:cubicBezTo>
                    <a:pt x="314" y="3"/>
                    <a:pt x="265" y="1"/>
                    <a:pt x="215" y="1"/>
                  </a:cubicBezTo>
                  <a:cubicBezTo>
                    <a:pt x="214" y="1"/>
                    <a:pt x="212" y="0"/>
                    <a:pt x="21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2396769" y="-255236"/>
              <a:ext cx="24208" cy="18794"/>
            </a:xfrm>
            <a:custGeom>
              <a:avLst/>
              <a:gdLst/>
              <a:ahLst/>
              <a:cxnLst/>
              <a:rect l="l" t="t" r="r" b="b"/>
              <a:pathLst>
                <a:path w="541" h="420" extrusionOk="0">
                  <a:moveTo>
                    <a:pt x="271" y="1"/>
                  </a:moveTo>
                  <a:cubicBezTo>
                    <a:pt x="1" y="1"/>
                    <a:pt x="1" y="419"/>
                    <a:pt x="271" y="419"/>
                  </a:cubicBezTo>
                  <a:cubicBezTo>
                    <a:pt x="541" y="419"/>
                    <a:pt x="541" y="1"/>
                    <a:pt x="27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2029384" y="111210"/>
              <a:ext cx="15930" cy="22463"/>
            </a:xfrm>
            <a:custGeom>
              <a:avLst/>
              <a:gdLst/>
              <a:ahLst/>
              <a:cxnLst/>
              <a:rect l="l" t="t" r="r" b="b"/>
              <a:pathLst>
                <a:path w="356" h="502" extrusionOk="0">
                  <a:moveTo>
                    <a:pt x="183" y="0"/>
                  </a:moveTo>
                  <a:cubicBezTo>
                    <a:pt x="181" y="0"/>
                    <a:pt x="179" y="0"/>
                    <a:pt x="177" y="0"/>
                  </a:cubicBezTo>
                  <a:cubicBezTo>
                    <a:pt x="130" y="3"/>
                    <a:pt x="89" y="22"/>
                    <a:pt x="56" y="53"/>
                  </a:cubicBezTo>
                  <a:cubicBezTo>
                    <a:pt x="17" y="88"/>
                    <a:pt x="3" y="143"/>
                    <a:pt x="3" y="196"/>
                  </a:cubicBezTo>
                  <a:cubicBezTo>
                    <a:pt x="1" y="237"/>
                    <a:pt x="1" y="281"/>
                    <a:pt x="1" y="325"/>
                  </a:cubicBezTo>
                  <a:cubicBezTo>
                    <a:pt x="1" y="413"/>
                    <a:pt x="79" y="502"/>
                    <a:pt x="169" y="502"/>
                  </a:cubicBezTo>
                  <a:cubicBezTo>
                    <a:pt x="171" y="502"/>
                    <a:pt x="174" y="501"/>
                    <a:pt x="177" y="501"/>
                  </a:cubicBezTo>
                  <a:cubicBezTo>
                    <a:pt x="273" y="496"/>
                    <a:pt x="356" y="424"/>
                    <a:pt x="356" y="325"/>
                  </a:cubicBezTo>
                  <a:cubicBezTo>
                    <a:pt x="353" y="284"/>
                    <a:pt x="356" y="242"/>
                    <a:pt x="353" y="201"/>
                  </a:cubicBezTo>
                  <a:cubicBezTo>
                    <a:pt x="350" y="154"/>
                    <a:pt x="345" y="110"/>
                    <a:pt x="315" y="69"/>
                  </a:cubicBezTo>
                  <a:cubicBezTo>
                    <a:pt x="283" y="32"/>
                    <a:pt x="233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2009560" y="-17934"/>
              <a:ext cx="23940" cy="18525"/>
            </a:xfrm>
            <a:custGeom>
              <a:avLst/>
              <a:gdLst/>
              <a:ahLst/>
              <a:cxnLst/>
              <a:rect l="l" t="t" r="r" b="b"/>
              <a:pathLst>
                <a:path w="535" h="414" extrusionOk="0">
                  <a:moveTo>
                    <a:pt x="267" y="1"/>
                  </a:moveTo>
                  <a:cubicBezTo>
                    <a:pt x="0" y="1"/>
                    <a:pt x="0" y="414"/>
                    <a:pt x="267" y="414"/>
                  </a:cubicBezTo>
                  <a:cubicBezTo>
                    <a:pt x="534" y="414"/>
                    <a:pt x="534" y="1"/>
                    <a:pt x="267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" name="Google Shape;430;p6"/>
          <p:cNvGrpSpPr/>
          <p:nvPr/>
        </p:nvGrpSpPr>
        <p:grpSpPr>
          <a:xfrm rot="-1638481">
            <a:off x="-975163" y="114611"/>
            <a:ext cx="1429663" cy="1722496"/>
            <a:chOff x="53198" y="-1377442"/>
            <a:chExt cx="1148270" cy="1383467"/>
          </a:xfrm>
        </p:grpSpPr>
        <p:sp>
          <p:nvSpPr>
            <p:cNvPr id="431" name="Google Shape;431;p6"/>
            <p:cNvSpPr/>
            <p:nvPr/>
          </p:nvSpPr>
          <p:spPr>
            <a:xfrm>
              <a:off x="354042" y="-817681"/>
              <a:ext cx="389840" cy="348359"/>
            </a:xfrm>
            <a:custGeom>
              <a:avLst/>
              <a:gdLst/>
              <a:ahLst/>
              <a:cxnLst/>
              <a:rect l="l" t="t" r="r" b="b"/>
              <a:pathLst>
                <a:path w="8712" h="7785" extrusionOk="0">
                  <a:moveTo>
                    <a:pt x="36" y="1"/>
                  </a:moveTo>
                  <a:cubicBezTo>
                    <a:pt x="18" y="1"/>
                    <a:pt x="1" y="13"/>
                    <a:pt x="1" y="37"/>
                  </a:cubicBezTo>
                  <a:cubicBezTo>
                    <a:pt x="127" y="3090"/>
                    <a:pt x="1724" y="6546"/>
                    <a:pt x="4813" y="7578"/>
                  </a:cubicBezTo>
                  <a:cubicBezTo>
                    <a:pt x="5237" y="7720"/>
                    <a:pt x="5603" y="7785"/>
                    <a:pt x="5917" y="7785"/>
                  </a:cubicBezTo>
                  <a:cubicBezTo>
                    <a:pt x="8712" y="7785"/>
                    <a:pt x="7395" y="2647"/>
                    <a:pt x="6237" y="954"/>
                  </a:cubicBezTo>
                  <a:cubicBezTo>
                    <a:pt x="6213" y="919"/>
                    <a:pt x="6181" y="905"/>
                    <a:pt x="6151" y="905"/>
                  </a:cubicBezTo>
                  <a:cubicBezTo>
                    <a:pt x="6084" y="905"/>
                    <a:pt x="6023" y="975"/>
                    <a:pt x="6061" y="1058"/>
                  </a:cubicBezTo>
                  <a:cubicBezTo>
                    <a:pt x="6674" y="2435"/>
                    <a:pt x="7222" y="3806"/>
                    <a:pt x="7255" y="5340"/>
                  </a:cubicBezTo>
                  <a:cubicBezTo>
                    <a:pt x="7279" y="6501"/>
                    <a:pt x="6824" y="7434"/>
                    <a:pt x="5640" y="7434"/>
                  </a:cubicBezTo>
                  <a:cubicBezTo>
                    <a:pt x="5415" y="7434"/>
                    <a:pt x="5162" y="7400"/>
                    <a:pt x="4882" y="7328"/>
                  </a:cubicBezTo>
                  <a:cubicBezTo>
                    <a:pt x="4268" y="7168"/>
                    <a:pt x="3706" y="6802"/>
                    <a:pt x="3211" y="6416"/>
                  </a:cubicBezTo>
                  <a:cubicBezTo>
                    <a:pt x="1256" y="4894"/>
                    <a:pt x="367" y="2427"/>
                    <a:pt x="78" y="37"/>
                  </a:cubicBezTo>
                  <a:cubicBezTo>
                    <a:pt x="75" y="13"/>
                    <a:pt x="55" y="1"/>
                    <a:pt x="3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329117" y="-963607"/>
              <a:ext cx="246961" cy="350283"/>
            </a:xfrm>
            <a:custGeom>
              <a:avLst/>
              <a:gdLst/>
              <a:ahLst/>
              <a:cxnLst/>
              <a:rect l="l" t="t" r="r" b="b"/>
              <a:pathLst>
                <a:path w="5519" h="7828" extrusionOk="0">
                  <a:moveTo>
                    <a:pt x="3490" y="1"/>
                  </a:moveTo>
                  <a:cubicBezTo>
                    <a:pt x="1" y="1"/>
                    <a:pt x="4485" y="6858"/>
                    <a:pt x="5332" y="7800"/>
                  </a:cubicBezTo>
                  <a:cubicBezTo>
                    <a:pt x="5350" y="7820"/>
                    <a:pt x="5371" y="7828"/>
                    <a:pt x="5392" y="7828"/>
                  </a:cubicBezTo>
                  <a:cubicBezTo>
                    <a:pt x="5456" y="7828"/>
                    <a:pt x="5519" y="7752"/>
                    <a:pt x="5478" y="7684"/>
                  </a:cubicBezTo>
                  <a:cubicBezTo>
                    <a:pt x="4938" y="6764"/>
                    <a:pt x="4374" y="5859"/>
                    <a:pt x="3889" y="4903"/>
                  </a:cubicBezTo>
                  <a:cubicBezTo>
                    <a:pt x="3539" y="4212"/>
                    <a:pt x="1540" y="553"/>
                    <a:pt x="3614" y="250"/>
                  </a:cubicBezTo>
                  <a:cubicBezTo>
                    <a:pt x="3760" y="228"/>
                    <a:pt x="3716" y="5"/>
                    <a:pt x="3581" y="2"/>
                  </a:cubicBezTo>
                  <a:cubicBezTo>
                    <a:pt x="3550" y="1"/>
                    <a:pt x="3520" y="1"/>
                    <a:pt x="3490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552547" y="-915144"/>
              <a:ext cx="56248" cy="91732"/>
            </a:xfrm>
            <a:custGeom>
              <a:avLst/>
              <a:gdLst/>
              <a:ahLst/>
              <a:cxnLst/>
              <a:rect l="l" t="t" r="r" b="b"/>
              <a:pathLst>
                <a:path w="1257" h="2050" extrusionOk="0">
                  <a:moveTo>
                    <a:pt x="155" y="1"/>
                  </a:moveTo>
                  <a:cubicBezTo>
                    <a:pt x="78" y="1"/>
                    <a:pt x="1" y="85"/>
                    <a:pt x="44" y="178"/>
                  </a:cubicBezTo>
                  <a:cubicBezTo>
                    <a:pt x="325" y="778"/>
                    <a:pt x="598" y="1381"/>
                    <a:pt x="909" y="1967"/>
                  </a:cubicBezTo>
                  <a:cubicBezTo>
                    <a:pt x="939" y="2025"/>
                    <a:pt x="987" y="2049"/>
                    <a:pt x="1036" y="2049"/>
                  </a:cubicBezTo>
                  <a:cubicBezTo>
                    <a:pt x="1145" y="2049"/>
                    <a:pt x="1257" y="1930"/>
                    <a:pt x="1192" y="1799"/>
                  </a:cubicBezTo>
                  <a:cubicBezTo>
                    <a:pt x="898" y="1210"/>
                    <a:pt x="567" y="637"/>
                    <a:pt x="248" y="59"/>
                  </a:cubicBezTo>
                  <a:cubicBezTo>
                    <a:pt x="225" y="18"/>
                    <a:pt x="190" y="1"/>
                    <a:pt x="15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326969" y="-1063306"/>
              <a:ext cx="452487" cy="386708"/>
            </a:xfrm>
            <a:custGeom>
              <a:avLst/>
              <a:gdLst/>
              <a:ahLst/>
              <a:cxnLst/>
              <a:rect l="l" t="t" r="r" b="b"/>
              <a:pathLst>
                <a:path w="10112" h="8642" extrusionOk="0">
                  <a:moveTo>
                    <a:pt x="3801" y="0"/>
                  </a:moveTo>
                  <a:cubicBezTo>
                    <a:pt x="1857" y="0"/>
                    <a:pt x="0" y="1620"/>
                    <a:pt x="1098" y="3698"/>
                  </a:cubicBezTo>
                  <a:cubicBezTo>
                    <a:pt x="1110" y="3719"/>
                    <a:pt x="1126" y="3727"/>
                    <a:pt x="1142" y="3727"/>
                  </a:cubicBezTo>
                  <a:cubicBezTo>
                    <a:pt x="1178" y="3727"/>
                    <a:pt x="1214" y="3686"/>
                    <a:pt x="1195" y="3643"/>
                  </a:cubicBezTo>
                  <a:cubicBezTo>
                    <a:pt x="387" y="1767"/>
                    <a:pt x="2014" y="356"/>
                    <a:pt x="3690" y="356"/>
                  </a:cubicBezTo>
                  <a:cubicBezTo>
                    <a:pt x="3923" y="356"/>
                    <a:pt x="4157" y="383"/>
                    <a:pt x="4386" y="441"/>
                  </a:cubicBezTo>
                  <a:cubicBezTo>
                    <a:pt x="5779" y="790"/>
                    <a:pt x="6767" y="1922"/>
                    <a:pt x="7486" y="3100"/>
                  </a:cubicBezTo>
                  <a:cubicBezTo>
                    <a:pt x="8535" y="4821"/>
                    <a:pt x="8967" y="6726"/>
                    <a:pt x="9749" y="8546"/>
                  </a:cubicBezTo>
                  <a:cubicBezTo>
                    <a:pt x="9777" y="8613"/>
                    <a:pt x="9836" y="8641"/>
                    <a:pt x="9898" y="8641"/>
                  </a:cubicBezTo>
                  <a:cubicBezTo>
                    <a:pt x="10001" y="8641"/>
                    <a:pt x="10111" y="8564"/>
                    <a:pt x="10104" y="8453"/>
                  </a:cubicBezTo>
                  <a:cubicBezTo>
                    <a:pt x="9939" y="5501"/>
                    <a:pt x="7786" y="1002"/>
                    <a:pt x="4719" y="127"/>
                  </a:cubicBezTo>
                  <a:cubicBezTo>
                    <a:pt x="4418" y="41"/>
                    <a:pt x="4108" y="0"/>
                    <a:pt x="380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175764" y="-1060353"/>
              <a:ext cx="632953" cy="735425"/>
            </a:xfrm>
            <a:custGeom>
              <a:avLst/>
              <a:gdLst/>
              <a:ahLst/>
              <a:cxnLst/>
              <a:rect l="l" t="t" r="r" b="b"/>
              <a:pathLst>
                <a:path w="14145" h="16435" extrusionOk="0">
                  <a:moveTo>
                    <a:pt x="1332" y="0"/>
                  </a:moveTo>
                  <a:cubicBezTo>
                    <a:pt x="1285" y="0"/>
                    <a:pt x="1241" y="26"/>
                    <a:pt x="1226" y="86"/>
                  </a:cubicBezTo>
                  <a:cubicBezTo>
                    <a:pt x="1" y="4915"/>
                    <a:pt x="2702" y="10777"/>
                    <a:pt x="6091" y="14119"/>
                  </a:cubicBezTo>
                  <a:cubicBezTo>
                    <a:pt x="7290" y="15303"/>
                    <a:pt x="8889" y="16435"/>
                    <a:pt x="10595" y="16435"/>
                  </a:cubicBezTo>
                  <a:cubicBezTo>
                    <a:pt x="11059" y="16435"/>
                    <a:pt x="11531" y="16351"/>
                    <a:pt x="12005" y="16162"/>
                  </a:cubicBezTo>
                  <a:cubicBezTo>
                    <a:pt x="14144" y="15308"/>
                    <a:pt x="14144" y="13045"/>
                    <a:pt x="13811" y="11110"/>
                  </a:cubicBezTo>
                  <a:lnTo>
                    <a:pt x="13811" y="11107"/>
                  </a:lnTo>
                  <a:cubicBezTo>
                    <a:pt x="13804" y="11064"/>
                    <a:pt x="13771" y="11045"/>
                    <a:pt x="13735" y="11045"/>
                  </a:cubicBezTo>
                  <a:cubicBezTo>
                    <a:pt x="13689" y="11045"/>
                    <a:pt x="13639" y="11077"/>
                    <a:pt x="13638" y="11132"/>
                  </a:cubicBezTo>
                  <a:cubicBezTo>
                    <a:pt x="13618" y="12219"/>
                    <a:pt x="13643" y="13563"/>
                    <a:pt x="13059" y="14510"/>
                  </a:cubicBezTo>
                  <a:cubicBezTo>
                    <a:pt x="12505" y="15414"/>
                    <a:pt x="11576" y="15784"/>
                    <a:pt x="10616" y="15784"/>
                  </a:cubicBezTo>
                  <a:cubicBezTo>
                    <a:pt x="9993" y="15784"/>
                    <a:pt x="9357" y="15629"/>
                    <a:pt x="8800" y="15364"/>
                  </a:cubicBezTo>
                  <a:cubicBezTo>
                    <a:pt x="6950" y="14482"/>
                    <a:pt x="5413" y="12643"/>
                    <a:pt x="4315" y="10964"/>
                  </a:cubicBezTo>
                  <a:cubicBezTo>
                    <a:pt x="3296" y="9405"/>
                    <a:pt x="2545" y="7690"/>
                    <a:pt x="2074" y="5892"/>
                  </a:cubicBezTo>
                  <a:cubicBezTo>
                    <a:pt x="1567" y="3965"/>
                    <a:pt x="1608" y="2076"/>
                    <a:pt x="1463" y="119"/>
                  </a:cubicBezTo>
                  <a:cubicBezTo>
                    <a:pt x="1456" y="45"/>
                    <a:pt x="1392" y="0"/>
                    <a:pt x="133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300434" y="-1225833"/>
              <a:ext cx="673226" cy="985474"/>
            </a:xfrm>
            <a:custGeom>
              <a:avLst/>
              <a:gdLst/>
              <a:ahLst/>
              <a:cxnLst/>
              <a:rect l="l" t="t" r="r" b="b"/>
              <a:pathLst>
                <a:path w="15045" h="22023" extrusionOk="0">
                  <a:moveTo>
                    <a:pt x="4196" y="0"/>
                  </a:moveTo>
                  <a:cubicBezTo>
                    <a:pt x="2522" y="0"/>
                    <a:pt x="912" y="716"/>
                    <a:pt x="23" y="2250"/>
                  </a:cubicBezTo>
                  <a:cubicBezTo>
                    <a:pt x="0" y="2289"/>
                    <a:pt x="37" y="2335"/>
                    <a:pt x="74" y="2335"/>
                  </a:cubicBezTo>
                  <a:cubicBezTo>
                    <a:pt x="87" y="2335"/>
                    <a:pt x="100" y="2330"/>
                    <a:pt x="111" y="2316"/>
                  </a:cubicBezTo>
                  <a:cubicBezTo>
                    <a:pt x="1146" y="1058"/>
                    <a:pt x="2622" y="459"/>
                    <a:pt x="4133" y="459"/>
                  </a:cubicBezTo>
                  <a:cubicBezTo>
                    <a:pt x="5109" y="459"/>
                    <a:pt x="6100" y="709"/>
                    <a:pt x="6997" y="1193"/>
                  </a:cubicBezTo>
                  <a:cubicBezTo>
                    <a:pt x="9183" y="2371"/>
                    <a:pt x="10725" y="4565"/>
                    <a:pt x="11865" y="6713"/>
                  </a:cubicBezTo>
                  <a:cubicBezTo>
                    <a:pt x="12980" y="8817"/>
                    <a:pt x="13759" y="11099"/>
                    <a:pt x="14158" y="13448"/>
                  </a:cubicBezTo>
                  <a:cubicBezTo>
                    <a:pt x="14648" y="16339"/>
                    <a:pt x="15045" y="20628"/>
                    <a:pt x="11570" y="21718"/>
                  </a:cubicBezTo>
                  <a:cubicBezTo>
                    <a:pt x="11415" y="21767"/>
                    <a:pt x="11429" y="22022"/>
                    <a:pt x="11596" y="22022"/>
                  </a:cubicBezTo>
                  <a:cubicBezTo>
                    <a:pt x="11601" y="22022"/>
                    <a:pt x="11606" y="22022"/>
                    <a:pt x="11611" y="22021"/>
                  </a:cubicBezTo>
                  <a:cubicBezTo>
                    <a:pt x="14472" y="21779"/>
                    <a:pt x="14946" y="18437"/>
                    <a:pt x="14902" y="16143"/>
                  </a:cubicBezTo>
                  <a:lnTo>
                    <a:pt x="14904" y="16143"/>
                  </a:lnTo>
                  <a:cubicBezTo>
                    <a:pt x="14841" y="12759"/>
                    <a:pt x="13974" y="9400"/>
                    <a:pt x="12341" y="6432"/>
                  </a:cubicBezTo>
                  <a:cubicBezTo>
                    <a:pt x="10973" y="3946"/>
                    <a:pt x="9029" y="1347"/>
                    <a:pt x="6254" y="358"/>
                  </a:cubicBezTo>
                  <a:cubicBezTo>
                    <a:pt x="5588" y="122"/>
                    <a:pt x="4886" y="0"/>
                    <a:pt x="419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690507" y="-259219"/>
              <a:ext cx="34187" cy="23179"/>
            </a:xfrm>
            <a:custGeom>
              <a:avLst/>
              <a:gdLst/>
              <a:ahLst/>
              <a:cxnLst/>
              <a:rect l="l" t="t" r="r" b="b"/>
              <a:pathLst>
                <a:path w="764" h="518" extrusionOk="0">
                  <a:moveTo>
                    <a:pt x="265" y="1"/>
                  </a:moveTo>
                  <a:cubicBezTo>
                    <a:pt x="127" y="1"/>
                    <a:pt x="1" y="99"/>
                    <a:pt x="1" y="258"/>
                  </a:cubicBezTo>
                  <a:cubicBezTo>
                    <a:pt x="1" y="419"/>
                    <a:pt x="127" y="518"/>
                    <a:pt x="266" y="518"/>
                  </a:cubicBezTo>
                  <a:cubicBezTo>
                    <a:pt x="310" y="518"/>
                    <a:pt x="355" y="508"/>
                    <a:pt x="397" y="486"/>
                  </a:cubicBezTo>
                  <a:cubicBezTo>
                    <a:pt x="405" y="484"/>
                    <a:pt x="414" y="478"/>
                    <a:pt x="422" y="473"/>
                  </a:cubicBezTo>
                  <a:cubicBezTo>
                    <a:pt x="427" y="469"/>
                    <a:pt x="431" y="468"/>
                    <a:pt x="432" y="468"/>
                  </a:cubicBezTo>
                  <a:lnTo>
                    <a:pt x="432" y="468"/>
                  </a:lnTo>
                  <a:cubicBezTo>
                    <a:pt x="433" y="468"/>
                    <a:pt x="428" y="471"/>
                    <a:pt x="416" y="478"/>
                  </a:cubicBezTo>
                  <a:cubicBezTo>
                    <a:pt x="419" y="479"/>
                    <a:pt x="421" y="479"/>
                    <a:pt x="424" y="479"/>
                  </a:cubicBezTo>
                  <a:cubicBezTo>
                    <a:pt x="441" y="479"/>
                    <a:pt x="466" y="472"/>
                    <a:pt x="483" y="470"/>
                  </a:cubicBezTo>
                  <a:cubicBezTo>
                    <a:pt x="524" y="464"/>
                    <a:pt x="568" y="456"/>
                    <a:pt x="612" y="451"/>
                  </a:cubicBezTo>
                  <a:cubicBezTo>
                    <a:pt x="695" y="440"/>
                    <a:pt x="763" y="338"/>
                    <a:pt x="758" y="258"/>
                  </a:cubicBezTo>
                  <a:cubicBezTo>
                    <a:pt x="755" y="181"/>
                    <a:pt x="700" y="79"/>
                    <a:pt x="612" y="68"/>
                  </a:cubicBezTo>
                  <a:cubicBezTo>
                    <a:pt x="568" y="60"/>
                    <a:pt x="527" y="54"/>
                    <a:pt x="483" y="49"/>
                  </a:cubicBezTo>
                  <a:cubicBezTo>
                    <a:pt x="461" y="46"/>
                    <a:pt x="439" y="43"/>
                    <a:pt x="416" y="40"/>
                  </a:cubicBezTo>
                  <a:lnTo>
                    <a:pt x="416" y="40"/>
                  </a:lnTo>
                  <a:cubicBezTo>
                    <a:pt x="422" y="43"/>
                    <a:pt x="427" y="46"/>
                    <a:pt x="433" y="51"/>
                  </a:cubicBezTo>
                  <a:cubicBezTo>
                    <a:pt x="422" y="43"/>
                    <a:pt x="408" y="35"/>
                    <a:pt x="397" y="32"/>
                  </a:cubicBezTo>
                  <a:cubicBezTo>
                    <a:pt x="355" y="11"/>
                    <a:pt x="309" y="1"/>
                    <a:pt x="26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558454" y="-298732"/>
              <a:ext cx="23313" cy="34321"/>
            </a:xfrm>
            <a:custGeom>
              <a:avLst/>
              <a:gdLst/>
              <a:ahLst/>
              <a:cxnLst/>
              <a:rect l="l" t="t" r="r" b="b"/>
              <a:pathLst>
                <a:path w="521" h="767" extrusionOk="0">
                  <a:moveTo>
                    <a:pt x="269" y="1"/>
                  </a:moveTo>
                  <a:cubicBezTo>
                    <a:pt x="267" y="1"/>
                    <a:pt x="264" y="1"/>
                    <a:pt x="262" y="1"/>
                  </a:cubicBezTo>
                  <a:cubicBezTo>
                    <a:pt x="108" y="7"/>
                    <a:pt x="25" y="114"/>
                    <a:pt x="6" y="254"/>
                  </a:cubicBezTo>
                  <a:cubicBezTo>
                    <a:pt x="0" y="304"/>
                    <a:pt x="14" y="342"/>
                    <a:pt x="31" y="384"/>
                  </a:cubicBezTo>
                  <a:cubicBezTo>
                    <a:pt x="36" y="439"/>
                    <a:pt x="42" y="494"/>
                    <a:pt x="47" y="552"/>
                  </a:cubicBezTo>
                  <a:cubicBezTo>
                    <a:pt x="58" y="659"/>
                    <a:pt x="134" y="767"/>
                    <a:pt x="253" y="767"/>
                  </a:cubicBezTo>
                  <a:cubicBezTo>
                    <a:pt x="256" y="767"/>
                    <a:pt x="259" y="767"/>
                    <a:pt x="262" y="766"/>
                  </a:cubicBezTo>
                  <a:cubicBezTo>
                    <a:pt x="386" y="761"/>
                    <a:pt x="463" y="670"/>
                    <a:pt x="474" y="552"/>
                  </a:cubicBezTo>
                  <a:cubicBezTo>
                    <a:pt x="479" y="494"/>
                    <a:pt x="485" y="439"/>
                    <a:pt x="493" y="381"/>
                  </a:cubicBezTo>
                  <a:cubicBezTo>
                    <a:pt x="510" y="342"/>
                    <a:pt x="521" y="301"/>
                    <a:pt x="515" y="254"/>
                  </a:cubicBezTo>
                  <a:cubicBezTo>
                    <a:pt x="507" y="185"/>
                    <a:pt x="493" y="128"/>
                    <a:pt x="441" y="75"/>
                  </a:cubicBezTo>
                  <a:cubicBezTo>
                    <a:pt x="398" y="33"/>
                    <a:pt x="331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133969" y="-1250535"/>
              <a:ext cx="307997" cy="880855"/>
            </a:xfrm>
            <a:custGeom>
              <a:avLst/>
              <a:gdLst/>
              <a:ahLst/>
              <a:cxnLst/>
              <a:rect l="l" t="t" r="r" b="b"/>
              <a:pathLst>
                <a:path w="6883" h="19685" extrusionOk="0">
                  <a:moveTo>
                    <a:pt x="5410" y="1"/>
                  </a:moveTo>
                  <a:cubicBezTo>
                    <a:pt x="1717" y="1"/>
                    <a:pt x="1" y="4285"/>
                    <a:pt x="362" y="7502"/>
                  </a:cubicBezTo>
                  <a:cubicBezTo>
                    <a:pt x="860" y="11968"/>
                    <a:pt x="3539" y="16453"/>
                    <a:pt x="6604" y="19641"/>
                  </a:cubicBezTo>
                  <a:cubicBezTo>
                    <a:pt x="6633" y="19671"/>
                    <a:pt x="6665" y="19684"/>
                    <a:pt x="6696" y="19684"/>
                  </a:cubicBezTo>
                  <a:cubicBezTo>
                    <a:pt x="6797" y="19684"/>
                    <a:pt x="6883" y="19549"/>
                    <a:pt x="6796" y="19446"/>
                  </a:cubicBezTo>
                  <a:cubicBezTo>
                    <a:pt x="4412" y="16571"/>
                    <a:pt x="2369" y="13394"/>
                    <a:pt x="1281" y="9790"/>
                  </a:cubicBezTo>
                  <a:cubicBezTo>
                    <a:pt x="98" y="5869"/>
                    <a:pt x="965" y="605"/>
                    <a:pt x="5912" y="219"/>
                  </a:cubicBezTo>
                  <a:cubicBezTo>
                    <a:pt x="6039" y="211"/>
                    <a:pt x="6036" y="38"/>
                    <a:pt x="5912" y="27"/>
                  </a:cubicBezTo>
                  <a:cubicBezTo>
                    <a:pt x="5741" y="9"/>
                    <a:pt x="5574" y="1"/>
                    <a:pt x="5410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6"/>
            <p:cNvSpPr/>
            <p:nvPr/>
          </p:nvSpPr>
          <p:spPr>
            <a:xfrm>
              <a:off x="490436" y="-1292151"/>
              <a:ext cx="36022" cy="26580"/>
            </a:xfrm>
            <a:custGeom>
              <a:avLst/>
              <a:gdLst/>
              <a:ahLst/>
              <a:cxnLst/>
              <a:rect l="l" t="t" r="r" b="b"/>
              <a:pathLst>
                <a:path w="805" h="594" extrusionOk="0">
                  <a:moveTo>
                    <a:pt x="288" y="1"/>
                  </a:moveTo>
                  <a:cubicBezTo>
                    <a:pt x="139" y="1"/>
                    <a:pt x="1" y="150"/>
                    <a:pt x="9" y="296"/>
                  </a:cubicBezTo>
                  <a:cubicBezTo>
                    <a:pt x="14" y="443"/>
                    <a:pt x="132" y="594"/>
                    <a:pt x="291" y="594"/>
                  </a:cubicBezTo>
                  <a:cubicBezTo>
                    <a:pt x="295" y="594"/>
                    <a:pt x="299" y="593"/>
                    <a:pt x="303" y="593"/>
                  </a:cubicBezTo>
                  <a:cubicBezTo>
                    <a:pt x="391" y="585"/>
                    <a:pt x="482" y="585"/>
                    <a:pt x="570" y="560"/>
                  </a:cubicBezTo>
                  <a:cubicBezTo>
                    <a:pt x="678" y="527"/>
                    <a:pt x="804" y="423"/>
                    <a:pt x="799" y="296"/>
                  </a:cubicBezTo>
                  <a:cubicBezTo>
                    <a:pt x="793" y="172"/>
                    <a:pt x="691" y="73"/>
                    <a:pt x="579" y="34"/>
                  </a:cubicBezTo>
                  <a:cubicBezTo>
                    <a:pt x="490" y="7"/>
                    <a:pt x="394" y="7"/>
                    <a:pt x="303" y="1"/>
                  </a:cubicBezTo>
                  <a:cubicBezTo>
                    <a:pt x="298" y="1"/>
                    <a:pt x="293" y="1"/>
                    <a:pt x="28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6"/>
            <p:cNvSpPr/>
            <p:nvPr/>
          </p:nvSpPr>
          <p:spPr>
            <a:xfrm>
              <a:off x="623742" y="-1264675"/>
              <a:ext cx="34053" cy="24477"/>
            </a:xfrm>
            <a:custGeom>
              <a:avLst/>
              <a:gdLst/>
              <a:ahLst/>
              <a:cxnLst/>
              <a:rect l="l" t="t" r="r" b="b"/>
              <a:pathLst>
                <a:path w="761" h="547" extrusionOk="0">
                  <a:moveTo>
                    <a:pt x="266" y="1"/>
                  </a:moveTo>
                  <a:cubicBezTo>
                    <a:pt x="128" y="1"/>
                    <a:pt x="1" y="135"/>
                    <a:pt x="6" y="274"/>
                  </a:cubicBezTo>
                  <a:cubicBezTo>
                    <a:pt x="14" y="412"/>
                    <a:pt x="123" y="547"/>
                    <a:pt x="270" y="547"/>
                  </a:cubicBezTo>
                  <a:cubicBezTo>
                    <a:pt x="273" y="547"/>
                    <a:pt x="276" y="546"/>
                    <a:pt x="279" y="546"/>
                  </a:cubicBezTo>
                  <a:cubicBezTo>
                    <a:pt x="367" y="541"/>
                    <a:pt x="455" y="541"/>
                    <a:pt x="540" y="519"/>
                  </a:cubicBezTo>
                  <a:cubicBezTo>
                    <a:pt x="642" y="491"/>
                    <a:pt x="760" y="392"/>
                    <a:pt x="758" y="274"/>
                  </a:cubicBezTo>
                  <a:cubicBezTo>
                    <a:pt x="752" y="158"/>
                    <a:pt x="656" y="65"/>
                    <a:pt x="551" y="29"/>
                  </a:cubicBezTo>
                  <a:cubicBezTo>
                    <a:pt x="463" y="1"/>
                    <a:pt x="369" y="4"/>
                    <a:pt x="279" y="1"/>
                  </a:cubicBezTo>
                  <a:cubicBezTo>
                    <a:pt x="274" y="1"/>
                    <a:pt x="270" y="1"/>
                    <a:pt x="26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6"/>
            <p:cNvSpPr/>
            <p:nvPr/>
          </p:nvSpPr>
          <p:spPr>
            <a:xfrm>
              <a:off x="768638" y="-1172762"/>
              <a:ext cx="26043" cy="36335"/>
            </a:xfrm>
            <a:custGeom>
              <a:avLst/>
              <a:gdLst/>
              <a:ahLst/>
              <a:cxnLst/>
              <a:rect l="l" t="t" r="r" b="b"/>
              <a:pathLst>
                <a:path w="582" h="812" extrusionOk="0">
                  <a:moveTo>
                    <a:pt x="305" y="1"/>
                  </a:moveTo>
                  <a:cubicBezTo>
                    <a:pt x="301" y="1"/>
                    <a:pt x="296" y="1"/>
                    <a:pt x="292" y="1"/>
                  </a:cubicBezTo>
                  <a:cubicBezTo>
                    <a:pt x="141" y="7"/>
                    <a:pt x="0" y="125"/>
                    <a:pt x="3" y="288"/>
                  </a:cubicBezTo>
                  <a:cubicBezTo>
                    <a:pt x="9" y="395"/>
                    <a:pt x="9" y="502"/>
                    <a:pt x="28" y="610"/>
                  </a:cubicBezTo>
                  <a:cubicBezTo>
                    <a:pt x="47" y="703"/>
                    <a:pt x="132" y="772"/>
                    <a:pt x="218" y="800"/>
                  </a:cubicBezTo>
                  <a:cubicBezTo>
                    <a:pt x="241" y="807"/>
                    <a:pt x="268" y="811"/>
                    <a:pt x="294" y="811"/>
                  </a:cubicBezTo>
                  <a:cubicBezTo>
                    <a:pt x="319" y="811"/>
                    <a:pt x="343" y="808"/>
                    <a:pt x="364" y="800"/>
                  </a:cubicBezTo>
                  <a:cubicBezTo>
                    <a:pt x="449" y="772"/>
                    <a:pt x="537" y="703"/>
                    <a:pt x="554" y="610"/>
                  </a:cubicBezTo>
                  <a:cubicBezTo>
                    <a:pt x="576" y="502"/>
                    <a:pt x="576" y="395"/>
                    <a:pt x="579" y="288"/>
                  </a:cubicBezTo>
                  <a:cubicBezTo>
                    <a:pt x="581" y="140"/>
                    <a:pt x="451" y="1"/>
                    <a:pt x="30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6"/>
            <p:cNvSpPr/>
            <p:nvPr/>
          </p:nvSpPr>
          <p:spPr>
            <a:xfrm>
              <a:off x="249241" y="-1033593"/>
              <a:ext cx="952227" cy="1039619"/>
            </a:xfrm>
            <a:custGeom>
              <a:avLst/>
              <a:gdLst/>
              <a:ahLst/>
              <a:cxnLst/>
              <a:rect l="l" t="t" r="r" b="b"/>
              <a:pathLst>
                <a:path w="21280" h="23233" extrusionOk="0">
                  <a:moveTo>
                    <a:pt x="14222" y="1"/>
                  </a:moveTo>
                  <a:cubicBezTo>
                    <a:pt x="14111" y="1"/>
                    <a:pt x="13996" y="132"/>
                    <a:pt x="14074" y="242"/>
                  </a:cubicBezTo>
                  <a:cubicBezTo>
                    <a:pt x="16147" y="3152"/>
                    <a:pt x="17692" y="6390"/>
                    <a:pt x="18496" y="9876"/>
                  </a:cubicBezTo>
                  <a:cubicBezTo>
                    <a:pt x="18964" y="11897"/>
                    <a:pt x="19248" y="13967"/>
                    <a:pt x="19438" y="16029"/>
                  </a:cubicBezTo>
                  <a:cubicBezTo>
                    <a:pt x="19622" y="18014"/>
                    <a:pt x="19666" y="20506"/>
                    <a:pt x="17899" y="21839"/>
                  </a:cubicBezTo>
                  <a:cubicBezTo>
                    <a:pt x="17228" y="22343"/>
                    <a:pt x="16435" y="22550"/>
                    <a:pt x="15582" y="22550"/>
                  </a:cubicBezTo>
                  <a:cubicBezTo>
                    <a:pt x="12809" y="22550"/>
                    <a:pt x="9400" y="20362"/>
                    <a:pt x="7505" y="19080"/>
                  </a:cubicBezTo>
                  <a:cubicBezTo>
                    <a:pt x="4666" y="17158"/>
                    <a:pt x="2455" y="14694"/>
                    <a:pt x="346" y="12026"/>
                  </a:cubicBezTo>
                  <a:cubicBezTo>
                    <a:pt x="313" y="11985"/>
                    <a:pt x="273" y="11968"/>
                    <a:pt x="233" y="11968"/>
                  </a:cubicBezTo>
                  <a:cubicBezTo>
                    <a:pt x="116" y="11968"/>
                    <a:pt x="1" y="12114"/>
                    <a:pt x="68" y="12241"/>
                  </a:cubicBezTo>
                  <a:cubicBezTo>
                    <a:pt x="1935" y="15633"/>
                    <a:pt x="4972" y="18392"/>
                    <a:pt x="8257" y="20385"/>
                  </a:cubicBezTo>
                  <a:cubicBezTo>
                    <a:pt x="10111" y="21510"/>
                    <a:pt x="13079" y="23233"/>
                    <a:pt x="15649" y="23233"/>
                  </a:cubicBezTo>
                  <a:cubicBezTo>
                    <a:pt x="16620" y="23233"/>
                    <a:pt x="17533" y="22987"/>
                    <a:pt x="18309" y="22370"/>
                  </a:cubicBezTo>
                  <a:cubicBezTo>
                    <a:pt x="21280" y="20005"/>
                    <a:pt x="20035" y="15063"/>
                    <a:pt x="19493" y="11908"/>
                  </a:cubicBezTo>
                  <a:cubicBezTo>
                    <a:pt x="18738" y="7522"/>
                    <a:pt x="17144" y="3516"/>
                    <a:pt x="14322" y="49"/>
                  </a:cubicBezTo>
                  <a:cubicBezTo>
                    <a:pt x="14294" y="15"/>
                    <a:pt x="14258" y="1"/>
                    <a:pt x="14222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6"/>
            <p:cNvSpPr/>
            <p:nvPr/>
          </p:nvSpPr>
          <p:spPr>
            <a:xfrm>
              <a:off x="708138" y="-277834"/>
              <a:ext cx="347330" cy="182436"/>
            </a:xfrm>
            <a:custGeom>
              <a:avLst/>
              <a:gdLst/>
              <a:ahLst/>
              <a:cxnLst/>
              <a:rect l="l" t="t" r="r" b="b"/>
              <a:pathLst>
                <a:path w="7762" h="4077" extrusionOk="0">
                  <a:moveTo>
                    <a:pt x="6789" y="1"/>
                  </a:moveTo>
                  <a:cubicBezTo>
                    <a:pt x="6705" y="1"/>
                    <a:pt x="6624" y="66"/>
                    <a:pt x="6658" y="167"/>
                  </a:cubicBezTo>
                  <a:cubicBezTo>
                    <a:pt x="7120" y="1566"/>
                    <a:pt x="6413" y="3055"/>
                    <a:pt x="4987" y="3543"/>
                  </a:cubicBezTo>
                  <a:cubicBezTo>
                    <a:pt x="4623" y="3667"/>
                    <a:pt x="4260" y="3721"/>
                    <a:pt x="3900" y="3721"/>
                  </a:cubicBezTo>
                  <a:cubicBezTo>
                    <a:pt x="2586" y="3721"/>
                    <a:pt x="1314" y="2999"/>
                    <a:pt x="218" y="2312"/>
                  </a:cubicBezTo>
                  <a:cubicBezTo>
                    <a:pt x="196" y="2298"/>
                    <a:pt x="175" y="2292"/>
                    <a:pt x="156" y="2292"/>
                  </a:cubicBezTo>
                  <a:cubicBezTo>
                    <a:pt x="59" y="2292"/>
                    <a:pt x="1" y="2442"/>
                    <a:pt x="100" y="2513"/>
                  </a:cubicBezTo>
                  <a:cubicBezTo>
                    <a:pt x="1180" y="3310"/>
                    <a:pt x="2625" y="4076"/>
                    <a:pt x="4026" y="4076"/>
                  </a:cubicBezTo>
                  <a:cubicBezTo>
                    <a:pt x="4620" y="4076"/>
                    <a:pt x="5207" y="3938"/>
                    <a:pt x="5755" y="3606"/>
                  </a:cubicBezTo>
                  <a:cubicBezTo>
                    <a:pt x="6925" y="2896"/>
                    <a:pt x="7762" y="1302"/>
                    <a:pt x="6911" y="63"/>
                  </a:cubicBezTo>
                  <a:cubicBezTo>
                    <a:pt x="6881" y="20"/>
                    <a:pt x="6834" y="1"/>
                    <a:pt x="6789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6"/>
            <p:cNvSpPr/>
            <p:nvPr/>
          </p:nvSpPr>
          <p:spPr>
            <a:xfrm>
              <a:off x="703215" y="-1045317"/>
              <a:ext cx="222529" cy="667140"/>
            </a:xfrm>
            <a:custGeom>
              <a:avLst/>
              <a:gdLst/>
              <a:ahLst/>
              <a:cxnLst/>
              <a:rect l="l" t="t" r="r" b="b"/>
              <a:pathLst>
                <a:path w="4973" h="14909" extrusionOk="0">
                  <a:moveTo>
                    <a:pt x="219" y="0"/>
                  </a:moveTo>
                  <a:cubicBezTo>
                    <a:pt x="109" y="0"/>
                    <a:pt x="1" y="120"/>
                    <a:pt x="77" y="231"/>
                  </a:cubicBezTo>
                  <a:cubicBezTo>
                    <a:pt x="1520" y="2365"/>
                    <a:pt x="2789" y="4367"/>
                    <a:pt x="3431" y="6905"/>
                  </a:cubicBezTo>
                  <a:cubicBezTo>
                    <a:pt x="4092" y="9526"/>
                    <a:pt x="4083" y="12236"/>
                    <a:pt x="3547" y="14876"/>
                  </a:cubicBezTo>
                  <a:cubicBezTo>
                    <a:pt x="3543" y="14896"/>
                    <a:pt x="3560" y="14909"/>
                    <a:pt x="3575" y="14909"/>
                  </a:cubicBezTo>
                  <a:cubicBezTo>
                    <a:pt x="3586" y="14909"/>
                    <a:pt x="3596" y="14903"/>
                    <a:pt x="3599" y="14890"/>
                  </a:cubicBezTo>
                  <a:cubicBezTo>
                    <a:pt x="4973" y="10011"/>
                    <a:pt x="3984" y="3764"/>
                    <a:pt x="322" y="44"/>
                  </a:cubicBezTo>
                  <a:cubicBezTo>
                    <a:pt x="292" y="13"/>
                    <a:pt x="256" y="0"/>
                    <a:pt x="21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6"/>
            <p:cNvSpPr/>
            <p:nvPr/>
          </p:nvSpPr>
          <p:spPr>
            <a:xfrm>
              <a:off x="580604" y="-1120943"/>
              <a:ext cx="31860" cy="43002"/>
            </a:xfrm>
            <a:custGeom>
              <a:avLst/>
              <a:gdLst/>
              <a:ahLst/>
              <a:cxnLst/>
              <a:rect l="l" t="t" r="r" b="b"/>
              <a:pathLst>
                <a:path w="712" h="961" extrusionOk="0">
                  <a:moveTo>
                    <a:pt x="356" y="1"/>
                  </a:moveTo>
                  <a:cubicBezTo>
                    <a:pt x="297" y="1"/>
                    <a:pt x="239" y="16"/>
                    <a:pt x="191" y="46"/>
                  </a:cubicBezTo>
                  <a:cubicBezTo>
                    <a:pt x="48" y="134"/>
                    <a:pt x="1" y="267"/>
                    <a:pt x="1" y="424"/>
                  </a:cubicBezTo>
                  <a:lnTo>
                    <a:pt x="1" y="605"/>
                  </a:lnTo>
                  <a:cubicBezTo>
                    <a:pt x="1" y="788"/>
                    <a:pt x="159" y="961"/>
                    <a:pt x="343" y="961"/>
                  </a:cubicBezTo>
                  <a:cubicBezTo>
                    <a:pt x="347" y="961"/>
                    <a:pt x="352" y="961"/>
                    <a:pt x="356" y="960"/>
                  </a:cubicBezTo>
                  <a:cubicBezTo>
                    <a:pt x="549" y="952"/>
                    <a:pt x="711" y="804"/>
                    <a:pt x="711" y="605"/>
                  </a:cubicBezTo>
                  <a:lnTo>
                    <a:pt x="711" y="424"/>
                  </a:lnTo>
                  <a:cubicBezTo>
                    <a:pt x="711" y="267"/>
                    <a:pt x="664" y="134"/>
                    <a:pt x="524" y="46"/>
                  </a:cubicBezTo>
                  <a:cubicBezTo>
                    <a:pt x="474" y="16"/>
                    <a:pt x="415" y="1"/>
                    <a:pt x="35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6"/>
            <p:cNvSpPr/>
            <p:nvPr/>
          </p:nvSpPr>
          <p:spPr>
            <a:xfrm>
              <a:off x="436022" y="-725544"/>
              <a:ext cx="137285" cy="165521"/>
            </a:xfrm>
            <a:custGeom>
              <a:avLst/>
              <a:gdLst/>
              <a:ahLst/>
              <a:cxnLst/>
              <a:rect l="l" t="t" r="r" b="b"/>
              <a:pathLst>
                <a:path w="3068" h="3699" extrusionOk="0">
                  <a:moveTo>
                    <a:pt x="52" y="0"/>
                  </a:moveTo>
                  <a:cubicBezTo>
                    <a:pt x="27" y="0"/>
                    <a:pt x="0" y="25"/>
                    <a:pt x="8" y="54"/>
                  </a:cubicBezTo>
                  <a:cubicBezTo>
                    <a:pt x="399" y="1565"/>
                    <a:pt x="1508" y="3014"/>
                    <a:pt x="2937" y="3691"/>
                  </a:cubicBezTo>
                  <a:cubicBezTo>
                    <a:pt x="2949" y="3696"/>
                    <a:pt x="2960" y="3699"/>
                    <a:pt x="2970" y="3699"/>
                  </a:cubicBezTo>
                  <a:cubicBezTo>
                    <a:pt x="3032" y="3699"/>
                    <a:pt x="3067" y="3618"/>
                    <a:pt x="3006" y="3575"/>
                  </a:cubicBezTo>
                  <a:cubicBezTo>
                    <a:pt x="1673" y="2620"/>
                    <a:pt x="729" y="1541"/>
                    <a:pt x="82" y="21"/>
                  </a:cubicBezTo>
                  <a:cubicBezTo>
                    <a:pt x="76" y="6"/>
                    <a:pt x="64" y="0"/>
                    <a:pt x="5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6"/>
            <p:cNvSpPr/>
            <p:nvPr/>
          </p:nvSpPr>
          <p:spPr>
            <a:xfrm>
              <a:off x="778124" y="-629021"/>
              <a:ext cx="33561" cy="39199"/>
            </a:xfrm>
            <a:custGeom>
              <a:avLst/>
              <a:gdLst/>
              <a:ahLst/>
              <a:cxnLst/>
              <a:rect l="l" t="t" r="r" b="b"/>
              <a:pathLst>
                <a:path w="750" h="876" extrusionOk="0">
                  <a:moveTo>
                    <a:pt x="375" y="0"/>
                  </a:moveTo>
                  <a:cubicBezTo>
                    <a:pt x="268" y="0"/>
                    <a:pt x="161" y="61"/>
                    <a:pt x="130" y="182"/>
                  </a:cubicBezTo>
                  <a:cubicBezTo>
                    <a:pt x="105" y="273"/>
                    <a:pt x="80" y="367"/>
                    <a:pt x="55" y="457"/>
                  </a:cubicBezTo>
                  <a:cubicBezTo>
                    <a:pt x="0" y="664"/>
                    <a:pt x="160" y="876"/>
                    <a:pt x="375" y="876"/>
                  </a:cubicBezTo>
                  <a:cubicBezTo>
                    <a:pt x="590" y="876"/>
                    <a:pt x="749" y="664"/>
                    <a:pt x="694" y="457"/>
                  </a:cubicBezTo>
                  <a:cubicBezTo>
                    <a:pt x="669" y="367"/>
                    <a:pt x="645" y="273"/>
                    <a:pt x="620" y="182"/>
                  </a:cubicBezTo>
                  <a:cubicBezTo>
                    <a:pt x="588" y="61"/>
                    <a:pt x="481" y="0"/>
                    <a:pt x="375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6"/>
            <p:cNvSpPr/>
            <p:nvPr/>
          </p:nvSpPr>
          <p:spPr>
            <a:xfrm>
              <a:off x="53198" y="-1377442"/>
              <a:ext cx="590846" cy="802681"/>
            </a:xfrm>
            <a:custGeom>
              <a:avLst/>
              <a:gdLst/>
              <a:ahLst/>
              <a:cxnLst/>
              <a:rect l="l" t="t" r="r" b="b"/>
              <a:pathLst>
                <a:path w="13204" h="17938" extrusionOk="0">
                  <a:moveTo>
                    <a:pt x="6947" y="0"/>
                  </a:moveTo>
                  <a:cubicBezTo>
                    <a:pt x="4565" y="0"/>
                    <a:pt x="2343" y="845"/>
                    <a:pt x="1195" y="3243"/>
                  </a:cubicBezTo>
                  <a:cubicBezTo>
                    <a:pt x="303" y="5101"/>
                    <a:pt x="372" y="7276"/>
                    <a:pt x="655" y="9270"/>
                  </a:cubicBezTo>
                  <a:cubicBezTo>
                    <a:pt x="1079" y="12249"/>
                    <a:pt x="1936" y="15159"/>
                    <a:pt x="3166" y="17904"/>
                  </a:cubicBezTo>
                  <a:cubicBezTo>
                    <a:pt x="3176" y="17928"/>
                    <a:pt x="3197" y="17938"/>
                    <a:pt x="3220" y="17938"/>
                  </a:cubicBezTo>
                  <a:cubicBezTo>
                    <a:pt x="3264" y="17938"/>
                    <a:pt x="3313" y="17898"/>
                    <a:pt x="3293" y="17849"/>
                  </a:cubicBezTo>
                  <a:cubicBezTo>
                    <a:pt x="1784" y="13953"/>
                    <a:pt x="0" y="8967"/>
                    <a:pt x="1027" y="4751"/>
                  </a:cubicBezTo>
                  <a:cubicBezTo>
                    <a:pt x="1669" y="2114"/>
                    <a:pt x="3855" y="577"/>
                    <a:pt x="6503" y="423"/>
                  </a:cubicBezTo>
                  <a:cubicBezTo>
                    <a:pt x="6652" y="415"/>
                    <a:pt x="6800" y="410"/>
                    <a:pt x="6946" y="410"/>
                  </a:cubicBezTo>
                  <a:cubicBezTo>
                    <a:pt x="9045" y="410"/>
                    <a:pt x="10975" y="1251"/>
                    <a:pt x="12987" y="1753"/>
                  </a:cubicBezTo>
                  <a:cubicBezTo>
                    <a:pt x="12997" y="1755"/>
                    <a:pt x="13006" y="1756"/>
                    <a:pt x="13015" y="1756"/>
                  </a:cubicBezTo>
                  <a:cubicBezTo>
                    <a:pt x="13132" y="1756"/>
                    <a:pt x="13204" y="1586"/>
                    <a:pt x="13084" y="1527"/>
                  </a:cubicBezTo>
                  <a:cubicBezTo>
                    <a:pt x="11350" y="680"/>
                    <a:pt x="9084" y="0"/>
                    <a:pt x="6947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0" name="Google Shape;450;p6"/>
          <p:cNvSpPr/>
          <p:nvPr/>
        </p:nvSpPr>
        <p:spPr>
          <a:xfrm>
            <a:off x="5203615" y="234453"/>
            <a:ext cx="300424" cy="300541"/>
          </a:xfrm>
          <a:custGeom>
            <a:avLst/>
            <a:gdLst/>
            <a:ahLst/>
            <a:cxnLst/>
            <a:rect l="l" t="t" r="r" b="b"/>
            <a:pathLst>
              <a:path w="2093" h="2094" extrusionOk="0">
                <a:moveTo>
                  <a:pt x="1019" y="1"/>
                </a:moveTo>
                <a:cubicBezTo>
                  <a:pt x="1019" y="1"/>
                  <a:pt x="945" y="482"/>
                  <a:pt x="928" y="931"/>
                </a:cubicBezTo>
                <a:cubicBezTo>
                  <a:pt x="576" y="956"/>
                  <a:pt x="0" y="1074"/>
                  <a:pt x="0" y="1074"/>
                </a:cubicBezTo>
                <a:cubicBezTo>
                  <a:pt x="0" y="1074"/>
                  <a:pt x="479" y="1149"/>
                  <a:pt x="928" y="1165"/>
                </a:cubicBezTo>
                <a:cubicBezTo>
                  <a:pt x="936" y="1620"/>
                  <a:pt x="1019" y="2093"/>
                  <a:pt x="1019" y="2093"/>
                </a:cubicBezTo>
                <a:cubicBezTo>
                  <a:pt x="1019" y="2093"/>
                  <a:pt x="1137" y="1520"/>
                  <a:pt x="1162" y="1165"/>
                </a:cubicBezTo>
                <a:cubicBezTo>
                  <a:pt x="1619" y="1157"/>
                  <a:pt x="2093" y="1074"/>
                  <a:pt x="2093" y="1074"/>
                </a:cubicBezTo>
                <a:cubicBezTo>
                  <a:pt x="2093" y="1074"/>
                  <a:pt x="1517" y="956"/>
                  <a:pt x="1162" y="931"/>
                </a:cubicBezTo>
                <a:cubicBezTo>
                  <a:pt x="1137" y="579"/>
                  <a:pt x="1019" y="1"/>
                  <a:pt x="101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6"/>
          <p:cNvSpPr/>
          <p:nvPr/>
        </p:nvSpPr>
        <p:spPr>
          <a:xfrm>
            <a:off x="160088" y="2319881"/>
            <a:ext cx="300406" cy="300609"/>
          </a:xfrm>
          <a:custGeom>
            <a:avLst/>
            <a:gdLst/>
            <a:ahLst/>
            <a:cxnLst/>
            <a:rect l="l" t="t" r="r" b="b"/>
            <a:pathLst>
              <a:path w="4723" h="4726" extrusionOk="0">
                <a:moveTo>
                  <a:pt x="2300" y="1"/>
                </a:moveTo>
                <a:cubicBezTo>
                  <a:pt x="2300" y="1"/>
                  <a:pt x="2129" y="1091"/>
                  <a:pt x="2096" y="2101"/>
                </a:cubicBezTo>
                <a:cubicBezTo>
                  <a:pt x="1297" y="2159"/>
                  <a:pt x="1" y="2426"/>
                  <a:pt x="1" y="2426"/>
                </a:cubicBezTo>
                <a:cubicBezTo>
                  <a:pt x="1" y="2426"/>
                  <a:pt x="1083" y="2594"/>
                  <a:pt x="2093" y="2627"/>
                </a:cubicBezTo>
                <a:cubicBezTo>
                  <a:pt x="2115" y="3657"/>
                  <a:pt x="2300" y="4725"/>
                  <a:pt x="2300" y="4725"/>
                </a:cubicBezTo>
                <a:cubicBezTo>
                  <a:pt x="2300" y="4725"/>
                  <a:pt x="2564" y="3431"/>
                  <a:pt x="2622" y="2633"/>
                </a:cubicBezTo>
                <a:cubicBezTo>
                  <a:pt x="3651" y="2608"/>
                  <a:pt x="4722" y="2426"/>
                  <a:pt x="4722" y="2426"/>
                </a:cubicBezTo>
                <a:cubicBezTo>
                  <a:pt x="4722" y="2426"/>
                  <a:pt x="3420" y="2159"/>
                  <a:pt x="2622" y="2101"/>
                </a:cubicBezTo>
                <a:cubicBezTo>
                  <a:pt x="2567" y="1303"/>
                  <a:pt x="2300" y="1"/>
                  <a:pt x="230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2" name="Google Shape;452;p6"/>
          <p:cNvGrpSpPr/>
          <p:nvPr/>
        </p:nvGrpSpPr>
        <p:grpSpPr>
          <a:xfrm>
            <a:off x="6523269" y="-1046181"/>
            <a:ext cx="1587045" cy="1764437"/>
            <a:chOff x="-2461806" y="-1519518"/>
            <a:chExt cx="1587045" cy="1764437"/>
          </a:xfrm>
        </p:grpSpPr>
        <p:sp>
          <p:nvSpPr>
            <p:cNvPr id="453" name="Google Shape;453;p6"/>
            <p:cNvSpPr/>
            <p:nvPr/>
          </p:nvSpPr>
          <p:spPr>
            <a:xfrm>
              <a:off x="-2460239" y="-1461569"/>
              <a:ext cx="1524279" cy="1417556"/>
            </a:xfrm>
            <a:custGeom>
              <a:avLst/>
              <a:gdLst/>
              <a:ahLst/>
              <a:cxnLst/>
              <a:rect l="l" t="t" r="r" b="b"/>
              <a:pathLst>
                <a:path w="34064" h="31679" extrusionOk="0">
                  <a:moveTo>
                    <a:pt x="35" y="1"/>
                  </a:moveTo>
                  <a:cubicBezTo>
                    <a:pt x="8" y="1"/>
                    <a:pt x="1" y="41"/>
                    <a:pt x="29" y="54"/>
                  </a:cubicBezTo>
                  <a:cubicBezTo>
                    <a:pt x="8594" y="3239"/>
                    <a:pt x="9814" y="13520"/>
                    <a:pt x="13448" y="20706"/>
                  </a:cubicBezTo>
                  <a:cubicBezTo>
                    <a:pt x="15238" y="24244"/>
                    <a:pt x="17793" y="27097"/>
                    <a:pt x="21405" y="28823"/>
                  </a:cubicBezTo>
                  <a:cubicBezTo>
                    <a:pt x="25020" y="30546"/>
                    <a:pt x="29348" y="31472"/>
                    <a:pt x="33341" y="31678"/>
                  </a:cubicBezTo>
                  <a:cubicBezTo>
                    <a:pt x="33350" y="31679"/>
                    <a:pt x="33359" y="31679"/>
                    <a:pt x="33368" y="31679"/>
                  </a:cubicBezTo>
                  <a:cubicBezTo>
                    <a:pt x="33945" y="31679"/>
                    <a:pt x="34064" y="30754"/>
                    <a:pt x="33484" y="30624"/>
                  </a:cubicBezTo>
                  <a:cubicBezTo>
                    <a:pt x="29260" y="29679"/>
                    <a:pt x="24990" y="29440"/>
                    <a:pt x="21097" y="27328"/>
                  </a:cubicBezTo>
                  <a:cubicBezTo>
                    <a:pt x="16892" y="25045"/>
                    <a:pt x="14516" y="21037"/>
                    <a:pt x="12765" y="16733"/>
                  </a:cubicBezTo>
                  <a:cubicBezTo>
                    <a:pt x="10186" y="10395"/>
                    <a:pt x="7669" y="1805"/>
                    <a:pt x="42" y="1"/>
                  </a:cubicBezTo>
                  <a:cubicBezTo>
                    <a:pt x="40" y="1"/>
                    <a:pt x="37" y="1"/>
                    <a:pt x="3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6"/>
            <p:cNvSpPr/>
            <p:nvPr/>
          </p:nvSpPr>
          <p:spPr>
            <a:xfrm>
              <a:off x="-2394459" y="-1519518"/>
              <a:ext cx="1134886" cy="1069107"/>
            </a:xfrm>
            <a:custGeom>
              <a:avLst/>
              <a:gdLst/>
              <a:ahLst/>
              <a:cxnLst/>
              <a:rect l="l" t="t" r="r" b="b"/>
              <a:pathLst>
                <a:path w="25362" h="23892" extrusionOk="0">
                  <a:moveTo>
                    <a:pt x="72" y="0"/>
                  </a:moveTo>
                  <a:cubicBezTo>
                    <a:pt x="26" y="0"/>
                    <a:pt x="1" y="71"/>
                    <a:pt x="48" y="93"/>
                  </a:cubicBezTo>
                  <a:cubicBezTo>
                    <a:pt x="3214" y="1539"/>
                    <a:pt x="6061" y="3133"/>
                    <a:pt x="8024" y="6123"/>
                  </a:cubicBezTo>
                  <a:cubicBezTo>
                    <a:pt x="9767" y="8783"/>
                    <a:pt x="10643" y="11899"/>
                    <a:pt x="12006" y="14749"/>
                  </a:cubicBezTo>
                  <a:cubicBezTo>
                    <a:pt x="14210" y="19351"/>
                    <a:pt x="19004" y="23891"/>
                    <a:pt x="24450" y="23891"/>
                  </a:cubicBezTo>
                  <a:cubicBezTo>
                    <a:pt x="24501" y="23891"/>
                    <a:pt x="24551" y="23891"/>
                    <a:pt x="24602" y="23890"/>
                  </a:cubicBezTo>
                  <a:cubicBezTo>
                    <a:pt x="25219" y="23882"/>
                    <a:pt x="25362" y="22965"/>
                    <a:pt x="24748" y="22802"/>
                  </a:cubicBezTo>
                  <a:cubicBezTo>
                    <a:pt x="21686" y="21987"/>
                    <a:pt x="19018" y="21250"/>
                    <a:pt x="16551" y="19121"/>
                  </a:cubicBezTo>
                  <a:cubicBezTo>
                    <a:pt x="14115" y="17021"/>
                    <a:pt x="12766" y="14174"/>
                    <a:pt x="11483" y="11291"/>
                  </a:cubicBezTo>
                  <a:cubicBezTo>
                    <a:pt x="10340" y="8722"/>
                    <a:pt x="9134" y="6120"/>
                    <a:pt x="7083" y="4135"/>
                  </a:cubicBezTo>
                  <a:cubicBezTo>
                    <a:pt x="5136" y="2252"/>
                    <a:pt x="2680" y="779"/>
                    <a:pt x="87" y="2"/>
                  </a:cubicBezTo>
                  <a:cubicBezTo>
                    <a:pt x="82" y="1"/>
                    <a:pt x="77" y="0"/>
                    <a:pt x="7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6"/>
            <p:cNvSpPr/>
            <p:nvPr/>
          </p:nvSpPr>
          <p:spPr>
            <a:xfrm>
              <a:off x="-2461806" y="-1423219"/>
              <a:ext cx="824159" cy="1573635"/>
            </a:xfrm>
            <a:custGeom>
              <a:avLst/>
              <a:gdLst/>
              <a:ahLst/>
              <a:cxnLst/>
              <a:rect l="l" t="t" r="r" b="b"/>
              <a:pathLst>
                <a:path w="18418" h="35167" extrusionOk="0">
                  <a:moveTo>
                    <a:pt x="88" y="1"/>
                  </a:moveTo>
                  <a:cubicBezTo>
                    <a:pt x="34" y="1"/>
                    <a:pt x="1" y="91"/>
                    <a:pt x="58" y="116"/>
                  </a:cubicBezTo>
                  <a:cubicBezTo>
                    <a:pt x="8100" y="3641"/>
                    <a:pt x="4381" y="14929"/>
                    <a:pt x="6016" y="21576"/>
                  </a:cubicBezTo>
                  <a:cubicBezTo>
                    <a:pt x="7429" y="27308"/>
                    <a:pt x="11897" y="33417"/>
                    <a:pt x="17770" y="35149"/>
                  </a:cubicBezTo>
                  <a:cubicBezTo>
                    <a:pt x="17811" y="35161"/>
                    <a:pt x="17850" y="35167"/>
                    <a:pt x="17887" y="35167"/>
                  </a:cubicBezTo>
                  <a:cubicBezTo>
                    <a:pt x="18248" y="35167"/>
                    <a:pt x="18418" y="34637"/>
                    <a:pt x="18076" y="34425"/>
                  </a:cubicBezTo>
                  <a:lnTo>
                    <a:pt x="18076" y="34425"/>
                  </a:lnTo>
                  <a:lnTo>
                    <a:pt x="18076" y="34428"/>
                  </a:lnTo>
                  <a:cubicBezTo>
                    <a:pt x="14970" y="32509"/>
                    <a:pt x="12175" y="30573"/>
                    <a:pt x="10066" y="27514"/>
                  </a:cubicBezTo>
                  <a:cubicBezTo>
                    <a:pt x="7891" y="24351"/>
                    <a:pt x="6820" y="20766"/>
                    <a:pt x="6644" y="16950"/>
                  </a:cubicBezTo>
                  <a:cubicBezTo>
                    <a:pt x="6374" y="11063"/>
                    <a:pt x="7040" y="2492"/>
                    <a:pt x="105" y="4"/>
                  </a:cubicBezTo>
                  <a:cubicBezTo>
                    <a:pt x="99" y="1"/>
                    <a:pt x="93" y="1"/>
                    <a:pt x="8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6"/>
            <p:cNvSpPr/>
            <p:nvPr/>
          </p:nvSpPr>
          <p:spPr>
            <a:xfrm>
              <a:off x="-2045018" y="-831867"/>
              <a:ext cx="976793" cy="1016305"/>
            </a:xfrm>
            <a:custGeom>
              <a:avLst/>
              <a:gdLst/>
              <a:ahLst/>
              <a:cxnLst/>
              <a:rect l="l" t="t" r="r" b="b"/>
              <a:pathLst>
                <a:path w="21829" h="22712" extrusionOk="0">
                  <a:moveTo>
                    <a:pt x="50" y="1"/>
                  </a:moveTo>
                  <a:cubicBezTo>
                    <a:pt x="25" y="1"/>
                    <a:pt x="1" y="17"/>
                    <a:pt x="1" y="48"/>
                  </a:cubicBezTo>
                  <a:cubicBezTo>
                    <a:pt x="136" y="5863"/>
                    <a:pt x="2278" y="11351"/>
                    <a:pt x="6278" y="15615"/>
                  </a:cubicBezTo>
                  <a:cubicBezTo>
                    <a:pt x="10031" y="19619"/>
                    <a:pt x="15775" y="22712"/>
                    <a:pt x="21364" y="22712"/>
                  </a:cubicBezTo>
                  <a:cubicBezTo>
                    <a:pt x="21425" y="22712"/>
                    <a:pt x="21487" y="22711"/>
                    <a:pt x="21548" y="22711"/>
                  </a:cubicBezTo>
                  <a:cubicBezTo>
                    <a:pt x="21765" y="22708"/>
                    <a:pt x="21829" y="22361"/>
                    <a:pt x="21600" y="22320"/>
                  </a:cubicBezTo>
                  <a:cubicBezTo>
                    <a:pt x="16017" y="21268"/>
                    <a:pt x="11008" y="19481"/>
                    <a:pt x="6898" y="15373"/>
                  </a:cubicBezTo>
                  <a:cubicBezTo>
                    <a:pt x="2870" y="11351"/>
                    <a:pt x="460" y="5717"/>
                    <a:pt x="103" y="48"/>
                  </a:cubicBezTo>
                  <a:cubicBezTo>
                    <a:pt x="100" y="17"/>
                    <a:pt x="74" y="1"/>
                    <a:pt x="50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6"/>
            <p:cNvSpPr/>
            <p:nvPr/>
          </p:nvSpPr>
          <p:spPr>
            <a:xfrm>
              <a:off x="-1645323" y="-474012"/>
              <a:ext cx="414362" cy="215191"/>
            </a:xfrm>
            <a:custGeom>
              <a:avLst/>
              <a:gdLst/>
              <a:ahLst/>
              <a:cxnLst/>
              <a:rect l="l" t="t" r="r" b="b"/>
              <a:pathLst>
                <a:path w="9260" h="4809" extrusionOk="0">
                  <a:moveTo>
                    <a:pt x="137" y="1"/>
                  </a:moveTo>
                  <a:cubicBezTo>
                    <a:pt x="64" y="1"/>
                    <a:pt x="1" y="89"/>
                    <a:pt x="69" y="152"/>
                  </a:cubicBezTo>
                  <a:cubicBezTo>
                    <a:pt x="2525" y="2393"/>
                    <a:pt x="5686" y="4326"/>
                    <a:pt x="9031" y="4807"/>
                  </a:cubicBezTo>
                  <a:cubicBezTo>
                    <a:pt x="9039" y="4808"/>
                    <a:pt x="9046" y="4809"/>
                    <a:pt x="9053" y="4809"/>
                  </a:cubicBezTo>
                  <a:cubicBezTo>
                    <a:pt x="9200" y="4809"/>
                    <a:pt x="9260" y="4604"/>
                    <a:pt x="9100" y="4551"/>
                  </a:cubicBezTo>
                  <a:cubicBezTo>
                    <a:pt x="5801" y="3500"/>
                    <a:pt x="2861" y="2307"/>
                    <a:pt x="199" y="25"/>
                  </a:cubicBezTo>
                  <a:cubicBezTo>
                    <a:pt x="179" y="8"/>
                    <a:pt x="157" y="1"/>
                    <a:pt x="137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6"/>
            <p:cNvSpPr/>
            <p:nvPr/>
          </p:nvSpPr>
          <p:spPr>
            <a:xfrm>
              <a:off x="-1135637" y="-269019"/>
              <a:ext cx="54860" cy="42421"/>
            </a:xfrm>
            <a:custGeom>
              <a:avLst/>
              <a:gdLst/>
              <a:ahLst/>
              <a:cxnLst/>
              <a:rect l="l" t="t" r="r" b="b"/>
              <a:pathLst>
                <a:path w="1226" h="948" extrusionOk="0">
                  <a:moveTo>
                    <a:pt x="612" y="1"/>
                  </a:moveTo>
                  <a:cubicBezTo>
                    <a:pt x="1" y="1"/>
                    <a:pt x="1" y="948"/>
                    <a:pt x="612" y="948"/>
                  </a:cubicBezTo>
                  <a:cubicBezTo>
                    <a:pt x="1226" y="948"/>
                    <a:pt x="1226" y="1"/>
                    <a:pt x="612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6"/>
            <p:cNvSpPr/>
            <p:nvPr/>
          </p:nvSpPr>
          <p:spPr>
            <a:xfrm>
              <a:off x="-1483334" y="-76823"/>
              <a:ext cx="36290" cy="28146"/>
            </a:xfrm>
            <a:custGeom>
              <a:avLst/>
              <a:gdLst/>
              <a:ahLst/>
              <a:cxnLst/>
              <a:rect l="l" t="t" r="r" b="b"/>
              <a:pathLst>
                <a:path w="811" h="629" extrusionOk="0">
                  <a:moveTo>
                    <a:pt x="406" y="1"/>
                  </a:moveTo>
                  <a:cubicBezTo>
                    <a:pt x="1" y="1"/>
                    <a:pt x="1" y="628"/>
                    <a:pt x="406" y="628"/>
                  </a:cubicBezTo>
                  <a:cubicBezTo>
                    <a:pt x="810" y="628"/>
                    <a:pt x="810" y="1"/>
                    <a:pt x="40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6"/>
            <p:cNvSpPr/>
            <p:nvPr/>
          </p:nvSpPr>
          <p:spPr>
            <a:xfrm>
              <a:off x="-1350744" y="-27197"/>
              <a:ext cx="46716" cy="34724"/>
            </a:xfrm>
            <a:custGeom>
              <a:avLst/>
              <a:gdLst/>
              <a:ahLst/>
              <a:cxnLst/>
              <a:rect l="l" t="t" r="r" b="b"/>
              <a:pathLst>
                <a:path w="1044" h="776" extrusionOk="0">
                  <a:moveTo>
                    <a:pt x="377" y="1"/>
                  </a:moveTo>
                  <a:cubicBezTo>
                    <a:pt x="181" y="1"/>
                    <a:pt x="1" y="195"/>
                    <a:pt x="9" y="389"/>
                  </a:cubicBezTo>
                  <a:cubicBezTo>
                    <a:pt x="19" y="578"/>
                    <a:pt x="168" y="776"/>
                    <a:pt x="372" y="776"/>
                  </a:cubicBezTo>
                  <a:cubicBezTo>
                    <a:pt x="381" y="776"/>
                    <a:pt x="389" y="776"/>
                    <a:pt x="397" y="775"/>
                  </a:cubicBezTo>
                  <a:cubicBezTo>
                    <a:pt x="540" y="764"/>
                    <a:pt x="697" y="769"/>
                    <a:pt x="821" y="687"/>
                  </a:cubicBezTo>
                  <a:cubicBezTo>
                    <a:pt x="1044" y="538"/>
                    <a:pt x="1044" y="238"/>
                    <a:pt x="821" y="89"/>
                  </a:cubicBezTo>
                  <a:cubicBezTo>
                    <a:pt x="697" y="7"/>
                    <a:pt x="540" y="12"/>
                    <a:pt x="397" y="1"/>
                  </a:cubicBezTo>
                  <a:cubicBezTo>
                    <a:pt x="390" y="1"/>
                    <a:pt x="384" y="1"/>
                    <a:pt x="377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6"/>
            <p:cNvSpPr/>
            <p:nvPr/>
          </p:nvSpPr>
          <p:spPr>
            <a:xfrm>
              <a:off x="-1206832" y="19028"/>
              <a:ext cx="332071" cy="61573"/>
            </a:xfrm>
            <a:custGeom>
              <a:avLst/>
              <a:gdLst/>
              <a:ahLst/>
              <a:cxnLst/>
              <a:rect l="l" t="t" r="r" b="b"/>
              <a:pathLst>
                <a:path w="7421" h="1376" extrusionOk="0">
                  <a:moveTo>
                    <a:pt x="167" y="0"/>
                  </a:moveTo>
                  <a:cubicBezTo>
                    <a:pt x="38" y="0"/>
                    <a:pt x="0" y="204"/>
                    <a:pt x="141" y="254"/>
                  </a:cubicBezTo>
                  <a:cubicBezTo>
                    <a:pt x="1903" y="889"/>
                    <a:pt x="3870" y="1376"/>
                    <a:pt x="5791" y="1376"/>
                  </a:cubicBezTo>
                  <a:cubicBezTo>
                    <a:pt x="6286" y="1376"/>
                    <a:pt x="6779" y="1343"/>
                    <a:pt x="7263" y="1273"/>
                  </a:cubicBezTo>
                  <a:cubicBezTo>
                    <a:pt x="7420" y="1251"/>
                    <a:pt x="7365" y="1028"/>
                    <a:pt x="7228" y="1014"/>
                  </a:cubicBezTo>
                  <a:cubicBezTo>
                    <a:pt x="4829" y="799"/>
                    <a:pt x="2542" y="684"/>
                    <a:pt x="207" y="6"/>
                  </a:cubicBezTo>
                  <a:cubicBezTo>
                    <a:pt x="193" y="2"/>
                    <a:pt x="179" y="0"/>
                    <a:pt x="167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6"/>
            <p:cNvSpPr/>
            <p:nvPr/>
          </p:nvSpPr>
          <p:spPr>
            <a:xfrm>
              <a:off x="-1549472" y="159673"/>
              <a:ext cx="45419" cy="39825"/>
            </a:xfrm>
            <a:custGeom>
              <a:avLst/>
              <a:gdLst/>
              <a:ahLst/>
              <a:cxnLst/>
              <a:rect l="l" t="t" r="r" b="b"/>
              <a:pathLst>
                <a:path w="1015" h="890" extrusionOk="0">
                  <a:moveTo>
                    <a:pt x="408" y="0"/>
                  </a:moveTo>
                  <a:cubicBezTo>
                    <a:pt x="317" y="0"/>
                    <a:pt x="225" y="33"/>
                    <a:pt x="157" y="101"/>
                  </a:cubicBezTo>
                  <a:cubicBezTo>
                    <a:pt x="0" y="258"/>
                    <a:pt x="28" y="542"/>
                    <a:pt x="229" y="652"/>
                  </a:cubicBezTo>
                  <a:cubicBezTo>
                    <a:pt x="347" y="718"/>
                    <a:pt x="463" y="784"/>
                    <a:pt x="579" y="856"/>
                  </a:cubicBezTo>
                  <a:cubicBezTo>
                    <a:pt x="617" y="879"/>
                    <a:pt x="657" y="889"/>
                    <a:pt x="695" y="889"/>
                  </a:cubicBezTo>
                  <a:cubicBezTo>
                    <a:pt x="866" y="889"/>
                    <a:pt x="1015" y="688"/>
                    <a:pt x="912" y="522"/>
                  </a:cubicBezTo>
                  <a:cubicBezTo>
                    <a:pt x="840" y="407"/>
                    <a:pt x="774" y="288"/>
                    <a:pt x="711" y="173"/>
                  </a:cubicBezTo>
                  <a:cubicBezTo>
                    <a:pt x="648" y="58"/>
                    <a:pt x="528" y="0"/>
                    <a:pt x="408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6"/>
            <p:cNvSpPr/>
            <p:nvPr/>
          </p:nvSpPr>
          <p:spPr>
            <a:xfrm>
              <a:off x="-1407530" y="211358"/>
              <a:ext cx="43271" cy="33561"/>
            </a:xfrm>
            <a:custGeom>
              <a:avLst/>
              <a:gdLst/>
              <a:ahLst/>
              <a:cxnLst/>
              <a:rect l="l" t="t" r="r" b="b"/>
              <a:pathLst>
                <a:path w="967" h="750" extrusionOk="0">
                  <a:moveTo>
                    <a:pt x="485" y="1"/>
                  </a:moveTo>
                  <a:cubicBezTo>
                    <a:pt x="0" y="1"/>
                    <a:pt x="0" y="750"/>
                    <a:pt x="485" y="750"/>
                  </a:cubicBezTo>
                  <a:cubicBezTo>
                    <a:pt x="967" y="750"/>
                    <a:pt x="967" y="1"/>
                    <a:pt x="48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4" name="Google Shape;464;p6"/>
          <p:cNvSpPr/>
          <p:nvPr/>
        </p:nvSpPr>
        <p:spPr>
          <a:xfrm>
            <a:off x="1745388" y="98650"/>
            <a:ext cx="346916" cy="346380"/>
          </a:xfrm>
          <a:custGeom>
            <a:avLst/>
            <a:gdLst/>
            <a:ahLst/>
            <a:cxnLst/>
            <a:rect l="l" t="t" r="r" b="b"/>
            <a:pathLst>
              <a:path w="9062" h="9048" extrusionOk="0">
                <a:moveTo>
                  <a:pt x="6163" y="0"/>
                </a:moveTo>
                <a:cubicBezTo>
                  <a:pt x="5534" y="0"/>
                  <a:pt x="3707" y="2272"/>
                  <a:pt x="3707" y="2272"/>
                </a:cubicBezTo>
                <a:cubicBezTo>
                  <a:pt x="3707" y="2272"/>
                  <a:pt x="2125" y="1273"/>
                  <a:pt x="1274" y="1273"/>
                </a:cubicBezTo>
                <a:cubicBezTo>
                  <a:pt x="1055" y="1273"/>
                  <a:pt x="884" y="1339"/>
                  <a:pt x="802" y="1506"/>
                </a:cubicBezTo>
                <a:cubicBezTo>
                  <a:pt x="400" y="2321"/>
                  <a:pt x="2421" y="4056"/>
                  <a:pt x="2421" y="4056"/>
                </a:cubicBezTo>
                <a:cubicBezTo>
                  <a:pt x="2421" y="4056"/>
                  <a:pt x="1" y="6220"/>
                  <a:pt x="370" y="6859"/>
                </a:cubicBezTo>
                <a:cubicBezTo>
                  <a:pt x="439" y="6979"/>
                  <a:pt x="599" y="7028"/>
                  <a:pt x="813" y="7028"/>
                </a:cubicBezTo>
                <a:cubicBezTo>
                  <a:pt x="1741" y="7028"/>
                  <a:pt x="3685" y="6113"/>
                  <a:pt x="3685" y="6113"/>
                </a:cubicBezTo>
                <a:cubicBezTo>
                  <a:pt x="3685" y="6113"/>
                  <a:pt x="4044" y="9048"/>
                  <a:pt x="4908" y="9048"/>
                </a:cubicBezTo>
                <a:cubicBezTo>
                  <a:pt x="4942" y="9048"/>
                  <a:pt x="4976" y="9043"/>
                  <a:pt x="5012" y="9034"/>
                </a:cubicBezTo>
                <a:cubicBezTo>
                  <a:pt x="5953" y="8789"/>
                  <a:pt x="5887" y="6030"/>
                  <a:pt x="5887" y="6030"/>
                </a:cubicBezTo>
                <a:cubicBezTo>
                  <a:pt x="5887" y="6030"/>
                  <a:pt x="8357" y="5986"/>
                  <a:pt x="8709" y="5292"/>
                </a:cubicBezTo>
                <a:cubicBezTo>
                  <a:pt x="9062" y="4595"/>
                  <a:pt x="6231" y="3301"/>
                  <a:pt x="6231" y="3301"/>
                </a:cubicBezTo>
                <a:cubicBezTo>
                  <a:pt x="6231" y="3301"/>
                  <a:pt x="6782" y="234"/>
                  <a:pt x="6240" y="14"/>
                </a:cubicBezTo>
                <a:cubicBezTo>
                  <a:pt x="6217" y="5"/>
                  <a:pt x="6191" y="0"/>
                  <a:pt x="616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6"/>
          <p:cNvSpPr/>
          <p:nvPr/>
        </p:nvSpPr>
        <p:spPr>
          <a:xfrm>
            <a:off x="8616902" y="825652"/>
            <a:ext cx="300406" cy="300418"/>
          </a:xfrm>
          <a:custGeom>
            <a:avLst/>
            <a:gdLst/>
            <a:ahLst/>
            <a:cxnLst/>
            <a:rect l="l" t="t" r="r" b="b"/>
            <a:pathLst>
              <a:path w="4723" h="4723" extrusionOk="0">
                <a:moveTo>
                  <a:pt x="2297" y="0"/>
                </a:moveTo>
                <a:cubicBezTo>
                  <a:pt x="2297" y="0"/>
                  <a:pt x="2129" y="1091"/>
                  <a:pt x="2096" y="2101"/>
                </a:cubicBezTo>
                <a:cubicBezTo>
                  <a:pt x="1294" y="2159"/>
                  <a:pt x="0" y="2423"/>
                  <a:pt x="0" y="2423"/>
                </a:cubicBezTo>
                <a:cubicBezTo>
                  <a:pt x="0" y="2423"/>
                  <a:pt x="1082" y="2594"/>
                  <a:pt x="2090" y="2627"/>
                </a:cubicBezTo>
                <a:cubicBezTo>
                  <a:pt x="2112" y="3657"/>
                  <a:pt x="2297" y="4722"/>
                  <a:pt x="2297" y="4722"/>
                </a:cubicBezTo>
                <a:cubicBezTo>
                  <a:pt x="2297" y="4722"/>
                  <a:pt x="2561" y="3431"/>
                  <a:pt x="2621" y="2630"/>
                </a:cubicBezTo>
                <a:cubicBezTo>
                  <a:pt x="3651" y="2608"/>
                  <a:pt x="4722" y="2423"/>
                  <a:pt x="4722" y="2423"/>
                </a:cubicBezTo>
                <a:cubicBezTo>
                  <a:pt x="4722" y="2423"/>
                  <a:pt x="3420" y="2156"/>
                  <a:pt x="2621" y="2101"/>
                </a:cubicBezTo>
                <a:cubicBezTo>
                  <a:pt x="2564" y="1303"/>
                  <a:pt x="2297" y="0"/>
                  <a:pt x="229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6" name="Google Shape;466;p6"/>
          <p:cNvGrpSpPr/>
          <p:nvPr/>
        </p:nvGrpSpPr>
        <p:grpSpPr>
          <a:xfrm rot="1016838">
            <a:off x="-345677" y="3068648"/>
            <a:ext cx="1616765" cy="1763462"/>
            <a:chOff x="1798787" y="3873267"/>
            <a:chExt cx="1616720" cy="1763413"/>
          </a:xfrm>
        </p:grpSpPr>
        <p:sp>
          <p:nvSpPr>
            <p:cNvPr id="467" name="Google Shape;467;p6"/>
            <p:cNvSpPr/>
            <p:nvPr/>
          </p:nvSpPr>
          <p:spPr>
            <a:xfrm>
              <a:off x="1822951" y="3996952"/>
              <a:ext cx="1384935" cy="1639727"/>
            </a:xfrm>
            <a:custGeom>
              <a:avLst/>
              <a:gdLst/>
              <a:ahLst/>
              <a:cxnLst/>
              <a:rect l="l" t="t" r="r" b="b"/>
              <a:pathLst>
                <a:path w="30950" h="36644" extrusionOk="0">
                  <a:moveTo>
                    <a:pt x="27962" y="1"/>
                  </a:moveTo>
                  <a:cubicBezTo>
                    <a:pt x="27626" y="1"/>
                    <a:pt x="27285" y="277"/>
                    <a:pt x="27389" y="709"/>
                  </a:cubicBezTo>
                  <a:cubicBezTo>
                    <a:pt x="29727" y="10252"/>
                    <a:pt x="19138" y="15230"/>
                    <a:pt x="12673" y="19390"/>
                  </a:cubicBezTo>
                  <a:cubicBezTo>
                    <a:pt x="6492" y="23366"/>
                    <a:pt x="1638" y="29247"/>
                    <a:pt x="14" y="36540"/>
                  </a:cubicBezTo>
                  <a:cubicBezTo>
                    <a:pt x="0" y="36603"/>
                    <a:pt x="49" y="36643"/>
                    <a:pt x="96" y="36643"/>
                  </a:cubicBezTo>
                  <a:cubicBezTo>
                    <a:pt x="127" y="36643"/>
                    <a:pt x="158" y="36625"/>
                    <a:pt x="171" y="36584"/>
                  </a:cubicBezTo>
                  <a:cubicBezTo>
                    <a:pt x="1506" y="32424"/>
                    <a:pt x="3477" y="28666"/>
                    <a:pt x="6415" y="25403"/>
                  </a:cubicBezTo>
                  <a:cubicBezTo>
                    <a:pt x="9416" y="22069"/>
                    <a:pt x="13177" y="19910"/>
                    <a:pt x="17040" y="17733"/>
                  </a:cubicBezTo>
                  <a:cubicBezTo>
                    <a:pt x="23048" y="14343"/>
                    <a:pt x="30949" y="8424"/>
                    <a:pt x="28494" y="403"/>
                  </a:cubicBezTo>
                  <a:cubicBezTo>
                    <a:pt x="28407" y="123"/>
                    <a:pt x="28185" y="1"/>
                    <a:pt x="27962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6"/>
            <p:cNvSpPr/>
            <p:nvPr/>
          </p:nvSpPr>
          <p:spPr>
            <a:xfrm>
              <a:off x="1798787" y="3873267"/>
              <a:ext cx="1016708" cy="1680671"/>
            </a:xfrm>
            <a:custGeom>
              <a:avLst/>
              <a:gdLst/>
              <a:ahLst/>
              <a:cxnLst/>
              <a:rect l="l" t="t" r="r" b="b"/>
              <a:pathLst>
                <a:path w="22721" h="37559" extrusionOk="0">
                  <a:moveTo>
                    <a:pt x="21526" y="0"/>
                  </a:moveTo>
                  <a:cubicBezTo>
                    <a:pt x="21232" y="0"/>
                    <a:pt x="20921" y="199"/>
                    <a:pt x="20933" y="544"/>
                  </a:cubicBezTo>
                  <a:cubicBezTo>
                    <a:pt x="21077" y="4561"/>
                    <a:pt x="21768" y="8820"/>
                    <a:pt x="19521" y="12440"/>
                  </a:cubicBezTo>
                  <a:cubicBezTo>
                    <a:pt x="17489" y="15720"/>
                    <a:pt x="13679" y="17322"/>
                    <a:pt x="10727" y="19618"/>
                  </a:cubicBezTo>
                  <a:cubicBezTo>
                    <a:pt x="5265" y="23869"/>
                    <a:pt x="980" y="30579"/>
                    <a:pt x="6" y="37493"/>
                  </a:cubicBezTo>
                  <a:cubicBezTo>
                    <a:pt x="1" y="37531"/>
                    <a:pt x="33" y="37558"/>
                    <a:pt x="63" y="37558"/>
                  </a:cubicBezTo>
                  <a:cubicBezTo>
                    <a:pt x="83" y="37558"/>
                    <a:pt x="101" y="37547"/>
                    <a:pt x="108" y="37520"/>
                  </a:cubicBezTo>
                  <a:cubicBezTo>
                    <a:pt x="1096" y="33663"/>
                    <a:pt x="2456" y="29973"/>
                    <a:pt x="4805" y="26722"/>
                  </a:cubicBezTo>
                  <a:cubicBezTo>
                    <a:pt x="7291" y="23283"/>
                    <a:pt x="10438" y="20623"/>
                    <a:pt x="14031" y="18410"/>
                  </a:cubicBezTo>
                  <a:cubicBezTo>
                    <a:pt x="17004" y="16581"/>
                    <a:pt x="19953" y="14660"/>
                    <a:pt x="21338" y="11303"/>
                  </a:cubicBezTo>
                  <a:cubicBezTo>
                    <a:pt x="22720" y="7950"/>
                    <a:pt x="22572" y="3916"/>
                    <a:pt x="22021" y="398"/>
                  </a:cubicBezTo>
                  <a:cubicBezTo>
                    <a:pt x="21978" y="124"/>
                    <a:pt x="21757" y="0"/>
                    <a:pt x="2152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6"/>
            <p:cNvSpPr/>
            <p:nvPr/>
          </p:nvSpPr>
          <p:spPr>
            <a:xfrm>
              <a:off x="1990042" y="4320082"/>
              <a:ext cx="1385651" cy="1154396"/>
            </a:xfrm>
            <a:custGeom>
              <a:avLst/>
              <a:gdLst/>
              <a:ahLst/>
              <a:cxnLst/>
              <a:rect l="l" t="t" r="r" b="b"/>
              <a:pathLst>
                <a:path w="30966" h="25798" extrusionOk="0">
                  <a:moveTo>
                    <a:pt x="29516" y="1"/>
                  </a:moveTo>
                  <a:cubicBezTo>
                    <a:pt x="29334" y="1"/>
                    <a:pt x="29157" y="134"/>
                    <a:pt x="29126" y="380"/>
                  </a:cubicBezTo>
                  <a:cubicBezTo>
                    <a:pt x="28895" y="2227"/>
                    <a:pt x="28887" y="3722"/>
                    <a:pt x="27887" y="5385"/>
                  </a:cubicBezTo>
                  <a:cubicBezTo>
                    <a:pt x="26946" y="6949"/>
                    <a:pt x="25591" y="8259"/>
                    <a:pt x="24068" y="9253"/>
                  </a:cubicBezTo>
                  <a:cubicBezTo>
                    <a:pt x="20866" y="11340"/>
                    <a:pt x="17009" y="12120"/>
                    <a:pt x="13493" y="13510"/>
                  </a:cubicBezTo>
                  <a:cubicBezTo>
                    <a:pt x="7722" y="15795"/>
                    <a:pt x="2692" y="20046"/>
                    <a:pt x="21" y="25715"/>
                  </a:cubicBezTo>
                  <a:cubicBezTo>
                    <a:pt x="1" y="25759"/>
                    <a:pt x="36" y="25797"/>
                    <a:pt x="72" y="25797"/>
                  </a:cubicBezTo>
                  <a:cubicBezTo>
                    <a:pt x="89" y="25797"/>
                    <a:pt x="106" y="25789"/>
                    <a:pt x="118" y="25770"/>
                  </a:cubicBezTo>
                  <a:cubicBezTo>
                    <a:pt x="2136" y="22568"/>
                    <a:pt x="4589" y="19738"/>
                    <a:pt x="7700" y="17552"/>
                  </a:cubicBezTo>
                  <a:cubicBezTo>
                    <a:pt x="10993" y="15239"/>
                    <a:pt x="14721" y="14129"/>
                    <a:pt x="18501" y="12888"/>
                  </a:cubicBezTo>
                  <a:cubicBezTo>
                    <a:pt x="21701" y="11839"/>
                    <a:pt x="24897" y="10523"/>
                    <a:pt x="27257" y="8034"/>
                  </a:cubicBezTo>
                  <a:cubicBezTo>
                    <a:pt x="29016" y="6181"/>
                    <a:pt x="30965" y="2907"/>
                    <a:pt x="29892" y="275"/>
                  </a:cubicBezTo>
                  <a:cubicBezTo>
                    <a:pt x="29815" y="88"/>
                    <a:pt x="29664" y="1"/>
                    <a:pt x="2951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6"/>
            <p:cNvSpPr/>
            <p:nvPr/>
          </p:nvSpPr>
          <p:spPr>
            <a:xfrm>
              <a:off x="2048529" y="5087968"/>
              <a:ext cx="937013" cy="478977"/>
            </a:xfrm>
            <a:custGeom>
              <a:avLst/>
              <a:gdLst/>
              <a:ahLst/>
              <a:cxnLst/>
              <a:rect l="l" t="t" r="r" b="b"/>
              <a:pathLst>
                <a:path w="20940" h="10704" extrusionOk="0">
                  <a:moveTo>
                    <a:pt x="20596" y="1"/>
                  </a:moveTo>
                  <a:cubicBezTo>
                    <a:pt x="20569" y="1"/>
                    <a:pt x="20541" y="6"/>
                    <a:pt x="20512" y="17"/>
                  </a:cubicBezTo>
                  <a:cubicBezTo>
                    <a:pt x="19146" y="560"/>
                    <a:pt x="17888" y="1097"/>
                    <a:pt x="16393" y="1179"/>
                  </a:cubicBezTo>
                  <a:cubicBezTo>
                    <a:pt x="16150" y="1193"/>
                    <a:pt x="15908" y="1198"/>
                    <a:pt x="15664" y="1198"/>
                  </a:cubicBezTo>
                  <a:cubicBezTo>
                    <a:pt x="15072" y="1198"/>
                    <a:pt x="14479" y="1169"/>
                    <a:pt x="13887" y="1169"/>
                  </a:cubicBezTo>
                  <a:cubicBezTo>
                    <a:pt x="13644" y="1169"/>
                    <a:pt x="13401" y="1174"/>
                    <a:pt x="13158" y="1187"/>
                  </a:cubicBezTo>
                  <a:cubicBezTo>
                    <a:pt x="11253" y="1289"/>
                    <a:pt x="9389" y="1790"/>
                    <a:pt x="7668" y="2608"/>
                  </a:cubicBezTo>
                  <a:cubicBezTo>
                    <a:pt x="4248" y="4230"/>
                    <a:pt x="1371" y="7099"/>
                    <a:pt x="11" y="10651"/>
                  </a:cubicBezTo>
                  <a:cubicBezTo>
                    <a:pt x="0" y="10680"/>
                    <a:pt x="27" y="10703"/>
                    <a:pt x="53" y="10703"/>
                  </a:cubicBezTo>
                  <a:cubicBezTo>
                    <a:pt x="66" y="10703"/>
                    <a:pt x="78" y="10697"/>
                    <a:pt x="85" y="10684"/>
                  </a:cubicBezTo>
                  <a:cubicBezTo>
                    <a:pt x="2073" y="6843"/>
                    <a:pt x="5322" y="3919"/>
                    <a:pt x="9502" y="2666"/>
                  </a:cubicBezTo>
                  <a:cubicBezTo>
                    <a:pt x="11630" y="2027"/>
                    <a:pt x="13662" y="2137"/>
                    <a:pt x="15842" y="2115"/>
                  </a:cubicBezTo>
                  <a:cubicBezTo>
                    <a:pt x="17643" y="2096"/>
                    <a:pt x="19414" y="1705"/>
                    <a:pt x="20774" y="463"/>
                  </a:cubicBezTo>
                  <a:cubicBezTo>
                    <a:pt x="20939" y="310"/>
                    <a:pt x="20805" y="1"/>
                    <a:pt x="2059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6"/>
            <p:cNvSpPr/>
            <p:nvPr/>
          </p:nvSpPr>
          <p:spPr>
            <a:xfrm>
              <a:off x="2698681" y="4201408"/>
              <a:ext cx="241010" cy="395344"/>
            </a:xfrm>
            <a:custGeom>
              <a:avLst/>
              <a:gdLst/>
              <a:ahLst/>
              <a:cxnLst/>
              <a:rect l="l" t="t" r="r" b="b"/>
              <a:pathLst>
                <a:path w="5386" h="8835" extrusionOk="0">
                  <a:moveTo>
                    <a:pt x="5089" y="1"/>
                  </a:moveTo>
                  <a:cubicBezTo>
                    <a:pt x="4938" y="1"/>
                    <a:pt x="4780" y="98"/>
                    <a:pt x="4769" y="292"/>
                  </a:cubicBezTo>
                  <a:cubicBezTo>
                    <a:pt x="4554" y="3703"/>
                    <a:pt x="2800" y="6702"/>
                    <a:pt x="58" y="8709"/>
                  </a:cubicBezTo>
                  <a:cubicBezTo>
                    <a:pt x="0" y="8750"/>
                    <a:pt x="34" y="8835"/>
                    <a:pt x="91" y="8835"/>
                  </a:cubicBezTo>
                  <a:cubicBezTo>
                    <a:pt x="102" y="8835"/>
                    <a:pt x="114" y="8832"/>
                    <a:pt x="127" y="8824"/>
                  </a:cubicBezTo>
                  <a:cubicBezTo>
                    <a:pt x="3246" y="7029"/>
                    <a:pt x="5108" y="3855"/>
                    <a:pt x="5372" y="292"/>
                  </a:cubicBezTo>
                  <a:cubicBezTo>
                    <a:pt x="5386" y="98"/>
                    <a:pt x="5240" y="1"/>
                    <a:pt x="5089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6"/>
            <p:cNvSpPr/>
            <p:nvPr/>
          </p:nvSpPr>
          <p:spPr>
            <a:xfrm>
              <a:off x="2920947" y="4025949"/>
              <a:ext cx="45240" cy="52176"/>
            </a:xfrm>
            <a:custGeom>
              <a:avLst/>
              <a:gdLst/>
              <a:ahLst/>
              <a:cxnLst/>
              <a:rect l="l" t="t" r="r" b="b"/>
              <a:pathLst>
                <a:path w="1011" h="1166" extrusionOk="0">
                  <a:moveTo>
                    <a:pt x="517" y="0"/>
                  </a:moveTo>
                  <a:cubicBezTo>
                    <a:pt x="513" y="0"/>
                    <a:pt x="508" y="0"/>
                    <a:pt x="504" y="0"/>
                  </a:cubicBezTo>
                  <a:cubicBezTo>
                    <a:pt x="388" y="6"/>
                    <a:pt x="275" y="47"/>
                    <a:pt x="190" y="133"/>
                  </a:cubicBezTo>
                  <a:cubicBezTo>
                    <a:pt x="124" y="199"/>
                    <a:pt x="88" y="279"/>
                    <a:pt x="58" y="367"/>
                  </a:cubicBezTo>
                  <a:cubicBezTo>
                    <a:pt x="25" y="463"/>
                    <a:pt x="22" y="570"/>
                    <a:pt x="11" y="672"/>
                  </a:cubicBezTo>
                  <a:cubicBezTo>
                    <a:pt x="0" y="788"/>
                    <a:pt x="77" y="939"/>
                    <a:pt x="157" y="1019"/>
                  </a:cubicBezTo>
                  <a:cubicBezTo>
                    <a:pt x="239" y="1101"/>
                    <a:pt x="372" y="1165"/>
                    <a:pt x="490" y="1165"/>
                  </a:cubicBezTo>
                  <a:cubicBezTo>
                    <a:pt x="494" y="1165"/>
                    <a:pt x="499" y="1165"/>
                    <a:pt x="504" y="1165"/>
                  </a:cubicBezTo>
                  <a:cubicBezTo>
                    <a:pt x="631" y="1157"/>
                    <a:pt x="763" y="1116"/>
                    <a:pt x="854" y="1019"/>
                  </a:cubicBezTo>
                  <a:cubicBezTo>
                    <a:pt x="936" y="931"/>
                    <a:pt x="1011" y="799"/>
                    <a:pt x="997" y="672"/>
                  </a:cubicBezTo>
                  <a:cubicBezTo>
                    <a:pt x="986" y="576"/>
                    <a:pt x="986" y="469"/>
                    <a:pt x="955" y="378"/>
                  </a:cubicBezTo>
                  <a:cubicBezTo>
                    <a:pt x="928" y="303"/>
                    <a:pt x="900" y="237"/>
                    <a:pt x="851" y="177"/>
                  </a:cubicBezTo>
                  <a:cubicBezTo>
                    <a:pt x="776" y="78"/>
                    <a:pt x="648" y="0"/>
                    <a:pt x="517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6"/>
            <p:cNvSpPr/>
            <p:nvPr/>
          </p:nvSpPr>
          <p:spPr>
            <a:xfrm>
              <a:off x="2871634" y="4693464"/>
              <a:ext cx="58932" cy="41884"/>
            </a:xfrm>
            <a:custGeom>
              <a:avLst/>
              <a:gdLst/>
              <a:ahLst/>
              <a:cxnLst/>
              <a:rect l="l" t="t" r="r" b="b"/>
              <a:pathLst>
                <a:path w="1317" h="936" extrusionOk="0">
                  <a:moveTo>
                    <a:pt x="1024" y="1"/>
                  </a:moveTo>
                  <a:cubicBezTo>
                    <a:pt x="1002" y="1"/>
                    <a:pt x="981" y="3"/>
                    <a:pt x="959" y="6"/>
                  </a:cubicBezTo>
                  <a:cubicBezTo>
                    <a:pt x="901" y="15"/>
                    <a:pt x="846" y="23"/>
                    <a:pt x="788" y="37"/>
                  </a:cubicBezTo>
                  <a:lnTo>
                    <a:pt x="706" y="59"/>
                  </a:lnTo>
                  <a:cubicBezTo>
                    <a:pt x="678" y="67"/>
                    <a:pt x="664" y="71"/>
                    <a:pt x="662" y="71"/>
                  </a:cubicBezTo>
                  <a:cubicBezTo>
                    <a:pt x="660" y="71"/>
                    <a:pt x="665" y="69"/>
                    <a:pt x="675" y="64"/>
                  </a:cubicBezTo>
                  <a:lnTo>
                    <a:pt x="675" y="64"/>
                  </a:lnTo>
                  <a:cubicBezTo>
                    <a:pt x="518" y="89"/>
                    <a:pt x="386" y="152"/>
                    <a:pt x="249" y="232"/>
                  </a:cubicBezTo>
                  <a:cubicBezTo>
                    <a:pt x="75" y="328"/>
                    <a:pt x="1" y="582"/>
                    <a:pt x="111" y="752"/>
                  </a:cubicBezTo>
                  <a:cubicBezTo>
                    <a:pt x="191" y="876"/>
                    <a:pt x="309" y="935"/>
                    <a:pt x="436" y="935"/>
                  </a:cubicBezTo>
                  <a:cubicBezTo>
                    <a:pt x="501" y="935"/>
                    <a:pt x="568" y="920"/>
                    <a:pt x="634" y="890"/>
                  </a:cubicBezTo>
                  <a:cubicBezTo>
                    <a:pt x="686" y="865"/>
                    <a:pt x="741" y="841"/>
                    <a:pt x="791" y="813"/>
                  </a:cubicBezTo>
                  <a:cubicBezTo>
                    <a:pt x="816" y="796"/>
                    <a:pt x="841" y="780"/>
                    <a:pt x="865" y="766"/>
                  </a:cubicBezTo>
                  <a:cubicBezTo>
                    <a:pt x="923" y="733"/>
                    <a:pt x="967" y="686"/>
                    <a:pt x="1000" y="631"/>
                  </a:cubicBezTo>
                  <a:lnTo>
                    <a:pt x="1000" y="631"/>
                  </a:lnTo>
                  <a:cubicBezTo>
                    <a:pt x="996" y="640"/>
                    <a:pt x="995" y="645"/>
                    <a:pt x="998" y="645"/>
                  </a:cubicBezTo>
                  <a:cubicBezTo>
                    <a:pt x="1002" y="645"/>
                    <a:pt x="1013" y="636"/>
                    <a:pt x="1031" y="615"/>
                  </a:cubicBezTo>
                  <a:cubicBezTo>
                    <a:pt x="1053" y="598"/>
                    <a:pt x="1072" y="582"/>
                    <a:pt x="1094" y="562"/>
                  </a:cubicBezTo>
                  <a:cubicBezTo>
                    <a:pt x="1138" y="527"/>
                    <a:pt x="1176" y="485"/>
                    <a:pt x="1215" y="447"/>
                  </a:cubicBezTo>
                  <a:cubicBezTo>
                    <a:pt x="1298" y="364"/>
                    <a:pt x="1317" y="229"/>
                    <a:pt x="1256" y="127"/>
                  </a:cubicBezTo>
                  <a:cubicBezTo>
                    <a:pt x="1205" y="38"/>
                    <a:pt x="1118" y="1"/>
                    <a:pt x="1024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6"/>
            <p:cNvSpPr/>
            <p:nvPr/>
          </p:nvSpPr>
          <p:spPr>
            <a:xfrm>
              <a:off x="3057296" y="4560292"/>
              <a:ext cx="63273" cy="49088"/>
            </a:xfrm>
            <a:custGeom>
              <a:avLst/>
              <a:gdLst/>
              <a:ahLst/>
              <a:cxnLst/>
              <a:rect l="l" t="t" r="r" b="b"/>
              <a:pathLst>
                <a:path w="1414" h="1097" extrusionOk="0">
                  <a:moveTo>
                    <a:pt x="706" y="0"/>
                  </a:moveTo>
                  <a:cubicBezTo>
                    <a:pt x="1" y="0"/>
                    <a:pt x="1" y="1096"/>
                    <a:pt x="706" y="1096"/>
                  </a:cubicBezTo>
                  <a:cubicBezTo>
                    <a:pt x="1413" y="1096"/>
                    <a:pt x="1413" y="0"/>
                    <a:pt x="70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6"/>
            <p:cNvSpPr/>
            <p:nvPr/>
          </p:nvSpPr>
          <p:spPr>
            <a:xfrm>
              <a:off x="3169793" y="4168921"/>
              <a:ext cx="100592" cy="286831"/>
            </a:xfrm>
            <a:custGeom>
              <a:avLst/>
              <a:gdLst/>
              <a:ahLst/>
              <a:cxnLst/>
              <a:rect l="l" t="t" r="r" b="b"/>
              <a:pathLst>
                <a:path w="2248" h="6410" extrusionOk="0">
                  <a:moveTo>
                    <a:pt x="1801" y="1"/>
                  </a:moveTo>
                  <a:cubicBezTo>
                    <a:pt x="1738" y="1"/>
                    <a:pt x="1671" y="37"/>
                    <a:pt x="1653" y="101"/>
                  </a:cubicBezTo>
                  <a:cubicBezTo>
                    <a:pt x="1361" y="1123"/>
                    <a:pt x="1336" y="2202"/>
                    <a:pt x="1066" y="3234"/>
                  </a:cubicBezTo>
                  <a:cubicBezTo>
                    <a:pt x="799" y="4261"/>
                    <a:pt x="444" y="5275"/>
                    <a:pt x="37" y="6255"/>
                  </a:cubicBezTo>
                  <a:cubicBezTo>
                    <a:pt x="0" y="6344"/>
                    <a:pt x="82" y="6410"/>
                    <a:pt x="162" y="6410"/>
                  </a:cubicBezTo>
                  <a:cubicBezTo>
                    <a:pt x="204" y="6410"/>
                    <a:pt x="244" y="6392"/>
                    <a:pt x="268" y="6351"/>
                  </a:cubicBezTo>
                  <a:cubicBezTo>
                    <a:pt x="1284" y="4586"/>
                    <a:pt x="2247" y="2174"/>
                    <a:pt x="1923" y="101"/>
                  </a:cubicBezTo>
                  <a:lnTo>
                    <a:pt x="1925" y="101"/>
                  </a:lnTo>
                  <a:cubicBezTo>
                    <a:pt x="1915" y="32"/>
                    <a:pt x="1859" y="1"/>
                    <a:pt x="180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6"/>
            <p:cNvSpPr/>
            <p:nvPr/>
          </p:nvSpPr>
          <p:spPr>
            <a:xfrm>
              <a:off x="2659481" y="4800637"/>
              <a:ext cx="659623" cy="230718"/>
            </a:xfrm>
            <a:custGeom>
              <a:avLst/>
              <a:gdLst/>
              <a:ahLst/>
              <a:cxnLst/>
              <a:rect l="l" t="t" r="r" b="b"/>
              <a:pathLst>
                <a:path w="14741" h="5156" extrusionOk="0">
                  <a:moveTo>
                    <a:pt x="14441" y="1"/>
                  </a:moveTo>
                  <a:cubicBezTo>
                    <a:pt x="14402" y="1"/>
                    <a:pt x="14361" y="12"/>
                    <a:pt x="14320" y="37"/>
                  </a:cubicBezTo>
                  <a:cubicBezTo>
                    <a:pt x="13249" y="703"/>
                    <a:pt x="12418" y="1664"/>
                    <a:pt x="11306" y="2306"/>
                  </a:cubicBezTo>
                  <a:cubicBezTo>
                    <a:pt x="10218" y="2933"/>
                    <a:pt x="9051" y="3407"/>
                    <a:pt x="7847" y="3762"/>
                  </a:cubicBezTo>
                  <a:cubicBezTo>
                    <a:pt x="5328" y="4506"/>
                    <a:pt x="2685" y="4756"/>
                    <a:pt x="80" y="5031"/>
                  </a:cubicBezTo>
                  <a:cubicBezTo>
                    <a:pt x="4" y="5040"/>
                    <a:pt x="1" y="5155"/>
                    <a:pt x="78" y="5155"/>
                  </a:cubicBezTo>
                  <a:cubicBezTo>
                    <a:pt x="79" y="5155"/>
                    <a:pt x="80" y="5155"/>
                    <a:pt x="80" y="5155"/>
                  </a:cubicBezTo>
                  <a:cubicBezTo>
                    <a:pt x="2894" y="5062"/>
                    <a:pt x="5722" y="4850"/>
                    <a:pt x="8448" y="4104"/>
                  </a:cubicBezTo>
                  <a:cubicBezTo>
                    <a:pt x="10559" y="3528"/>
                    <a:pt x="13566" y="2432"/>
                    <a:pt x="14654" y="370"/>
                  </a:cubicBezTo>
                  <a:cubicBezTo>
                    <a:pt x="14741" y="203"/>
                    <a:pt x="14609" y="1"/>
                    <a:pt x="1444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6"/>
            <p:cNvSpPr/>
            <p:nvPr/>
          </p:nvSpPr>
          <p:spPr>
            <a:xfrm>
              <a:off x="3370491" y="4699639"/>
              <a:ext cx="45016" cy="34903"/>
            </a:xfrm>
            <a:custGeom>
              <a:avLst/>
              <a:gdLst/>
              <a:ahLst/>
              <a:cxnLst/>
              <a:rect l="l" t="t" r="r" b="b"/>
              <a:pathLst>
                <a:path w="1006" h="780" extrusionOk="0">
                  <a:moveTo>
                    <a:pt x="505" y="0"/>
                  </a:moveTo>
                  <a:cubicBezTo>
                    <a:pt x="4" y="0"/>
                    <a:pt x="1" y="780"/>
                    <a:pt x="505" y="780"/>
                  </a:cubicBezTo>
                  <a:cubicBezTo>
                    <a:pt x="1006" y="780"/>
                    <a:pt x="1006" y="0"/>
                    <a:pt x="505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6"/>
            <p:cNvSpPr/>
            <p:nvPr/>
          </p:nvSpPr>
          <p:spPr>
            <a:xfrm>
              <a:off x="3100209" y="5058836"/>
              <a:ext cx="40317" cy="30428"/>
            </a:xfrm>
            <a:custGeom>
              <a:avLst/>
              <a:gdLst/>
              <a:ahLst/>
              <a:cxnLst/>
              <a:rect l="l" t="t" r="r" b="b"/>
              <a:pathLst>
                <a:path w="901" h="680" extrusionOk="0">
                  <a:moveTo>
                    <a:pt x="341" y="1"/>
                  </a:moveTo>
                  <a:cubicBezTo>
                    <a:pt x="161" y="1"/>
                    <a:pt x="0" y="151"/>
                    <a:pt x="0" y="341"/>
                  </a:cubicBezTo>
                  <a:cubicBezTo>
                    <a:pt x="0" y="531"/>
                    <a:pt x="162" y="680"/>
                    <a:pt x="343" y="680"/>
                  </a:cubicBezTo>
                  <a:cubicBezTo>
                    <a:pt x="372" y="680"/>
                    <a:pt x="401" y="676"/>
                    <a:pt x="430" y="668"/>
                  </a:cubicBezTo>
                  <a:cubicBezTo>
                    <a:pt x="520" y="644"/>
                    <a:pt x="614" y="616"/>
                    <a:pt x="705" y="591"/>
                  </a:cubicBezTo>
                  <a:cubicBezTo>
                    <a:pt x="810" y="561"/>
                    <a:pt x="900" y="454"/>
                    <a:pt x="895" y="341"/>
                  </a:cubicBezTo>
                  <a:cubicBezTo>
                    <a:pt x="889" y="225"/>
                    <a:pt x="818" y="120"/>
                    <a:pt x="705" y="87"/>
                  </a:cubicBezTo>
                  <a:cubicBezTo>
                    <a:pt x="611" y="63"/>
                    <a:pt x="520" y="38"/>
                    <a:pt x="430" y="13"/>
                  </a:cubicBezTo>
                  <a:cubicBezTo>
                    <a:pt x="400" y="5"/>
                    <a:pt x="370" y="1"/>
                    <a:pt x="34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6"/>
          <p:cNvGrpSpPr/>
          <p:nvPr/>
        </p:nvGrpSpPr>
        <p:grpSpPr>
          <a:xfrm>
            <a:off x="1041073" y="4760907"/>
            <a:ext cx="1755539" cy="1736248"/>
            <a:chOff x="3331298" y="-1225296"/>
            <a:chExt cx="2219673" cy="2195282"/>
          </a:xfrm>
        </p:grpSpPr>
        <p:sp>
          <p:nvSpPr>
            <p:cNvPr id="480" name="Google Shape;480;p6"/>
            <p:cNvSpPr/>
            <p:nvPr/>
          </p:nvSpPr>
          <p:spPr>
            <a:xfrm>
              <a:off x="4069963" y="-625844"/>
              <a:ext cx="534017" cy="680073"/>
            </a:xfrm>
            <a:custGeom>
              <a:avLst/>
              <a:gdLst/>
              <a:ahLst/>
              <a:cxnLst/>
              <a:rect l="l" t="t" r="r" b="b"/>
              <a:pathLst>
                <a:path w="11934" h="15198" extrusionOk="0">
                  <a:moveTo>
                    <a:pt x="10679" y="0"/>
                  </a:moveTo>
                  <a:cubicBezTo>
                    <a:pt x="10672" y="0"/>
                    <a:pt x="10665" y="2"/>
                    <a:pt x="10657" y="4"/>
                  </a:cubicBezTo>
                  <a:cubicBezTo>
                    <a:pt x="5641" y="1526"/>
                    <a:pt x="589" y="5665"/>
                    <a:pt x="203" y="11243"/>
                  </a:cubicBezTo>
                  <a:cubicBezTo>
                    <a:pt x="0" y="14163"/>
                    <a:pt x="1298" y="15198"/>
                    <a:pt x="3116" y="15198"/>
                  </a:cubicBezTo>
                  <a:cubicBezTo>
                    <a:pt x="6015" y="15198"/>
                    <a:pt x="10236" y="12569"/>
                    <a:pt x="11817" y="10755"/>
                  </a:cubicBezTo>
                  <a:cubicBezTo>
                    <a:pt x="11934" y="10623"/>
                    <a:pt x="11826" y="10463"/>
                    <a:pt x="11690" y="10463"/>
                  </a:cubicBezTo>
                  <a:cubicBezTo>
                    <a:pt x="11650" y="10463"/>
                    <a:pt x="11608" y="10476"/>
                    <a:pt x="11569" y="10508"/>
                  </a:cubicBezTo>
                  <a:cubicBezTo>
                    <a:pt x="9548" y="12124"/>
                    <a:pt x="7502" y="13624"/>
                    <a:pt x="4969" y="14337"/>
                  </a:cubicBezTo>
                  <a:cubicBezTo>
                    <a:pt x="4449" y="14484"/>
                    <a:pt x="3940" y="14564"/>
                    <a:pt x="3466" y="14564"/>
                  </a:cubicBezTo>
                  <a:cubicBezTo>
                    <a:pt x="1861" y="14564"/>
                    <a:pt x="644" y="13644"/>
                    <a:pt x="646" y="11251"/>
                  </a:cubicBezTo>
                  <a:cubicBezTo>
                    <a:pt x="649" y="10158"/>
                    <a:pt x="1013" y="9070"/>
                    <a:pt x="1442" y="8082"/>
                  </a:cubicBezTo>
                  <a:cubicBezTo>
                    <a:pt x="3130" y="4178"/>
                    <a:pt x="6847" y="1639"/>
                    <a:pt x="10690" y="130"/>
                  </a:cubicBezTo>
                  <a:cubicBezTo>
                    <a:pt x="10760" y="103"/>
                    <a:pt x="10744" y="0"/>
                    <a:pt x="1067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6"/>
            <p:cNvSpPr/>
            <p:nvPr/>
          </p:nvSpPr>
          <p:spPr>
            <a:xfrm>
              <a:off x="4300821" y="-549011"/>
              <a:ext cx="550797" cy="375611"/>
            </a:xfrm>
            <a:custGeom>
              <a:avLst/>
              <a:gdLst/>
              <a:ahLst/>
              <a:cxnLst/>
              <a:rect l="l" t="t" r="r" b="b"/>
              <a:pathLst>
                <a:path w="12309" h="8394" extrusionOk="0">
                  <a:moveTo>
                    <a:pt x="10340" y="0"/>
                  </a:moveTo>
                  <a:cubicBezTo>
                    <a:pt x="7066" y="0"/>
                    <a:pt x="1019" y="6731"/>
                    <a:pt x="77" y="8152"/>
                  </a:cubicBezTo>
                  <a:cubicBezTo>
                    <a:pt x="1" y="8268"/>
                    <a:pt x="109" y="8393"/>
                    <a:pt x="223" y="8393"/>
                  </a:cubicBezTo>
                  <a:cubicBezTo>
                    <a:pt x="260" y="8393"/>
                    <a:pt x="298" y="8379"/>
                    <a:pt x="330" y="8347"/>
                  </a:cubicBezTo>
                  <a:cubicBezTo>
                    <a:pt x="1625" y="7053"/>
                    <a:pt x="2888" y="5726"/>
                    <a:pt x="4265" y="4515"/>
                  </a:cubicBezTo>
                  <a:cubicBezTo>
                    <a:pt x="5015" y="3852"/>
                    <a:pt x="8155" y="914"/>
                    <a:pt x="10259" y="914"/>
                  </a:cubicBezTo>
                  <a:cubicBezTo>
                    <a:pt x="10951" y="914"/>
                    <a:pt x="11532" y="1232"/>
                    <a:pt x="11878" y="2053"/>
                  </a:cubicBezTo>
                  <a:cubicBezTo>
                    <a:pt x="11910" y="2132"/>
                    <a:pt x="11972" y="2164"/>
                    <a:pt x="12038" y="2164"/>
                  </a:cubicBezTo>
                  <a:cubicBezTo>
                    <a:pt x="12166" y="2164"/>
                    <a:pt x="12309" y="2040"/>
                    <a:pt x="12274" y="1891"/>
                  </a:cubicBezTo>
                  <a:cubicBezTo>
                    <a:pt x="11971" y="539"/>
                    <a:pt x="11266" y="0"/>
                    <a:pt x="10340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6"/>
            <p:cNvSpPr/>
            <p:nvPr/>
          </p:nvSpPr>
          <p:spPr>
            <a:xfrm>
              <a:off x="4658854" y="-334083"/>
              <a:ext cx="145027" cy="121937"/>
            </a:xfrm>
            <a:custGeom>
              <a:avLst/>
              <a:gdLst/>
              <a:ahLst/>
              <a:cxnLst/>
              <a:rect l="l" t="t" r="r" b="b"/>
              <a:pathLst>
                <a:path w="3241" h="2725" extrusionOk="0">
                  <a:moveTo>
                    <a:pt x="2942" y="0"/>
                  </a:moveTo>
                  <a:cubicBezTo>
                    <a:pt x="2897" y="0"/>
                    <a:pt x="2851" y="15"/>
                    <a:pt x="2808" y="50"/>
                  </a:cubicBezTo>
                  <a:cubicBezTo>
                    <a:pt x="1933" y="774"/>
                    <a:pt x="1049" y="1488"/>
                    <a:pt x="209" y="2253"/>
                  </a:cubicBezTo>
                  <a:cubicBezTo>
                    <a:pt x="0" y="2445"/>
                    <a:pt x="196" y="2725"/>
                    <a:pt x="422" y="2725"/>
                  </a:cubicBezTo>
                  <a:cubicBezTo>
                    <a:pt x="485" y="2725"/>
                    <a:pt x="549" y="2703"/>
                    <a:pt x="609" y="2652"/>
                  </a:cubicBezTo>
                  <a:cubicBezTo>
                    <a:pt x="1462" y="1909"/>
                    <a:pt x="2272" y="1116"/>
                    <a:pt x="3092" y="334"/>
                  </a:cubicBezTo>
                  <a:cubicBezTo>
                    <a:pt x="3241" y="194"/>
                    <a:pt x="3103" y="0"/>
                    <a:pt x="294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6"/>
            <p:cNvSpPr/>
            <p:nvPr/>
          </p:nvSpPr>
          <p:spPr>
            <a:xfrm>
              <a:off x="4487780" y="-677215"/>
              <a:ext cx="542698" cy="814494"/>
            </a:xfrm>
            <a:custGeom>
              <a:avLst/>
              <a:gdLst/>
              <a:ahLst/>
              <a:cxnLst/>
              <a:rect l="l" t="t" r="r" b="b"/>
              <a:pathLst>
                <a:path w="12128" h="18202" extrusionOk="0">
                  <a:moveTo>
                    <a:pt x="7345" y="1"/>
                  </a:moveTo>
                  <a:cubicBezTo>
                    <a:pt x="6431" y="1"/>
                    <a:pt x="5475" y="355"/>
                    <a:pt x="4566" y="1185"/>
                  </a:cubicBezTo>
                  <a:cubicBezTo>
                    <a:pt x="4492" y="1252"/>
                    <a:pt x="4561" y="1344"/>
                    <a:pt x="4640" y="1344"/>
                  </a:cubicBezTo>
                  <a:cubicBezTo>
                    <a:pt x="4660" y="1344"/>
                    <a:pt x="4682" y="1337"/>
                    <a:pt x="4701" y="1322"/>
                  </a:cubicBezTo>
                  <a:cubicBezTo>
                    <a:pt x="5498" y="704"/>
                    <a:pt x="6318" y="437"/>
                    <a:pt x="7099" y="437"/>
                  </a:cubicBezTo>
                  <a:cubicBezTo>
                    <a:pt x="9406" y="437"/>
                    <a:pt x="11371" y="2768"/>
                    <a:pt x="11392" y="5243"/>
                  </a:cubicBezTo>
                  <a:cubicBezTo>
                    <a:pt x="11411" y="7707"/>
                    <a:pt x="9957" y="9833"/>
                    <a:pt x="8308" y="11534"/>
                  </a:cubicBezTo>
                  <a:cubicBezTo>
                    <a:pt x="5905" y="14018"/>
                    <a:pt x="2923" y="15557"/>
                    <a:pt x="236" y="17638"/>
                  </a:cubicBezTo>
                  <a:cubicBezTo>
                    <a:pt x="1" y="17821"/>
                    <a:pt x="205" y="18202"/>
                    <a:pt x="465" y="18202"/>
                  </a:cubicBezTo>
                  <a:cubicBezTo>
                    <a:pt x="492" y="18202"/>
                    <a:pt x="519" y="18198"/>
                    <a:pt x="547" y="18189"/>
                  </a:cubicBezTo>
                  <a:cubicBezTo>
                    <a:pt x="5376" y="16642"/>
                    <a:pt x="11923" y="11132"/>
                    <a:pt x="12055" y="5659"/>
                  </a:cubicBezTo>
                  <a:lnTo>
                    <a:pt x="12058" y="5659"/>
                  </a:lnTo>
                  <a:cubicBezTo>
                    <a:pt x="12127" y="2771"/>
                    <a:pt x="9901" y="1"/>
                    <a:pt x="734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6"/>
            <p:cNvSpPr/>
            <p:nvPr/>
          </p:nvSpPr>
          <p:spPr>
            <a:xfrm>
              <a:off x="3797489" y="-934207"/>
              <a:ext cx="1107277" cy="1205990"/>
            </a:xfrm>
            <a:custGeom>
              <a:avLst/>
              <a:gdLst/>
              <a:ahLst/>
              <a:cxnLst/>
              <a:rect l="l" t="t" r="r" b="b"/>
              <a:pathLst>
                <a:path w="24745" h="26951" extrusionOk="0">
                  <a:moveTo>
                    <a:pt x="24486" y="1"/>
                  </a:moveTo>
                  <a:cubicBezTo>
                    <a:pt x="15937" y="45"/>
                    <a:pt x="7363" y="7052"/>
                    <a:pt x="3269" y="14117"/>
                  </a:cubicBezTo>
                  <a:cubicBezTo>
                    <a:pt x="1424" y="17299"/>
                    <a:pt x="1" y="21520"/>
                    <a:pt x="2421" y="24819"/>
                  </a:cubicBezTo>
                  <a:cubicBezTo>
                    <a:pt x="3573" y="26389"/>
                    <a:pt x="5068" y="26951"/>
                    <a:pt x="6656" y="26951"/>
                  </a:cubicBezTo>
                  <a:cubicBezTo>
                    <a:pt x="8295" y="26951"/>
                    <a:pt x="10033" y="26352"/>
                    <a:pt x="11592" y="25647"/>
                  </a:cubicBezTo>
                  <a:cubicBezTo>
                    <a:pt x="11740" y="25581"/>
                    <a:pt x="11654" y="25368"/>
                    <a:pt x="11513" y="25368"/>
                  </a:cubicBezTo>
                  <a:cubicBezTo>
                    <a:pt x="11502" y="25368"/>
                    <a:pt x="11491" y="25369"/>
                    <a:pt x="11479" y="25372"/>
                  </a:cubicBezTo>
                  <a:cubicBezTo>
                    <a:pt x="10179" y="25683"/>
                    <a:pt x="8674" y="26088"/>
                    <a:pt x="7253" y="26088"/>
                  </a:cubicBezTo>
                  <a:cubicBezTo>
                    <a:pt x="6689" y="26088"/>
                    <a:pt x="6138" y="26024"/>
                    <a:pt x="5618" y="25865"/>
                  </a:cubicBezTo>
                  <a:cubicBezTo>
                    <a:pt x="2751" y="24987"/>
                    <a:pt x="1857" y="21801"/>
                    <a:pt x="2369" y="19152"/>
                  </a:cubicBezTo>
                  <a:cubicBezTo>
                    <a:pt x="3035" y="15703"/>
                    <a:pt x="5430" y="12357"/>
                    <a:pt x="7746" y="9811"/>
                  </a:cubicBezTo>
                  <a:cubicBezTo>
                    <a:pt x="9896" y="7451"/>
                    <a:pt x="12421" y="5463"/>
                    <a:pt x="15205" y="3907"/>
                  </a:cubicBezTo>
                  <a:cubicBezTo>
                    <a:pt x="18192" y="2239"/>
                    <a:pt x="21344" y="1496"/>
                    <a:pt x="24535" y="408"/>
                  </a:cubicBezTo>
                  <a:cubicBezTo>
                    <a:pt x="24745" y="336"/>
                    <a:pt x="24731" y="1"/>
                    <a:pt x="2448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6"/>
            <p:cNvSpPr/>
            <p:nvPr/>
          </p:nvSpPr>
          <p:spPr>
            <a:xfrm>
              <a:off x="3788137" y="-846141"/>
              <a:ext cx="1526292" cy="1407667"/>
            </a:xfrm>
            <a:custGeom>
              <a:avLst/>
              <a:gdLst/>
              <a:ahLst/>
              <a:cxnLst/>
              <a:rect l="l" t="t" r="r" b="b"/>
              <a:pathLst>
                <a:path w="34109" h="31458" extrusionOk="0">
                  <a:moveTo>
                    <a:pt x="27899" y="0"/>
                  </a:moveTo>
                  <a:cubicBezTo>
                    <a:pt x="27811" y="0"/>
                    <a:pt x="27757" y="135"/>
                    <a:pt x="27850" y="177"/>
                  </a:cubicBezTo>
                  <a:cubicBezTo>
                    <a:pt x="32027" y="2118"/>
                    <a:pt x="33745" y="6807"/>
                    <a:pt x="32682" y="11133"/>
                  </a:cubicBezTo>
                  <a:cubicBezTo>
                    <a:pt x="31663" y="15268"/>
                    <a:pt x="28682" y="18776"/>
                    <a:pt x="25606" y="21590"/>
                  </a:cubicBezTo>
                  <a:cubicBezTo>
                    <a:pt x="22589" y="24351"/>
                    <a:pt x="19136" y="26625"/>
                    <a:pt x="15403" y="28299"/>
                  </a:cubicBezTo>
                  <a:cubicBezTo>
                    <a:pt x="12850" y="29444"/>
                    <a:pt x="9565" y="30727"/>
                    <a:pt x="6584" y="30727"/>
                  </a:cubicBezTo>
                  <a:cubicBezTo>
                    <a:pt x="4207" y="30727"/>
                    <a:pt x="2023" y="29911"/>
                    <a:pt x="557" y="27559"/>
                  </a:cubicBezTo>
                  <a:cubicBezTo>
                    <a:pt x="504" y="27474"/>
                    <a:pt x="416" y="27437"/>
                    <a:pt x="328" y="27437"/>
                  </a:cubicBezTo>
                  <a:cubicBezTo>
                    <a:pt x="164" y="27437"/>
                    <a:pt x="0" y="27566"/>
                    <a:pt x="67" y="27760"/>
                  </a:cubicBezTo>
                  <a:cubicBezTo>
                    <a:pt x="1065" y="30597"/>
                    <a:pt x="3599" y="31458"/>
                    <a:pt x="6284" y="31458"/>
                  </a:cubicBezTo>
                  <a:cubicBezTo>
                    <a:pt x="7998" y="31458"/>
                    <a:pt x="9773" y="31107"/>
                    <a:pt x="11251" y="30695"/>
                  </a:cubicBezTo>
                  <a:cubicBezTo>
                    <a:pt x="16845" y="29136"/>
                    <a:pt x="22049" y="26251"/>
                    <a:pt x="26275" y="22261"/>
                  </a:cubicBezTo>
                  <a:cubicBezTo>
                    <a:pt x="29816" y="18919"/>
                    <a:pt x="33299" y="14572"/>
                    <a:pt x="33745" y="9539"/>
                  </a:cubicBezTo>
                  <a:cubicBezTo>
                    <a:pt x="34108" y="5403"/>
                    <a:pt x="32060" y="1155"/>
                    <a:pt x="27924" y="4"/>
                  </a:cubicBezTo>
                  <a:cubicBezTo>
                    <a:pt x="27916" y="1"/>
                    <a:pt x="27907" y="0"/>
                    <a:pt x="2789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6"/>
            <p:cNvSpPr/>
            <p:nvPr/>
          </p:nvSpPr>
          <p:spPr>
            <a:xfrm>
              <a:off x="3728397" y="177035"/>
              <a:ext cx="46493" cy="57635"/>
            </a:xfrm>
            <a:custGeom>
              <a:avLst/>
              <a:gdLst/>
              <a:ahLst/>
              <a:cxnLst/>
              <a:rect l="l" t="t" r="r" b="b"/>
              <a:pathLst>
                <a:path w="1039" h="1288" extrusionOk="0">
                  <a:moveTo>
                    <a:pt x="546" y="0"/>
                  </a:moveTo>
                  <a:cubicBezTo>
                    <a:pt x="508" y="0"/>
                    <a:pt x="468" y="5"/>
                    <a:pt x="427" y="16"/>
                  </a:cubicBezTo>
                  <a:cubicBezTo>
                    <a:pt x="80" y="107"/>
                    <a:pt x="0" y="520"/>
                    <a:pt x="221" y="773"/>
                  </a:cubicBezTo>
                  <a:cubicBezTo>
                    <a:pt x="232" y="787"/>
                    <a:pt x="243" y="798"/>
                    <a:pt x="254" y="809"/>
                  </a:cubicBezTo>
                  <a:cubicBezTo>
                    <a:pt x="263" y="817"/>
                    <a:pt x="268" y="822"/>
                    <a:pt x="267" y="822"/>
                  </a:cubicBezTo>
                  <a:cubicBezTo>
                    <a:pt x="266" y="822"/>
                    <a:pt x="257" y="815"/>
                    <a:pt x="240" y="801"/>
                  </a:cubicBezTo>
                  <a:lnTo>
                    <a:pt x="240" y="801"/>
                  </a:lnTo>
                  <a:cubicBezTo>
                    <a:pt x="245" y="831"/>
                    <a:pt x="273" y="875"/>
                    <a:pt x="284" y="905"/>
                  </a:cubicBezTo>
                  <a:cubicBezTo>
                    <a:pt x="314" y="974"/>
                    <a:pt x="342" y="1046"/>
                    <a:pt x="372" y="1115"/>
                  </a:cubicBezTo>
                  <a:cubicBezTo>
                    <a:pt x="417" y="1222"/>
                    <a:pt x="556" y="1288"/>
                    <a:pt x="676" y="1288"/>
                  </a:cubicBezTo>
                  <a:cubicBezTo>
                    <a:pt x="704" y="1288"/>
                    <a:pt x="731" y="1284"/>
                    <a:pt x="755" y="1277"/>
                  </a:cubicBezTo>
                  <a:cubicBezTo>
                    <a:pt x="884" y="1236"/>
                    <a:pt x="1027" y="1101"/>
                    <a:pt x="1011" y="949"/>
                  </a:cubicBezTo>
                  <a:lnTo>
                    <a:pt x="983" y="724"/>
                  </a:lnTo>
                  <a:cubicBezTo>
                    <a:pt x="981" y="685"/>
                    <a:pt x="975" y="649"/>
                    <a:pt x="972" y="611"/>
                  </a:cubicBezTo>
                  <a:cubicBezTo>
                    <a:pt x="967" y="622"/>
                    <a:pt x="964" y="633"/>
                    <a:pt x="958" y="641"/>
                  </a:cubicBezTo>
                  <a:cubicBezTo>
                    <a:pt x="967" y="622"/>
                    <a:pt x="972" y="600"/>
                    <a:pt x="978" y="578"/>
                  </a:cubicBezTo>
                  <a:cubicBezTo>
                    <a:pt x="1039" y="286"/>
                    <a:pt x="835" y="0"/>
                    <a:pt x="54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6"/>
            <p:cNvSpPr/>
            <p:nvPr/>
          </p:nvSpPr>
          <p:spPr>
            <a:xfrm>
              <a:off x="3721014" y="-58566"/>
              <a:ext cx="61036" cy="41123"/>
            </a:xfrm>
            <a:custGeom>
              <a:avLst/>
              <a:gdLst/>
              <a:ahLst/>
              <a:cxnLst/>
              <a:rect l="l" t="t" r="r" b="b"/>
              <a:pathLst>
                <a:path w="1364" h="919" extrusionOk="0">
                  <a:moveTo>
                    <a:pt x="885" y="0"/>
                  </a:moveTo>
                  <a:cubicBezTo>
                    <a:pt x="856" y="0"/>
                    <a:pt x="828" y="2"/>
                    <a:pt x="799" y="6"/>
                  </a:cubicBezTo>
                  <a:cubicBezTo>
                    <a:pt x="716" y="17"/>
                    <a:pt x="655" y="55"/>
                    <a:pt x="598" y="102"/>
                  </a:cubicBezTo>
                  <a:cubicBezTo>
                    <a:pt x="507" y="135"/>
                    <a:pt x="416" y="168"/>
                    <a:pt x="325" y="201"/>
                  </a:cubicBezTo>
                  <a:cubicBezTo>
                    <a:pt x="146" y="267"/>
                    <a:pt x="0" y="446"/>
                    <a:pt x="61" y="650"/>
                  </a:cubicBezTo>
                  <a:cubicBezTo>
                    <a:pt x="116" y="826"/>
                    <a:pt x="259" y="918"/>
                    <a:pt x="429" y="918"/>
                  </a:cubicBezTo>
                  <a:cubicBezTo>
                    <a:pt x="455" y="918"/>
                    <a:pt x="482" y="916"/>
                    <a:pt x="510" y="912"/>
                  </a:cubicBezTo>
                  <a:cubicBezTo>
                    <a:pt x="606" y="898"/>
                    <a:pt x="699" y="881"/>
                    <a:pt x="796" y="867"/>
                  </a:cubicBezTo>
                  <a:cubicBezTo>
                    <a:pt x="829" y="872"/>
                    <a:pt x="862" y="876"/>
                    <a:pt x="895" y="876"/>
                  </a:cubicBezTo>
                  <a:cubicBezTo>
                    <a:pt x="935" y="876"/>
                    <a:pt x="975" y="870"/>
                    <a:pt x="1016" y="854"/>
                  </a:cubicBezTo>
                  <a:cubicBezTo>
                    <a:pt x="1129" y="807"/>
                    <a:pt x="1220" y="760"/>
                    <a:pt x="1283" y="653"/>
                  </a:cubicBezTo>
                  <a:cubicBezTo>
                    <a:pt x="1338" y="559"/>
                    <a:pt x="1363" y="424"/>
                    <a:pt x="1330" y="320"/>
                  </a:cubicBezTo>
                  <a:cubicBezTo>
                    <a:pt x="1262" y="99"/>
                    <a:pt x="1090" y="0"/>
                    <a:pt x="885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6"/>
            <p:cNvSpPr/>
            <p:nvPr/>
          </p:nvSpPr>
          <p:spPr>
            <a:xfrm>
              <a:off x="3836062" y="-1048047"/>
              <a:ext cx="1450535" cy="754174"/>
            </a:xfrm>
            <a:custGeom>
              <a:avLst/>
              <a:gdLst/>
              <a:ahLst/>
              <a:cxnLst/>
              <a:rect l="l" t="t" r="r" b="b"/>
              <a:pathLst>
                <a:path w="32416" h="16854" extrusionOk="0">
                  <a:moveTo>
                    <a:pt x="22731" y="1"/>
                  </a:moveTo>
                  <a:cubicBezTo>
                    <a:pt x="20938" y="1"/>
                    <a:pt x="19145" y="326"/>
                    <a:pt x="17591" y="920"/>
                  </a:cubicBezTo>
                  <a:cubicBezTo>
                    <a:pt x="10386" y="3671"/>
                    <a:pt x="4092" y="10045"/>
                    <a:pt x="114" y="16509"/>
                  </a:cubicBezTo>
                  <a:cubicBezTo>
                    <a:pt x="1" y="16691"/>
                    <a:pt x="157" y="16853"/>
                    <a:pt x="322" y="16853"/>
                  </a:cubicBezTo>
                  <a:cubicBezTo>
                    <a:pt x="394" y="16853"/>
                    <a:pt x="468" y="16822"/>
                    <a:pt x="521" y="16749"/>
                  </a:cubicBezTo>
                  <a:cubicBezTo>
                    <a:pt x="4271" y="11548"/>
                    <a:pt x="8665" y="6790"/>
                    <a:pt x="14186" y="3428"/>
                  </a:cubicBezTo>
                  <a:cubicBezTo>
                    <a:pt x="16822" y="1825"/>
                    <a:pt x="20060" y="767"/>
                    <a:pt x="23097" y="767"/>
                  </a:cubicBezTo>
                  <a:cubicBezTo>
                    <a:pt x="26974" y="767"/>
                    <a:pt x="30524" y="2491"/>
                    <a:pt x="32074" y="7008"/>
                  </a:cubicBezTo>
                  <a:cubicBezTo>
                    <a:pt x="32103" y="7090"/>
                    <a:pt x="32167" y="7127"/>
                    <a:pt x="32230" y="7127"/>
                  </a:cubicBezTo>
                  <a:cubicBezTo>
                    <a:pt x="32323" y="7127"/>
                    <a:pt x="32415" y="7048"/>
                    <a:pt x="32396" y="6922"/>
                  </a:cubicBezTo>
                  <a:cubicBezTo>
                    <a:pt x="31640" y="2014"/>
                    <a:pt x="27187" y="1"/>
                    <a:pt x="2273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6"/>
            <p:cNvSpPr/>
            <p:nvPr/>
          </p:nvSpPr>
          <p:spPr>
            <a:xfrm>
              <a:off x="5354202" y="-598547"/>
              <a:ext cx="51191" cy="60230"/>
            </a:xfrm>
            <a:custGeom>
              <a:avLst/>
              <a:gdLst/>
              <a:ahLst/>
              <a:cxnLst/>
              <a:rect l="l" t="t" r="r" b="b"/>
              <a:pathLst>
                <a:path w="1144" h="1346" extrusionOk="0">
                  <a:moveTo>
                    <a:pt x="578" y="1"/>
                  </a:moveTo>
                  <a:cubicBezTo>
                    <a:pt x="536" y="1"/>
                    <a:pt x="495" y="7"/>
                    <a:pt x="455" y="19"/>
                  </a:cubicBezTo>
                  <a:cubicBezTo>
                    <a:pt x="204" y="96"/>
                    <a:pt x="1" y="366"/>
                    <a:pt x="89" y="638"/>
                  </a:cubicBezTo>
                  <a:cubicBezTo>
                    <a:pt x="138" y="781"/>
                    <a:pt x="177" y="933"/>
                    <a:pt x="259" y="1065"/>
                  </a:cubicBezTo>
                  <a:cubicBezTo>
                    <a:pt x="344" y="1205"/>
                    <a:pt x="520" y="1346"/>
                    <a:pt x="699" y="1346"/>
                  </a:cubicBezTo>
                  <a:cubicBezTo>
                    <a:pt x="731" y="1346"/>
                    <a:pt x="762" y="1342"/>
                    <a:pt x="794" y="1332"/>
                  </a:cubicBezTo>
                  <a:cubicBezTo>
                    <a:pt x="1000" y="1269"/>
                    <a:pt x="1118" y="1062"/>
                    <a:pt x="1132" y="856"/>
                  </a:cubicBezTo>
                  <a:cubicBezTo>
                    <a:pt x="1143" y="696"/>
                    <a:pt x="1102" y="536"/>
                    <a:pt x="1072" y="382"/>
                  </a:cubicBezTo>
                  <a:cubicBezTo>
                    <a:pt x="1030" y="162"/>
                    <a:pt x="799" y="1"/>
                    <a:pt x="57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6"/>
            <p:cNvSpPr/>
            <p:nvPr/>
          </p:nvSpPr>
          <p:spPr>
            <a:xfrm>
              <a:off x="5369506" y="-365855"/>
              <a:ext cx="47343" cy="57143"/>
            </a:xfrm>
            <a:custGeom>
              <a:avLst/>
              <a:gdLst/>
              <a:ahLst/>
              <a:cxnLst/>
              <a:rect l="l" t="t" r="r" b="b"/>
              <a:pathLst>
                <a:path w="1058" h="1277" extrusionOk="0">
                  <a:moveTo>
                    <a:pt x="525" y="0"/>
                  </a:moveTo>
                  <a:cubicBezTo>
                    <a:pt x="486" y="0"/>
                    <a:pt x="448" y="6"/>
                    <a:pt x="410" y="17"/>
                  </a:cubicBezTo>
                  <a:cubicBezTo>
                    <a:pt x="179" y="89"/>
                    <a:pt x="0" y="336"/>
                    <a:pt x="77" y="587"/>
                  </a:cubicBezTo>
                  <a:cubicBezTo>
                    <a:pt x="121" y="730"/>
                    <a:pt x="157" y="879"/>
                    <a:pt x="234" y="1008"/>
                  </a:cubicBezTo>
                  <a:cubicBezTo>
                    <a:pt x="309" y="1142"/>
                    <a:pt x="479" y="1276"/>
                    <a:pt x="649" y="1276"/>
                  </a:cubicBezTo>
                  <a:cubicBezTo>
                    <a:pt x="678" y="1276"/>
                    <a:pt x="707" y="1273"/>
                    <a:pt x="735" y="1264"/>
                  </a:cubicBezTo>
                  <a:cubicBezTo>
                    <a:pt x="925" y="1204"/>
                    <a:pt x="1038" y="1008"/>
                    <a:pt x="1049" y="818"/>
                  </a:cubicBezTo>
                  <a:cubicBezTo>
                    <a:pt x="1057" y="661"/>
                    <a:pt x="1013" y="504"/>
                    <a:pt x="983" y="353"/>
                  </a:cubicBezTo>
                  <a:cubicBezTo>
                    <a:pt x="939" y="151"/>
                    <a:pt x="731" y="0"/>
                    <a:pt x="525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6"/>
            <p:cNvSpPr/>
            <p:nvPr/>
          </p:nvSpPr>
          <p:spPr>
            <a:xfrm>
              <a:off x="5262288" y="-85505"/>
              <a:ext cx="64481" cy="47925"/>
            </a:xfrm>
            <a:custGeom>
              <a:avLst/>
              <a:gdLst/>
              <a:ahLst/>
              <a:cxnLst/>
              <a:rect l="l" t="t" r="r" b="b"/>
              <a:pathLst>
                <a:path w="1441" h="1071" extrusionOk="0">
                  <a:moveTo>
                    <a:pt x="890" y="0"/>
                  </a:moveTo>
                  <a:cubicBezTo>
                    <a:pt x="848" y="0"/>
                    <a:pt x="806" y="6"/>
                    <a:pt x="763" y="18"/>
                  </a:cubicBezTo>
                  <a:cubicBezTo>
                    <a:pt x="584" y="68"/>
                    <a:pt x="408" y="118"/>
                    <a:pt x="240" y="197"/>
                  </a:cubicBezTo>
                  <a:cubicBezTo>
                    <a:pt x="89" y="266"/>
                    <a:pt x="14" y="440"/>
                    <a:pt x="3" y="594"/>
                  </a:cubicBezTo>
                  <a:cubicBezTo>
                    <a:pt x="1" y="674"/>
                    <a:pt x="23" y="767"/>
                    <a:pt x="67" y="836"/>
                  </a:cubicBezTo>
                  <a:cubicBezTo>
                    <a:pt x="146" y="960"/>
                    <a:pt x="287" y="1071"/>
                    <a:pt x="444" y="1071"/>
                  </a:cubicBezTo>
                  <a:cubicBezTo>
                    <a:pt x="451" y="1071"/>
                    <a:pt x="459" y="1071"/>
                    <a:pt x="466" y="1070"/>
                  </a:cubicBezTo>
                  <a:cubicBezTo>
                    <a:pt x="653" y="1056"/>
                    <a:pt x="829" y="1012"/>
                    <a:pt x="1011" y="971"/>
                  </a:cubicBezTo>
                  <a:cubicBezTo>
                    <a:pt x="1264" y="913"/>
                    <a:pt x="1441" y="621"/>
                    <a:pt x="1366" y="371"/>
                  </a:cubicBezTo>
                  <a:lnTo>
                    <a:pt x="1364" y="371"/>
                  </a:lnTo>
                  <a:cubicBezTo>
                    <a:pt x="1301" y="160"/>
                    <a:pt x="1108" y="0"/>
                    <a:pt x="890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6"/>
            <p:cNvSpPr/>
            <p:nvPr/>
          </p:nvSpPr>
          <p:spPr>
            <a:xfrm>
              <a:off x="3331298" y="-656094"/>
              <a:ext cx="1809992" cy="1626079"/>
            </a:xfrm>
            <a:custGeom>
              <a:avLst/>
              <a:gdLst/>
              <a:ahLst/>
              <a:cxnLst/>
              <a:rect l="l" t="t" r="r" b="b"/>
              <a:pathLst>
                <a:path w="40449" h="36339" extrusionOk="0">
                  <a:moveTo>
                    <a:pt x="14130" y="1"/>
                  </a:moveTo>
                  <a:cubicBezTo>
                    <a:pt x="14060" y="1"/>
                    <a:pt x="13990" y="24"/>
                    <a:pt x="13932" y="80"/>
                  </a:cubicBezTo>
                  <a:cubicBezTo>
                    <a:pt x="9100" y="4639"/>
                    <a:pt x="5824" y="10870"/>
                    <a:pt x="3924" y="17180"/>
                  </a:cubicBezTo>
                  <a:cubicBezTo>
                    <a:pt x="2448" y="22092"/>
                    <a:pt x="1" y="31007"/>
                    <a:pt x="4954" y="34732"/>
                  </a:cubicBezTo>
                  <a:cubicBezTo>
                    <a:pt x="6493" y="35890"/>
                    <a:pt x="8248" y="36339"/>
                    <a:pt x="10086" y="36339"/>
                  </a:cubicBezTo>
                  <a:cubicBezTo>
                    <a:pt x="14465" y="36339"/>
                    <a:pt x="19316" y="33790"/>
                    <a:pt x="22842" y="32199"/>
                  </a:cubicBezTo>
                  <a:cubicBezTo>
                    <a:pt x="29802" y="29058"/>
                    <a:pt x="35768" y="24683"/>
                    <a:pt x="40311" y="18510"/>
                  </a:cubicBezTo>
                  <a:cubicBezTo>
                    <a:pt x="40448" y="18324"/>
                    <a:pt x="40250" y="18097"/>
                    <a:pt x="40058" y="18097"/>
                  </a:cubicBezTo>
                  <a:cubicBezTo>
                    <a:pt x="39996" y="18097"/>
                    <a:pt x="39934" y="18121"/>
                    <a:pt x="39885" y="18180"/>
                  </a:cubicBezTo>
                  <a:cubicBezTo>
                    <a:pt x="35945" y="22874"/>
                    <a:pt x="31231" y="26831"/>
                    <a:pt x="25785" y="29669"/>
                  </a:cubicBezTo>
                  <a:cubicBezTo>
                    <a:pt x="22630" y="31316"/>
                    <a:pt x="19312" y="32676"/>
                    <a:pt x="15970" y="33882"/>
                  </a:cubicBezTo>
                  <a:cubicBezTo>
                    <a:pt x="14131" y="34545"/>
                    <a:pt x="11996" y="35203"/>
                    <a:pt x="9949" y="35203"/>
                  </a:cubicBezTo>
                  <a:cubicBezTo>
                    <a:pt x="8416" y="35203"/>
                    <a:pt x="6933" y="34834"/>
                    <a:pt x="5661" y="33821"/>
                  </a:cubicBezTo>
                  <a:cubicBezTo>
                    <a:pt x="876" y="30008"/>
                    <a:pt x="4053" y="20209"/>
                    <a:pt x="5771" y="15374"/>
                  </a:cubicBezTo>
                  <a:cubicBezTo>
                    <a:pt x="7743" y="9832"/>
                    <a:pt x="10881" y="5096"/>
                    <a:pt x="14406" y="446"/>
                  </a:cubicBezTo>
                  <a:cubicBezTo>
                    <a:pt x="14566" y="233"/>
                    <a:pt x="14349" y="1"/>
                    <a:pt x="14130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6"/>
            <p:cNvSpPr/>
            <p:nvPr/>
          </p:nvSpPr>
          <p:spPr>
            <a:xfrm>
              <a:off x="3529669" y="243800"/>
              <a:ext cx="410111" cy="517818"/>
            </a:xfrm>
            <a:custGeom>
              <a:avLst/>
              <a:gdLst/>
              <a:ahLst/>
              <a:cxnLst/>
              <a:rect l="l" t="t" r="r" b="b"/>
              <a:pathLst>
                <a:path w="9165" h="11572" extrusionOk="0">
                  <a:moveTo>
                    <a:pt x="2225" y="1"/>
                  </a:moveTo>
                  <a:cubicBezTo>
                    <a:pt x="2145" y="1"/>
                    <a:pt x="2063" y="43"/>
                    <a:pt x="2024" y="137"/>
                  </a:cubicBezTo>
                  <a:cubicBezTo>
                    <a:pt x="804" y="3177"/>
                    <a:pt x="0" y="7425"/>
                    <a:pt x="2646" y="10000"/>
                  </a:cubicBezTo>
                  <a:cubicBezTo>
                    <a:pt x="3612" y="10939"/>
                    <a:pt x="5014" y="11572"/>
                    <a:pt x="6353" y="11572"/>
                  </a:cubicBezTo>
                  <a:cubicBezTo>
                    <a:pt x="7347" y="11572"/>
                    <a:pt x="8306" y="11224"/>
                    <a:pt x="9028" y="10393"/>
                  </a:cubicBezTo>
                  <a:lnTo>
                    <a:pt x="9028" y="10391"/>
                  </a:lnTo>
                  <a:cubicBezTo>
                    <a:pt x="9164" y="10234"/>
                    <a:pt x="9047" y="9980"/>
                    <a:pt x="8868" y="9980"/>
                  </a:cubicBezTo>
                  <a:cubicBezTo>
                    <a:pt x="8829" y="9980"/>
                    <a:pt x="8787" y="9992"/>
                    <a:pt x="8745" y="10019"/>
                  </a:cubicBezTo>
                  <a:cubicBezTo>
                    <a:pt x="7959" y="10526"/>
                    <a:pt x="7084" y="10772"/>
                    <a:pt x="6221" y="10772"/>
                  </a:cubicBezTo>
                  <a:cubicBezTo>
                    <a:pt x="4750" y="10772"/>
                    <a:pt x="3315" y="10056"/>
                    <a:pt x="2418" y="8692"/>
                  </a:cubicBezTo>
                  <a:cubicBezTo>
                    <a:pt x="738" y="6134"/>
                    <a:pt x="1559" y="2940"/>
                    <a:pt x="2412" y="245"/>
                  </a:cubicBezTo>
                  <a:cubicBezTo>
                    <a:pt x="2460" y="95"/>
                    <a:pt x="2346" y="1"/>
                    <a:pt x="222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6"/>
            <p:cNvSpPr/>
            <p:nvPr/>
          </p:nvSpPr>
          <p:spPr>
            <a:xfrm>
              <a:off x="4037744" y="-137905"/>
              <a:ext cx="1048300" cy="547888"/>
            </a:xfrm>
            <a:custGeom>
              <a:avLst/>
              <a:gdLst/>
              <a:ahLst/>
              <a:cxnLst/>
              <a:rect l="l" t="t" r="r" b="b"/>
              <a:pathLst>
                <a:path w="23427" h="12244" extrusionOk="0">
                  <a:moveTo>
                    <a:pt x="23068" y="0"/>
                  </a:moveTo>
                  <a:cubicBezTo>
                    <a:pt x="23007" y="0"/>
                    <a:pt x="22945" y="25"/>
                    <a:pt x="22894" y="83"/>
                  </a:cubicBezTo>
                  <a:cubicBezTo>
                    <a:pt x="19970" y="3395"/>
                    <a:pt x="17192" y="6368"/>
                    <a:pt x="13250" y="8524"/>
                  </a:cubicBezTo>
                  <a:cubicBezTo>
                    <a:pt x="9180" y="10749"/>
                    <a:pt x="4676" y="11900"/>
                    <a:pt x="61" y="12148"/>
                  </a:cubicBezTo>
                  <a:cubicBezTo>
                    <a:pt x="4" y="12150"/>
                    <a:pt x="1" y="12238"/>
                    <a:pt x="59" y="12238"/>
                  </a:cubicBezTo>
                  <a:cubicBezTo>
                    <a:pt x="234" y="12242"/>
                    <a:pt x="410" y="12244"/>
                    <a:pt x="587" y="12244"/>
                  </a:cubicBezTo>
                  <a:cubicBezTo>
                    <a:pt x="9153" y="12244"/>
                    <a:pt x="18800" y="7934"/>
                    <a:pt x="23313" y="408"/>
                  </a:cubicBezTo>
                  <a:cubicBezTo>
                    <a:pt x="23426" y="218"/>
                    <a:pt x="23249" y="0"/>
                    <a:pt x="23068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6"/>
            <p:cNvSpPr/>
            <p:nvPr/>
          </p:nvSpPr>
          <p:spPr>
            <a:xfrm>
              <a:off x="5081817" y="-373865"/>
              <a:ext cx="78129" cy="58709"/>
            </a:xfrm>
            <a:custGeom>
              <a:avLst/>
              <a:gdLst/>
              <a:ahLst/>
              <a:cxnLst/>
              <a:rect l="l" t="t" r="r" b="b"/>
              <a:pathLst>
                <a:path w="1746" h="1312" extrusionOk="0">
                  <a:moveTo>
                    <a:pt x="1088" y="1"/>
                  </a:moveTo>
                  <a:cubicBezTo>
                    <a:pt x="1007" y="1"/>
                    <a:pt x="923" y="14"/>
                    <a:pt x="837" y="36"/>
                  </a:cubicBezTo>
                  <a:lnTo>
                    <a:pt x="534" y="113"/>
                  </a:lnTo>
                  <a:cubicBezTo>
                    <a:pt x="226" y="193"/>
                    <a:pt x="0" y="540"/>
                    <a:pt x="99" y="857"/>
                  </a:cubicBezTo>
                  <a:cubicBezTo>
                    <a:pt x="181" y="1122"/>
                    <a:pt x="418" y="1311"/>
                    <a:pt x="689" y="1311"/>
                  </a:cubicBezTo>
                  <a:cubicBezTo>
                    <a:pt x="739" y="1311"/>
                    <a:pt x="789" y="1305"/>
                    <a:pt x="840" y="1292"/>
                  </a:cubicBezTo>
                  <a:lnTo>
                    <a:pt x="1143" y="1215"/>
                  </a:lnTo>
                  <a:cubicBezTo>
                    <a:pt x="1404" y="1146"/>
                    <a:pt x="1603" y="1014"/>
                    <a:pt x="1688" y="741"/>
                  </a:cubicBezTo>
                  <a:cubicBezTo>
                    <a:pt x="1746" y="551"/>
                    <a:pt x="1685" y="323"/>
                    <a:pt x="1542" y="185"/>
                  </a:cubicBezTo>
                  <a:cubicBezTo>
                    <a:pt x="1405" y="54"/>
                    <a:pt x="1253" y="1"/>
                    <a:pt x="108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6"/>
            <p:cNvSpPr/>
            <p:nvPr/>
          </p:nvSpPr>
          <p:spPr>
            <a:xfrm>
              <a:off x="4213337" y="-449400"/>
              <a:ext cx="220963" cy="294618"/>
            </a:xfrm>
            <a:custGeom>
              <a:avLst/>
              <a:gdLst/>
              <a:ahLst/>
              <a:cxnLst/>
              <a:rect l="l" t="t" r="r" b="b"/>
              <a:pathLst>
                <a:path w="4938" h="6584" extrusionOk="0">
                  <a:moveTo>
                    <a:pt x="4831" y="0"/>
                  </a:moveTo>
                  <a:cubicBezTo>
                    <a:pt x="4820" y="0"/>
                    <a:pt x="4810" y="3"/>
                    <a:pt x="4799" y="9"/>
                  </a:cubicBezTo>
                  <a:cubicBezTo>
                    <a:pt x="2453" y="1311"/>
                    <a:pt x="526" y="3773"/>
                    <a:pt x="17" y="6441"/>
                  </a:cubicBezTo>
                  <a:cubicBezTo>
                    <a:pt x="0" y="6528"/>
                    <a:pt x="64" y="6583"/>
                    <a:pt x="130" y="6583"/>
                  </a:cubicBezTo>
                  <a:cubicBezTo>
                    <a:pt x="173" y="6583"/>
                    <a:pt x="218" y="6559"/>
                    <a:pt x="240" y="6504"/>
                  </a:cubicBezTo>
                  <a:cubicBezTo>
                    <a:pt x="1250" y="3880"/>
                    <a:pt x="2635" y="1845"/>
                    <a:pt x="4885" y="119"/>
                  </a:cubicBezTo>
                  <a:cubicBezTo>
                    <a:pt x="4938" y="77"/>
                    <a:pt x="4888" y="0"/>
                    <a:pt x="483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6"/>
            <p:cNvSpPr/>
            <p:nvPr/>
          </p:nvSpPr>
          <p:spPr>
            <a:xfrm>
              <a:off x="4356622" y="172068"/>
              <a:ext cx="77279" cy="50699"/>
            </a:xfrm>
            <a:custGeom>
              <a:avLst/>
              <a:gdLst/>
              <a:ahLst/>
              <a:cxnLst/>
              <a:rect l="l" t="t" r="r" b="b"/>
              <a:pathLst>
                <a:path w="1727" h="1133" extrusionOk="0">
                  <a:moveTo>
                    <a:pt x="646" y="0"/>
                  </a:moveTo>
                  <a:cubicBezTo>
                    <a:pt x="279" y="0"/>
                    <a:pt x="1" y="354"/>
                    <a:pt x="91" y="711"/>
                  </a:cubicBezTo>
                  <a:cubicBezTo>
                    <a:pt x="159" y="969"/>
                    <a:pt x="399" y="1133"/>
                    <a:pt x="649" y="1133"/>
                  </a:cubicBezTo>
                  <a:cubicBezTo>
                    <a:pt x="743" y="1133"/>
                    <a:pt x="838" y="1110"/>
                    <a:pt x="925" y="1060"/>
                  </a:cubicBezTo>
                  <a:lnTo>
                    <a:pt x="1352" y="821"/>
                  </a:lnTo>
                  <a:cubicBezTo>
                    <a:pt x="1727" y="609"/>
                    <a:pt x="1570" y="6"/>
                    <a:pt x="1140" y="3"/>
                  </a:cubicBezTo>
                  <a:cubicBezTo>
                    <a:pt x="978" y="3"/>
                    <a:pt x="813" y="0"/>
                    <a:pt x="650" y="0"/>
                  </a:cubicBezTo>
                  <a:cubicBezTo>
                    <a:pt x="649" y="0"/>
                    <a:pt x="647" y="0"/>
                    <a:pt x="64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6"/>
            <p:cNvSpPr/>
            <p:nvPr/>
          </p:nvSpPr>
          <p:spPr>
            <a:xfrm>
              <a:off x="4076273" y="-1225296"/>
              <a:ext cx="1474699" cy="866893"/>
            </a:xfrm>
            <a:custGeom>
              <a:avLst/>
              <a:gdLst/>
              <a:ahLst/>
              <a:cxnLst/>
              <a:rect l="l" t="t" r="r" b="b"/>
              <a:pathLst>
                <a:path w="32956" h="19373" extrusionOk="0">
                  <a:moveTo>
                    <a:pt x="21325" y="1"/>
                  </a:moveTo>
                  <a:cubicBezTo>
                    <a:pt x="18586" y="1"/>
                    <a:pt x="15845" y="868"/>
                    <a:pt x="13347" y="1910"/>
                  </a:cubicBezTo>
                  <a:cubicBezTo>
                    <a:pt x="8581" y="3895"/>
                    <a:pt x="4115" y="6569"/>
                    <a:pt x="87" y="9793"/>
                  </a:cubicBezTo>
                  <a:cubicBezTo>
                    <a:pt x="0" y="9864"/>
                    <a:pt x="82" y="10003"/>
                    <a:pt x="175" y="10003"/>
                  </a:cubicBezTo>
                  <a:cubicBezTo>
                    <a:pt x="194" y="10003"/>
                    <a:pt x="214" y="9997"/>
                    <a:pt x="233" y="9983"/>
                  </a:cubicBezTo>
                  <a:cubicBezTo>
                    <a:pt x="6053" y="5801"/>
                    <a:pt x="13570" y="691"/>
                    <a:pt x="21015" y="583"/>
                  </a:cubicBezTo>
                  <a:cubicBezTo>
                    <a:pt x="21065" y="583"/>
                    <a:pt x="21116" y="582"/>
                    <a:pt x="21167" y="582"/>
                  </a:cubicBezTo>
                  <a:cubicBezTo>
                    <a:pt x="25744" y="582"/>
                    <a:pt x="29180" y="3533"/>
                    <a:pt x="30558" y="7816"/>
                  </a:cubicBezTo>
                  <a:cubicBezTo>
                    <a:pt x="31750" y="11533"/>
                    <a:pt x="31103" y="15352"/>
                    <a:pt x="31138" y="19162"/>
                  </a:cubicBezTo>
                  <a:cubicBezTo>
                    <a:pt x="31140" y="19293"/>
                    <a:pt x="31259" y="19373"/>
                    <a:pt x="31370" y="19373"/>
                  </a:cubicBezTo>
                  <a:cubicBezTo>
                    <a:pt x="31454" y="19373"/>
                    <a:pt x="31533" y="19327"/>
                    <a:pt x="31554" y="19223"/>
                  </a:cubicBezTo>
                  <a:cubicBezTo>
                    <a:pt x="32956" y="12359"/>
                    <a:pt x="32080" y="1875"/>
                    <a:pt x="23592" y="214"/>
                  </a:cubicBezTo>
                  <a:cubicBezTo>
                    <a:pt x="22840" y="67"/>
                    <a:pt x="22083" y="1"/>
                    <a:pt x="2132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9" name="Google Shape;499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12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" name="Google Shape;501;p7"/>
          <p:cNvGrpSpPr/>
          <p:nvPr/>
        </p:nvGrpSpPr>
        <p:grpSpPr>
          <a:xfrm>
            <a:off x="3052051" y="-880650"/>
            <a:ext cx="11834400" cy="11810100"/>
            <a:chOff x="715101" y="-3451112"/>
            <a:chExt cx="11834400" cy="11810100"/>
          </a:xfrm>
        </p:grpSpPr>
        <p:sp>
          <p:nvSpPr>
            <p:cNvPr id="502" name="Google Shape;502;p7"/>
            <p:cNvSpPr/>
            <p:nvPr/>
          </p:nvSpPr>
          <p:spPr>
            <a:xfrm rot="-6776989">
              <a:off x="5404223" y="1095612"/>
              <a:ext cx="4500098" cy="4522828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7"/>
            <p:cNvSpPr/>
            <p:nvPr/>
          </p:nvSpPr>
          <p:spPr>
            <a:xfrm rot="-6776953">
              <a:off x="2134015" y="-2067137"/>
              <a:ext cx="8996572" cy="9042149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7"/>
            <p:cNvSpPr/>
            <p:nvPr/>
          </p:nvSpPr>
          <p:spPr>
            <a:xfrm rot="-6776992">
              <a:off x="4667612" y="174813"/>
              <a:ext cx="5861890" cy="5891474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7"/>
            <p:cNvSpPr/>
            <p:nvPr/>
          </p:nvSpPr>
          <p:spPr>
            <a:xfrm rot="-6777112">
              <a:off x="3332868" y="-797384"/>
              <a:ext cx="7455425" cy="7492969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7"/>
            <p:cNvSpPr/>
            <p:nvPr/>
          </p:nvSpPr>
          <p:spPr>
            <a:xfrm rot="-6777140">
              <a:off x="6026939" y="1845677"/>
              <a:ext cx="3941120" cy="3960896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7" name="Google Shape;507;p7"/>
          <p:cNvGrpSpPr/>
          <p:nvPr/>
        </p:nvGrpSpPr>
        <p:grpSpPr>
          <a:xfrm rot="-1638481">
            <a:off x="8624000" y="1066686"/>
            <a:ext cx="1429663" cy="1722496"/>
            <a:chOff x="53198" y="-1377442"/>
            <a:chExt cx="1148270" cy="1383467"/>
          </a:xfrm>
        </p:grpSpPr>
        <p:sp>
          <p:nvSpPr>
            <p:cNvPr id="508" name="Google Shape;508;p7"/>
            <p:cNvSpPr/>
            <p:nvPr/>
          </p:nvSpPr>
          <p:spPr>
            <a:xfrm>
              <a:off x="354042" y="-817681"/>
              <a:ext cx="389840" cy="348359"/>
            </a:xfrm>
            <a:custGeom>
              <a:avLst/>
              <a:gdLst/>
              <a:ahLst/>
              <a:cxnLst/>
              <a:rect l="l" t="t" r="r" b="b"/>
              <a:pathLst>
                <a:path w="8712" h="7785" extrusionOk="0">
                  <a:moveTo>
                    <a:pt x="36" y="1"/>
                  </a:moveTo>
                  <a:cubicBezTo>
                    <a:pt x="18" y="1"/>
                    <a:pt x="1" y="13"/>
                    <a:pt x="1" y="37"/>
                  </a:cubicBezTo>
                  <a:cubicBezTo>
                    <a:pt x="127" y="3090"/>
                    <a:pt x="1724" y="6546"/>
                    <a:pt x="4813" y="7578"/>
                  </a:cubicBezTo>
                  <a:cubicBezTo>
                    <a:pt x="5237" y="7720"/>
                    <a:pt x="5603" y="7785"/>
                    <a:pt x="5917" y="7785"/>
                  </a:cubicBezTo>
                  <a:cubicBezTo>
                    <a:pt x="8712" y="7785"/>
                    <a:pt x="7395" y="2647"/>
                    <a:pt x="6237" y="954"/>
                  </a:cubicBezTo>
                  <a:cubicBezTo>
                    <a:pt x="6213" y="919"/>
                    <a:pt x="6181" y="905"/>
                    <a:pt x="6151" y="905"/>
                  </a:cubicBezTo>
                  <a:cubicBezTo>
                    <a:pt x="6084" y="905"/>
                    <a:pt x="6023" y="975"/>
                    <a:pt x="6061" y="1058"/>
                  </a:cubicBezTo>
                  <a:cubicBezTo>
                    <a:pt x="6674" y="2435"/>
                    <a:pt x="7222" y="3806"/>
                    <a:pt x="7255" y="5340"/>
                  </a:cubicBezTo>
                  <a:cubicBezTo>
                    <a:pt x="7279" y="6501"/>
                    <a:pt x="6824" y="7434"/>
                    <a:pt x="5640" y="7434"/>
                  </a:cubicBezTo>
                  <a:cubicBezTo>
                    <a:pt x="5415" y="7434"/>
                    <a:pt x="5162" y="7400"/>
                    <a:pt x="4882" y="7328"/>
                  </a:cubicBezTo>
                  <a:cubicBezTo>
                    <a:pt x="4268" y="7168"/>
                    <a:pt x="3706" y="6802"/>
                    <a:pt x="3211" y="6416"/>
                  </a:cubicBezTo>
                  <a:cubicBezTo>
                    <a:pt x="1256" y="4894"/>
                    <a:pt x="367" y="2427"/>
                    <a:pt x="78" y="37"/>
                  </a:cubicBezTo>
                  <a:cubicBezTo>
                    <a:pt x="75" y="13"/>
                    <a:pt x="55" y="1"/>
                    <a:pt x="3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329117" y="-963607"/>
              <a:ext cx="246961" cy="350283"/>
            </a:xfrm>
            <a:custGeom>
              <a:avLst/>
              <a:gdLst/>
              <a:ahLst/>
              <a:cxnLst/>
              <a:rect l="l" t="t" r="r" b="b"/>
              <a:pathLst>
                <a:path w="5519" h="7828" extrusionOk="0">
                  <a:moveTo>
                    <a:pt x="3490" y="1"/>
                  </a:moveTo>
                  <a:cubicBezTo>
                    <a:pt x="1" y="1"/>
                    <a:pt x="4485" y="6858"/>
                    <a:pt x="5332" y="7800"/>
                  </a:cubicBezTo>
                  <a:cubicBezTo>
                    <a:pt x="5350" y="7820"/>
                    <a:pt x="5371" y="7828"/>
                    <a:pt x="5392" y="7828"/>
                  </a:cubicBezTo>
                  <a:cubicBezTo>
                    <a:pt x="5456" y="7828"/>
                    <a:pt x="5519" y="7752"/>
                    <a:pt x="5478" y="7684"/>
                  </a:cubicBezTo>
                  <a:cubicBezTo>
                    <a:pt x="4938" y="6764"/>
                    <a:pt x="4374" y="5859"/>
                    <a:pt x="3889" y="4903"/>
                  </a:cubicBezTo>
                  <a:cubicBezTo>
                    <a:pt x="3539" y="4212"/>
                    <a:pt x="1540" y="553"/>
                    <a:pt x="3614" y="250"/>
                  </a:cubicBezTo>
                  <a:cubicBezTo>
                    <a:pt x="3760" y="228"/>
                    <a:pt x="3716" y="5"/>
                    <a:pt x="3581" y="2"/>
                  </a:cubicBezTo>
                  <a:cubicBezTo>
                    <a:pt x="3550" y="1"/>
                    <a:pt x="3520" y="1"/>
                    <a:pt x="3490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552547" y="-915144"/>
              <a:ext cx="56248" cy="91732"/>
            </a:xfrm>
            <a:custGeom>
              <a:avLst/>
              <a:gdLst/>
              <a:ahLst/>
              <a:cxnLst/>
              <a:rect l="l" t="t" r="r" b="b"/>
              <a:pathLst>
                <a:path w="1257" h="2050" extrusionOk="0">
                  <a:moveTo>
                    <a:pt x="155" y="1"/>
                  </a:moveTo>
                  <a:cubicBezTo>
                    <a:pt x="78" y="1"/>
                    <a:pt x="1" y="85"/>
                    <a:pt x="44" y="178"/>
                  </a:cubicBezTo>
                  <a:cubicBezTo>
                    <a:pt x="325" y="778"/>
                    <a:pt x="598" y="1381"/>
                    <a:pt x="909" y="1967"/>
                  </a:cubicBezTo>
                  <a:cubicBezTo>
                    <a:pt x="939" y="2025"/>
                    <a:pt x="987" y="2049"/>
                    <a:pt x="1036" y="2049"/>
                  </a:cubicBezTo>
                  <a:cubicBezTo>
                    <a:pt x="1145" y="2049"/>
                    <a:pt x="1257" y="1930"/>
                    <a:pt x="1192" y="1799"/>
                  </a:cubicBezTo>
                  <a:cubicBezTo>
                    <a:pt x="898" y="1210"/>
                    <a:pt x="567" y="637"/>
                    <a:pt x="248" y="59"/>
                  </a:cubicBezTo>
                  <a:cubicBezTo>
                    <a:pt x="225" y="18"/>
                    <a:pt x="190" y="1"/>
                    <a:pt x="15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326969" y="-1063306"/>
              <a:ext cx="452487" cy="386708"/>
            </a:xfrm>
            <a:custGeom>
              <a:avLst/>
              <a:gdLst/>
              <a:ahLst/>
              <a:cxnLst/>
              <a:rect l="l" t="t" r="r" b="b"/>
              <a:pathLst>
                <a:path w="10112" h="8642" extrusionOk="0">
                  <a:moveTo>
                    <a:pt x="3801" y="0"/>
                  </a:moveTo>
                  <a:cubicBezTo>
                    <a:pt x="1857" y="0"/>
                    <a:pt x="0" y="1620"/>
                    <a:pt x="1098" y="3698"/>
                  </a:cubicBezTo>
                  <a:cubicBezTo>
                    <a:pt x="1110" y="3719"/>
                    <a:pt x="1126" y="3727"/>
                    <a:pt x="1142" y="3727"/>
                  </a:cubicBezTo>
                  <a:cubicBezTo>
                    <a:pt x="1178" y="3727"/>
                    <a:pt x="1214" y="3686"/>
                    <a:pt x="1195" y="3643"/>
                  </a:cubicBezTo>
                  <a:cubicBezTo>
                    <a:pt x="387" y="1767"/>
                    <a:pt x="2014" y="356"/>
                    <a:pt x="3690" y="356"/>
                  </a:cubicBezTo>
                  <a:cubicBezTo>
                    <a:pt x="3923" y="356"/>
                    <a:pt x="4157" y="383"/>
                    <a:pt x="4386" y="441"/>
                  </a:cubicBezTo>
                  <a:cubicBezTo>
                    <a:pt x="5779" y="790"/>
                    <a:pt x="6767" y="1922"/>
                    <a:pt x="7486" y="3100"/>
                  </a:cubicBezTo>
                  <a:cubicBezTo>
                    <a:pt x="8535" y="4821"/>
                    <a:pt x="8967" y="6726"/>
                    <a:pt x="9749" y="8546"/>
                  </a:cubicBezTo>
                  <a:cubicBezTo>
                    <a:pt x="9777" y="8613"/>
                    <a:pt x="9836" y="8641"/>
                    <a:pt x="9898" y="8641"/>
                  </a:cubicBezTo>
                  <a:cubicBezTo>
                    <a:pt x="10001" y="8641"/>
                    <a:pt x="10111" y="8564"/>
                    <a:pt x="10104" y="8453"/>
                  </a:cubicBezTo>
                  <a:cubicBezTo>
                    <a:pt x="9939" y="5501"/>
                    <a:pt x="7786" y="1002"/>
                    <a:pt x="4719" y="127"/>
                  </a:cubicBezTo>
                  <a:cubicBezTo>
                    <a:pt x="4418" y="41"/>
                    <a:pt x="4108" y="0"/>
                    <a:pt x="380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175764" y="-1060353"/>
              <a:ext cx="632953" cy="735425"/>
            </a:xfrm>
            <a:custGeom>
              <a:avLst/>
              <a:gdLst/>
              <a:ahLst/>
              <a:cxnLst/>
              <a:rect l="l" t="t" r="r" b="b"/>
              <a:pathLst>
                <a:path w="14145" h="16435" extrusionOk="0">
                  <a:moveTo>
                    <a:pt x="1332" y="0"/>
                  </a:moveTo>
                  <a:cubicBezTo>
                    <a:pt x="1285" y="0"/>
                    <a:pt x="1241" y="26"/>
                    <a:pt x="1226" y="86"/>
                  </a:cubicBezTo>
                  <a:cubicBezTo>
                    <a:pt x="1" y="4915"/>
                    <a:pt x="2702" y="10777"/>
                    <a:pt x="6091" y="14119"/>
                  </a:cubicBezTo>
                  <a:cubicBezTo>
                    <a:pt x="7290" y="15303"/>
                    <a:pt x="8889" y="16435"/>
                    <a:pt x="10595" y="16435"/>
                  </a:cubicBezTo>
                  <a:cubicBezTo>
                    <a:pt x="11059" y="16435"/>
                    <a:pt x="11531" y="16351"/>
                    <a:pt x="12005" y="16162"/>
                  </a:cubicBezTo>
                  <a:cubicBezTo>
                    <a:pt x="14144" y="15308"/>
                    <a:pt x="14144" y="13045"/>
                    <a:pt x="13811" y="11110"/>
                  </a:cubicBezTo>
                  <a:lnTo>
                    <a:pt x="13811" y="11107"/>
                  </a:lnTo>
                  <a:cubicBezTo>
                    <a:pt x="13804" y="11064"/>
                    <a:pt x="13771" y="11045"/>
                    <a:pt x="13735" y="11045"/>
                  </a:cubicBezTo>
                  <a:cubicBezTo>
                    <a:pt x="13689" y="11045"/>
                    <a:pt x="13639" y="11077"/>
                    <a:pt x="13638" y="11132"/>
                  </a:cubicBezTo>
                  <a:cubicBezTo>
                    <a:pt x="13618" y="12219"/>
                    <a:pt x="13643" y="13563"/>
                    <a:pt x="13059" y="14510"/>
                  </a:cubicBezTo>
                  <a:cubicBezTo>
                    <a:pt x="12505" y="15414"/>
                    <a:pt x="11576" y="15784"/>
                    <a:pt x="10616" y="15784"/>
                  </a:cubicBezTo>
                  <a:cubicBezTo>
                    <a:pt x="9993" y="15784"/>
                    <a:pt x="9357" y="15629"/>
                    <a:pt x="8800" y="15364"/>
                  </a:cubicBezTo>
                  <a:cubicBezTo>
                    <a:pt x="6950" y="14482"/>
                    <a:pt x="5413" y="12643"/>
                    <a:pt x="4315" y="10964"/>
                  </a:cubicBezTo>
                  <a:cubicBezTo>
                    <a:pt x="3296" y="9405"/>
                    <a:pt x="2545" y="7690"/>
                    <a:pt x="2074" y="5892"/>
                  </a:cubicBezTo>
                  <a:cubicBezTo>
                    <a:pt x="1567" y="3965"/>
                    <a:pt x="1608" y="2076"/>
                    <a:pt x="1463" y="119"/>
                  </a:cubicBezTo>
                  <a:cubicBezTo>
                    <a:pt x="1456" y="45"/>
                    <a:pt x="1392" y="0"/>
                    <a:pt x="133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300434" y="-1225833"/>
              <a:ext cx="673226" cy="985474"/>
            </a:xfrm>
            <a:custGeom>
              <a:avLst/>
              <a:gdLst/>
              <a:ahLst/>
              <a:cxnLst/>
              <a:rect l="l" t="t" r="r" b="b"/>
              <a:pathLst>
                <a:path w="15045" h="22023" extrusionOk="0">
                  <a:moveTo>
                    <a:pt x="4196" y="0"/>
                  </a:moveTo>
                  <a:cubicBezTo>
                    <a:pt x="2522" y="0"/>
                    <a:pt x="912" y="716"/>
                    <a:pt x="23" y="2250"/>
                  </a:cubicBezTo>
                  <a:cubicBezTo>
                    <a:pt x="0" y="2289"/>
                    <a:pt x="37" y="2335"/>
                    <a:pt x="74" y="2335"/>
                  </a:cubicBezTo>
                  <a:cubicBezTo>
                    <a:pt x="87" y="2335"/>
                    <a:pt x="100" y="2330"/>
                    <a:pt x="111" y="2316"/>
                  </a:cubicBezTo>
                  <a:cubicBezTo>
                    <a:pt x="1146" y="1058"/>
                    <a:pt x="2622" y="459"/>
                    <a:pt x="4133" y="459"/>
                  </a:cubicBezTo>
                  <a:cubicBezTo>
                    <a:pt x="5109" y="459"/>
                    <a:pt x="6100" y="709"/>
                    <a:pt x="6997" y="1193"/>
                  </a:cubicBezTo>
                  <a:cubicBezTo>
                    <a:pt x="9183" y="2371"/>
                    <a:pt x="10725" y="4565"/>
                    <a:pt x="11865" y="6713"/>
                  </a:cubicBezTo>
                  <a:cubicBezTo>
                    <a:pt x="12980" y="8817"/>
                    <a:pt x="13759" y="11099"/>
                    <a:pt x="14158" y="13448"/>
                  </a:cubicBezTo>
                  <a:cubicBezTo>
                    <a:pt x="14648" y="16339"/>
                    <a:pt x="15045" y="20628"/>
                    <a:pt x="11570" y="21718"/>
                  </a:cubicBezTo>
                  <a:cubicBezTo>
                    <a:pt x="11415" y="21767"/>
                    <a:pt x="11429" y="22022"/>
                    <a:pt x="11596" y="22022"/>
                  </a:cubicBezTo>
                  <a:cubicBezTo>
                    <a:pt x="11601" y="22022"/>
                    <a:pt x="11606" y="22022"/>
                    <a:pt x="11611" y="22021"/>
                  </a:cubicBezTo>
                  <a:cubicBezTo>
                    <a:pt x="14472" y="21779"/>
                    <a:pt x="14946" y="18437"/>
                    <a:pt x="14902" y="16143"/>
                  </a:cubicBezTo>
                  <a:lnTo>
                    <a:pt x="14904" y="16143"/>
                  </a:lnTo>
                  <a:cubicBezTo>
                    <a:pt x="14841" y="12759"/>
                    <a:pt x="13974" y="9400"/>
                    <a:pt x="12341" y="6432"/>
                  </a:cubicBezTo>
                  <a:cubicBezTo>
                    <a:pt x="10973" y="3946"/>
                    <a:pt x="9029" y="1347"/>
                    <a:pt x="6254" y="358"/>
                  </a:cubicBezTo>
                  <a:cubicBezTo>
                    <a:pt x="5588" y="122"/>
                    <a:pt x="4886" y="0"/>
                    <a:pt x="419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690507" y="-259219"/>
              <a:ext cx="34187" cy="23179"/>
            </a:xfrm>
            <a:custGeom>
              <a:avLst/>
              <a:gdLst/>
              <a:ahLst/>
              <a:cxnLst/>
              <a:rect l="l" t="t" r="r" b="b"/>
              <a:pathLst>
                <a:path w="764" h="518" extrusionOk="0">
                  <a:moveTo>
                    <a:pt x="265" y="1"/>
                  </a:moveTo>
                  <a:cubicBezTo>
                    <a:pt x="127" y="1"/>
                    <a:pt x="1" y="99"/>
                    <a:pt x="1" y="258"/>
                  </a:cubicBezTo>
                  <a:cubicBezTo>
                    <a:pt x="1" y="419"/>
                    <a:pt x="127" y="518"/>
                    <a:pt x="266" y="518"/>
                  </a:cubicBezTo>
                  <a:cubicBezTo>
                    <a:pt x="310" y="518"/>
                    <a:pt x="355" y="508"/>
                    <a:pt x="397" y="486"/>
                  </a:cubicBezTo>
                  <a:cubicBezTo>
                    <a:pt x="405" y="484"/>
                    <a:pt x="414" y="478"/>
                    <a:pt x="422" y="473"/>
                  </a:cubicBezTo>
                  <a:cubicBezTo>
                    <a:pt x="427" y="469"/>
                    <a:pt x="431" y="468"/>
                    <a:pt x="432" y="468"/>
                  </a:cubicBezTo>
                  <a:lnTo>
                    <a:pt x="432" y="468"/>
                  </a:lnTo>
                  <a:cubicBezTo>
                    <a:pt x="433" y="468"/>
                    <a:pt x="428" y="471"/>
                    <a:pt x="416" y="478"/>
                  </a:cubicBezTo>
                  <a:cubicBezTo>
                    <a:pt x="419" y="479"/>
                    <a:pt x="421" y="479"/>
                    <a:pt x="424" y="479"/>
                  </a:cubicBezTo>
                  <a:cubicBezTo>
                    <a:pt x="441" y="479"/>
                    <a:pt x="466" y="472"/>
                    <a:pt x="483" y="470"/>
                  </a:cubicBezTo>
                  <a:cubicBezTo>
                    <a:pt x="524" y="464"/>
                    <a:pt x="568" y="456"/>
                    <a:pt x="612" y="451"/>
                  </a:cubicBezTo>
                  <a:cubicBezTo>
                    <a:pt x="695" y="440"/>
                    <a:pt x="763" y="338"/>
                    <a:pt x="758" y="258"/>
                  </a:cubicBezTo>
                  <a:cubicBezTo>
                    <a:pt x="755" y="181"/>
                    <a:pt x="700" y="79"/>
                    <a:pt x="612" y="68"/>
                  </a:cubicBezTo>
                  <a:cubicBezTo>
                    <a:pt x="568" y="60"/>
                    <a:pt x="527" y="54"/>
                    <a:pt x="483" y="49"/>
                  </a:cubicBezTo>
                  <a:cubicBezTo>
                    <a:pt x="461" y="46"/>
                    <a:pt x="439" y="43"/>
                    <a:pt x="416" y="40"/>
                  </a:cubicBezTo>
                  <a:lnTo>
                    <a:pt x="416" y="40"/>
                  </a:lnTo>
                  <a:cubicBezTo>
                    <a:pt x="422" y="43"/>
                    <a:pt x="427" y="46"/>
                    <a:pt x="433" y="51"/>
                  </a:cubicBezTo>
                  <a:cubicBezTo>
                    <a:pt x="422" y="43"/>
                    <a:pt x="408" y="35"/>
                    <a:pt x="397" y="32"/>
                  </a:cubicBezTo>
                  <a:cubicBezTo>
                    <a:pt x="355" y="11"/>
                    <a:pt x="309" y="1"/>
                    <a:pt x="26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558454" y="-298732"/>
              <a:ext cx="23313" cy="34321"/>
            </a:xfrm>
            <a:custGeom>
              <a:avLst/>
              <a:gdLst/>
              <a:ahLst/>
              <a:cxnLst/>
              <a:rect l="l" t="t" r="r" b="b"/>
              <a:pathLst>
                <a:path w="521" h="767" extrusionOk="0">
                  <a:moveTo>
                    <a:pt x="269" y="1"/>
                  </a:moveTo>
                  <a:cubicBezTo>
                    <a:pt x="267" y="1"/>
                    <a:pt x="264" y="1"/>
                    <a:pt x="262" y="1"/>
                  </a:cubicBezTo>
                  <a:cubicBezTo>
                    <a:pt x="108" y="7"/>
                    <a:pt x="25" y="114"/>
                    <a:pt x="6" y="254"/>
                  </a:cubicBezTo>
                  <a:cubicBezTo>
                    <a:pt x="0" y="304"/>
                    <a:pt x="14" y="342"/>
                    <a:pt x="31" y="384"/>
                  </a:cubicBezTo>
                  <a:cubicBezTo>
                    <a:pt x="36" y="439"/>
                    <a:pt x="42" y="494"/>
                    <a:pt x="47" y="552"/>
                  </a:cubicBezTo>
                  <a:cubicBezTo>
                    <a:pt x="58" y="659"/>
                    <a:pt x="134" y="767"/>
                    <a:pt x="253" y="767"/>
                  </a:cubicBezTo>
                  <a:cubicBezTo>
                    <a:pt x="256" y="767"/>
                    <a:pt x="259" y="767"/>
                    <a:pt x="262" y="766"/>
                  </a:cubicBezTo>
                  <a:cubicBezTo>
                    <a:pt x="386" y="761"/>
                    <a:pt x="463" y="670"/>
                    <a:pt x="474" y="552"/>
                  </a:cubicBezTo>
                  <a:cubicBezTo>
                    <a:pt x="479" y="494"/>
                    <a:pt x="485" y="439"/>
                    <a:pt x="493" y="381"/>
                  </a:cubicBezTo>
                  <a:cubicBezTo>
                    <a:pt x="510" y="342"/>
                    <a:pt x="521" y="301"/>
                    <a:pt x="515" y="254"/>
                  </a:cubicBezTo>
                  <a:cubicBezTo>
                    <a:pt x="507" y="185"/>
                    <a:pt x="493" y="128"/>
                    <a:pt x="441" y="75"/>
                  </a:cubicBezTo>
                  <a:cubicBezTo>
                    <a:pt x="398" y="33"/>
                    <a:pt x="331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133969" y="-1250535"/>
              <a:ext cx="307997" cy="880855"/>
            </a:xfrm>
            <a:custGeom>
              <a:avLst/>
              <a:gdLst/>
              <a:ahLst/>
              <a:cxnLst/>
              <a:rect l="l" t="t" r="r" b="b"/>
              <a:pathLst>
                <a:path w="6883" h="19685" extrusionOk="0">
                  <a:moveTo>
                    <a:pt x="5410" y="1"/>
                  </a:moveTo>
                  <a:cubicBezTo>
                    <a:pt x="1717" y="1"/>
                    <a:pt x="1" y="4285"/>
                    <a:pt x="362" y="7502"/>
                  </a:cubicBezTo>
                  <a:cubicBezTo>
                    <a:pt x="860" y="11968"/>
                    <a:pt x="3539" y="16453"/>
                    <a:pt x="6604" y="19641"/>
                  </a:cubicBezTo>
                  <a:cubicBezTo>
                    <a:pt x="6633" y="19671"/>
                    <a:pt x="6665" y="19684"/>
                    <a:pt x="6696" y="19684"/>
                  </a:cubicBezTo>
                  <a:cubicBezTo>
                    <a:pt x="6797" y="19684"/>
                    <a:pt x="6883" y="19549"/>
                    <a:pt x="6796" y="19446"/>
                  </a:cubicBezTo>
                  <a:cubicBezTo>
                    <a:pt x="4412" y="16571"/>
                    <a:pt x="2369" y="13394"/>
                    <a:pt x="1281" y="9790"/>
                  </a:cubicBezTo>
                  <a:cubicBezTo>
                    <a:pt x="98" y="5869"/>
                    <a:pt x="965" y="605"/>
                    <a:pt x="5912" y="219"/>
                  </a:cubicBezTo>
                  <a:cubicBezTo>
                    <a:pt x="6039" y="211"/>
                    <a:pt x="6036" y="38"/>
                    <a:pt x="5912" y="27"/>
                  </a:cubicBezTo>
                  <a:cubicBezTo>
                    <a:pt x="5741" y="9"/>
                    <a:pt x="5574" y="1"/>
                    <a:pt x="5410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490436" y="-1292151"/>
              <a:ext cx="36022" cy="26580"/>
            </a:xfrm>
            <a:custGeom>
              <a:avLst/>
              <a:gdLst/>
              <a:ahLst/>
              <a:cxnLst/>
              <a:rect l="l" t="t" r="r" b="b"/>
              <a:pathLst>
                <a:path w="805" h="594" extrusionOk="0">
                  <a:moveTo>
                    <a:pt x="288" y="1"/>
                  </a:moveTo>
                  <a:cubicBezTo>
                    <a:pt x="139" y="1"/>
                    <a:pt x="1" y="150"/>
                    <a:pt x="9" y="296"/>
                  </a:cubicBezTo>
                  <a:cubicBezTo>
                    <a:pt x="14" y="443"/>
                    <a:pt x="132" y="594"/>
                    <a:pt x="291" y="594"/>
                  </a:cubicBezTo>
                  <a:cubicBezTo>
                    <a:pt x="295" y="594"/>
                    <a:pt x="299" y="593"/>
                    <a:pt x="303" y="593"/>
                  </a:cubicBezTo>
                  <a:cubicBezTo>
                    <a:pt x="391" y="585"/>
                    <a:pt x="482" y="585"/>
                    <a:pt x="570" y="560"/>
                  </a:cubicBezTo>
                  <a:cubicBezTo>
                    <a:pt x="678" y="527"/>
                    <a:pt x="804" y="423"/>
                    <a:pt x="799" y="296"/>
                  </a:cubicBezTo>
                  <a:cubicBezTo>
                    <a:pt x="793" y="172"/>
                    <a:pt x="691" y="73"/>
                    <a:pt x="579" y="34"/>
                  </a:cubicBezTo>
                  <a:cubicBezTo>
                    <a:pt x="490" y="7"/>
                    <a:pt x="394" y="7"/>
                    <a:pt x="303" y="1"/>
                  </a:cubicBezTo>
                  <a:cubicBezTo>
                    <a:pt x="298" y="1"/>
                    <a:pt x="293" y="1"/>
                    <a:pt x="28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623742" y="-1264675"/>
              <a:ext cx="34053" cy="24477"/>
            </a:xfrm>
            <a:custGeom>
              <a:avLst/>
              <a:gdLst/>
              <a:ahLst/>
              <a:cxnLst/>
              <a:rect l="l" t="t" r="r" b="b"/>
              <a:pathLst>
                <a:path w="761" h="547" extrusionOk="0">
                  <a:moveTo>
                    <a:pt x="266" y="1"/>
                  </a:moveTo>
                  <a:cubicBezTo>
                    <a:pt x="128" y="1"/>
                    <a:pt x="1" y="135"/>
                    <a:pt x="6" y="274"/>
                  </a:cubicBezTo>
                  <a:cubicBezTo>
                    <a:pt x="14" y="412"/>
                    <a:pt x="123" y="547"/>
                    <a:pt x="270" y="547"/>
                  </a:cubicBezTo>
                  <a:cubicBezTo>
                    <a:pt x="273" y="547"/>
                    <a:pt x="276" y="546"/>
                    <a:pt x="279" y="546"/>
                  </a:cubicBezTo>
                  <a:cubicBezTo>
                    <a:pt x="367" y="541"/>
                    <a:pt x="455" y="541"/>
                    <a:pt x="540" y="519"/>
                  </a:cubicBezTo>
                  <a:cubicBezTo>
                    <a:pt x="642" y="491"/>
                    <a:pt x="760" y="392"/>
                    <a:pt x="758" y="274"/>
                  </a:cubicBezTo>
                  <a:cubicBezTo>
                    <a:pt x="752" y="158"/>
                    <a:pt x="656" y="65"/>
                    <a:pt x="551" y="29"/>
                  </a:cubicBezTo>
                  <a:cubicBezTo>
                    <a:pt x="463" y="1"/>
                    <a:pt x="369" y="4"/>
                    <a:pt x="279" y="1"/>
                  </a:cubicBezTo>
                  <a:cubicBezTo>
                    <a:pt x="274" y="1"/>
                    <a:pt x="270" y="1"/>
                    <a:pt x="26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768638" y="-1172762"/>
              <a:ext cx="26043" cy="36335"/>
            </a:xfrm>
            <a:custGeom>
              <a:avLst/>
              <a:gdLst/>
              <a:ahLst/>
              <a:cxnLst/>
              <a:rect l="l" t="t" r="r" b="b"/>
              <a:pathLst>
                <a:path w="582" h="812" extrusionOk="0">
                  <a:moveTo>
                    <a:pt x="305" y="1"/>
                  </a:moveTo>
                  <a:cubicBezTo>
                    <a:pt x="301" y="1"/>
                    <a:pt x="296" y="1"/>
                    <a:pt x="292" y="1"/>
                  </a:cubicBezTo>
                  <a:cubicBezTo>
                    <a:pt x="141" y="7"/>
                    <a:pt x="0" y="125"/>
                    <a:pt x="3" y="288"/>
                  </a:cubicBezTo>
                  <a:cubicBezTo>
                    <a:pt x="9" y="395"/>
                    <a:pt x="9" y="502"/>
                    <a:pt x="28" y="610"/>
                  </a:cubicBezTo>
                  <a:cubicBezTo>
                    <a:pt x="47" y="703"/>
                    <a:pt x="132" y="772"/>
                    <a:pt x="218" y="800"/>
                  </a:cubicBezTo>
                  <a:cubicBezTo>
                    <a:pt x="241" y="807"/>
                    <a:pt x="268" y="811"/>
                    <a:pt x="294" y="811"/>
                  </a:cubicBezTo>
                  <a:cubicBezTo>
                    <a:pt x="319" y="811"/>
                    <a:pt x="343" y="808"/>
                    <a:pt x="364" y="800"/>
                  </a:cubicBezTo>
                  <a:cubicBezTo>
                    <a:pt x="449" y="772"/>
                    <a:pt x="537" y="703"/>
                    <a:pt x="554" y="610"/>
                  </a:cubicBezTo>
                  <a:cubicBezTo>
                    <a:pt x="576" y="502"/>
                    <a:pt x="576" y="395"/>
                    <a:pt x="579" y="288"/>
                  </a:cubicBezTo>
                  <a:cubicBezTo>
                    <a:pt x="581" y="140"/>
                    <a:pt x="451" y="1"/>
                    <a:pt x="30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249241" y="-1033593"/>
              <a:ext cx="952227" cy="1039619"/>
            </a:xfrm>
            <a:custGeom>
              <a:avLst/>
              <a:gdLst/>
              <a:ahLst/>
              <a:cxnLst/>
              <a:rect l="l" t="t" r="r" b="b"/>
              <a:pathLst>
                <a:path w="21280" h="23233" extrusionOk="0">
                  <a:moveTo>
                    <a:pt x="14222" y="1"/>
                  </a:moveTo>
                  <a:cubicBezTo>
                    <a:pt x="14111" y="1"/>
                    <a:pt x="13996" y="132"/>
                    <a:pt x="14074" y="242"/>
                  </a:cubicBezTo>
                  <a:cubicBezTo>
                    <a:pt x="16147" y="3152"/>
                    <a:pt x="17692" y="6390"/>
                    <a:pt x="18496" y="9876"/>
                  </a:cubicBezTo>
                  <a:cubicBezTo>
                    <a:pt x="18964" y="11897"/>
                    <a:pt x="19248" y="13967"/>
                    <a:pt x="19438" y="16029"/>
                  </a:cubicBezTo>
                  <a:cubicBezTo>
                    <a:pt x="19622" y="18014"/>
                    <a:pt x="19666" y="20506"/>
                    <a:pt x="17899" y="21839"/>
                  </a:cubicBezTo>
                  <a:cubicBezTo>
                    <a:pt x="17228" y="22343"/>
                    <a:pt x="16435" y="22550"/>
                    <a:pt x="15582" y="22550"/>
                  </a:cubicBezTo>
                  <a:cubicBezTo>
                    <a:pt x="12809" y="22550"/>
                    <a:pt x="9400" y="20362"/>
                    <a:pt x="7505" y="19080"/>
                  </a:cubicBezTo>
                  <a:cubicBezTo>
                    <a:pt x="4666" y="17158"/>
                    <a:pt x="2455" y="14694"/>
                    <a:pt x="346" y="12026"/>
                  </a:cubicBezTo>
                  <a:cubicBezTo>
                    <a:pt x="313" y="11985"/>
                    <a:pt x="273" y="11968"/>
                    <a:pt x="233" y="11968"/>
                  </a:cubicBezTo>
                  <a:cubicBezTo>
                    <a:pt x="116" y="11968"/>
                    <a:pt x="1" y="12114"/>
                    <a:pt x="68" y="12241"/>
                  </a:cubicBezTo>
                  <a:cubicBezTo>
                    <a:pt x="1935" y="15633"/>
                    <a:pt x="4972" y="18392"/>
                    <a:pt x="8257" y="20385"/>
                  </a:cubicBezTo>
                  <a:cubicBezTo>
                    <a:pt x="10111" y="21510"/>
                    <a:pt x="13079" y="23233"/>
                    <a:pt x="15649" y="23233"/>
                  </a:cubicBezTo>
                  <a:cubicBezTo>
                    <a:pt x="16620" y="23233"/>
                    <a:pt x="17533" y="22987"/>
                    <a:pt x="18309" y="22370"/>
                  </a:cubicBezTo>
                  <a:cubicBezTo>
                    <a:pt x="21280" y="20005"/>
                    <a:pt x="20035" y="15063"/>
                    <a:pt x="19493" y="11908"/>
                  </a:cubicBezTo>
                  <a:cubicBezTo>
                    <a:pt x="18738" y="7522"/>
                    <a:pt x="17144" y="3516"/>
                    <a:pt x="14322" y="49"/>
                  </a:cubicBezTo>
                  <a:cubicBezTo>
                    <a:pt x="14294" y="15"/>
                    <a:pt x="14258" y="1"/>
                    <a:pt x="14222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708138" y="-277834"/>
              <a:ext cx="347330" cy="182436"/>
            </a:xfrm>
            <a:custGeom>
              <a:avLst/>
              <a:gdLst/>
              <a:ahLst/>
              <a:cxnLst/>
              <a:rect l="l" t="t" r="r" b="b"/>
              <a:pathLst>
                <a:path w="7762" h="4077" extrusionOk="0">
                  <a:moveTo>
                    <a:pt x="6789" y="1"/>
                  </a:moveTo>
                  <a:cubicBezTo>
                    <a:pt x="6705" y="1"/>
                    <a:pt x="6624" y="66"/>
                    <a:pt x="6658" y="167"/>
                  </a:cubicBezTo>
                  <a:cubicBezTo>
                    <a:pt x="7120" y="1566"/>
                    <a:pt x="6413" y="3055"/>
                    <a:pt x="4987" y="3543"/>
                  </a:cubicBezTo>
                  <a:cubicBezTo>
                    <a:pt x="4623" y="3667"/>
                    <a:pt x="4260" y="3721"/>
                    <a:pt x="3900" y="3721"/>
                  </a:cubicBezTo>
                  <a:cubicBezTo>
                    <a:pt x="2586" y="3721"/>
                    <a:pt x="1314" y="2999"/>
                    <a:pt x="218" y="2312"/>
                  </a:cubicBezTo>
                  <a:cubicBezTo>
                    <a:pt x="196" y="2298"/>
                    <a:pt x="175" y="2292"/>
                    <a:pt x="156" y="2292"/>
                  </a:cubicBezTo>
                  <a:cubicBezTo>
                    <a:pt x="59" y="2292"/>
                    <a:pt x="1" y="2442"/>
                    <a:pt x="100" y="2513"/>
                  </a:cubicBezTo>
                  <a:cubicBezTo>
                    <a:pt x="1180" y="3310"/>
                    <a:pt x="2625" y="4076"/>
                    <a:pt x="4026" y="4076"/>
                  </a:cubicBezTo>
                  <a:cubicBezTo>
                    <a:pt x="4620" y="4076"/>
                    <a:pt x="5207" y="3938"/>
                    <a:pt x="5755" y="3606"/>
                  </a:cubicBezTo>
                  <a:cubicBezTo>
                    <a:pt x="6925" y="2896"/>
                    <a:pt x="7762" y="1302"/>
                    <a:pt x="6911" y="63"/>
                  </a:cubicBezTo>
                  <a:cubicBezTo>
                    <a:pt x="6881" y="20"/>
                    <a:pt x="6834" y="1"/>
                    <a:pt x="6789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703215" y="-1045317"/>
              <a:ext cx="222529" cy="667140"/>
            </a:xfrm>
            <a:custGeom>
              <a:avLst/>
              <a:gdLst/>
              <a:ahLst/>
              <a:cxnLst/>
              <a:rect l="l" t="t" r="r" b="b"/>
              <a:pathLst>
                <a:path w="4973" h="14909" extrusionOk="0">
                  <a:moveTo>
                    <a:pt x="219" y="0"/>
                  </a:moveTo>
                  <a:cubicBezTo>
                    <a:pt x="109" y="0"/>
                    <a:pt x="1" y="120"/>
                    <a:pt x="77" y="231"/>
                  </a:cubicBezTo>
                  <a:cubicBezTo>
                    <a:pt x="1520" y="2365"/>
                    <a:pt x="2789" y="4367"/>
                    <a:pt x="3431" y="6905"/>
                  </a:cubicBezTo>
                  <a:cubicBezTo>
                    <a:pt x="4092" y="9526"/>
                    <a:pt x="4083" y="12236"/>
                    <a:pt x="3547" y="14876"/>
                  </a:cubicBezTo>
                  <a:cubicBezTo>
                    <a:pt x="3543" y="14896"/>
                    <a:pt x="3560" y="14909"/>
                    <a:pt x="3575" y="14909"/>
                  </a:cubicBezTo>
                  <a:cubicBezTo>
                    <a:pt x="3586" y="14909"/>
                    <a:pt x="3596" y="14903"/>
                    <a:pt x="3599" y="14890"/>
                  </a:cubicBezTo>
                  <a:cubicBezTo>
                    <a:pt x="4973" y="10011"/>
                    <a:pt x="3984" y="3764"/>
                    <a:pt x="322" y="44"/>
                  </a:cubicBezTo>
                  <a:cubicBezTo>
                    <a:pt x="292" y="13"/>
                    <a:pt x="256" y="0"/>
                    <a:pt x="21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580604" y="-1120943"/>
              <a:ext cx="31860" cy="43002"/>
            </a:xfrm>
            <a:custGeom>
              <a:avLst/>
              <a:gdLst/>
              <a:ahLst/>
              <a:cxnLst/>
              <a:rect l="l" t="t" r="r" b="b"/>
              <a:pathLst>
                <a:path w="712" h="961" extrusionOk="0">
                  <a:moveTo>
                    <a:pt x="356" y="1"/>
                  </a:moveTo>
                  <a:cubicBezTo>
                    <a:pt x="297" y="1"/>
                    <a:pt x="239" y="16"/>
                    <a:pt x="191" y="46"/>
                  </a:cubicBezTo>
                  <a:cubicBezTo>
                    <a:pt x="48" y="134"/>
                    <a:pt x="1" y="267"/>
                    <a:pt x="1" y="424"/>
                  </a:cubicBezTo>
                  <a:lnTo>
                    <a:pt x="1" y="605"/>
                  </a:lnTo>
                  <a:cubicBezTo>
                    <a:pt x="1" y="788"/>
                    <a:pt x="159" y="961"/>
                    <a:pt x="343" y="961"/>
                  </a:cubicBezTo>
                  <a:cubicBezTo>
                    <a:pt x="347" y="961"/>
                    <a:pt x="352" y="961"/>
                    <a:pt x="356" y="960"/>
                  </a:cubicBezTo>
                  <a:cubicBezTo>
                    <a:pt x="549" y="952"/>
                    <a:pt x="711" y="804"/>
                    <a:pt x="711" y="605"/>
                  </a:cubicBezTo>
                  <a:lnTo>
                    <a:pt x="711" y="424"/>
                  </a:lnTo>
                  <a:cubicBezTo>
                    <a:pt x="711" y="267"/>
                    <a:pt x="664" y="134"/>
                    <a:pt x="524" y="46"/>
                  </a:cubicBezTo>
                  <a:cubicBezTo>
                    <a:pt x="474" y="16"/>
                    <a:pt x="415" y="1"/>
                    <a:pt x="35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436022" y="-725544"/>
              <a:ext cx="137285" cy="165521"/>
            </a:xfrm>
            <a:custGeom>
              <a:avLst/>
              <a:gdLst/>
              <a:ahLst/>
              <a:cxnLst/>
              <a:rect l="l" t="t" r="r" b="b"/>
              <a:pathLst>
                <a:path w="3068" h="3699" extrusionOk="0">
                  <a:moveTo>
                    <a:pt x="52" y="0"/>
                  </a:moveTo>
                  <a:cubicBezTo>
                    <a:pt x="27" y="0"/>
                    <a:pt x="0" y="25"/>
                    <a:pt x="8" y="54"/>
                  </a:cubicBezTo>
                  <a:cubicBezTo>
                    <a:pt x="399" y="1565"/>
                    <a:pt x="1508" y="3014"/>
                    <a:pt x="2937" y="3691"/>
                  </a:cubicBezTo>
                  <a:cubicBezTo>
                    <a:pt x="2949" y="3696"/>
                    <a:pt x="2960" y="3699"/>
                    <a:pt x="2970" y="3699"/>
                  </a:cubicBezTo>
                  <a:cubicBezTo>
                    <a:pt x="3032" y="3699"/>
                    <a:pt x="3067" y="3618"/>
                    <a:pt x="3006" y="3575"/>
                  </a:cubicBezTo>
                  <a:cubicBezTo>
                    <a:pt x="1673" y="2620"/>
                    <a:pt x="729" y="1541"/>
                    <a:pt x="82" y="21"/>
                  </a:cubicBezTo>
                  <a:cubicBezTo>
                    <a:pt x="76" y="6"/>
                    <a:pt x="64" y="0"/>
                    <a:pt x="5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778124" y="-629021"/>
              <a:ext cx="33561" cy="39199"/>
            </a:xfrm>
            <a:custGeom>
              <a:avLst/>
              <a:gdLst/>
              <a:ahLst/>
              <a:cxnLst/>
              <a:rect l="l" t="t" r="r" b="b"/>
              <a:pathLst>
                <a:path w="750" h="876" extrusionOk="0">
                  <a:moveTo>
                    <a:pt x="375" y="0"/>
                  </a:moveTo>
                  <a:cubicBezTo>
                    <a:pt x="268" y="0"/>
                    <a:pt x="161" y="61"/>
                    <a:pt x="130" y="182"/>
                  </a:cubicBezTo>
                  <a:cubicBezTo>
                    <a:pt x="105" y="273"/>
                    <a:pt x="80" y="367"/>
                    <a:pt x="55" y="457"/>
                  </a:cubicBezTo>
                  <a:cubicBezTo>
                    <a:pt x="0" y="664"/>
                    <a:pt x="160" y="876"/>
                    <a:pt x="375" y="876"/>
                  </a:cubicBezTo>
                  <a:cubicBezTo>
                    <a:pt x="590" y="876"/>
                    <a:pt x="749" y="664"/>
                    <a:pt x="694" y="457"/>
                  </a:cubicBezTo>
                  <a:cubicBezTo>
                    <a:pt x="669" y="367"/>
                    <a:pt x="645" y="273"/>
                    <a:pt x="620" y="182"/>
                  </a:cubicBezTo>
                  <a:cubicBezTo>
                    <a:pt x="588" y="61"/>
                    <a:pt x="481" y="0"/>
                    <a:pt x="375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53198" y="-1377442"/>
              <a:ext cx="590846" cy="802681"/>
            </a:xfrm>
            <a:custGeom>
              <a:avLst/>
              <a:gdLst/>
              <a:ahLst/>
              <a:cxnLst/>
              <a:rect l="l" t="t" r="r" b="b"/>
              <a:pathLst>
                <a:path w="13204" h="17938" extrusionOk="0">
                  <a:moveTo>
                    <a:pt x="6947" y="0"/>
                  </a:moveTo>
                  <a:cubicBezTo>
                    <a:pt x="4565" y="0"/>
                    <a:pt x="2343" y="845"/>
                    <a:pt x="1195" y="3243"/>
                  </a:cubicBezTo>
                  <a:cubicBezTo>
                    <a:pt x="303" y="5101"/>
                    <a:pt x="372" y="7276"/>
                    <a:pt x="655" y="9270"/>
                  </a:cubicBezTo>
                  <a:cubicBezTo>
                    <a:pt x="1079" y="12249"/>
                    <a:pt x="1936" y="15159"/>
                    <a:pt x="3166" y="17904"/>
                  </a:cubicBezTo>
                  <a:cubicBezTo>
                    <a:pt x="3176" y="17928"/>
                    <a:pt x="3197" y="17938"/>
                    <a:pt x="3220" y="17938"/>
                  </a:cubicBezTo>
                  <a:cubicBezTo>
                    <a:pt x="3264" y="17938"/>
                    <a:pt x="3313" y="17898"/>
                    <a:pt x="3293" y="17849"/>
                  </a:cubicBezTo>
                  <a:cubicBezTo>
                    <a:pt x="1784" y="13953"/>
                    <a:pt x="0" y="8967"/>
                    <a:pt x="1027" y="4751"/>
                  </a:cubicBezTo>
                  <a:cubicBezTo>
                    <a:pt x="1669" y="2114"/>
                    <a:pt x="3855" y="577"/>
                    <a:pt x="6503" y="423"/>
                  </a:cubicBezTo>
                  <a:cubicBezTo>
                    <a:pt x="6652" y="415"/>
                    <a:pt x="6800" y="410"/>
                    <a:pt x="6946" y="410"/>
                  </a:cubicBezTo>
                  <a:cubicBezTo>
                    <a:pt x="9045" y="410"/>
                    <a:pt x="10975" y="1251"/>
                    <a:pt x="12987" y="1753"/>
                  </a:cubicBezTo>
                  <a:cubicBezTo>
                    <a:pt x="12997" y="1755"/>
                    <a:pt x="13006" y="1756"/>
                    <a:pt x="13015" y="1756"/>
                  </a:cubicBezTo>
                  <a:cubicBezTo>
                    <a:pt x="13132" y="1756"/>
                    <a:pt x="13204" y="1586"/>
                    <a:pt x="13084" y="1527"/>
                  </a:cubicBezTo>
                  <a:cubicBezTo>
                    <a:pt x="11350" y="680"/>
                    <a:pt x="9084" y="0"/>
                    <a:pt x="6947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7" name="Google Shape;527;p7"/>
          <p:cNvSpPr/>
          <p:nvPr/>
        </p:nvSpPr>
        <p:spPr>
          <a:xfrm>
            <a:off x="183252" y="2775265"/>
            <a:ext cx="300406" cy="300418"/>
          </a:xfrm>
          <a:custGeom>
            <a:avLst/>
            <a:gdLst/>
            <a:ahLst/>
            <a:cxnLst/>
            <a:rect l="l" t="t" r="r" b="b"/>
            <a:pathLst>
              <a:path w="4723" h="4723" extrusionOk="0">
                <a:moveTo>
                  <a:pt x="2297" y="0"/>
                </a:moveTo>
                <a:cubicBezTo>
                  <a:pt x="2297" y="0"/>
                  <a:pt x="2129" y="1091"/>
                  <a:pt x="2096" y="2101"/>
                </a:cubicBezTo>
                <a:cubicBezTo>
                  <a:pt x="1294" y="2159"/>
                  <a:pt x="0" y="2423"/>
                  <a:pt x="0" y="2423"/>
                </a:cubicBezTo>
                <a:cubicBezTo>
                  <a:pt x="0" y="2423"/>
                  <a:pt x="1082" y="2594"/>
                  <a:pt x="2090" y="2627"/>
                </a:cubicBezTo>
                <a:cubicBezTo>
                  <a:pt x="2112" y="3657"/>
                  <a:pt x="2297" y="4722"/>
                  <a:pt x="2297" y="4722"/>
                </a:cubicBezTo>
                <a:cubicBezTo>
                  <a:pt x="2297" y="4722"/>
                  <a:pt x="2561" y="3431"/>
                  <a:pt x="2621" y="2630"/>
                </a:cubicBezTo>
                <a:cubicBezTo>
                  <a:pt x="3651" y="2608"/>
                  <a:pt x="4722" y="2423"/>
                  <a:pt x="4722" y="2423"/>
                </a:cubicBezTo>
                <a:cubicBezTo>
                  <a:pt x="4722" y="2423"/>
                  <a:pt x="3420" y="2156"/>
                  <a:pt x="2621" y="2101"/>
                </a:cubicBezTo>
                <a:cubicBezTo>
                  <a:pt x="2564" y="1303"/>
                  <a:pt x="2297" y="0"/>
                  <a:pt x="229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8" name="Google Shape;528;p7"/>
          <p:cNvGrpSpPr/>
          <p:nvPr/>
        </p:nvGrpSpPr>
        <p:grpSpPr>
          <a:xfrm>
            <a:off x="5968669" y="3558444"/>
            <a:ext cx="1587045" cy="1764437"/>
            <a:chOff x="-2461806" y="-1519518"/>
            <a:chExt cx="1587045" cy="1764437"/>
          </a:xfrm>
        </p:grpSpPr>
        <p:sp>
          <p:nvSpPr>
            <p:cNvPr id="529" name="Google Shape;529;p7"/>
            <p:cNvSpPr/>
            <p:nvPr/>
          </p:nvSpPr>
          <p:spPr>
            <a:xfrm>
              <a:off x="-2460239" y="-1461569"/>
              <a:ext cx="1524279" cy="1417556"/>
            </a:xfrm>
            <a:custGeom>
              <a:avLst/>
              <a:gdLst/>
              <a:ahLst/>
              <a:cxnLst/>
              <a:rect l="l" t="t" r="r" b="b"/>
              <a:pathLst>
                <a:path w="34064" h="31679" extrusionOk="0">
                  <a:moveTo>
                    <a:pt x="35" y="1"/>
                  </a:moveTo>
                  <a:cubicBezTo>
                    <a:pt x="8" y="1"/>
                    <a:pt x="1" y="41"/>
                    <a:pt x="29" y="54"/>
                  </a:cubicBezTo>
                  <a:cubicBezTo>
                    <a:pt x="8594" y="3239"/>
                    <a:pt x="9814" y="13520"/>
                    <a:pt x="13448" y="20706"/>
                  </a:cubicBezTo>
                  <a:cubicBezTo>
                    <a:pt x="15238" y="24244"/>
                    <a:pt x="17793" y="27097"/>
                    <a:pt x="21405" y="28823"/>
                  </a:cubicBezTo>
                  <a:cubicBezTo>
                    <a:pt x="25020" y="30546"/>
                    <a:pt x="29348" y="31472"/>
                    <a:pt x="33341" y="31678"/>
                  </a:cubicBezTo>
                  <a:cubicBezTo>
                    <a:pt x="33350" y="31679"/>
                    <a:pt x="33359" y="31679"/>
                    <a:pt x="33368" y="31679"/>
                  </a:cubicBezTo>
                  <a:cubicBezTo>
                    <a:pt x="33945" y="31679"/>
                    <a:pt x="34064" y="30754"/>
                    <a:pt x="33484" y="30624"/>
                  </a:cubicBezTo>
                  <a:cubicBezTo>
                    <a:pt x="29260" y="29679"/>
                    <a:pt x="24990" y="29440"/>
                    <a:pt x="21097" y="27328"/>
                  </a:cubicBezTo>
                  <a:cubicBezTo>
                    <a:pt x="16892" y="25045"/>
                    <a:pt x="14516" y="21037"/>
                    <a:pt x="12765" y="16733"/>
                  </a:cubicBezTo>
                  <a:cubicBezTo>
                    <a:pt x="10186" y="10395"/>
                    <a:pt x="7669" y="1805"/>
                    <a:pt x="42" y="1"/>
                  </a:cubicBezTo>
                  <a:cubicBezTo>
                    <a:pt x="40" y="1"/>
                    <a:pt x="37" y="1"/>
                    <a:pt x="3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7"/>
            <p:cNvSpPr/>
            <p:nvPr/>
          </p:nvSpPr>
          <p:spPr>
            <a:xfrm>
              <a:off x="-2394459" y="-1519518"/>
              <a:ext cx="1134886" cy="1069107"/>
            </a:xfrm>
            <a:custGeom>
              <a:avLst/>
              <a:gdLst/>
              <a:ahLst/>
              <a:cxnLst/>
              <a:rect l="l" t="t" r="r" b="b"/>
              <a:pathLst>
                <a:path w="25362" h="23892" extrusionOk="0">
                  <a:moveTo>
                    <a:pt x="72" y="0"/>
                  </a:moveTo>
                  <a:cubicBezTo>
                    <a:pt x="26" y="0"/>
                    <a:pt x="1" y="71"/>
                    <a:pt x="48" y="93"/>
                  </a:cubicBezTo>
                  <a:cubicBezTo>
                    <a:pt x="3214" y="1539"/>
                    <a:pt x="6061" y="3133"/>
                    <a:pt x="8024" y="6123"/>
                  </a:cubicBezTo>
                  <a:cubicBezTo>
                    <a:pt x="9767" y="8783"/>
                    <a:pt x="10643" y="11899"/>
                    <a:pt x="12006" y="14749"/>
                  </a:cubicBezTo>
                  <a:cubicBezTo>
                    <a:pt x="14210" y="19351"/>
                    <a:pt x="19004" y="23891"/>
                    <a:pt x="24450" y="23891"/>
                  </a:cubicBezTo>
                  <a:cubicBezTo>
                    <a:pt x="24501" y="23891"/>
                    <a:pt x="24551" y="23891"/>
                    <a:pt x="24602" y="23890"/>
                  </a:cubicBezTo>
                  <a:cubicBezTo>
                    <a:pt x="25219" y="23882"/>
                    <a:pt x="25362" y="22965"/>
                    <a:pt x="24748" y="22802"/>
                  </a:cubicBezTo>
                  <a:cubicBezTo>
                    <a:pt x="21686" y="21987"/>
                    <a:pt x="19018" y="21250"/>
                    <a:pt x="16551" y="19121"/>
                  </a:cubicBezTo>
                  <a:cubicBezTo>
                    <a:pt x="14115" y="17021"/>
                    <a:pt x="12766" y="14174"/>
                    <a:pt x="11483" y="11291"/>
                  </a:cubicBezTo>
                  <a:cubicBezTo>
                    <a:pt x="10340" y="8722"/>
                    <a:pt x="9134" y="6120"/>
                    <a:pt x="7083" y="4135"/>
                  </a:cubicBezTo>
                  <a:cubicBezTo>
                    <a:pt x="5136" y="2252"/>
                    <a:pt x="2680" y="779"/>
                    <a:pt x="87" y="2"/>
                  </a:cubicBezTo>
                  <a:cubicBezTo>
                    <a:pt x="82" y="1"/>
                    <a:pt x="77" y="0"/>
                    <a:pt x="7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-2461806" y="-1423219"/>
              <a:ext cx="824159" cy="1573635"/>
            </a:xfrm>
            <a:custGeom>
              <a:avLst/>
              <a:gdLst/>
              <a:ahLst/>
              <a:cxnLst/>
              <a:rect l="l" t="t" r="r" b="b"/>
              <a:pathLst>
                <a:path w="18418" h="35167" extrusionOk="0">
                  <a:moveTo>
                    <a:pt x="88" y="1"/>
                  </a:moveTo>
                  <a:cubicBezTo>
                    <a:pt x="34" y="1"/>
                    <a:pt x="1" y="91"/>
                    <a:pt x="58" y="116"/>
                  </a:cubicBezTo>
                  <a:cubicBezTo>
                    <a:pt x="8100" y="3641"/>
                    <a:pt x="4381" y="14929"/>
                    <a:pt x="6016" y="21576"/>
                  </a:cubicBezTo>
                  <a:cubicBezTo>
                    <a:pt x="7429" y="27308"/>
                    <a:pt x="11897" y="33417"/>
                    <a:pt x="17770" y="35149"/>
                  </a:cubicBezTo>
                  <a:cubicBezTo>
                    <a:pt x="17811" y="35161"/>
                    <a:pt x="17850" y="35167"/>
                    <a:pt x="17887" y="35167"/>
                  </a:cubicBezTo>
                  <a:cubicBezTo>
                    <a:pt x="18248" y="35167"/>
                    <a:pt x="18418" y="34637"/>
                    <a:pt x="18076" y="34425"/>
                  </a:cubicBezTo>
                  <a:lnTo>
                    <a:pt x="18076" y="34425"/>
                  </a:lnTo>
                  <a:lnTo>
                    <a:pt x="18076" y="34428"/>
                  </a:lnTo>
                  <a:cubicBezTo>
                    <a:pt x="14970" y="32509"/>
                    <a:pt x="12175" y="30573"/>
                    <a:pt x="10066" y="27514"/>
                  </a:cubicBezTo>
                  <a:cubicBezTo>
                    <a:pt x="7891" y="24351"/>
                    <a:pt x="6820" y="20766"/>
                    <a:pt x="6644" y="16950"/>
                  </a:cubicBezTo>
                  <a:cubicBezTo>
                    <a:pt x="6374" y="11063"/>
                    <a:pt x="7040" y="2492"/>
                    <a:pt x="105" y="4"/>
                  </a:cubicBezTo>
                  <a:cubicBezTo>
                    <a:pt x="99" y="1"/>
                    <a:pt x="93" y="1"/>
                    <a:pt x="8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7"/>
            <p:cNvSpPr/>
            <p:nvPr/>
          </p:nvSpPr>
          <p:spPr>
            <a:xfrm>
              <a:off x="-2045018" y="-831867"/>
              <a:ext cx="976793" cy="1016305"/>
            </a:xfrm>
            <a:custGeom>
              <a:avLst/>
              <a:gdLst/>
              <a:ahLst/>
              <a:cxnLst/>
              <a:rect l="l" t="t" r="r" b="b"/>
              <a:pathLst>
                <a:path w="21829" h="22712" extrusionOk="0">
                  <a:moveTo>
                    <a:pt x="50" y="1"/>
                  </a:moveTo>
                  <a:cubicBezTo>
                    <a:pt x="25" y="1"/>
                    <a:pt x="1" y="17"/>
                    <a:pt x="1" y="48"/>
                  </a:cubicBezTo>
                  <a:cubicBezTo>
                    <a:pt x="136" y="5863"/>
                    <a:pt x="2278" y="11351"/>
                    <a:pt x="6278" y="15615"/>
                  </a:cubicBezTo>
                  <a:cubicBezTo>
                    <a:pt x="10031" y="19619"/>
                    <a:pt x="15775" y="22712"/>
                    <a:pt x="21364" y="22712"/>
                  </a:cubicBezTo>
                  <a:cubicBezTo>
                    <a:pt x="21425" y="22712"/>
                    <a:pt x="21487" y="22711"/>
                    <a:pt x="21548" y="22711"/>
                  </a:cubicBezTo>
                  <a:cubicBezTo>
                    <a:pt x="21765" y="22708"/>
                    <a:pt x="21829" y="22361"/>
                    <a:pt x="21600" y="22320"/>
                  </a:cubicBezTo>
                  <a:cubicBezTo>
                    <a:pt x="16017" y="21268"/>
                    <a:pt x="11008" y="19481"/>
                    <a:pt x="6898" y="15373"/>
                  </a:cubicBezTo>
                  <a:cubicBezTo>
                    <a:pt x="2870" y="11351"/>
                    <a:pt x="460" y="5717"/>
                    <a:pt x="103" y="48"/>
                  </a:cubicBezTo>
                  <a:cubicBezTo>
                    <a:pt x="100" y="17"/>
                    <a:pt x="74" y="1"/>
                    <a:pt x="50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7"/>
            <p:cNvSpPr/>
            <p:nvPr/>
          </p:nvSpPr>
          <p:spPr>
            <a:xfrm>
              <a:off x="-1645323" y="-474012"/>
              <a:ext cx="414362" cy="215191"/>
            </a:xfrm>
            <a:custGeom>
              <a:avLst/>
              <a:gdLst/>
              <a:ahLst/>
              <a:cxnLst/>
              <a:rect l="l" t="t" r="r" b="b"/>
              <a:pathLst>
                <a:path w="9260" h="4809" extrusionOk="0">
                  <a:moveTo>
                    <a:pt x="137" y="1"/>
                  </a:moveTo>
                  <a:cubicBezTo>
                    <a:pt x="64" y="1"/>
                    <a:pt x="1" y="89"/>
                    <a:pt x="69" y="152"/>
                  </a:cubicBezTo>
                  <a:cubicBezTo>
                    <a:pt x="2525" y="2393"/>
                    <a:pt x="5686" y="4326"/>
                    <a:pt x="9031" y="4807"/>
                  </a:cubicBezTo>
                  <a:cubicBezTo>
                    <a:pt x="9039" y="4808"/>
                    <a:pt x="9046" y="4809"/>
                    <a:pt x="9053" y="4809"/>
                  </a:cubicBezTo>
                  <a:cubicBezTo>
                    <a:pt x="9200" y="4809"/>
                    <a:pt x="9260" y="4604"/>
                    <a:pt x="9100" y="4551"/>
                  </a:cubicBezTo>
                  <a:cubicBezTo>
                    <a:pt x="5801" y="3500"/>
                    <a:pt x="2861" y="2307"/>
                    <a:pt x="199" y="25"/>
                  </a:cubicBezTo>
                  <a:cubicBezTo>
                    <a:pt x="179" y="8"/>
                    <a:pt x="157" y="1"/>
                    <a:pt x="137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7"/>
            <p:cNvSpPr/>
            <p:nvPr/>
          </p:nvSpPr>
          <p:spPr>
            <a:xfrm>
              <a:off x="-1135637" y="-269019"/>
              <a:ext cx="54860" cy="42421"/>
            </a:xfrm>
            <a:custGeom>
              <a:avLst/>
              <a:gdLst/>
              <a:ahLst/>
              <a:cxnLst/>
              <a:rect l="l" t="t" r="r" b="b"/>
              <a:pathLst>
                <a:path w="1226" h="948" extrusionOk="0">
                  <a:moveTo>
                    <a:pt x="612" y="1"/>
                  </a:moveTo>
                  <a:cubicBezTo>
                    <a:pt x="1" y="1"/>
                    <a:pt x="1" y="948"/>
                    <a:pt x="612" y="948"/>
                  </a:cubicBezTo>
                  <a:cubicBezTo>
                    <a:pt x="1226" y="948"/>
                    <a:pt x="1226" y="1"/>
                    <a:pt x="612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7"/>
            <p:cNvSpPr/>
            <p:nvPr/>
          </p:nvSpPr>
          <p:spPr>
            <a:xfrm>
              <a:off x="-1483334" y="-76823"/>
              <a:ext cx="36290" cy="28146"/>
            </a:xfrm>
            <a:custGeom>
              <a:avLst/>
              <a:gdLst/>
              <a:ahLst/>
              <a:cxnLst/>
              <a:rect l="l" t="t" r="r" b="b"/>
              <a:pathLst>
                <a:path w="811" h="629" extrusionOk="0">
                  <a:moveTo>
                    <a:pt x="406" y="1"/>
                  </a:moveTo>
                  <a:cubicBezTo>
                    <a:pt x="1" y="1"/>
                    <a:pt x="1" y="628"/>
                    <a:pt x="406" y="628"/>
                  </a:cubicBezTo>
                  <a:cubicBezTo>
                    <a:pt x="810" y="628"/>
                    <a:pt x="810" y="1"/>
                    <a:pt x="40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7"/>
            <p:cNvSpPr/>
            <p:nvPr/>
          </p:nvSpPr>
          <p:spPr>
            <a:xfrm>
              <a:off x="-1350744" y="-27197"/>
              <a:ext cx="46716" cy="34724"/>
            </a:xfrm>
            <a:custGeom>
              <a:avLst/>
              <a:gdLst/>
              <a:ahLst/>
              <a:cxnLst/>
              <a:rect l="l" t="t" r="r" b="b"/>
              <a:pathLst>
                <a:path w="1044" h="776" extrusionOk="0">
                  <a:moveTo>
                    <a:pt x="377" y="1"/>
                  </a:moveTo>
                  <a:cubicBezTo>
                    <a:pt x="181" y="1"/>
                    <a:pt x="1" y="195"/>
                    <a:pt x="9" y="389"/>
                  </a:cubicBezTo>
                  <a:cubicBezTo>
                    <a:pt x="19" y="578"/>
                    <a:pt x="168" y="776"/>
                    <a:pt x="372" y="776"/>
                  </a:cubicBezTo>
                  <a:cubicBezTo>
                    <a:pt x="381" y="776"/>
                    <a:pt x="389" y="776"/>
                    <a:pt x="397" y="775"/>
                  </a:cubicBezTo>
                  <a:cubicBezTo>
                    <a:pt x="540" y="764"/>
                    <a:pt x="697" y="769"/>
                    <a:pt x="821" y="687"/>
                  </a:cubicBezTo>
                  <a:cubicBezTo>
                    <a:pt x="1044" y="538"/>
                    <a:pt x="1044" y="238"/>
                    <a:pt x="821" y="89"/>
                  </a:cubicBezTo>
                  <a:cubicBezTo>
                    <a:pt x="697" y="7"/>
                    <a:pt x="540" y="12"/>
                    <a:pt x="397" y="1"/>
                  </a:cubicBezTo>
                  <a:cubicBezTo>
                    <a:pt x="390" y="1"/>
                    <a:pt x="384" y="1"/>
                    <a:pt x="377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7"/>
            <p:cNvSpPr/>
            <p:nvPr/>
          </p:nvSpPr>
          <p:spPr>
            <a:xfrm>
              <a:off x="-1206832" y="19028"/>
              <a:ext cx="332071" cy="61573"/>
            </a:xfrm>
            <a:custGeom>
              <a:avLst/>
              <a:gdLst/>
              <a:ahLst/>
              <a:cxnLst/>
              <a:rect l="l" t="t" r="r" b="b"/>
              <a:pathLst>
                <a:path w="7421" h="1376" extrusionOk="0">
                  <a:moveTo>
                    <a:pt x="167" y="0"/>
                  </a:moveTo>
                  <a:cubicBezTo>
                    <a:pt x="38" y="0"/>
                    <a:pt x="0" y="204"/>
                    <a:pt x="141" y="254"/>
                  </a:cubicBezTo>
                  <a:cubicBezTo>
                    <a:pt x="1903" y="889"/>
                    <a:pt x="3870" y="1376"/>
                    <a:pt x="5791" y="1376"/>
                  </a:cubicBezTo>
                  <a:cubicBezTo>
                    <a:pt x="6286" y="1376"/>
                    <a:pt x="6779" y="1343"/>
                    <a:pt x="7263" y="1273"/>
                  </a:cubicBezTo>
                  <a:cubicBezTo>
                    <a:pt x="7420" y="1251"/>
                    <a:pt x="7365" y="1028"/>
                    <a:pt x="7228" y="1014"/>
                  </a:cubicBezTo>
                  <a:cubicBezTo>
                    <a:pt x="4829" y="799"/>
                    <a:pt x="2542" y="684"/>
                    <a:pt x="207" y="6"/>
                  </a:cubicBezTo>
                  <a:cubicBezTo>
                    <a:pt x="193" y="2"/>
                    <a:pt x="179" y="0"/>
                    <a:pt x="167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-1549472" y="159673"/>
              <a:ext cx="45419" cy="39825"/>
            </a:xfrm>
            <a:custGeom>
              <a:avLst/>
              <a:gdLst/>
              <a:ahLst/>
              <a:cxnLst/>
              <a:rect l="l" t="t" r="r" b="b"/>
              <a:pathLst>
                <a:path w="1015" h="890" extrusionOk="0">
                  <a:moveTo>
                    <a:pt x="408" y="0"/>
                  </a:moveTo>
                  <a:cubicBezTo>
                    <a:pt x="317" y="0"/>
                    <a:pt x="225" y="33"/>
                    <a:pt x="157" y="101"/>
                  </a:cubicBezTo>
                  <a:cubicBezTo>
                    <a:pt x="0" y="258"/>
                    <a:pt x="28" y="542"/>
                    <a:pt x="229" y="652"/>
                  </a:cubicBezTo>
                  <a:cubicBezTo>
                    <a:pt x="347" y="718"/>
                    <a:pt x="463" y="784"/>
                    <a:pt x="579" y="856"/>
                  </a:cubicBezTo>
                  <a:cubicBezTo>
                    <a:pt x="617" y="879"/>
                    <a:pt x="657" y="889"/>
                    <a:pt x="695" y="889"/>
                  </a:cubicBezTo>
                  <a:cubicBezTo>
                    <a:pt x="866" y="889"/>
                    <a:pt x="1015" y="688"/>
                    <a:pt x="912" y="522"/>
                  </a:cubicBezTo>
                  <a:cubicBezTo>
                    <a:pt x="840" y="407"/>
                    <a:pt x="774" y="288"/>
                    <a:pt x="711" y="173"/>
                  </a:cubicBezTo>
                  <a:cubicBezTo>
                    <a:pt x="648" y="58"/>
                    <a:pt x="528" y="0"/>
                    <a:pt x="408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-1407530" y="211358"/>
              <a:ext cx="43271" cy="33561"/>
            </a:xfrm>
            <a:custGeom>
              <a:avLst/>
              <a:gdLst/>
              <a:ahLst/>
              <a:cxnLst/>
              <a:rect l="l" t="t" r="r" b="b"/>
              <a:pathLst>
                <a:path w="967" h="750" extrusionOk="0">
                  <a:moveTo>
                    <a:pt x="485" y="1"/>
                  </a:moveTo>
                  <a:cubicBezTo>
                    <a:pt x="0" y="1"/>
                    <a:pt x="0" y="750"/>
                    <a:pt x="485" y="750"/>
                  </a:cubicBezTo>
                  <a:cubicBezTo>
                    <a:pt x="967" y="750"/>
                    <a:pt x="967" y="1"/>
                    <a:pt x="48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7"/>
          <p:cNvGrpSpPr/>
          <p:nvPr/>
        </p:nvGrpSpPr>
        <p:grpSpPr>
          <a:xfrm>
            <a:off x="118948" y="4156270"/>
            <a:ext cx="1755539" cy="1736248"/>
            <a:chOff x="3331298" y="-1225296"/>
            <a:chExt cx="2219673" cy="2195282"/>
          </a:xfrm>
        </p:grpSpPr>
        <p:sp>
          <p:nvSpPr>
            <p:cNvPr id="541" name="Google Shape;541;p7"/>
            <p:cNvSpPr/>
            <p:nvPr/>
          </p:nvSpPr>
          <p:spPr>
            <a:xfrm>
              <a:off x="4069963" y="-625844"/>
              <a:ext cx="534017" cy="680073"/>
            </a:xfrm>
            <a:custGeom>
              <a:avLst/>
              <a:gdLst/>
              <a:ahLst/>
              <a:cxnLst/>
              <a:rect l="l" t="t" r="r" b="b"/>
              <a:pathLst>
                <a:path w="11934" h="15198" extrusionOk="0">
                  <a:moveTo>
                    <a:pt x="10679" y="0"/>
                  </a:moveTo>
                  <a:cubicBezTo>
                    <a:pt x="10672" y="0"/>
                    <a:pt x="10665" y="2"/>
                    <a:pt x="10657" y="4"/>
                  </a:cubicBezTo>
                  <a:cubicBezTo>
                    <a:pt x="5641" y="1526"/>
                    <a:pt x="589" y="5665"/>
                    <a:pt x="203" y="11243"/>
                  </a:cubicBezTo>
                  <a:cubicBezTo>
                    <a:pt x="0" y="14163"/>
                    <a:pt x="1298" y="15198"/>
                    <a:pt x="3116" y="15198"/>
                  </a:cubicBezTo>
                  <a:cubicBezTo>
                    <a:pt x="6015" y="15198"/>
                    <a:pt x="10236" y="12569"/>
                    <a:pt x="11817" y="10755"/>
                  </a:cubicBezTo>
                  <a:cubicBezTo>
                    <a:pt x="11934" y="10623"/>
                    <a:pt x="11826" y="10463"/>
                    <a:pt x="11690" y="10463"/>
                  </a:cubicBezTo>
                  <a:cubicBezTo>
                    <a:pt x="11650" y="10463"/>
                    <a:pt x="11608" y="10476"/>
                    <a:pt x="11569" y="10508"/>
                  </a:cubicBezTo>
                  <a:cubicBezTo>
                    <a:pt x="9548" y="12124"/>
                    <a:pt x="7502" y="13624"/>
                    <a:pt x="4969" y="14337"/>
                  </a:cubicBezTo>
                  <a:cubicBezTo>
                    <a:pt x="4449" y="14484"/>
                    <a:pt x="3940" y="14564"/>
                    <a:pt x="3466" y="14564"/>
                  </a:cubicBezTo>
                  <a:cubicBezTo>
                    <a:pt x="1861" y="14564"/>
                    <a:pt x="644" y="13644"/>
                    <a:pt x="646" y="11251"/>
                  </a:cubicBezTo>
                  <a:cubicBezTo>
                    <a:pt x="649" y="10158"/>
                    <a:pt x="1013" y="9070"/>
                    <a:pt x="1442" y="8082"/>
                  </a:cubicBezTo>
                  <a:cubicBezTo>
                    <a:pt x="3130" y="4178"/>
                    <a:pt x="6847" y="1639"/>
                    <a:pt x="10690" y="130"/>
                  </a:cubicBezTo>
                  <a:cubicBezTo>
                    <a:pt x="10760" y="103"/>
                    <a:pt x="10744" y="0"/>
                    <a:pt x="1067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4300821" y="-549011"/>
              <a:ext cx="550797" cy="375611"/>
            </a:xfrm>
            <a:custGeom>
              <a:avLst/>
              <a:gdLst/>
              <a:ahLst/>
              <a:cxnLst/>
              <a:rect l="l" t="t" r="r" b="b"/>
              <a:pathLst>
                <a:path w="12309" h="8394" extrusionOk="0">
                  <a:moveTo>
                    <a:pt x="10340" y="0"/>
                  </a:moveTo>
                  <a:cubicBezTo>
                    <a:pt x="7066" y="0"/>
                    <a:pt x="1019" y="6731"/>
                    <a:pt x="77" y="8152"/>
                  </a:cubicBezTo>
                  <a:cubicBezTo>
                    <a:pt x="1" y="8268"/>
                    <a:pt x="109" y="8393"/>
                    <a:pt x="223" y="8393"/>
                  </a:cubicBezTo>
                  <a:cubicBezTo>
                    <a:pt x="260" y="8393"/>
                    <a:pt x="298" y="8379"/>
                    <a:pt x="330" y="8347"/>
                  </a:cubicBezTo>
                  <a:cubicBezTo>
                    <a:pt x="1625" y="7053"/>
                    <a:pt x="2888" y="5726"/>
                    <a:pt x="4265" y="4515"/>
                  </a:cubicBezTo>
                  <a:cubicBezTo>
                    <a:pt x="5015" y="3852"/>
                    <a:pt x="8155" y="914"/>
                    <a:pt x="10259" y="914"/>
                  </a:cubicBezTo>
                  <a:cubicBezTo>
                    <a:pt x="10951" y="914"/>
                    <a:pt x="11532" y="1232"/>
                    <a:pt x="11878" y="2053"/>
                  </a:cubicBezTo>
                  <a:cubicBezTo>
                    <a:pt x="11910" y="2132"/>
                    <a:pt x="11972" y="2164"/>
                    <a:pt x="12038" y="2164"/>
                  </a:cubicBezTo>
                  <a:cubicBezTo>
                    <a:pt x="12166" y="2164"/>
                    <a:pt x="12309" y="2040"/>
                    <a:pt x="12274" y="1891"/>
                  </a:cubicBezTo>
                  <a:cubicBezTo>
                    <a:pt x="11971" y="539"/>
                    <a:pt x="11266" y="0"/>
                    <a:pt x="10340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7"/>
            <p:cNvSpPr/>
            <p:nvPr/>
          </p:nvSpPr>
          <p:spPr>
            <a:xfrm>
              <a:off x="4658854" y="-334083"/>
              <a:ext cx="145027" cy="121937"/>
            </a:xfrm>
            <a:custGeom>
              <a:avLst/>
              <a:gdLst/>
              <a:ahLst/>
              <a:cxnLst/>
              <a:rect l="l" t="t" r="r" b="b"/>
              <a:pathLst>
                <a:path w="3241" h="2725" extrusionOk="0">
                  <a:moveTo>
                    <a:pt x="2942" y="0"/>
                  </a:moveTo>
                  <a:cubicBezTo>
                    <a:pt x="2897" y="0"/>
                    <a:pt x="2851" y="15"/>
                    <a:pt x="2808" y="50"/>
                  </a:cubicBezTo>
                  <a:cubicBezTo>
                    <a:pt x="1933" y="774"/>
                    <a:pt x="1049" y="1488"/>
                    <a:pt x="209" y="2253"/>
                  </a:cubicBezTo>
                  <a:cubicBezTo>
                    <a:pt x="0" y="2445"/>
                    <a:pt x="196" y="2725"/>
                    <a:pt x="422" y="2725"/>
                  </a:cubicBezTo>
                  <a:cubicBezTo>
                    <a:pt x="485" y="2725"/>
                    <a:pt x="549" y="2703"/>
                    <a:pt x="609" y="2652"/>
                  </a:cubicBezTo>
                  <a:cubicBezTo>
                    <a:pt x="1462" y="1909"/>
                    <a:pt x="2272" y="1116"/>
                    <a:pt x="3092" y="334"/>
                  </a:cubicBezTo>
                  <a:cubicBezTo>
                    <a:pt x="3241" y="194"/>
                    <a:pt x="3103" y="0"/>
                    <a:pt x="294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7"/>
            <p:cNvSpPr/>
            <p:nvPr/>
          </p:nvSpPr>
          <p:spPr>
            <a:xfrm>
              <a:off x="4487780" y="-677215"/>
              <a:ext cx="542698" cy="814494"/>
            </a:xfrm>
            <a:custGeom>
              <a:avLst/>
              <a:gdLst/>
              <a:ahLst/>
              <a:cxnLst/>
              <a:rect l="l" t="t" r="r" b="b"/>
              <a:pathLst>
                <a:path w="12128" h="18202" extrusionOk="0">
                  <a:moveTo>
                    <a:pt x="7345" y="1"/>
                  </a:moveTo>
                  <a:cubicBezTo>
                    <a:pt x="6431" y="1"/>
                    <a:pt x="5475" y="355"/>
                    <a:pt x="4566" y="1185"/>
                  </a:cubicBezTo>
                  <a:cubicBezTo>
                    <a:pt x="4492" y="1252"/>
                    <a:pt x="4561" y="1344"/>
                    <a:pt x="4640" y="1344"/>
                  </a:cubicBezTo>
                  <a:cubicBezTo>
                    <a:pt x="4660" y="1344"/>
                    <a:pt x="4682" y="1337"/>
                    <a:pt x="4701" y="1322"/>
                  </a:cubicBezTo>
                  <a:cubicBezTo>
                    <a:pt x="5498" y="704"/>
                    <a:pt x="6318" y="437"/>
                    <a:pt x="7099" y="437"/>
                  </a:cubicBezTo>
                  <a:cubicBezTo>
                    <a:pt x="9406" y="437"/>
                    <a:pt x="11371" y="2768"/>
                    <a:pt x="11392" y="5243"/>
                  </a:cubicBezTo>
                  <a:cubicBezTo>
                    <a:pt x="11411" y="7707"/>
                    <a:pt x="9957" y="9833"/>
                    <a:pt x="8308" y="11534"/>
                  </a:cubicBezTo>
                  <a:cubicBezTo>
                    <a:pt x="5905" y="14018"/>
                    <a:pt x="2923" y="15557"/>
                    <a:pt x="236" y="17638"/>
                  </a:cubicBezTo>
                  <a:cubicBezTo>
                    <a:pt x="1" y="17821"/>
                    <a:pt x="205" y="18202"/>
                    <a:pt x="465" y="18202"/>
                  </a:cubicBezTo>
                  <a:cubicBezTo>
                    <a:pt x="492" y="18202"/>
                    <a:pt x="519" y="18198"/>
                    <a:pt x="547" y="18189"/>
                  </a:cubicBezTo>
                  <a:cubicBezTo>
                    <a:pt x="5376" y="16642"/>
                    <a:pt x="11923" y="11132"/>
                    <a:pt x="12055" y="5659"/>
                  </a:cubicBezTo>
                  <a:lnTo>
                    <a:pt x="12058" y="5659"/>
                  </a:lnTo>
                  <a:cubicBezTo>
                    <a:pt x="12127" y="2771"/>
                    <a:pt x="9901" y="1"/>
                    <a:pt x="734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7"/>
            <p:cNvSpPr/>
            <p:nvPr/>
          </p:nvSpPr>
          <p:spPr>
            <a:xfrm>
              <a:off x="3797489" y="-934207"/>
              <a:ext cx="1107277" cy="1205990"/>
            </a:xfrm>
            <a:custGeom>
              <a:avLst/>
              <a:gdLst/>
              <a:ahLst/>
              <a:cxnLst/>
              <a:rect l="l" t="t" r="r" b="b"/>
              <a:pathLst>
                <a:path w="24745" h="26951" extrusionOk="0">
                  <a:moveTo>
                    <a:pt x="24486" y="1"/>
                  </a:moveTo>
                  <a:cubicBezTo>
                    <a:pt x="15937" y="45"/>
                    <a:pt x="7363" y="7052"/>
                    <a:pt x="3269" y="14117"/>
                  </a:cubicBezTo>
                  <a:cubicBezTo>
                    <a:pt x="1424" y="17299"/>
                    <a:pt x="1" y="21520"/>
                    <a:pt x="2421" y="24819"/>
                  </a:cubicBezTo>
                  <a:cubicBezTo>
                    <a:pt x="3573" y="26389"/>
                    <a:pt x="5068" y="26951"/>
                    <a:pt x="6656" y="26951"/>
                  </a:cubicBezTo>
                  <a:cubicBezTo>
                    <a:pt x="8295" y="26951"/>
                    <a:pt x="10033" y="26352"/>
                    <a:pt x="11592" y="25647"/>
                  </a:cubicBezTo>
                  <a:cubicBezTo>
                    <a:pt x="11740" y="25581"/>
                    <a:pt x="11654" y="25368"/>
                    <a:pt x="11513" y="25368"/>
                  </a:cubicBezTo>
                  <a:cubicBezTo>
                    <a:pt x="11502" y="25368"/>
                    <a:pt x="11491" y="25369"/>
                    <a:pt x="11479" y="25372"/>
                  </a:cubicBezTo>
                  <a:cubicBezTo>
                    <a:pt x="10179" y="25683"/>
                    <a:pt x="8674" y="26088"/>
                    <a:pt x="7253" y="26088"/>
                  </a:cubicBezTo>
                  <a:cubicBezTo>
                    <a:pt x="6689" y="26088"/>
                    <a:pt x="6138" y="26024"/>
                    <a:pt x="5618" y="25865"/>
                  </a:cubicBezTo>
                  <a:cubicBezTo>
                    <a:pt x="2751" y="24987"/>
                    <a:pt x="1857" y="21801"/>
                    <a:pt x="2369" y="19152"/>
                  </a:cubicBezTo>
                  <a:cubicBezTo>
                    <a:pt x="3035" y="15703"/>
                    <a:pt x="5430" y="12357"/>
                    <a:pt x="7746" y="9811"/>
                  </a:cubicBezTo>
                  <a:cubicBezTo>
                    <a:pt x="9896" y="7451"/>
                    <a:pt x="12421" y="5463"/>
                    <a:pt x="15205" y="3907"/>
                  </a:cubicBezTo>
                  <a:cubicBezTo>
                    <a:pt x="18192" y="2239"/>
                    <a:pt x="21344" y="1496"/>
                    <a:pt x="24535" y="408"/>
                  </a:cubicBezTo>
                  <a:cubicBezTo>
                    <a:pt x="24745" y="336"/>
                    <a:pt x="24731" y="1"/>
                    <a:pt x="2448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7"/>
            <p:cNvSpPr/>
            <p:nvPr/>
          </p:nvSpPr>
          <p:spPr>
            <a:xfrm>
              <a:off x="3788137" y="-846141"/>
              <a:ext cx="1526292" cy="1407667"/>
            </a:xfrm>
            <a:custGeom>
              <a:avLst/>
              <a:gdLst/>
              <a:ahLst/>
              <a:cxnLst/>
              <a:rect l="l" t="t" r="r" b="b"/>
              <a:pathLst>
                <a:path w="34109" h="31458" extrusionOk="0">
                  <a:moveTo>
                    <a:pt x="27899" y="0"/>
                  </a:moveTo>
                  <a:cubicBezTo>
                    <a:pt x="27811" y="0"/>
                    <a:pt x="27757" y="135"/>
                    <a:pt x="27850" y="177"/>
                  </a:cubicBezTo>
                  <a:cubicBezTo>
                    <a:pt x="32027" y="2118"/>
                    <a:pt x="33745" y="6807"/>
                    <a:pt x="32682" y="11133"/>
                  </a:cubicBezTo>
                  <a:cubicBezTo>
                    <a:pt x="31663" y="15268"/>
                    <a:pt x="28682" y="18776"/>
                    <a:pt x="25606" y="21590"/>
                  </a:cubicBezTo>
                  <a:cubicBezTo>
                    <a:pt x="22589" y="24351"/>
                    <a:pt x="19136" y="26625"/>
                    <a:pt x="15403" y="28299"/>
                  </a:cubicBezTo>
                  <a:cubicBezTo>
                    <a:pt x="12850" y="29444"/>
                    <a:pt x="9565" y="30727"/>
                    <a:pt x="6584" y="30727"/>
                  </a:cubicBezTo>
                  <a:cubicBezTo>
                    <a:pt x="4207" y="30727"/>
                    <a:pt x="2023" y="29911"/>
                    <a:pt x="557" y="27559"/>
                  </a:cubicBezTo>
                  <a:cubicBezTo>
                    <a:pt x="504" y="27474"/>
                    <a:pt x="416" y="27437"/>
                    <a:pt x="328" y="27437"/>
                  </a:cubicBezTo>
                  <a:cubicBezTo>
                    <a:pt x="164" y="27437"/>
                    <a:pt x="0" y="27566"/>
                    <a:pt x="67" y="27760"/>
                  </a:cubicBezTo>
                  <a:cubicBezTo>
                    <a:pt x="1065" y="30597"/>
                    <a:pt x="3599" y="31458"/>
                    <a:pt x="6284" y="31458"/>
                  </a:cubicBezTo>
                  <a:cubicBezTo>
                    <a:pt x="7998" y="31458"/>
                    <a:pt x="9773" y="31107"/>
                    <a:pt x="11251" y="30695"/>
                  </a:cubicBezTo>
                  <a:cubicBezTo>
                    <a:pt x="16845" y="29136"/>
                    <a:pt x="22049" y="26251"/>
                    <a:pt x="26275" y="22261"/>
                  </a:cubicBezTo>
                  <a:cubicBezTo>
                    <a:pt x="29816" y="18919"/>
                    <a:pt x="33299" y="14572"/>
                    <a:pt x="33745" y="9539"/>
                  </a:cubicBezTo>
                  <a:cubicBezTo>
                    <a:pt x="34108" y="5403"/>
                    <a:pt x="32060" y="1155"/>
                    <a:pt x="27924" y="4"/>
                  </a:cubicBezTo>
                  <a:cubicBezTo>
                    <a:pt x="27916" y="1"/>
                    <a:pt x="27907" y="0"/>
                    <a:pt x="2789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7"/>
            <p:cNvSpPr/>
            <p:nvPr/>
          </p:nvSpPr>
          <p:spPr>
            <a:xfrm>
              <a:off x="3728397" y="177035"/>
              <a:ext cx="46493" cy="57635"/>
            </a:xfrm>
            <a:custGeom>
              <a:avLst/>
              <a:gdLst/>
              <a:ahLst/>
              <a:cxnLst/>
              <a:rect l="l" t="t" r="r" b="b"/>
              <a:pathLst>
                <a:path w="1039" h="1288" extrusionOk="0">
                  <a:moveTo>
                    <a:pt x="546" y="0"/>
                  </a:moveTo>
                  <a:cubicBezTo>
                    <a:pt x="508" y="0"/>
                    <a:pt x="468" y="5"/>
                    <a:pt x="427" y="16"/>
                  </a:cubicBezTo>
                  <a:cubicBezTo>
                    <a:pt x="80" y="107"/>
                    <a:pt x="0" y="520"/>
                    <a:pt x="221" y="773"/>
                  </a:cubicBezTo>
                  <a:cubicBezTo>
                    <a:pt x="232" y="787"/>
                    <a:pt x="243" y="798"/>
                    <a:pt x="254" y="809"/>
                  </a:cubicBezTo>
                  <a:cubicBezTo>
                    <a:pt x="263" y="817"/>
                    <a:pt x="268" y="822"/>
                    <a:pt x="267" y="822"/>
                  </a:cubicBezTo>
                  <a:cubicBezTo>
                    <a:pt x="266" y="822"/>
                    <a:pt x="257" y="815"/>
                    <a:pt x="240" y="801"/>
                  </a:cubicBezTo>
                  <a:lnTo>
                    <a:pt x="240" y="801"/>
                  </a:lnTo>
                  <a:cubicBezTo>
                    <a:pt x="245" y="831"/>
                    <a:pt x="273" y="875"/>
                    <a:pt x="284" y="905"/>
                  </a:cubicBezTo>
                  <a:cubicBezTo>
                    <a:pt x="314" y="974"/>
                    <a:pt x="342" y="1046"/>
                    <a:pt x="372" y="1115"/>
                  </a:cubicBezTo>
                  <a:cubicBezTo>
                    <a:pt x="417" y="1222"/>
                    <a:pt x="556" y="1288"/>
                    <a:pt x="676" y="1288"/>
                  </a:cubicBezTo>
                  <a:cubicBezTo>
                    <a:pt x="704" y="1288"/>
                    <a:pt x="731" y="1284"/>
                    <a:pt x="755" y="1277"/>
                  </a:cubicBezTo>
                  <a:cubicBezTo>
                    <a:pt x="884" y="1236"/>
                    <a:pt x="1027" y="1101"/>
                    <a:pt x="1011" y="949"/>
                  </a:cubicBezTo>
                  <a:lnTo>
                    <a:pt x="983" y="724"/>
                  </a:lnTo>
                  <a:cubicBezTo>
                    <a:pt x="981" y="685"/>
                    <a:pt x="975" y="649"/>
                    <a:pt x="972" y="611"/>
                  </a:cubicBezTo>
                  <a:cubicBezTo>
                    <a:pt x="967" y="622"/>
                    <a:pt x="964" y="633"/>
                    <a:pt x="958" y="641"/>
                  </a:cubicBezTo>
                  <a:cubicBezTo>
                    <a:pt x="967" y="622"/>
                    <a:pt x="972" y="600"/>
                    <a:pt x="978" y="578"/>
                  </a:cubicBezTo>
                  <a:cubicBezTo>
                    <a:pt x="1039" y="286"/>
                    <a:pt x="835" y="0"/>
                    <a:pt x="54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7"/>
            <p:cNvSpPr/>
            <p:nvPr/>
          </p:nvSpPr>
          <p:spPr>
            <a:xfrm>
              <a:off x="3721014" y="-58566"/>
              <a:ext cx="61036" cy="41123"/>
            </a:xfrm>
            <a:custGeom>
              <a:avLst/>
              <a:gdLst/>
              <a:ahLst/>
              <a:cxnLst/>
              <a:rect l="l" t="t" r="r" b="b"/>
              <a:pathLst>
                <a:path w="1364" h="919" extrusionOk="0">
                  <a:moveTo>
                    <a:pt x="885" y="0"/>
                  </a:moveTo>
                  <a:cubicBezTo>
                    <a:pt x="856" y="0"/>
                    <a:pt x="828" y="2"/>
                    <a:pt x="799" y="6"/>
                  </a:cubicBezTo>
                  <a:cubicBezTo>
                    <a:pt x="716" y="17"/>
                    <a:pt x="655" y="55"/>
                    <a:pt x="598" y="102"/>
                  </a:cubicBezTo>
                  <a:cubicBezTo>
                    <a:pt x="507" y="135"/>
                    <a:pt x="416" y="168"/>
                    <a:pt x="325" y="201"/>
                  </a:cubicBezTo>
                  <a:cubicBezTo>
                    <a:pt x="146" y="267"/>
                    <a:pt x="0" y="446"/>
                    <a:pt x="61" y="650"/>
                  </a:cubicBezTo>
                  <a:cubicBezTo>
                    <a:pt x="116" y="826"/>
                    <a:pt x="259" y="918"/>
                    <a:pt x="429" y="918"/>
                  </a:cubicBezTo>
                  <a:cubicBezTo>
                    <a:pt x="455" y="918"/>
                    <a:pt x="482" y="916"/>
                    <a:pt x="510" y="912"/>
                  </a:cubicBezTo>
                  <a:cubicBezTo>
                    <a:pt x="606" y="898"/>
                    <a:pt x="699" y="881"/>
                    <a:pt x="796" y="867"/>
                  </a:cubicBezTo>
                  <a:cubicBezTo>
                    <a:pt x="829" y="872"/>
                    <a:pt x="862" y="876"/>
                    <a:pt x="895" y="876"/>
                  </a:cubicBezTo>
                  <a:cubicBezTo>
                    <a:pt x="935" y="876"/>
                    <a:pt x="975" y="870"/>
                    <a:pt x="1016" y="854"/>
                  </a:cubicBezTo>
                  <a:cubicBezTo>
                    <a:pt x="1129" y="807"/>
                    <a:pt x="1220" y="760"/>
                    <a:pt x="1283" y="653"/>
                  </a:cubicBezTo>
                  <a:cubicBezTo>
                    <a:pt x="1338" y="559"/>
                    <a:pt x="1363" y="424"/>
                    <a:pt x="1330" y="320"/>
                  </a:cubicBezTo>
                  <a:cubicBezTo>
                    <a:pt x="1262" y="99"/>
                    <a:pt x="1090" y="0"/>
                    <a:pt x="885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7"/>
            <p:cNvSpPr/>
            <p:nvPr/>
          </p:nvSpPr>
          <p:spPr>
            <a:xfrm>
              <a:off x="3836062" y="-1048047"/>
              <a:ext cx="1450535" cy="754174"/>
            </a:xfrm>
            <a:custGeom>
              <a:avLst/>
              <a:gdLst/>
              <a:ahLst/>
              <a:cxnLst/>
              <a:rect l="l" t="t" r="r" b="b"/>
              <a:pathLst>
                <a:path w="32416" h="16854" extrusionOk="0">
                  <a:moveTo>
                    <a:pt x="22731" y="1"/>
                  </a:moveTo>
                  <a:cubicBezTo>
                    <a:pt x="20938" y="1"/>
                    <a:pt x="19145" y="326"/>
                    <a:pt x="17591" y="920"/>
                  </a:cubicBezTo>
                  <a:cubicBezTo>
                    <a:pt x="10386" y="3671"/>
                    <a:pt x="4092" y="10045"/>
                    <a:pt x="114" y="16509"/>
                  </a:cubicBezTo>
                  <a:cubicBezTo>
                    <a:pt x="1" y="16691"/>
                    <a:pt x="157" y="16853"/>
                    <a:pt x="322" y="16853"/>
                  </a:cubicBezTo>
                  <a:cubicBezTo>
                    <a:pt x="394" y="16853"/>
                    <a:pt x="468" y="16822"/>
                    <a:pt x="521" y="16749"/>
                  </a:cubicBezTo>
                  <a:cubicBezTo>
                    <a:pt x="4271" y="11548"/>
                    <a:pt x="8665" y="6790"/>
                    <a:pt x="14186" y="3428"/>
                  </a:cubicBezTo>
                  <a:cubicBezTo>
                    <a:pt x="16822" y="1825"/>
                    <a:pt x="20060" y="767"/>
                    <a:pt x="23097" y="767"/>
                  </a:cubicBezTo>
                  <a:cubicBezTo>
                    <a:pt x="26974" y="767"/>
                    <a:pt x="30524" y="2491"/>
                    <a:pt x="32074" y="7008"/>
                  </a:cubicBezTo>
                  <a:cubicBezTo>
                    <a:pt x="32103" y="7090"/>
                    <a:pt x="32167" y="7127"/>
                    <a:pt x="32230" y="7127"/>
                  </a:cubicBezTo>
                  <a:cubicBezTo>
                    <a:pt x="32323" y="7127"/>
                    <a:pt x="32415" y="7048"/>
                    <a:pt x="32396" y="6922"/>
                  </a:cubicBezTo>
                  <a:cubicBezTo>
                    <a:pt x="31640" y="2014"/>
                    <a:pt x="27187" y="1"/>
                    <a:pt x="2273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7"/>
            <p:cNvSpPr/>
            <p:nvPr/>
          </p:nvSpPr>
          <p:spPr>
            <a:xfrm>
              <a:off x="5354202" y="-598547"/>
              <a:ext cx="51191" cy="60230"/>
            </a:xfrm>
            <a:custGeom>
              <a:avLst/>
              <a:gdLst/>
              <a:ahLst/>
              <a:cxnLst/>
              <a:rect l="l" t="t" r="r" b="b"/>
              <a:pathLst>
                <a:path w="1144" h="1346" extrusionOk="0">
                  <a:moveTo>
                    <a:pt x="578" y="1"/>
                  </a:moveTo>
                  <a:cubicBezTo>
                    <a:pt x="536" y="1"/>
                    <a:pt x="495" y="7"/>
                    <a:pt x="455" y="19"/>
                  </a:cubicBezTo>
                  <a:cubicBezTo>
                    <a:pt x="204" y="96"/>
                    <a:pt x="1" y="366"/>
                    <a:pt x="89" y="638"/>
                  </a:cubicBezTo>
                  <a:cubicBezTo>
                    <a:pt x="138" y="781"/>
                    <a:pt x="177" y="933"/>
                    <a:pt x="259" y="1065"/>
                  </a:cubicBezTo>
                  <a:cubicBezTo>
                    <a:pt x="344" y="1205"/>
                    <a:pt x="520" y="1346"/>
                    <a:pt x="699" y="1346"/>
                  </a:cubicBezTo>
                  <a:cubicBezTo>
                    <a:pt x="731" y="1346"/>
                    <a:pt x="762" y="1342"/>
                    <a:pt x="794" y="1332"/>
                  </a:cubicBezTo>
                  <a:cubicBezTo>
                    <a:pt x="1000" y="1269"/>
                    <a:pt x="1118" y="1062"/>
                    <a:pt x="1132" y="856"/>
                  </a:cubicBezTo>
                  <a:cubicBezTo>
                    <a:pt x="1143" y="696"/>
                    <a:pt x="1102" y="536"/>
                    <a:pt x="1072" y="382"/>
                  </a:cubicBezTo>
                  <a:cubicBezTo>
                    <a:pt x="1030" y="162"/>
                    <a:pt x="799" y="1"/>
                    <a:pt x="57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7"/>
            <p:cNvSpPr/>
            <p:nvPr/>
          </p:nvSpPr>
          <p:spPr>
            <a:xfrm>
              <a:off x="5369506" y="-365855"/>
              <a:ext cx="47343" cy="57143"/>
            </a:xfrm>
            <a:custGeom>
              <a:avLst/>
              <a:gdLst/>
              <a:ahLst/>
              <a:cxnLst/>
              <a:rect l="l" t="t" r="r" b="b"/>
              <a:pathLst>
                <a:path w="1058" h="1277" extrusionOk="0">
                  <a:moveTo>
                    <a:pt x="525" y="0"/>
                  </a:moveTo>
                  <a:cubicBezTo>
                    <a:pt x="486" y="0"/>
                    <a:pt x="448" y="6"/>
                    <a:pt x="410" y="17"/>
                  </a:cubicBezTo>
                  <a:cubicBezTo>
                    <a:pt x="179" y="89"/>
                    <a:pt x="0" y="336"/>
                    <a:pt x="77" y="587"/>
                  </a:cubicBezTo>
                  <a:cubicBezTo>
                    <a:pt x="121" y="730"/>
                    <a:pt x="157" y="879"/>
                    <a:pt x="234" y="1008"/>
                  </a:cubicBezTo>
                  <a:cubicBezTo>
                    <a:pt x="309" y="1142"/>
                    <a:pt x="479" y="1276"/>
                    <a:pt x="649" y="1276"/>
                  </a:cubicBezTo>
                  <a:cubicBezTo>
                    <a:pt x="678" y="1276"/>
                    <a:pt x="707" y="1273"/>
                    <a:pt x="735" y="1264"/>
                  </a:cubicBezTo>
                  <a:cubicBezTo>
                    <a:pt x="925" y="1204"/>
                    <a:pt x="1038" y="1008"/>
                    <a:pt x="1049" y="818"/>
                  </a:cubicBezTo>
                  <a:cubicBezTo>
                    <a:pt x="1057" y="661"/>
                    <a:pt x="1013" y="504"/>
                    <a:pt x="983" y="353"/>
                  </a:cubicBezTo>
                  <a:cubicBezTo>
                    <a:pt x="939" y="151"/>
                    <a:pt x="731" y="0"/>
                    <a:pt x="525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7"/>
            <p:cNvSpPr/>
            <p:nvPr/>
          </p:nvSpPr>
          <p:spPr>
            <a:xfrm>
              <a:off x="5262288" y="-85505"/>
              <a:ext cx="64481" cy="47925"/>
            </a:xfrm>
            <a:custGeom>
              <a:avLst/>
              <a:gdLst/>
              <a:ahLst/>
              <a:cxnLst/>
              <a:rect l="l" t="t" r="r" b="b"/>
              <a:pathLst>
                <a:path w="1441" h="1071" extrusionOk="0">
                  <a:moveTo>
                    <a:pt x="890" y="0"/>
                  </a:moveTo>
                  <a:cubicBezTo>
                    <a:pt x="848" y="0"/>
                    <a:pt x="806" y="6"/>
                    <a:pt x="763" y="18"/>
                  </a:cubicBezTo>
                  <a:cubicBezTo>
                    <a:pt x="584" y="68"/>
                    <a:pt x="408" y="118"/>
                    <a:pt x="240" y="197"/>
                  </a:cubicBezTo>
                  <a:cubicBezTo>
                    <a:pt x="89" y="266"/>
                    <a:pt x="14" y="440"/>
                    <a:pt x="3" y="594"/>
                  </a:cubicBezTo>
                  <a:cubicBezTo>
                    <a:pt x="1" y="674"/>
                    <a:pt x="23" y="767"/>
                    <a:pt x="67" y="836"/>
                  </a:cubicBezTo>
                  <a:cubicBezTo>
                    <a:pt x="146" y="960"/>
                    <a:pt x="287" y="1071"/>
                    <a:pt x="444" y="1071"/>
                  </a:cubicBezTo>
                  <a:cubicBezTo>
                    <a:pt x="451" y="1071"/>
                    <a:pt x="459" y="1071"/>
                    <a:pt x="466" y="1070"/>
                  </a:cubicBezTo>
                  <a:cubicBezTo>
                    <a:pt x="653" y="1056"/>
                    <a:pt x="829" y="1012"/>
                    <a:pt x="1011" y="971"/>
                  </a:cubicBezTo>
                  <a:cubicBezTo>
                    <a:pt x="1264" y="913"/>
                    <a:pt x="1441" y="621"/>
                    <a:pt x="1366" y="371"/>
                  </a:cubicBezTo>
                  <a:lnTo>
                    <a:pt x="1364" y="371"/>
                  </a:lnTo>
                  <a:cubicBezTo>
                    <a:pt x="1301" y="160"/>
                    <a:pt x="1108" y="0"/>
                    <a:pt x="890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7"/>
            <p:cNvSpPr/>
            <p:nvPr/>
          </p:nvSpPr>
          <p:spPr>
            <a:xfrm>
              <a:off x="3331298" y="-656094"/>
              <a:ext cx="1809992" cy="1626079"/>
            </a:xfrm>
            <a:custGeom>
              <a:avLst/>
              <a:gdLst/>
              <a:ahLst/>
              <a:cxnLst/>
              <a:rect l="l" t="t" r="r" b="b"/>
              <a:pathLst>
                <a:path w="40449" h="36339" extrusionOk="0">
                  <a:moveTo>
                    <a:pt x="14130" y="1"/>
                  </a:moveTo>
                  <a:cubicBezTo>
                    <a:pt x="14060" y="1"/>
                    <a:pt x="13990" y="24"/>
                    <a:pt x="13932" y="80"/>
                  </a:cubicBezTo>
                  <a:cubicBezTo>
                    <a:pt x="9100" y="4639"/>
                    <a:pt x="5824" y="10870"/>
                    <a:pt x="3924" y="17180"/>
                  </a:cubicBezTo>
                  <a:cubicBezTo>
                    <a:pt x="2448" y="22092"/>
                    <a:pt x="1" y="31007"/>
                    <a:pt x="4954" y="34732"/>
                  </a:cubicBezTo>
                  <a:cubicBezTo>
                    <a:pt x="6493" y="35890"/>
                    <a:pt x="8248" y="36339"/>
                    <a:pt x="10086" y="36339"/>
                  </a:cubicBezTo>
                  <a:cubicBezTo>
                    <a:pt x="14465" y="36339"/>
                    <a:pt x="19316" y="33790"/>
                    <a:pt x="22842" y="32199"/>
                  </a:cubicBezTo>
                  <a:cubicBezTo>
                    <a:pt x="29802" y="29058"/>
                    <a:pt x="35768" y="24683"/>
                    <a:pt x="40311" y="18510"/>
                  </a:cubicBezTo>
                  <a:cubicBezTo>
                    <a:pt x="40448" y="18324"/>
                    <a:pt x="40250" y="18097"/>
                    <a:pt x="40058" y="18097"/>
                  </a:cubicBezTo>
                  <a:cubicBezTo>
                    <a:pt x="39996" y="18097"/>
                    <a:pt x="39934" y="18121"/>
                    <a:pt x="39885" y="18180"/>
                  </a:cubicBezTo>
                  <a:cubicBezTo>
                    <a:pt x="35945" y="22874"/>
                    <a:pt x="31231" y="26831"/>
                    <a:pt x="25785" y="29669"/>
                  </a:cubicBezTo>
                  <a:cubicBezTo>
                    <a:pt x="22630" y="31316"/>
                    <a:pt x="19312" y="32676"/>
                    <a:pt x="15970" y="33882"/>
                  </a:cubicBezTo>
                  <a:cubicBezTo>
                    <a:pt x="14131" y="34545"/>
                    <a:pt x="11996" y="35203"/>
                    <a:pt x="9949" y="35203"/>
                  </a:cubicBezTo>
                  <a:cubicBezTo>
                    <a:pt x="8416" y="35203"/>
                    <a:pt x="6933" y="34834"/>
                    <a:pt x="5661" y="33821"/>
                  </a:cubicBezTo>
                  <a:cubicBezTo>
                    <a:pt x="876" y="30008"/>
                    <a:pt x="4053" y="20209"/>
                    <a:pt x="5771" y="15374"/>
                  </a:cubicBezTo>
                  <a:cubicBezTo>
                    <a:pt x="7743" y="9832"/>
                    <a:pt x="10881" y="5096"/>
                    <a:pt x="14406" y="446"/>
                  </a:cubicBezTo>
                  <a:cubicBezTo>
                    <a:pt x="14566" y="233"/>
                    <a:pt x="14349" y="1"/>
                    <a:pt x="14130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7"/>
            <p:cNvSpPr/>
            <p:nvPr/>
          </p:nvSpPr>
          <p:spPr>
            <a:xfrm>
              <a:off x="3529669" y="243800"/>
              <a:ext cx="410111" cy="517818"/>
            </a:xfrm>
            <a:custGeom>
              <a:avLst/>
              <a:gdLst/>
              <a:ahLst/>
              <a:cxnLst/>
              <a:rect l="l" t="t" r="r" b="b"/>
              <a:pathLst>
                <a:path w="9165" h="11572" extrusionOk="0">
                  <a:moveTo>
                    <a:pt x="2225" y="1"/>
                  </a:moveTo>
                  <a:cubicBezTo>
                    <a:pt x="2145" y="1"/>
                    <a:pt x="2063" y="43"/>
                    <a:pt x="2024" y="137"/>
                  </a:cubicBezTo>
                  <a:cubicBezTo>
                    <a:pt x="804" y="3177"/>
                    <a:pt x="0" y="7425"/>
                    <a:pt x="2646" y="10000"/>
                  </a:cubicBezTo>
                  <a:cubicBezTo>
                    <a:pt x="3612" y="10939"/>
                    <a:pt x="5014" y="11572"/>
                    <a:pt x="6353" y="11572"/>
                  </a:cubicBezTo>
                  <a:cubicBezTo>
                    <a:pt x="7347" y="11572"/>
                    <a:pt x="8306" y="11224"/>
                    <a:pt x="9028" y="10393"/>
                  </a:cubicBezTo>
                  <a:lnTo>
                    <a:pt x="9028" y="10391"/>
                  </a:lnTo>
                  <a:cubicBezTo>
                    <a:pt x="9164" y="10234"/>
                    <a:pt x="9047" y="9980"/>
                    <a:pt x="8868" y="9980"/>
                  </a:cubicBezTo>
                  <a:cubicBezTo>
                    <a:pt x="8829" y="9980"/>
                    <a:pt x="8787" y="9992"/>
                    <a:pt x="8745" y="10019"/>
                  </a:cubicBezTo>
                  <a:cubicBezTo>
                    <a:pt x="7959" y="10526"/>
                    <a:pt x="7084" y="10772"/>
                    <a:pt x="6221" y="10772"/>
                  </a:cubicBezTo>
                  <a:cubicBezTo>
                    <a:pt x="4750" y="10772"/>
                    <a:pt x="3315" y="10056"/>
                    <a:pt x="2418" y="8692"/>
                  </a:cubicBezTo>
                  <a:cubicBezTo>
                    <a:pt x="738" y="6134"/>
                    <a:pt x="1559" y="2940"/>
                    <a:pt x="2412" y="245"/>
                  </a:cubicBezTo>
                  <a:cubicBezTo>
                    <a:pt x="2460" y="95"/>
                    <a:pt x="2346" y="1"/>
                    <a:pt x="222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7"/>
            <p:cNvSpPr/>
            <p:nvPr/>
          </p:nvSpPr>
          <p:spPr>
            <a:xfrm>
              <a:off x="4037744" y="-137905"/>
              <a:ext cx="1048300" cy="547888"/>
            </a:xfrm>
            <a:custGeom>
              <a:avLst/>
              <a:gdLst/>
              <a:ahLst/>
              <a:cxnLst/>
              <a:rect l="l" t="t" r="r" b="b"/>
              <a:pathLst>
                <a:path w="23427" h="12244" extrusionOk="0">
                  <a:moveTo>
                    <a:pt x="23068" y="0"/>
                  </a:moveTo>
                  <a:cubicBezTo>
                    <a:pt x="23007" y="0"/>
                    <a:pt x="22945" y="25"/>
                    <a:pt x="22894" y="83"/>
                  </a:cubicBezTo>
                  <a:cubicBezTo>
                    <a:pt x="19970" y="3395"/>
                    <a:pt x="17192" y="6368"/>
                    <a:pt x="13250" y="8524"/>
                  </a:cubicBezTo>
                  <a:cubicBezTo>
                    <a:pt x="9180" y="10749"/>
                    <a:pt x="4676" y="11900"/>
                    <a:pt x="61" y="12148"/>
                  </a:cubicBezTo>
                  <a:cubicBezTo>
                    <a:pt x="4" y="12150"/>
                    <a:pt x="1" y="12238"/>
                    <a:pt x="59" y="12238"/>
                  </a:cubicBezTo>
                  <a:cubicBezTo>
                    <a:pt x="234" y="12242"/>
                    <a:pt x="410" y="12244"/>
                    <a:pt x="587" y="12244"/>
                  </a:cubicBezTo>
                  <a:cubicBezTo>
                    <a:pt x="9153" y="12244"/>
                    <a:pt x="18800" y="7934"/>
                    <a:pt x="23313" y="408"/>
                  </a:cubicBezTo>
                  <a:cubicBezTo>
                    <a:pt x="23426" y="218"/>
                    <a:pt x="23249" y="0"/>
                    <a:pt x="23068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7"/>
            <p:cNvSpPr/>
            <p:nvPr/>
          </p:nvSpPr>
          <p:spPr>
            <a:xfrm>
              <a:off x="5081817" y="-373865"/>
              <a:ext cx="78129" cy="58709"/>
            </a:xfrm>
            <a:custGeom>
              <a:avLst/>
              <a:gdLst/>
              <a:ahLst/>
              <a:cxnLst/>
              <a:rect l="l" t="t" r="r" b="b"/>
              <a:pathLst>
                <a:path w="1746" h="1312" extrusionOk="0">
                  <a:moveTo>
                    <a:pt x="1088" y="1"/>
                  </a:moveTo>
                  <a:cubicBezTo>
                    <a:pt x="1007" y="1"/>
                    <a:pt x="923" y="14"/>
                    <a:pt x="837" y="36"/>
                  </a:cubicBezTo>
                  <a:lnTo>
                    <a:pt x="534" y="113"/>
                  </a:lnTo>
                  <a:cubicBezTo>
                    <a:pt x="226" y="193"/>
                    <a:pt x="0" y="540"/>
                    <a:pt x="99" y="857"/>
                  </a:cubicBezTo>
                  <a:cubicBezTo>
                    <a:pt x="181" y="1122"/>
                    <a:pt x="418" y="1311"/>
                    <a:pt x="689" y="1311"/>
                  </a:cubicBezTo>
                  <a:cubicBezTo>
                    <a:pt x="739" y="1311"/>
                    <a:pt x="789" y="1305"/>
                    <a:pt x="840" y="1292"/>
                  </a:cubicBezTo>
                  <a:lnTo>
                    <a:pt x="1143" y="1215"/>
                  </a:lnTo>
                  <a:cubicBezTo>
                    <a:pt x="1404" y="1146"/>
                    <a:pt x="1603" y="1014"/>
                    <a:pt x="1688" y="741"/>
                  </a:cubicBezTo>
                  <a:cubicBezTo>
                    <a:pt x="1746" y="551"/>
                    <a:pt x="1685" y="323"/>
                    <a:pt x="1542" y="185"/>
                  </a:cubicBezTo>
                  <a:cubicBezTo>
                    <a:pt x="1405" y="54"/>
                    <a:pt x="1253" y="1"/>
                    <a:pt x="108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7"/>
            <p:cNvSpPr/>
            <p:nvPr/>
          </p:nvSpPr>
          <p:spPr>
            <a:xfrm>
              <a:off x="4213337" y="-449400"/>
              <a:ext cx="220963" cy="294618"/>
            </a:xfrm>
            <a:custGeom>
              <a:avLst/>
              <a:gdLst/>
              <a:ahLst/>
              <a:cxnLst/>
              <a:rect l="l" t="t" r="r" b="b"/>
              <a:pathLst>
                <a:path w="4938" h="6584" extrusionOk="0">
                  <a:moveTo>
                    <a:pt x="4831" y="0"/>
                  </a:moveTo>
                  <a:cubicBezTo>
                    <a:pt x="4820" y="0"/>
                    <a:pt x="4810" y="3"/>
                    <a:pt x="4799" y="9"/>
                  </a:cubicBezTo>
                  <a:cubicBezTo>
                    <a:pt x="2453" y="1311"/>
                    <a:pt x="526" y="3773"/>
                    <a:pt x="17" y="6441"/>
                  </a:cubicBezTo>
                  <a:cubicBezTo>
                    <a:pt x="0" y="6528"/>
                    <a:pt x="64" y="6583"/>
                    <a:pt x="130" y="6583"/>
                  </a:cubicBezTo>
                  <a:cubicBezTo>
                    <a:pt x="173" y="6583"/>
                    <a:pt x="218" y="6559"/>
                    <a:pt x="240" y="6504"/>
                  </a:cubicBezTo>
                  <a:cubicBezTo>
                    <a:pt x="1250" y="3880"/>
                    <a:pt x="2635" y="1845"/>
                    <a:pt x="4885" y="119"/>
                  </a:cubicBezTo>
                  <a:cubicBezTo>
                    <a:pt x="4938" y="77"/>
                    <a:pt x="4888" y="0"/>
                    <a:pt x="483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7"/>
            <p:cNvSpPr/>
            <p:nvPr/>
          </p:nvSpPr>
          <p:spPr>
            <a:xfrm>
              <a:off x="4356622" y="172068"/>
              <a:ext cx="77279" cy="50699"/>
            </a:xfrm>
            <a:custGeom>
              <a:avLst/>
              <a:gdLst/>
              <a:ahLst/>
              <a:cxnLst/>
              <a:rect l="l" t="t" r="r" b="b"/>
              <a:pathLst>
                <a:path w="1727" h="1133" extrusionOk="0">
                  <a:moveTo>
                    <a:pt x="646" y="0"/>
                  </a:moveTo>
                  <a:cubicBezTo>
                    <a:pt x="279" y="0"/>
                    <a:pt x="1" y="354"/>
                    <a:pt x="91" y="711"/>
                  </a:cubicBezTo>
                  <a:cubicBezTo>
                    <a:pt x="159" y="969"/>
                    <a:pt x="399" y="1133"/>
                    <a:pt x="649" y="1133"/>
                  </a:cubicBezTo>
                  <a:cubicBezTo>
                    <a:pt x="743" y="1133"/>
                    <a:pt x="838" y="1110"/>
                    <a:pt x="925" y="1060"/>
                  </a:cubicBezTo>
                  <a:lnTo>
                    <a:pt x="1352" y="821"/>
                  </a:lnTo>
                  <a:cubicBezTo>
                    <a:pt x="1727" y="609"/>
                    <a:pt x="1570" y="6"/>
                    <a:pt x="1140" y="3"/>
                  </a:cubicBezTo>
                  <a:cubicBezTo>
                    <a:pt x="978" y="3"/>
                    <a:pt x="813" y="0"/>
                    <a:pt x="650" y="0"/>
                  </a:cubicBezTo>
                  <a:cubicBezTo>
                    <a:pt x="649" y="0"/>
                    <a:pt x="647" y="0"/>
                    <a:pt x="64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7"/>
            <p:cNvSpPr/>
            <p:nvPr/>
          </p:nvSpPr>
          <p:spPr>
            <a:xfrm>
              <a:off x="4076273" y="-1225296"/>
              <a:ext cx="1474699" cy="866893"/>
            </a:xfrm>
            <a:custGeom>
              <a:avLst/>
              <a:gdLst/>
              <a:ahLst/>
              <a:cxnLst/>
              <a:rect l="l" t="t" r="r" b="b"/>
              <a:pathLst>
                <a:path w="32956" h="19373" extrusionOk="0">
                  <a:moveTo>
                    <a:pt x="21325" y="1"/>
                  </a:moveTo>
                  <a:cubicBezTo>
                    <a:pt x="18586" y="1"/>
                    <a:pt x="15845" y="868"/>
                    <a:pt x="13347" y="1910"/>
                  </a:cubicBezTo>
                  <a:cubicBezTo>
                    <a:pt x="8581" y="3895"/>
                    <a:pt x="4115" y="6569"/>
                    <a:pt x="87" y="9793"/>
                  </a:cubicBezTo>
                  <a:cubicBezTo>
                    <a:pt x="0" y="9864"/>
                    <a:pt x="82" y="10003"/>
                    <a:pt x="175" y="10003"/>
                  </a:cubicBezTo>
                  <a:cubicBezTo>
                    <a:pt x="194" y="10003"/>
                    <a:pt x="214" y="9997"/>
                    <a:pt x="233" y="9983"/>
                  </a:cubicBezTo>
                  <a:cubicBezTo>
                    <a:pt x="6053" y="5801"/>
                    <a:pt x="13570" y="691"/>
                    <a:pt x="21015" y="583"/>
                  </a:cubicBezTo>
                  <a:cubicBezTo>
                    <a:pt x="21065" y="583"/>
                    <a:pt x="21116" y="582"/>
                    <a:pt x="21167" y="582"/>
                  </a:cubicBezTo>
                  <a:cubicBezTo>
                    <a:pt x="25744" y="582"/>
                    <a:pt x="29180" y="3533"/>
                    <a:pt x="30558" y="7816"/>
                  </a:cubicBezTo>
                  <a:cubicBezTo>
                    <a:pt x="31750" y="11533"/>
                    <a:pt x="31103" y="15352"/>
                    <a:pt x="31138" y="19162"/>
                  </a:cubicBezTo>
                  <a:cubicBezTo>
                    <a:pt x="31140" y="19293"/>
                    <a:pt x="31259" y="19373"/>
                    <a:pt x="31370" y="19373"/>
                  </a:cubicBezTo>
                  <a:cubicBezTo>
                    <a:pt x="31454" y="19373"/>
                    <a:pt x="31533" y="19327"/>
                    <a:pt x="31554" y="19223"/>
                  </a:cubicBezTo>
                  <a:cubicBezTo>
                    <a:pt x="32956" y="12359"/>
                    <a:pt x="32080" y="1875"/>
                    <a:pt x="23592" y="214"/>
                  </a:cubicBezTo>
                  <a:cubicBezTo>
                    <a:pt x="22840" y="67"/>
                    <a:pt x="22083" y="1"/>
                    <a:pt x="2132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0" name="Google Shape;560;p7"/>
          <p:cNvGrpSpPr/>
          <p:nvPr/>
        </p:nvGrpSpPr>
        <p:grpSpPr>
          <a:xfrm rot="2056389">
            <a:off x="3872550" y="-911743"/>
            <a:ext cx="1478898" cy="2893484"/>
            <a:chOff x="1901850" y="-1534375"/>
            <a:chExt cx="983032" cy="1923316"/>
          </a:xfrm>
        </p:grpSpPr>
        <p:sp>
          <p:nvSpPr>
            <p:cNvPr id="561" name="Google Shape;561;p7"/>
            <p:cNvSpPr/>
            <p:nvPr/>
          </p:nvSpPr>
          <p:spPr>
            <a:xfrm>
              <a:off x="2212987" y="-1247715"/>
              <a:ext cx="486898" cy="958402"/>
            </a:xfrm>
            <a:custGeom>
              <a:avLst/>
              <a:gdLst/>
              <a:ahLst/>
              <a:cxnLst/>
              <a:rect l="l" t="t" r="r" b="b"/>
              <a:pathLst>
                <a:path w="10881" h="21418" extrusionOk="0">
                  <a:moveTo>
                    <a:pt x="9762" y="1"/>
                  </a:moveTo>
                  <a:cubicBezTo>
                    <a:pt x="9725" y="1"/>
                    <a:pt x="9690" y="46"/>
                    <a:pt x="9711" y="88"/>
                  </a:cubicBezTo>
                  <a:cubicBezTo>
                    <a:pt x="10515" y="1687"/>
                    <a:pt x="10308" y="3777"/>
                    <a:pt x="10005" y="5481"/>
                  </a:cubicBezTo>
                  <a:cubicBezTo>
                    <a:pt x="9727" y="7040"/>
                    <a:pt x="9246" y="8548"/>
                    <a:pt x="8676" y="10024"/>
                  </a:cubicBezTo>
                  <a:cubicBezTo>
                    <a:pt x="7525" y="13011"/>
                    <a:pt x="6277" y="16260"/>
                    <a:pt x="4309" y="18818"/>
                  </a:cubicBezTo>
                  <a:cubicBezTo>
                    <a:pt x="3816" y="19460"/>
                    <a:pt x="3238" y="20187"/>
                    <a:pt x="2544" y="20622"/>
                  </a:cubicBezTo>
                  <a:cubicBezTo>
                    <a:pt x="2224" y="20821"/>
                    <a:pt x="1959" y="20906"/>
                    <a:pt x="1741" y="20906"/>
                  </a:cubicBezTo>
                  <a:cubicBezTo>
                    <a:pt x="864" y="20906"/>
                    <a:pt x="733" y="19543"/>
                    <a:pt x="793" y="18749"/>
                  </a:cubicBezTo>
                  <a:cubicBezTo>
                    <a:pt x="917" y="17119"/>
                    <a:pt x="1253" y="15503"/>
                    <a:pt x="1759" y="13953"/>
                  </a:cubicBezTo>
                  <a:cubicBezTo>
                    <a:pt x="2021" y="13152"/>
                    <a:pt x="2332" y="12367"/>
                    <a:pt x="2687" y="11605"/>
                  </a:cubicBezTo>
                  <a:cubicBezTo>
                    <a:pt x="2943" y="11057"/>
                    <a:pt x="3409" y="9724"/>
                    <a:pt x="3965" y="9396"/>
                  </a:cubicBezTo>
                  <a:cubicBezTo>
                    <a:pt x="4126" y="9301"/>
                    <a:pt x="4263" y="9258"/>
                    <a:pt x="4379" y="9258"/>
                  </a:cubicBezTo>
                  <a:cubicBezTo>
                    <a:pt x="5265" y="9258"/>
                    <a:pt x="4917" y="11752"/>
                    <a:pt x="4854" y="12139"/>
                  </a:cubicBezTo>
                  <a:cubicBezTo>
                    <a:pt x="4708" y="13039"/>
                    <a:pt x="4425" y="13895"/>
                    <a:pt x="4042" y="14724"/>
                  </a:cubicBezTo>
                  <a:cubicBezTo>
                    <a:pt x="4038" y="14730"/>
                    <a:pt x="4044" y="14736"/>
                    <a:pt x="4049" y="14736"/>
                  </a:cubicBezTo>
                  <a:cubicBezTo>
                    <a:pt x="4052" y="14736"/>
                    <a:pt x="4054" y="14735"/>
                    <a:pt x="4056" y="14732"/>
                  </a:cubicBezTo>
                  <a:cubicBezTo>
                    <a:pt x="4780" y="13295"/>
                    <a:pt x="5151" y="11731"/>
                    <a:pt x="5085" y="10118"/>
                  </a:cubicBezTo>
                  <a:cubicBezTo>
                    <a:pt x="5061" y="9530"/>
                    <a:pt x="4857" y="8940"/>
                    <a:pt x="4418" y="8940"/>
                  </a:cubicBezTo>
                  <a:cubicBezTo>
                    <a:pt x="4254" y="8940"/>
                    <a:pt x="4058" y="9021"/>
                    <a:pt x="3827" y="9215"/>
                  </a:cubicBezTo>
                  <a:cubicBezTo>
                    <a:pt x="3378" y="9589"/>
                    <a:pt x="3108" y="10203"/>
                    <a:pt x="2836" y="10701"/>
                  </a:cubicBezTo>
                  <a:cubicBezTo>
                    <a:pt x="2417" y="11464"/>
                    <a:pt x="2048" y="12252"/>
                    <a:pt x="1729" y="13058"/>
                  </a:cubicBezTo>
                  <a:cubicBezTo>
                    <a:pt x="1093" y="14658"/>
                    <a:pt x="653" y="16332"/>
                    <a:pt x="424" y="18039"/>
                  </a:cubicBezTo>
                  <a:cubicBezTo>
                    <a:pt x="295" y="19008"/>
                    <a:pt x="0" y="20553"/>
                    <a:pt x="991" y="21200"/>
                  </a:cubicBezTo>
                  <a:cubicBezTo>
                    <a:pt x="1226" y="21353"/>
                    <a:pt x="1467" y="21418"/>
                    <a:pt x="1707" y="21418"/>
                  </a:cubicBezTo>
                  <a:cubicBezTo>
                    <a:pt x="2609" y="21418"/>
                    <a:pt x="3499" y="20498"/>
                    <a:pt x="4045" y="19897"/>
                  </a:cubicBezTo>
                  <a:cubicBezTo>
                    <a:pt x="6333" y="17370"/>
                    <a:pt x="7613" y="13956"/>
                    <a:pt x="8871" y="10836"/>
                  </a:cubicBezTo>
                  <a:cubicBezTo>
                    <a:pt x="9648" y="8906"/>
                    <a:pt x="10339" y="6907"/>
                    <a:pt x="10575" y="4831"/>
                  </a:cubicBezTo>
                  <a:cubicBezTo>
                    <a:pt x="10757" y="3254"/>
                    <a:pt x="10881" y="1310"/>
                    <a:pt x="9799" y="19"/>
                  </a:cubicBezTo>
                  <a:cubicBezTo>
                    <a:pt x="9788" y="6"/>
                    <a:pt x="9775" y="1"/>
                    <a:pt x="9762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7"/>
            <p:cNvSpPr/>
            <p:nvPr/>
          </p:nvSpPr>
          <p:spPr>
            <a:xfrm>
              <a:off x="2019360" y="-1270045"/>
              <a:ext cx="745851" cy="1380684"/>
            </a:xfrm>
            <a:custGeom>
              <a:avLst/>
              <a:gdLst/>
              <a:ahLst/>
              <a:cxnLst/>
              <a:rect l="l" t="t" r="r" b="b"/>
              <a:pathLst>
                <a:path w="16668" h="30855" extrusionOk="0">
                  <a:moveTo>
                    <a:pt x="11899" y="0"/>
                  </a:moveTo>
                  <a:cubicBezTo>
                    <a:pt x="11888" y="0"/>
                    <a:pt x="11877" y="3"/>
                    <a:pt x="11865" y="11"/>
                  </a:cubicBezTo>
                  <a:cubicBezTo>
                    <a:pt x="8738" y="2211"/>
                    <a:pt x="6813" y="5702"/>
                    <a:pt x="5348" y="9149"/>
                  </a:cubicBezTo>
                  <a:cubicBezTo>
                    <a:pt x="3597" y="13274"/>
                    <a:pt x="1965" y="17671"/>
                    <a:pt x="1274" y="22109"/>
                  </a:cubicBezTo>
                  <a:cubicBezTo>
                    <a:pt x="939" y="24267"/>
                    <a:pt x="0" y="30855"/>
                    <a:pt x="3610" y="30855"/>
                  </a:cubicBezTo>
                  <a:cubicBezTo>
                    <a:pt x="3718" y="30855"/>
                    <a:pt x="3829" y="30849"/>
                    <a:pt x="3944" y="30837"/>
                  </a:cubicBezTo>
                  <a:cubicBezTo>
                    <a:pt x="5847" y="30641"/>
                    <a:pt x="7036" y="28692"/>
                    <a:pt x="8052" y="27285"/>
                  </a:cubicBezTo>
                  <a:cubicBezTo>
                    <a:pt x="9332" y="25518"/>
                    <a:pt x="10494" y="23670"/>
                    <a:pt x="11546" y="21757"/>
                  </a:cubicBezTo>
                  <a:cubicBezTo>
                    <a:pt x="13878" y="17508"/>
                    <a:pt x="15808" y="12839"/>
                    <a:pt x="16656" y="8051"/>
                  </a:cubicBezTo>
                  <a:cubicBezTo>
                    <a:pt x="16668" y="7979"/>
                    <a:pt x="16610" y="7932"/>
                    <a:pt x="16556" y="7932"/>
                  </a:cubicBezTo>
                  <a:cubicBezTo>
                    <a:pt x="16520" y="7932"/>
                    <a:pt x="16486" y="7952"/>
                    <a:pt x="16474" y="7998"/>
                  </a:cubicBezTo>
                  <a:cubicBezTo>
                    <a:pt x="14434" y="15471"/>
                    <a:pt x="11502" y="22651"/>
                    <a:pt x="6436" y="28626"/>
                  </a:cubicBezTo>
                  <a:cubicBezTo>
                    <a:pt x="5761" y="29424"/>
                    <a:pt x="4935" y="30226"/>
                    <a:pt x="3840" y="30297"/>
                  </a:cubicBezTo>
                  <a:cubicBezTo>
                    <a:pt x="3786" y="30301"/>
                    <a:pt x="3733" y="30303"/>
                    <a:pt x="3681" y="30303"/>
                  </a:cubicBezTo>
                  <a:cubicBezTo>
                    <a:pt x="2364" y="30303"/>
                    <a:pt x="1839" y="29142"/>
                    <a:pt x="1656" y="27976"/>
                  </a:cubicBezTo>
                  <a:cubicBezTo>
                    <a:pt x="1323" y="25851"/>
                    <a:pt x="1497" y="23607"/>
                    <a:pt x="1868" y="21498"/>
                  </a:cubicBezTo>
                  <a:cubicBezTo>
                    <a:pt x="2554" y="17616"/>
                    <a:pt x="3917" y="13819"/>
                    <a:pt x="5376" y="10168"/>
                  </a:cubicBezTo>
                  <a:cubicBezTo>
                    <a:pt x="6896" y="6368"/>
                    <a:pt x="8878" y="2877"/>
                    <a:pt x="11945" y="116"/>
                  </a:cubicBezTo>
                  <a:cubicBezTo>
                    <a:pt x="11993" y="75"/>
                    <a:pt x="11951" y="0"/>
                    <a:pt x="1189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7"/>
            <p:cNvSpPr/>
            <p:nvPr/>
          </p:nvSpPr>
          <p:spPr>
            <a:xfrm>
              <a:off x="2136243" y="-1534375"/>
              <a:ext cx="683921" cy="782186"/>
            </a:xfrm>
            <a:custGeom>
              <a:avLst/>
              <a:gdLst/>
              <a:ahLst/>
              <a:cxnLst/>
              <a:rect l="l" t="t" r="r" b="b"/>
              <a:pathLst>
                <a:path w="15284" h="17480" extrusionOk="0">
                  <a:moveTo>
                    <a:pt x="11472" y="0"/>
                  </a:moveTo>
                  <a:cubicBezTo>
                    <a:pt x="10478" y="0"/>
                    <a:pt x="9626" y="687"/>
                    <a:pt x="8970" y="1383"/>
                  </a:cubicBezTo>
                  <a:cubicBezTo>
                    <a:pt x="6941" y="3537"/>
                    <a:pt x="5258" y="6158"/>
                    <a:pt x="3794" y="8715"/>
                  </a:cubicBezTo>
                  <a:cubicBezTo>
                    <a:pt x="2249" y="11414"/>
                    <a:pt x="875" y="14307"/>
                    <a:pt x="30" y="17308"/>
                  </a:cubicBezTo>
                  <a:cubicBezTo>
                    <a:pt x="1" y="17415"/>
                    <a:pt x="79" y="17480"/>
                    <a:pt x="161" y="17480"/>
                  </a:cubicBezTo>
                  <a:cubicBezTo>
                    <a:pt x="217" y="17480"/>
                    <a:pt x="274" y="17450"/>
                    <a:pt x="300" y="17383"/>
                  </a:cubicBezTo>
                  <a:cubicBezTo>
                    <a:pt x="2178" y="12628"/>
                    <a:pt x="4303" y="8115"/>
                    <a:pt x="7362" y="3991"/>
                  </a:cubicBezTo>
                  <a:cubicBezTo>
                    <a:pt x="8122" y="2967"/>
                    <a:pt x="8901" y="1824"/>
                    <a:pt x="9901" y="1017"/>
                  </a:cubicBezTo>
                  <a:cubicBezTo>
                    <a:pt x="10431" y="590"/>
                    <a:pt x="10976" y="393"/>
                    <a:pt x="11493" y="393"/>
                  </a:cubicBezTo>
                  <a:cubicBezTo>
                    <a:pt x="12351" y="393"/>
                    <a:pt x="13135" y="934"/>
                    <a:pt x="13664" y="1868"/>
                  </a:cubicBezTo>
                  <a:cubicBezTo>
                    <a:pt x="15044" y="4294"/>
                    <a:pt x="15090" y="7551"/>
                    <a:pt x="14628" y="10224"/>
                  </a:cubicBezTo>
                  <a:cubicBezTo>
                    <a:pt x="14625" y="10242"/>
                    <a:pt x="14639" y="10254"/>
                    <a:pt x="14653" y="10254"/>
                  </a:cubicBezTo>
                  <a:cubicBezTo>
                    <a:pt x="14662" y="10254"/>
                    <a:pt x="14671" y="10249"/>
                    <a:pt x="14675" y="10235"/>
                  </a:cubicBezTo>
                  <a:cubicBezTo>
                    <a:pt x="15283" y="7518"/>
                    <a:pt x="15184" y="4272"/>
                    <a:pt x="13849" y="1761"/>
                  </a:cubicBezTo>
                  <a:cubicBezTo>
                    <a:pt x="13411" y="935"/>
                    <a:pt x="12725" y="142"/>
                    <a:pt x="11748" y="18"/>
                  </a:cubicBezTo>
                  <a:cubicBezTo>
                    <a:pt x="11655" y="6"/>
                    <a:pt x="11563" y="0"/>
                    <a:pt x="1147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7"/>
            <p:cNvSpPr/>
            <p:nvPr/>
          </p:nvSpPr>
          <p:spPr>
            <a:xfrm>
              <a:off x="1901850" y="-586555"/>
              <a:ext cx="508779" cy="975496"/>
            </a:xfrm>
            <a:custGeom>
              <a:avLst/>
              <a:gdLst/>
              <a:ahLst/>
              <a:cxnLst/>
              <a:rect l="l" t="t" r="r" b="b"/>
              <a:pathLst>
                <a:path w="11370" h="21800" extrusionOk="0">
                  <a:moveTo>
                    <a:pt x="4281" y="0"/>
                  </a:moveTo>
                  <a:cubicBezTo>
                    <a:pt x="4274" y="0"/>
                    <a:pt x="4267" y="4"/>
                    <a:pt x="4263" y="12"/>
                  </a:cubicBezTo>
                  <a:cubicBezTo>
                    <a:pt x="1835" y="5494"/>
                    <a:pt x="1" y="12135"/>
                    <a:pt x="1380" y="18134"/>
                  </a:cubicBezTo>
                  <a:cubicBezTo>
                    <a:pt x="1765" y="19809"/>
                    <a:pt x="3035" y="21800"/>
                    <a:pt x="4837" y="21800"/>
                  </a:cubicBezTo>
                  <a:cubicBezTo>
                    <a:pt x="5165" y="21800"/>
                    <a:pt x="5512" y="21734"/>
                    <a:pt x="5874" y="21587"/>
                  </a:cubicBezTo>
                  <a:cubicBezTo>
                    <a:pt x="7077" y="21097"/>
                    <a:pt x="8085" y="19855"/>
                    <a:pt x="8900" y="18892"/>
                  </a:cubicBezTo>
                  <a:cubicBezTo>
                    <a:pt x="9858" y="17755"/>
                    <a:pt x="10656" y="16532"/>
                    <a:pt x="11328" y="15208"/>
                  </a:cubicBezTo>
                  <a:cubicBezTo>
                    <a:pt x="11370" y="15124"/>
                    <a:pt x="11300" y="15048"/>
                    <a:pt x="11229" y="15048"/>
                  </a:cubicBezTo>
                  <a:cubicBezTo>
                    <a:pt x="11198" y="15048"/>
                    <a:pt x="11166" y="15064"/>
                    <a:pt x="11144" y="15100"/>
                  </a:cubicBezTo>
                  <a:cubicBezTo>
                    <a:pt x="9907" y="17152"/>
                    <a:pt x="8291" y="19585"/>
                    <a:pt x="6251" y="20918"/>
                  </a:cubicBezTo>
                  <a:cubicBezTo>
                    <a:pt x="5800" y="21212"/>
                    <a:pt x="5338" y="21343"/>
                    <a:pt x="4890" y="21343"/>
                  </a:cubicBezTo>
                  <a:cubicBezTo>
                    <a:pt x="3817" y="21343"/>
                    <a:pt x="2826" y="20592"/>
                    <a:pt x="2278" y="19547"/>
                  </a:cubicBezTo>
                  <a:cubicBezTo>
                    <a:pt x="1634" y="18313"/>
                    <a:pt x="1455" y="16810"/>
                    <a:pt x="1331" y="15445"/>
                  </a:cubicBezTo>
                  <a:cubicBezTo>
                    <a:pt x="846" y="10095"/>
                    <a:pt x="2438" y="4968"/>
                    <a:pt x="4304" y="29"/>
                  </a:cubicBezTo>
                  <a:cubicBezTo>
                    <a:pt x="4310" y="13"/>
                    <a:pt x="4295" y="0"/>
                    <a:pt x="428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7"/>
            <p:cNvSpPr/>
            <p:nvPr/>
          </p:nvSpPr>
          <p:spPr>
            <a:xfrm>
              <a:off x="2717661" y="-1184172"/>
              <a:ext cx="167221" cy="707771"/>
            </a:xfrm>
            <a:custGeom>
              <a:avLst/>
              <a:gdLst/>
              <a:ahLst/>
              <a:cxnLst/>
              <a:rect l="l" t="t" r="r" b="b"/>
              <a:pathLst>
                <a:path w="3737" h="15817" extrusionOk="0">
                  <a:moveTo>
                    <a:pt x="3611" y="1"/>
                  </a:moveTo>
                  <a:cubicBezTo>
                    <a:pt x="3546" y="1"/>
                    <a:pt x="3478" y="44"/>
                    <a:pt x="3471" y="127"/>
                  </a:cubicBezTo>
                  <a:cubicBezTo>
                    <a:pt x="3039" y="5570"/>
                    <a:pt x="1985" y="10683"/>
                    <a:pt x="8" y="15782"/>
                  </a:cubicBezTo>
                  <a:cubicBezTo>
                    <a:pt x="0" y="15801"/>
                    <a:pt x="19" y="15817"/>
                    <a:pt x="37" y="15817"/>
                  </a:cubicBezTo>
                  <a:cubicBezTo>
                    <a:pt x="45" y="15817"/>
                    <a:pt x="53" y="15813"/>
                    <a:pt x="57" y="15804"/>
                  </a:cubicBezTo>
                  <a:cubicBezTo>
                    <a:pt x="2249" y="10958"/>
                    <a:pt x="3615" y="5457"/>
                    <a:pt x="3736" y="127"/>
                  </a:cubicBezTo>
                  <a:cubicBezTo>
                    <a:pt x="3737" y="42"/>
                    <a:pt x="3675" y="1"/>
                    <a:pt x="361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7"/>
            <p:cNvSpPr/>
            <p:nvPr/>
          </p:nvSpPr>
          <p:spPr>
            <a:xfrm>
              <a:off x="2452123" y="-1419103"/>
              <a:ext cx="289561" cy="195770"/>
            </a:xfrm>
            <a:custGeom>
              <a:avLst/>
              <a:gdLst/>
              <a:ahLst/>
              <a:cxnLst/>
              <a:rect l="l" t="t" r="r" b="b"/>
              <a:pathLst>
                <a:path w="6471" h="4375" extrusionOk="0">
                  <a:moveTo>
                    <a:pt x="3929" y="1"/>
                  </a:moveTo>
                  <a:cubicBezTo>
                    <a:pt x="3277" y="1"/>
                    <a:pt x="2734" y="502"/>
                    <a:pt x="2258" y="894"/>
                  </a:cubicBezTo>
                  <a:cubicBezTo>
                    <a:pt x="1385" y="1616"/>
                    <a:pt x="647" y="2442"/>
                    <a:pt x="11" y="3378"/>
                  </a:cubicBezTo>
                  <a:cubicBezTo>
                    <a:pt x="1" y="3390"/>
                    <a:pt x="15" y="3406"/>
                    <a:pt x="29" y="3406"/>
                  </a:cubicBezTo>
                  <a:cubicBezTo>
                    <a:pt x="34" y="3406"/>
                    <a:pt x="38" y="3404"/>
                    <a:pt x="41" y="3400"/>
                  </a:cubicBezTo>
                  <a:cubicBezTo>
                    <a:pt x="818" y="2411"/>
                    <a:pt x="1872" y="1087"/>
                    <a:pt x="3018" y="512"/>
                  </a:cubicBezTo>
                  <a:cubicBezTo>
                    <a:pt x="3374" y="333"/>
                    <a:pt x="3689" y="254"/>
                    <a:pt x="3970" y="254"/>
                  </a:cubicBezTo>
                  <a:cubicBezTo>
                    <a:pt x="5617" y="254"/>
                    <a:pt x="6047" y="2978"/>
                    <a:pt x="6214" y="4314"/>
                  </a:cubicBezTo>
                  <a:cubicBezTo>
                    <a:pt x="6220" y="4354"/>
                    <a:pt x="6251" y="4375"/>
                    <a:pt x="6282" y="4375"/>
                  </a:cubicBezTo>
                  <a:cubicBezTo>
                    <a:pt x="6312" y="4375"/>
                    <a:pt x="6341" y="4355"/>
                    <a:pt x="6344" y="4314"/>
                  </a:cubicBezTo>
                  <a:cubicBezTo>
                    <a:pt x="6470" y="2943"/>
                    <a:pt x="5757" y="154"/>
                    <a:pt x="4034" y="5"/>
                  </a:cubicBezTo>
                  <a:cubicBezTo>
                    <a:pt x="3998" y="2"/>
                    <a:pt x="3964" y="1"/>
                    <a:pt x="3929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7"/>
            <p:cNvSpPr/>
            <p:nvPr/>
          </p:nvSpPr>
          <p:spPr>
            <a:xfrm>
              <a:off x="2378915" y="-967276"/>
              <a:ext cx="217070" cy="510122"/>
            </a:xfrm>
            <a:custGeom>
              <a:avLst/>
              <a:gdLst/>
              <a:ahLst/>
              <a:cxnLst/>
              <a:rect l="l" t="t" r="r" b="b"/>
              <a:pathLst>
                <a:path w="4851" h="11400" extrusionOk="0">
                  <a:moveTo>
                    <a:pt x="4778" y="0"/>
                  </a:moveTo>
                  <a:cubicBezTo>
                    <a:pt x="4755" y="0"/>
                    <a:pt x="4731" y="13"/>
                    <a:pt x="4723" y="43"/>
                  </a:cubicBezTo>
                  <a:cubicBezTo>
                    <a:pt x="3503" y="3997"/>
                    <a:pt x="2005" y="7749"/>
                    <a:pt x="6" y="11378"/>
                  </a:cubicBezTo>
                  <a:cubicBezTo>
                    <a:pt x="1" y="11390"/>
                    <a:pt x="10" y="11399"/>
                    <a:pt x="20" y="11399"/>
                  </a:cubicBezTo>
                  <a:cubicBezTo>
                    <a:pt x="24" y="11399"/>
                    <a:pt x="28" y="11397"/>
                    <a:pt x="31" y="11392"/>
                  </a:cubicBezTo>
                  <a:cubicBezTo>
                    <a:pt x="2173" y="7928"/>
                    <a:pt x="3883" y="4044"/>
                    <a:pt x="4841" y="76"/>
                  </a:cubicBezTo>
                  <a:cubicBezTo>
                    <a:pt x="4851" y="30"/>
                    <a:pt x="4814" y="0"/>
                    <a:pt x="4778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7"/>
            <p:cNvSpPr/>
            <p:nvPr/>
          </p:nvSpPr>
          <p:spPr>
            <a:xfrm>
              <a:off x="2126220" y="-359098"/>
              <a:ext cx="165655" cy="276092"/>
            </a:xfrm>
            <a:custGeom>
              <a:avLst/>
              <a:gdLst/>
              <a:ahLst/>
              <a:cxnLst/>
              <a:rect l="l" t="t" r="r" b="b"/>
              <a:pathLst>
                <a:path w="3702" h="6170" extrusionOk="0">
                  <a:moveTo>
                    <a:pt x="1023" y="1"/>
                  </a:moveTo>
                  <a:cubicBezTo>
                    <a:pt x="1013" y="1"/>
                    <a:pt x="1003" y="7"/>
                    <a:pt x="1003" y="20"/>
                  </a:cubicBezTo>
                  <a:cubicBezTo>
                    <a:pt x="1036" y="1705"/>
                    <a:pt x="1" y="3762"/>
                    <a:pt x="1050" y="5323"/>
                  </a:cubicBezTo>
                  <a:cubicBezTo>
                    <a:pt x="1391" y="5831"/>
                    <a:pt x="2011" y="6169"/>
                    <a:pt x="2607" y="6169"/>
                  </a:cubicBezTo>
                  <a:cubicBezTo>
                    <a:pt x="2995" y="6169"/>
                    <a:pt x="3373" y="6026"/>
                    <a:pt x="3657" y="5692"/>
                  </a:cubicBezTo>
                  <a:cubicBezTo>
                    <a:pt x="3702" y="5641"/>
                    <a:pt x="3661" y="5581"/>
                    <a:pt x="3609" y="5581"/>
                  </a:cubicBezTo>
                  <a:cubicBezTo>
                    <a:pt x="3594" y="5581"/>
                    <a:pt x="3578" y="5587"/>
                    <a:pt x="3563" y="5598"/>
                  </a:cubicBezTo>
                  <a:cubicBezTo>
                    <a:pt x="3265" y="5841"/>
                    <a:pt x="2928" y="5952"/>
                    <a:pt x="2595" y="5952"/>
                  </a:cubicBezTo>
                  <a:cubicBezTo>
                    <a:pt x="2111" y="5952"/>
                    <a:pt x="1634" y="5718"/>
                    <a:pt x="1292" y="5312"/>
                  </a:cubicBezTo>
                  <a:cubicBezTo>
                    <a:pt x="807" y="4737"/>
                    <a:pt x="730" y="3944"/>
                    <a:pt x="763" y="3222"/>
                  </a:cubicBezTo>
                  <a:cubicBezTo>
                    <a:pt x="810" y="2140"/>
                    <a:pt x="1105" y="1110"/>
                    <a:pt x="1047" y="20"/>
                  </a:cubicBezTo>
                  <a:cubicBezTo>
                    <a:pt x="1046" y="7"/>
                    <a:pt x="1034" y="1"/>
                    <a:pt x="1023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7"/>
            <p:cNvSpPr/>
            <p:nvPr/>
          </p:nvSpPr>
          <p:spPr>
            <a:xfrm>
              <a:off x="2099729" y="42342"/>
              <a:ext cx="287324" cy="190893"/>
            </a:xfrm>
            <a:custGeom>
              <a:avLst/>
              <a:gdLst/>
              <a:ahLst/>
              <a:cxnLst/>
              <a:rect l="l" t="t" r="r" b="b"/>
              <a:pathLst>
                <a:path w="6421" h="4266" extrusionOk="0">
                  <a:moveTo>
                    <a:pt x="6359" y="0"/>
                  </a:moveTo>
                  <a:cubicBezTo>
                    <a:pt x="6348" y="0"/>
                    <a:pt x="6337" y="4"/>
                    <a:pt x="6328" y="14"/>
                  </a:cubicBezTo>
                  <a:lnTo>
                    <a:pt x="6325" y="14"/>
                  </a:lnTo>
                  <a:cubicBezTo>
                    <a:pt x="4489" y="1842"/>
                    <a:pt x="2669" y="3764"/>
                    <a:pt x="4" y="4259"/>
                  </a:cubicBezTo>
                  <a:cubicBezTo>
                    <a:pt x="1" y="4259"/>
                    <a:pt x="1" y="4266"/>
                    <a:pt x="4" y="4266"/>
                  </a:cubicBezTo>
                  <a:cubicBezTo>
                    <a:pt x="5" y="4266"/>
                    <a:pt x="5" y="4265"/>
                    <a:pt x="6" y="4265"/>
                  </a:cubicBezTo>
                  <a:cubicBezTo>
                    <a:pt x="2649" y="3937"/>
                    <a:pt x="4690" y="1985"/>
                    <a:pt x="6391" y="77"/>
                  </a:cubicBezTo>
                  <a:cubicBezTo>
                    <a:pt x="6421" y="43"/>
                    <a:pt x="6392" y="0"/>
                    <a:pt x="635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7"/>
            <p:cNvSpPr/>
            <p:nvPr/>
          </p:nvSpPr>
          <p:spPr>
            <a:xfrm>
              <a:off x="2582342" y="-1057579"/>
              <a:ext cx="16780" cy="20808"/>
            </a:xfrm>
            <a:custGeom>
              <a:avLst/>
              <a:gdLst/>
              <a:ahLst/>
              <a:cxnLst/>
              <a:rect l="l" t="t" r="r" b="b"/>
              <a:pathLst>
                <a:path w="375" h="465" extrusionOk="0">
                  <a:moveTo>
                    <a:pt x="188" y="1"/>
                  </a:moveTo>
                  <a:cubicBezTo>
                    <a:pt x="136" y="1"/>
                    <a:pt x="84" y="30"/>
                    <a:pt x="69" y="90"/>
                  </a:cubicBezTo>
                  <a:cubicBezTo>
                    <a:pt x="55" y="145"/>
                    <a:pt x="42" y="200"/>
                    <a:pt x="25" y="252"/>
                  </a:cubicBezTo>
                  <a:cubicBezTo>
                    <a:pt x="0" y="357"/>
                    <a:pt x="77" y="464"/>
                    <a:pt x="188" y="464"/>
                  </a:cubicBezTo>
                  <a:cubicBezTo>
                    <a:pt x="295" y="464"/>
                    <a:pt x="375" y="357"/>
                    <a:pt x="347" y="252"/>
                  </a:cubicBezTo>
                  <a:cubicBezTo>
                    <a:pt x="333" y="197"/>
                    <a:pt x="320" y="142"/>
                    <a:pt x="306" y="90"/>
                  </a:cubicBezTo>
                  <a:cubicBezTo>
                    <a:pt x="291" y="30"/>
                    <a:pt x="239" y="1"/>
                    <a:pt x="18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7"/>
            <p:cNvSpPr/>
            <p:nvPr/>
          </p:nvSpPr>
          <p:spPr>
            <a:xfrm>
              <a:off x="2571378" y="-1166094"/>
              <a:ext cx="43629" cy="38170"/>
            </a:xfrm>
            <a:custGeom>
              <a:avLst/>
              <a:gdLst/>
              <a:ahLst/>
              <a:cxnLst/>
              <a:rect l="l" t="t" r="r" b="b"/>
              <a:pathLst>
                <a:path w="975" h="853" extrusionOk="0">
                  <a:moveTo>
                    <a:pt x="413" y="0"/>
                  </a:moveTo>
                  <a:cubicBezTo>
                    <a:pt x="313" y="0"/>
                    <a:pt x="199" y="58"/>
                    <a:pt x="130" y="125"/>
                  </a:cubicBezTo>
                  <a:cubicBezTo>
                    <a:pt x="55" y="199"/>
                    <a:pt x="0" y="320"/>
                    <a:pt x="6" y="425"/>
                  </a:cubicBezTo>
                  <a:cubicBezTo>
                    <a:pt x="11" y="535"/>
                    <a:pt x="47" y="651"/>
                    <a:pt x="130" y="728"/>
                  </a:cubicBezTo>
                  <a:cubicBezTo>
                    <a:pt x="205" y="795"/>
                    <a:pt x="306" y="852"/>
                    <a:pt x="412" y="852"/>
                  </a:cubicBezTo>
                  <a:cubicBezTo>
                    <a:pt x="419" y="852"/>
                    <a:pt x="426" y="852"/>
                    <a:pt x="433" y="852"/>
                  </a:cubicBezTo>
                  <a:cubicBezTo>
                    <a:pt x="496" y="846"/>
                    <a:pt x="562" y="843"/>
                    <a:pt x="625" y="830"/>
                  </a:cubicBezTo>
                  <a:cubicBezTo>
                    <a:pt x="713" y="810"/>
                    <a:pt x="790" y="764"/>
                    <a:pt x="857" y="700"/>
                  </a:cubicBezTo>
                  <a:cubicBezTo>
                    <a:pt x="925" y="637"/>
                    <a:pt x="975" y="518"/>
                    <a:pt x="972" y="425"/>
                  </a:cubicBezTo>
                  <a:cubicBezTo>
                    <a:pt x="967" y="326"/>
                    <a:pt x="934" y="221"/>
                    <a:pt x="857" y="150"/>
                  </a:cubicBezTo>
                  <a:cubicBezTo>
                    <a:pt x="790" y="89"/>
                    <a:pt x="713" y="42"/>
                    <a:pt x="625" y="23"/>
                  </a:cubicBezTo>
                  <a:cubicBezTo>
                    <a:pt x="562" y="9"/>
                    <a:pt x="496" y="4"/>
                    <a:pt x="433" y="1"/>
                  </a:cubicBezTo>
                  <a:cubicBezTo>
                    <a:pt x="426" y="0"/>
                    <a:pt x="420" y="0"/>
                    <a:pt x="413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7"/>
            <p:cNvSpPr/>
            <p:nvPr/>
          </p:nvSpPr>
          <p:spPr>
            <a:xfrm>
              <a:off x="2729072" y="-1140453"/>
              <a:ext cx="23716" cy="18391"/>
            </a:xfrm>
            <a:custGeom>
              <a:avLst/>
              <a:gdLst/>
              <a:ahLst/>
              <a:cxnLst/>
              <a:rect l="l" t="t" r="r" b="b"/>
              <a:pathLst>
                <a:path w="530" h="411" extrusionOk="0">
                  <a:moveTo>
                    <a:pt x="265" y="1"/>
                  </a:moveTo>
                  <a:cubicBezTo>
                    <a:pt x="1" y="1"/>
                    <a:pt x="1" y="411"/>
                    <a:pt x="265" y="411"/>
                  </a:cubicBezTo>
                  <a:cubicBezTo>
                    <a:pt x="529" y="411"/>
                    <a:pt x="529" y="1"/>
                    <a:pt x="26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7"/>
            <p:cNvSpPr/>
            <p:nvPr/>
          </p:nvSpPr>
          <p:spPr>
            <a:xfrm>
              <a:off x="2760978" y="-1021690"/>
              <a:ext cx="36648" cy="33919"/>
            </a:xfrm>
            <a:custGeom>
              <a:avLst/>
              <a:gdLst/>
              <a:ahLst/>
              <a:cxnLst/>
              <a:rect l="l" t="t" r="r" b="b"/>
              <a:pathLst>
                <a:path w="819" h="758" extrusionOk="0">
                  <a:moveTo>
                    <a:pt x="451" y="0"/>
                  </a:moveTo>
                  <a:cubicBezTo>
                    <a:pt x="446" y="0"/>
                    <a:pt x="441" y="0"/>
                    <a:pt x="436" y="1"/>
                  </a:cubicBezTo>
                  <a:cubicBezTo>
                    <a:pt x="312" y="6"/>
                    <a:pt x="193" y="67"/>
                    <a:pt x="124" y="163"/>
                  </a:cubicBezTo>
                  <a:cubicBezTo>
                    <a:pt x="53" y="210"/>
                    <a:pt x="1" y="295"/>
                    <a:pt x="3" y="378"/>
                  </a:cubicBezTo>
                  <a:cubicBezTo>
                    <a:pt x="9" y="466"/>
                    <a:pt x="53" y="549"/>
                    <a:pt x="124" y="595"/>
                  </a:cubicBezTo>
                  <a:cubicBezTo>
                    <a:pt x="196" y="692"/>
                    <a:pt x="314" y="758"/>
                    <a:pt x="436" y="758"/>
                  </a:cubicBezTo>
                  <a:cubicBezTo>
                    <a:pt x="532" y="758"/>
                    <a:pt x="634" y="714"/>
                    <a:pt x="703" y="648"/>
                  </a:cubicBezTo>
                  <a:cubicBezTo>
                    <a:pt x="769" y="582"/>
                    <a:pt x="818" y="474"/>
                    <a:pt x="813" y="378"/>
                  </a:cubicBezTo>
                  <a:cubicBezTo>
                    <a:pt x="810" y="282"/>
                    <a:pt x="777" y="180"/>
                    <a:pt x="703" y="111"/>
                  </a:cubicBezTo>
                  <a:cubicBezTo>
                    <a:pt x="632" y="48"/>
                    <a:pt x="544" y="0"/>
                    <a:pt x="45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7"/>
            <p:cNvSpPr/>
            <p:nvPr/>
          </p:nvSpPr>
          <p:spPr>
            <a:xfrm>
              <a:off x="2475527" y="-44783"/>
              <a:ext cx="31100" cy="24701"/>
            </a:xfrm>
            <a:custGeom>
              <a:avLst/>
              <a:gdLst/>
              <a:ahLst/>
              <a:cxnLst/>
              <a:rect l="l" t="t" r="r" b="b"/>
              <a:pathLst>
                <a:path w="695" h="552" extrusionOk="0">
                  <a:moveTo>
                    <a:pt x="283" y="1"/>
                  </a:moveTo>
                  <a:cubicBezTo>
                    <a:pt x="134" y="1"/>
                    <a:pt x="0" y="118"/>
                    <a:pt x="0" y="276"/>
                  </a:cubicBezTo>
                  <a:cubicBezTo>
                    <a:pt x="0" y="435"/>
                    <a:pt x="132" y="552"/>
                    <a:pt x="280" y="552"/>
                  </a:cubicBezTo>
                  <a:cubicBezTo>
                    <a:pt x="303" y="552"/>
                    <a:pt x="326" y="549"/>
                    <a:pt x="350" y="543"/>
                  </a:cubicBezTo>
                  <a:cubicBezTo>
                    <a:pt x="405" y="529"/>
                    <a:pt x="460" y="518"/>
                    <a:pt x="515" y="504"/>
                  </a:cubicBezTo>
                  <a:cubicBezTo>
                    <a:pt x="611" y="480"/>
                    <a:pt x="694" y="378"/>
                    <a:pt x="689" y="276"/>
                  </a:cubicBezTo>
                  <a:cubicBezTo>
                    <a:pt x="683" y="174"/>
                    <a:pt x="620" y="75"/>
                    <a:pt x="515" y="50"/>
                  </a:cubicBezTo>
                  <a:cubicBezTo>
                    <a:pt x="460" y="36"/>
                    <a:pt x="405" y="23"/>
                    <a:pt x="350" y="9"/>
                  </a:cubicBezTo>
                  <a:cubicBezTo>
                    <a:pt x="328" y="3"/>
                    <a:pt x="305" y="1"/>
                    <a:pt x="283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7"/>
            <p:cNvSpPr/>
            <p:nvPr/>
          </p:nvSpPr>
          <p:spPr>
            <a:xfrm>
              <a:off x="2552763" y="-193617"/>
              <a:ext cx="28370" cy="22105"/>
            </a:xfrm>
            <a:custGeom>
              <a:avLst/>
              <a:gdLst/>
              <a:ahLst/>
              <a:cxnLst/>
              <a:rect l="l" t="t" r="r" b="b"/>
              <a:pathLst>
                <a:path w="634" h="494" extrusionOk="0">
                  <a:moveTo>
                    <a:pt x="317" y="1"/>
                  </a:moveTo>
                  <a:cubicBezTo>
                    <a:pt x="3" y="1"/>
                    <a:pt x="1" y="493"/>
                    <a:pt x="317" y="493"/>
                  </a:cubicBezTo>
                  <a:cubicBezTo>
                    <a:pt x="634" y="493"/>
                    <a:pt x="634" y="1"/>
                    <a:pt x="317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7"/>
            <p:cNvSpPr/>
            <p:nvPr/>
          </p:nvSpPr>
          <p:spPr>
            <a:xfrm>
              <a:off x="2625345" y="-306831"/>
              <a:ext cx="18615" cy="11366"/>
            </a:xfrm>
            <a:custGeom>
              <a:avLst/>
              <a:gdLst/>
              <a:ahLst/>
              <a:cxnLst/>
              <a:rect l="l" t="t" r="r" b="b"/>
              <a:pathLst>
                <a:path w="416" h="254" extrusionOk="0">
                  <a:moveTo>
                    <a:pt x="291" y="0"/>
                  </a:moveTo>
                  <a:cubicBezTo>
                    <a:pt x="289" y="0"/>
                    <a:pt x="288" y="0"/>
                    <a:pt x="287" y="0"/>
                  </a:cubicBezTo>
                  <a:cubicBezTo>
                    <a:pt x="248" y="3"/>
                    <a:pt x="209" y="0"/>
                    <a:pt x="171" y="9"/>
                  </a:cubicBezTo>
                  <a:cubicBezTo>
                    <a:pt x="141" y="14"/>
                    <a:pt x="113" y="28"/>
                    <a:pt x="86" y="42"/>
                  </a:cubicBezTo>
                  <a:cubicBezTo>
                    <a:pt x="0" y="75"/>
                    <a:pt x="0" y="179"/>
                    <a:pt x="86" y="212"/>
                  </a:cubicBezTo>
                  <a:cubicBezTo>
                    <a:pt x="113" y="223"/>
                    <a:pt x="141" y="240"/>
                    <a:pt x="171" y="245"/>
                  </a:cubicBezTo>
                  <a:cubicBezTo>
                    <a:pt x="209" y="254"/>
                    <a:pt x="248" y="251"/>
                    <a:pt x="287" y="254"/>
                  </a:cubicBezTo>
                  <a:cubicBezTo>
                    <a:pt x="288" y="254"/>
                    <a:pt x="289" y="254"/>
                    <a:pt x="291" y="254"/>
                  </a:cubicBezTo>
                  <a:cubicBezTo>
                    <a:pt x="355" y="254"/>
                    <a:pt x="416" y="192"/>
                    <a:pt x="413" y="127"/>
                  </a:cubicBezTo>
                  <a:cubicBezTo>
                    <a:pt x="408" y="62"/>
                    <a:pt x="358" y="0"/>
                    <a:pt x="29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7"/>
            <p:cNvSpPr/>
            <p:nvPr/>
          </p:nvSpPr>
          <p:spPr>
            <a:xfrm>
              <a:off x="2336046" y="-176121"/>
              <a:ext cx="25551" cy="18794"/>
            </a:xfrm>
            <a:custGeom>
              <a:avLst/>
              <a:gdLst/>
              <a:ahLst/>
              <a:cxnLst/>
              <a:rect l="l" t="t" r="r" b="b"/>
              <a:pathLst>
                <a:path w="571" h="420" extrusionOk="0">
                  <a:moveTo>
                    <a:pt x="211" y="0"/>
                  </a:moveTo>
                  <a:cubicBezTo>
                    <a:pt x="102" y="0"/>
                    <a:pt x="1" y="101"/>
                    <a:pt x="6" y="210"/>
                  </a:cubicBezTo>
                  <a:cubicBezTo>
                    <a:pt x="12" y="320"/>
                    <a:pt x="97" y="419"/>
                    <a:pt x="215" y="419"/>
                  </a:cubicBezTo>
                  <a:cubicBezTo>
                    <a:pt x="265" y="416"/>
                    <a:pt x="314" y="416"/>
                    <a:pt x="364" y="405"/>
                  </a:cubicBezTo>
                  <a:cubicBezTo>
                    <a:pt x="422" y="397"/>
                    <a:pt x="469" y="367"/>
                    <a:pt x="507" y="325"/>
                  </a:cubicBezTo>
                  <a:cubicBezTo>
                    <a:pt x="570" y="259"/>
                    <a:pt x="570" y="160"/>
                    <a:pt x="507" y="94"/>
                  </a:cubicBezTo>
                  <a:lnTo>
                    <a:pt x="507" y="91"/>
                  </a:lnTo>
                  <a:cubicBezTo>
                    <a:pt x="469" y="50"/>
                    <a:pt x="422" y="23"/>
                    <a:pt x="364" y="12"/>
                  </a:cubicBezTo>
                  <a:cubicBezTo>
                    <a:pt x="314" y="3"/>
                    <a:pt x="265" y="1"/>
                    <a:pt x="215" y="1"/>
                  </a:cubicBezTo>
                  <a:cubicBezTo>
                    <a:pt x="214" y="1"/>
                    <a:pt x="212" y="0"/>
                    <a:pt x="21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7"/>
            <p:cNvSpPr/>
            <p:nvPr/>
          </p:nvSpPr>
          <p:spPr>
            <a:xfrm>
              <a:off x="2396769" y="-255236"/>
              <a:ext cx="24208" cy="18794"/>
            </a:xfrm>
            <a:custGeom>
              <a:avLst/>
              <a:gdLst/>
              <a:ahLst/>
              <a:cxnLst/>
              <a:rect l="l" t="t" r="r" b="b"/>
              <a:pathLst>
                <a:path w="541" h="420" extrusionOk="0">
                  <a:moveTo>
                    <a:pt x="271" y="1"/>
                  </a:moveTo>
                  <a:cubicBezTo>
                    <a:pt x="1" y="1"/>
                    <a:pt x="1" y="419"/>
                    <a:pt x="271" y="419"/>
                  </a:cubicBezTo>
                  <a:cubicBezTo>
                    <a:pt x="541" y="419"/>
                    <a:pt x="541" y="1"/>
                    <a:pt x="27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7"/>
            <p:cNvSpPr/>
            <p:nvPr/>
          </p:nvSpPr>
          <p:spPr>
            <a:xfrm>
              <a:off x="2029384" y="111210"/>
              <a:ext cx="15930" cy="22463"/>
            </a:xfrm>
            <a:custGeom>
              <a:avLst/>
              <a:gdLst/>
              <a:ahLst/>
              <a:cxnLst/>
              <a:rect l="l" t="t" r="r" b="b"/>
              <a:pathLst>
                <a:path w="356" h="502" extrusionOk="0">
                  <a:moveTo>
                    <a:pt x="183" y="0"/>
                  </a:moveTo>
                  <a:cubicBezTo>
                    <a:pt x="181" y="0"/>
                    <a:pt x="179" y="0"/>
                    <a:pt x="177" y="0"/>
                  </a:cubicBezTo>
                  <a:cubicBezTo>
                    <a:pt x="130" y="3"/>
                    <a:pt x="89" y="22"/>
                    <a:pt x="56" y="53"/>
                  </a:cubicBezTo>
                  <a:cubicBezTo>
                    <a:pt x="17" y="88"/>
                    <a:pt x="3" y="143"/>
                    <a:pt x="3" y="196"/>
                  </a:cubicBezTo>
                  <a:cubicBezTo>
                    <a:pt x="1" y="237"/>
                    <a:pt x="1" y="281"/>
                    <a:pt x="1" y="325"/>
                  </a:cubicBezTo>
                  <a:cubicBezTo>
                    <a:pt x="1" y="413"/>
                    <a:pt x="79" y="502"/>
                    <a:pt x="169" y="502"/>
                  </a:cubicBezTo>
                  <a:cubicBezTo>
                    <a:pt x="171" y="502"/>
                    <a:pt x="174" y="501"/>
                    <a:pt x="177" y="501"/>
                  </a:cubicBezTo>
                  <a:cubicBezTo>
                    <a:pt x="273" y="496"/>
                    <a:pt x="356" y="424"/>
                    <a:pt x="356" y="325"/>
                  </a:cubicBezTo>
                  <a:cubicBezTo>
                    <a:pt x="353" y="284"/>
                    <a:pt x="356" y="242"/>
                    <a:pt x="353" y="201"/>
                  </a:cubicBezTo>
                  <a:cubicBezTo>
                    <a:pt x="350" y="154"/>
                    <a:pt x="345" y="110"/>
                    <a:pt x="315" y="69"/>
                  </a:cubicBezTo>
                  <a:cubicBezTo>
                    <a:pt x="283" y="32"/>
                    <a:pt x="233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7"/>
            <p:cNvSpPr/>
            <p:nvPr/>
          </p:nvSpPr>
          <p:spPr>
            <a:xfrm>
              <a:off x="2009560" y="-17934"/>
              <a:ext cx="23940" cy="18525"/>
            </a:xfrm>
            <a:custGeom>
              <a:avLst/>
              <a:gdLst/>
              <a:ahLst/>
              <a:cxnLst/>
              <a:rect l="l" t="t" r="r" b="b"/>
              <a:pathLst>
                <a:path w="535" h="414" extrusionOk="0">
                  <a:moveTo>
                    <a:pt x="267" y="1"/>
                  </a:moveTo>
                  <a:cubicBezTo>
                    <a:pt x="0" y="1"/>
                    <a:pt x="0" y="414"/>
                    <a:pt x="267" y="414"/>
                  </a:cubicBezTo>
                  <a:cubicBezTo>
                    <a:pt x="534" y="414"/>
                    <a:pt x="534" y="1"/>
                    <a:pt x="267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581;p7"/>
          <p:cNvGrpSpPr/>
          <p:nvPr/>
        </p:nvGrpSpPr>
        <p:grpSpPr>
          <a:xfrm rot="1016838">
            <a:off x="-272527" y="123873"/>
            <a:ext cx="1616765" cy="1763462"/>
            <a:chOff x="1798787" y="3873267"/>
            <a:chExt cx="1616720" cy="1763413"/>
          </a:xfrm>
        </p:grpSpPr>
        <p:sp>
          <p:nvSpPr>
            <p:cNvPr id="582" name="Google Shape;582;p7"/>
            <p:cNvSpPr/>
            <p:nvPr/>
          </p:nvSpPr>
          <p:spPr>
            <a:xfrm>
              <a:off x="1822951" y="3996952"/>
              <a:ext cx="1384935" cy="1639727"/>
            </a:xfrm>
            <a:custGeom>
              <a:avLst/>
              <a:gdLst/>
              <a:ahLst/>
              <a:cxnLst/>
              <a:rect l="l" t="t" r="r" b="b"/>
              <a:pathLst>
                <a:path w="30950" h="36644" extrusionOk="0">
                  <a:moveTo>
                    <a:pt x="27962" y="1"/>
                  </a:moveTo>
                  <a:cubicBezTo>
                    <a:pt x="27626" y="1"/>
                    <a:pt x="27285" y="277"/>
                    <a:pt x="27389" y="709"/>
                  </a:cubicBezTo>
                  <a:cubicBezTo>
                    <a:pt x="29727" y="10252"/>
                    <a:pt x="19138" y="15230"/>
                    <a:pt x="12673" y="19390"/>
                  </a:cubicBezTo>
                  <a:cubicBezTo>
                    <a:pt x="6492" y="23366"/>
                    <a:pt x="1638" y="29247"/>
                    <a:pt x="14" y="36540"/>
                  </a:cubicBezTo>
                  <a:cubicBezTo>
                    <a:pt x="0" y="36603"/>
                    <a:pt x="49" y="36643"/>
                    <a:pt x="96" y="36643"/>
                  </a:cubicBezTo>
                  <a:cubicBezTo>
                    <a:pt x="127" y="36643"/>
                    <a:pt x="158" y="36625"/>
                    <a:pt x="171" y="36584"/>
                  </a:cubicBezTo>
                  <a:cubicBezTo>
                    <a:pt x="1506" y="32424"/>
                    <a:pt x="3477" y="28666"/>
                    <a:pt x="6415" y="25403"/>
                  </a:cubicBezTo>
                  <a:cubicBezTo>
                    <a:pt x="9416" y="22069"/>
                    <a:pt x="13177" y="19910"/>
                    <a:pt x="17040" y="17733"/>
                  </a:cubicBezTo>
                  <a:cubicBezTo>
                    <a:pt x="23048" y="14343"/>
                    <a:pt x="30949" y="8424"/>
                    <a:pt x="28494" y="403"/>
                  </a:cubicBezTo>
                  <a:cubicBezTo>
                    <a:pt x="28407" y="123"/>
                    <a:pt x="28185" y="1"/>
                    <a:pt x="27962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7"/>
            <p:cNvSpPr/>
            <p:nvPr/>
          </p:nvSpPr>
          <p:spPr>
            <a:xfrm>
              <a:off x="1798787" y="3873267"/>
              <a:ext cx="1016708" cy="1680671"/>
            </a:xfrm>
            <a:custGeom>
              <a:avLst/>
              <a:gdLst/>
              <a:ahLst/>
              <a:cxnLst/>
              <a:rect l="l" t="t" r="r" b="b"/>
              <a:pathLst>
                <a:path w="22721" h="37559" extrusionOk="0">
                  <a:moveTo>
                    <a:pt x="21526" y="0"/>
                  </a:moveTo>
                  <a:cubicBezTo>
                    <a:pt x="21232" y="0"/>
                    <a:pt x="20921" y="199"/>
                    <a:pt x="20933" y="544"/>
                  </a:cubicBezTo>
                  <a:cubicBezTo>
                    <a:pt x="21077" y="4561"/>
                    <a:pt x="21768" y="8820"/>
                    <a:pt x="19521" y="12440"/>
                  </a:cubicBezTo>
                  <a:cubicBezTo>
                    <a:pt x="17489" y="15720"/>
                    <a:pt x="13679" y="17322"/>
                    <a:pt x="10727" y="19618"/>
                  </a:cubicBezTo>
                  <a:cubicBezTo>
                    <a:pt x="5265" y="23869"/>
                    <a:pt x="980" y="30579"/>
                    <a:pt x="6" y="37493"/>
                  </a:cubicBezTo>
                  <a:cubicBezTo>
                    <a:pt x="1" y="37531"/>
                    <a:pt x="33" y="37558"/>
                    <a:pt x="63" y="37558"/>
                  </a:cubicBezTo>
                  <a:cubicBezTo>
                    <a:pt x="83" y="37558"/>
                    <a:pt x="101" y="37547"/>
                    <a:pt x="108" y="37520"/>
                  </a:cubicBezTo>
                  <a:cubicBezTo>
                    <a:pt x="1096" y="33663"/>
                    <a:pt x="2456" y="29973"/>
                    <a:pt x="4805" y="26722"/>
                  </a:cubicBezTo>
                  <a:cubicBezTo>
                    <a:pt x="7291" y="23283"/>
                    <a:pt x="10438" y="20623"/>
                    <a:pt x="14031" y="18410"/>
                  </a:cubicBezTo>
                  <a:cubicBezTo>
                    <a:pt x="17004" y="16581"/>
                    <a:pt x="19953" y="14660"/>
                    <a:pt x="21338" y="11303"/>
                  </a:cubicBezTo>
                  <a:cubicBezTo>
                    <a:pt x="22720" y="7950"/>
                    <a:pt x="22572" y="3916"/>
                    <a:pt x="22021" y="398"/>
                  </a:cubicBezTo>
                  <a:cubicBezTo>
                    <a:pt x="21978" y="124"/>
                    <a:pt x="21757" y="0"/>
                    <a:pt x="2152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7"/>
            <p:cNvSpPr/>
            <p:nvPr/>
          </p:nvSpPr>
          <p:spPr>
            <a:xfrm>
              <a:off x="1990042" y="4320082"/>
              <a:ext cx="1385651" cy="1154396"/>
            </a:xfrm>
            <a:custGeom>
              <a:avLst/>
              <a:gdLst/>
              <a:ahLst/>
              <a:cxnLst/>
              <a:rect l="l" t="t" r="r" b="b"/>
              <a:pathLst>
                <a:path w="30966" h="25798" extrusionOk="0">
                  <a:moveTo>
                    <a:pt x="29516" y="1"/>
                  </a:moveTo>
                  <a:cubicBezTo>
                    <a:pt x="29334" y="1"/>
                    <a:pt x="29157" y="134"/>
                    <a:pt x="29126" y="380"/>
                  </a:cubicBezTo>
                  <a:cubicBezTo>
                    <a:pt x="28895" y="2227"/>
                    <a:pt x="28887" y="3722"/>
                    <a:pt x="27887" y="5385"/>
                  </a:cubicBezTo>
                  <a:cubicBezTo>
                    <a:pt x="26946" y="6949"/>
                    <a:pt x="25591" y="8259"/>
                    <a:pt x="24068" y="9253"/>
                  </a:cubicBezTo>
                  <a:cubicBezTo>
                    <a:pt x="20866" y="11340"/>
                    <a:pt x="17009" y="12120"/>
                    <a:pt x="13493" y="13510"/>
                  </a:cubicBezTo>
                  <a:cubicBezTo>
                    <a:pt x="7722" y="15795"/>
                    <a:pt x="2692" y="20046"/>
                    <a:pt x="21" y="25715"/>
                  </a:cubicBezTo>
                  <a:cubicBezTo>
                    <a:pt x="1" y="25759"/>
                    <a:pt x="36" y="25797"/>
                    <a:pt x="72" y="25797"/>
                  </a:cubicBezTo>
                  <a:cubicBezTo>
                    <a:pt x="89" y="25797"/>
                    <a:pt x="106" y="25789"/>
                    <a:pt x="118" y="25770"/>
                  </a:cubicBezTo>
                  <a:cubicBezTo>
                    <a:pt x="2136" y="22568"/>
                    <a:pt x="4589" y="19738"/>
                    <a:pt x="7700" y="17552"/>
                  </a:cubicBezTo>
                  <a:cubicBezTo>
                    <a:pt x="10993" y="15239"/>
                    <a:pt x="14721" y="14129"/>
                    <a:pt x="18501" y="12888"/>
                  </a:cubicBezTo>
                  <a:cubicBezTo>
                    <a:pt x="21701" y="11839"/>
                    <a:pt x="24897" y="10523"/>
                    <a:pt x="27257" y="8034"/>
                  </a:cubicBezTo>
                  <a:cubicBezTo>
                    <a:pt x="29016" y="6181"/>
                    <a:pt x="30965" y="2907"/>
                    <a:pt x="29892" y="275"/>
                  </a:cubicBezTo>
                  <a:cubicBezTo>
                    <a:pt x="29815" y="88"/>
                    <a:pt x="29664" y="1"/>
                    <a:pt x="2951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7"/>
            <p:cNvSpPr/>
            <p:nvPr/>
          </p:nvSpPr>
          <p:spPr>
            <a:xfrm>
              <a:off x="2048529" y="5087968"/>
              <a:ext cx="937013" cy="478977"/>
            </a:xfrm>
            <a:custGeom>
              <a:avLst/>
              <a:gdLst/>
              <a:ahLst/>
              <a:cxnLst/>
              <a:rect l="l" t="t" r="r" b="b"/>
              <a:pathLst>
                <a:path w="20940" h="10704" extrusionOk="0">
                  <a:moveTo>
                    <a:pt x="20596" y="1"/>
                  </a:moveTo>
                  <a:cubicBezTo>
                    <a:pt x="20569" y="1"/>
                    <a:pt x="20541" y="6"/>
                    <a:pt x="20512" y="17"/>
                  </a:cubicBezTo>
                  <a:cubicBezTo>
                    <a:pt x="19146" y="560"/>
                    <a:pt x="17888" y="1097"/>
                    <a:pt x="16393" y="1179"/>
                  </a:cubicBezTo>
                  <a:cubicBezTo>
                    <a:pt x="16150" y="1193"/>
                    <a:pt x="15908" y="1198"/>
                    <a:pt x="15664" y="1198"/>
                  </a:cubicBezTo>
                  <a:cubicBezTo>
                    <a:pt x="15072" y="1198"/>
                    <a:pt x="14479" y="1169"/>
                    <a:pt x="13887" y="1169"/>
                  </a:cubicBezTo>
                  <a:cubicBezTo>
                    <a:pt x="13644" y="1169"/>
                    <a:pt x="13401" y="1174"/>
                    <a:pt x="13158" y="1187"/>
                  </a:cubicBezTo>
                  <a:cubicBezTo>
                    <a:pt x="11253" y="1289"/>
                    <a:pt x="9389" y="1790"/>
                    <a:pt x="7668" y="2608"/>
                  </a:cubicBezTo>
                  <a:cubicBezTo>
                    <a:pt x="4248" y="4230"/>
                    <a:pt x="1371" y="7099"/>
                    <a:pt x="11" y="10651"/>
                  </a:cubicBezTo>
                  <a:cubicBezTo>
                    <a:pt x="0" y="10680"/>
                    <a:pt x="27" y="10703"/>
                    <a:pt x="53" y="10703"/>
                  </a:cubicBezTo>
                  <a:cubicBezTo>
                    <a:pt x="66" y="10703"/>
                    <a:pt x="78" y="10697"/>
                    <a:pt x="85" y="10684"/>
                  </a:cubicBezTo>
                  <a:cubicBezTo>
                    <a:pt x="2073" y="6843"/>
                    <a:pt x="5322" y="3919"/>
                    <a:pt x="9502" y="2666"/>
                  </a:cubicBezTo>
                  <a:cubicBezTo>
                    <a:pt x="11630" y="2027"/>
                    <a:pt x="13662" y="2137"/>
                    <a:pt x="15842" y="2115"/>
                  </a:cubicBezTo>
                  <a:cubicBezTo>
                    <a:pt x="17643" y="2096"/>
                    <a:pt x="19414" y="1705"/>
                    <a:pt x="20774" y="463"/>
                  </a:cubicBezTo>
                  <a:cubicBezTo>
                    <a:pt x="20939" y="310"/>
                    <a:pt x="20805" y="1"/>
                    <a:pt x="2059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7"/>
            <p:cNvSpPr/>
            <p:nvPr/>
          </p:nvSpPr>
          <p:spPr>
            <a:xfrm>
              <a:off x="2698681" y="4201408"/>
              <a:ext cx="241010" cy="395344"/>
            </a:xfrm>
            <a:custGeom>
              <a:avLst/>
              <a:gdLst/>
              <a:ahLst/>
              <a:cxnLst/>
              <a:rect l="l" t="t" r="r" b="b"/>
              <a:pathLst>
                <a:path w="5386" h="8835" extrusionOk="0">
                  <a:moveTo>
                    <a:pt x="5089" y="1"/>
                  </a:moveTo>
                  <a:cubicBezTo>
                    <a:pt x="4938" y="1"/>
                    <a:pt x="4780" y="98"/>
                    <a:pt x="4769" y="292"/>
                  </a:cubicBezTo>
                  <a:cubicBezTo>
                    <a:pt x="4554" y="3703"/>
                    <a:pt x="2800" y="6702"/>
                    <a:pt x="58" y="8709"/>
                  </a:cubicBezTo>
                  <a:cubicBezTo>
                    <a:pt x="0" y="8750"/>
                    <a:pt x="34" y="8835"/>
                    <a:pt x="91" y="8835"/>
                  </a:cubicBezTo>
                  <a:cubicBezTo>
                    <a:pt x="102" y="8835"/>
                    <a:pt x="114" y="8832"/>
                    <a:pt x="127" y="8824"/>
                  </a:cubicBezTo>
                  <a:cubicBezTo>
                    <a:pt x="3246" y="7029"/>
                    <a:pt x="5108" y="3855"/>
                    <a:pt x="5372" y="292"/>
                  </a:cubicBezTo>
                  <a:cubicBezTo>
                    <a:pt x="5386" y="98"/>
                    <a:pt x="5240" y="1"/>
                    <a:pt x="5089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7"/>
            <p:cNvSpPr/>
            <p:nvPr/>
          </p:nvSpPr>
          <p:spPr>
            <a:xfrm>
              <a:off x="2920947" y="4025949"/>
              <a:ext cx="45240" cy="52176"/>
            </a:xfrm>
            <a:custGeom>
              <a:avLst/>
              <a:gdLst/>
              <a:ahLst/>
              <a:cxnLst/>
              <a:rect l="l" t="t" r="r" b="b"/>
              <a:pathLst>
                <a:path w="1011" h="1166" extrusionOk="0">
                  <a:moveTo>
                    <a:pt x="517" y="0"/>
                  </a:moveTo>
                  <a:cubicBezTo>
                    <a:pt x="513" y="0"/>
                    <a:pt x="508" y="0"/>
                    <a:pt x="504" y="0"/>
                  </a:cubicBezTo>
                  <a:cubicBezTo>
                    <a:pt x="388" y="6"/>
                    <a:pt x="275" y="47"/>
                    <a:pt x="190" y="133"/>
                  </a:cubicBezTo>
                  <a:cubicBezTo>
                    <a:pt x="124" y="199"/>
                    <a:pt x="88" y="279"/>
                    <a:pt x="58" y="367"/>
                  </a:cubicBezTo>
                  <a:cubicBezTo>
                    <a:pt x="25" y="463"/>
                    <a:pt x="22" y="570"/>
                    <a:pt x="11" y="672"/>
                  </a:cubicBezTo>
                  <a:cubicBezTo>
                    <a:pt x="0" y="788"/>
                    <a:pt x="77" y="939"/>
                    <a:pt x="157" y="1019"/>
                  </a:cubicBezTo>
                  <a:cubicBezTo>
                    <a:pt x="239" y="1101"/>
                    <a:pt x="372" y="1165"/>
                    <a:pt x="490" y="1165"/>
                  </a:cubicBezTo>
                  <a:cubicBezTo>
                    <a:pt x="494" y="1165"/>
                    <a:pt x="499" y="1165"/>
                    <a:pt x="504" y="1165"/>
                  </a:cubicBezTo>
                  <a:cubicBezTo>
                    <a:pt x="631" y="1157"/>
                    <a:pt x="763" y="1116"/>
                    <a:pt x="854" y="1019"/>
                  </a:cubicBezTo>
                  <a:cubicBezTo>
                    <a:pt x="936" y="931"/>
                    <a:pt x="1011" y="799"/>
                    <a:pt x="997" y="672"/>
                  </a:cubicBezTo>
                  <a:cubicBezTo>
                    <a:pt x="986" y="576"/>
                    <a:pt x="986" y="469"/>
                    <a:pt x="955" y="378"/>
                  </a:cubicBezTo>
                  <a:cubicBezTo>
                    <a:pt x="928" y="303"/>
                    <a:pt x="900" y="237"/>
                    <a:pt x="851" y="177"/>
                  </a:cubicBezTo>
                  <a:cubicBezTo>
                    <a:pt x="776" y="78"/>
                    <a:pt x="648" y="0"/>
                    <a:pt x="517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7"/>
            <p:cNvSpPr/>
            <p:nvPr/>
          </p:nvSpPr>
          <p:spPr>
            <a:xfrm>
              <a:off x="2871634" y="4693464"/>
              <a:ext cx="58932" cy="41884"/>
            </a:xfrm>
            <a:custGeom>
              <a:avLst/>
              <a:gdLst/>
              <a:ahLst/>
              <a:cxnLst/>
              <a:rect l="l" t="t" r="r" b="b"/>
              <a:pathLst>
                <a:path w="1317" h="936" extrusionOk="0">
                  <a:moveTo>
                    <a:pt x="1024" y="1"/>
                  </a:moveTo>
                  <a:cubicBezTo>
                    <a:pt x="1002" y="1"/>
                    <a:pt x="981" y="3"/>
                    <a:pt x="959" y="6"/>
                  </a:cubicBezTo>
                  <a:cubicBezTo>
                    <a:pt x="901" y="15"/>
                    <a:pt x="846" y="23"/>
                    <a:pt x="788" y="37"/>
                  </a:cubicBezTo>
                  <a:lnTo>
                    <a:pt x="706" y="59"/>
                  </a:lnTo>
                  <a:cubicBezTo>
                    <a:pt x="678" y="67"/>
                    <a:pt x="664" y="71"/>
                    <a:pt x="662" y="71"/>
                  </a:cubicBezTo>
                  <a:cubicBezTo>
                    <a:pt x="660" y="71"/>
                    <a:pt x="665" y="69"/>
                    <a:pt x="675" y="64"/>
                  </a:cubicBezTo>
                  <a:lnTo>
                    <a:pt x="675" y="64"/>
                  </a:lnTo>
                  <a:cubicBezTo>
                    <a:pt x="518" y="89"/>
                    <a:pt x="386" y="152"/>
                    <a:pt x="249" y="232"/>
                  </a:cubicBezTo>
                  <a:cubicBezTo>
                    <a:pt x="75" y="328"/>
                    <a:pt x="1" y="582"/>
                    <a:pt x="111" y="752"/>
                  </a:cubicBezTo>
                  <a:cubicBezTo>
                    <a:pt x="191" y="876"/>
                    <a:pt x="309" y="935"/>
                    <a:pt x="436" y="935"/>
                  </a:cubicBezTo>
                  <a:cubicBezTo>
                    <a:pt x="501" y="935"/>
                    <a:pt x="568" y="920"/>
                    <a:pt x="634" y="890"/>
                  </a:cubicBezTo>
                  <a:cubicBezTo>
                    <a:pt x="686" y="865"/>
                    <a:pt x="741" y="841"/>
                    <a:pt x="791" y="813"/>
                  </a:cubicBezTo>
                  <a:cubicBezTo>
                    <a:pt x="816" y="796"/>
                    <a:pt x="841" y="780"/>
                    <a:pt x="865" y="766"/>
                  </a:cubicBezTo>
                  <a:cubicBezTo>
                    <a:pt x="923" y="733"/>
                    <a:pt x="967" y="686"/>
                    <a:pt x="1000" y="631"/>
                  </a:cubicBezTo>
                  <a:lnTo>
                    <a:pt x="1000" y="631"/>
                  </a:lnTo>
                  <a:cubicBezTo>
                    <a:pt x="996" y="640"/>
                    <a:pt x="995" y="645"/>
                    <a:pt x="998" y="645"/>
                  </a:cubicBezTo>
                  <a:cubicBezTo>
                    <a:pt x="1002" y="645"/>
                    <a:pt x="1013" y="636"/>
                    <a:pt x="1031" y="615"/>
                  </a:cubicBezTo>
                  <a:cubicBezTo>
                    <a:pt x="1053" y="598"/>
                    <a:pt x="1072" y="582"/>
                    <a:pt x="1094" y="562"/>
                  </a:cubicBezTo>
                  <a:cubicBezTo>
                    <a:pt x="1138" y="527"/>
                    <a:pt x="1176" y="485"/>
                    <a:pt x="1215" y="447"/>
                  </a:cubicBezTo>
                  <a:cubicBezTo>
                    <a:pt x="1298" y="364"/>
                    <a:pt x="1317" y="229"/>
                    <a:pt x="1256" y="127"/>
                  </a:cubicBezTo>
                  <a:cubicBezTo>
                    <a:pt x="1205" y="38"/>
                    <a:pt x="1118" y="1"/>
                    <a:pt x="1024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7"/>
            <p:cNvSpPr/>
            <p:nvPr/>
          </p:nvSpPr>
          <p:spPr>
            <a:xfrm>
              <a:off x="3057296" y="4560292"/>
              <a:ext cx="63273" cy="49088"/>
            </a:xfrm>
            <a:custGeom>
              <a:avLst/>
              <a:gdLst/>
              <a:ahLst/>
              <a:cxnLst/>
              <a:rect l="l" t="t" r="r" b="b"/>
              <a:pathLst>
                <a:path w="1414" h="1097" extrusionOk="0">
                  <a:moveTo>
                    <a:pt x="706" y="0"/>
                  </a:moveTo>
                  <a:cubicBezTo>
                    <a:pt x="1" y="0"/>
                    <a:pt x="1" y="1096"/>
                    <a:pt x="706" y="1096"/>
                  </a:cubicBezTo>
                  <a:cubicBezTo>
                    <a:pt x="1413" y="1096"/>
                    <a:pt x="1413" y="0"/>
                    <a:pt x="70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7"/>
            <p:cNvSpPr/>
            <p:nvPr/>
          </p:nvSpPr>
          <p:spPr>
            <a:xfrm>
              <a:off x="3169793" y="4168921"/>
              <a:ext cx="100592" cy="286831"/>
            </a:xfrm>
            <a:custGeom>
              <a:avLst/>
              <a:gdLst/>
              <a:ahLst/>
              <a:cxnLst/>
              <a:rect l="l" t="t" r="r" b="b"/>
              <a:pathLst>
                <a:path w="2248" h="6410" extrusionOk="0">
                  <a:moveTo>
                    <a:pt x="1801" y="1"/>
                  </a:moveTo>
                  <a:cubicBezTo>
                    <a:pt x="1738" y="1"/>
                    <a:pt x="1671" y="37"/>
                    <a:pt x="1653" y="101"/>
                  </a:cubicBezTo>
                  <a:cubicBezTo>
                    <a:pt x="1361" y="1123"/>
                    <a:pt x="1336" y="2202"/>
                    <a:pt x="1066" y="3234"/>
                  </a:cubicBezTo>
                  <a:cubicBezTo>
                    <a:pt x="799" y="4261"/>
                    <a:pt x="444" y="5275"/>
                    <a:pt x="37" y="6255"/>
                  </a:cubicBezTo>
                  <a:cubicBezTo>
                    <a:pt x="0" y="6344"/>
                    <a:pt x="82" y="6410"/>
                    <a:pt x="162" y="6410"/>
                  </a:cubicBezTo>
                  <a:cubicBezTo>
                    <a:pt x="204" y="6410"/>
                    <a:pt x="244" y="6392"/>
                    <a:pt x="268" y="6351"/>
                  </a:cubicBezTo>
                  <a:cubicBezTo>
                    <a:pt x="1284" y="4586"/>
                    <a:pt x="2247" y="2174"/>
                    <a:pt x="1923" y="101"/>
                  </a:cubicBezTo>
                  <a:lnTo>
                    <a:pt x="1925" y="101"/>
                  </a:lnTo>
                  <a:cubicBezTo>
                    <a:pt x="1915" y="32"/>
                    <a:pt x="1859" y="1"/>
                    <a:pt x="180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7"/>
            <p:cNvSpPr/>
            <p:nvPr/>
          </p:nvSpPr>
          <p:spPr>
            <a:xfrm>
              <a:off x="2659481" y="4800637"/>
              <a:ext cx="659623" cy="230718"/>
            </a:xfrm>
            <a:custGeom>
              <a:avLst/>
              <a:gdLst/>
              <a:ahLst/>
              <a:cxnLst/>
              <a:rect l="l" t="t" r="r" b="b"/>
              <a:pathLst>
                <a:path w="14741" h="5156" extrusionOk="0">
                  <a:moveTo>
                    <a:pt x="14441" y="1"/>
                  </a:moveTo>
                  <a:cubicBezTo>
                    <a:pt x="14402" y="1"/>
                    <a:pt x="14361" y="12"/>
                    <a:pt x="14320" y="37"/>
                  </a:cubicBezTo>
                  <a:cubicBezTo>
                    <a:pt x="13249" y="703"/>
                    <a:pt x="12418" y="1664"/>
                    <a:pt x="11306" y="2306"/>
                  </a:cubicBezTo>
                  <a:cubicBezTo>
                    <a:pt x="10218" y="2933"/>
                    <a:pt x="9051" y="3407"/>
                    <a:pt x="7847" y="3762"/>
                  </a:cubicBezTo>
                  <a:cubicBezTo>
                    <a:pt x="5328" y="4506"/>
                    <a:pt x="2685" y="4756"/>
                    <a:pt x="80" y="5031"/>
                  </a:cubicBezTo>
                  <a:cubicBezTo>
                    <a:pt x="4" y="5040"/>
                    <a:pt x="1" y="5155"/>
                    <a:pt x="78" y="5155"/>
                  </a:cubicBezTo>
                  <a:cubicBezTo>
                    <a:pt x="79" y="5155"/>
                    <a:pt x="80" y="5155"/>
                    <a:pt x="80" y="5155"/>
                  </a:cubicBezTo>
                  <a:cubicBezTo>
                    <a:pt x="2894" y="5062"/>
                    <a:pt x="5722" y="4850"/>
                    <a:pt x="8448" y="4104"/>
                  </a:cubicBezTo>
                  <a:cubicBezTo>
                    <a:pt x="10559" y="3528"/>
                    <a:pt x="13566" y="2432"/>
                    <a:pt x="14654" y="370"/>
                  </a:cubicBezTo>
                  <a:cubicBezTo>
                    <a:pt x="14741" y="203"/>
                    <a:pt x="14609" y="1"/>
                    <a:pt x="1444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7"/>
            <p:cNvSpPr/>
            <p:nvPr/>
          </p:nvSpPr>
          <p:spPr>
            <a:xfrm>
              <a:off x="3370491" y="4699639"/>
              <a:ext cx="45016" cy="34903"/>
            </a:xfrm>
            <a:custGeom>
              <a:avLst/>
              <a:gdLst/>
              <a:ahLst/>
              <a:cxnLst/>
              <a:rect l="l" t="t" r="r" b="b"/>
              <a:pathLst>
                <a:path w="1006" h="780" extrusionOk="0">
                  <a:moveTo>
                    <a:pt x="505" y="0"/>
                  </a:moveTo>
                  <a:cubicBezTo>
                    <a:pt x="4" y="0"/>
                    <a:pt x="1" y="780"/>
                    <a:pt x="505" y="780"/>
                  </a:cubicBezTo>
                  <a:cubicBezTo>
                    <a:pt x="1006" y="780"/>
                    <a:pt x="1006" y="0"/>
                    <a:pt x="505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7"/>
            <p:cNvSpPr/>
            <p:nvPr/>
          </p:nvSpPr>
          <p:spPr>
            <a:xfrm>
              <a:off x="3100209" y="5058836"/>
              <a:ext cx="40317" cy="30428"/>
            </a:xfrm>
            <a:custGeom>
              <a:avLst/>
              <a:gdLst/>
              <a:ahLst/>
              <a:cxnLst/>
              <a:rect l="l" t="t" r="r" b="b"/>
              <a:pathLst>
                <a:path w="901" h="680" extrusionOk="0">
                  <a:moveTo>
                    <a:pt x="341" y="1"/>
                  </a:moveTo>
                  <a:cubicBezTo>
                    <a:pt x="161" y="1"/>
                    <a:pt x="0" y="151"/>
                    <a:pt x="0" y="341"/>
                  </a:cubicBezTo>
                  <a:cubicBezTo>
                    <a:pt x="0" y="531"/>
                    <a:pt x="162" y="680"/>
                    <a:pt x="343" y="680"/>
                  </a:cubicBezTo>
                  <a:cubicBezTo>
                    <a:pt x="372" y="680"/>
                    <a:pt x="401" y="676"/>
                    <a:pt x="430" y="668"/>
                  </a:cubicBezTo>
                  <a:cubicBezTo>
                    <a:pt x="520" y="644"/>
                    <a:pt x="614" y="616"/>
                    <a:pt x="705" y="591"/>
                  </a:cubicBezTo>
                  <a:cubicBezTo>
                    <a:pt x="810" y="561"/>
                    <a:pt x="900" y="454"/>
                    <a:pt x="895" y="341"/>
                  </a:cubicBezTo>
                  <a:cubicBezTo>
                    <a:pt x="889" y="225"/>
                    <a:pt x="818" y="120"/>
                    <a:pt x="705" y="87"/>
                  </a:cubicBezTo>
                  <a:cubicBezTo>
                    <a:pt x="611" y="63"/>
                    <a:pt x="520" y="38"/>
                    <a:pt x="430" y="13"/>
                  </a:cubicBezTo>
                  <a:cubicBezTo>
                    <a:pt x="400" y="5"/>
                    <a:pt x="370" y="1"/>
                    <a:pt x="34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4" name="Google Shape;594;p7"/>
          <p:cNvSpPr/>
          <p:nvPr/>
        </p:nvSpPr>
        <p:spPr>
          <a:xfrm>
            <a:off x="7821502" y="234590"/>
            <a:ext cx="300406" cy="300418"/>
          </a:xfrm>
          <a:custGeom>
            <a:avLst/>
            <a:gdLst/>
            <a:ahLst/>
            <a:cxnLst/>
            <a:rect l="l" t="t" r="r" b="b"/>
            <a:pathLst>
              <a:path w="4723" h="4723" extrusionOk="0">
                <a:moveTo>
                  <a:pt x="2297" y="0"/>
                </a:moveTo>
                <a:cubicBezTo>
                  <a:pt x="2297" y="0"/>
                  <a:pt x="2129" y="1091"/>
                  <a:pt x="2096" y="2101"/>
                </a:cubicBezTo>
                <a:cubicBezTo>
                  <a:pt x="1294" y="2159"/>
                  <a:pt x="0" y="2423"/>
                  <a:pt x="0" y="2423"/>
                </a:cubicBezTo>
                <a:cubicBezTo>
                  <a:pt x="0" y="2423"/>
                  <a:pt x="1082" y="2594"/>
                  <a:pt x="2090" y="2627"/>
                </a:cubicBezTo>
                <a:cubicBezTo>
                  <a:pt x="2112" y="3657"/>
                  <a:pt x="2297" y="4722"/>
                  <a:pt x="2297" y="4722"/>
                </a:cubicBezTo>
                <a:cubicBezTo>
                  <a:pt x="2297" y="4722"/>
                  <a:pt x="2561" y="3431"/>
                  <a:pt x="2621" y="2630"/>
                </a:cubicBezTo>
                <a:cubicBezTo>
                  <a:pt x="3651" y="2608"/>
                  <a:pt x="4722" y="2423"/>
                  <a:pt x="4722" y="2423"/>
                </a:cubicBezTo>
                <a:cubicBezTo>
                  <a:pt x="4722" y="2423"/>
                  <a:pt x="3420" y="2156"/>
                  <a:pt x="2621" y="2101"/>
                </a:cubicBezTo>
                <a:cubicBezTo>
                  <a:pt x="2564" y="1303"/>
                  <a:pt x="2297" y="0"/>
                  <a:pt x="229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7"/>
          <p:cNvSpPr txBox="1">
            <a:spLocks noGrp="1"/>
          </p:cNvSpPr>
          <p:nvPr>
            <p:ph type="title"/>
          </p:nvPr>
        </p:nvSpPr>
        <p:spPr>
          <a:xfrm>
            <a:off x="715100" y="1641575"/>
            <a:ext cx="332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96" name="Google Shape;596;p7"/>
          <p:cNvSpPr txBox="1">
            <a:spLocks noGrp="1"/>
          </p:cNvSpPr>
          <p:nvPr>
            <p:ph type="body" idx="1"/>
          </p:nvPr>
        </p:nvSpPr>
        <p:spPr>
          <a:xfrm>
            <a:off x="715100" y="2349025"/>
            <a:ext cx="3322200" cy="11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8" name="Google Shape;598;p8"/>
          <p:cNvGrpSpPr/>
          <p:nvPr/>
        </p:nvGrpSpPr>
        <p:grpSpPr>
          <a:xfrm>
            <a:off x="715101" y="-3451112"/>
            <a:ext cx="11834400" cy="11810100"/>
            <a:chOff x="715101" y="-3451112"/>
            <a:chExt cx="11834400" cy="11810100"/>
          </a:xfrm>
        </p:grpSpPr>
        <p:sp>
          <p:nvSpPr>
            <p:cNvPr id="599" name="Google Shape;599;p8"/>
            <p:cNvSpPr/>
            <p:nvPr/>
          </p:nvSpPr>
          <p:spPr>
            <a:xfrm rot="-6776989">
              <a:off x="5404223" y="1095612"/>
              <a:ext cx="4500098" cy="4522828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8"/>
            <p:cNvSpPr/>
            <p:nvPr/>
          </p:nvSpPr>
          <p:spPr>
            <a:xfrm rot="-6776953">
              <a:off x="2134015" y="-2067137"/>
              <a:ext cx="8996572" cy="9042149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8"/>
            <p:cNvSpPr/>
            <p:nvPr/>
          </p:nvSpPr>
          <p:spPr>
            <a:xfrm rot="-6776992">
              <a:off x="4667612" y="174813"/>
              <a:ext cx="5861890" cy="5891474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8"/>
            <p:cNvSpPr/>
            <p:nvPr/>
          </p:nvSpPr>
          <p:spPr>
            <a:xfrm rot="-6777112">
              <a:off x="3332868" y="-797384"/>
              <a:ext cx="7455425" cy="7492969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8"/>
            <p:cNvSpPr/>
            <p:nvPr/>
          </p:nvSpPr>
          <p:spPr>
            <a:xfrm rot="-6777140">
              <a:off x="6026939" y="1845677"/>
              <a:ext cx="3941120" cy="3960896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4" name="Google Shape;604;p8"/>
          <p:cNvGrpSpPr/>
          <p:nvPr/>
        </p:nvGrpSpPr>
        <p:grpSpPr>
          <a:xfrm rot="-1638481">
            <a:off x="-1075938" y="2762461"/>
            <a:ext cx="1429663" cy="1722496"/>
            <a:chOff x="53198" y="-1377442"/>
            <a:chExt cx="1148270" cy="1383467"/>
          </a:xfrm>
        </p:grpSpPr>
        <p:sp>
          <p:nvSpPr>
            <p:cNvPr id="605" name="Google Shape;605;p8"/>
            <p:cNvSpPr/>
            <p:nvPr/>
          </p:nvSpPr>
          <p:spPr>
            <a:xfrm>
              <a:off x="354042" y="-817681"/>
              <a:ext cx="389840" cy="348359"/>
            </a:xfrm>
            <a:custGeom>
              <a:avLst/>
              <a:gdLst/>
              <a:ahLst/>
              <a:cxnLst/>
              <a:rect l="l" t="t" r="r" b="b"/>
              <a:pathLst>
                <a:path w="8712" h="7785" extrusionOk="0">
                  <a:moveTo>
                    <a:pt x="36" y="1"/>
                  </a:moveTo>
                  <a:cubicBezTo>
                    <a:pt x="18" y="1"/>
                    <a:pt x="1" y="13"/>
                    <a:pt x="1" y="37"/>
                  </a:cubicBezTo>
                  <a:cubicBezTo>
                    <a:pt x="127" y="3090"/>
                    <a:pt x="1724" y="6546"/>
                    <a:pt x="4813" y="7578"/>
                  </a:cubicBezTo>
                  <a:cubicBezTo>
                    <a:pt x="5237" y="7720"/>
                    <a:pt x="5603" y="7785"/>
                    <a:pt x="5917" y="7785"/>
                  </a:cubicBezTo>
                  <a:cubicBezTo>
                    <a:pt x="8712" y="7785"/>
                    <a:pt x="7395" y="2647"/>
                    <a:pt x="6237" y="954"/>
                  </a:cubicBezTo>
                  <a:cubicBezTo>
                    <a:pt x="6213" y="919"/>
                    <a:pt x="6181" y="905"/>
                    <a:pt x="6151" y="905"/>
                  </a:cubicBezTo>
                  <a:cubicBezTo>
                    <a:pt x="6084" y="905"/>
                    <a:pt x="6023" y="975"/>
                    <a:pt x="6061" y="1058"/>
                  </a:cubicBezTo>
                  <a:cubicBezTo>
                    <a:pt x="6674" y="2435"/>
                    <a:pt x="7222" y="3806"/>
                    <a:pt x="7255" y="5340"/>
                  </a:cubicBezTo>
                  <a:cubicBezTo>
                    <a:pt x="7279" y="6501"/>
                    <a:pt x="6824" y="7434"/>
                    <a:pt x="5640" y="7434"/>
                  </a:cubicBezTo>
                  <a:cubicBezTo>
                    <a:pt x="5415" y="7434"/>
                    <a:pt x="5162" y="7400"/>
                    <a:pt x="4882" y="7328"/>
                  </a:cubicBezTo>
                  <a:cubicBezTo>
                    <a:pt x="4268" y="7168"/>
                    <a:pt x="3706" y="6802"/>
                    <a:pt x="3211" y="6416"/>
                  </a:cubicBezTo>
                  <a:cubicBezTo>
                    <a:pt x="1256" y="4894"/>
                    <a:pt x="367" y="2427"/>
                    <a:pt x="78" y="37"/>
                  </a:cubicBezTo>
                  <a:cubicBezTo>
                    <a:pt x="75" y="13"/>
                    <a:pt x="55" y="1"/>
                    <a:pt x="3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8"/>
            <p:cNvSpPr/>
            <p:nvPr/>
          </p:nvSpPr>
          <p:spPr>
            <a:xfrm>
              <a:off x="329117" y="-963607"/>
              <a:ext cx="246961" cy="350283"/>
            </a:xfrm>
            <a:custGeom>
              <a:avLst/>
              <a:gdLst/>
              <a:ahLst/>
              <a:cxnLst/>
              <a:rect l="l" t="t" r="r" b="b"/>
              <a:pathLst>
                <a:path w="5519" h="7828" extrusionOk="0">
                  <a:moveTo>
                    <a:pt x="3490" y="1"/>
                  </a:moveTo>
                  <a:cubicBezTo>
                    <a:pt x="1" y="1"/>
                    <a:pt x="4485" y="6858"/>
                    <a:pt x="5332" y="7800"/>
                  </a:cubicBezTo>
                  <a:cubicBezTo>
                    <a:pt x="5350" y="7820"/>
                    <a:pt x="5371" y="7828"/>
                    <a:pt x="5392" y="7828"/>
                  </a:cubicBezTo>
                  <a:cubicBezTo>
                    <a:pt x="5456" y="7828"/>
                    <a:pt x="5519" y="7752"/>
                    <a:pt x="5478" y="7684"/>
                  </a:cubicBezTo>
                  <a:cubicBezTo>
                    <a:pt x="4938" y="6764"/>
                    <a:pt x="4374" y="5859"/>
                    <a:pt x="3889" y="4903"/>
                  </a:cubicBezTo>
                  <a:cubicBezTo>
                    <a:pt x="3539" y="4212"/>
                    <a:pt x="1540" y="553"/>
                    <a:pt x="3614" y="250"/>
                  </a:cubicBezTo>
                  <a:cubicBezTo>
                    <a:pt x="3760" y="228"/>
                    <a:pt x="3716" y="5"/>
                    <a:pt x="3581" y="2"/>
                  </a:cubicBezTo>
                  <a:cubicBezTo>
                    <a:pt x="3550" y="1"/>
                    <a:pt x="3520" y="1"/>
                    <a:pt x="3490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8"/>
            <p:cNvSpPr/>
            <p:nvPr/>
          </p:nvSpPr>
          <p:spPr>
            <a:xfrm>
              <a:off x="552547" y="-915144"/>
              <a:ext cx="56248" cy="91732"/>
            </a:xfrm>
            <a:custGeom>
              <a:avLst/>
              <a:gdLst/>
              <a:ahLst/>
              <a:cxnLst/>
              <a:rect l="l" t="t" r="r" b="b"/>
              <a:pathLst>
                <a:path w="1257" h="2050" extrusionOk="0">
                  <a:moveTo>
                    <a:pt x="155" y="1"/>
                  </a:moveTo>
                  <a:cubicBezTo>
                    <a:pt x="78" y="1"/>
                    <a:pt x="1" y="85"/>
                    <a:pt x="44" y="178"/>
                  </a:cubicBezTo>
                  <a:cubicBezTo>
                    <a:pt x="325" y="778"/>
                    <a:pt x="598" y="1381"/>
                    <a:pt x="909" y="1967"/>
                  </a:cubicBezTo>
                  <a:cubicBezTo>
                    <a:pt x="939" y="2025"/>
                    <a:pt x="987" y="2049"/>
                    <a:pt x="1036" y="2049"/>
                  </a:cubicBezTo>
                  <a:cubicBezTo>
                    <a:pt x="1145" y="2049"/>
                    <a:pt x="1257" y="1930"/>
                    <a:pt x="1192" y="1799"/>
                  </a:cubicBezTo>
                  <a:cubicBezTo>
                    <a:pt x="898" y="1210"/>
                    <a:pt x="567" y="637"/>
                    <a:pt x="248" y="59"/>
                  </a:cubicBezTo>
                  <a:cubicBezTo>
                    <a:pt x="225" y="18"/>
                    <a:pt x="190" y="1"/>
                    <a:pt x="15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8"/>
            <p:cNvSpPr/>
            <p:nvPr/>
          </p:nvSpPr>
          <p:spPr>
            <a:xfrm>
              <a:off x="326969" y="-1063306"/>
              <a:ext cx="452487" cy="386708"/>
            </a:xfrm>
            <a:custGeom>
              <a:avLst/>
              <a:gdLst/>
              <a:ahLst/>
              <a:cxnLst/>
              <a:rect l="l" t="t" r="r" b="b"/>
              <a:pathLst>
                <a:path w="10112" h="8642" extrusionOk="0">
                  <a:moveTo>
                    <a:pt x="3801" y="0"/>
                  </a:moveTo>
                  <a:cubicBezTo>
                    <a:pt x="1857" y="0"/>
                    <a:pt x="0" y="1620"/>
                    <a:pt x="1098" y="3698"/>
                  </a:cubicBezTo>
                  <a:cubicBezTo>
                    <a:pt x="1110" y="3719"/>
                    <a:pt x="1126" y="3727"/>
                    <a:pt x="1142" y="3727"/>
                  </a:cubicBezTo>
                  <a:cubicBezTo>
                    <a:pt x="1178" y="3727"/>
                    <a:pt x="1214" y="3686"/>
                    <a:pt x="1195" y="3643"/>
                  </a:cubicBezTo>
                  <a:cubicBezTo>
                    <a:pt x="387" y="1767"/>
                    <a:pt x="2014" y="356"/>
                    <a:pt x="3690" y="356"/>
                  </a:cubicBezTo>
                  <a:cubicBezTo>
                    <a:pt x="3923" y="356"/>
                    <a:pt x="4157" y="383"/>
                    <a:pt x="4386" y="441"/>
                  </a:cubicBezTo>
                  <a:cubicBezTo>
                    <a:pt x="5779" y="790"/>
                    <a:pt x="6767" y="1922"/>
                    <a:pt x="7486" y="3100"/>
                  </a:cubicBezTo>
                  <a:cubicBezTo>
                    <a:pt x="8535" y="4821"/>
                    <a:pt x="8967" y="6726"/>
                    <a:pt x="9749" y="8546"/>
                  </a:cubicBezTo>
                  <a:cubicBezTo>
                    <a:pt x="9777" y="8613"/>
                    <a:pt x="9836" y="8641"/>
                    <a:pt x="9898" y="8641"/>
                  </a:cubicBezTo>
                  <a:cubicBezTo>
                    <a:pt x="10001" y="8641"/>
                    <a:pt x="10111" y="8564"/>
                    <a:pt x="10104" y="8453"/>
                  </a:cubicBezTo>
                  <a:cubicBezTo>
                    <a:pt x="9939" y="5501"/>
                    <a:pt x="7786" y="1002"/>
                    <a:pt x="4719" y="127"/>
                  </a:cubicBezTo>
                  <a:cubicBezTo>
                    <a:pt x="4418" y="41"/>
                    <a:pt x="4108" y="0"/>
                    <a:pt x="380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8"/>
            <p:cNvSpPr/>
            <p:nvPr/>
          </p:nvSpPr>
          <p:spPr>
            <a:xfrm>
              <a:off x="175764" y="-1060353"/>
              <a:ext cx="632953" cy="735425"/>
            </a:xfrm>
            <a:custGeom>
              <a:avLst/>
              <a:gdLst/>
              <a:ahLst/>
              <a:cxnLst/>
              <a:rect l="l" t="t" r="r" b="b"/>
              <a:pathLst>
                <a:path w="14145" h="16435" extrusionOk="0">
                  <a:moveTo>
                    <a:pt x="1332" y="0"/>
                  </a:moveTo>
                  <a:cubicBezTo>
                    <a:pt x="1285" y="0"/>
                    <a:pt x="1241" y="26"/>
                    <a:pt x="1226" y="86"/>
                  </a:cubicBezTo>
                  <a:cubicBezTo>
                    <a:pt x="1" y="4915"/>
                    <a:pt x="2702" y="10777"/>
                    <a:pt x="6091" y="14119"/>
                  </a:cubicBezTo>
                  <a:cubicBezTo>
                    <a:pt x="7290" y="15303"/>
                    <a:pt x="8889" y="16435"/>
                    <a:pt x="10595" y="16435"/>
                  </a:cubicBezTo>
                  <a:cubicBezTo>
                    <a:pt x="11059" y="16435"/>
                    <a:pt x="11531" y="16351"/>
                    <a:pt x="12005" y="16162"/>
                  </a:cubicBezTo>
                  <a:cubicBezTo>
                    <a:pt x="14144" y="15308"/>
                    <a:pt x="14144" y="13045"/>
                    <a:pt x="13811" y="11110"/>
                  </a:cubicBezTo>
                  <a:lnTo>
                    <a:pt x="13811" y="11107"/>
                  </a:lnTo>
                  <a:cubicBezTo>
                    <a:pt x="13804" y="11064"/>
                    <a:pt x="13771" y="11045"/>
                    <a:pt x="13735" y="11045"/>
                  </a:cubicBezTo>
                  <a:cubicBezTo>
                    <a:pt x="13689" y="11045"/>
                    <a:pt x="13639" y="11077"/>
                    <a:pt x="13638" y="11132"/>
                  </a:cubicBezTo>
                  <a:cubicBezTo>
                    <a:pt x="13618" y="12219"/>
                    <a:pt x="13643" y="13563"/>
                    <a:pt x="13059" y="14510"/>
                  </a:cubicBezTo>
                  <a:cubicBezTo>
                    <a:pt x="12505" y="15414"/>
                    <a:pt x="11576" y="15784"/>
                    <a:pt x="10616" y="15784"/>
                  </a:cubicBezTo>
                  <a:cubicBezTo>
                    <a:pt x="9993" y="15784"/>
                    <a:pt x="9357" y="15629"/>
                    <a:pt x="8800" y="15364"/>
                  </a:cubicBezTo>
                  <a:cubicBezTo>
                    <a:pt x="6950" y="14482"/>
                    <a:pt x="5413" y="12643"/>
                    <a:pt x="4315" y="10964"/>
                  </a:cubicBezTo>
                  <a:cubicBezTo>
                    <a:pt x="3296" y="9405"/>
                    <a:pt x="2545" y="7690"/>
                    <a:pt x="2074" y="5892"/>
                  </a:cubicBezTo>
                  <a:cubicBezTo>
                    <a:pt x="1567" y="3965"/>
                    <a:pt x="1608" y="2076"/>
                    <a:pt x="1463" y="119"/>
                  </a:cubicBezTo>
                  <a:cubicBezTo>
                    <a:pt x="1456" y="45"/>
                    <a:pt x="1392" y="0"/>
                    <a:pt x="133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8"/>
            <p:cNvSpPr/>
            <p:nvPr/>
          </p:nvSpPr>
          <p:spPr>
            <a:xfrm>
              <a:off x="300434" y="-1225833"/>
              <a:ext cx="673226" cy="985474"/>
            </a:xfrm>
            <a:custGeom>
              <a:avLst/>
              <a:gdLst/>
              <a:ahLst/>
              <a:cxnLst/>
              <a:rect l="l" t="t" r="r" b="b"/>
              <a:pathLst>
                <a:path w="15045" h="22023" extrusionOk="0">
                  <a:moveTo>
                    <a:pt x="4196" y="0"/>
                  </a:moveTo>
                  <a:cubicBezTo>
                    <a:pt x="2522" y="0"/>
                    <a:pt x="912" y="716"/>
                    <a:pt x="23" y="2250"/>
                  </a:cubicBezTo>
                  <a:cubicBezTo>
                    <a:pt x="0" y="2289"/>
                    <a:pt x="37" y="2335"/>
                    <a:pt x="74" y="2335"/>
                  </a:cubicBezTo>
                  <a:cubicBezTo>
                    <a:pt x="87" y="2335"/>
                    <a:pt x="100" y="2330"/>
                    <a:pt x="111" y="2316"/>
                  </a:cubicBezTo>
                  <a:cubicBezTo>
                    <a:pt x="1146" y="1058"/>
                    <a:pt x="2622" y="459"/>
                    <a:pt x="4133" y="459"/>
                  </a:cubicBezTo>
                  <a:cubicBezTo>
                    <a:pt x="5109" y="459"/>
                    <a:pt x="6100" y="709"/>
                    <a:pt x="6997" y="1193"/>
                  </a:cubicBezTo>
                  <a:cubicBezTo>
                    <a:pt x="9183" y="2371"/>
                    <a:pt x="10725" y="4565"/>
                    <a:pt x="11865" y="6713"/>
                  </a:cubicBezTo>
                  <a:cubicBezTo>
                    <a:pt x="12980" y="8817"/>
                    <a:pt x="13759" y="11099"/>
                    <a:pt x="14158" y="13448"/>
                  </a:cubicBezTo>
                  <a:cubicBezTo>
                    <a:pt x="14648" y="16339"/>
                    <a:pt x="15045" y="20628"/>
                    <a:pt x="11570" y="21718"/>
                  </a:cubicBezTo>
                  <a:cubicBezTo>
                    <a:pt x="11415" y="21767"/>
                    <a:pt x="11429" y="22022"/>
                    <a:pt x="11596" y="22022"/>
                  </a:cubicBezTo>
                  <a:cubicBezTo>
                    <a:pt x="11601" y="22022"/>
                    <a:pt x="11606" y="22022"/>
                    <a:pt x="11611" y="22021"/>
                  </a:cubicBezTo>
                  <a:cubicBezTo>
                    <a:pt x="14472" y="21779"/>
                    <a:pt x="14946" y="18437"/>
                    <a:pt x="14902" y="16143"/>
                  </a:cubicBezTo>
                  <a:lnTo>
                    <a:pt x="14904" y="16143"/>
                  </a:lnTo>
                  <a:cubicBezTo>
                    <a:pt x="14841" y="12759"/>
                    <a:pt x="13974" y="9400"/>
                    <a:pt x="12341" y="6432"/>
                  </a:cubicBezTo>
                  <a:cubicBezTo>
                    <a:pt x="10973" y="3946"/>
                    <a:pt x="9029" y="1347"/>
                    <a:pt x="6254" y="358"/>
                  </a:cubicBezTo>
                  <a:cubicBezTo>
                    <a:pt x="5588" y="122"/>
                    <a:pt x="4886" y="0"/>
                    <a:pt x="419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8"/>
            <p:cNvSpPr/>
            <p:nvPr/>
          </p:nvSpPr>
          <p:spPr>
            <a:xfrm>
              <a:off x="690507" y="-259219"/>
              <a:ext cx="34187" cy="23179"/>
            </a:xfrm>
            <a:custGeom>
              <a:avLst/>
              <a:gdLst/>
              <a:ahLst/>
              <a:cxnLst/>
              <a:rect l="l" t="t" r="r" b="b"/>
              <a:pathLst>
                <a:path w="764" h="518" extrusionOk="0">
                  <a:moveTo>
                    <a:pt x="265" y="1"/>
                  </a:moveTo>
                  <a:cubicBezTo>
                    <a:pt x="127" y="1"/>
                    <a:pt x="1" y="99"/>
                    <a:pt x="1" y="258"/>
                  </a:cubicBezTo>
                  <a:cubicBezTo>
                    <a:pt x="1" y="419"/>
                    <a:pt x="127" y="518"/>
                    <a:pt x="266" y="518"/>
                  </a:cubicBezTo>
                  <a:cubicBezTo>
                    <a:pt x="310" y="518"/>
                    <a:pt x="355" y="508"/>
                    <a:pt x="397" y="486"/>
                  </a:cubicBezTo>
                  <a:cubicBezTo>
                    <a:pt x="405" y="484"/>
                    <a:pt x="414" y="478"/>
                    <a:pt x="422" y="473"/>
                  </a:cubicBezTo>
                  <a:cubicBezTo>
                    <a:pt x="427" y="469"/>
                    <a:pt x="431" y="468"/>
                    <a:pt x="432" y="468"/>
                  </a:cubicBezTo>
                  <a:lnTo>
                    <a:pt x="432" y="468"/>
                  </a:lnTo>
                  <a:cubicBezTo>
                    <a:pt x="433" y="468"/>
                    <a:pt x="428" y="471"/>
                    <a:pt x="416" y="478"/>
                  </a:cubicBezTo>
                  <a:cubicBezTo>
                    <a:pt x="419" y="479"/>
                    <a:pt x="421" y="479"/>
                    <a:pt x="424" y="479"/>
                  </a:cubicBezTo>
                  <a:cubicBezTo>
                    <a:pt x="441" y="479"/>
                    <a:pt x="466" y="472"/>
                    <a:pt x="483" y="470"/>
                  </a:cubicBezTo>
                  <a:cubicBezTo>
                    <a:pt x="524" y="464"/>
                    <a:pt x="568" y="456"/>
                    <a:pt x="612" y="451"/>
                  </a:cubicBezTo>
                  <a:cubicBezTo>
                    <a:pt x="695" y="440"/>
                    <a:pt x="763" y="338"/>
                    <a:pt x="758" y="258"/>
                  </a:cubicBezTo>
                  <a:cubicBezTo>
                    <a:pt x="755" y="181"/>
                    <a:pt x="700" y="79"/>
                    <a:pt x="612" y="68"/>
                  </a:cubicBezTo>
                  <a:cubicBezTo>
                    <a:pt x="568" y="60"/>
                    <a:pt x="527" y="54"/>
                    <a:pt x="483" y="49"/>
                  </a:cubicBezTo>
                  <a:cubicBezTo>
                    <a:pt x="461" y="46"/>
                    <a:pt x="439" y="43"/>
                    <a:pt x="416" y="40"/>
                  </a:cubicBezTo>
                  <a:lnTo>
                    <a:pt x="416" y="40"/>
                  </a:lnTo>
                  <a:cubicBezTo>
                    <a:pt x="422" y="43"/>
                    <a:pt x="427" y="46"/>
                    <a:pt x="433" y="51"/>
                  </a:cubicBezTo>
                  <a:cubicBezTo>
                    <a:pt x="422" y="43"/>
                    <a:pt x="408" y="35"/>
                    <a:pt x="397" y="32"/>
                  </a:cubicBezTo>
                  <a:cubicBezTo>
                    <a:pt x="355" y="11"/>
                    <a:pt x="309" y="1"/>
                    <a:pt x="26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8"/>
            <p:cNvSpPr/>
            <p:nvPr/>
          </p:nvSpPr>
          <p:spPr>
            <a:xfrm>
              <a:off x="558454" y="-298732"/>
              <a:ext cx="23313" cy="34321"/>
            </a:xfrm>
            <a:custGeom>
              <a:avLst/>
              <a:gdLst/>
              <a:ahLst/>
              <a:cxnLst/>
              <a:rect l="l" t="t" r="r" b="b"/>
              <a:pathLst>
                <a:path w="521" h="767" extrusionOk="0">
                  <a:moveTo>
                    <a:pt x="269" y="1"/>
                  </a:moveTo>
                  <a:cubicBezTo>
                    <a:pt x="267" y="1"/>
                    <a:pt x="264" y="1"/>
                    <a:pt x="262" y="1"/>
                  </a:cubicBezTo>
                  <a:cubicBezTo>
                    <a:pt x="108" y="7"/>
                    <a:pt x="25" y="114"/>
                    <a:pt x="6" y="254"/>
                  </a:cubicBezTo>
                  <a:cubicBezTo>
                    <a:pt x="0" y="304"/>
                    <a:pt x="14" y="342"/>
                    <a:pt x="31" y="384"/>
                  </a:cubicBezTo>
                  <a:cubicBezTo>
                    <a:pt x="36" y="439"/>
                    <a:pt x="42" y="494"/>
                    <a:pt x="47" y="552"/>
                  </a:cubicBezTo>
                  <a:cubicBezTo>
                    <a:pt x="58" y="659"/>
                    <a:pt x="134" y="767"/>
                    <a:pt x="253" y="767"/>
                  </a:cubicBezTo>
                  <a:cubicBezTo>
                    <a:pt x="256" y="767"/>
                    <a:pt x="259" y="767"/>
                    <a:pt x="262" y="766"/>
                  </a:cubicBezTo>
                  <a:cubicBezTo>
                    <a:pt x="386" y="761"/>
                    <a:pt x="463" y="670"/>
                    <a:pt x="474" y="552"/>
                  </a:cubicBezTo>
                  <a:cubicBezTo>
                    <a:pt x="479" y="494"/>
                    <a:pt x="485" y="439"/>
                    <a:pt x="493" y="381"/>
                  </a:cubicBezTo>
                  <a:cubicBezTo>
                    <a:pt x="510" y="342"/>
                    <a:pt x="521" y="301"/>
                    <a:pt x="515" y="254"/>
                  </a:cubicBezTo>
                  <a:cubicBezTo>
                    <a:pt x="507" y="185"/>
                    <a:pt x="493" y="128"/>
                    <a:pt x="441" y="75"/>
                  </a:cubicBezTo>
                  <a:cubicBezTo>
                    <a:pt x="398" y="33"/>
                    <a:pt x="331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8"/>
            <p:cNvSpPr/>
            <p:nvPr/>
          </p:nvSpPr>
          <p:spPr>
            <a:xfrm>
              <a:off x="133969" y="-1250535"/>
              <a:ext cx="307997" cy="880855"/>
            </a:xfrm>
            <a:custGeom>
              <a:avLst/>
              <a:gdLst/>
              <a:ahLst/>
              <a:cxnLst/>
              <a:rect l="l" t="t" r="r" b="b"/>
              <a:pathLst>
                <a:path w="6883" h="19685" extrusionOk="0">
                  <a:moveTo>
                    <a:pt x="5410" y="1"/>
                  </a:moveTo>
                  <a:cubicBezTo>
                    <a:pt x="1717" y="1"/>
                    <a:pt x="1" y="4285"/>
                    <a:pt x="362" y="7502"/>
                  </a:cubicBezTo>
                  <a:cubicBezTo>
                    <a:pt x="860" y="11968"/>
                    <a:pt x="3539" y="16453"/>
                    <a:pt x="6604" y="19641"/>
                  </a:cubicBezTo>
                  <a:cubicBezTo>
                    <a:pt x="6633" y="19671"/>
                    <a:pt x="6665" y="19684"/>
                    <a:pt x="6696" y="19684"/>
                  </a:cubicBezTo>
                  <a:cubicBezTo>
                    <a:pt x="6797" y="19684"/>
                    <a:pt x="6883" y="19549"/>
                    <a:pt x="6796" y="19446"/>
                  </a:cubicBezTo>
                  <a:cubicBezTo>
                    <a:pt x="4412" y="16571"/>
                    <a:pt x="2369" y="13394"/>
                    <a:pt x="1281" y="9790"/>
                  </a:cubicBezTo>
                  <a:cubicBezTo>
                    <a:pt x="98" y="5869"/>
                    <a:pt x="965" y="605"/>
                    <a:pt x="5912" y="219"/>
                  </a:cubicBezTo>
                  <a:cubicBezTo>
                    <a:pt x="6039" y="211"/>
                    <a:pt x="6036" y="38"/>
                    <a:pt x="5912" y="27"/>
                  </a:cubicBezTo>
                  <a:cubicBezTo>
                    <a:pt x="5741" y="9"/>
                    <a:pt x="5574" y="1"/>
                    <a:pt x="5410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8"/>
            <p:cNvSpPr/>
            <p:nvPr/>
          </p:nvSpPr>
          <p:spPr>
            <a:xfrm>
              <a:off x="490436" y="-1292151"/>
              <a:ext cx="36022" cy="26580"/>
            </a:xfrm>
            <a:custGeom>
              <a:avLst/>
              <a:gdLst/>
              <a:ahLst/>
              <a:cxnLst/>
              <a:rect l="l" t="t" r="r" b="b"/>
              <a:pathLst>
                <a:path w="805" h="594" extrusionOk="0">
                  <a:moveTo>
                    <a:pt x="288" y="1"/>
                  </a:moveTo>
                  <a:cubicBezTo>
                    <a:pt x="139" y="1"/>
                    <a:pt x="1" y="150"/>
                    <a:pt x="9" y="296"/>
                  </a:cubicBezTo>
                  <a:cubicBezTo>
                    <a:pt x="14" y="443"/>
                    <a:pt x="132" y="594"/>
                    <a:pt x="291" y="594"/>
                  </a:cubicBezTo>
                  <a:cubicBezTo>
                    <a:pt x="295" y="594"/>
                    <a:pt x="299" y="593"/>
                    <a:pt x="303" y="593"/>
                  </a:cubicBezTo>
                  <a:cubicBezTo>
                    <a:pt x="391" y="585"/>
                    <a:pt x="482" y="585"/>
                    <a:pt x="570" y="560"/>
                  </a:cubicBezTo>
                  <a:cubicBezTo>
                    <a:pt x="678" y="527"/>
                    <a:pt x="804" y="423"/>
                    <a:pt x="799" y="296"/>
                  </a:cubicBezTo>
                  <a:cubicBezTo>
                    <a:pt x="793" y="172"/>
                    <a:pt x="691" y="73"/>
                    <a:pt x="579" y="34"/>
                  </a:cubicBezTo>
                  <a:cubicBezTo>
                    <a:pt x="490" y="7"/>
                    <a:pt x="394" y="7"/>
                    <a:pt x="303" y="1"/>
                  </a:cubicBezTo>
                  <a:cubicBezTo>
                    <a:pt x="298" y="1"/>
                    <a:pt x="293" y="1"/>
                    <a:pt x="28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8"/>
            <p:cNvSpPr/>
            <p:nvPr/>
          </p:nvSpPr>
          <p:spPr>
            <a:xfrm>
              <a:off x="623742" y="-1264675"/>
              <a:ext cx="34053" cy="24477"/>
            </a:xfrm>
            <a:custGeom>
              <a:avLst/>
              <a:gdLst/>
              <a:ahLst/>
              <a:cxnLst/>
              <a:rect l="l" t="t" r="r" b="b"/>
              <a:pathLst>
                <a:path w="761" h="547" extrusionOk="0">
                  <a:moveTo>
                    <a:pt x="266" y="1"/>
                  </a:moveTo>
                  <a:cubicBezTo>
                    <a:pt x="128" y="1"/>
                    <a:pt x="1" y="135"/>
                    <a:pt x="6" y="274"/>
                  </a:cubicBezTo>
                  <a:cubicBezTo>
                    <a:pt x="14" y="412"/>
                    <a:pt x="123" y="547"/>
                    <a:pt x="270" y="547"/>
                  </a:cubicBezTo>
                  <a:cubicBezTo>
                    <a:pt x="273" y="547"/>
                    <a:pt x="276" y="546"/>
                    <a:pt x="279" y="546"/>
                  </a:cubicBezTo>
                  <a:cubicBezTo>
                    <a:pt x="367" y="541"/>
                    <a:pt x="455" y="541"/>
                    <a:pt x="540" y="519"/>
                  </a:cubicBezTo>
                  <a:cubicBezTo>
                    <a:pt x="642" y="491"/>
                    <a:pt x="760" y="392"/>
                    <a:pt x="758" y="274"/>
                  </a:cubicBezTo>
                  <a:cubicBezTo>
                    <a:pt x="752" y="158"/>
                    <a:pt x="656" y="65"/>
                    <a:pt x="551" y="29"/>
                  </a:cubicBezTo>
                  <a:cubicBezTo>
                    <a:pt x="463" y="1"/>
                    <a:pt x="369" y="4"/>
                    <a:pt x="279" y="1"/>
                  </a:cubicBezTo>
                  <a:cubicBezTo>
                    <a:pt x="274" y="1"/>
                    <a:pt x="270" y="1"/>
                    <a:pt x="26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8"/>
            <p:cNvSpPr/>
            <p:nvPr/>
          </p:nvSpPr>
          <p:spPr>
            <a:xfrm>
              <a:off x="768638" y="-1172762"/>
              <a:ext cx="26043" cy="36335"/>
            </a:xfrm>
            <a:custGeom>
              <a:avLst/>
              <a:gdLst/>
              <a:ahLst/>
              <a:cxnLst/>
              <a:rect l="l" t="t" r="r" b="b"/>
              <a:pathLst>
                <a:path w="582" h="812" extrusionOk="0">
                  <a:moveTo>
                    <a:pt x="305" y="1"/>
                  </a:moveTo>
                  <a:cubicBezTo>
                    <a:pt x="301" y="1"/>
                    <a:pt x="296" y="1"/>
                    <a:pt x="292" y="1"/>
                  </a:cubicBezTo>
                  <a:cubicBezTo>
                    <a:pt x="141" y="7"/>
                    <a:pt x="0" y="125"/>
                    <a:pt x="3" y="288"/>
                  </a:cubicBezTo>
                  <a:cubicBezTo>
                    <a:pt x="9" y="395"/>
                    <a:pt x="9" y="502"/>
                    <a:pt x="28" y="610"/>
                  </a:cubicBezTo>
                  <a:cubicBezTo>
                    <a:pt x="47" y="703"/>
                    <a:pt x="132" y="772"/>
                    <a:pt x="218" y="800"/>
                  </a:cubicBezTo>
                  <a:cubicBezTo>
                    <a:pt x="241" y="807"/>
                    <a:pt x="268" y="811"/>
                    <a:pt x="294" y="811"/>
                  </a:cubicBezTo>
                  <a:cubicBezTo>
                    <a:pt x="319" y="811"/>
                    <a:pt x="343" y="808"/>
                    <a:pt x="364" y="800"/>
                  </a:cubicBezTo>
                  <a:cubicBezTo>
                    <a:pt x="449" y="772"/>
                    <a:pt x="537" y="703"/>
                    <a:pt x="554" y="610"/>
                  </a:cubicBezTo>
                  <a:cubicBezTo>
                    <a:pt x="576" y="502"/>
                    <a:pt x="576" y="395"/>
                    <a:pt x="579" y="288"/>
                  </a:cubicBezTo>
                  <a:cubicBezTo>
                    <a:pt x="581" y="140"/>
                    <a:pt x="451" y="1"/>
                    <a:pt x="30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8"/>
            <p:cNvSpPr/>
            <p:nvPr/>
          </p:nvSpPr>
          <p:spPr>
            <a:xfrm>
              <a:off x="249241" y="-1033593"/>
              <a:ext cx="952227" cy="1039619"/>
            </a:xfrm>
            <a:custGeom>
              <a:avLst/>
              <a:gdLst/>
              <a:ahLst/>
              <a:cxnLst/>
              <a:rect l="l" t="t" r="r" b="b"/>
              <a:pathLst>
                <a:path w="21280" h="23233" extrusionOk="0">
                  <a:moveTo>
                    <a:pt x="14222" y="1"/>
                  </a:moveTo>
                  <a:cubicBezTo>
                    <a:pt x="14111" y="1"/>
                    <a:pt x="13996" y="132"/>
                    <a:pt x="14074" y="242"/>
                  </a:cubicBezTo>
                  <a:cubicBezTo>
                    <a:pt x="16147" y="3152"/>
                    <a:pt x="17692" y="6390"/>
                    <a:pt x="18496" y="9876"/>
                  </a:cubicBezTo>
                  <a:cubicBezTo>
                    <a:pt x="18964" y="11897"/>
                    <a:pt x="19248" y="13967"/>
                    <a:pt x="19438" y="16029"/>
                  </a:cubicBezTo>
                  <a:cubicBezTo>
                    <a:pt x="19622" y="18014"/>
                    <a:pt x="19666" y="20506"/>
                    <a:pt x="17899" y="21839"/>
                  </a:cubicBezTo>
                  <a:cubicBezTo>
                    <a:pt x="17228" y="22343"/>
                    <a:pt x="16435" y="22550"/>
                    <a:pt x="15582" y="22550"/>
                  </a:cubicBezTo>
                  <a:cubicBezTo>
                    <a:pt x="12809" y="22550"/>
                    <a:pt x="9400" y="20362"/>
                    <a:pt x="7505" y="19080"/>
                  </a:cubicBezTo>
                  <a:cubicBezTo>
                    <a:pt x="4666" y="17158"/>
                    <a:pt x="2455" y="14694"/>
                    <a:pt x="346" y="12026"/>
                  </a:cubicBezTo>
                  <a:cubicBezTo>
                    <a:pt x="313" y="11985"/>
                    <a:pt x="273" y="11968"/>
                    <a:pt x="233" y="11968"/>
                  </a:cubicBezTo>
                  <a:cubicBezTo>
                    <a:pt x="116" y="11968"/>
                    <a:pt x="1" y="12114"/>
                    <a:pt x="68" y="12241"/>
                  </a:cubicBezTo>
                  <a:cubicBezTo>
                    <a:pt x="1935" y="15633"/>
                    <a:pt x="4972" y="18392"/>
                    <a:pt x="8257" y="20385"/>
                  </a:cubicBezTo>
                  <a:cubicBezTo>
                    <a:pt x="10111" y="21510"/>
                    <a:pt x="13079" y="23233"/>
                    <a:pt x="15649" y="23233"/>
                  </a:cubicBezTo>
                  <a:cubicBezTo>
                    <a:pt x="16620" y="23233"/>
                    <a:pt x="17533" y="22987"/>
                    <a:pt x="18309" y="22370"/>
                  </a:cubicBezTo>
                  <a:cubicBezTo>
                    <a:pt x="21280" y="20005"/>
                    <a:pt x="20035" y="15063"/>
                    <a:pt x="19493" y="11908"/>
                  </a:cubicBezTo>
                  <a:cubicBezTo>
                    <a:pt x="18738" y="7522"/>
                    <a:pt x="17144" y="3516"/>
                    <a:pt x="14322" y="49"/>
                  </a:cubicBezTo>
                  <a:cubicBezTo>
                    <a:pt x="14294" y="15"/>
                    <a:pt x="14258" y="1"/>
                    <a:pt x="14222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8"/>
            <p:cNvSpPr/>
            <p:nvPr/>
          </p:nvSpPr>
          <p:spPr>
            <a:xfrm>
              <a:off x="708138" y="-277834"/>
              <a:ext cx="347330" cy="182436"/>
            </a:xfrm>
            <a:custGeom>
              <a:avLst/>
              <a:gdLst/>
              <a:ahLst/>
              <a:cxnLst/>
              <a:rect l="l" t="t" r="r" b="b"/>
              <a:pathLst>
                <a:path w="7762" h="4077" extrusionOk="0">
                  <a:moveTo>
                    <a:pt x="6789" y="1"/>
                  </a:moveTo>
                  <a:cubicBezTo>
                    <a:pt x="6705" y="1"/>
                    <a:pt x="6624" y="66"/>
                    <a:pt x="6658" y="167"/>
                  </a:cubicBezTo>
                  <a:cubicBezTo>
                    <a:pt x="7120" y="1566"/>
                    <a:pt x="6413" y="3055"/>
                    <a:pt x="4987" y="3543"/>
                  </a:cubicBezTo>
                  <a:cubicBezTo>
                    <a:pt x="4623" y="3667"/>
                    <a:pt x="4260" y="3721"/>
                    <a:pt x="3900" y="3721"/>
                  </a:cubicBezTo>
                  <a:cubicBezTo>
                    <a:pt x="2586" y="3721"/>
                    <a:pt x="1314" y="2999"/>
                    <a:pt x="218" y="2312"/>
                  </a:cubicBezTo>
                  <a:cubicBezTo>
                    <a:pt x="196" y="2298"/>
                    <a:pt x="175" y="2292"/>
                    <a:pt x="156" y="2292"/>
                  </a:cubicBezTo>
                  <a:cubicBezTo>
                    <a:pt x="59" y="2292"/>
                    <a:pt x="1" y="2442"/>
                    <a:pt x="100" y="2513"/>
                  </a:cubicBezTo>
                  <a:cubicBezTo>
                    <a:pt x="1180" y="3310"/>
                    <a:pt x="2625" y="4076"/>
                    <a:pt x="4026" y="4076"/>
                  </a:cubicBezTo>
                  <a:cubicBezTo>
                    <a:pt x="4620" y="4076"/>
                    <a:pt x="5207" y="3938"/>
                    <a:pt x="5755" y="3606"/>
                  </a:cubicBezTo>
                  <a:cubicBezTo>
                    <a:pt x="6925" y="2896"/>
                    <a:pt x="7762" y="1302"/>
                    <a:pt x="6911" y="63"/>
                  </a:cubicBezTo>
                  <a:cubicBezTo>
                    <a:pt x="6881" y="20"/>
                    <a:pt x="6834" y="1"/>
                    <a:pt x="6789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8"/>
            <p:cNvSpPr/>
            <p:nvPr/>
          </p:nvSpPr>
          <p:spPr>
            <a:xfrm>
              <a:off x="703215" y="-1045317"/>
              <a:ext cx="222529" cy="667140"/>
            </a:xfrm>
            <a:custGeom>
              <a:avLst/>
              <a:gdLst/>
              <a:ahLst/>
              <a:cxnLst/>
              <a:rect l="l" t="t" r="r" b="b"/>
              <a:pathLst>
                <a:path w="4973" h="14909" extrusionOk="0">
                  <a:moveTo>
                    <a:pt x="219" y="0"/>
                  </a:moveTo>
                  <a:cubicBezTo>
                    <a:pt x="109" y="0"/>
                    <a:pt x="1" y="120"/>
                    <a:pt x="77" y="231"/>
                  </a:cubicBezTo>
                  <a:cubicBezTo>
                    <a:pt x="1520" y="2365"/>
                    <a:pt x="2789" y="4367"/>
                    <a:pt x="3431" y="6905"/>
                  </a:cubicBezTo>
                  <a:cubicBezTo>
                    <a:pt x="4092" y="9526"/>
                    <a:pt x="4083" y="12236"/>
                    <a:pt x="3547" y="14876"/>
                  </a:cubicBezTo>
                  <a:cubicBezTo>
                    <a:pt x="3543" y="14896"/>
                    <a:pt x="3560" y="14909"/>
                    <a:pt x="3575" y="14909"/>
                  </a:cubicBezTo>
                  <a:cubicBezTo>
                    <a:pt x="3586" y="14909"/>
                    <a:pt x="3596" y="14903"/>
                    <a:pt x="3599" y="14890"/>
                  </a:cubicBezTo>
                  <a:cubicBezTo>
                    <a:pt x="4973" y="10011"/>
                    <a:pt x="3984" y="3764"/>
                    <a:pt x="322" y="44"/>
                  </a:cubicBezTo>
                  <a:cubicBezTo>
                    <a:pt x="292" y="13"/>
                    <a:pt x="256" y="0"/>
                    <a:pt x="21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8"/>
            <p:cNvSpPr/>
            <p:nvPr/>
          </p:nvSpPr>
          <p:spPr>
            <a:xfrm>
              <a:off x="580604" y="-1120943"/>
              <a:ext cx="31860" cy="43002"/>
            </a:xfrm>
            <a:custGeom>
              <a:avLst/>
              <a:gdLst/>
              <a:ahLst/>
              <a:cxnLst/>
              <a:rect l="l" t="t" r="r" b="b"/>
              <a:pathLst>
                <a:path w="712" h="961" extrusionOk="0">
                  <a:moveTo>
                    <a:pt x="356" y="1"/>
                  </a:moveTo>
                  <a:cubicBezTo>
                    <a:pt x="297" y="1"/>
                    <a:pt x="239" y="16"/>
                    <a:pt x="191" y="46"/>
                  </a:cubicBezTo>
                  <a:cubicBezTo>
                    <a:pt x="48" y="134"/>
                    <a:pt x="1" y="267"/>
                    <a:pt x="1" y="424"/>
                  </a:cubicBezTo>
                  <a:lnTo>
                    <a:pt x="1" y="605"/>
                  </a:lnTo>
                  <a:cubicBezTo>
                    <a:pt x="1" y="788"/>
                    <a:pt x="159" y="961"/>
                    <a:pt x="343" y="961"/>
                  </a:cubicBezTo>
                  <a:cubicBezTo>
                    <a:pt x="347" y="961"/>
                    <a:pt x="352" y="961"/>
                    <a:pt x="356" y="960"/>
                  </a:cubicBezTo>
                  <a:cubicBezTo>
                    <a:pt x="549" y="952"/>
                    <a:pt x="711" y="804"/>
                    <a:pt x="711" y="605"/>
                  </a:cubicBezTo>
                  <a:lnTo>
                    <a:pt x="711" y="424"/>
                  </a:lnTo>
                  <a:cubicBezTo>
                    <a:pt x="711" y="267"/>
                    <a:pt x="664" y="134"/>
                    <a:pt x="524" y="46"/>
                  </a:cubicBezTo>
                  <a:cubicBezTo>
                    <a:pt x="474" y="16"/>
                    <a:pt x="415" y="1"/>
                    <a:pt x="35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8"/>
            <p:cNvSpPr/>
            <p:nvPr/>
          </p:nvSpPr>
          <p:spPr>
            <a:xfrm>
              <a:off x="436022" y="-725544"/>
              <a:ext cx="137285" cy="165521"/>
            </a:xfrm>
            <a:custGeom>
              <a:avLst/>
              <a:gdLst/>
              <a:ahLst/>
              <a:cxnLst/>
              <a:rect l="l" t="t" r="r" b="b"/>
              <a:pathLst>
                <a:path w="3068" h="3699" extrusionOk="0">
                  <a:moveTo>
                    <a:pt x="52" y="0"/>
                  </a:moveTo>
                  <a:cubicBezTo>
                    <a:pt x="27" y="0"/>
                    <a:pt x="0" y="25"/>
                    <a:pt x="8" y="54"/>
                  </a:cubicBezTo>
                  <a:cubicBezTo>
                    <a:pt x="399" y="1565"/>
                    <a:pt x="1508" y="3014"/>
                    <a:pt x="2937" y="3691"/>
                  </a:cubicBezTo>
                  <a:cubicBezTo>
                    <a:pt x="2949" y="3696"/>
                    <a:pt x="2960" y="3699"/>
                    <a:pt x="2970" y="3699"/>
                  </a:cubicBezTo>
                  <a:cubicBezTo>
                    <a:pt x="3032" y="3699"/>
                    <a:pt x="3067" y="3618"/>
                    <a:pt x="3006" y="3575"/>
                  </a:cubicBezTo>
                  <a:cubicBezTo>
                    <a:pt x="1673" y="2620"/>
                    <a:pt x="729" y="1541"/>
                    <a:pt x="82" y="21"/>
                  </a:cubicBezTo>
                  <a:cubicBezTo>
                    <a:pt x="76" y="6"/>
                    <a:pt x="64" y="0"/>
                    <a:pt x="5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8"/>
            <p:cNvSpPr/>
            <p:nvPr/>
          </p:nvSpPr>
          <p:spPr>
            <a:xfrm>
              <a:off x="778124" y="-629021"/>
              <a:ext cx="33561" cy="39199"/>
            </a:xfrm>
            <a:custGeom>
              <a:avLst/>
              <a:gdLst/>
              <a:ahLst/>
              <a:cxnLst/>
              <a:rect l="l" t="t" r="r" b="b"/>
              <a:pathLst>
                <a:path w="750" h="876" extrusionOk="0">
                  <a:moveTo>
                    <a:pt x="375" y="0"/>
                  </a:moveTo>
                  <a:cubicBezTo>
                    <a:pt x="268" y="0"/>
                    <a:pt x="161" y="61"/>
                    <a:pt x="130" y="182"/>
                  </a:cubicBezTo>
                  <a:cubicBezTo>
                    <a:pt x="105" y="273"/>
                    <a:pt x="80" y="367"/>
                    <a:pt x="55" y="457"/>
                  </a:cubicBezTo>
                  <a:cubicBezTo>
                    <a:pt x="0" y="664"/>
                    <a:pt x="160" y="876"/>
                    <a:pt x="375" y="876"/>
                  </a:cubicBezTo>
                  <a:cubicBezTo>
                    <a:pt x="590" y="876"/>
                    <a:pt x="749" y="664"/>
                    <a:pt x="694" y="457"/>
                  </a:cubicBezTo>
                  <a:cubicBezTo>
                    <a:pt x="669" y="367"/>
                    <a:pt x="645" y="273"/>
                    <a:pt x="620" y="182"/>
                  </a:cubicBezTo>
                  <a:cubicBezTo>
                    <a:pt x="588" y="61"/>
                    <a:pt x="481" y="0"/>
                    <a:pt x="375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8"/>
            <p:cNvSpPr/>
            <p:nvPr/>
          </p:nvSpPr>
          <p:spPr>
            <a:xfrm>
              <a:off x="53198" y="-1377442"/>
              <a:ext cx="590846" cy="802681"/>
            </a:xfrm>
            <a:custGeom>
              <a:avLst/>
              <a:gdLst/>
              <a:ahLst/>
              <a:cxnLst/>
              <a:rect l="l" t="t" r="r" b="b"/>
              <a:pathLst>
                <a:path w="13204" h="17938" extrusionOk="0">
                  <a:moveTo>
                    <a:pt x="6947" y="0"/>
                  </a:moveTo>
                  <a:cubicBezTo>
                    <a:pt x="4565" y="0"/>
                    <a:pt x="2343" y="845"/>
                    <a:pt x="1195" y="3243"/>
                  </a:cubicBezTo>
                  <a:cubicBezTo>
                    <a:pt x="303" y="5101"/>
                    <a:pt x="372" y="7276"/>
                    <a:pt x="655" y="9270"/>
                  </a:cubicBezTo>
                  <a:cubicBezTo>
                    <a:pt x="1079" y="12249"/>
                    <a:pt x="1936" y="15159"/>
                    <a:pt x="3166" y="17904"/>
                  </a:cubicBezTo>
                  <a:cubicBezTo>
                    <a:pt x="3176" y="17928"/>
                    <a:pt x="3197" y="17938"/>
                    <a:pt x="3220" y="17938"/>
                  </a:cubicBezTo>
                  <a:cubicBezTo>
                    <a:pt x="3264" y="17938"/>
                    <a:pt x="3313" y="17898"/>
                    <a:pt x="3293" y="17849"/>
                  </a:cubicBezTo>
                  <a:cubicBezTo>
                    <a:pt x="1784" y="13953"/>
                    <a:pt x="0" y="8967"/>
                    <a:pt x="1027" y="4751"/>
                  </a:cubicBezTo>
                  <a:cubicBezTo>
                    <a:pt x="1669" y="2114"/>
                    <a:pt x="3855" y="577"/>
                    <a:pt x="6503" y="423"/>
                  </a:cubicBezTo>
                  <a:cubicBezTo>
                    <a:pt x="6652" y="415"/>
                    <a:pt x="6800" y="410"/>
                    <a:pt x="6946" y="410"/>
                  </a:cubicBezTo>
                  <a:cubicBezTo>
                    <a:pt x="9045" y="410"/>
                    <a:pt x="10975" y="1251"/>
                    <a:pt x="12987" y="1753"/>
                  </a:cubicBezTo>
                  <a:cubicBezTo>
                    <a:pt x="12997" y="1755"/>
                    <a:pt x="13006" y="1756"/>
                    <a:pt x="13015" y="1756"/>
                  </a:cubicBezTo>
                  <a:cubicBezTo>
                    <a:pt x="13132" y="1756"/>
                    <a:pt x="13204" y="1586"/>
                    <a:pt x="13084" y="1527"/>
                  </a:cubicBezTo>
                  <a:cubicBezTo>
                    <a:pt x="11350" y="680"/>
                    <a:pt x="9084" y="0"/>
                    <a:pt x="6947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4" name="Google Shape;624;p8"/>
          <p:cNvSpPr/>
          <p:nvPr/>
        </p:nvSpPr>
        <p:spPr>
          <a:xfrm>
            <a:off x="1966352" y="280028"/>
            <a:ext cx="300424" cy="300541"/>
          </a:xfrm>
          <a:custGeom>
            <a:avLst/>
            <a:gdLst/>
            <a:ahLst/>
            <a:cxnLst/>
            <a:rect l="l" t="t" r="r" b="b"/>
            <a:pathLst>
              <a:path w="2093" h="2094" extrusionOk="0">
                <a:moveTo>
                  <a:pt x="1019" y="1"/>
                </a:moveTo>
                <a:cubicBezTo>
                  <a:pt x="1019" y="1"/>
                  <a:pt x="945" y="482"/>
                  <a:pt x="928" y="931"/>
                </a:cubicBezTo>
                <a:cubicBezTo>
                  <a:pt x="576" y="956"/>
                  <a:pt x="0" y="1074"/>
                  <a:pt x="0" y="1074"/>
                </a:cubicBezTo>
                <a:cubicBezTo>
                  <a:pt x="0" y="1074"/>
                  <a:pt x="479" y="1149"/>
                  <a:pt x="928" y="1165"/>
                </a:cubicBezTo>
                <a:cubicBezTo>
                  <a:pt x="936" y="1620"/>
                  <a:pt x="1019" y="2093"/>
                  <a:pt x="1019" y="2093"/>
                </a:cubicBezTo>
                <a:cubicBezTo>
                  <a:pt x="1019" y="2093"/>
                  <a:pt x="1137" y="1520"/>
                  <a:pt x="1162" y="1165"/>
                </a:cubicBezTo>
                <a:cubicBezTo>
                  <a:pt x="1619" y="1157"/>
                  <a:pt x="2093" y="1074"/>
                  <a:pt x="2093" y="1074"/>
                </a:cubicBezTo>
                <a:cubicBezTo>
                  <a:pt x="2093" y="1074"/>
                  <a:pt x="1517" y="956"/>
                  <a:pt x="1162" y="931"/>
                </a:cubicBezTo>
                <a:cubicBezTo>
                  <a:pt x="1137" y="579"/>
                  <a:pt x="1019" y="1"/>
                  <a:pt x="101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8"/>
          <p:cNvSpPr/>
          <p:nvPr/>
        </p:nvSpPr>
        <p:spPr>
          <a:xfrm>
            <a:off x="6963777" y="4671965"/>
            <a:ext cx="300406" cy="300418"/>
          </a:xfrm>
          <a:custGeom>
            <a:avLst/>
            <a:gdLst/>
            <a:ahLst/>
            <a:cxnLst/>
            <a:rect l="l" t="t" r="r" b="b"/>
            <a:pathLst>
              <a:path w="4723" h="4723" extrusionOk="0">
                <a:moveTo>
                  <a:pt x="2297" y="0"/>
                </a:moveTo>
                <a:cubicBezTo>
                  <a:pt x="2297" y="0"/>
                  <a:pt x="2129" y="1091"/>
                  <a:pt x="2096" y="2101"/>
                </a:cubicBezTo>
                <a:cubicBezTo>
                  <a:pt x="1294" y="2159"/>
                  <a:pt x="0" y="2423"/>
                  <a:pt x="0" y="2423"/>
                </a:cubicBezTo>
                <a:cubicBezTo>
                  <a:pt x="0" y="2423"/>
                  <a:pt x="1082" y="2594"/>
                  <a:pt x="2090" y="2627"/>
                </a:cubicBezTo>
                <a:cubicBezTo>
                  <a:pt x="2112" y="3657"/>
                  <a:pt x="2297" y="4722"/>
                  <a:pt x="2297" y="4722"/>
                </a:cubicBezTo>
                <a:cubicBezTo>
                  <a:pt x="2297" y="4722"/>
                  <a:pt x="2561" y="3431"/>
                  <a:pt x="2621" y="2630"/>
                </a:cubicBezTo>
                <a:cubicBezTo>
                  <a:pt x="3651" y="2608"/>
                  <a:pt x="4722" y="2423"/>
                  <a:pt x="4722" y="2423"/>
                </a:cubicBezTo>
                <a:cubicBezTo>
                  <a:pt x="4722" y="2423"/>
                  <a:pt x="3420" y="2156"/>
                  <a:pt x="2621" y="2101"/>
                </a:cubicBezTo>
                <a:cubicBezTo>
                  <a:pt x="2564" y="1303"/>
                  <a:pt x="2297" y="0"/>
                  <a:pt x="229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6" name="Google Shape;626;p8"/>
          <p:cNvGrpSpPr/>
          <p:nvPr/>
        </p:nvGrpSpPr>
        <p:grpSpPr>
          <a:xfrm>
            <a:off x="2630094" y="-606693"/>
            <a:ext cx="1587045" cy="1764437"/>
            <a:chOff x="-2461806" y="-1519518"/>
            <a:chExt cx="1587045" cy="1764437"/>
          </a:xfrm>
        </p:grpSpPr>
        <p:sp>
          <p:nvSpPr>
            <p:cNvPr id="627" name="Google Shape;627;p8"/>
            <p:cNvSpPr/>
            <p:nvPr/>
          </p:nvSpPr>
          <p:spPr>
            <a:xfrm>
              <a:off x="-2460239" y="-1461569"/>
              <a:ext cx="1524279" cy="1417556"/>
            </a:xfrm>
            <a:custGeom>
              <a:avLst/>
              <a:gdLst/>
              <a:ahLst/>
              <a:cxnLst/>
              <a:rect l="l" t="t" r="r" b="b"/>
              <a:pathLst>
                <a:path w="34064" h="31679" extrusionOk="0">
                  <a:moveTo>
                    <a:pt x="35" y="1"/>
                  </a:moveTo>
                  <a:cubicBezTo>
                    <a:pt x="8" y="1"/>
                    <a:pt x="1" y="41"/>
                    <a:pt x="29" y="54"/>
                  </a:cubicBezTo>
                  <a:cubicBezTo>
                    <a:pt x="8594" y="3239"/>
                    <a:pt x="9814" y="13520"/>
                    <a:pt x="13448" y="20706"/>
                  </a:cubicBezTo>
                  <a:cubicBezTo>
                    <a:pt x="15238" y="24244"/>
                    <a:pt x="17793" y="27097"/>
                    <a:pt x="21405" y="28823"/>
                  </a:cubicBezTo>
                  <a:cubicBezTo>
                    <a:pt x="25020" y="30546"/>
                    <a:pt x="29348" y="31472"/>
                    <a:pt x="33341" y="31678"/>
                  </a:cubicBezTo>
                  <a:cubicBezTo>
                    <a:pt x="33350" y="31679"/>
                    <a:pt x="33359" y="31679"/>
                    <a:pt x="33368" y="31679"/>
                  </a:cubicBezTo>
                  <a:cubicBezTo>
                    <a:pt x="33945" y="31679"/>
                    <a:pt x="34064" y="30754"/>
                    <a:pt x="33484" y="30624"/>
                  </a:cubicBezTo>
                  <a:cubicBezTo>
                    <a:pt x="29260" y="29679"/>
                    <a:pt x="24990" y="29440"/>
                    <a:pt x="21097" y="27328"/>
                  </a:cubicBezTo>
                  <a:cubicBezTo>
                    <a:pt x="16892" y="25045"/>
                    <a:pt x="14516" y="21037"/>
                    <a:pt x="12765" y="16733"/>
                  </a:cubicBezTo>
                  <a:cubicBezTo>
                    <a:pt x="10186" y="10395"/>
                    <a:pt x="7669" y="1805"/>
                    <a:pt x="42" y="1"/>
                  </a:cubicBezTo>
                  <a:cubicBezTo>
                    <a:pt x="40" y="1"/>
                    <a:pt x="37" y="1"/>
                    <a:pt x="3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8"/>
            <p:cNvSpPr/>
            <p:nvPr/>
          </p:nvSpPr>
          <p:spPr>
            <a:xfrm>
              <a:off x="-2394459" y="-1519518"/>
              <a:ext cx="1134886" cy="1069107"/>
            </a:xfrm>
            <a:custGeom>
              <a:avLst/>
              <a:gdLst/>
              <a:ahLst/>
              <a:cxnLst/>
              <a:rect l="l" t="t" r="r" b="b"/>
              <a:pathLst>
                <a:path w="25362" h="23892" extrusionOk="0">
                  <a:moveTo>
                    <a:pt x="72" y="0"/>
                  </a:moveTo>
                  <a:cubicBezTo>
                    <a:pt x="26" y="0"/>
                    <a:pt x="1" y="71"/>
                    <a:pt x="48" y="93"/>
                  </a:cubicBezTo>
                  <a:cubicBezTo>
                    <a:pt x="3214" y="1539"/>
                    <a:pt x="6061" y="3133"/>
                    <a:pt x="8024" y="6123"/>
                  </a:cubicBezTo>
                  <a:cubicBezTo>
                    <a:pt x="9767" y="8783"/>
                    <a:pt x="10643" y="11899"/>
                    <a:pt x="12006" y="14749"/>
                  </a:cubicBezTo>
                  <a:cubicBezTo>
                    <a:pt x="14210" y="19351"/>
                    <a:pt x="19004" y="23891"/>
                    <a:pt x="24450" y="23891"/>
                  </a:cubicBezTo>
                  <a:cubicBezTo>
                    <a:pt x="24501" y="23891"/>
                    <a:pt x="24551" y="23891"/>
                    <a:pt x="24602" y="23890"/>
                  </a:cubicBezTo>
                  <a:cubicBezTo>
                    <a:pt x="25219" y="23882"/>
                    <a:pt x="25362" y="22965"/>
                    <a:pt x="24748" y="22802"/>
                  </a:cubicBezTo>
                  <a:cubicBezTo>
                    <a:pt x="21686" y="21987"/>
                    <a:pt x="19018" y="21250"/>
                    <a:pt x="16551" y="19121"/>
                  </a:cubicBezTo>
                  <a:cubicBezTo>
                    <a:pt x="14115" y="17021"/>
                    <a:pt x="12766" y="14174"/>
                    <a:pt x="11483" y="11291"/>
                  </a:cubicBezTo>
                  <a:cubicBezTo>
                    <a:pt x="10340" y="8722"/>
                    <a:pt x="9134" y="6120"/>
                    <a:pt x="7083" y="4135"/>
                  </a:cubicBezTo>
                  <a:cubicBezTo>
                    <a:pt x="5136" y="2252"/>
                    <a:pt x="2680" y="779"/>
                    <a:pt x="87" y="2"/>
                  </a:cubicBezTo>
                  <a:cubicBezTo>
                    <a:pt x="82" y="1"/>
                    <a:pt x="77" y="0"/>
                    <a:pt x="7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8"/>
            <p:cNvSpPr/>
            <p:nvPr/>
          </p:nvSpPr>
          <p:spPr>
            <a:xfrm>
              <a:off x="-2461806" y="-1423219"/>
              <a:ext cx="824159" cy="1573635"/>
            </a:xfrm>
            <a:custGeom>
              <a:avLst/>
              <a:gdLst/>
              <a:ahLst/>
              <a:cxnLst/>
              <a:rect l="l" t="t" r="r" b="b"/>
              <a:pathLst>
                <a:path w="18418" h="35167" extrusionOk="0">
                  <a:moveTo>
                    <a:pt x="88" y="1"/>
                  </a:moveTo>
                  <a:cubicBezTo>
                    <a:pt x="34" y="1"/>
                    <a:pt x="1" y="91"/>
                    <a:pt x="58" y="116"/>
                  </a:cubicBezTo>
                  <a:cubicBezTo>
                    <a:pt x="8100" y="3641"/>
                    <a:pt x="4381" y="14929"/>
                    <a:pt x="6016" y="21576"/>
                  </a:cubicBezTo>
                  <a:cubicBezTo>
                    <a:pt x="7429" y="27308"/>
                    <a:pt x="11897" y="33417"/>
                    <a:pt x="17770" y="35149"/>
                  </a:cubicBezTo>
                  <a:cubicBezTo>
                    <a:pt x="17811" y="35161"/>
                    <a:pt x="17850" y="35167"/>
                    <a:pt x="17887" y="35167"/>
                  </a:cubicBezTo>
                  <a:cubicBezTo>
                    <a:pt x="18248" y="35167"/>
                    <a:pt x="18418" y="34637"/>
                    <a:pt x="18076" y="34425"/>
                  </a:cubicBezTo>
                  <a:lnTo>
                    <a:pt x="18076" y="34425"/>
                  </a:lnTo>
                  <a:lnTo>
                    <a:pt x="18076" y="34428"/>
                  </a:lnTo>
                  <a:cubicBezTo>
                    <a:pt x="14970" y="32509"/>
                    <a:pt x="12175" y="30573"/>
                    <a:pt x="10066" y="27514"/>
                  </a:cubicBezTo>
                  <a:cubicBezTo>
                    <a:pt x="7891" y="24351"/>
                    <a:pt x="6820" y="20766"/>
                    <a:pt x="6644" y="16950"/>
                  </a:cubicBezTo>
                  <a:cubicBezTo>
                    <a:pt x="6374" y="11063"/>
                    <a:pt x="7040" y="2492"/>
                    <a:pt x="105" y="4"/>
                  </a:cubicBezTo>
                  <a:cubicBezTo>
                    <a:pt x="99" y="1"/>
                    <a:pt x="93" y="1"/>
                    <a:pt x="8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8"/>
            <p:cNvSpPr/>
            <p:nvPr/>
          </p:nvSpPr>
          <p:spPr>
            <a:xfrm>
              <a:off x="-2045018" y="-831867"/>
              <a:ext cx="976793" cy="1016305"/>
            </a:xfrm>
            <a:custGeom>
              <a:avLst/>
              <a:gdLst/>
              <a:ahLst/>
              <a:cxnLst/>
              <a:rect l="l" t="t" r="r" b="b"/>
              <a:pathLst>
                <a:path w="21829" h="22712" extrusionOk="0">
                  <a:moveTo>
                    <a:pt x="50" y="1"/>
                  </a:moveTo>
                  <a:cubicBezTo>
                    <a:pt x="25" y="1"/>
                    <a:pt x="1" y="17"/>
                    <a:pt x="1" y="48"/>
                  </a:cubicBezTo>
                  <a:cubicBezTo>
                    <a:pt x="136" y="5863"/>
                    <a:pt x="2278" y="11351"/>
                    <a:pt x="6278" y="15615"/>
                  </a:cubicBezTo>
                  <a:cubicBezTo>
                    <a:pt x="10031" y="19619"/>
                    <a:pt x="15775" y="22712"/>
                    <a:pt x="21364" y="22712"/>
                  </a:cubicBezTo>
                  <a:cubicBezTo>
                    <a:pt x="21425" y="22712"/>
                    <a:pt x="21487" y="22711"/>
                    <a:pt x="21548" y="22711"/>
                  </a:cubicBezTo>
                  <a:cubicBezTo>
                    <a:pt x="21765" y="22708"/>
                    <a:pt x="21829" y="22361"/>
                    <a:pt x="21600" y="22320"/>
                  </a:cubicBezTo>
                  <a:cubicBezTo>
                    <a:pt x="16017" y="21268"/>
                    <a:pt x="11008" y="19481"/>
                    <a:pt x="6898" y="15373"/>
                  </a:cubicBezTo>
                  <a:cubicBezTo>
                    <a:pt x="2870" y="11351"/>
                    <a:pt x="460" y="5717"/>
                    <a:pt x="103" y="48"/>
                  </a:cubicBezTo>
                  <a:cubicBezTo>
                    <a:pt x="100" y="17"/>
                    <a:pt x="74" y="1"/>
                    <a:pt x="50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8"/>
            <p:cNvSpPr/>
            <p:nvPr/>
          </p:nvSpPr>
          <p:spPr>
            <a:xfrm>
              <a:off x="-1645323" y="-474012"/>
              <a:ext cx="414362" cy="215191"/>
            </a:xfrm>
            <a:custGeom>
              <a:avLst/>
              <a:gdLst/>
              <a:ahLst/>
              <a:cxnLst/>
              <a:rect l="l" t="t" r="r" b="b"/>
              <a:pathLst>
                <a:path w="9260" h="4809" extrusionOk="0">
                  <a:moveTo>
                    <a:pt x="137" y="1"/>
                  </a:moveTo>
                  <a:cubicBezTo>
                    <a:pt x="64" y="1"/>
                    <a:pt x="1" y="89"/>
                    <a:pt x="69" y="152"/>
                  </a:cubicBezTo>
                  <a:cubicBezTo>
                    <a:pt x="2525" y="2393"/>
                    <a:pt x="5686" y="4326"/>
                    <a:pt x="9031" y="4807"/>
                  </a:cubicBezTo>
                  <a:cubicBezTo>
                    <a:pt x="9039" y="4808"/>
                    <a:pt x="9046" y="4809"/>
                    <a:pt x="9053" y="4809"/>
                  </a:cubicBezTo>
                  <a:cubicBezTo>
                    <a:pt x="9200" y="4809"/>
                    <a:pt x="9260" y="4604"/>
                    <a:pt x="9100" y="4551"/>
                  </a:cubicBezTo>
                  <a:cubicBezTo>
                    <a:pt x="5801" y="3500"/>
                    <a:pt x="2861" y="2307"/>
                    <a:pt x="199" y="25"/>
                  </a:cubicBezTo>
                  <a:cubicBezTo>
                    <a:pt x="179" y="8"/>
                    <a:pt x="157" y="1"/>
                    <a:pt x="137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8"/>
            <p:cNvSpPr/>
            <p:nvPr/>
          </p:nvSpPr>
          <p:spPr>
            <a:xfrm>
              <a:off x="-1135637" y="-269019"/>
              <a:ext cx="54860" cy="42421"/>
            </a:xfrm>
            <a:custGeom>
              <a:avLst/>
              <a:gdLst/>
              <a:ahLst/>
              <a:cxnLst/>
              <a:rect l="l" t="t" r="r" b="b"/>
              <a:pathLst>
                <a:path w="1226" h="948" extrusionOk="0">
                  <a:moveTo>
                    <a:pt x="612" y="1"/>
                  </a:moveTo>
                  <a:cubicBezTo>
                    <a:pt x="1" y="1"/>
                    <a:pt x="1" y="948"/>
                    <a:pt x="612" y="948"/>
                  </a:cubicBezTo>
                  <a:cubicBezTo>
                    <a:pt x="1226" y="948"/>
                    <a:pt x="1226" y="1"/>
                    <a:pt x="612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8"/>
            <p:cNvSpPr/>
            <p:nvPr/>
          </p:nvSpPr>
          <p:spPr>
            <a:xfrm>
              <a:off x="-1483334" y="-76823"/>
              <a:ext cx="36290" cy="28146"/>
            </a:xfrm>
            <a:custGeom>
              <a:avLst/>
              <a:gdLst/>
              <a:ahLst/>
              <a:cxnLst/>
              <a:rect l="l" t="t" r="r" b="b"/>
              <a:pathLst>
                <a:path w="811" h="629" extrusionOk="0">
                  <a:moveTo>
                    <a:pt x="406" y="1"/>
                  </a:moveTo>
                  <a:cubicBezTo>
                    <a:pt x="1" y="1"/>
                    <a:pt x="1" y="628"/>
                    <a:pt x="406" y="628"/>
                  </a:cubicBezTo>
                  <a:cubicBezTo>
                    <a:pt x="810" y="628"/>
                    <a:pt x="810" y="1"/>
                    <a:pt x="40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8"/>
            <p:cNvSpPr/>
            <p:nvPr/>
          </p:nvSpPr>
          <p:spPr>
            <a:xfrm>
              <a:off x="-1350744" y="-27197"/>
              <a:ext cx="46716" cy="34724"/>
            </a:xfrm>
            <a:custGeom>
              <a:avLst/>
              <a:gdLst/>
              <a:ahLst/>
              <a:cxnLst/>
              <a:rect l="l" t="t" r="r" b="b"/>
              <a:pathLst>
                <a:path w="1044" h="776" extrusionOk="0">
                  <a:moveTo>
                    <a:pt x="377" y="1"/>
                  </a:moveTo>
                  <a:cubicBezTo>
                    <a:pt x="181" y="1"/>
                    <a:pt x="1" y="195"/>
                    <a:pt x="9" y="389"/>
                  </a:cubicBezTo>
                  <a:cubicBezTo>
                    <a:pt x="19" y="578"/>
                    <a:pt x="168" y="776"/>
                    <a:pt x="372" y="776"/>
                  </a:cubicBezTo>
                  <a:cubicBezTo>
                    <a:pt x="381" y="776"/>
                    <a:pt x="389" y="776"/>
                    <a:pt x="397" y="775"/>
                  </a:cubicBezTo>
                  <a:cubicBezTo>
                    <a:pt x="540" y="764"/>
                    <a:pt x="697" y="769"/>
                    <a:pt x="821" y="687"/>
                  </a:cubicBezTo>
                  <a:cubicBezTo>
                    <a:pt x="1044" y="538"/>
                    <a:pt x="1044" y="238"/>
                    <a:pt x="821" y="89"/>
                  </a:cubicBezTo>
                  <a:cubicBezTo>
                    <a:pt x="697" y="7"/>
                    <a:pt x="540" y="12"/>
                    <a:pt x="397" y="1"/>
                  </a:cubicBezTo>
                  <a:cubicBezTo>
                    <a:pt x="390" y="1"/>
                    <a:pt x="384" y="1"/>
                    <a:pt x="377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8"/>
            <p:cNvSpPr/>
            <p:nvPr/>
          </p:nvSpPr>
          <p:spPr>
            <a:xfrm>
              <a:off x="-1206832" y="19028"/>
              <a:ext cx="332071" cy="61573"/>
            </a:xfrm>
            <a:custGeom>
              <a:avLst/>
              <a:gdLst/>
              <a:ahLst/>
              <a:cxnLst/>
              <a:rect l="l" t="t" r="r" b="b"/>
              <a:pathLst>
                <a:path w="7421" h="1376" extrusionOk="0">
                  <a:moveTo>
                    <a:pt x="167" y="0"/>
                  </a:moveTo>
                  <a:cubicBezTo>
                    <a:pt x="38" y="0"/>
                    <a:pt x="0" y="204"/>
                    <a:pt x="141" y="254"/>
                  </a:cubicBezTo>
                  <a:cubicBezTo>
                    <a:pt x="1903" y="889"/>
                    <a:pt x="3870" y="1376"/>
                    <a:pt x="5791" y="1376"/>
                  </a:cubicBezTo>
                  <a:cubicBezTo>
                    <a:pt x="6286" y="1376"/>
                    <a:pt x="6779" y="1343"/>
                    <a:pt x="7263" y="1273"/>
                  </a:cubicBezTo>
                  <a:cubicBezTo>
                    <a:pt x="7420" y="1251"/>
                    <a:pt x="7365" y="1028"/>
                    <a:pt x="7228" y="1014"/>
                  </a:cubicBezTo>
                  <a:cubicBezTo>
                    <a:pt x="4829" y="799"/>
                    <a:pt x="2542" y="684"/>
                    <a:pt x="207" y="6"/>
                  </a:cubicBezTo>
                  <a:cubicBezTo>
                    <a:pt x="193" y="2"/>
                    <a:pt x="179" y="0"/>
                    <a:pt x="167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8"/>
            <p:cNvSpPr/>
            <p:nvPr/>
          </p:nvSpPr>
          <p:spPr>
            <a:xfrm>
              <a:off x="-1549472" y="159673"/>
              <a:ext cx="45419" cy="39825"/>
            </a:xfrm>
            <a:custGeom>
              <a:avLst/>
              <a:gdLst/>
              <a:ahLst/>
              <a:cxnLst/>
              <a:rect l="l" t="t" r="r" b="b"/>
              <a:pathLst>
                <a:path w="1015" h="890" extrusionOk="0">
                  <a:moveTo>
                    <a:pt x="408" y="0"/>
                  </a:moveTo>
                  <a:cubicBezTo>
                    <a:pt x="317" y="0"/>
                    <a:pt x="225" y="33"/>
                    <a:pt x="157" y="101"/>
                  </a:cubicBezTo>
                  <a:cubicBezTo>
                    <a:pt x="0" y="258"/>
                    <a:pt x="28" y="542"/>
                    <a:pt x="229" y="652"/>
                  </a:cubicBezTo>
                  <a:cubicBezTo>
                    <a:pt x="347" y="718"/>
                    <a:pt x="463" y="784"/>
                    <a:pt x="579" y="856"/>
                  </a:cubicBezTo>
                  <a:cubicBezTo>
                    <a:pt x="617" y="879"/>
                    <a:pt x="657" y="889"/>
                    <a:pt x="695" y="889"/>
                  </a:cubicBezTo>
                  <a:cubicBezTo>
                    <a:pt x="866" y="889"/>
                    <a:pt x="1015" y="688"/>
                    <a:pt x="912" y="522"/>
                  </a:cubicBezTo>
                  <a:cubicBezTo>
                    <a:pt x="840" y="407"/>
                    <a:pt x="774" y="288"/>
                    <a:pt x="711" y="173"/>
                  </a:cubicBezTo>
                  <a:cubicBezTo>
                    <a:pt x="648" y="58"/>
                    <a:pt x="528" y="0"/>
                    <a:pt x="408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8"/>
            <p:cNvSpPr/>
            <p:nvPr/>
          </p:nvSpPr>
          <p:spPr>
            <a:xfrm>
              <a:off x="-1407530" y="211358"/>
              <a:ext cx="43271" cy="33561"/>
            </a:xfrm>
            <a:custGeom>
              <a:avLst/>
              <a:gdLst/>
              <a:ahLst/>
              <a:cxnLst/>
              <a:rect l="l" t="t" r="r" b="b"/>
              <a:pathLst>
                <a:path w="967" h="750" extrusionOk="0">
                  <a:moveTo>
                    <a:pt x="485" y="1"/>
                  </a:moveTo>
                  <a:cubicBezTo>
                    <a:pt x="0" y="1"/>
                    <a:pt x="0" y="750"/>
                    <a:pt x="485" y="750"/>
                  </a:cubicBezTo>
                  <a:cubicBezTo>
                    <a:pt x="967" y="750"/>
                    <a:pt x="967" y="1"/>
                    <a:pt x="48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8" name="Google Shape;638;p8"/>
          <p:cNvGrpSpPr/>
          <p:nvPr/>
        </p:nvGrpSpPr>
        <p:grpSpPr>
          <a:xfrm>
            <a:off x="5391936" y="-1159918"/>
            <a:ext cx="1755539" cy="1736248"/>
            <a:chOff x="3331298" y="-1225296"/>
            <a:chExt cx="2219673" cy="2195282"/>
          </a:xfrm>
        </p:grpSpPr>
        <p:sp>
          <p:nvSpPr>
            <p:cNvPr id="639" name="Google Shape;639;p8"/>
            <p:cNvSpPr/>
            <p:nvPr/>
          </p:nvSpPr>
          <p:spPr>
            <a:xfrm>
              <a:off x="4069963" y="-625844"/>
              <a:ext cx="534017" cy="680073"/>
            </a:xfrm>
            <a:custGeom>
              <a:avLst/>
              <a:gdLst/>
              <a:ahLst/>
              <a:cxnLst/>
              <a:rect l="l" t="t" r="r" b="b"/>
              <a:pathLst>
                <a:path w="11934" h="15198" extrusionOk="0">
                  <a:moveTo>
                    <a:pt x="10679" y="0"/>
                  </a:moveTo>
                  <a:cubicBezTo>
                    <a:pt x="10672" y="0"/>
                    <a:pt x="10665" y="2"/>
                    <a:pt x="10657" y="4"/>
                  </a:cubicBezTo>
                  <a:cubicBezTo>
                    <a:pt x="5641" y="1526"/>
                    <a:pt x="589" y="5665"/>
                    <a:pt x="203" y="11243"/>
                  </a:cubicBezTo>
                  <a:cubicBezTo>
                    <a:pt x="0" y="14163"/>
                    <a:pt x="1298" y="15198"/>
                    <a:pt x="3116" y="15198"/>
                  </a:cubicBezTo>
                  <a:cubicBezTo>
                    <a:pt x="6015" y="15198"/>
                    <a:pt x="10236" y="12569"/>
                    <a:pt x="11817" y="10755"/>
                  </a:cubicBezTo>
                  <a:cubicBezTo>
                    <a:pt x="11934" y="10623"/>
                    <a:pt x="11826" y="10463"/>
                    <a:pt x="11690" y="10463"/>
                  </a:cubicBezTo>
                  <a:cubicBezTo>
                    <a:pt x="11650" y="10463"/>
                    <a:pt x="11608" y="10476"/>
                    <a:pt x="11569" y="10508"/>
                  </a:cubicBezTo>
                  <a:cubicBezTo>
                    <a:pt x="9548" y="12124"/>
                    <a:pt x="7502" y="13624"/>
                    <a:pt x="4969" y="14337"/>
                  </a:cubicBezTo>
                  <a:cubicBezTo>
                    <a:pt x="4449" y="14484"/>
                    <a:pt x="3940" y="14564"/>
                    <a:pt x="3466" y="14564"/>
                  </a:cubicBezTo>
                  <a:cubicBezTo>
                    <a:pt x="1861" y="14564"/>
                    <a:pt x="644" y="13644"/>
                    <a:pt x="646" y="11251"/>
                  </a:cubicBezTo>
                  <a:cubicBezTo>
                    <a:pt x="649" y="10158"/>
                    <a:pt x="1013" y="9070"/>
                    <a:pt x="1442" y="8082"/>
                  </a:cubicBezTo>
                  <a:cubicBezTo>
                    <a:pt x="3130" y="4178"/>
                    <a:pt x="6847" y="1639"/>
                    <a:pt x="10690" y="130"/>
                  </a:cubicBezTo>
                  <a:cubicBezTo>
                    <a:pt x="10760" y="103"/>
                    <a:pt x="10744" y="0"/>
                    <a:pt x="1067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8"/>
            <p:cNvSpPr/>
            <p:nvPr/>
          </p:nvSpPr>
          <p:spPr>
            <a:xfrm>
              <a:off x="4300821" y="-549011"/>
              <a:ext cx="550797" cy="375611"/>
            </a:xfrm>
            <a:custGeom>
              <a:avLst/>
              <a:gdLst/>
              <a:ahLst/>
              <a:cxnLst/>
              <a:rect l="l" t="t" r="r" b="b"/>
              <a:pathLst>
                <a:path w="12309" h="8394" extrusionOk="0">
                  <a:moveTo>
                    <a:pt x="10340" y="0"/>
                  </a:moveTo>
                  <a:cubicBezTo>
                    <a:pt x="7066" y="0"/>
                    <a:pt x="1019" y="6731"/>
                    <a:pt x="77" y="8152"/>
                  </a:cubicBezTo>
                  <a:cubicBezTo>
                    <a:pt x="1" y="8268"/>
                    <a:pt x="109" y="8393"/>
                    <a:pt x="223" y="8393"/>
                  </a:cubicBezTo>
                  <a:cubicBezTo>
                    <a:pt x="260" y="8393"/>
                    <a:pt x="298" y="8379"/>
                    <a:pt x="330" y="8347"/>
                  </a:cubicBezTo>
                  <a:cubicBezTo>
                    <a:pt x="1625" y="7053"/>
                    <a:pt x="2888" y="5726"/>
                    <a:pt x="4265" y="4515"/>
                  </a:cubicBezTo>
                  <a:cubicBezTo>
                    <a:pt x="5015" y="3852"/>
                    <a:pt x="8155" y="914"/>
                    <a:pt x="10259" y="914"/>
                  </a:cubicBezTo>
                  <a:cubicBezTo>
                    <a:pt x="10951" y="914"/>
                    <a:pt x="11532" y="1232"/>
                    <a:pt x="11878" y="2053"/>
                  </a:cubicBezTo>
                  <a:cubicBezTo>
                    <a:pt x="11910" y="2132"/>
                    <a:pt x="11972" y="2164"/>
                    <a:pt x="12038" y="2164"/>
                  </a:cubicBezTo>
                  <a:cubicBezTo>
                    <a:pt x="12166" y="2164"/>
                    <a:pt x="12309" y="2040"/>
                    <a:pt x="12274" y="1891"/>
                  </a:cubicBezTo>
                  <a:cubicBezTo>
                    <a:pt x="11971" y="539"/>
                    <a:pt x="11266" y="0"/>
                    <a:pt x="10340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8"/>
            <p:cNvSpPr/>
            <p:nvPr/>
          </p:nvSpPr>
          <p:spPr>
            <a:xfrm>
              <a:off x="4658854" y="-334083"/>
              <a:ext cx="145027" cy="121937"/>
            </a:xfrm>
            <a:custGeom>
              <a:avLst/>
              <a:gdLst/>
              <a:ahLst/>
              <a:cxnLst/>
              <a:rect l="l" t="t" r="r" b="b"/>
              <a:pathLst>
                <a:path w="3241" h="2725" extrusionOk="0">
                  <a:moveTo>
                    <a:pt x="2942" y="0"/>
                  </a:moveTo>
                  <a:cubicBezTo>
                    <a:pt x="2897" y="0"/>
                    <a:pt x="2851" y="15"/>
                    <a:pt x="2808" y="50"/>
                  </a:cubicBezTo>
                  <a:cubicBezTo>
                    <a:pt x="1933" y="774"/>
                    <a:pt x="1049" y="1488"/>
                    <a:pt x="209" y="2253"/>
                  </a:cubicBezTo>
                  <a:cubicBezTo>
                    <a:pt x="0" y="2445"/>
                    <a:pt x="196" y="2725"/>
                    <a:pt x="422" y="2725"/>
                  </a:cubicBezTo>
                  <a:cubicBezTo>
                    <a:pt x="485" y="2725"/>
                    <a:pt x="549" y="2703"/>
                    <a:pt x="609" y="2652"/>
                  </a:cubicBezTo>
                  <a:cubicBezTo>
                    <a:pt x="1462" y="1909"/>
                    <a:pt x="2272" y="1116"/>
                    <a:pt x="3092" y="334"/>
                  </a:cubicBezTo>
                  <a:cubicBezTo>
                    <a:pt x="3241" y="194"/>
                    <a:pt x="3103" y="0"/>
                    <a:pt x="294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8"/>
            <p:cNvSpPr/>
            <p:nvPr/>
          </p:nvSpPr>
          <p:spPr>
            <a:xfrm>
              <a:off x="4487780" y="-677215"/>
              <a:ext cx="542698" cy="814494"/>
            </a:xfrm>
            <a:custGeom>
              <a:avLst/>
              <a:gdLst/>
              <a:ahLst/>
              <a:cxnLst/>
              <a:rect l="l" t="t" r="r" b="b"/>
              <a:pathLst>
                <a:path w="12128" h="18202" extrusionOk="0">
                  <a:moveTo>
                    <a:pt x="7345" y="1"/>
                  </a:moveTo>
                  <a:cubicBezTo>
                    <a:pt x="6431" y="1"/>
                    <a:pt x="5475" y="355"/>
                    <a:pt x="4566" y="1185"/>
                  </a:cubicBezTo>
                  <a:cubicBezTo>
                    <a:pt x="4492" y="1252"/>
                    <a:pt x="4561" y="1344"/>
                    <a:pt x="4640" y="1344"/>
                  </a:cubicBezTo>
                  <a:cubicBezTo>
                    <a:pt x="4660" y="1344"/>
                    <a:pt x="4682" y="1337"/>
                    <a:pt x="4701" y="1322"/>
                  </a:cubicBezTo>
                  <a:cubicBezTo>
                    <a:pt x="5498" y="704"/>
                    <a:pt x="6318" y="437"/>
                    <a:pt x="7099" y="437"/>
                  </a:cubicBezTo>
                  <a:cubicBezTo>
                    <a:pt x="9406" y="437"/>
                    <a:pt x="11371" y="2768"/>
                    <a:pt x="11392" y="5243"/>
                  </a:cubicBezTo>
                  <a:cubicBezTo>
                    <a:pt x="11411" y="7707"/>
                    <a:pt x="9957" y="9833"/>
                    <a:pt x="8308" y="11534"/>
                  </a:cubicBezTo>
                  <a:cubicBezTo>
                    <a:pt x="5905" y="14018"/>
                    <a:pt x="2923" y="15557"/>
                    <a:pt x="236" y="17638"/>
                  </a:cubicBezTo>
                  <a:cubicBezTo>
                    <a:pt x="1" y="17821"/>
                    <a:pt x="205" y="18202"/>
                    <a:pt x="465" y="18202"/>
                  </a:cubicBezTo>
                  <a:cubicBezTo>
                    <a:pt x="492" y="18202"/>
                    <a:pt x="519" y="18198"/>
                    <a:pt x="547" y="18189"/>
                  </a:cubicBezTo>
                  <a:cubicBezTo>
                    <a:pt x="5376" y="16642"/>
                    <a:pt x="11923" y="11132"/>
                    <a:pt x="12055" y="5659"/>
                  </a:cubicBezTo>
                  <a:lnTo>
                    <a:pt x="12058" y="5659"/>
                  </a:lnTo>
                  <a:cubicBezTo>
                    <a:pt x="12127" y="2771"/>
                    <a:pt x="9901" y="1"/>
                    <a:pt x="734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8"/>
            <p:cNvSpPr/>
            <p:nvPr/>
          </p:nvSpPr>
          <p:spPr>
            <a:xfrm>
              <a:off x="3797489" y="-934207"/>
              <a:ext cx="1107277" cy="1205990"/>
            </a:xfrm>
            <a:custGeom>
              <a:avLst/>
              <a:gdLst/>
              <a:ahLst/>
              <a:cxnLst/>
              <a:rect l="l" t="t" r="r" b="b"/>
              <a:pathLst>
                <a:path w="24745" h="26951" extrusionOk="0">
                  <a:moveTo>
                    <a:pt x="24486" y="1"/>
                  </a:moveTo>
                  <a:cubicBezTo>
                    <a:pt x="15937" y="45"/>
                    <a:pt x="7363" y="7052"/>
                    <a:pt x="3269" y="14117"/>
                  </a:cubicBezTo>
                  <a:cubicBezTo>
                    <a:pt x="1424" y="17299"/>
                    <a:pt x="1" y="21520"/>
                    <a:pt x="2421" y="24819"/>
                  </a:cubicBezTo>
                  <a:cubicBezTo>
                    <a:pt x="3573" y="26389"/>
                    <a:pt x="5068" y="26951"/>
                    <a:pt x="6656" y="26951"/>
                  </a:cubicBezTo>
                  <a:cubicBezTo>
                    <a:pt x="8295" y="26951"/>
                    <a:pt x="10033" y="26352"/>
                    <a:pt x="11592" y="25647"/>
                  </a:cubicBezTo>
                  <a:cubicBezTo>
                    <a:pt x="11740" y="25581"/>
                    <a:pt x="11654" y="25368"/>
                    <a:pt x="11513" y="25368"/>
                  </a:cubicBezTo>
                  <a:cubicBezTo>
                    <a:pt x="11502" y="25368"/>
                    <a:pt x="11491" y="25369"/>
                    <a:pt x="11479" y="25372"/>
                  </a:cubicBezTo>
                  <a:cubicBezTo>
                    <a:pt x="10179" y="25683"/>
                    <a:pt x="8674" y="26088"/>
                    <a:pt x="7253" y="26088"/>
                  </a:cubicBezTo>
                  <a:cubicBezTo>
                    <a:pt x="6689" y="26088"/>
                    <a:pt x="6138" y="26024"/>
                    <a:pt x="5618" y="25865"/>
                  </a:cubicBezTo>
                  <a:cubicBezTo>
                    <a:pt x="2751" y="24987"/>
                    <a:pt x="1857" y="21801"/>
                    <a:pt x="2369" y="19152"/>
                  </a:cubicBezTo>
                  <a:cubicBezTo>
                    <a:pt x="3035" y="15703"/>
                    <a:pt x="5430" y="12357"/>
                    <a:pt x="7746" y="9811"/>
                  </a:cubicBezTo>
                  <a:cubicBezTo>
                    <a:pt x="9896" y="7451"/>
                    <a:pt x="12421" y="5463"/>
                    <a:pt x="15205" y="3907"/>
                  </a:cubicBezTo>
                  <a:cubicBezTo>
                    <a:pt x="18192" y="2239"/>
                    <a:pt x="21344" y="1496"/>
                    <a:pt x="24535" y="408"/>
                  </a:cubicBezTo>
                  <a:cubicBezTo>
                    <a:pt x="24745" y="336"/>
                    <a:pt x="24731" y="1"/>
                    <a:pt x="2448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8"/>
            <p:cNvSpPr/>
            <p:nvPr/>
          </p:nvSpPr>
          <p:spPr>
            <a:xfrm>
              <a:off x="3788137" y="-846141"/>
              <a:ext cx="1526292" cy="1407667"/>
            </a:xfrm>
            <a:custGeom>
              <a:avLst/>
              <a:gdLst/>
              <a:ahLst/>
              <a:cxnLst/>
              <a:rect l="l" t="t" r="r" b="b"/>
              <a:pathLst>
                <a:path w="34109" h="31458" extrusionOk="0">
                  <a:moveTo>
                    <a:pt x="27899" y="0"/>
                  </a:moveTo>
                  <a:cubicBezTo>
                    <a:pt x="27811" y="0"/>
                    <a:pt x="27757" y="135"/>
                    <a:pt x="27850" y="177"/>
                  </a:cubicBezTo>
                  <a:cubicBezTo>
                    <a:pt x="32027" y="2118"/>
                    <a:pt x="33745" y="6807"/>
                    <a:pt x="32682" y="11133"/>
                  </a:cubicBezTo>
                  <a:cubicBezTo>
                    <a:pt x="31663" y="15268"/>
                    <a:pt x="28682" y="18776"/>
                    <a:pt x="25606" y="21590"/>
                  </a:cubicBezTo>
                  <a:cubicBezTo>
                    <a:pt x="22589" y="24351"/>
                    <a:pt x="19136" y="26625"/>
                    <a:pt x="15403" y="28299"/>
                  </a:cubicBezTo>
                  <a:cubicBezTo>
                    <a:pt x="12850" y="29444"/>
                    <a:pt x="9565" y="30727"/>
                    <a:pt x="6584" y="30727"/>
                  </a:cubicBezTo>
                  <a:cubicBezTo>
                    <a:pt x="4207" y="30727"/>
                    <a:pt x="2023" y="29911"/>
                    <a:pt x="557" y="27559"/>
                  </a:cubicBezTo>
                  <a:cubicBezTo>
                    <a:pt x="504" y="27474"/>
                    <a:pt x="416" y="27437"/>
                    <a:pt x="328" y="27437"/>
                  </a:cubicBezTo>
                  <a:cubicBezTo>
                    <a:pt x="164" y="27437"/>
                    <a:pt x="0" y="27566"/>
                    <a:pt x="67" y="27760"/>
                  </a:cubicBezTo>
                  <a:cubicBezTo>
                    <a:pt x="1065" y="30597"/>
                    <a:pt x="3599" y="31458"/>
                    <a:pt x="6284" y="31458"/>
                  </a:cubicBezTo>
                  <a:cubicBezTo>
                    <a:pt x="7998" y="31458"/>
                    <a:pt x="9773" y="31107"/>
                    <a:pt x="11251" y="30695"/>
                  </a:cubicBezTo>
                  <a:cubicBezTo>
                    <a:pt x="16845" y="29136"/>
                    <a:pt x="22049" y="26251"/>
                    <a:pt x="26275" y="22261"/>
                  </a:cubicBezTo>
                  <a:cubicBezTo>
                    <a:pt x="29816" y="18919"/>
                    <a:pt x="33299" y="14572"/>
                    <a:pt x="33745" y="9539"/>
                  </a:cubicBezTo>
                  <a:cubicBezTo>
                    <a:pt x="34108" y="5403"/>
                    <a:pt x="32060" y="1155"/>
                    <a:pt x="27924" y="4"/>
                  </a:cubicBezTo>
                  <a:cubicBezTo>
                    <a:pt x="27916" y="1"/>
                    <a:pt x="27907" y="0"/>
                    <a:pt x="2789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8"/>
            <p:cNvSpPr/>
            <p:nvPr/>
          </p:nvSpPr>
          <p:spPr>
            <a:xfrm>
              <a:off x="3728397" y="177035"/>
              <a:ext cx="46493" cy="57635"/>
            </a:xfrm>
            <a:custGeom>
              <a:avLst/>
              <a:gdLst/>
              <a:ahLst/>
              <a:cxnLst/>
              <a:rect l="l" t="t" r="r" b="b"/>
              <a:pathLst>
                <a:path w="1039" h="1288" extrusionOk="0">
                  <a:moveTo>
                    <a:pt x="546" y="0"/>
                  </a:moveTo>
                  <a:cubicBezTo>
                    <a:pt x="508" y="0"/>
                    <a:pt x="468" y="5"/>
                    <a:pt x="427" y="16"/>
                  </a:cubicBezTo>
                  <a:cubicBezTo>
                    <a:pt x="80" y="107"/>
                    <a:pt x="0" y="520"/>
                    <a:pt x="221" y="773"/>
                  </a:cubicBezTo>
                  <a:cubicBezTo>
                    <a:pt x="232" y="787"/>
                    <a:pt x="243" y="798"/>
                    <a:pt x="254" y="809"/>
                  </a:cubicBezTo>
                  <a:cubicBezTo>
                    <a:pt x="263" y="817"/>
                    <a:pt x="268" y="822"/>
                    <a:pt x="267" y="822"/>
                  </a:cubicBezTo>
                  <a:cubicBezTo>
                    <a:pt x="266" y="822"/>
                    <a:pt x="257" y="815"/>
                    <a:pt x="240" y="801"/>
                  </a:cubicBezTo>
                  <a:lnTo>
                    <a:pt x="240" y="801"/>
                  </a:lnTo>
                  <a:cubicBezTo>
                    <a:pt x="245" y="831"/>
                    <a:pt x="273" y="875"/>
                    <a:pt x="284" y="905"/>
                  </a:cubicBezTo>
                  <a:cubicBezTo>
                    <a:pt x="314" y="974"/>
                    <a:pt x="342" y="1046"/>
                    <a:pt x="372" y="1115"/>
                  </a:cubicBezTo>
                  <a:cubicBezTo>
                    <a:pt x="417" y="1222"/>
                    <a:pt x="556" y="1288"/>
                    <a:pt x="676" y="1288"/>
                  </a:cubicBezTo>
                  <a:cubicBezTo>
                    <a:pt x="704" y="1288"/>
                    <a:pt x="731" y="1284"/>
                    <a:pt x="755" y="1277"/>
                  </a:cubicBezTo>
                  <a:cubicBezTo>
                    <a:pt x="884" y="1236"/>
                    <a:pt x="1027" y="1101"/>
                    <a:pt x="1011" y="949"/>
                  </a:cubicBezTo>
                  <a:lnTo>
                    <a:pt x="983" y="724"/>
                  </a:lnTo>
                  <a:cubicBezTo>
                    <a:pt x="981" y="685"/>
                    <a:pt x="975" y="649"/>
                    <a:pt x="972" y="611"/>
                  </a:cubicBezTo>
                  <a:cubicBezTo>
                    <a:pt x="967" y="622"/>
                    <a:pt x="964" y="633"/>
                    <a:pt x="958" y="641"/>
                  </a:cubicBezTo>
                  <a:cubicBezTo>
                    <a:pt x="967" y="622"/>
                    <a:pt x="972" y="600"/>
                    <a:pt x="978" y="578"/>
                  </a:cubicBezTo>
                  <a:cubicBezTo>
                    <a:pt x="1039" y="286"/>
                    <a:pt x="835" y="0"/>
                    <a:pt x="54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8"/>
            <p:cNvSpPr/>
            <p:nvPr/>
          </p:nvSpPr>
          <p:spPr>
            <a:xfrm>
              <a:off x="3721014" y="-58566"/>
              <a:ext cx="61036" cy="41123"/>
            </a:xfrm>
            <a:custGeom>
              <a:avLst/>
              <a:gdLst/>
              <a:ahLst/>
              <a:cxnLst/>
              <a:rect l="l" t="t" r="r" b="b"/>
              <a:pathLst>
                <a:path w="1364" h="919" extrusionOk="0">
                  <a:moveTo>
                    <a:pt x="885" y="0"/>
                  </a:moveTo>
                  <a:cubicBezTo>
                    <a:pt x="856" y="0"/>
                    <a:pt x="828" y="2"/>
                    <a:pt x="799" y="6"/>
                  </a:cubicBezTo>
                  <a:cubicBezTo>
                    <a:pt x="716" y="17"/>
                    <a:pt x="655" y="55"/>
                    <a:pt x="598" y="102"/>
                  </a:cubicBezTo>
                  <a:cubicBezTo>
                    <a:pt x="507" y="135"/>
                    <a:pt x="416" y="168"/>
                    <a:pt x="325" y="201"/>
                  </a:cubicBezTo>
                  <a:cubicBezTo>
                    <a:pt x="146" y="267"/>
                    <a:pt x="0" y="446"/>
                    <a:pt x="61" y="650"/>
                  </a:cubicBezTo>
                  <a:cubicBezTo>
                    <a:pt x="116" y="826"/>
                    <a:pt x="259" y="918"/>
                    <a:pt x="429" y="918"/>
                  </a:cubicBezTo>
                  <a:cubicBezTo>
                    <a:pt x="455" y="918"/>
                    <a:pt x="482" y="916"/>
                    <a:pt x="510" y="912"/>
                  </a:cubicBezTo>
                  <a:cubicBezTo>
                    <a:pt x="606" y="898"/>
                    <a:pt x="699" y="881"/>
                    <a:pt x="796" y="867"/>
                  </a:cubicBezTo>
                  <a:cubicBezTo>
                    <a:pt x="829" y="872"/>
                    <a:pt x="862" y="876"/>
                    <a:pt x="895" y="876"/>
                  </a:cubicBezTo>
                  <a:cubicBezTo>
                    <a:pt x="935" y="876"/>
                    <a:pt x="975" y="870"/>
                    <a:pt x="1016" y="854"/>
                  </a:cubicBezTo>
                  <a:cubicBezTo>
                    <a:pt x="1129" y="807"/>
                    <a:pt x="1220" y="760"/>
                    <a:pt x="1283" y="653"/>
                  </a:cubicBezTo>
                  <a:cubicBezTo>
                    <a:pt x="1338" y="559"/>
                    <a:pt x="1363" y="424"/>
                    <a:pt x="1330" y="320"/>
                  </a:cubicBezTo>
                  <a:cubicBezTo>
                    <a:pt x="1262" y="99"/>
                    <a:pt x="1090" y="0"/>
                    <a:pt x="885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8"/>
            <p:cNvSpPr/>
            <p:nvPr/>
          </p:nvSpPr>
          <p:spPr>
            <a:xfrm>
              <a:off x="3836062" y="-1048047"/>
              <a:ext cx="1450535" cy="754174"/>
            </a:xfrm>
            <a:custGeom>
              <a:avLst/>
              <a:gdLst/>
              <a:ahLst/>
              <a:cxnLst/>
              <a:rect l="l" t="t" r="r" b="b"/>
              <a:pathLst>
                <a:path w="32416" h="16854" extrusionOk="0">
                  <a:moveTo>
                    <a:pt x="22731" y="1"/>
                  </a:moveTo>
                  <a:cubicBezTo>
                    <a:pt x="20938" y="1"/>
                    <a:pt x="19145" y="326"/>
                    <a:pt x="17591" y="920"/>
                  </a:cubicBezTo>
                  <a:cubicBezTo>
                    <a:pt x="10386" y="3671"/>
                    <a:pt x="4092" y="10045"/>
                    <a:pt x="114" y="16509"/>
                  </a:cubicBezTo>
                  <a:cubicBezTo>
                    <a:pt x="1" y="16691"/>
                    <a:pt x="157" y="16853"/>
                    <a:pt x="322" y="16853"/>
                  </a:cubicBezTo>
                  <a:cubicBezTo>
                    <a:pt x="394" y="16853"/>
                    <a:pt x="468" y="16822"/>
                    <a:pt x="521" y="16749"/>
                  </a:cubicBezTo>
                  <a:cubicBezTo>
                    <a:pt x="4271" y="11548"/>
                    <a:pt x="8665" y="6790"/>
                    <a:pt x="14186" y="3428"/>
                  </a:cubicBezTo>
                  <a:cubicBezTo>
                    <a:pt x="16822" y="1825"/>
                    <a:pt x="20060" y="767"/>
                    <a:pt x="23097" y="767"/>
                  </a:cubicBezTo>
                  <a:cubicBezTo>
                    <a:pt x="26974" y="767"/>
                    <a:pt x="30524" y="2491"/>
                    <a:pt x="32074" y="7008"/>
                  </a:cubicBezTo>
                  <a:cubicBezTo>
                    <a:pt x="32103" y="7090"/>
                    <a:pt x="32167" y="7127"/>
                    <a:pt x="32230" y="7127"/>
                  </a:cubicBezTo>
                  <a:cubicBezTo>
                    <a:pt x="32323" y="7127"/>
                    <a:pt x="32415" y="7048"/>
                    <a:pt x="32396" y="6922"/>
                  </a:cubicBezTo>
                  <a:cubicBezTo>
                    <a:pt x="31640" y="2014"/>
                    <a:pt x="27187" y="1"/>
                    <a:pt x="2273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8"/>
            <p:cNvSpPr/>
            <p:nvPr/>
          </p:nvSpPr>
          <p:spPr>
            <a:xfrm>
              <a:off x="5354202" y="-598547"/>
              <a:ext cx="51191" cy="60230"/>
            </a:xfrm>
            <a:custGeom>
              <a:avLst/>
              <a:gdLst/>
              <a:ahLst/>
              <a:cxnLst/>
              <a:rect l="l" t="t" r="r" b="b"/>
              <a:pathLst>
                <a:path w="1144" h="1346" extrusionOk="0">
                  <a:moveTo>
                    <a:pt x="578" y="1"/>
                  </a:moveTo>
                  <a:cubicBezTo>
                    <a:pt x="536" y="1"/>
                    <a:pt x="495" y="7"/>
                    <a:pt x="455" y="19"/>
                  </a:cubicBezTo>
                  <a:cubicBezTo>
                    <a:pt x="204" y="96"/>
                    <a:pt x="1" y="366"/>
                    <a:pt x="89" y="638"/>
                  </a:cubicBezTo>
                  <a:cubicBezTo>
                    <a:pt x="138" y="781"/>
                    <a:pt x="177" y="933"/>
                    <a:pt x="259" y="1065"/>
                  </a:cubicBezTo>
                  <a:cubicBezTo>
                    <a:pt x="344" y="1205"/>
                    <a:pt x="520" y="1346"/>
                    <a:pt x="699" y="1346"/>
                  </a:cubicBezTo>
                  <a:cubicBezTo>
                    <a:pt x="731" y="1346"/>
                    <a:pt x="762" y="1342"/>
                    <a:pt x="794" y="1332"/>
                  </a:cubicBezTo>
                  <a:cubicBezTo>
                    <a:pt x="1000" y="1269"/>
                    <a:pt x="1118" y="1062"/>
                    <a:pt x="1132" y="856"/>
                  </a:cubicBezTo>
                  <a:cubicBezTo>
                    <a:pt x="1143" y="696"/>
                    <a:pt x="1102" y="536"/>
                    <a:pt x="1072" y="382"/>
                  </a:cubicBezTo>
                  <a:cubicBezTo>
                    <a:pt x="1030" y="162"/>
                    <a:pt x="799" y="1"/>
                    <a:pt x="57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8"/>
            <p:cNvSpPr/>
            <p:nvPr/>
          </p:nvSpPr>
          <p:spPr>
            <a:xfrm>
              <a:off x="5369506" y="-365855"/>
              <a:ext cx="47343" cy="57143"/>
            </a:xfrm>
            <a:custGeom>
              <a:avLst/>
              <a:gdLst/>
              <a:ahLst/>
              <a:cxnLst/>
              <a:rect l="l" t="t" r="r" b="b"/>
              <a:pathLst>
                <a:path w="1058" h="1277" extrusionOk="0">
                  <a:moveTo>
                    <a:pt x="525" y="0"/>
                  </a:moveTo>
                  <a:cubicBezTo>
                    <a:pt x="486" y="0"/>
                    <a:pt x="448" y="6"/>
                    <a:pt x="410" y="17"/>
                  </a:cubicBezTo>
                  <a:cubicBezTo>
                    <a:pt x="179" y="89"/>
                    <a:pt x="0" y="336"/>
                    <a:pt x="77" y="587"/>
                  </a:cubicBezTo>
                  <a:cubicBezTo>
                    <a:pt x="121" y="730"/>
                    <a:pt x="157" y="879"/>
                    <a:pt x="234" y="1008"/>
                  </a:cubicBezTo>
                  <a:cubicBezTo>
                    <a:pt x="309" y="1142"/>
                    <a:pt x="479" y="1276"/>
                    <a:pt x="649" y="1276"/>
                  </a:cubicBezTo>
                  <a:cubicBezTo>
                    <a:pt x="678" y="1276"/>
                    <a:pt x="707" y="1273"/>
                    <a:pt x="735" y="1264"/>
                  </a:cubicBezTo>
                  <a:cubicBezTo>
                    <a:pt x="925" y="1204"/>
                    <a:pt x="1038" y="1008"/>
                    <a:pt x="1049" y="818"/>
                  </a:cubicBezTo>
                  <a:cubicBezTo>
                    <a:pt x="1057" y="661"/>
                    <a:pt x="1013" y="504"/>
                    <a:pt x="983" y="353"/>
                  </a:cubicBezTo>
                  <a:cubicBezTo>
                    <a:pt x="939" y="151"/>
                    <a:pt x="731" y="0"/>
                    <a:pt x="525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8"/>
            <p:cNvSpPr/>
            <p:nvPr/>
          </p:nvSpPr>
          <p:spPr>
            <a:xfrm>
              <a:off x="5262288" y="-85505"/>
              <a:ext cx="64481" cy="47925"/>
            </a:xfrm>
            <a:custGeom>
              <a:avLst/>
              <a:gdLst/>
              <a:ahLst/>
              <a:cxnLst/>
              <a:rect l="l" t="t" r="r" b="b"/>
              <a:pathLst>
                <a:path w="1441" h="1071" extrusionOk="0">
                  <a:moveTo>
                    <a:pt x="890" y="0"/>
                  </a:moveTo>
                  <a:cubicBezTo>
                    <a:pt x="848" y="0"/>
                    <a:pt x="806" y="6"/>
                    <a:pt x="763" y="18"/>
                  </a:cubicBezTo>
                  <a:cubicBezTo>
                    <a:pt x="584" y="68"/>
                    <a:pt x="408" y="118"/>
                    <a:pt x="240" y="197"/>
                  </a:cubicBezTo>
                  <a:cubicBezTo>
                    <a:pt x="89" y="266"/>
                    <a:pt x="14" y="440"/>
                    <a:pt x="3" y="594"/>
                  </a:cubicBezTo>
                  <a:cubicBezTo>
                    <a:pt x="1" y="674"/>
                    <a:pt x="23" y="767"/>
                    <a:pt x="67" y="836"/>
                  </a:cubicBezTo>
                  <a:cubicBezTo>
                    <a:pt x="146" y="960"/>
                    <a:pt x="287" y="1071"/>
                    <a:pt x="444" y="1071"/>
                  </a:cubicBezTo>
                  <a:cubicBezTo>
                    <a:pt x="451" y="1071"/>
                    <a:pt x="459" y="1071"/>
                    <a:pt x="466" y="1070"/>
                  </a:cubicBezTo>
                  <a:cubicBezTo>
                    <a:pt x="653" y="1056"/>
                    <a:pt x="829" y="1012"/>
                    <a:pt x="1011" y="971"/>
                  </a:cubicBezTo>
                  <a:cubicBezTo>
                    <a:pt x="1264" y="913"/>
                    <a:pt x="1441" y="621"/>
                    <a:pt x="1366" y="371"/>
                  </a:cubicBezTo>
                  <a:lnTo>
                    <a:pt x="1364" y="371"/>
                  </a:lnTo>
                  <a:cubicBezTo>
                    <a:pt x="1301" y="160"/>
                    <a:pt x="1108" y="0"/>
                    <a:pt x="890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8"/>
            <p:cNvSpPr/>
            <p:nvPr/>
          </p:nvSpPr>
          <p:spPr>
            <a:xfrm>
              <a:off x="3331298" y="-656094"/>
              <a:ext cx="1809992" cy="1626079"/>
            </a:xfrm>
            <a:custGeom>
              <a:avLst/>
              <a:gdLst/>
              <a:ahLst/>
              <a:cxnLst/>
              <a:rect l="l" t="t" r="r" b="b"/>
              <a:pathLst>
                <a:path w="40449" h="36339" extrusionOk="0">
                  <a:moveTo>
                    <a:pt x="14130" y="1"/>
                  </a:moveTo>
                  <a:cubicBezTo>
                    <a:pt x="14060" y="1"/>
                    <a:pt x="13990" y="24"/>
                    <a:pt x="13932" y="80"/>
                  </a:cubicBezTo>
                  <a:cubicBezTo>
                    <a:pt x="9100" y="4639"/>
                    <a:pt x="5824" y="10870"/>
                    <a:pt x="3924" y="17180"/>
                  </a:cubicBezTo>
                  <a:cubicBezTo>
                    <a:pt x="2448" y="22092"/>
                    <a:pt x="1" y="31007"/>
                    <a:pt x="4954" y="34732"/>
                  </a:cubicBezTo>
                  <a:cubicBezTo>
                    <a:pt x="6493" y="35890"/>
                    <a:pt x="8248" y="36339"/>
                    <a:pt x="10086" y="36339"/>
                  </a:cubicBezTo>
                  <a:cubicBezTo>
                    <a:pt x="14465" y="36339"/>
                    <a:pt x="19316" y="33790"/>
                    <a:pt x="22842" y="32199"/>
                  </a:cubicBezTo>
                  <a:cubicBezTo>
                    <a:pt x="29802" y="29058"/>
                    <a:pt x="35768" y="24683"/>
                    <a:pt x="40311" y="18510"/>
                  </a:cubicBezTo>
                  <a:cubicBezTo>
                    <a:pt x="40448" y="18324"/>
                    <a:pt x="40250" y="18097"/>
                    <a:pt x="40058" y="18097"/>
                  </a:cubicBezTo>
                  <a:cubicBezTo>
                    <a:pt x="39996" y="18097"/>
                    <a:pt x="39934" y="18121"/>
                    <a:pt x="39885" y="18180"/>
                  </a:cubicBezTo>
                  <a:cubicBezTo>
                    <a:pt x="35945" y="22874"/>
                    <a:pt x="31231" y="26831"/>
                    <a:pt x="25785" y="29669"/>
                  </a:cubicBezTo>
                  <a:cubicBezTo>
                    <a:pt x="22630" y="31316"/>
                    <a:pt x="19312" y="32676"/>
                    <a:pt x="15970" y="33882"/>
                  </a:cubicBezTo>
                  <a:cubicBezTo>
                    <a:pt x="14131" y="34545"/>
                    <a:pt x="11996" y="35203"/>
                    <a:pt x="9949" y="35203"/>
                  </a:cubicBezTo>
                  <a:cubicBezTo>
                    <a:pt x="8416" y="35203"/>
                    <a:pt x="6933" y="34834"/>
                    <a:pt x="5661" y="33821"/>
                  </a:cubicBezTo>
                  <a:cubicBezTo>
                    <a:pt x="876" y="30008"/>
                    <a:pt x="4053" y="20209"/>
                    <a:pt x="5771" y="15374"/>
                  </a:cubicBezTo>
                  <a:cubicBezTo>
                    <a:pt x="7743" y="9832"/>
                    <a:pt x="10881" y="5096"/>
                    <a:pt x="14406" y="446"/>
                  </a:cubicBezTo>
                  <a:cubicBezTo>
                    <a:pt x="14566" y="233"/>
                    <a:pt x="14349" y="1"/>
                    <a:pt x="14130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8"/>
            <p:cNvSpPr/>
            <p:nvPr/>
          </p:nvSpPr>
          <p:spPr>
            <a:xfrm>
              <a:off x="3529669" y="243800"/>
              <a:ext cx="410111" cy="517818"/>
            </a:xfrm>
            <a:custGeom>
              <a:avLst/>
              <a:gdLst/>
              <a:ahLst/>
              <a:cxnLst/>
              <a:rect l="l" t="t" r="r" b="b"/>
              <a:pathLst>
                <a:path w="9165" h="11572" extrusionOk="0">
                  <a:moveTo>
                    <a:pt x="2225" y="1"/>
                  </a:moveTo>
                  <a:cubicBezTo>
                    <a:pt x="2145" y="1"/>
                    <a:pt x="2063" y="43"/>
                    <a:pt x="2024" y="137"/>
                  </a:cubicBezTo>
                  <a:cubicBezTo>
                    <a:pt x="804" y="3177"/>
                    <a:pt x="0" y="7425"/>
                    <a:pt x="2646" y="10000"/>
                  </a:cubicBezTo>
                  <a:cubicBezTo>
                    <a:pt x="3612" y="10939"/>
                    <a:pt x="5014" y="11572"/>
                    <a:pt x="6353" y="11572"/>
                  </a:cubicBezTo>
                  <a:cubicBezTo>
                    <a:pt x="7347" y="11572"/>
                    <a:pt x="8306" y="11224"/>
                    <a:pt x="9028" y="10393"/>
                  </a:cubicBezTo>
                  <a:lnTo>
                    <a:pt x="9028" y="10391"/>
                  </a:lnTo>
                  <a:cubicBezTo>
                    <a:pt x="9164" y="10234"/>
                    <a:pt x="9047" y="9980"/>
                    <a:pt x="8868" y="9980"/>
                  </a:cubicBezTo>
                  <a:cubicBezTo>
                    <a:pt x="8829" y="9980"/>
                    <a:pt x="8787" y="9992"/>
                    <a:pt x="8745" y="10019"/>
                  </a:cubicBezTo>
                  <a:cubicBezTo>
                    <a:pt x="7959" y="10526"/>
                    <a:pt x="7084" y="10772"/>
                    <a:pt x="6221" y="10772"/>
                  </a:cubicBezTo>
                  <a:cubicBezTo>
                    <a:pt x="4750" y="10772"/>
                    <a:pt x="3315" y="10056"/>
                    <a:pt x="2418" y="8692"/>
                  </a:cubicBezTo>
                  <a:cubicBezTo>
                    <a:pt x="738" y="6134"/>
                    <a:pt x="1559" y="2940"/>
                    <a:pt x="2412" y="245"/>
                  </a:cubicBezTo>
                  <a:cubicBezTo>
                    <a:pt x="2460" y="95"/>
                    <a:pt x="2346" y="1"/>
                    <a:pt x="222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8"/>
            <p:cNvSpPr/>
            <p:nvPr/>
          </p:nvSpPr>
          <p:spPr>
            <a:xfrm>
              <a:off x="4037744" y="-137905"/>
              <a:ext cx="1048300" cy="547888"/>
            </a:xfrm>
            <a:custGeom>
              <a:avLst/>
              <a:gdLst/>
              <a:ahLst/>
              <a:cxnLst/>
              <a:rect l="l" t="t" r="r" b="b"/>
              <a:pathLst>
                <a:path w="23427" h="12244" extrusionOk="0">
                  <a:moveTo>
                    <a:pt x="23068" y="0"/>
                  </a:moveTo>
                  <a:cubicBezTo>
                    <a:pt x="23007" y="0"/>
                    <a:pt x="22945" y="25"/>
                    <a:pt x="22894" y="83"/>
                  </a:cubicBezTo>
                  <a:cubicBezTo>
                    <a:pt x="19970" y="3395"/>
                    <a:pt x="17192" y="6368"/>
                    <a:pt x="13250" y="8524"/>
                  </a:cubicBezTo>
                  <a:cubicBezTo>
                    <a:pt x="9180" y="10749"/>
                    <a:pt x="4676" y="11900"/>
                    <a:pt x="61" y="12148"/>
                  </a:cubicBezTo>
                  <a:cubicBezTo>
                    <a:pt x="4" y="12150"/>
                    <a:pt x="1" y="12238"/>
                    <a:pt x="59" y="12238"/>
                  </a:cubicBezTo>
                  <a:cubicBezTo>
                    <a:pt x="234" y="12242"/>
                    <a:pt x="410" y="12244"/>
                    <a:pt x="587" y="12244"/>
                  </a:cubicBezTo>
                  <a:cubicBezTo>
                    <a:pt x="9153" y="12244"/>
                    <a:pt x="18800" y="7934"/>
                    <a:pt x="23313" y="408"/>
                  </a:cubicBezTo>
                  <a:cubicBezTo>
                    <a:pt x="23426" y="218"/>
                    <a:pt x="23249" y="0"/>
                    <a:pt x="23068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8"/>
            <p:cNvSpPr/>
            <p:nvPr/>
          </p:nvSpPr>
          <p:spPr>
            <a:xfrm>
              <a:off x="5081817" y="-373865"/>
              <a:ext cx="78129" cy="58709"/>
            </a:xfrm>
            <a:custGeom>
              <a:avLst/>
              <a:gdLst/>
              <a:ahLst/>
              <a:cxnLst/>
              <a:rect l="l" t="t" r="r" b="b"/>
              <a:pathLst>
                <a:path w="1746" h="1312" extrusionOk="0">
                  <a:moveTo>
                    <a:pt x="1088" y="1"/>
                  </a:moveTo>
                  <a:cubicBezTo>
                    <a:pt x="1007" y="1"/>
                    <a:pt x="923" y="14"/>
                    <a:pt x="837" y="36"/>
                  </a:cubicBezTo>
                  <a:lnTo>
                    <a:pt x="534" y="113"/>
                  </a:lnTo>
                  <a:cubicBezTo>
                    <a:pt x="226" y="193"/>
                    <a:pt x="0" y="540"/>
                    <a:pt x="99" y="857"/>
                  </a:cubicBezTo>
                  <a:cubicBezTo>
                    <a:pt x="181" y="1122"/>
                    <a:pt x="418" y="1311"/>
                    <a:pt x="689" y="1311"/>
                  </a:cubicBezTo>
                  <a:cubicBezTo>
                    <a:pt x="739" y="1311"/>
                    <a:pt x="789" y="1305"/>
                    <a:pt x="840" y="1292"/>
                  </a:cubicBezTo>
                  <a:lnTo>
                    <a:pt x="1143" y="1215"/>
                  </a:lnTo>
                  <a:cubicBezTo>
                    <a:pt x="1404" y="1146"/>
                    <a:pt x="1603" y="1014"/>
                    <a:pt x="1688" y="741"/>
                  </a:cubicBezTo>
                  <a:cubicBezTo>
                    <a:pt x="1746" y="551"/>
                    <a:pt x="1685" y="323"/>
                    <a:pt x="1542" y="185"/>
                  </a:cubicBezTo>
                  <a:cubicBezTo>
                    <a:pt x="1405" y="54"/>
                    <a:pt x="1253" y="1"/>
                    <a:pt x="108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8"/>
            <p:cNvSpPr/>
            <p:nvPr/>
          </p:nvSpPr>
          <p:spPr>
            <a:xfrm>
              <a:off x="4213337" y="-449400"/>
              <a:ext cx="220963" cy="294618"/>
            </a:xfrm>
            <a:custGeom>
              <a:avLst/>
              <a:gdLst/>
              <a:ahLst/>
              <a:cxnLst/>
              <a:rect l="l" t="t" r="r" b="b"/>
              <a:pathLst>
                <a:path w="4938" h="6584" extrusionOk="0">
                  <a:moveTo>
                    <a:pt x="4831" y="0"/>
                  </a:moveTo>
                  <a:cubicBezTo>
                    <a:pt x="4820" y="0"/>
                    <a:pt x="4810" y="3"/>
                    <a:pt x="4799" y="9"/>
                  </a:cubicBezTo>
                  <a:cubicBezTo>
                    <a:pt x="2453" y="1311"/>
                    <a:pt x="526" y="3773"/>
                    <a:pt x="17" y="6441"/>
                  </a:cubicBezTo>
                  <a:cubicBezTo>
                    <a:pt x="0" y="6528"/>
                    <a:pt x="64" y="6583"/>
                    <a:pt x="130" y="6583"/>
                  </a:cubicBezTo>
                  <a:cubicBezTo>
                    <a:pt x="173" y="6583"/>
                    <a:pt x="218" y="6559"/>
                    <a:pt x="240" y="6504"/>
                  </a:cubicBezTo>
                  <a:cubicBezTo>
                    <a:pt x="1250" y="3880"/>
                    <a:pt x="2635" y="1845"/>
                    <a:pt x="4885" y="119"/>
                  </a:cubicBezTo>
                  <a:cubicBezTo>
                    <a:pt x="4938" y="77"/>
                    <a:pt x="4888" y="0"/>
                    <a:pt x="483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8"/>
            <p:cNvSpPr/>
            <p:nvPr/>
          </p:nvSpPr>
          <p:spPr>
            <a:xfrm>
              <a:off x="4356622" y="172068"/>
              <a:ext cx="77279" cy="50699"/>
            </a:xfrm>
            <a:custGeom>
              <a:avLst/>
              <a:gdLst/>
              <a:ahLst/>
              <a:cxnLst/>
              <a:rect l="l" t="t" r="r" b="b"/>
              <a:pathLst>
                <a:path w="1727" h="1133" extrusionOk="0">
                  <a:moveTo>
                    <a:pt x="646" y="0"/>
                  </a:moveTo>
                  <a:cubicBezTo>
                    <a:pt x="279" y="0"/>
                    <a:pt x="1" y="354"/>
                    <a:pt x="91" y="711"/>
                  </a:cubicBezTo>
                  <a:cubicBezTo>
                    <a:pt x="159" y="969"/>
                    <a:pt x="399" y="1133"/>
                    <a:pt x="649" y="1133"/>
                  </a:cubicBezTo>
                  <a:cubicBezTo>
                    <a:pt x="743" y="1133"/>
                    <a:pt x="838" y="1110"/>
                    <a:pt x="925" y="1060"/>
                  </a:cubicBezTo>
                  <a:lnTo>
                    <a:pt x="1352" y="821"/>
                  </a:lnTo>
                  <a:cubicBezTo>
                    <a:pt x="1727" y="609"/>
                    <a:pt x="1570" y="6"/>
                    <a:pt x="1140" y="3"/>
                  </a:cubicBezTo>
                  <a:cubicBezTo>
                    <a:pt x="978" y="3"/>
                    <a:pt x="813" y="0"/>
                    <a:pt x="650" y="0"/>
                  </a:cubicBezTo>
                  <a:cubicBezTo>
                    <a:pt x="649" y="0"/>
                    <a:pt x="647" y="0"/>
                    <a:pt x="64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8"/>
            <p:cNvSpPr/>
            <p:nvPr/>
          </p:nvSpPr>
          <p:spPr>
            <a:xfrm>
              <a:off x="4076273" y="-1225296"/>
              <a:ext cx="1474699" cy="866893"/>
            </a:xfrm>
            <a:custGeom>
              <a:avLst/>
              <a:gdLst/>
              <a:ahLst/>
              <a:cxnLst/>
              <a:rect l="l" t="t" r="r" b="b"/>
              <a:pathLst>
                <a:path w="32956" h="19373" extrusionOk="0">
                  <a:moveTo>
                    <a:pt x="21325" y="1"/>
                  </a:moveTo>
                  <a:cubicBezTo>
                    <a:pt x="18586" y="1"/>
                    <a:pt x="15845" y="868"/>
                    <a:pt x="13347" y="1910"/>
                  </a:cubicBezTo>
                  <a:cubicBezTo>
                    <a:pt x="8581" y="3895"/>
                    <a:pt x="4115" y="6569"/>
                    <a:pt x="87" y="9793"/>
                  </a:cubicBezTo>
                  <a:cubicBezTo>
                    <a:pt x="0" y="9864"/>
                    <a:pt x="82" y="10003"/>
                    <a:pt x="175" y="10003"/>
                  </a:cubicBezTo>
                  <a:cubicBezTo>
                    <a:pt x="194" y="10003"/>
                    <a:pt x="214" y="9997"/>
                    <a:pt x="233" y="9983"/>
                  </a:cubicBezTo>
                  <a:cubicBezTo>
                    <a:pt x="6053" y="5801"/>
                    <a:pt x="13570" y="691"/>
                    <a:pt x="21015" y="583"/>
                  </a:cubicBezTo>
                  <a:cubicBezTo>
                    <a:pt x="21065" y="583"/>
                    <a:pt x="21116" y="582"/>
                    <a:pt x="21167" y="582"/>
                  </a:cubicBezTo>
                  <a:cubicBezTo>
                    <a:pt x="25744" y="582"/>
                    <a:pt x="29180" y="3533"/>
                    <a:pt x="30558" y="7816"/>
                  </a:cubicBezTo>
                  <a:cubicBezTo>
                    <a:pt x="31750" y="11533"/>
                    <a:pt x="31103" y="15352"/>
                    <a:pt x="31138" y="19162"/>
                  </a:cubicBezTo>
                  <a:cubicBezTo>
                    <a:pt x="31140" y="19293"/>
                    <a:pt x="31259" y="19373"/>
                    <a:pt x="31370" y="19373"/>
                  </a:cubicBezTo>
                  <a:cubicBezTo>
                    <a:pt x="31454" y="19373"/>
                    <a:pt x="31533" y="19327"/>
                    <a:pt x="31554" y="19223"/>
                  </a:cubicBezTo>
                  <a:cubicBezTo>
                    <a:pt x="32956" y="12359"/>
                    <a:pt x="32080" y="1875"/>
                    <a:pt x="23592" y="214"/>
                  </a:cubicBezTo>
                  <a:cubicBezTo>
                    <a:pt x="22840" y="67"/>
                    <a:pt x="22083" y="1"/>
                    <a:pt x="2132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8" name="Google Shape;658;p8"/>
          <p:cNvSpPr/>
          <p:nvPr/>
        </p:nvSpPr>
        <p:spPr>
          <a:xfrm>
            <a:off x="322263" y="580563"/>
            <a:ext cx="346916" cy="346380"/>
          </a:xfrm>
          <a:custGeom>
            <a:avLst/>
            <a:gdLst/>
            <a:ahLst/>
            <a:cxnLst/>
            <a:rect l="l" t="t" r="r" b="b"/>
            <a:pathLst>
              <a:path w="9062" h="9048" extrusionOk="0">
                <a:moveTo>
                  <a:pt x="6163" y="0"/>
                </a:moveTo>
                <a:cubicBezTo>
                  <a:pt x="5534" y="0"/>
                  <a:pt x="3707" y="2272"/>
                  <a:pt x="3707" y="2272"/>
                </a:cubicBezTo>
                <a:cubicBezTo>
                  <a:pt x="3707" y="2272"/>
                  <a:pt x="2125" y="1273"/>
                  <a:pt x="1274" y="1273"/>
                </a:cubicBezTo>
                <a:cubicBezTo>
                  <a:pt x="1055" y="1273"/>
                  <a:pt x="884" y="1339"/>
                  <a:pt x="802" y="1506"/>
                </a:cubicBezTo>
                <a:cubicBezTo>
                  <a:pt x="400" y="2321"/>
                  <a:pt x="2421" y="4056"/>
                  <a:pt x="2421" y="4056"/>
                </a:cubicBezTo>
                <a:cubicBezTo>
                  <a:pt x="2421" y="4056"/>
                  <a:pt x="1" y="6220"/>
                  <a:pt x="370" y="6859"/>
                </a:cubicBezTo>
                <a:cubicBezTo>
                  <a:pt x="439" y="6979"/>
                  <a:pt x="599" y="7028"/>
                  <a:pt x="813" y="7028"/>
                </a:cubicBezTo>
                <a:cubicBezTo>
                  <a:pt x="1741" y="7028"/>
                  <a:pt x="3685" y="6113"/>
                  <a:pt x="3685" y="6113"/>
                </a:cubicBezTo>
                <a:cubicBezTo>
                  <a:pt x="3685" y="6113"/>
                  <a:pt x="4044" y="9048"/>
                  <a:pt x="4908" y="9048"/>
                </a:cubicBezTo>
                <a:cubicBezTo>
                  <a:pt x="4942" y="9048"/>
                  <a:pt x="4976" y="9043"/>
                  <a:pt x="5012" y="9034"/>
                </a:cubicBezTo>
                <a:cubicBezTo>
                  <a:pt x="5953" y="8789"/>
                  <a:pt x="5887" y="6030"/>
                  <a:pt x="5887" y="6030"/>
                </a:cubicBezTo>
                <a:cubicBezTo>
                  <a:pt x="5887" y="6030"/>
                  <a:pt x="8357" y="5986"/>
                  <a:pt x="8709" y="5292"/>
                </a:cubicBezTo>
                <a:cubicBezTo>
                  <a:pt x="9062" y="4595"/>
                  <a:pt x="6231" y="3301"/>
                  <a:pt x="6231" y="3301"/>
                </a:cubicBezTo>
                <a:cubicBezTo>
                  <a:pt x="6231" y="3301"/>
                  <a:pt x="6782" y="234"/>
                  <a:pt x="6240" y="14"/>
                </a:cubicBezTo>
                <a:cubicBezTo>
                  <a:pt x="6217" y="5"/>
                  <a:pt x="6191" y="0"/>
                  <a:pt x="616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9" name="Google Shape;659;p8"/>
          <p:cNvGrpSpPr/>
          <p:nvPr/>
        </p:nvGrpSpPr>
        <p:grpSpPr>
          <a:xfrm rot="2367767">
            <a:off x="3122989" y="3216831"/>
            <a:ext cx="1478933" cy="2893552"/>
            <a:chOff x="1901850" y="-1534375"/>
            <a:chExt cx="983032" cy="1923316"/>
          </a:xfrm>
        </p:grpSpPr>
        <p:sp>
          <p:nvSpPr>
            <p:cNvPr id="660" name="Google Shape;660;p8"/>
            <p:cNvSpPr/>
            <p:nvPr/>
          </p:nvSpPr>
          <p:spPr>
            <a:xfrm>
              <a:off x="2212987" y="-1247715"/>
              <a:ext cx="486898" cy="958402"/>
            </a:xfrm>
            <a:custGeom>
              <a:avLst/>
              <a:gdLst/>
              <a:ahLst/>
              <a:cxnLst/>
              <a:rect l="l" t="t" r="r" b="b"/>
              <a:pathLst>
                <a:path w="10881" h="21418" extrusionOk="0">
                  <a:moveTo>
                    <a:pt x="9762" y="1"/>
                  </a:moveTo>
                  <a:cubicBezTo>
                    <a:pt x="9725" y="1"/>
                    <a:pt x="9690" y="46"/>
                    <a:pt x="9711" y="88"/>
                  </a:cubicBezTo>
                  <a:cubicBezTo>
                    <a:pt x="10515" y="1687"/>
                    <a:pt x="10308" y="3777"/>
                    <a:pt x="10005" y="5481"/>
                  </a:cubicBezTo>
                  <a:cubicBezTo>
                    <a:pt x="9727" y="7040"/>
                    <a:pt x="9246" y="8548"/>
                    <a:pt x="8676" y="10024"/>
                  </a:cubicBezTo>
                  <a:cubicBezTo>
                    <a:pt x="7525" y="13011"/>
                    <a:pt x="6277" y="16260"/>
                    <a:pt x="4309" y="18818"/>
                  </a:cubicBezTo>
                  <a:cubicBezTo>
                    <a:pt x="3816" y="19460"/>
                    <a:pt x="3238" y="20187"/>
                    <a:pt x="2544" y="20622"/>
                  </a:cubicBezTo>
                  <a:cubicBezTo>
                    <a:pt x="2224" y="20821"/>
                    <a:pt x="1959" y="20906"/>
                    <a:pt x="1741" y="20906"/>
                  </a:cubicBezTo>
                  <a:cubicBezTo>
                    <a:pt x="864" y="20906"/>
                    <a:pt x="733" y="19543"/>
                    <a:pt x="793" y="18749"/>
                  </a:cubicBezTo>
                  <a:cubicBezTo>
                    <a:pt x="917" y="17119"/>
                    <a:pt x="1253" y="15503"/>
                    <a:pt x="1759" y="13953"/>
                  </a:cubicBezTo>
                  <a:cubicBezTo>
                    <a:pt x="2021" y="13152"/>
                    <a:pt x="2332" y="12367"/>
                    <a:pt x="2687" y="11605"/>
                  </a:cubicBezTo>
                  <a:cubicBezTo>
                    <a:pt x="2943" y="11057"/>
                    <a:pt x="3409" y="9724"/>
                    <a:pt x="3965" y="9396"/>
                  </a:cubicBezTo>
                  <a:cubicBezTo>
                    <a:pt x="4126" y="9301"/>
                    <a:pt x="4263" y="9258"/>
                    <a:pt x="4379" y="9258"/>
                  </a:cubicBezTo>
                  <a:cubicBezTo>
                    <a:pt x="5265" y="9258"/>
                    <a:pt x="4917" y="11752"/>
                    <a:pt x="4854" y="12139"/>
                  </a:cubicBezTo>
                  <a:cubicBezTo>
                    <a:pt x="4708" y="13039"/>
                    <a:pt x="4425" y="13895"/>
                    <a:pt x="4042" y="14724"/>
                  </a:cubicBezTo>
                  <a:cubicBezTo>
                    <a:pt x="4038" y="14730"/>
                    <a:pt x="4044" y="14736"/>
                    <a:pt x="4049" y="14736"/>
                  </a:cubicBezTo>
                  <a:cubicBezTo>
                    <a:pt x="4052" y="14736"/>
                    <a:pt x="4054" y="14735"/>
                    <a:pt x="4056" y="14732"/>
                  </a:cubicBezTo>
                  <a:cubicBezTo>
                    <a:pt x="4780" y="13295"/>
                    <a:pt x="5151" y="11731"/>
                    <a:pt x="5085" y="10118"/>
                  </a:cubicBezTo>
                  <a:cubicBezTo>
                    <a:pt x="5061" y="9530"/>
                    <a:pt x="4857" y="8940"/>
                    <a:pt x="4418" y="8940"/>
                  </a:cubicBezTo>
                  <a:cubicBezTo>
                    <a:pt x="4254" y="8940"/>
                    <a:pt x="4058" y="9021"/>
                    <a:pt x="3827" y="9215"/>
                  </a:cubicBezTo>
                  <a:cubicBezTo>
                    <a:pt x="3378" y="9589"/>
                    <a:pt x="3108" y="10203"/>
                    <a:pt x="2836" y="10701"/>
                  </a:cubicBezTo>
                  <a:cubicBezTo>
                    <a:pt x="2417" y="11464"/>
                    <a:pt x="2048" y="12252"/>
                    <a:pt x="1729" y="13058"/>
                  </a:cubicBezTo>
                  <a:cubicBezTo>
                    <a:pt x="1093" y="14658"/>
                    <a:pt x="653" y="16332"/>
                    <a:pt x="424" y="18039"/>
                  </a:cubicBezTo>
                  <a:cubicBezTo>
                    <a:pt x="295" y="19008"/>
                    <a:pt x="0" y="20553"/>
                    <a:pt x="991" y="21200"/>
                  </a:cubicBezTo>
                  <a:cubicBezTo>
                    <a:pt x="1226" y="21353"/>
                    <a:pt x="1467" y="21418"/>
                    <a:pt x="1707" y="21418"/>
                  </a:cubicBezTo>
                  <a:cubicBezTo>
                    <a:pt x="2609" y="21418"/>
                    <a:pt x="3499" y="20498"/>
                    <a:pt x="4045" y="19897"/>
                  </a:cubicBezTo>
                  <a:cubicBezTo>
                    <a:pt x="6333" y="17370"/>
                    <a:pt x="7613" y="13956"/>
                    <a:pt x="8871" y="10836"/>
                  </a:cubicBezTo>
                  <a:cubicBezTo>
                    <a:pt x="9648" y="8906"/>
                    <a:pt x="10339" y="6907"/>
                    <a:pt x="10575" y="4831"/>
                  </a:cubicBezTo>
                  <a:cubicBezTo>
                    <a:pt x="10757" y="3254"/>
                    <a:pt x="10881" y="1310"/>
                    <a:pt x="9799" y="19"/>
                  </a:cubicBezTo>
                  <a:cubicBezTo>
                    <a:pt x="9788" y="6"/>
                    <a:pt x="9775" y="1"/>
                    <a:pt x="9762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8"/>
            <p:cNvSpPr/>
            <p:nvPr/>
          </p:nvSpPr>
          <p:spPr>
            <a:xfrm>
              <a:off x="2019360" y="-1270045"/>
              <a:ext cx="745851" cy="1380684"/>
            </a:xfrm>
            <a:custGeom>
              <a:avLst/>
              <a:gdLst/>
              <a:ahLst/>
              <a:cxnLst/>
              <a:rect l="l" t="t" r="r" b="b"/>
              <a:pathLst>
                <a:path w="16668" h="30855" extrusionOk="0">
                  <a:moveTo>
                    <a:pt x="11899" y="0"/>
                  </a:moveTo>
                  <a:cubicBezTo>
                    <a:pt x="11888" y="0"/>
                    <a:pt x="11877" y="3"/>
                    <a:pt x="11865" y="11"/>
                  </a:cubicBezTo>
                  <a:cubicBezTo>
                    <a:pt x="8738" y="2211"/>
                    <a:pt x="6813" y="5702"/>
                    <a:pt x="5348" y="9149"/>
                  </a:cubicBezTo>
                  <a:cubicBezTo>
                    <a:pt x="3597" y="13274"/>
                    <a:pt x="1965" y="17671"/>
                    <a:pt x="1274" y="22109"/>
                  </a:cubicBezTo>
                  <a:cubicBezTo>
                    <a:pt x="939" y="24267"/>
                    <a:pt x="0" y="30855"/>
                    <a:pt x="3610" y="30855"/>
                  </a:cubicBezTo>
                  <a:cubicBezTo>
                    <a:pt x="3718" y="30855"/>
                    <a:pt x="3829" y="30849"/>
                    <a:pt x="3944" y="30837"/>
                  </a:cubicBezTo>
                  <a:cubicBezTo>
                    <a:pt x="5847" y="30641"/>
                    <a:pt x="7036" y="28692"/>
                    <a:pt x="8052" y="27285"/>
                  </a:cubicBezTo>
                  <a:cubicBezTo>
                    <a:pt x="9332" y="25518"/>
                    <a:pt x="10494" y="23670"/>
                    <a:pt x="11546" y="21757"/>
                  </a:cubicBezTo>
                  <a:cubicBezTo>
                    <a:pt x="13878" y="17508"/>
                    <a:pt x="15808" y="12839"/>
                    <a:pt x="16656" y="8051"/>
                  </a:cubicBezTo>
                  <a:cubicBezTo>
                    <a:pt x="16668" y="7979"/>
                    <a:pt x="16610" y="7932"/>
                    <a:pt x="16556" y="7932"/>
                  </a:cubicBezTo>
                  <a:cubicBezTo>
                    <a:pt x="16520" y="7932"/>
                    <a:pt x="16486" y="7952"/>
                    <a:pt x="16474" y="7998"/>
                  </a:cubicBezTo>
                  <a:cubicBezTo>
                    <a:pt x="14434" y="15471"/>
                    <a:pt x="11502" y="22651"/>
                    <a:pt x="6436" y="28626"/>
                  </a:cubicBezTo>
                  <a:cubicBezTo>
                    <a:pt x="5761" y="29424"/>
                    <a:pt x="4935" y="30226"/>
                    <a:pt x="3840" y="30297"/>
                  </a:cubicBezTo>
                  <a:cubicBezTo>
                    <a:pt x="3786" y="30301"/>
                    <a:pt x="3733" y="30303"/>
                    <a:pt x="3681" y="30303"/>
                  </a:cubicBezTo>
                  <a:cubicBezTo>
                    <a:pt x="2364" y="30303"/>
                    <a:pt x="1839" y="29142"/>
                    <a:pt x="1656" y="27976"/>
                  </a:cubicBezTo>
                  <a:cubicBezTo>
                    <a:pt x="1323" y="25851"/>
                    <a:pt x="1497" y="23607"/>
                    <a:pt x="1868" y="21498"/>
                  </a:cubicBezTo>
                  <a:cubicBezTo>
                    <a:pt x="2554" y="17616"/>
                    <a:pt x="3917" y="13819"/>
                    <a:pt x="5376" y="10168"/>
                  </a:cubicBezTo>
                  <a:cubicBezTo>
                    <a:pt x="6896" y="6368"/>
                    <a:pt x="8878" y="2877"/>
                    <a:pt x="11945" y="116"/>
                  </a:cubicBezTo>
                  <a:cubicBezTo>
                    <a:pt x="11993" y="75"/>
                    <a:pt x="11951" y="0"/>
                    <a:pt x="1189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8"/>
            <p:cNvSpPr/>
            <p:nvPr/>
          </p:nvSpPr>
          <p:spPr>
            <a:xfrm>
              <a:off x="2136243" y="-1534375"/>
              <a:ext cx="683921" cy="782186"/>
            </a:xfrm>
            <a:custGeom>
              <a:avLst/>
              <a:gdLst/>
              <a:ahLst/>
              <a:cxnLst/>
              <a:rect l="l" t="t" r="r" b="b"/>
              <a:pathLst>
                <a:path w="15284" h="17480" extrusionOk="0">
                  <a:moveTo>
                    <a:pt x="11472" y="0"/>
                  </a:moveTo>
                  <a:cubicBezTo>
                    <a:pt x="10478" y="0"/>
                    <a:pt x="9626" y="687"/>
                    <a:pt x="8970" y="1383"/>
                  </a:cubicBezTo>
                  <a:cubicBezTo>
                    <a:pt x="6941" y="3537"/>
                    <a:pt x="5258" y="6158"/>
                    <a:pt x="3794" y="8715"/>
                  </a:cubicBezTo>
                  <a:cubicBezTo>
                    <a:pt x="2249" y="11414"/>
                    <a:pt x="875" y="14307"/>
                    <a:pt x="30" y="17308"/>
                  </a:cubicBezTo>
                  <a:cubicBezTo>
                    <a:pt x="1" y="17415"/>
                    <a:pt x="79" y="17480"/>
                    <a:pt x="161" y="17480"/>
                  </a:cubicBezTo>
                  <a:cubicBezTo>
                    <a:pt x="217" y="17480"/>
                    <a:pt x="274" y="17450"/>
                    <a:pt x="300" y="17383"/>
                  </a:cubicBezTo>
                  <a:cubicBezTo>
                    <a:pt x="2178" y="12628"/>
                    <a:pt x="4303" y="8115"/>
                    <a:pt x="7362" y="3991"/>
                  </a:cubicBezTo>
                  <a:cubicBezTo>
                    <a:pt x="8122" y="2967"/>
                    <a:pt x="8901" y="1824"/>
                    <a:pt x="9901" y="1017"/>
                  </a:cubicBezTo>
                  <a:cubicBezTo>
                    <a:pt x="10431" y="590"/>
                    <a:pt x="10976" y="393"/>
                    <a:pt x="11493" y="393"/>
                  </a:cubicBezTo>
                  <a:cubicBezTo>
                    <a:pt x="12351" y="393"/>
                    <a:pt x="13135" y="934"/>
                    <a:pt x="13664" y="1868"/>
                  </a:cubicBezTo>
                  <a:cubicBezTo>
                    <a:pt x="15044" y="4294"/>
                    <a:pt x="15090" y="7551"/>
                    <a:pt x="14628" y="10224"/>
                  </a:cubicBezTo>
                  <a:cubicBezTo>
                    <a:pt x="14625" y="10242"/>
                    <a:pt x="14639" y="10254"/>
                    <a:pt x="14653" y="10254"/>
                  </a:cubicBezTo>
                  <a:cubicBezTo>
                    <a:pt x="14662" y="10254"/>
                    <a:pt x="14671" y="10249"/>
                    <a:pt x="14675" y="10235"/>
                  </a:cubicBezTo>
                  <a:cubicBezTo>
                    <a:pt x="15283" y="7518"/>
                    <a:pt x="15184" y="4272"/>
                    <a:pt x="13849" y="1761"/>
                  </a:cubicBezTo>
                  <a:cubicBezTo>
                    <a:pt x="13411" y="935"/>
                    <a:pt x="12725" y="142"/>
                    <a:pt x="11748" y="18"/>
                  </a:cubicBezTo>
                  <a:cubicBezTo>
                    <a:pt x="11655" y="6"/>
                    <a:pt x="11563" y="0"/>
                    <a:pt x="1147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8"/>
            <p:cNvSpPr/>
            <p:nvPr/>
          </p:nvSpPr>
          <p:spPr>
            <a:xfrm>
              <a:off x="1901850" y="-586555"/>
              <a:ext cx="508779" cy="975496"/>
            </a:xfrm>
            <a:custGeom>
              <a:avLst/>
              <a:gdLst/>
              <a:ahLst/>
              <a:cxnLst/>
              <a:rect l="l" t="t" r="r" b="b"/>
              <a:pathLst>
                <a:path w="11370" h="21800" extrusionOk="0">
                  <a:moveTo>
                    <a:pt x="4281" y="0"/>
                  </a:moveTo>
                  <a:cubicBezTo>
                    <a:pt x="4274" y="0"/>
                    <a:pt x="4267" y="4"/>
                    <a:pt x="4263" y="12"/>
                  </a:cubicBezTo>
                  <a:cubicBezTo>
                    <a:pt x="1835" y="5494"/>
                    <a:pt x="1" y="12135"/>
                    <a:pt x="1380" y="18134"/>
                  </a:cubicBezTo>
                  <a:cubicBezTo>
                    <a:pt x="1765" y="19809"/>
                    <a:pt x="3035" y="21800"/>
                    <a:pt x="4837" y="21800"/>
                  </a:cubicBezTo>
                  <a:cubicBezTo>
                    <a:pt x="5165" y="21800"/>
                    <a:pt x="5512" y="21734"/>
                    <a:pt x="5874" y="21587"/>
                  </a:cubicBezTo>
                  <a:cubicBezTo>
                    <a:pt x="7077" y="21097"/>
                    <a:pt x="8085" y="19855"/>
                    <a:pt x="8900" y="18892"/>
                  </a:cubicBezTo>
                  <a:cubicBezTo>
                    <a:pt x="9858" y="17755"/>
                    <a:pt x="10656" y="16532"/>
                    <a:pt x="11328" y="15208"/>
                  </a:cubicBezTo>
                  <a:cubicBezTo>
                    <a:pt x="11370" y="15124"/>
                    <a:pt x="11300" y="15048"/>
                    <a:pt x="11229" y="15048"/>
                  </a:cubicBezTo>
                  <a:cubicBezTo>
                    <a:pt x="11198" y="15048"/>
                    <a:pt x="11166" y="15064"/>
                    <a:pt x="11144" y="15100"/>
                  </a:cubicBezTo>
                  <a:cubicBezTo>
                    <a:pt x="9907" y="17152"/>
                    <a:pt x="8291" y="19585"/>
                    <a:pt x="6251" y="20918"/>
                  </a:cubicBezTo>
                  <a:cubicBezTo>
                    <a:pt x="5800" y="21212"/>
                    <a:pt x="5338" y="21343"/>
                    <a:pt x="4890" y="21343"/>
                  </a:cubicBezTo>
                  <a:cubicBezTo>
                    <a:pt x="3817" y="21343"/>
                    <a:pt x="2826" y="20592"/>
                    <a:pt x="2278" y="19547"/>
                  </a:cubicBezTo>
                  <a:cubicBezTo>
                    <a:pt x="1634" y="18313"/>
                    <a:pt x="1455" y="16810"/>
                    <a:pt x="1331" y="15445"/>
                  </a:cubicBezTo>
                  <a:cubicBezTo>
                    <a:pt x="846" y="10095"/>
                    <a:pt x="2438" y="4968"/>
                    <a:pt x="4304" y="29"/>
                  </a:cubicBezTo>
                  <a:cubicBezTo>
                    <a:pt x="4310" y="13"/>
                    <a:pt x="4295" y="0"/>
                    <a:pt x="428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8"/>
            <p:cNvSpPr/>
            <p:nvPr/>
          </p:nvSpPr>
          <p:spPr>
            <a:xfrm>
              <a:off x="2717661" y="-1184172"/>
              <a:ext cx="167221" cy="707771"/>
            </a:xfrm>
            <a:custGeom>
              <a:avLst/>
              <a:gdLst/>
              <a:ahLst/>
              <a:cxnLst/>
              <a:rect l="l" t="t" r="r" b="b"/>
              <a:pathLst>
                <a:path w="3737" h="15817" extrusionOk="0">
                  <a:moveTo>
                    <a:pt x="3611" y="1"/>
                  </a:moveTo>
                  <a:cubicBezTo>
                    <a:pt x="3546" y="1"/>
                    <a:pt x="3478" y="44"/>
                    <a:pt x="3471" y="127"/>
                  </a:cubicBezTo>
                  <a:cubicBezTo>
                    <a:pt x="3039" y="5570"/>
                    <a:pt x="1985" y="10683"/>
                    <a:pt x="8" y="15782"/>
                  </a:cubicBezTo>
                  <a:cubicBezTo>
                    <a:pt x="0" y="15801"/>
                    <a:pt x="19" y="15817"/>
                    <a:pt x="37" y="15817"/>
                  </a:cubicBezTo>
                  <a:cubicBezTo>
                    <a:pt x="45" y="15817"/>
                    <a:pt x="53" y="15813"/>
                    <a:pt x="57" y="15804"/>
                  </a:cubicBezTo>
                  <a:cubicBezTo>
                    <a:pt x="2249" y="10958"/>
                    <a:pt x="3615" y="5457"/>
                    <a:pt x="3736" y="127"/>
                  </a:cubicBezTo>
                  <a:cubicBezTo>
                    <a:pt x="3737" y="42"/>
                    <a:pt x="3675" y="1"/>
                    <a:pt x="361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8"/>
            <p:cNvSpPr/>
            <p:nvPr/>
          </p:nvSpPr>
          <p:spPr>
            <a:xfrm>
              <a:off x="2452123" y="-1419103"/>
              <a:ext cx="289561" cy="195770"/>
            </a:xfrm>
            <a:custGeom>
              <a:avLst/>
              <a:gdLst/>
              <a:ahLst/>
              <a:cxnLst/>
              <a:rect l="l" t="t" r="r" b="b"/>
              <a:pathLst>
                <a:path w="6471" h="4375" extrusionOk="0">
                  <a:moveTo>
                    <a:pt x="3929" y="1"/>
                  </a:moveTo>
                  <a:cubicBezTo>
                    <a:pt x="3277" y="1"/>
                    <a:pt x="2734" y="502"/>
                    <a:pt x="2258" y="894"/>
                  </a:cubicBezTo>
                  <a:cubicBezTo>
                    <a:pt x="1385" y="1616"/>
                    <a:pt x="647" y="2442"/>
                    <a:pt x="11" y="3378"/>
                  </a:cubicBezTo>
                  <a:cubicBezTo>
                    <a:pt x="1" y="3390"/>
                    <a:pt x="15" y="3406"/>
                    <a:pt x="29" y="3406"/>
                  </a:cubicBezTo>
                  <a:cubicBezTo>
                    <a:pt x="34" y="3406"/>
                    <a:pt x="38" y="3404"/>
                    <a:pt x="41" y="3400"/>
                  </a:cubicBezTo>
                  <a:cubicBezTo>
                    <a:pt x="818" y="2411"/>
                    <a:pt x="1872" y="1087"/>
                    <a:pt x="3018" y="512"/>
                  </a:cubicBezTo>
                  <a:cubicBezTo>
                    <a:pt x="3374" y="333"/>
                    <a:pt x="3689" y="254"/>
                    <a:pt x="3970" y="254"/>
                  </a:cubicBezTo>
                  <a:cubicBezTo>
                    <a:pt x="5617" y="254"/>
                    <a:pt x="6047" y="2978"/>
                    <a:pt x="6214" y="4314"/>
                  </a:cubicBezTo>
                  <a:cubicBezTo>
                    <a:pt x="6220" y="4354"/>
                    <a:pt x="6251" y="4375"/>
                    <a:pt x="6282" y="4375"/>
                  </a:cubicBezTo>
                  <a:cubicBezTo>
                    <a:pt x="6312" y="4375"/>
                    <a:pt x="6341" y="4355"/>
                    <a:pt x="6344" y="4314"/>
                  </a:cubicBezTo>
                  <a:cubicBezTo>
                    <a:pt x="6470" y="2943"/>
                    <a:pt x="5757" y="154"/>
                    <a:pt x="4034" y="5"/>
                  </a:cubicBezTo>
                  <a:cubicBezTo>
                    <a:pt x="3998" y="2"/>
                    <a:pt x="3964" y="1"/>
                    <a:pt x="3929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8"/>
            <p:cNvSpPr/>
            <p:nvPr/>
          </p:nvSpPr>
          <p:spPr>
            <a:xfrm>
              <a:off x="2378915" y="-967276"/>
              <a:ext cx="217070" cy="510122"/>
            </a:xfrm>
            <a:custGeom>
              <a:avLst/>
              <a:gdLst/>
              <a:ahLst/>
              <a:cxnLst/>
              <a:rect l="l" t="t" r="r" b="b"/>
              <a:pathLst>
                <a:path w="4851" h="11400" extrusionOk="0">
                  <a:moveTo>
                    <a:pt x="4778" y="0"/>
                  </a:moveTo>
                  <a:cubicBezTo>
                    <a:pt x="4755" y="0"/>
                    <a:pt x="4731" y="13"/>
                    <a:pt x="4723" y="43"/>
                  </a:cubicBezTo>
                  <a:cubicBezTo>
                    <a:pt x="3503" y="3997"/>
                    <a:pt x="2005" y="7749"/>
                    <a:pt x="6" y="11378"/>
                  </a:cubicBezTo>
                  <a:cubicBezTo>
                    <a:pt x="1" y="11390"/>
                    <a:pt x="10" y="11399"/>
                    <a:pt x="20" y="11399"/>
                  </a:cubicBezTo>
                  <a:cubicBezTo>
                    <a:pt x="24" y="11399"/>
                    <a:pt x="28" y="11397"/>
                    <a:pt x="31" y="11392"/>
                  </a:cubicBezTo>
                  <a:cubicBezTo>
                    <a:pt x="2173" y="7928"/>
                    <a:pt x="3883" y="4044"/>
                    <a:pt x="4841" y="76"/>
                  </a:cubicBezTo>
                  <a:cubicBezTo>
                    <a:pt x="4851" y="30"/>
                    <a:pt x="4814" y="0"/>
                    <a:pt x="4778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8"/>
            <p:cNvSpPr/>
            <p:nvPr/>
          </p:nvSpPr>
          <p:spPr>
            <a:xfrm>
              <a:off x="2126220" y="-359098"/>
              <a:ext cx="165655" cy="276092"/>
            </a:xfrm>
            <a:custGeom>
              <a:avLst/>
              <a:gdLst/>
              <a:ahLst/>
              <a:cxnLst/>
              <a:rect l="l" t="t" r="r" b="b"/>
              <a:pathLst>
                <a:path w="3702" h="6170" extrusionOk="0">
                  <a:moveTo>
                    <a:pt x="1023" y="1"/>
                  </a:moveTo>
                  <a:cubicBezTo>
                    <a:pt x="1013" y="1"/>
                    <a:pt x="1003" y="7"/>
                    <a:pt x="1003" y="20"/>
                  </a:cubicBezTo>
                  <a:cubicBezTo>
                    <a:pt x="1036" y="1705"/>
                    <a:pt x="1" y="3762"/>
                    <a:pt x="1050" y="5323"/>
                  </a:cubicBezTo>
                  <a:cubicBezTo>
                    <a:pt x="1391" y="5831"/>
                    <a:pt x="2011" y="6169"/>
                    <a:pt x="2607" y="6169"/>
                  </a:cubicBezTo>
                  <a:cubicBezTo>
                    <a:pt x="2995" y="6169"/>
                    <a:pt x="3373" y="6026"/>
                    <a:pt x="3657" y="5692"/>
                  </a:cubicBezTo>
                  <a:cubicBezTo>
                    <a:pt x="3702" y="5641"/>
                    <a:pt x="3661" y="5581"/>
                    <a:pt x="3609" y="5581"/>
                  </a:cubicBezTo>
                  <a:cubicBezTo>
                    <a:pt x="3594" y="5581"/>
                    <a:pt x="3578" y="5587"/>
                    <a:pt x="3563" y="5598"/>
                  </a:cubicBezTo>
                  <a:cubicBezTo>
                    <a:pt x="3265" y="5841"/>
                    <a:pt x="2928" y="5952"/>
                    <a:pt x="2595" y="5952"/>
                  </a:cubicBezTo>
                  <a:cubicBezTo>
                    <a:pt x="2111" y="5952"/>
                    <a:pt x="1634" y="5718"/>
                    <a:pt x="1292" y="5312"/>
                  </a:cubicBezTo>
                  <a:cubicBezTo>
                    <a:pt x="807" y="4737"/>
                    <a:pt x="730" y="3944"/>
                    <a:pt x="763" y="3222"/>
                  </a:cubicBezTo>
                  <a:cubicBezTo>
                    <a:pt x="810" y="2140"/>
                    <a:pt x="1105" y="1110"/>
                    <a:pt x="1047" y="20"/>
                  </a:cubicBezTo>
                  <a:cubicBezTo>
                    <a:pt x="1046" y="7"/>
                    <a:pt x="1034" y="1"/>
                    <a:pt x="1023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8"/>
            <p:cNvSpPr/>
            <p:nvPr/>
          </p:nvSpPr>
          <p:spPr>
            <a:xfrm>
              <a:off x="2099729" y="42342"/>
              <a:ext cx="287324" cy="190893"/>
            </a:xfrm>
            <a:custGeom>
              <a:avLst/>
              <a:gdLst/>
              <a:ahLst/>
              <a:cxnLst/>
              <a:rect l="l" t="t" r="r" b="b"/>
              <a:pathLst>
                <a:path w="6421" h="4266" extrusionOk="0">
                  <a:moveTo>
                    <a:pt x="6359" y="0"/>
                  </a:moveTo>
                  <a:cubicBezTo>
                    <a:pt x="6348" y="0"/>
                    <a:pt x="6337" y="4"/>
                    <a:pt x="6328" y="14"/>
                  </a:cubicBezTo>
                  <a:lnTo>
                    <a:pt x="6325" y="14"/>
                  </a:lnTo>
                  <a:cubicBezTo>
                    <a:pt x="4489" y="1842"/>
                    <a:pt x="2669" y="3764"/>
                    <a:pt x="4" y="4259"/>
                  </a:cubicBezTo>
                  <a:cubicBezTo>
                    <a:pt x="1" y="4259"/>
                    <a:pt x="1" y="4266"/>
                    <a:pt x="4" y="4266"/>
                  </a:cubicBezTo>
                  <a:cubicBezTo>
                    <a:pt x="5" y="4266"/>
                    <a:pt x="5" y="4265"/>
                    <a:pt x="6" y="4265"/>
                  </a:cubicBezTo>
                  <a:cubicBezTo>
                    <a:pt x="2649" y="3937"/>
                    <a:pt x="4690" y="1985"/>
                    <a:pt x="6391" y="77"/>
                  </a:cubicBezTo>
                  <a:cubicBezTo>
                    <a:pt x="6421" y="43"/>
                    <a:pt x="6392" y="0"/>
                    <a:pt x="635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8"/>
            <p:cNvSpPr/>
            <p:nvPr/>
          </p:nvSpPr>
          <p:spPr>
            <a:xfrm>
              <a:off x="2582342" y="-1057579"/>
              <a:ext cx="16780" cy="20808"/>
            </a:xfrm>
            <a:custGeom>
              <a:avLst/>
              <a:gdLst/>
              <a:ahLst/>
              <a:cxnLst/>
              <a:rect l="l" t="t" r="r" b="b"/>
              <a:pathLst>
                <a:path w="375" h="465" extrusionOk="0">
                  <a:moveTo>
                    <a:pt x="188" y="1"/>
                  </a:moveTo>
                  <a:cubicBezTo>
                    <a:pt x="136" y="1"/>
                    <a:pt x="84" y="30"/>
                    <a:pt x="69" y="90"/>
                  </a:cubicBezTo>
                  <a:cubicBezTo>
                    <a:pt x="55" y="145"/>
                    <a:pt x="42" y="200"/>
                    <a:pt x="25" y="252"/>
                  </a:cubicBezTo>
                  <a:cubicBezTo>
                    <a:pt x="0" y="357"/>
                    <a:pt x="77" y="464"/>
                    <a:pt x="188" y="464"/>
                  </a:cubicBezTo>
                  <a:cubicBezTo>
                    <a:pt x="295" y="464"/>
                    <a:pt x="375" y="357"/>
                    <a:pt x="347" y="252"/>
                  </a:cubicBezTo>
                  <a:cubicBezTo>
                    <a:pt x="333" y="197"/>
                    <a:pt x="320" y="142"/>
                    <a:pt x="306" y="90"/>
                  </a:cubicBezTo>
                  <a:cubicBezTo>
                    <a:pt x="291" y="30"/>
                    <a:pt x="239" y="1"/>
                    <a:pt x="18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8"/>
            <p:cNvSpPr/>
            <p:nvPr/>
          </p:nvSpPr>
          <p:spPr>
            <a:xfrm>
              <a:off x="2571378" y="-1166094"/>
              <a:ext cx="43629" cy="38170"/>
            </a:xfrm>
            <a:custGeom>
              <a:avLst/>
              <a:gdLst/>
              <a:ahLst/>
              <a:cxnLst/>
              <a:rect l="l" t="t" r="r" b="b"/>
              <a:pathLst>
                <a:path w="975" h="853" extrusionOk="0">
                  <a:moveTo>
                    <a:pt x="413" y="0"/>
                  </a:moveTo>
                  <a:cubicBezTo>
                    <a:pt x="313" y="0"/>
                    <a:pt x="199" y="58"/>
                    <a:pt x="130" y="125"/>
                  </a:cubicBezTo>
                  <a:cubicBezTo>
                    <a:pt x="55" y="199"/>
                    <a:pt x="0" y="320"/>
                    <a:pt x="6" y="425"/>
                  </a:cubicBezTo>
                  <a:cubicBezTo>
                    <a:pt x="11" y="535"/>
                    <a:pt x="47" y="651"/>
                    <a:pt x="130" y="728"/>
                  </a:cubicBezTo>
                  <a:cubicBezTo>
                    <a:pt x="205" y="795"/>
                    <a:pt x="306" y="852"/>
                    <a:pt x="412" y="852"/>
                  </a:cubicBezTo>
                  <a:cubicBezTo>
                    <a:pt x="419" y="852"/>
                    <a:pt x="426" y="852"/>
                    <a:pt x="433" y="852"/>
                  </a:cubicBezTo>
                  <a:cubicBezTo>
                    <a:pt x="496" y="846"/>
                    <a:pt x="562" y="843"/>
                    <a:pt x="625" y="830"/>
                  </a:cubicBezTo>
                  <a:cubicBezTo>
                    <a:pt x="713" y="810"/>
                    <a:pt x="790" y="764"/>
                    <a:pt x="857" y="700"/>
                  </a:cubicBezTo>
                  <a:cubicBezTo>
                    <a:pt x="925" y="637"/>
                    <a:pt x="975" y="518"/>
                    <a:pt x="972" y="425"/>
                  </a:cubicBezTo>
                  <a:cubicBezTo>
                    <a:pt x="967" y="326"/>
                    <a:pt x="934" y="221"/>
                    <a:pt x="857" y="150"/>
                  </a:cubicBezTo>
                  <a:cubicBezTo>
                    <a:pt x="790" y="89"/>
                    <a:pt x="713" y="42"/>
                    <a:pt x="625" y="23"/>
                  </a:cubicBezTo>
                  <a:cubicBezTo>
                    <a:pt x="562" y="9"/>
                    <a:pt x="496" y="4"/>
                    <a:pt x="433" y="1"/>
                  </a:cubicBezTo>
                  <a:cubicBezTo>
                    <a:pt x="426" y="0"/>
                    <a:pt x="420" y="0"/>
                    <a:pt x="413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8"/>
            <p:cNvSpPr/>
            <p:nvPr/>
          </p:nvSpPr>
          <p:spPr>
            <a:xfrm>
              <a:off x="2729072" y="-1140453"/>
              <a:ext cx="23716" cy="18391"/>
            </a:xfrm>
            <a:custGeom>
              <a:avLst/>
              <a:gdLst/>
              <a:ahLst/>
              <a:cxnLst/>
              <a:rect l="l" t="t" r="r" b="b"/>
              <a:pathLst>
                <a:path w="530" h="411" extrusionOk="0">
                  <a:moveTo>
                    <a:pt x="265" y="1"/>
                  </a:moveTo>
                  <a:cubicBezTo>
                    <a:pt x="1" y="1"/>
                    <a:pt x="1" y="411"/>
                    <a:pt x="265" y="411"/>
                  </a:cubicBezTo>
                  <a:cubicBezTo>
                    <a:pt x="529" y="411"/>
                    <a:pt x="529" y="1"/>
                    <a:pt x="26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8"/>
            <p:cNvSpPr/>
            <p:nvPr/>
          </p:nvSpPr>
          <p:spPr>
            <a:xfrm>
              <a:off x="2760978" y="-1021690"/>
              <a:ext cx="36648" cy="33919"/>
            </a:xfrm>
            <a:custGeom>
              <a:avLst/>
              <a:gdLst/>
              <a:ahLst/>
              <a:cxnLst/>
              <a:rect l="l" t="t" r="r" b="b"/>
              <a:pathLst>
                <a:path w="819" h="758" extrusionOk="0">
                  <a:moveTo>
                    <a:pt x="451" y="0"/>
                  </a:moveTo>
                  <a:cubicBezTo>
                    <a:pt x="446" y="0"/>
                    <a:pt x="441" y="0"/>
                    <a:pt x="436" y="1"/>
                  </a:cubicBezTo>
                  <a:cubicBezTo>
                    <a:pt x="312" y="6"/>
                    <a:pt x="193" y="67"/>
                    <a:pt x="124" y="163"/>
                  </a:cubicBezTo>
                  <a:cubicBezTo>
                    <a:pt x="53" y="210"/>
                    <a:pt x="1" y="295"/>
                    <a:pt x="3" y="378"/>
                  </a:cubicBezTo>
                  <a:cubicBezTo>
                    <a:pt x="9" y="466"/>
                    <a:pt x="53" y="549"/>
                    <a:pt x="124" y="595"/>
                  </a:cubicBezTo>
                  <a:cubicBezTo>
                    <a:pt x="196" y="692"/>
                    <a:pt x="314" y="758"/>
                    <a:pt x="436" y="758"/>
                  </a:cubicBezTo>
                  <a:cubicBezTo>
                    <a:pt x="532" y="758"/>
                    <a:pt x="634" y="714"/>
                    <a:pt x="703" y="648"/>
                  </a:cubicBezTo>
                  <a:cubicBezTo>
                    <a:pt x="769" y="582"/>
                    <a:pt x="818" y="474"/>
                    <a:pt x="813" y="378"/>
                  </a:cubicBezTo>
                  <a:cubicBezTo>
                    <a:pt x="810" y="282"/>
                    <a:pt x="777" y="180"/>
                    <a:pt x="703" y="111"/>
                  </a:cubicBezTo>
                  <a:cubicBezTo>
                    <a:pt x="632" y="48"/>
                    <a:pt x="544" y="0"/>
                    <a:pt x="45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8"/>
            <p:cNvSpPr/>
            <p:nvPr/>
          </p:nvSpPr>
          <p:spPr>
            <a:xfrm>
              <a:off x="2475527" y="-44783"/>
              <a:ext cx="31100" cy="24701"/>
            </a:xfrm>
            <a:custGeom>
              <a:avLst/>
              <a:gdLst/>
              <a:ahLst/>
              <a:cxnLst/>
              <a:rect l="l" t="t" r="r" b="b"/>
              <a:pathLst>
                <a:path w="695" h="552" extrusionOk="0">
                  <a:moveTo>
                    <a:pt x="283" y="1"/>
                  </a:moveTo>
                  <a:cubicBezTo>
                    <a:pt x="134" y="1"/>
                    <a:pt x="0" y="118"/>
                    <a:pt x="0" y="276"/>
                  </a:cubicBezTo>
                  <a:cubicBezTo>
                    <a:pt x="0" y="435"/>
                    <a:pt x="132" y="552"/>
                    <a:pt x="280" y="552"/>
                  </a:cubicBezTo>
                  <a:cubicBezTo>
                    <a:pt x="303" y="552"/>
                    <a:pt x="326" y="549"/>
                    <a:pt x="350" y="543"/>
                  </a:cubicBezTo>
                  <a:cubicBezTo>
                    <a:pt x="405" y="529"/>
                    <a:pt x="460" y="518"/>
                    <a:pt x="515" y="504"/>
                  </a:cubicBezTo>
                  <a:cubicBezTo>
                    <a:pt x="611" y="480"/>
                    <a:pt x="694" y="378"/>
                    <a:pt x="689" y="276"/>
                  </a:cubicBezTo>
                  <a:cubicBezTo>
                    <a:pt x="683" y="174"/>
                    <a:pt x="620" y="75"/>
                    <a:pt x="515" y="50"/>
                  </a:cubicBezTo>
                  <a:cubicBezTo>
                    <a:pt x="460" y="36"/>
                    <a:pt x="405" y="23"/>
                    <a:pt x="350" y="9"/>
                  </a:cubicBezTo>
                  <a:cubicBezTo>
                    <a:pt x="328" y="3"/>
                    <a:pt x="305" y="1"/>
                    <a:pt x="283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8"/>
            <p:cNvSpPr/>
            <p:nvPr/>
          </p:nvSpPr>
          <p:spPr>
            <a:xfrm>
              <a:off x="2552763" y="-193617"/>
              <a:ext cx="28370" cy="22105"/>
            </a:xfrm>
            <a:custGeom>
              <a:avLst/>
              <a:gdLst/>
              <a:ahLst/>
              <a:cxnLst/>
              <a:rect l="l" t="t" r="r" b="b"/>
              <a:pathLst>
                <a:path w="634" h="494" extrusionOk="0">
                  <a:moveTo>
                    <a:pt x="317" y="1"/>
                  </a:moveTo>
                  <a:cubicBezTo>
                    <a:pt x="3" y="1"/>
                    <a:pt x="1" y="493"/>
                    <a:pt x="317" y="493"/>
                  </a:cubicBezTo>
                  <a:cubicBezTo>
                    <a:pt x="634" y="493"/>
                    <a:pt x="634" y="1"/>
                    <a:pt x="317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8"/>
            <p:cNvSpPr/>
            <p:nvPr/>
          </p:nvSpPr>
          <p:spPr>
            <a:xfrm>
              <a:off x="2625345" y="-306831"/>
              <a:ext cx="18615" cy="11366"/>
            </a:xfrm>
            <a:custGeom>
              <a:avLst/>
              <a:gdLst/>
              <a:ahLst/>
              <a:cxnLst/>
              <a:rect l="l" t="t" r="r" b="b"/>
              <a:pathLst>
                <a:path w="416" h="254" extrusionOk="0">
                  <a:moveTo>
                    <a:pt x="291" y="0"/>
                  </a:moveTo>
                  <a:cubicBezTo>
                    <a:pt x="289" y="0"/>
                    <a:pt x="288" y="0"/>
                    <a:pt x="287" y="0"/>
                  </a:cubicBezTo>
                  <a:cubicBezTo>
                    <a:pt x="248" y="3"/>
                    <a:pt x="209" y="0"/>
                    <a:pt x="171" y="9"/>
                  </a:cubicBezTo>
                  <a:cubicBezTo>
                    <a:pt x="141" y="14"/>
                    <a:pt x="113" y="28"/>
                    <a:pt x="86" y="42"/>
                  </a:cubicBezTo>
                  <a:cubicBezTo>
                    <a:pt x="0" y="75"/>
                    <a:pt x="0" y="179"/>
                    <a:pt x="86" y="212"/>
                  </a:cubicBezTo>
                  <a:cubicBezTo>
                    <a:pt x="113" y="223"/>
                    <a:pt x="141" y="240"/>
                    <a:pt x="171" y="245"/>
                  </a:cubicBezTo>
                  <a:cubicBezTo>
                    <a:pt x="209" y="254"/>
                    <a:pt x="248" y="251"/>
                    <a:pt x="287" y="254"/>
                  </a:cubicBezTo>
                  <a:cubicBezTo>
                    <a:pt x="288" y="254"/>
                    <a:pt x="289" y="254"/>
                    <a:pt x="291" y="254"/>
                  </a:cubicBezTo>
                  <a:cubicBezTo>
                    <a:pt x="355" y="254"/>
                    <a:pt x="416" y="192"/>
                    <a:pt x="413" y="127"/>
                  </a:cubicBezTo>
                  <a:cubicBezTo>
                    <a:pt x="408" y="62"/>
                    <a:pt x="358" y="0"/>
                    <a:pt x="29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8"/>
            <p:cNvSpPr/>
            <p:nvPr/>
          </p:nvSpPr>
          <p:spPr>
            <a:xfrm>
              <a:off x="2336046" y="-176121"/>
              <a:ext cx="25551" cy="18794"/>
            </a:xfrm>
            <a:custGeom>
              <a:avLst/>
              <a:gdLst/>
              <a:ahLst/>
              <a:cxnLst/>
              <a:rect l="l" t="t" r="r" b="b"/>
              <a:pathLst>
                <a:path w="571" h="420" extrusionOk="0">
                  <a:moveTo>
                    <a:pt x="211" y="0"/>
                  </a:moveTo>
                  <a:cubicBezTo>
                    <a:pt x="102" y="0"/>
                    <a:pt x="1" y="101"/>
                    <a:pt x="6" y="210"/>
                  </a:cubicBezTo>
                  <a:cubicBezTo>
                    <a:pt x="12" y="320"/>
                    <a:pt x="97" y="419"/>
                    <a:pt x="215" y="419"/>
                  </a:cubicBezTo>
                  <a:cubicBezTo>
                    <a:pt x="265" y="416"/>
                    <a:pt x="314" y="416"/>
                    <a:pt x="364" y="405"/>
                  </a:cubicBezTo>
                  <a:cubicBezTo>
                    <a:pt x="422" y="397"/>
                    <a:pt x="469" y="367"/>
                    <a:pt x="507" y="325"/>
                  </a:cubicBezTo>
                  <a:cubicBezTo>
                    <a:pt x="570" y="259"/>
                    <a:pt x="570" y="160"/>
                    <a:pt x="507" y="94"/>
                  </a:cubicBezTo>
                  <a:lnTo>
                    <a:pt x="507" y="91"/>
                  </a:lnTo>
                  <a:cubicBezTo>
                    <a:pt x="469" y="50"/>
                    <a:pt x="422" y="23"/>
                    <a:pt x="364" y="12"/>
                  </a:cubicBezTo>
                  <a:cubicBezTo>
                    <a:pt x="314" y="3"/>
                    <a:pt x="265" y="1"/>
                    <a:pt x="215" y="1"/>
                  </a:cubicBezTo>
                  <a:cubicBezTo>
                    <a:pt x="214" y="1"/>
                    <a:pt x="212" y="0"/>
                    <a:pt x="21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8"/>
            <p:cNvSpPr/>
            <p:nvPr/>
          </p:nvSpPr>
          <p:spPr>
            <a:xfrm>
              <a:off x="2396769" y="-255236"/>
              <a:ext cx="24208" cy="18794"/>
            </a:xfrm>
            <a:custGeom>
              <a:avLst/>
              <a:gdLst/>
              <a:ahLst/>
              <a:cxnLst/>
              <a:rect l="l" t="t" r="r" b="b"/>
              <a:pathLst>
                <a:path w="541" h="420" extrusionOk="0">
                  <a:moveTo>
                    <a:pt x="271" y="1"/>
                  </a:moveTo>
                  <a:cubicBezTo>
                    <a:pt x="1" y="1"/>
                    <a:pt x="1" y="419"/>
                    <a:pt x="271" y="419"/>
                  </a:cubicBezTo>
                  <a:cubicBezTo>
                    <a:pt x="541" y="419"/>
                    <a:pt x="541" y="1"/>
                    <a:pt x="27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8"/>
            <p:cNvSpPr/>
            <p:nvPr/>
          </p:nvSpPr>
          <p:spPr>
            <a:xfrm>
              <a:off x="2029384" y="111210"/>
              <a:ext cx="15930" cy="22463"/>
            </a:xfrm>
            <a:custGeom>
              <a:avLst/>
              <a:gdLst/>
              <a:ahLst/>
              <a:cxnLst/>
              <a:rect l="l" t="t" r="r" b="b"/>
              <a:pathLst>
                <a:path w="356" h="502" extrusionOk="0">
                  <a:moveTo>
                    <a:pt x="183" y="0"/>
                  </a:moveTo>
                  <a:cubicBezTo>
                    <a:pt x="181" y="0"/>
                    <a:pt x="179" y="0"/>
                    <a:pt x="177" y="0"/>
                  </a:cubicBezTo>
                  <a:cubicBezTo>
                    <a:pt x="130" y="3"/>
                    <a:pt x="89" y="22"/>
                    <a:pt x="56" y="53"/>
                  </a:cubicBezTo>
                  <a:cubicBezTo>
                    <a:pt x="17" y="88"/>
                    <a:pt x="3" y="143"/>
                    <a:pt x="3" y="196"/>
                  </a:cubicBezTo>
                  <a:cubicBezTo>
                    <a:pt x="1" y="237"/>
                    <a:pt x="1" y="281"/>
                    <a:pt x="1" y="325"/>
                  </a:cubicBezTo>
                  <a:cubicBezTo>
                    <a:pt x="1" y="413"/>
                    <a:pt x="79" y="502"/>
                    <a:pt x="169" y="502"/>
                  </a:cubicBezTo>
                  <a:cubicBezTo>
                    <a:pt x="171" y="502"/>
                    <a:pt x="174" y="501"/>
                    <a:pt x="177" y="501"/>
                  </a:cubicBezTo>
                  <a:cubicBezTo>
                    <a:pt x="273" y="496"/>
                    <a:pt x="356" y="424"/>
                    <a:pt x="356" y="325"/>
                  </a:cubicBezTo>
                  <a:cubicBezTo>
                    <a:pt x="353" y="284"/>
                    <a:pt x="356" y="242"/>
                    <a:pt x="353" y="201"/>
                  </a:cubicBezTo>
                  <a:cubicBezTo>
                    <a:pt x="350" y="154"/>
                    <a:pt x="345" y="110"/>
                    <a:pt x="315" y="69"/>
                  </a:cubicBezTo>
                  <a:cubicBezTo>
                    <a:pt x="283" y="32"/>
                    <a:pt x="233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8"/>
            <p:cNvSpPr/>
            <p:nvPr/>
          </p:nvSpPr>
          <p:spPr>
            <a:xfrm>
              <a:off x="2009560" y="-17934"/>
              <a:ext cx="23940" cy="18525"/>
            </a:xfrm>
            <a:custGeom>
              <a:avLst/>
              <a:gdLst/>
              <a:ahLst/>
              <a:cxnLst/>
              <a:rect l="l" t="t" r="r" b="b"/>
              <a:pathLst>
                <a:path w="535" h="414" extrusionOk="0">
                  <a:moveTo>
                    <a:pt x="267" y="1"/>
                  </a:moveTo>
                  <a:cubicBezTo>
                    <a:pt x="0" y="1"/>
                    <a:pt x="0" y="414"/>
                    <a:pt x="267" y="414"/>
                  </a:cubicBezTo>
                  <a:cubicBezTo>
                    <a:pt x="534" y="414"/>
                    <a:pt x="534" y="1"/>
                    <a:pt x="267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0" name="Google Shape;680;p8"/>
          <p:cNvGrpSpPr/>
          <p:nvPr/>
        </p:nvGrpSpPr>
        <p:grpSpPr>
          <a:xfrm rot="-5755736">
            <a:off x="8147699" y="2213232"/>
            <a:ext cx="1616800" cy="1763500"/>
            <a:chOff x="1798787" y="3873267"/>
            <a:chExt cx="1616720" cy="1763413"/>
          </a:xfrm>
        </p:grpSpPr>
        <p:sp>
          <p:nvSpPr>
            <p:cNvPr id="681" name="Google Shape;681;p8"/>
            <p:cNvSpPr/>
            <p:nvPr/>
          </p:nvSpPr>
          <p:spPr>
            <a:xfrm>
              <a:off x="1822951" y="3996952"/>
              <a:ext cx="1384935" cy="1639727"/>
            </a:xfrm>
            <a:custGeom>
              <a:avLst/>
              <a:gdLst/>
              <a:ahLst/>
              <a:cxnLst/>
              <a:rect l="l" t="t" r="r" b="b"/>
              <a:pathLst>
                <a:path w="30950" h="36644" extrusionOk="0">
                  <a:moveTo>
                    <a:pt x="27962" y="1"/>
                  </a:moveTo>
                  <a:cubicBezTo>
                    <a:pt x="27626" y="1"/>
                    <a:pt x="27285" y="277"/>
                    <a:pt x="27389" y="709"/>
                  </a:cubicBezTo>
                  <a:cubicBezTo>
                    <a:pt x="29727" y="10252"/>
                    <a:pt x="19138" y="15230"/>
                    <a:pt x="12673" y="19390"/>
                  </a:cubicBezTo>
                  <a:cubicBezTo>
                    <a:pt x="6492" y="23366"/>
                    <a:pt x="1638" y="29247"/>
                    <a:pt x="14" y="36540"/>
                  </a:cubicBezTo>
                  <a:cubicBezTo>
                    <a:pt x="0" y="36603"/>
                    <a:pt x="49" y="36643"/>
                    <a:pt x="96" y="36643"/>
                  </a:cubicBezTo>
                  <a:cubicBezTo>
                    <a:pt x="127" y="36643"/>
                    <a:pt x="158" y="36625"/>
                    <a:pt x="171" y="36584"/>
                  </a:cubicBezTo>
                  <a:cubicBezTo>
                    <a:pt x="1506" y="32424"/>
                    <a:pt x="3477" y="28666"/>
                    <a:pt x="6415" y="25403"/>
                  </a:cubicBezTo>
                  <a:cubicBezTo>
                    <a:pt x="9416" y="22069"/>
                    <a:pt x="13177" y="19910"/>
                    <a:pt x="17040" y="17733"/>
                  </a:cubicBezTo>
                  <a:cubicBezTo>
                    <a:pt x="23048" y="14343"/>
                    <a:pt x="30949" y="8424"/>
                    <a:pt x="28494" y="403"/>
                  </a:cubicBezTo>
                  <a:cubicBezTo>
                    <a:pt x="28407" y="123"/>
                    <a:pt x="28185" y="1"/>
                    <a:pt x="27962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8"/>
            <p:cNvSpPr/>
            <p:nvPr/>
          </p:nvSpPr>
          <p:spPr>
            <a:xfrm>
              <a:off x="1798787" y="3873267"/>
              <a:ext cx="1016708" cy="1680671"/>
            </a:xfrm>
            <a:custGeom>
              <a:avLst/>
              <a:gdLst/>
              <a:ahLst/>
              <a:cxnLst/>
              <a:rect l="l" t="t" r="r" b="b"/>
              <a:pathLst>
                <a:path w="22721" h="37559" extrusionOk="0">
                  <a:moveTo>
                    <a:pt x="21526" y="0"/>
                  </a:moveTo>
                  <a:cubicBezTo>
                    <a:pt x="21232" y="0"/>
                    <a:pt x="20921" y="199"/>
                    <a:pt x="20933" y="544"/>
                  </a:cubicBezTo>
                  <a:cubicBezTo>
                    <a:pt x="21077" y="4561"/>
                    <a:pt x="21768" y="8820"/>
                    <a:pt x="19521" y="12440"/>
                  </a:cubicBezTo>
                  <a:cubicBezTo>
                    <a:pt x="17489" y="15720"/>
                    <a:pt x="13679" y="17322"/>
                    <a:pt x="10727" y="19618"/>
                  </a:cubicBezTo>
                  <a:cubicBezTo>
                    <a:pt x="5265" y="23869"/>
                    <a:pt x="980" y="30579"/>
                    <a:pt x="6" y="37493"/>
                  </a:cubicBezTo>
                  <a:cubicBezTo>
                    <a:pt x="1" y="37531"/>
                    <a:pt x="33" y="37558"/>
                    <a:pt x="63" y="37558"/>
                  </a:cubicBezTo>
                  <a:cubicBezTo>
                    <a:pt x="83" y="37558"/>
                    <a:pt x="101" y="37547"/>
                    <a:pt x="108" y="37520"/>
                  </a:cubicBezTo>
                  <a:cubicBezTo>
                    <a:pt x="1096" y="33663"/>
                    <a:pt x="2456" y="29973"/>
                    <a:pt x="4805" y="26722"/>
                  </a:cubicBezTo>
                  <a:cubicBezTo>
                    <a:pt x="7291" y="23283"/>
                    <a:pt x="10438" y="20623"/>
                    <a:pt x="14031" y="18410"/>
                  </a:cubicBezTo>
                  <a:cubicBezTo>
                    <a:pt x="17004" y="16581"/>
                    <a:pt x="19953" y="14660"/>
                    <a:pt x="21338" y="11303"/>
                  </a:cubicBezTo>
                  <a:cubicBezTo>
                    <a:pt x="22720" y="7950"/>
                    <a:pt x="22572" y="3916"/>
                    <a:pt x="22021" y="398"/>
                  </a:cubicBezTo>
                  <a:cubicBezTo>
                    <a:pt x="21978" y="124"/>
                    <a:pt x="21757" y="0"/>
                    <a:pt x="2152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8"/>
            <p:cNvSpPr/>
            <p:nvPr/>
          </p:nvSpPr>
          <p:spPr>
            <a:xfrm>
              <a:off x="1990042" y="4320082"/>
              <a:ext cx="1385651" cy="1154396"/>
            </a:xfrm>
            <a:custGeom>
              <a:avLst/>
              <a:gdLst/>
              <a:ahLst/>
              <a:cxnLst/>
              <a:rect l="l" t="t" r="r" b="b"/>
              <a:pathLst>
                <a:path w="30966" h="25798" extrusionOk="0">
                  <a:moveTo>
                    <a:pt x="29516" y="1"/>
                  </a:moveTo>
                  <a:cubicBezTo>
                    <a:pt x="29334" y="1"/>
                    <a:pt x="29157" y="134"/>
                    <a:pt x="29126" y="380"/>
                  </a:cubicBezTo>
                  <a:cubicBezTo>
                    <a:pt x="28895" y="2227"/>
                    <a:pt x="28887" y="3722"/>
                    <a:pt x="27887" y="5385"/>
                  </a:cubicBezTo>
                  <a:cubicBezTo>
                    <a:pt x="26946" y="6949"/>
                    <a:pt x="25591" y="8259"/>
                    <a:pt x="24068" y="9253"/>
                  </a:cubicBezTo>
                  <a:cubicBezTo>
                    <a:pt x="20866" y="11340"/>
                    <a:pt x="17009" y="12120"/>
                    <a:pt x="13493" y="13510"/>
                  </a:cubicBezTo>
                  <a:cubicBezTo>
                    <a:pt x="7722" y="15795"/>
                    <a:pt x="2692" y="20046"/>
                    <a:pt x="21" y="25715"/>
                  </a:cubicBezTo>
                  <a:cubicBezTo>
                    <a:pt x="1" y="25759"/>
                    <a:pt x="36" y="25797"/>
                    <a:pt x="72" y="25797"/>
                  </a:cubicBezTo>
                  <a:cubicBezTo>
                    <a:pt x="89" y="25797"/>
                    <a:pt x="106" y="25789"/>
                    <a:pt x="118" y="25770"/>
                  </a:cubicBezTo>
                  <a:cubicBezTo>
                    <a:pt x="2136" y="22568"/>
                    <a:pt x="4589" y="19738"/>
                    <a:pt x="7700" y="17552"/>
                  </a:cubicBezTo>
                  <a:cubicBezTo>
                    <a:pt x="10993" y="15239"/>
                    <a:pt x="14721" y="14129"/>
                    <a:pt x="18501" y="12888"/>
                  </a:cubicBezTo>
                  <a:cubicBezTo>
                    <a:pt x="21701" y="11839"/>
                    <a:pt x="24897" y="10523"/>
                    <a:pt x="27257" y="8034"/>
                  </a:cubicBezTo>
                  <a:cubicBezTo>
                    <a:pt x="29016" y="6181"/>
                    <a:pt x="30965" y="2907"/>
                    <a:pt x="29892" y="275"/>
                  </a:cubicBezTo>
                  <a:cubicBezTo>
                    <a:pt x="29815" y="88"/>
                    <a:pt x="29664" y="1"/>
                    <a:pt x="2951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8"/>
            <p:cNvSpPr/>
            <p:nvPr/>
          </p:nvSpPr>
          <p:spPr>
            <a:xfrm>
              <a:off x="2048529" y="5087968"/>
              <a:ext cx="937013" cy="478977"/>
            </a:xfrm>
            <a:custGeom>
              <a:avLst/>
              <a:gdLst/>
              <a:ahLst/>
              <a:cxnLst/>
              <a:rect l="l" t="t" r="r" b="b"/>
              <a:pathLst>
                <a:path w="20940" h="10704" extrusionOk="0">
                  <a:moveTo>
                    <a:pt x="20596" y="1"/>
                  </a:moveTo>
                  <a:cubicBezTo>
                    <a:pt x="20569" y="1"/>
                    <a:pt x="20541" y="6"/>
                    <a:pt x="20512" y="17"/>
                  </a:cubicBezTo>
                  <a:cubicBezTo>
                    <a:pt x="19146" y="560"/>
                    <a:pt x="17888" y="1097"/>
                    <a:pt x="16393" y="1179"/>
                  </a:cubicBezTo>
                  <a:cubicBezTo>
                    <a:pt x="16150" y="1193"/>
                    <a:pt x="15908" y="1198"/>
                    <a:pt x="15664" y="1198"/>
                  </a:cubicBezTo>
                  <a:cubicBezTo>
                    <a:pt x="15072" y="1198"/>
                    <a:pt x="14479" y="1169"/>
                    <a:pt x="13887" y="1169"/>
                  </a:cubicBezTo>
                  <a:cubicBezTo>
                    <a:pt x="13644" y="1169"/>
                    <a:pt x="13401" y="1174"/>
                    <a:pt x="13158" y="1187"/>
                  </a:cubicBezTo>
                  <a:cubicBezTo>
                    <a:pt x="11253" y="1289"/>
                    <a:pt x="9389" y="1790"/>
                    <a:pt x="7668" y="2608"/>
                  </a:cubicBezTo>
                  <a:cubicBezTo>
                    <a:pt x="4248" y="4230"/>
                    <a:pt x="1371" y="7099"/>
                    <a:pt x="11" y="10651"/>
                  </a:cubicBezTo>
                  <a:cubicBezTo>
                    <a:pt x="0" y="10680"/>
                    <a:pt x="27" y="10703"/>
                    <a:pt x="53" y="10703"/>
                  </a:cubicBezTo>
                  <a:cubicBezTo>
                    <a:pt x="66" y="10703"/>
                    <a:pt x="78" y="10697"/>
                    <a:pt x="85" y="10684"/>
                  </a:cubicBezTo>
                  <a:cubicBezTo>
                    <a:pt x="2073" y="6843"/>
                    <a:pt x="5322" y="3919"/>
                    <a:pt x="9502" y="2666"/>
                  </a:cubicBezTo>
                  <a:cubicBezTo>
                    <a:pt x="11630" y="2027"/>
                    <a:pt x="13662" y="2137"/>
                    <a:pt x="15842" y="2115"/>
                  </a:cubicBezTo>
                  <a:cubicBezTo>
                    <a:pt x="17643" y="2096"/>
                    <a:pt x="19414" y="1705"/>
                    <a:pt x="20774" y="463"/>
                  </a:cubicBezTo>
                  <a:cubicBezTo>
                    <a:pt x="20939" y="310"/>
                    <a:pt x="20805" y="1"/>
                    <a:pt x="2059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8"/>
            <p:cNvSpPr/>
            <p:nvPr/>
          </p:nvSpPr>
          <p:spPr>
            <a:xfrm>
              <a:off x="2698681" y="4201408"/>
              <a:ext cx="241010" cy="395344"/>
            </a:xfrm>
            <a:custGeom>
              <a:avLst/>
              <a:gdLst/>
              <a:ahLst/>
              <a:cxnLst/>
              <a:rect l="l" t="t" r="r" b="b"/>
              <a:pathLst>
                <a:path w="5386" h="8835" extrusionOk="0">
                  <a:moveTo>
                    <a:pt x="5089" y="1"/>
                  </a:moveTo>
                  <a:cubicBezTo>
                    <a:pt x="4938" y="1"/>
                    <a:pt x="4780" y="98"/>
                    <a:pt x="4769" y="292"/>
                  </a:cubicBezTo>
                  <a:cubicBezTo>
                    <a:pt x="4554" y="3703"/>
                    <a:pt x="2800" y="6702"/>
                    <a:pt x="58" y="8709"/>
                  </a:cubicBezTo>
                  <a:cubicBezTo>
                    <a:pt x="0" y="8750"/>
                    <a:pt x="34" y="8835"/>
                    <a:pt x="91" y="8835"/>
                  </a:cubicBezTo>
                  <a:cubicBezTo>
                    <a:pt x="102" y="8835"/>
                    <a:pt x="114" y="8832"/>
                    <a:pt x="127" y="8824"/>
                  </a:cubicBezTo>
                  <a:cubicBezTo>
                    <a:pt x="3246" y="7029"/>
                    <a:pt x="5108" y="3855"/>
                    <a:pt x="5372" y="292"/>
                  </a:cubicBezTo>
                  <a:cubicBezTo>
                    <a:pt x="5386" y="98"/>
                    <a:pt x="5240" y="1"/>
                    <a:pt x="5089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8"/>
            <p:cNvSpPr/>
            <p:nvPr/>
          </p:nvSpPr>
          <p:spPr>
            <a:xfrm>
              <a:off x="2920947" y="4025949"/>
              <a:ext cx="45240" cy="52176"/>
            </a:xfrm>
            <a:custGeom>
              <a:avLst/>
              <a:gdLst/>
              <a:ahLst/>
              <a:cxnLst/>
              <a:rect l="l" t="t" r="r" b="b"/>
              <a:pathLst>
                <a:path w="1011" h="1166" extrusionOk="0">
                  <a:moveTo>
                    <a:pt x="517" y="0"/>
                  </a:moveTo>
                  <a:cubicBezTo>
                    <a:pt x="513" y="0"/>
                    <a:pt x="508" y="0"/>
                    <a:pt x="504" y="0"/>
                  </a:cubicBezTo>
                  <a:cubicBezTo>
                    <a:pt x="388" y="6"/>
                    <a:pt x="275" y="47"/>
                    <a:pt x="190" y="133"/>
                  </a:cubicBezTo>
                  <a:cubicBezTo>
                    <a:pt x="124" y="199"/>
                    <a:pt x="88" y="279"/>
                    <a:pt x="58" y="367"/>
                  </a:cubicBezTo>
                  <a:cubicBezTo>
                    <a:pt x="25" y="463"/>
                    <a:pt x="22" y="570"/>
                    <a:pt x="11" y="672"/>
                  </a:cubicBezTo>
                  <a:cubicBezTo>
                    <a:pt x="0" y="788"/>
                    <a:pt x="77" y="939"/>
                    <a:pt x="157" y="1019"/>
                  </a:cubicBezTo>
                  <a:cubicBezTo>
                    <a:pt x="239" y="1101"/>
                    <a:pt x="372" y="1165"/>
                    <a:pt x="490" y="1165"/>
                  </a:cubicBezTo>
                  <a:cubicBezTo>
                    <a:pt x="494" y="1165"/>
                    <a:pt x="499" y="1165"/>
                    <a:pt x="504" y="1165"/>
                  </a:cubicBezTo>
                  <a:cubicBezTo>
                    <a:pt x="631" y="1157"/>
                    <a:pt x="763" y="1116"/>
                    <a:pt x="854" y="1019"/>
                  </a:cubicBezTo>
                  <a:cubicBezTo>
                    <a:pt x="936" y="931"/>
                    <a:pt x="1011" y="799"/>
                    <a:pt x="997" y="672"/>
                  </a:cubicBezTo>
                  <a:cubicBezTo>
                    <a:pt x="986" y="576"/>
                    <a:pt x="986" y="469"/>
                    <a:pt x="955" y="378"/>
                  </a:cubicBezTo>
                  <a:cubicBezTo>
                    <a:pt x="928" y="303"/>
                    <a:pt x="900" y="237"/>
                    <a:pt x="851" y="177"/>
                  </a:cubicBezTo>
                  <a:cubicBezTo>
                    <a:pt x="776" y="78"/>
                    <a:pt x="648" y="0"/>
                    <a:pt x="517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8"/>
            <p:cNvSpPr/>
            <p:nvPr/>
          </p:nvSpPr>
          <p:spPr>
            <a:xfrm>
              <a:off x="2871634" y="4693464"/>
              <a:ext cx="58932" cy="41884"/>
            </a:xfrm>
            <a:custGeom>
              <a:avLst/>
              <a:gdLst/>
              <a:ahLst/>
              <a:cxnLst/>
              <a:rect l="l" t="t" r="r" b="b"/>
              <a:pathLst>
                <a:path w="1317" h="936" extrusionOk="0">
                  <a:moveTo>
                    <a:pt x="1024" y="1"/>
                  </a:moveTo>
                  <a:cubicBezTo>
                    <a:pt x="1002" y="1"/>
                    <a:pt x="981" y="3"/>
                    <a:pt x="959" y="6"/>
                  </a:cubicBezTo>
                  <a:cubicBezTo>
                    <a:pt x="901" y="15"/>
                    <a:pt x="846" y="23"/>
                    <a:pt x="788" y="37"/>
                  </a:cubicBezTo>
                  <a:lnTo>
                    <a:pt x="706" y="59"/>
                  </a:lnTo>
                  <a:cubicBezTo>
                    <a:pt x="678" y="67"/>
                    <a:pt x="664" y="71"/>
                    <a:pt x="662" y="71"/>
                  </a:cubicBezTo>
                  <a:cubicBezTo>
                    <a:pt x="660" y="71"/>
                    <a:pt x="665" y="69"/>
                    <a:pt x="675" y="64"/>
                  </a:cubicBezTo>
                  <a:lnTo>
                    <a:pt x="675" y="64"/>
                  </a:lnTo>
                  <a:cubicBezTo>
                    <a:pt x="518" y="89"/>
                    <a:pt x="386" y="152"/>
                    <a:pt x="249" y="232"/>
                  </a:cubicBezTo>
                  <a:cubicBezTo>
                    <a:pt x="75" y="328"/>
                    <a:pt x="1" y="582"/>
                    <a:pt x="111" y="752"/>
                  </a:cubicBezTo>
                  <a:cubicBezTo>
                    <a:pt x="191" y="876"/>
                    <a:pt x="309" y="935"/>
                    <a:pt x="436" y="935"/>
                  </a:cubicBezTo>
                  <a:cubicBezTo>
                    <a:pt x="501" y="935"/>
                    <a:pt x="568" y="920"/>
                    <a:pt x="634" y="890"/>
                  </a:cubicBezTo>
                  <a:cubicBezTo>
                    <a:pt x="686" y="865"/>
                    <a:pt x="741" y="841"/>
                    <a:pt x="791" y="813"/>
                  </a:cubicBezTo>
                  <a:cubicBezTo>
                    <a:pt x="816" y="796"/>
                    <a:pt x="841" y="780"/>
                    <a:pt x="865" y="766"/>
                  </a:cubicBezTo>
                  <a:cubicBezTo>
                    <a:pt x="923" y="733"/>
                    <a:pt x="967" y="686"/>
                    <a:pt x="1000" y="631"/>
                  </a:cubicBezTo>
                  <a:lnTo>
                    <a:pt x="1000" y="631"/>
                  </a:lnTo>
                  <a:cubicBezTo>
                    <a:pt x="996" y="640"/>
                    <a:pt x="995" y="645"/>
                    <a:pt x="998" y="645"/>
                  </a:cubicBezTo>
                  <a:cubicBezTo>
                    <a:pt x="1002" y="645"/>
                    <a:pt x="1013" y="636"/>
                    <a:pt x="1031" y="615"/>
                  </a:cubicBezTo>
                  <a:cubicBezTo>
                    <a:pt x="1053" y="598"/>
                    <a:pt x="1072" y="582"/>
                    <a:pt x="1094" y="562"/>
                  </a:cubicBezTo>
                  <a:cubicBezTo>
                    <a:pt x="1138" y="527"/>
                    <a:pt x="1176" y="485"/>
                    <a:pt x="1215" y="447"/>
                  </a:cubicBezTo>
                  <a:cubicBezTo>
                    <a:pt x="1298" y="364"/>
                    <a:pt x="1317" y="229"/>
                    <a:pt x="1256" y="127"/>
                  </a:cubicBezTo>
                  <a:cubicBezTo>
                    <a:pt x="1205" y="38"/>
                    <a:pt x="1118" y="1"/>
                    <a:pt x="1024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8"/>
            <p:cNvSpPr/>
            <p:nvPr/>
          </p:nvSpPr>
          <p:spPr>
            <a:xfrm>
              <a:off x="3057296" y="4560292"/>
              <a:ext cx="63273" cy="49088"/>
            </a:xfrm>
            <a:custGeom>
              <a:avLst/>
              <a:gdLst/>
              <a:ahLst/>
              <a:cxnLst/>
              <a:rect l="l" t="t" r="r" b="b"/>
              <a:pathLst>
                <a:path w="1414" h="1097" extrusionOk="0">
                  <a:moveTo>
                    <a:pt x="706" y="0"/>
                  </a:moveTo>
                  <a:cubicBezTo>
                    <a:pt x="1" y="0"/>
                    <a:pt x="1" y="1096"/>
                    <a:pt x="706" y="1096"/>
                  </a:cubicBezTo>
                  <a:cubicBezTo>
                    <a:pt x="1413" y="1096"/>
                    <a:pt x="1413" y="0"/>
                    <a:pt x="70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8"/>
            <p:cNvSpPr/>
            <p:nvPr/>
          </p:nvSpPr>
          <p:spPr>
            <a:xfrm>
              <a:off x="3169793" y="4168921"/>
              <a:ext cx="100592" cy="286831"/>
            </a:xfrm>
            <a:custGeom>
              <a:avLst/>
              <a:gdLst/>
              <a:ahLst/>
              <a:cxnLst/>
              <a:rect l="l" t="t" r="r" b="b"/>
              <a:pathLst>
                <a:path w="2248" h="6410" extrusionOk="0">
                  <a:moveTo>
                    <a:pt x="1801" y="1"/>
                  </a:moveTo>
                  <a:cubicBezTo>
                    <a:pt x="1738" y="1"/>
                    <a:pt x="1671" y="37"/>
                    <a:pt x="1653" y="101"/>
                  </a:cubicBezTo>
                  <a:cubicBezTo>
                    <a:pt x="1361" y="1123"/>
                    <a:pt x="1336" y="2202"/>
                    <a:pt x="1066" y="3234"/>
                  </a:cubicBezTo>
                  <a:cubicBezTo>
                    <a:pt x="799" y="4261"/>
                    <a:pt x="444" y="5275"/>
                    <a:pt x="37" y="6255"/>
                  </a:cubicBezTo>
                  <a:cubicBezTo>
                    <a:pt x="0" y="6344"/>
                    <a:pt x="82" y="6410"/>
                    <a:pt x="162" y="6410"/>
                  </a:cubicBezTo>
                  <a:cubicBezTo>
                    <a:pt x="204" y="6410"/>
                    <a:pt x="244" y="6392"/>
                    <a:pt x="268" y="6351"/>
                  </a:cubicBezTo>
                  <a:cubicBezTo>
                    <a:pt x="1284" y="4586"/>
                    <a:pt x="2247" y="2174"/>
                    <a:pt x="1923" y="101"/>
                  </a:cubicBezTo>
                  <a:lnTo>
                    <a:pt x="1925" y="101"/>
                  </a:lnTo>
                  <a:cubicBezTo>
                    <a:pt x="1915" y="32"/>
                    <a:pt x="1859" y="1"/>
                    <a:pt x="180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8"/>
            <p:cNvSpPr/>
            <p:nvPr/>
          </p:nvSpPr>
          <p:spPr>
            <a:xfrm>
              <a:off x="2659481" y="4800637"/>
              <a:ext cx="659623" cy="230718"/>
            </a:xfrm>
            <a:custGeom>
              <a:avLst/>
              <a:gdLst/>
              <a:ahLst/>
              <a:cxnLst/>
              <a:rect l="l" t="t" r="r" b="b"/>
              <a:pathLst>
                <a:path w="14741" h="5156" extrusionOk="0">
                  <a:moveTo>
                    <a:pt x="14441" y="1"/>
                  </a:moveTo>
                  <a:cubicBezTo>
                    <a:pt x="14402" y="1"/>
                    <a:pt x="14361" y="12"/>
                    <a:pt x="14320" y="37"/>
                  </a:cubicBezTo>
                  <a:cubicBezTo>
                    <a:pt x="13249" y="703"/>
                    <a:pt x="12418" y="1664"/>
                    <a:pt x="11306" y="2306"/>
                  </a:cubicBezTo>
                  <a:cubicBezTo>
                    <a:pt x="10218" y="2933"/>
                    <a:pt x="9051" y="3407"/>
                    <a:pt x="7847" y="3762"/>
                  </a:cubicBezTo>
                  <a:cubicBezTo>
                    <a:pt x="5328" y="4506"/>
                    <a:pt x="2685" y="4756"/>
                    <a:pt x="80" y="5031"/>
                  </a:cubicBezTo>
                  <a:cubicBezTo>
                    <a:pt x="4" y="5040"/>
                    <a:pt x="1" y="5155"/>
                    <a:pt x="78" y="5155"/>
                  </a:cubicBezTo>
                  <a:cubicBezTo>
                    <a:pt x="79" y="5155"/>
                    <a:pt x="80" y="5155"/>
                    <a:pt x="80" y="5155"/>
                  </a:cubicBezTo>
                  <a:cubicBezTo>
                    <a:pt x="2894" y="5062"/>
                    <a:pt x="5722" y="4850"/>
                    <a:pt x="8448" y="4104"/>
                  </a:cubicBezTo>
                  <a:cubicBezTo>
                    <a:pt x="10559" y="3528"/>
                    <a:pt x="13566" y="2432"/>
                    <a:pt x="14654" y="370"/>
                  </a:cubicBezTo>
                  <a:cubicBezTo>
                    <a:pt x="14741" y="203"/>
                    <a:pt x="14609" y="1"/>
                    <a:pt x="1444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8"/>
            <p:cNvSpPr/>
            <p:nvPr/>
          </p:nvSpPr>
          <p:spPr>
            <a:xfrm>
              <a:off x="3370491" y="4699639"/>
              <a:ext cx="45016" cy="34903"/>
            </a:xfrm>
            <a:custGeom>
              <a:avLst/>
              <a:gdLst/>
              <a:ahLst/>
              <a:cxnLst/>
              <a:rect l="l" t="t" r="r" b="b"/>
              <a:pathLst>
                <a:path w="1006" h="780" extrusionOk="0">
                  <a:moveTo>
                    <a:pt x="505" y="0"/>
                  </a:moveTo>
                  <a:cubicBezTo>
                    <a:pt x="4" y="0"/>
                    <a:pt x="1" y="780"/>
                    <a:pt x="505" y="780"/>
                  </a:cubicBezTo>
                  <a:cubicBezTo>
                    <a:pt x="1006" y="780"/>
                    <a:pt x="1006" y="0"/>
                    <a:pt x="505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8"/>
            <p:cNvSpPr/>
            <p:nvPr/>
          </p:nvSpPr>
          <p:spPr>
            <a:xfrm>
              <a:off x="3100209" y="5058836"/>
              <a:ext cx="40317" cy="30428"/>
            </a:xfrm>
            <a:custGeom>
              <a:avLst/>
              <a:gdLst/>
              <a:ahLst/>
              <a:cxnLst/>
              <a:rect l="l" t="t" r="r" b="b"/>
              <a:pathLst>
                <a:path w="901" h="680" extrusionOk="0">
                  <a:moveTo>
                    <a:pt x="341" y="1"/>
                  </a:moveTo>
                  <a:cubicBezTo>
                    <a:pt x="161" y="1"/>
                    <a:pt x="0" y="151"/>
                    <a:pt x="0" y="341"/>
                  </a:cubicBezTo>
                  <a:cubicBezTo>
                    <a:pt x="0" y="531"/>
                    <a:pt x="162" y="680"/>
                    <a:pt x="343" y="680"/>
                  </a:cubicBezTo>
                  <a:cubicBezTo>
                    <a:pt x="372" y="680"/>
                    <a:pt x="401" y="676"/>
                    <a:pt x="430" y="668"/>
                  </a:cubicBezTo>
                  <a:cubicBezTo>
                    <a:pt x="520" y="644"/>
                    <a:pt x="614" y="616"/>
                    <a:pt x="705" y="591"/>
                  </a:cubicBezTo>
                  <a:cubicBezTo>
                    <a:pt x="810" y="561"/>
                    <a:pt x="900" y="454"/>
                    <a:pt x="895" y="341"/>
                  </a:cubicBezTo>
                  <a:cubicBezTo>
                    <a:pt x="889" y="225"/>
                    <a:pt x="818" y="120"/>
                    <a:pt x="705" y="87"/>
                  </a:cubicBezTo>
                  <a:cubicBezTo>
                    <a:pt x="611" y="63"/>
                    <a:pt x="520" y="38"/>
                    <a:pt x="430" y="13"/>
                  </a:cubicBezTo>
                  <a:cubicBezTo>
                    <a:pt x="400" y="5"/>
                    <a:pt x="370" y="1"/>
                    <a:pt x="34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8"/>
          <p:cNvGrpSpPr/>
          <p:nvPr/>
        </p:nvGrpSpPr>
        <p:grpSpPr>
          <a:xfrm rot="-1256136" flipH="1">
            <a:off x="7967494" y="3401951"/>
            <a:ext cx="921196" cy="875566"/>
            <a:chOff x="1997525" y="6383723"/>
            <a:chExt cx="1755521" cy="1668565"/>
          </a:xfrm>
        </p:grpSpPr>
        <p:sp>
          <p:nvSpPr>
            <p:cNvPr id="694" name="Google Shape;694;p8"/>
            <p:cNvSpPr/>
            <p:nvPr/>
          </p:nvSpPr>
          <p:spPr>
            <a:xfrm>
              <a:off x="1997525" y="6383723"/>
              <a:ext cx="1755521" cy="1663872"/>
            </a:xfrm>
            <a:custGeom>
              <a:avLst/>
              <a:gdLst/>
              <a:ahLst/>
              <a:cxnLst/>
              <a:rect l="l" t="t" r="r" b="b"/>
              <a:pathLst>
                <a:path w="45857" h="43463" extrusionOk="0">
                  <a:moveTo>
                    <a:pt x="45692" y="1"/>
                  </a:moveTo>
                  <a:cubicBezTo>
                    <a:pt x="44220" y="1"/>
                    <a:pt x="32980" y="529"/>
                    <a:pt x="17076" y="15863"/>
                  </a:cubicBezTo>
                  <a:cubicBezTo>
                    <a:pt x="1" y="32330"/>
                    <a:pt x="9799" y="40224"/>
                    <a:pt x="13252" y="42377"/>
                  </a:cubicBezTo>
                  <a:cubicBezTo>
                    <a:pt x="14345" y="43059"/>
                    <a:pt x="16130" y="43463"/>
                    <a:pt x="18115" y="43463"/>
                  </a:cubicBezTo>
                  <a:cubicBezTo>
                    <a:pt x="22397" y="43463"/>
                    <a:pt x="27607" y="41582"/>
                    <a:pt x="28794" y="36557"/>
                  </a:cubicBezTo>
                  <a:cubicBezTo>
                    <a:pt x="30534" y="29202"/>
                    <a:pt x="31157" y="25458"/>
                    <a:pt x="34119" y="22495"/>
                  </a:cubicBezTo>
                  <a:cubicBezTo>
                    <a:pt x="37082" y="19533"/>
                    <a:pt x="38714" y="18586"/>
                    <a:pt x="38714" y="18586"/>
                  </a:cubicBezTo>
                  <a:lnTo>
                    <a:pt x="32343" y="17991"/>
                  </a:lnTo>
                  <a:cubicBezTo>
                    <a:pt x="32343" y="17991"/>
                    <a:pt x="36113" y="14335"/>
                    <a:pt x="38714" y="13313"/>
                  </a:cubicBezTo>
                  <a:cubicBezTo>
                    <a:pt x="41313" y="12289"/>
                    <a:pt x="44901" y="11243"/>
                    <a:pt x="44901" y="11243"/>
                  </a:cubicBezTo>
                  <a:cubicBezTo>
                    <a:pt x="44901" y="11243"/>
                    <a:pt x="42555" y="10726"/>
                    <a:pt x="39760" y="10726"/>
                  </a:cubicBezTo>
                  <a:cubicBezTo>
                    <a:pt x="38584" y="10726"/>
                    <a:pt x="37328" y="10817"/>
                    <a:pt x="36135" y="11078"/>
                  </a:cubicBezTo>
                  <a:cubicBezTo>
                    <a:pt x="32104" y="11953"/>
                    <a:pt x="30565" y="13729"/>
                    <a:pt x="30565" y="13729"/>
                  </a:cubicBezTo>
                  <a:cubicBezTo>
                    <a:pt x="30565" y="13729"/>
                    <a:pt x="32484" y="10899"/>
                    <a:pt x="34992" y="9346"/>
                  </a:cubicBezTo>
                  <a:cubicBezTo>
                    <a:pt x="37627" y="7716"/>
                    <a:pt x="41938" y="7452"/>
                    <a:pt x="41938" y="7452"/>
                  </a:cubicBezTo>
                  <a:cubicBezTo>
                    <a:pt x="41938" y="7452"/>
                    <a:pt x="39352" y="7162"/>
                    <a:pt x="36644" y="7162"/>
                  </a:cubicBezTo>
                  <a:cubicBezTo>
                    <a:pt x="34844" y="7162"/>
                    <a:pt x="32990" y="7290"/>
                    <a:pt x="31806" y="7716"/>
                  </a:cubicBezTo>
                  <a:lnTo>
                    <a:pt x="31806" y="7716"/>
                  </a:lnTo>
                  <a:cubicBezTo>
                    <a:pt x="34992" y="3757"/>
                    <a:pt x="40534" y="733"/>
                    <a:pt x="45856" y="7"/>
                  </a:cubicBezTo>
                  <a:lnTo>
                    <a:pt x="45856" y="4"/>
                  </a:lnTo>
                  <a:cubicBezTo>
                    <a:pt x="45856" y="4"/>
                    <a:pt x="45801" y="1"/>
                    <a:pt x="45692" y="1"/>
                  </a:cubicBezTo>
                  <a:close/>
                </a:path>
              </a:pathLst>
            </a:custGeom>
            <a:solidFill>
              <a:srgbClr val="F7C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8"/>
            <p:cNvSpPr/>
            <p:nvPr/>
          </p:nvSpPr>
          <p:spPr>
            <a:xfrm>
              <a:off x="2604551" y="7094077"/>
              <a:ext cx="877856" cy="958211"/>
            </a:xfrm>
            <a:custGeom>
              <a:avLst/>
              <a:gdLst/>
              <a:ahLst/>
              <a:cxnLst/>
              <a:rect l="l" t="t" r="r" b="b"/>
              <a:pathLst>
                <a:path w="22931" h="25030" extrusionOk="0">
                  <a:moveTo>
                    <a:pt x="22614" y="1"/>
                  </a:moveTo>
                  <a:cubicBezTo>
                    <a:pt x="22581" y="1"/>
                    <a:pt x="22547" y="9"/>
                    <a:pt x="22511" y="28"/>
                  </a:cubicBezTo>
                  <a:cubicBezTo>
                    <a:pt x="18070" y="2448"/>
                    <a:pt x="15444" y="6719"/>
                    <a:pt x="14100" y="11496"/>
                  </a:cubicBezTo>
                  <a:cubicBezTo>
                    <a:pt x="13159" y="14841"/>
                    <a:pt x="13384" y="18544"/>
                    <a:pt x="10791" y="21201"/>
                  </a:cubicBezTo>
                  <a:cubicBezTo>
                    <a:pt x="7897" y="24166"/>
                    <a:pt x="3943" y="24455"/>
                    <a:pt x="61" y="24835"/>
                  </a:cubicBezTo>
                  <a:cubicBezTo>
                    <a:pt x="1" y="24841"/>
                    <a:pt x="1" y="24921"/>
                    <a:pt x="61" y="24926"/>
                  </a:cubicBezTo>
                  <a:cubicBezTo>
                    <a:pt x="677" y="24994"/>
                    <a:pt x="1309" y="25029"/>
                    <a:pt x="1948" y="25029"/>
                  </a:cubicBezTo>
                  <a:cubicBezTo>
                    <a:pt x="6678" y="25029"/>
                    <a:pt x="11786" y="23101"/>
                    <a:pt x="13423" y="18337"/>
                  </a:cubicBezTo>
                  <a:cubicBezTo>
                    <a:pt x="14499" y="15204"/>
                    <a:pt x="14376" y="11837"/>
                    <a:pt x="15628" y="8715"/>
                  </a:cubicBezTo>
                  <a:cubicBezTo>
                    <a:pt x="17038" y="5213"/>
                    <a:pt x="19373" y="2200"/>
                    <a:pt x="22726" y="394"/>
                  </a:cubicBezTo>
                  <a:cubicBezTo>
                    <a:pt x="22931" y="284"/>
                    <a:pt x="22804" y="1"/>
                    <a:pt x="226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8"/>
            <p:cNvSpPr/>
            <p:nvPr/>
          </p:nvSpPr>
          <p:spPr>
            <a:xfrm>
              <a:off x="2402605" y="7321750"/>
              <a:ext cx="604940" cy="604940"/>
            </a:xfrm>
            <a:custGeom>
              <a:avLst/>
              <a:gdLst/>
              <a:ahLst/>
              <a:cxnLst/>
              <a:rect l="l" t="t" r="r" b="b"/>
              <a:pathLst>
                <a:path w="15802" h="15802" extrusionOk="0">
                  <a:moveTo>
                    <a:pt x="7900" y="1"/>
                  </a:moveTo>
                  <a:cubicBezTo>
                    <a:pt x="3536" y="1"/>
                    <a:pt x="0" y="3536"/>
                    <a:pt x="0" y="7900"/>
                  </a:cubicBezTo>
                  <a:cubicBezTo>
                    <a:pt x="0" y="12264"/>
                    <a:pt x="3536" y="15802"/>
                    <a:pt x="7900" y="15802"/>
                  </a:cubicBezTo>
                  <a:cubicBezTo>
                    <a:pt x="12263" y="15802"/>
                    <a:pt x="15801" y="12264"/>
                    <a:pt x="15801" y="7900"/>
                  </a:cubicBezTo>
                  <a:cubicBezTo>
                    <a:pt x="15801" y="3536"/>
                    <a:pt x="12263" y="1"/>
                    <a:pt x="7900" y="1"/>
                  </a:cubicBezTo>
                  <a:close/>
                </a:path>
              </a:pathLst>
            </a:custGeom>
            <a:solidFill>
              <a:srgbClr val="F17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8"/>
            <p:cNvSpPr/>
            <p:nvPr/>
          </p:nvSpPr>
          <p:spPr>
            <a:xfrm>
              <a:off x="2363900" y="7509570"/>
              <a:ext cx="137396" cy="200332"/>
            </a:xfrm>
            <a:custGeom>
              <a:avLst/>
              <a:gdLst/>
              <a:ahLst/>
              <a:cxnLst/>
              <a:rect l="l" t="t" r="r" b="b"/>
              <a:pathLst>
                <a:path w="3589" h="5233" extrusionOk="0">
                  <a:moveTo>
                    <a:pt x="1793" y="1"/>
                  </a:moveTo>
                  <a:cubicBezTo>
                    <a:pt x="802" y="1"/>
                    <a:pt x="1" y="1171"/>
                    <a:pt x="1" y="2617"/>
                  </a:cubicBezTo>
                  <a:cubicBezTo>
                    <a:pt x="1" y="4062"/>
                    <a:pt x="802" y="5232"/>
                    <a:pt x="1793" y="5232"/>
                  </a:cubicBezTo>
                  <a:cubicBezTo>
                    <a:pt x="2784" y="5232"/>
                    <a:pt x="3588" y="4062"/>
                    <a:pt x="3588" y="2617"/>
                  </a:cubicBezTo>
                  <a:cubicBezTo>
                    <a:pt x="3588" y="1171"/>
                    <a:pt x="2784" y="1"/>
                    <a:pt x="1793" y="1"/>
                  </a:cubicBezTo>
                  <a:close/>
                </a:path>
              </a:pathLst>
            </a:custGeom>
            <a:solidFill>
              <a:srgbClr val="F17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8"/>
            <p:cNvSpPr/>
            <p:nvPr/>
          </p:nvSpPr>
          <p:spPr>
            <a:xfrm>
              <a:off x="2801253" y="7330517"/>
              <a:ext cx="190800" cy="190685"/>
            </a:xfrm>
            <a:custGeom>
              <a:avLst/>
              <a:gdLst/>
              <a:ahLst/>
              <a:cxnLst/>
              <a:rect l="l" t="t" r="r" b="b"/>
              <a:pathLst>
                <a:path w="4984" h="4981" extrusionOk="0">
                  <a:moveTo>
                    <a:pt x="2492" y="0"/>
                  </a:moveTo>
                  <a:cubicBezTo>
                    <a:pt x="1118" y="0"/>
                    <a:pt x="0" y="1115"/>
                    <a:pt x="0" y="2492"/>
                  </a:cubicBezTo>
                  <a:cubicBezTo>
                    <a:pt x="0" y="3866"/>
                    <a:pt x="1118" y="4981"/>
                    <a:pt x="2492" y="4981"/>
                  </a:cubicBezTo>
                  <a:cubicBezTo>
                    <a:pt x="3869" y="4981"/>
                    <a:pt x="4984" y="3866"/>
                    <a:pt x="4984" y="2492"/>
                  </a:cubicBezTo>
                  <a:cubicBezTo>
                    <a:pt x="4984" y="1115"/>
                    <a:pt x="3869" y="0"/>
                    <a:pt x="2492" y="0"/>
                  </a:cubicBezTo>
                  <a:close/>
                </a:path>
              </a:pathLst>
            </a:custGeom>
            <a:solidFill>
              <a:srgbClr val="F17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8"/>
            <p:cNvSpPr/>
            <p:nvPr/>
          </p:nvSpPr>
          <p:spPr>
            <a:xfrm>
              <a:off x="2386679" y="7542800"/>
              <a:ext cx="91840" cy="133874"/>
            </a:xfrm>
            <a:custGeom>
              <a:avLst/>
              <a:gdLst/>
              <a:ahLst/>
              <a:cxnLst/>
              <a:rect l="l" t="t" r="r" b="b"/>
              <a:pathLst>
                <a:path w="2399" h="3497" extrusionOk="0">
                  <a:moveTo>
                    <a:pt x="1198" y="0"/>
                  </a:moveTo>
                  <a:cubicBezTo>
                    <a:pt x="538" y="0"/>
                    <a:pt x="1" y="782"/>
                    <a:pt x="1" y="1749"/>
                  </a:cubicBezTo>
                  <a:cubicBezTo>
                    <a:pt x="1" y="2715"/>
                    <a:pt x="538" y="3497"/>
                    <a:pt x="1198" y="3497"/>
                  </a:cubicBezTo>
                  <a:cubicBezTo>
                    <a:pt x="1862" y="3497"/>
                    <a:pt x="2399" y="2715"/>
                    <a:pt x="2399" y="1749"/>
                  </a:cubicBezTo>
                  <a:cubicBezTo>
                    <a:pt x="2399" y="782"/>
                    <a:pt x="1862" y="0"/>
                    <a:pt x="1198" y="0"/>
                  </a:cubicBezTo>
                  <a:close/>
                </a:path>
              </a:pathLst>
            </a:custGeom>
            <a:solidFill>
              <a:srgbClr val="F17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8"/>
            <p:cNvSpPr/>
            <p:nvPr/>
          </p:nvSpPr>
          <p:spPr>
            <a:xfrm>
              <a:off x="2829162" y="7358426"/>
              <a:ext cx="134984" cy="134869"/>
            </a:xfrm>
            <a:custGeom>
              <a:avLst/>
              <a:gdLst/>
              <a:ahLst/>
              <a:cxnLst/>
              <a:rect l="l" t="t" r="r" b="b"/>
              <a:pathLst>
                <a:path w="3526" h="3523" extrusionOk="0">
                  <a:moveTo>
                    <a:pt x="1763" y="1"/>
                  </a:moveTo>
                  <a:cubicBezTo>
                    <a:pt x="791" y="1"/>
                    <a:pt x="1" y="788"/>
                    <a:pt x="1" y="1763"/>
                  </a:cubicBezTo>
                  <a:cubicBezTo>
                    <a:pt x="1" y="2735"/>
                    <a:pt x="791" y="3522"/>
                    <a:pt x="1763" y="3522"/>
                  </a:cubicBezTo>
                  <a:cubicBezTo>
                    <a:pt x="2738" y="3522"/>
                    <a:pt x="3525" y="2735"/>
                    <a:pt x="3525" y="1763"/>
                  </a:cubicBezTo>
                  <a:cubicBezTo>
                    <a:pt x="3525" y="788"/>
                    <a:pt x="2738" y="1"/>
                    <a:pt x="1763" y="1"/>
                  </a:cubicBezTo>
                  <a:close/>
                </a:path>
              </a:pathLst>
            </a:custGeom>
            <a:solidFill>
              <a:srgbClr val="F17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8"/>
            <p:cNvSpPr/>
            <p:nvPr/>
          </p:nvSpPr>
          <p:spPr>
            <a:xfrm>
              <a:off x="2694058" y="7678784"/>
              <a:ext cx="226518" cy="162050"/>
            </a:xfrm>
            <a:custGeom>
              <a:avLst/>
              <a:gdLst/>
              <a:ahLst/>
              <a:cxnLst/>
              <a:rect l="l" t="t" r="r" b="b"/>
              <a:pathLst>
                <a:path w="5917" h="4233" extrusionOk="0">
                  <a:moveTo>
                    <a:pt x="3685" y="1"/>
                  </a:moveTo>
                  <a:cubicBezTo>
                    <a:pt x="3189" y="1"/>
                    <a:pt x="2646" y="123"/>
                    <a:pt x="2120" y="377"/>
                  </a:cubicBezTo>
                  <a:cubicBezTo>
                    <a:pt x="744" y="1041"/>
                    <a:pt x="0" y="2360"/>
                    <a:pt x="465" y="3320"/>
                  </a:cubicBezTo>
                  <a:cubicBezTo>
                    <a:pt x="751" y="3914"/>
                    <a:pt x="1430" y="4233"/>
                    <a:pt x="2233" y="4233"/>
                  </a:cubicBezTo>
                  <a:cubicBezTo>
                    <a:pt x="2729" y="4233"/>
                    <a:pt x="3273" y="4111"/>
                    <a:pt x="3800" y="3857"/>
                  </a:cubicBezTo>
                  <a:cubicBezTo>
                    <a:pt x="5176" y="3194"/>
                    <a:pt x="5917" y="1875"/>
                    <a:pt x="5454" y="914"/>
                  </a:cubicBezTo>
                  <a:cubicBezTo>
                    <a:pt x="5169" y="320"/>
                    <a:pt x="4488" y="1"/>
                    <a:pt x="3685" y="1"/>
                  </a:cubicBezTo>
                  <a:close/>
                </a:path>
              </a:pathLst>
            </a:custGeom>
            <a:solidFill>
              <a:srgbClr val="F17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8"/>
            <p:cNvSpPr/>
            <p:nvPr/>
          </p:nvSpPr>
          <p:spPr>
            <a:xfrm>
              <a:off x="2337790" y="7521859"/>
              <a:ext cx="155925" cy="313687"/>
            </a:xfrm>
            <a:custGeom>
              <a:avLst/>
              <a:gdLst/>
              <a:ahLst/>
              <a:cxnLst/>
              <a:rect l="l" t="t" r="r" b="b"/>
              <a:pathLst>
                <a:path w="4073" h="8194" extrusionOk="0">
                  <a:moveTo>
                    <a:pt x="1444" y="0"/>
                  </a:moveTo>
                  <a:cubicBezTo>
                    <a:pt x="1434" y="0"/>
                    <a:pt x="1423" y="3"/>
                    <a:pt x="1413" y="8"/>
                  </a:cubicBezTo>
                  <a:cubicBezTo>
                    <a:pt x="0" y="701"/>
                    <a:pt x="116" y="2700"/>
                    <a:pt x="611" y="3950"/>
                  </a:cubicBezTo>
                  <a:cubicBezTo>
                    <a:pt x="854" y="4562"/>
                    <a:pt x="1446" y="4933"/>
                    <a:pt x="2082" y="5041"/>
                  </a:cubicBezTo>
                  <a:cubicBezTo>
                    <a:pt x="2261" y="6351"/>
                    <a:pt x="2899" y="7447"/>
                    <a:pt x="4001" y="8188"/>
                  </a:cubicBezTo>
                  <a:cubicBezTo>
                    <a:pt x="4007" y="8192"/>
                    <a:pt x="4013" y="8194"/>
                    <a:pt x="4020" y="8194"/>
                  </a:cubicBezTo>
                  <a:cubicBezTo>
                    <a:pt x="4049" y="8194"/>
                    <a:pt x="4072" y="8152"/>
                    <a:pt x="4047" y="8127"/>
                  </a:cubicBezTo>
                  <a:cubicBezTo>
                    <a:pt x="3199" y="7312"/>
                    <a:pt x="2629" y="6238"/>
                    <a:pt x="2481" y="5071"/>
                  </a:cubicBezTo>
                  <a:cubicBezTo>
                    <a:pt x="2781" y="5068"/>
                    <a:pt x="3076" y="5010"/>
                    <a:pt x="3340" y="4881"/>
                  </a:cubicBezTo>
                  <a:cubicBezTo>
                    <a:pt x="3367" y="4867"/>
                    <a:pt x="3359" y="4820"/>
                    <a:pt x="3329" y="4815"/>
                  </a:cubicBezTo>
                  <a:cubicBezTo>
                    <a:pt x="2335" y="4575"/>
                    <a:pt x="1360" y="4875"/>
                    <a:pt x="1041" y="3573"/>
                  </a:cubicBezTo>
                  <a:cubicBezTo>
                    <a:pt x="755" y="2417"/>
                    <a:pt x="576" y="1024"/>
                    <a:pt x="1495" y="118"/>
                  </a:cubicBezTo>
                  <a:cubicBezTo>
                    <a:pt x="1546" y="69"/>
                    <a:pt x="1501" y="0"/>
                    <a:pt x="14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8"/>
            <p:cNvSpPr/>
            <p:nvPr/>
          </p:nvSpPr>
          <p:spPr>
            <a:xfrm>
              <a:off x="2382697" y="7544102"/>
              <a:ext cx="85753" cy="91265"/>
            </a:xfrm>
            <a:custGeom>
              <a:avLst/>
              <a:gdLst/>
              <a:ahLst/>
              <a:cxnLst/>
              <a:rect l="l" t="t" r="r" b="b"/>
              <a:pathLst>
                <a:path w="2240" h="2384" extrusionOk="0">
                  <a:moveTo>
                    <a:pt x="1420" y="0"/>
                  </a:moveTo>
                  <a:cubicBezTo>
                    <a:pt x="1144" y="0"/>
                    <a:pt x="860" y="97"/>
                    <a:pt x="647" y="264"/>
                  </a:cubicBezTo>
                  <a:cubicBezTo>
                    <a:pt x="0" y="773"/>
                    <a:pt x="77" y="1682"/>
                    <a:pt x="358" y="2356"/>
                  </a:cubicBezTo>
                  <a:cubicBezTo>
                    <a:pt x="367" y="2375"/>
                    <a:pt x="384" y="2383"/>
                    <a:pt x="401" y="2383"/>
                  </a:cubicBezTo>
                  <a:cubicBezTo>
                    <a:pt x="425" y="2383"/>
                    <a:pt x="449" y="2364"/>
                    <a:pt x="441" y="2331"/>
                  </a:cubicBezTo>
                  <a:cubicBezTo>
                    <a:pt x="317" y="1783"/>
                    <a:pt x="256" y="1013"/>
                    <a:pt x="661" y="561"/>
                  </a:cubicBezTo>
                  <a:cubicBezTo>
                    <a:pt x="859" y="341"/>
                    <a:pt x="1131" y="222"/>
                    <a:pt x="1400" y="222"/>
                  </a:cubicBezTo>
                  <a:cubicBezTo>
                    <a:pt x="1633" y="222"/>
                    <a:pt x="1864" y="311"/>
                    <a:pt x="2043" y="500"/>
                  </a:cubicBezTo>
                  <a:cubicBezTo>
                    <a:pt x="2061" y="520"/>
                    <a:pt x="2084" y="528"/>
                    <a:pt x="2106" y="528"/>
                  </a:cubicBezTo>
                  <a:cubicBezTo>
                    <a:pt x="2173" y="528"/>
                    <a:pt x="2240" y="453"/>
                    <a:pt x="2194" y="385"/>
                  </a:cubicBezTo>
                  <a:cubicBezTo>
                    <a:pt x="2016" y="117"/>
                    <a:pt x="1722" y="0"/>
                    <a:pt x="14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8"/>
            <p:cNvSpPr/>
            <p:nvPr/>
          </p:nvSpPr>
          <p:spPr>
            <a:xfrm>
              <a:off x="2650415" y="7761630"/>
              <a:ext cx="67301" cy="113508"/>
            </a:xfrm>
            <a:custGeom>
              <a:avLst/>
              <a:gdLst/>
              <a:ahLst/>
              <a:cxnLst/>
              <a:rect l="l" t="t" r="r" b="b"/>
              <a:pathLst>
                <a:path w="1758" h="2965" extrusionOk="0">
                  <a:moveTo>
                    <a:pt x="547" y="1"/>
                  </a:moveTo>
                  <a:cubicBezTo>
                    <a:pt x="517" y="1"/>
                    <a:pt x="488" y="16"/>
                    <a:pt x="471" y="55"/>
                  </a:cubicBezTo>
                  <a:cubicBezTo>
                    <a:pt x="0" y="1151"/>
                    <a:pt x="623" y="2470"/>
                    <a:pt x="1663" y="2960"/>
                  </a:cubicBezTo>
                  <a:cubicBezTo>
                    <a:pt x="1671" y="2963"/>
                    <a:pt x="1678" y="2965"/>
                    <a:pt x="1685" y="2965"/>
                  </a:cubicBezTo>
                  <a:cubicBezTo>
                    <a:pt x="1729" y="2965"/>
                    <a:pt x="1758" y="2906"/>
                    <a:pt x="1710" y="2877"/>
                  </a:cubicBezTo>
                  <a:lnTo>
                    <a:pt x="1713" y="2877"/>
                  </a:lnTo>
                  <a:cubicBezTo>
                    <a:pt x="757" y="2258"/>
                    <a:pt x="449" y="1212"/>
                    <a:pt x="661" y="135"/>
                  </a:cubicBezTo>
                  <a:cubicBezTo>
                    <a:pt x="674" y="64"/>
                    <a:pt x="607" y="1"/>
                    <a:pt x="5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8"/>
            <p:cNvSpPr/>
            <p:nvPr/>
          </p:nvSpPr>
          <p:spPr>
            <a:xfrm>
              <a:off x="2892406" y="7618908"/>
              <a:ext cx="63090" cy="124035"/>
            </a:xfrm>
            <a:custGeom>
              <a:avLst/>
              <a:gdLst/>
              <a:ahLst/>
              <a:cxnLst/>
              <a:rect l="l" t="t" r="r" b="b"/>
              <a:pathLst>
                <a:path w="1648" h="3240" extrusionOk="0">
                  <a:moveTo>
                    <a:pt x="134" y="0"/>
                  </a:moveTo>
                  <a:cubicBezTo>
                    <a:pt x="38" y="0"/>
                    <a:pt x="1" y="136"/>
                    <a:pt x="59" y="207"/>
                  </a:cubicBezTo>
                  <a:cubicBezTo>
                    <a:pt x="419" y="650"/>
                    <a:pt x="827" y="958"/>
                    <a:pt x="1042" y="1514"/>
                  </a:cubicBezTo>
                  <a:cubicBezTo>
                    <a:pt x="1248" y="2040"/>
                    <a:pt x="1289" y="2610"/>
                    <a:pt x="1179" y="3164"/>
                  </a:cubicBezTo>
                  <a:cubicBezTo>
                    <a:pt x="1169" y="3210"/>
                    <a:pt x="1205" y="3239"/>
                    <a:pt x="1241" y="3239"/>
                  </a:cubicBezTo>
                  <a:cubicBezTo>
                    <a:pt x="1264" y="3239"/>
                    <a:pt x="1288" y="3226"/>
                    <a:pt x="1298" y="3197"/>
                  </a:cubicBezTo>
                  <a:cubicBezTo>
                    <a:pt x="1647" y="2150"/>
                    <a:pt x="1344" y="446"/>
                    <a:pt x="177" y="8"/>
                  </a:cubicBezTo>
                  <a:cubicBezTo>
                    <a:pt x="162" y="3"/>
                    <a:pt x="148" y="0"/>
                    <a:pt x="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8"/>
            <p:cNvSpPr/>
            <p:nvPr/>
          </p:nvSpPr>
          <p:spPr>
            <a:xfrm>
              <a:off x="2803358" y="7318419"/>
              <a:ext cx="211473" cy="213616"/>
            </a:xfrm>
            <a:custGeom>
              <a:avLst/>
              <a:gdLst/>
              <a:ahLst/>
              <a:cxnLst/>
              <a:rect l="l" t="t" r="r" b="b"/>
              <a:pathLst>
                <a:path w="5524" h="5580" extrusionOk="0">
                  <a:moveTo>
                    <a:pt x="2380" y="1"/>
                  </a:moveTo>
                  <a:cubicBezTo>
                    <a:pt x="1567" y="1"/>
                    <a:pt x="730" y="345"/>
                    <a:pt x="119" y="982"/>
                  </a:cubicBezTo>
                  <a:cubicBezTo>
                    <a:pt x="0" y="1103"/>
                    <a:pt x="107" y="1267"/>
                    <a:pt x="246" y="1267"/>
                  </a:cubicBezTo>
                  <a:cubicBezTo>
                    <a:pt x="272" y="1267"/>
                    <a:pt x="299" y="1262"/>
                    <a:pt x="325" y="1250"/>
                  </a:cubicBezTo>
                  <a:cubicBezTo>
                    <a:pt x="912" y="971"/>
                    <a:pt x="1413" y="600"/>
                    <a:pt x="2068" y="481"/>
                  </a:cubicBezTo>
                  <a:cubicBezTo>
                    <a:pt x="2206" y="456"/>
                    <a:pt x="2340" y="445"/>
                    <a:pt x="2469" y="445"/>
                  </a:cubicBezTo>
                  <a:cubicBezTo>
                    <a:pt x="3282" y="445"/>
                    <a:pt x="3910" y="921"/>
                    <a:pt x="4342" y="1643"/>
                  </a:cubicBezTo>
                  <a:cubicBezTo>
                    <a:pt x="5171" y="3023"/>
                    <a:pt x="4582" y="4631"/>
                    <a:pt x="3296" y="5473"/>
                  </a:cubicBezTo>
                  <a:cubicBezTo>
                    <a:pt x="3244" y="5508"/>
                    <a:pt x="3277" y="5579"/>
                    <a:pt x="3326" y="5579"/>
                  </a:cubicBezTo>
                  <a:cubicBezTo>
                    <a:pt x="3335" y="5579"/>
                    <a:pt x="3344" y="5577"/>
                    <a:pt x="3354" y="5572"/>
                  </a:cubicBezTo>
                  <a:cubicBezTo>
                    <a:pt x="4937" y="4754"/>
                    <a:pt x="5523" y="2846"/>
                    <a:pt x="4626" y="1288"/>
                  </a:cubicBezTo>
                  <a:cubicBezTo>
                    <a:pt x="4120" y="408"/>
                    <a:pt x="3264" y="1"/>
                    <a:pt x="23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8"/>
            <p:cNvSpPr/>
            <p:nvPr/>
          </p:nvSpPr>
          <p:spPr>
            <a:xfrm>
              <a:off x="2811474" y="7358234"/>
              <a:ext cx="66573" cy="96548"/>
            </a:xfrm>
            <a:custGeom>
              <a:avLst/>
              <a:gdLst/>
              <a:ahLst/>
              <a:cxnLst/>
              <a:rect l="l" t="t" r="r" b="b"/>
              <a:pathLst>
                <a:path w="1739" h="2522" extrusionOk="0">
                  <a:moveTo>
                    <a:pt x="1660" y="1"/>
                  </a:moveTo>
                  <a:cubicBezTo>
                    <a:pt x="1655" y="1"/>
                    <a:pt x="1650" y="2"/>
                    <a:pt x="1644" y="3"/>
                  </a:cubicBezTo>
                  <a:cubicBezTo>
                    <a:pt x="658" y="267"/>
                    <a:pt x="0" y="1495"/>
                    <a:pt x="430" y="2456"/>
                  </a:cubicBezTo>
                  <a:cubicBezTo>
                    <a:pt x="451" y="2503"/>
                    <a:pt x="485" y="2522"/>
                    <a:pt x="522" y="2522"/>
                  </a:cubicBezTo>
                  <a:cubicBezTo>
                    <a:pt x="595" y="2522"/>
                    <a:pt x="674" y="2444"/>
                    <a:pt x="661" y="2360"/>
                  </a:cubicBezTo>
                  <a:cubicBezTo>
                    <a:pt x="521" y="1421"/>
                    <a:pt x="837" y="592"/>
                    <a:pt x="1688" y="105"/>
                  </a:cubicBezTo>
                  <a:cubicBezTo>
                    <a:pt x="1738" y="75"/>
                    <a:pt x="1713" y="1"/>
                    <a:pt x="16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8"/>
            <p:cNvSpPr/>
            <p:nvPr/>
          </p:nvSpPr>
          <p:spPr>
            <a:xfrm>
              <a:off x="2715880" y="7316352"/>
              <a:ext cx="105277" cy="32119"/>
            </a:xfrm>
            <a:custGeom>
              <a:avLst/>
              <a:gdLst/>
              <a:ahLst/>
              <a:cxnLst/>
              <a:rect l="l" t="t" r="r" b="b"/>
              <a:pathLst>
                <a:path w="2750" h="839" extrusionOk="0">
                  <a:moveTo>
                    <a:pt x="687" y="1"/>
                  </a:moveTo>
                  <a:cubicBezTo>
                    <a:pt x="484" y="1"/>
                    <a:pt x="279" y="22"/>
                    <a:pt x="72" y="70"/>
                  </a:cubicBezTo>
                  <a:cubicBezTo>
                    <a:pt x="1" y="86"/>
                    <a:pt x="16" y="199"/>
                    <a:pt x="88" y="199"/>
                  </a:cubicBezTo>
                  <a:cubicBezTo>
                    <a:pt x="89" y="199"/>
                    <a:pt x="90" y="199"/>
                    <a:pt x="91" y="199"/>
                  </a:cubicBezTo>
                  <a:cubicBezTo>
                    <a:pt x="171" y="197"/>
                    <a:pt x="250" y="195"/>
                    <a:pt x="330" y="195"/>
                  </a:cubicBezTo>
                  <a:cubicBezTo>
                    <a:pt x="1081" y="195"/>
                    <a:pt x="1824" y="324"/>
                    <a:pt x="2434" y="802"/>
                  </a:cubicBezTo>
                  <a:cubicBezTo>
                    <a:pt x="2466" y="828"/>
                    <a:pt x="2500" y="838"/>
                    <a:pt x="2531" y="838"/>
                  </a:cubicBezTo>
                  <a:cubicBezTo>
                    <a:pt x="2658" y="838"/>
                    <a:pt x="2749" y="659"/>
                    <a:pt x="2607" y="579"/>
                  </a:cubicBezTo>
                  <a:cubicBezTo>
                    <a:pt x="2008" y="243"/>
                    <a:pt x="1362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8"/>
          <p:cNvGrpSpPr/>
          <p:nvPr/>
        </p:nvGrpSpPr>
        <p:grpSpPr>
          <a:xfrm>
            <a:off x="-282932" y="1848171"/>
            <a:ext cx="799966" cy="729411"/>
            <a:chOff x="804500" y="3769000"/>
            <a:chExt cx="1098100" cy="1001250"/>
          </a:xfrm>
        </p:grpSpPr>
        <p:sp>
          <p:nvSpPr>
            <p:cNvPr id="710" name="Google Shape;710;p8"/>
            <p:cNvSpPr/>
            <p:nvPr/>
          </p:nvSpPr>
          <p:spPr>
            <a:xfrm>
              <a:off x="1510288" y="4307894"/>
              <a:ext cx="300406" cy="300609"/>
            </a:xfrm>
            <a:custGeom>
              <a:avLst/>
              <a:gdLst/>
              <a:ahLst/>
              <a:cxnLst/>
              <a:rect l="l" t="t" r="r" b="b"/>
              <a:pathLst>
                <a:path w="4723" h="4726" extrusionOk="0">
                  <a:moveTo>
                    <a:pt x="2300" y="1"/>
                  </a:moveTo>
                  <a:cubicBezTo>
                    <a:pt x="2300" y="1"/>
                    <a:pt x="2129" y="1091"/>
                    <a:pt x="2096" y="2101"/>
                  </a:cubicBezTo>
                  <a:cubicBezTo>
                    <a:pt x="1297" y="2159"/>
                    <a:pt x="1" y="2426"/>
                    <a:pt x="1" y="2426"/>
                  </a:cubicBezTo>
                  <a:cubicBezTo>
                    <a:pt x="1" y="2426"/>
                    <a:pt x="1083" y="2594"/>
                    <a:pt x="2093" y="2627"/>
                  </a:cubicBezTo>
                  <a:cubicBezTo>
                    <a:pt x="2115" y="3657"/>
                    <a:pt x="2300" y="4725"/>
                    <a:pt x="2300" y="4725"/>
                  </a:cubicBezTo>
                  <a:cubicBezTo>
                    <a:pt x="2300" y="4725"/>
                    <a:pt x="2564" y="3431"/>
                    <a:pt x="2622" y="2633"/>
                  </a:cubicBezTo>
                  <a:cubicBezTo>
                    <a:pt x="3651" y="2608"/>
                    <a:pt x="4722" y="2426"/>
                    <a:pt x="4722" y="2426"/>
                  </a:cubicBezTo>
                  <a:cubicBezTo>
                    <a:pt x="4722" y="2426"/>
                    <a:pt x="3420" y="2159"/>
                    <a:pt x="2622" y="2101"/>
                  </a:cubicBezTo>
                  <a:cubicBezTo>
                    <a:pt x="2567" y="1303"/>
                    <a:pt x="2300" y="1"/>
                    <a:pt x="23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8"/>
            <p:cNvSpPr/>
            <p:nvPr/>
          </p:nvSpPr>
          <p:spPr>
            <a:xfrm>
              <a:off x="860600" y="3776700"/>
              <a:ext cx="993475" cy="993550"/>
            </a:xfrm>
            <a:custGeom>
              <a:avLst/>
              <a:gdLst/>
              <a:ahLst/>
              <a:cxnLst/>
              <a:rect l="l" t="t" r="r" b="b"/>
              <a:pathLst>
                <a:path w="39739" h="39742" extrusionOk="0">
                  <a:moveTo>
                    <a:pt x="19868" y="1"/>
                  </a:moveTo>
                  <a:cubicBezTo>
                    <a:pt x="14598" y="1"/>
                    <a:pt x="9546" y="2096"/>
                    <a:pt x="5818" y="5821"/>
                  </a:cubicBezTo>
                  <a:cubicBezTo>
                    <a:pt x="2093" y="9546"/>
                    <a:pt x="0" y="14601"/>
                    <a:pt x="0" y="19871"/>
                  </a:cubicBezTo>
                  <a:cubicBezTo>
                    <a:pt x="0" y="25141"/>
                    <a:pt x="2093" y="30196"/>
                    <a:pt x="5818" y="33921"/>
                  </a:cubicBezTo>
                  <a:cubicBezTo>
                    <a:pt x="9546" y="37647"/>
                    <a:pt x="14598" y="39742"/>
                    <a:pt x="19868" y="39742"/>
                  </a:cubicBezTo>
                  <a:cubicBezTo>
                    <a:pt x="25138" y="39742"/>
                    <a:pt x="30193" y="37647"/>
                    <a:pt x="33918" y="33921"/>
                  </a:cubicBezTo>
                  <a:cubicBezTo>
                    <a:pt x="37646" y="30196"/>
                    <a:pt x="39738" y="25141"/>
                    <a:pt x="39738" y="19871"/>
                  </a:cubicBezTo>
                  <a:cubicBezTo>
                    <a:pt x="39738" y="14601"/>
                    <a:pt x="37646" y="9546"/>
                    <a:pt x="33918" y="5821"/>
                  </a:cubicBezTo>
                  <a:cubicBezTo>
                    <a:pt x="30193" y="2096"/>
                    <a:pt x="25138" y="1"/>
                    <a:pt x="198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8"/>
            <p:cNvSpPr/>
            <p:nvPr/>
          </p:nvSpPr>
          <p:spPr>
            <a:xfrm>
              <a:off x="1405800" y="3779125"/>
              <a:ext cx="339800" cy="184900"/>
            </a:xfrm>
            <a:custGeom>
              <a:avLst/>
              <a:gdLst/>
              <a:ahLst/>
              <a:cxnLst/>
              <a:rect l="l" t="t" r="r" b="b"/>
              <a:pathLst>
                <a:path w="13592" h="7396" extrusionOk="0">
                  <a:moveTo>
                    <a:pt x="1" y="0"/>
                  </a:moveTo>
                  <a:cubicBezTo>
                    <a:pt x="337" y="490"/>
                    <a:pt x="706" y="956"/>
                    <a:pt x="1097" y="1393"/>
                  </a:cubicBezTo>
                  <a:cubicBezTo>
                    <a:pt x="2259" y="2693"/>
                    <a:pt x="3619" y="3813"/>
                    <a:pt x="5073" y="4774"/>
                  </a:cubicBezTo>
                  <a:cubicBezTo>
                    <a:pt x="5761" y="5229"/>
                    <a:pt x="6474" y="5669"/>
                    <a:pt x="7220" y="6019"/>
                  </a:cubicBezTo>
                  <a:cubicBezTo>
                    <a:pt x="8195" y="6473"/>
                    <a:pt x="9222" y="6801"/>
                    <a:pt x="10273" y="7016"/>
                  </a:cubicBezTo>
                  <a:cubicBezTo>
                    <a:pt x="11369" y="7241"/>
                    <a:pt x="12476" y="7340"/>
                    <a:pt x="13591" y="7395"/>
                  </a:cubicBezTo>
                  <a:cubicBezTo>
                    <a:pt x="10331" y="3307"/>
                    <a:pt x="5497" y="534"/>
                    <a:pt x="1" y="0"/>
                  </a:cubicBezTo>
                  <a:close/>
                </a:path>
              </a:pathLst>
            </a:custGeom>
            <a:solidFill>
              <a:srgbClr val="FC567B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8"/>
            <p:cNvSpPr/>
            <p:nvPr/>
          </p:nvSpPr>
          <p:spPr>
            <a:xfrm>
              <a:off x="1193475" y="3784475"/>
              <a:ext cx="630375" cy="318650"/>
            </a:xfrm>
            <a:custGeom>
              <a:avLst/>
              <a:gdLst/>
              <a:ahLst/>
              <a:cxnLst/>
              <a:rect l="l" t="t" r="r" b="b"/>
              <a:pathLst>
                <a:path w="25215" h="12746" extrusionOk="0">
                  <a:moveTo>
                    <a:pt x="3064" y="1"/>
                  </a:moveTo>
                  <a:cubicBezTo>
                    <a:pt x="2013" y="191"/>
                    <a:pt x="989" y="458"/>
                    <a:pt x="0" y="808"/>
                  </a:cubicBezTo>
                  <a:cubicBezTo>
                    <a:pt x="1625" y="2988"/>
                    <a:pt x="3574" y="4938"/>
                    <a:pt x="5746" y="6570"/>
                  </a:cubicBezTo>
                  <a:cubicBezTo>
                    <a:pt x="8128" y="8363"/>
                    <a:pt x="10787" y="9794"/>
                    <a:pt x="13615" y="10739"/>
                  </a:cubicBezTo>
                  <a:cubicBezTo>
                    <a:pt x="16418" y="11669"/>
                    <a:pt x="19358" y="12080"/>
                    <a:pt x="22282" y="12418"/>
                  </a:cubicBezTo>
                  <a:cubicBezTo>
                    <a:pt x="23260" y="12531"/>
                    <a:pt x="24237" y="12636"/>
                    <a:pt x="25215" y="12746"/>
                  </a:cubicBezTo>
                  <a:cubicBezTo>
                    <a:pt x="24956" y="12036"/>
                    <a:pt x="24656" y="11344"/>
                    <a:pt x="24323" y="10675"/>
                  </a:cubicBezTo>
                  <a:cubicBezTo>
                    <a:pt x="24144" y="10695"/>
                    <a:pt x="23967" y="10717"/>
                    <a:pt x="23791" y="10733"/>
                  </a:cubicBezTo>
                  <a:cubicBezTo>
                    <a:pt x="22964" y="10814"/>
                    <a:pt x="22134" y="10857"/>
                    <a:pt x="21306" y="10857"/>
                  </a:cubicBezTo>
                  <a:cubicBezTo>
                    <a:pt x="19505" y="10857"/>
                    <a:pt x="17710" y="10654"/>
                    <a:pt x="15958" y="10194"/>
                  </a:cubicBezTo>
                  <a:cubicBezTo>
                    <a:pt x="14780" y="9885"/>
                    <a:pt x="13607" y="9500"/>
                    <a:pt x="12547" y="8889"/>
                  </a:cubicBezTo>
                  <a:cubicBezTo>
                    <a:pt x="11682" y="8393"/>
                    <a:pt x="10895" y="7773"/>
                    <a:pt x="10165" y="7096"/>
                  </a:cubicBezTo>
                  <a:cubicBezTo>
                    <a:pt x="8684" y="5725"/>
                    <a:pt x="7448" y="4120"/>
                    <a:pt x="6079" y="2641"/>
                  </a:cubicBezTo>
                  <a:cubicBezTo>
                    <a:pt x="5171" y="1658"/>
                    <a:pt x="4185" y="728"/>
                    <a:pt x="3064" y="1"/>
                  </a:cubicBezTo>
                  <a:close/>
                </a:path>
              </a:pathLst>
            </a:custGeom>
            <a:solidFill>
              <a:srgbClr val="FC567B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8"/>
            <p:cNvSpPr/>
            <p:nvPr/>
          </p:nvSpPr>
          <p:spPr>
            <a:xfrm>
              <a:off x="989300" y="3874850"/>
              <a:ext cx="864775" cy="429675"/>
            </a:xfrm>
            <a:custGeom>
              <a:avLst/>
              <a:gdLst/>
              <a:ahLst/>
              <a:cxnLst/>
              <a:rect l="l" t="t" r="r" b="b"/>
              <a:pathLst>
                <a:path w="34591" h="17187" extrusionOk="0">
                  <a:moveTo>
                    <a:pt x="2881" y="1"/>
                  </a:moveTo>
                  <a:cubicBezTo>
                    <a:pt x="1837" y="777"/>
                    <a:pt x="871" y="1650"/>
                    <a:pt x="1" y="2614"/>
                  </a:cubicBezTo>
                  <a:cubicBezTo>
                    <a:pt x="3120" y="3467"/>
                    <a:pt x="6397" y="3784"/>
                    <a:pt x="9387" y="5086"/>
                  </a:cubicBezTo>
                  <a:cubicBezTo>
                    <a:pt x="10805" y="5706"/>
                    <a:pt x="12154" y="6543"/>
                    <a:pt x="13360" y="7509"/>
                  </a:cubicBezTo>
                  <a:cubicBezTo>
                    <a:pt x="14535" y="8451"/>
                    <a:pt x="15598" y="9519"/>
                    <a:pt x="16683" y="10560"/>
                  </a:cubicBezTo>
                  <a:cubicBezTo>
                    <a:pt x="17779" y="11609"/>
                    <a:pt x="18899" y="12644"/>
                    <a:pt x="20171" y="13476"/>
                  </a:cubicBezTo>
                  <a:cubicBezTo>
                    <a:pt x="21509" y="14351"/>
                    <a:pt x="22971" y="15050"/>
                    <a:pt x="24475" y="15582"/>
                  </a:cubicBezTo>
                  <a:cubicBezTo>
                    <a:pt x="27514" y="16656"/>
                    <a:pt x="30741" y="17044"/>
                    <a:pt x="33949" y="17168"/>
                  </a:cubicBezTo>
                  <a:cubicBezTo>
                    <a:pt x="34150" y="17176"/>
                    <a:pt x="34351" y="17179"/>
                    <a:pt x="34552" y="17187"/>
                  </a:cubicBezTo>
                  <a:cubicBezTo>
                    <a:pt x="34577" y="16777"/>
                    <a:pt x="34590" y="16361"/>
                    <a:pt x="34590" y="15945"/>
                  </a:cubicBezTo>
                  <a:cubicBezTo>
                    <a:pt x="34590" y="15574"/>
                    <a:pt x="34579" y="15207"/>
                    <a:pt x="34560" y="14841"/>
                  </a:cubicBezTo>
                  <a:cubicBezTo>
                    <a:pt x="33753" y="15012"/>
                    <a:pt x="32933" y="15128"/>
                    <a:pt x="32107" y="15169"/>
                  </a:cubicBezTo>
                  <a:cubicBezTo>
                    <a:pt x="31823" y="15183"/>
                    <a:pt x="31538" y="15190"/>
                    <a:pt x="31253" y="15190"/>
                  </a:cubicBezTo>
                  <a:cubicBezTo>
                    <a:pt x="28809" y="15190"/>
                    <a:pt x="26365" y="14668"/>
                    <a:pt x="24103" y="13748"/>
                  </a:cubicBezTo>
                  <a:cubicBezTo>
                    <a:pt x="22842" y="13236"/>
                    <a:pt x="21631" y="12600"/>
                    <a:pt x="20496" y="11843"/>
                  </a:cubicBezTo>
                  <a:cubicBezTo>
                    <a:pt x="19359" y="11083"/>
                    <a:pt x="18329" y="10194"/>
                    <a:pt x="17352" y="9236"/>
                  </a:cubicBezTo>
                  <a:cubicBezTo>
                    <a:pt x="15111" y="7038"/>
                    <a:pt x="13186" y="4494"/>
                    <a:pt x="10576" y="2705"/>
                  </a:cubicBezTo>
                  <a:cubicBezTo>
                    <a:pt x="9142" y="1722"/>
                    <a:pt x="7550" y="1094"/>
                    <a:pt x="5874" y="665"/>
                  </a:cubicBezTo>
                  <a:cubicBezTo>
                    <a:pt x="4882" y="411"/>
                    <a:pt x="3880" y="210"/>
                    <a:pt x="2881" y="1"/>
                  </a:cubicBezTo>
                  <a:close/>
                </a:path>
              </a:pathLst>
            </a:custGeom>
            <a:solidFill>
              <a:srgbClr val="FC567B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8"/>
            <p:cNvSpPr/>
            <p:nvPr/>
          </p:nvSpPr>
          <p:spPr>
            <a:xfrm>
              <a:off x="916200" y="4018025"/>
              <a:ext cx="920450" cy="434225"/>
            </a:xfrm>
            <a:custGeom>
              <a:avLst/>
              <a:gdLst/>
              <a:ahLst/>
              <a:cxnLst/>
              <a:rect l="l" t="t" r="r" b="b"/>
              <a:pathLst>
                <a:path w="36818" h="17369" extrusionOk="0">
                  <a:moveTo>
                    <a:pt x="609" y="1"/>
                  </a:moveTo>
                  <a:cubicBezTo>
                    <a:pt x="395" y="356"/>
                    <a:pt x="191" y="717"/>
                    <a:pt x="1" y="1086"/>
                  </a:cubicBezTo>
                  <a:cubicBezTo>
                    <a:pt x="1372" y="3957"/>
                    <a:pt x="3605" y="6394"/>
                    <a:pt x="6157" y="8285"/>
                  </a:cubicBezTo>
                  <a:cubicBezTo>
                    <a:pt x="9406" y="10689"/>
                    <a:pt x="13250" y="12388"/>
                    <a:pt x="17225" y="13123"/>
                  </a:cubicBezTo>
                  <a:cubicBezTo>
                    <a:pt x="19246" y="13497"/>
                    <a:pt x="21298" y="13712"/>
                    <a:pt x="23329" y="14015"/>
                  </a:cubicBezTo>
                  <a:cubicBezTo>
                    <a:pt x="25276" y="14304"/>
                    <a:pt x="27223" y="14624"/>
                    <a:pt x="29144" y="15048"/>
                  </a:cubicBezTo>
                  <a:cubicBezTo>
                    <a:pt x="31559" y="15584"/>
                    <a:pt x="33952" y="16306"/>
                    <a:pt x="36184" y="17369"/>
                  </a:cubicBezTo>
                  <a:cubicBezTo>
                    <a:pt x="36430" y="16733"/>
                    <a:pt x="36639" y="16083"/>
                    <a:pt x="36818" y="15416"/>
                  </a:cubicBezTo>
                  <a:cubicBezTo>
                    <a:pt x="36350" y="15119"/>
                    <a:pt x="35873" y="14830"/>
                    <a:pt x="35389" y="14560"/>
                  </a:cubicBezTo>
                  <a:lnTo>
                    <a:pt x="35392" y="14560"/>
                  </a:lnTo>
                  <a:cubicBezTo>
                    <a:pt x="33574" y="13539"/>
                    <a:pt x="31631" y="12702"/>
                    <a:pt x="29590" y="12250"/>
                  </a:cubicBezTo>
                  <a:cubicBezTo>
                    <a:pt x="28021" y="11903"/>
                    <a:pt x="26432" y="11655"/>
                    <a:pt x="24841" y="11454"/>
                  </a:cubicBezTo>
                  <a:cubicBezTo>
                    <a:pt x="21551" y="11033"/>
                    <a:pt x="18239" y="10772"/>
                    <a:pt x="14976" y="10163"/>
                  </a:cubicBezTo>
                  <a:cubicBezTo>
                    <a:pt x="11873" y="9585"/>
                    <a:pt x="8748" y="8685"/>
                    <a:pt x="6099" y="6914"/>
                  </a:cubicBezTo>
                  <a:cubicBezTo>
                    <a:pt x="4781" y="6033"/>
                    <a:pt x="3613" y="4946"/>
                    <a:pt x="2655" y="3685"/>
                  </a:cubicBezTo>
                  <a:cubicBezTo>
                    <a:pt x="1799" y="2561"/>
                    <a:pt x="1130" y="1311"/>
                    <a:pt x="609" y="1"/>
                  </a:cubicBezTo>
                  <a:close/>
                </a:path>
              </a:pathLst>
            </a:custGeom>
            <a:solidFill>
              <a:srgbClr val="FC567B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8"/>
            <p:cNvSpPr/>
            <p:nvPr/>
          </p:nvSpPr>
          <p:spPr>
            <a:xfrm>
              <a:off x="863750" y="4181225"/>
              <a:ext cx="877425" cy="499475"/>
            </a:xfrm>
            <a:custGeom>
              <a:avLst/>
              <a:gdLst/>
              <a:ahLst/>
              <a:cxnLst/>
              <a:rect l="l" t="t" r="r" b="b"/>
              <a:pathLst>
                <a:path w="35097" h="19979" extrusionOk="0">
                  <a:moveTo>
                    <a:pt x="221" y="1"/>
                  </a:moveTo>
                  <a:cubicBezTo>
                    <a:pt x="128" y="494"/>
                    <a:pt x="59" y="995"/>
                    <a:pt x="1" y="1501"/>
                  </a:cubicBezTo>
                  <a:cubicBezTo>
                    <a:pt x="1397" y="1804"/>
                    <a:pt x="2727" y="2371"/>
                    <a:pt x="3927" y="3148"/>
                  </a:cubicBezTo>
                  <a:cubicBezTo>
                    <a:pt x="5196" y="3968"/>
                    <a:pt x="6322" y="4995"/>
                    <a:pt x="7360" y="6091"/>
                  </a:cubicBezTo>
                  <a:cubicBezTo>
                    <a:pt x="9549" y="8398"/>
                    <a:pt x="11388" y="11031"/>
                    <a:pt x="13698" y="13225"/>
                  </a:cubicBezTo>
                  <a:cubicBezTo>
                    <a:pt x="16105" y="15510"/>
                    <a:pt x="19089" y="17162"/>
                    <a:pt x="22206" y="18266"/>
                  </a:cubicBezTo>
                  <a:cubicBezTo>
                    <a:pt x="25064" y="19282"/>
                    <a:pt x="28084" y="19852"/>
                    <a:pt x="31116" y="19979"/>
                  </a:cubicBezTo>
                  <a:cubicBezTo>
                    <a:pt x="32605" y="18935"/>
                    <a:pt x="33946" y="17693"/>
                    <a:pt x="35097" y="16292"/>
                  </a:cubicBezTo>
                  <a:lnTo>
                    <a:pt x="35097" y="16292"/>
                  </a:lnTo>
                  <a:cubicBezTo>
                    <a:pt x="34778" y="16353"/>
                    <a:pt x="34458" y="16405"/>
                    <a:pt x="34136" y="16449"/>
                  </a:cubicBezTo>
                  <a:cubicBezTo>
                    <a:pt x="33404" y="16550"/>
                    <a:pt x="32674" y="16601"/>
                    <a:pt x="31946" y="16601"/>
                  </a:cubicBezTo>
                  <a:cubicBezTo>
                    <a:pt x="30913" y="16601"/>
                    <a:pt x="29884" y="16499"/>
                    <a:pt x="28855" y="16292"/>
                  </a:cubicBezTo>
                  <a:cubicBezTo>
                    <a:pt x="27099" y="15942"/>
                    <a:pt x="25375" y="15436"/>
                    <a:pt x="23693" y="14822"/>
                  </a:cubicBezTo>
                  <a:cubicBezTo>
                    <a:pt x="20287" y="13577"/>
                    <a:pt x="17002" y="11898"/>
                    <a:pt x="14078" y="9745"/>
                  </a:cubicBezTo>
                  <a:cubicBezTo>
                    <a:pt x="11559" y="7889"/>
                    <a:pt x="9434" y="5587"/>
                    <a:pt x="7044" y="3583"/>
                  </a:cubicBezTo>
                  <a:cubicBezTo>
                    <a:pt x="5915" y="2633"/>
                    <a:pt x="4715" y="1763"/>
                    <a:pt x="3393" y="1099"/>
                  </a:cubicBezTo>
                  <a:cubicBezTo>
                    <a:pt x="2388" y="593"/>
                    <a:pt x="1320" y="227"/>
                    <a:pt x="221" y="1"/>
                  </a:cubicBezTo>
                  <a:close/>
                </a:path>
              </a:pathLst>
            </a:custGeom>
            <a:solidFill>
              <a:srgbClr val="FC567B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8"/>
            <p:cNvSpPr/>
            <p:nvPr/>
          </p:nvSpPr>
          <p:spPr>
            <a:xfrm>
              <a:off x="898450" y="4463850"/>
              <a:ext cx="585300" cy="306400"/>
            </a:xfrm>
            <a:custGeom>
              <a:avLst/>
              <a:gdLst/>
              <a:ahLst/>
              <a:cxnLst/>
              <a:rect l="l" t="t" r="r" b="b"/>
              <a:pathLst>
                <a:path w="23412" h="12256" extrusionOk="0">
                  <a:moveTo>
                    <a:pt x="1" y="1"/>
                  </a:moveTo>
                  <a:lnTo>
                    <a:pt x="1" y="1"/>
                  </a:lnTo>
                  <a:cubicBezTo>
                    <a:pt x="562" y="1353"/>
                    <a:pt x="1270" y="2633"/>
                    <a:pt x="2104" y="3817"/>
                  </a:cubicBezTo>
                  <a:cubicBezTo>
                    <a:pt x="3580" y="4318"/>
                    <a:pt x="5078" y="4750"/>
                    <a:pt x="6559" y="5232"/>
                  </a:cubicBezTo>
                  <a:cubicBezTo>
                    <a:pt x="8481" y="5854"/>
                    <a:pt x="10361" y="6606"/>
                    <a:pt x="12093" y="7650"/>
                  </a:cubicBezTo>
                  <a:cubicBezTo>
                    <a:pt x="12952" y="8167"/>
                    <a:pt x="13737" y="8787"/>
                    <a:pt x="14510" y="9420"/>
                  </a:cubicBezTo>
                  <a:cubicBezTo>
                    <a:pt x="15281" y="10048"/>
                    <a:pt x="16030" y="10703"/>
                    <a:pt x="16729" y="11408"/>
                  </a:cubicBezTo>
                  <a:cubicBezTo>
                    <a:pt x="16997" y="11675"/>
                    <a:pt x="17255" y="11953"/>
                    <a:pt x="17509" y="12236"/>
                  </a:cubicBezTo>
                  <a:cubicBezTo>
                    <a:pt x="17789" y="12247"/>
                    <a:pt x="18070" y="12256"/>
                    <a:pt x="18354" y="12256"/>
                  </a:cubicBezTo>
                  <a:cubicBezTo>
                    <a:pt x="20105" y="12256"/>
                    <a:pt x="21798" y="12027"/>
                    <a:pt x="23412" y="11600"/>
                  </a:cubicBezTo>
                  <a:cubicBezTo>
                    <a:pt x="22214" y="10367"/>
                    <a:pt x="20909" y="9238"/>
                    <a:pt x="19472" y="8286"/>
                  </a:cubicBezTo>
                  <a:cubicBezTo>
                    <a:pt x="18271" y="7490"/>
                    <a:pt x="16988" y="6815"/>
                    <a:pt x="15636" y="6314"/>
                  </a:cubicBezTo>
                  <a:cubicBezTo>
                    <a:pt x="14304" y="5819"/>
                    <a:pt x="12946" y="5403"/>
                    <a:pt x="11581" y="5004"/>
                  </a:cubicBezTo>
                  <a:cubicBezTo>
                    <a:pt x="8968" y="4238"/>
                    <a:pt x="6322" y="3533"/>
                    <a:pt x="3844" y="2382"/>
                  </a:cubicBezTo>
                  <a:cubicBezTo>
                    <a:pt x="2462" y="1738"/>
                    <a:pt x="1173" y="940"/>
                    <a:pt x="1" y="1"/>
                  </a:cubicBezTo>
                  <a:close/>
                </a:path>
              </a:pathLst>
            </a:custGeom>
            <a:solidFill>
              <a:srgbClr val="FC567B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8"/>
            <p:cNvSpPr/>
            <p:nvPr/>
          </p:nvSpPr>
          <p:spPr>
            <a:xfrm>
              <a:off x="804500" y="3769000"/>
              <a:ext cx="670500" cy="862575"/>
            </a:xfrm>
            <a:custGeom>
              <a:avLst/>
              <a:gdLst/>
              <a:ahLst/>
              <a:cxnLst/>
              <a:rect l="l" t="t" r="r" b="b"/>
              <a:pathLst>
                <a:path w="26820" h="34503" extrusionOk="0">
                  <a:moveTo>
                    <a:pt x="22170" y="0"/>
                  </a:moveTo>
                  <a:cubicBezTo>
                    <a:pt x="15422" y="0"/>
                    <a:pt x="8606" y="3709"/>
                    <a:pt x="5050" y="9375"/>
                  </a:cubicBezTo>
                  <a:cubicBezTo>
                    <a:pt x="0" y="17418"/>
                    <a:pt x="1391" y="27982"/>
                    <a:pt x="8263" y="34491"/>
                  </a:cubicBezTo>
                  <a:cubicBezTo>
                    <a:pt x="8272" y="34499"/>
                    <a:pt x="8281" y="34502"/>
                    <a:pt x="8291" y="34502"/>
                  </a:cubicBezTo>
                  <a:cubicBezTo>
                    <a:pt x="8323" y="34502"/>
                    <a:pt x="8351" y="34462"/>
                    <a:pt x="8321" y="34430"/>
                  </a:cubicBezTo>
                  <a:cubicBezTo>
                    <a:pt x="1944" y="27767"/>
                    <a:pt x="545" y="17550"/>
                    <a:pt x="5477" y="9626"/>
                  </a:cubicBezTo>
                  <a:cubicBezTo>
                    <a:pt x="9249" y="3564"/>
                    <a:pt x="15847" y="505"/>
                    <a:pt x="22689" y="505"/>
                  </a:cubicBezTo>
                  <a:cubicBezTo>
                    <a:pt x="23986" y="505"/>
                    <a:pt x="25292" y="614"/>
                    <a:pt x="26589" y="835"/>
                  </a:cubicBezTo>
                  <a:cubicBezTo>
                    <a:pt x="26598" y="836"/>
                    <a:pt x="26606" y="837"/>
                    <a:pt x="26615" y="837"/>
                  </a:cubicBezTo>
                  <a:cubicBezTo>
                    <a:pt x="26761" y="837"/>
                    <a:pt x="26819" y="620"/>
                    <a:pt x="26658" y="579"/>
                  </a:cubicBezTo>
                  <a:cubicBezTo>
                    <a:pt x="25190" y="187"/>
                    <a:pt x="23682" y="0"/>
                    <a:pt x="221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8"/>
            <p:cNvSpPr/>
            <p:nvPr/>
          </p:nvSpPr>
          <p:spPr>
            <a:xfrm>
              <a:off x="1426425" y="4198900"/>
              <a:ext cx="476175" cy="566200"/>
            </a:xfrm>
            <a:custGeom>
              <a:avLst/>
              <a:gdLst/>
              <a:ahLst/>
              <a:cxnLst/>
              <a:rect l="l" t="t" r="r" b="b"/>
              <a:pathLst>
                <a:path w="19047" h="22648" extrusionOk="0">
                  <a:moveTo>
                    <a:pt x="16877" y="0"/>
                  </a:moveTo>
                  <a:cubicBezTo>
                    <a:pt x="16814" y="0"/>
                    <a:pt x="16748" y="42"/>
                    <a:pt x="16753" y="117"/>
                  </a:cubicBezTo>
                  <a:cubicBezTo>
                    <a:pt x="17089" y="5530"/>
                    <a:pt x="15990" y="10715"/>
                    <a:pt x="12565" y="15056"/>
                  </a:cubicBezTo>
                  <a:cubicBezTo>
                    <a:pt x="9429" y="19027"/>
                    <a:pt x="4928" y="21439"/>
                    <a:pt x="57" y="22540"/>
                  </a:cubicBezTo>
                  <a:cubicBezTo>
                    <a:pt x="1" y="22553"/>
                    <a:pt x="10" y="22647"/>
                    <a:pt x="69" y="22647"/>
                  </a:cubicBezTo>
                  <a:cubicBezTo>
                    <a:pt x="70" y="22647"/>
                    <a:pt x="72" y="22647"/>
                    <a:pt x="74" y="22647"/>
                  </a:cubicBezTo>
                  <a:cubicBezTo>
                    <a:pt x="10759" y="21615"/>
                    <a:pt x="19046" y="10695"/>
                    <a:pt x="16987" y="84"/>
                  </a:cubicBezTo>
                  <a:cubicBezTo>
                    <a:pt x="16976" y="27"/>
                    <a:pt x="16927" y="0"/>
                    <a:pt x="168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0" name="Google Shape;720;p8"/>
          <p:cNvSpPr/>
          <p:nvPr/>
        </p:nvSpPr>
        <p:spPr>
          <a:xfrm>
            <a:off x="1717965" y="4472215"/>
            <a:ext cx="391241" cy="391265"/>
          </a:xfrm>
          <a:custGeom>
            <a:avLst/>
            <a:gdLst/>
            <a:ahLst/>
            <a:cxnLst/>
            <a:rect l="l" t="t" r="r" b="b"/>
            <a:pathLst>
              <a:path w="9444" h="9444" extrusionOk="0">
                <a:moveTo>
                  <a:pt x="4595" y="0"/>
                </a:moveTo>
                <a:cubicBezTo>
                  <a:pt x="4595" y="0"/>
                  <a:pt x="4257" y="2178"/>
                  <a:pt x="4191" y="4202"/>
                </a:cubicBezTo>
                <a:cubicBezTo>
                  <a:pt x="2591" y="4314"/>
                  <a:pt x="0" y="4846"/>
                  <a:pt x="0" y="4846"/>
                </a:cubicBezTo>
                <a:cubicBezTo>
                  <a:pt x="0" y="4846"/>
                  <a:pt x="2164" y="5184"/>
                  <a:pt x="4182" y="5253"/>
                </a:cubicBezTo>
                <a:cubicBezTo>
                  <a:pt x="4229" y="7310"/>
                  <a:pt x="4595" y="9444"/>
                  <a:pt x="4595" y="9444"/>
                </a:cubicBezTo>
                <a:cubicBezTo>
                  <a:pt x="4595" y="9444"/>
                  <a:pt x="5127" y="6858"/>
                  <a:pt x="5242" y="5259"/>
                </a:cubicBezTo>
                <a:cubicBezTo>
                  <a:pt x="7305" y="5215"/>
                  <a:pt x="9444" y="4846"/>
                  <a:pt x="9444" y="4846"/>
                </a:cubicBezTo>
                <a:cubicBezTo>
                  <a:pt x="9444" y="4846"/>
                  <a:pt x="6842" y="4312"/>
                  <a:pt x="5242" y="4199"/>
                </a:cubicBezTo>
                <a:cubicBezTo>
                  <a:pt x="5130" y="2602"/>
                  <a:pt x="4595" y="0"/>
                  <a:pt x="459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3" name="Google Shape;723;p9"/>
          <p:cNvGrpSpPr/>
          <p:nvPr/>
        </p:nvGrpSpPr>
        <p:grpSpPr>
          <a:xfrm rot="1341219">
            <a:off x="767622" y="-2612320"/>
            <a:ext cx="11833708" cy="11809410"/>
            <a:chOff x="715101" y="-3451112"/>
            <a:chExt cx="11834400" cy="11810100"/>
          </a:xfrm>
        </p:grpSpPr>
        <p:sp>
          <p:nvSpPr>
            <p:cNvPr id="724" name="Google Shape;724;p9"/>
            <p:cNvSpPr/>
            <p:nvPr/>
          </p:nvSpPr>
          <p:spPr>
            <a:xfrm rot="-6776989">
              <a:off x="5404223" y="1095612"/>
              <a:ext cx="4500098" cy="4522828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9"/>
            <p:cNvSpPr/>
            <p:nvPr/>
          </p:nvSpPr>
          <p:spPr>
            <a:xfrm rot="-6776953">
              <a:off x="2134015" y="-2067137"/>
              <a:ext cx="8996572" cy="9042149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9"/>
            <p:cNvSpPr/>
            <p:nvPr/>
          </p:nvSpPr>
          <p:spPr>
            <a:xfrm rot="-6776992">
              <a:off x="4667612" y="174813"/>
              <a:ext cx="5861890" cy="5891474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9"/>
            <p:cNvSpPr/>
            <p:nvPr/>
          </p:nvSpPr>
          <p:spPr>
            <a:xfrm rot="-6777112">
              <a:off x="3332868" y="-797384"/>
              <a:ext cx="7455425" cy="7492969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9"/>
            <p:cNvSpPr/>
            <p:nvPr/>
          </p:nvSpPr>
          <p:spPr>
            <a:xfrm rot="-6777140">
              <a:off x="6026939" y="1845677"/>
              <a:ext cx="3941120" cy="3960896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9" name="Google Shape;729;p9"/>
          <p:cNvGrpSpPr/>
          <p:nvPr/>
        </p:nvGrpSpPr>
        <p:grpSpPr>
          <a:xfrm rot="-1638481">
            <a:off x="-1030013" y="1663124"/>
            <a:ext cx="1429663" cy="1722496"/>
            <a:chOff x="53198" y="-1377442"/>
            <a:chExt cx="1148270" cy="1383467"/>
          </a:xfrm>
        </p:grpSpPr>
        <p:sp>
          <p:nvSpPr>
            <p:cNvPr id="730" name="Google Shape;730;p9"/>
            <p:cNvSpPr/>
            <p:nvPr/>
          </p:nvSpPr>
          <p:spPr>
            <a:xfrm>
              <a:off x="354042" y="-817681"/>
              <a:ext cx="389840" cy="348359"/>
            </a:xfrm>
            <a:custGeom>
              <a:avLst/>
              <a:gdLst/>
              <a:ahLst/>
              <a:cxnLst/>
              <a:rect l="l" t="t" r="r" b="b"/>
              <a:pathLst>
                <a:path w="8712" h="7785" extrusionOk="0">
                  <a:moveTo>
                    <a:pt x="36" y="1"/>
                  </a:moveTo>
                  <a:cubicBezTo>
                    <a:pt x="18" y="1"/>
                    <a:pt x="1" y="13"/>
                    <a:pt x="1" y="37"/>
                  </a:cubicBezTo>
                  <a:cubicBezTo>
                    <a:pt x="127" y="3090"/>
                    <a:pt x="1724" y="6546"/>
                    <a:pt x="4813" y="7578"/>
                  </a:cubicBezTo>
                  <a:cubicBezTo>
                    <a:pt x="5237" y="7720"/>
                    <a:pt x="5603" y="7785"/>
                    <a:pt x="5917" y="7785"/>
                  </a:cubicBezTo>
                  <a:cubicBezTo>
                    <a:pt x="8712" y="7785"/>
                    <a:pt x="7395" y="2647"/>
                    <a:pt x="6237" y="954"/>
                  </a:cubicBezTo>
                  <a:cubicBezTo>
                    <a:pt x="6213" y="919"/>
                    <a:pt x="6181" y="905"/>
                    <a:pt x="6151" y="905"/>
                  </a:cubicBezTo>
                  <a:cubicBezTo>
                    <a:pt x="6084" y="905"/>
                    <a:pt x="6023" y="975"/>
                    <a:pt x="6061" y="1058"/>
                  </a:cubicBezTo>
                  <a:cubicBezTo>
                    <a:pt x="6674" y="2435"/>
                    <a:pt x="7222" y="3806"/>
                    <a:pt x="7255" y="5340"/>
                  </a:cubicBezTo>
                  <a:cubicBezTo>
                    <a:pt x="7279" y="6501"/>
                    <a:pt x="6824" y="7434"/>
                    <a:pt x="5640" y="7434"/>
                  </a:cubicBezTo>
                  <a:cubicBezTo>
                    <a:pt x="5415" y="7434"/>
                    <a:pt x="5162" y="7400"/>
                    <a:pt x="4882" y="7328"/>
                  </a:cubicBezTo>
                  <a:cubicBezTo>
                    <a:pt x="4268" y="7168"/>
                    <a:pt x="3706" y="6802"/>
                    <a:pt x="3211" y="6416"/>
                  </a:cubicBezTo>
                  <a:cubicBezTo>
                    <a:pt x="1256" y="4894"/>
                    <a:pt x="367" y="2427"/>
                    <a:pt x="78" y="37"/>
                  </a:cubicBezTo>
                  <a:cubicBezTo>
                    <a:pt x="75" y="13"/>
                    <a:pt x="55" y="1"/>
                    <a:pt x="3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9"/>
            <p:cNvSpPr/>
            <p:nvPr/>
          </p:nvSpPr>
          <p:spPr>
            <a:xfrm>
              <a:off x="329117" y="-963607"/>
              <a:ext cx="246961" cy="350283"/>
            </a:xfrm>
            <a:custGeom>
              <a:avLst/>
              <a:gdLst/>
              <a:ahLst/>
              <a:cxnLst/>
              <a:rect l="l" t="t" r="r" b="b"/>
              <a:pathLst>
                <a:path w="5519" h="7828" extrusionOk="0">
                  <a:moveTo>
                    <a:pt x="3490" y="1"/>
                  </a:moveTo>
                  <a:cubicBezTo>
                    <a:pt x="1" y="1"/>
                    <a:pt x="4485" y="6858"/>
                    <a:pt x="5332" y="7800"/>
                  </a:cubicBezTo>
                  <a:cubicBezTo>
                    <a:pt x="5350" y="7820"/>
                    <a:pt x="5371" y="7828"/>
                    <a:pt x="5392" y="7828"/>
                  </a:cubicBezTo>
                  <a:cubicBezTo>
                    <a:pt x="5456" y="7828"/>
                    <a:pt x="5519" y="7752"/>
                    <a:pt x="5478" y="7684"/>
                  </a:cubicBezTo>
                  <a:cubicBezTo>
                    <a:pt x="4938" y="6764"/>
                    <a:pt x="4374" y="5859"/>
                    <a:pt x="3889" y="4903"/>
                  </a:cubicBezTo>
                  <a:cubicBezTo>
                    <a:pt x="3539" y="4212"/>
                    <a:pt x="1540" y="553"/>
                    <a:pt x="3614" y="250"/>
                  </a:cubicBezTo>
                  <a:cubicBezTo>
                    <a:pt x="3760" y="228"/>
                    <a:pt x="3716" y="5"/>
                    <a:pt x="3581" y="2"/>
                  </a:cubicBezTo>
                  <a:cubicBezTo>
                    <a:pt x="3550" y="1"/>
                    <a:pt x="3520" y="1"/>
                    <a:pt x="3490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9"/>
            <p:cNvSpPr/>
            <p:nvPr/>
          </p:nvSpPr>
          <p:spPr>
            <a:xfrm>
              <a:off x="552547" y="-915144"/>
              <a:ext cx="56248" cy="91732"/>
            </a:xfrm>
            <a:custGeom>
              <a:avLst/>
              <a:gdLst/>
              <a:ahLst/>
              <a:cxnLst/>
              <a:rect l="l" t="t" r="r" b="b"/>
              <a:pathLst>
                <a:path w="1257" h="2050" extrusionOk="0">
                  <a:moveTo>
                    <a:pt x="155" y="1"/>
                  </a:moveTo>
                  <a:cubicBezTo>
                    <a:pt x="78" y="1"/>
                    <a:pt x="1" y="85"/>
                    <a:pt x="44" y="178"/>
                  </a:cubicBezTo>
                  <a:cubicBezTo>
                    <a:pt x="325" y="778"/>
                    <a:pt x="598" y="1381"/>
                    <a:pt x="909" y="1967"/>
                  </a:cubicBezTo>
                  <a:cubicBezTo>
                    <a:pt x="939" y="2025"/>
                    <a:pt x="987" y="2049"/>
                    <a:pt x="1036" y="2049"/>
                  </a:cubicBezTo>
                  <a:cubicBezTo>
                    <a:pt x="1145" y="2049"/>
                    <a:pt x="1257" y="1930"/>
                    <a:pt x="1192" y="1799"/>
                  </a:cubicBezTo>
                  <a:cubicBezTo>
                    <a:pt x="898" y="1210"/>
                    <a:pt x="567" y="637"/>
                    <a:pt x="248" y="59"/>
                  </a:cubicBezTo>
                  <a:cubicBezTo>
                    <a:pt x="225" y="18"/>
                    <a:pt x="190" y="1"/>
                    <a:pt x="15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9"/>
            <p:cNvSpPr/>
            <p:nvPr/>
          </p:nvSpPr>
          <p:spPr>
            <a:xfrm>
              <a:off x="326969" y="-1063306"/>
              <a:ext cx="452487" cy="386708"/>
            </a:xfrm>
            <a:custGeom>
              <a:avLst/>
              <a:gdLst/>
              <a:ahLst/>
              <a:cxnLst/>
              <a:rect l="l" t="t" r="r" b="b"/>
              <a:pathLst>
                <a:path w="10112" h="8642" extrusionOk="0">
                  <a:moveTo>
                    <a:pt x="3801" y="0"/>
                  </a:moveTo>
                  <a:cubicBezTo>
                    <a:pt x="1857" y="0"/>
                    <a:pt x="0" y="1620"/>
                    <a:pt x="1098" y="3698"/>
                  </a:cubicBezTo>
                  <a:cubicBezTo>
                    <a:pt x="1110" y="3719"/>
                    <a:pt x="1126" y="3727"/>
                    <a:pt x="1142" y="3727"/>
                  </a:cubicBezTo>
                  <a:cubicBezTo>
                    <a:pt x="1178" y="3727"/>
                    <a:pt x="1214" y="3686"/>
                    <a:pt x="1195" y="3643"/>
                  </a:cubicBezTo>
                  <a:cubicBezTo>
                    <a:pt x="387" y="1767"/>
                    <a:pt x="2014" y="356"/>
                    <a:pt x="3690" y="356"/>
                  </a:cubicBezTo>
                  <a:cubicBezTo>
                    <a:pt x="3923" y="356"/>
                    <a:pt x="4157" y="383"/>
                    <a:pt x="4386" y="441"/>
                  </a:cubicBezTo>
                  <a:cubicBezTo>
                    <a:pt x="5779" y="790"/>
                    <a:pt x="6767" y="1922"/>
                    <a:pt x="7486" y="3100"/>
                  </a:cubicBezTo>
                  <a:cubicBezTo>
                    <a:pt x="8535" y="4821"/>
                    <a:pt x="8967" y="6726"/>
                    <a:pt x="9749" y="8546"/>
                  </a:cubicBezTo>
                  <a:cubicBezTo>
                    <a:pt x="9777" y="8613"/>
                    <a:pt x="9836" y="8641"/>
                    <a:pt x="9898" y="8641"/>
                  </a:cubicBezTo>
                  <a:cubicBezTo>
                    <a:pt x="10001" y="8641"/>
                    <a:pt x="10111" y="8564"/>
                    <a:pt x="10104" y="8453"/>
                  </a:cubicBezTo>
                  <a:cubicBezTo>
                    <a:pt x="9939" y="5501"/>
                    <a:pt x="7786" y="1002"/>
                    <a:pt x="4719" y="127"/>
                  </a:cubicBezTo>
                  <a:cubicBezTo>
                    <a:pt x="4418" y="41"/>
                    <a:pt x="4108" y="0"/>
                    <a:pt x="380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9"/>
            <p:cNvSpPr/>
            <p:nvPr/>
          </p:nvSpPr>
          <p:spPr>
            <a:xfrm>
              <a:off x="175764" y="-1060353"/>
              <a:ext cx="632953" cy="735425"/>
            </a:xfrm>
            <a:custGeom>
              <a:avLst/>
              <a:gdLst/>
              <a:ahLst/>
              <a:cxnLst/>
              <a:rect l="l" t="t" r="r" b="b"/>
              <a:pathLst>
                <a:path w="14145" h="16435" extrusionOk="0">
                  <a:moveTo>
                    <a:pt x="1332" y="0"/>
                  </a:moveTo>
                  <a:cubicBezTo>
                    <a:pt x="1285" y="0"/>
                    <a:pt x="1241" y="26"/>
                    <a:pt x="1226" y="86"/>
                  </a:cubicBezTo>
                  <a:cubicBezTo>
                    <a:pt x="1" y="4915"/>
                    <a:pt x="2702" y="10777"/>
                    <a:pt x="6091" y="14119"/>
                  </a:cubicBezTo>
                  <a:cubicBezTo>
                    <a:pt x="7290" y="15303"/>
                    <a:pt x="8889" y="16435"/>
                    <a:pt x="10595" y="16435"/>
                  </a:cubicBezTo>
                  <a:cubicBezTo>
                    <a:pt x="11059" y="16435"/>
                    <a:pt x="11531" y="16351"/>
                    <a:pt x="12005" y="16162"/>
                  </a:cubicBezTo>
                  <a:cubicBezTo>
                    <a:pt x="14144" y="15308"/>
                    <a:pt x="14144" y="13045"/>
                    <a:pt x="13811" y="11110"/>
                  </a:cubicBezTo>
                  <a:lnTo>
                    <a:pt x="13811" y="11107"/>
                  </a:lnTo>
                  <a:cubicBezTo>
                    <a:pt x="13804" y="11064"/>
                    <a:pt x="13771" y="11045"/>
                    <a:pt x="13735" y="11045"/>
                  </a:cubicBezTo>
                  <a:cubicBezTo>
                    <a:pt x="13689" y="11045"/>
                    <a:pt x="13639" y="11077"/>
                    <a:pt x="13638" y="11132"/>
                  </a:cubicBezTo>
                  <a:cubicBezTo>
                    <a:pt x="13618" y="12219"/>
                    <a:pt x="13643" y="13563"/>
                    <a:pt x="13059" y="14510"/>
                  </a:cubicBezTo>
                  <a:cubicBezTo>
                    <a:pt x="12505" y="15414"/>
                    <a:pt x="11576" y="15784"/>
                    <a:pt x="10616" y="15784"/>
                  </a:cubicBezTo>
                  <a:cubicBezTo>
                    <a:pt x="9993" y="15784"/>
                    <a:pt x="9357" y="15629"/>
                    <a:pt x="8800" y="15364"/>
                  </a:cubicBezTo>
                  <a:cubicBezTo>
                    <a:pt x="6950" y="14482"/>
                    <a:pt x="5413" y="12643"/>
                    <a:pt x="4315" y="10964"/>
                  </a:cubicBezTo>
                  <a:cubicBezTo>
                    <a:pt x="3296" y="9405"/>
                    <a:pt x="2545" y="7690"/>
                    <a:pt x="2074" y="5892"/>
                  </a:cubicBezTo>
                  <a:cubicBezTo>
                    <a:pt x="1567" y="3965"/>
                    <a:pt x="1608" y="2076"/>
                    <a:pt x="1463" y="119"/>
                  </a:cubicBezTo>
                  <a:cubicBezTo>
                    <a:pt x="1456" y="45"/>
                    <a:pt x="1392" y="0"/>
                    <a:pt x="133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9"/>
            <p:cNvSpPr/>
            <p:nvPr/>
          </p:nvSpPr>
          <p:spPr>
            <a:xfrm>
              <a:off x="300434" y="-1225833"/>
              <a:ext cx="673226" cy="985474"/>
            </a:xfrm>
            <a:custGeom>
              <a:avLst/>
              <a:gdLst/>
              <a:ahLst/>
              <a:cxnLst/>
              <a:rect l="l" t="t" r="r" b="b"/>
              <a:pathLst>
                <a:path w="15045" h="22023" extrusionOk="0">
                  <a:moveTo>
                    <a:pt x="4196" y="0"/>
                  </a:moveTo>
                  <a:cubicBezTo>
                    <a:pt x="2522" y="0"/>
                    <a:pt x="912" y="716"/>
                    <a:pt x="23" y="2250"/>
                  </a:cubicBezTo>
                  <a:cubicBezTo>
                    <a:pt x="0" y="2289"/>
                    <a:pt x="37" y="2335"/>
                    <a:pt x="74" y="2335"/>
                  </a:cubicBezTo>
                  <a:cubicBezTo>
                    <a:pt x="87" y="2335"/>
                    <a:pt x="100" y="2330"/>
                    <a:pt x="111" y="2316"/>
                  </a:cubicBezTo>
                  <a:cubicBezTo>
                    <a:pt x="1146" y="1058"/>
                    <a:pt x="2622" y="459"/>
                    <a:pt x="4133" y="459"/>
                  </a:cubicBezTo>
                  <a:cubicBezTo>
                    <a:pt x="5109" y="459"/>
                    <a:pt x="6100" y="709"/>
                    <a:pt x="6997" y="1193"/>
                  </a:cubicBezTo>
                  <a:cubicBezTo>
                    <a:pt x="9183" y="2371"/>
                    <a:pt x="10725" y="4565"/>
                    <a:pt x="11865" y="6713"/>
                  </a:cubicBezTo>
                  <a:cubicBezTo>
                    <a:pt x="12980" y="8817"/>
                    <a:pt x="13759" y="11099"/>
                    <a:pt x="14158" y="13448"/>
                  </a:cubicBezTo>
                  <a:cubicBezTo>
                    <a:pt x="14648" y="16339"/>
                    <a:pt x="15045" y="20628"/>
                    <a:pt x="11570" y="21718"/>
                  </a:cubicBezTo>
                  <a:cubicBezTo>
                    <a:pt x="11415" y="21767"/>
                    <a:pt x="11429" y="22022"/>
                    <a:pt x="11596" y="22022"/>
                  </a:cubicBezTo>
                  <a:cubicBezTo>
                    <a:pt x="11601" y="22022"/>
                    <a:pt x="11606" y="22022"/>
                    <a:pt x="11611" y="22021"/>
                  </a:cubicBezTo>
                  <a:cubicBezTo>
                    <a:pt x="14472" y="21779"/>
                    <a:pt x="14946" y="18437"/>
                    <a:pt x="14902" y="16143"/>
                  </a:cubicBezTo>
                  <a:lnTo>
                    <a:pt x="14904" y="16143"/>
                  </a:lnTo>
                  <a:cubicBezTo>
                    <a:pt x="14841" y="12759"/>
                    <a:pt x="13974" y="9400"/>
                    <a:pt x="12341" y="6432"/>
                  </a:cubicBezTo>
                  <a:cubicBezTo>
                    <a:pt x="10973" y="3946"/>
                    <a:pt x="9029" y="1347"/>
                    <a:pt x="6254" y="358"/>
                  </a:cubicBezTo>
                  <a:cubicBezTo>
                    <a:pt x="5588" y="122"/>
                    <a:pt x="4886" y="0"/>
                    <a:pt x="419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9"/>
            <p:cNvSpPr/>
            <p:nvPr/>
          </p:nvSpPr>
          <p:spPr>
            <a:xfrm>
              <a:off x="690507" y="-259219"/>
              <a:ext cx="34187" cy="23179"/>
            </a:xfrm>
            <a:custGeom>
              <a:avLst/>
              <a:gdLst/>
              <a:ahLst/>
              <a:cxnLst/>
              <a:rect l="l" t="t" r="r" b="b"/>
              <a:pathLst>
                <a:path w="764" h="518" extrusionOk="0">
                  <a:moveTo>
                    <a:pt x="265" y="1"/>
                  </a:moveTo>
                  <a:cubicBezTo>
                    <a:pt x="127" y="1"/>
                    <a:pt x="1" y="99"/>
                    <a:pt x="1" y="258"/>
                  </a:cubicBezTo>
                  <a:cubicBezTo>
                    <a:pt x="1" y="419"/>
                    <a:pt x="127" y="518"/>
                    <a:pt x="266" y="518"/>
                  </a:cubicBezTo>
                  <a:cubicBezTo>
                    <a:pt x="310" y="518"/>
                    <a:pt x="355" y="508"/>
                    <a:pt x="397" y="486"/>
                  </a:cubicBezTo>
                  <a:cubicBezTo>
                    <a:pt x="405" y="484"/>
                    <a:pt x="414" y="478"/>
                    <a:pt x="422" y="473"/>
                  </a:cubicBezTo>
                  <a:cubicBezTo>
                    <a:pt x="427" y="469"/>
                    <a:pt x="431" y="468"/>
                    <a:pt x="432" y="468"/>
                  </a:cubicBezTo>
                  <a:lnTo>
                    <a:pt x="432" y="468"/>
                  </a:lnTo>
                  <a:cubicBezTo>
                    <a:pt x="433" y="468"/>
                    <a:pt x="428" y="471"/>
                    <a:pt x="416" y="478"/>
                  </a:cubicBezTo>
                  <a:cubicBezTo>
                    <a:pt x="419" y="479"/>
                    <a:pt x="421" y="479"/>
                    <a:pt x="424" y="479"/>
                  </a:cubicBezTo>
                  <a:cubicBezTo>
                    <a:pt x="441" y="479"/>
                    <a:pt x="466" y="472"/>
                    <a:pt x="483" y="470"/>
                  </a:cubicBezTo>
                  <a:cubicBezTo>
                    <a:pt x="524" y="464"/>
                    <a:pt x="568" y="456"/>
                    <a:pt x="612" y="451"/>
                  </a:cubicBezTo>
                  <a:cubicBezTo>
                    <a:pt x="695" y="440"/>
                    <a:pt x="763" y="338"/>
                    <a:pt x="758" y="258"/>
                  </a:cubicBezTo>
                  <a:cubicBezTo>
                    <a:pt x="755" y="181"/>
                    <a:pt x="700" y="79"/>
                    <a:pt x="612" y="68"/>
                  </a:cubicBezTo>
                  <a:cubicBezTo>
                    <a:pt x="568" y="60"/>
                    <a:pt x="527" y="54"/>
                    <a:pt x="483" y="49"/>
                  </a:cubicBezTo>
                  <a:cubicBezTo>
                    <a:pt x="461" y="46"/>
                    <a:pt x="439" y="43"/>
                    <a:pt x="416" y="40"/>
                  </a:cubicBezTo>
                  <a:lnTo>
                    <a:pt x="416" y="40"/>
                  </a:lnTo>
                  <a:cubicBezTo>
                    <a:pt x="422" y="43"/>
                    <a:pt x="427" y="46"/>
                    <a:pt x="433" y="51"/>
                  </a:cubicBezTo>
                  <a:cubicBezTo>
                    <a:pt x="422" y="43"/>
                    <a:pt x="408" y="35"/>
                    <a:pt x="397" y="32"/>
                  </a:cubicBezTo>
                  <a:cubicBezTo>
                    <a:pt x="355" y="11"/>
                    <a:pt x="309" y="1"/>
                    <a:pt x="26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9"/>
            <p:cNvSpPr/>
            <p:nvPr/>
          </p:nvSpPr>
          <p:spPr>
            <a:xfrm>
              <a:off x="558454" y="-298732"/>
              <a:ext cx="23313" cy="34321"/>
            </a:xfrm>
            <a:custGeom>
              <a:avLst/>
              <a:gdLst/>
              <a:ahLst/>
              <a:cxnLst/>
              <a:rect l="l" t="t" r="r" b="b"/>
              <a:pathLst>
                <a:path w="521" h="767" extrusionOk="0">
                  <a:moveTo>
                    <a:pt x="269" y="1"/>
                  </a:moveTo>
                  <a:cubicBezTo>
                    <a:pt x="267" y="1"/>
                    <a:pt x="264" y="1"/>
                    <a:pt x="262" y="1"/>
                  </a:cubicBezTo>
                  <a:cubicBezTo>
                    <a:pt x="108" y="7"/>
                    <a:pt x="25" y="114"/>
                    <a:pt x="6" y="254"/>
                  </a:cubicBezTo>
                  <a:cubicBezTo>
                    <a:pt x="0" y="304"/>
                    <a:pt x="14" y="342"/>
                    <a:pt x="31" y="384"/>
                  </a:cubicBezTo>
                  <a:cubicBezTo>
                    <a:pt x="36" y="439"/>
                    <a:pt x="42" y="494"/>
                    <a:pt x="47" y="552"/>
                  </a:cubicBezTo>
                  <a:cubicBezTo>
                    <a:pt x="58" y="659"/>
                    <a:pt x="134" y="767"/>
                    <a:pt x="253" y="767"/>
                  </a:cubicBezTo>
                  <a:cubicBezTo>
                    <a:pt x="256" y="767"/>
                    <a:pt x="259" y="767"/>
                    <a:pt x="262" y="766"/>
                  </a:cubicBezTo>
                  <a:cubicBezTo>
                    <a:pt x="386" y="761"/>
                    <a:pt x="463" y="670"/>
                    <a:pt x="474" y="552"/>
                  </a:cubicBezTo>
                  <a:cubicBezTo>
                    <a:pt x="479" y="494"/>
                    <a:pt x="485" y="439"/>
                    <a:pt x="493" y="381"/>
                  </a:cubicBezTo>
                  <a:cubicBezTo>
                    <a:pt x="510" y="342"/>
                    <a:pt x="521" y="301"/>
                    <a:pt x="515" y="254"/>
                  </a:cubicBezTo>
                  <a:cubicBezTo>
                    <a:pt x="507" y="185"/>
                    <a:pt x="493" y="128"/>
                    <a:pt x="441" y="75"/>
                  </a:cubicBezTo>
                  <a:cubicBezTo>
                    <a:pt x="398" y="33"/>
                    <a:pt x="331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9"/>
            <p:cNvSpPr/>
            <p:nvPr/>
          </p:nvSpPr>
          <p:spPr>
            <a:xfrm>
              <a:off x="133969" y="-1250535"/>
              <a:ext cx="307997" cy="880855"/>
            </a:xfrm>
            <a:custGeom>
              <a:avLst/>
              <a:gdLst/>
              <a:ahLst/>
              <a:cxnLst/>
              <a:rect l="l" t="t" r="r" b="b"/>
              <a:pathLst>
                <a:path w="6883" h="19685" extrusionOk="0">
                  <a:moveTo>
                    <a:pt x="5410" y="1"/>
                  </a:moveTo>
                  <a:cubicBezTo>
                    <a:pt x="1717" y="1"/>
                    <a:pt x="1" y="4285"/>
                    <a:pt x="362" y="7502"/>
                  </a:cubicBezTo>
                  <a:cubicBezTo>
                    <a:pt x="860" y="11968"/>
                    <a:pt x="3539" y="16453"/>
                    <a:pt x="6604" y="19641"/>
                  </a:cubicBezTo>
                  <a:cubicBezTo>
                    <a:pt x="6633" y="19671"/>
                    <a:pt x="6665" y="19684"/>
                    <a:pt x="6696" y="19684"/>
                  </a:cubicBezTo>
                  <a:cubicBezTo>
                    <a:pt x="6797" y="19684"/>
                    <a:pt x="6883" y="19549"/>
                    <a:pt x="6796" y="19446"/>
                  </a:cubicBezTo>
                  <a:cubicBezTo>
                    <a:pt x="4412" y="16571"/>
                    <a:pt x="2369" y="13394"/>
                    <a:pt x="1281" y="9790"/>
                  </a:cubicBezTo>
                  <a:cubicBezTo>
                    <a:pt x="98" y="5869"/>
                    <a:pt x="965" y="605"/>
                    <a:pt x="5912" y="219"/>
                  </a:cubicBezTo>
                  <a:cubicBezTo>
                    <a:pt x="6039" y="211"/>
                    <a:pt x="6036" y="38"/>
                    <a:pt x="5912" y="27"/>
                  </a:cubicBezTo>
                  <a:cubicBezTo>
                    <a:pt x="5741" y="9"/>
                    <a:pt x="5574" y="1"/>
                    <a:pt x="5410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9"/>
            <p:cNvSpPr/>
            <p:nvPr/>
          </p:nvSpPr>
          <p:spPr>
            <a:xfrm>
              <a:off x="490436" y="-1292151"/>
              <a:ext cx="36022" cy="26580"/>
            </a:xfrm>
            <a:custGeom>
              <a:avLst/>
              <a:gdLst/>
              <a:ahLst/>
              <a:cxnLst/>
              <a:rect l="l" t="t" r="r" b="b"/>
              <a:pathLst>
                <a:path w="805" h="594" extrusionOk="0">
                  <a:moveTo>
                    <a:pt x="288" y="1"/>
                  </a:moveTo>
                  <a:cubicBezTo>
                    <a:pt x="139" y="1"/>
                    <a:pt x="1" y="150"/>
                    <a:pt x="9" y="296"/>
                  </a:cubicBezTo>
                  <a:cubicBezTo>
                    <a:pt x="14" y="443"/>
                    <a:pt x="132" y="594"/>
                    <a:pt x="291" y="594"/>
                  </a:cubicBezTo>
                  <a:cubicBezTo>
                    <a:pt x="295" y="594"/>
                    <a:pt x="299" y="593"/>
                    <a:pt x="303" y="593"/>
                  </a:cubicBezTo>
                  <a:cubicBezTo>
                    <a:pt x="391" y="585"/>
                    <a:pt x="482" y="585"/>
                    <a:pt x="570" y="560"/>
                  </a:cubicBezTo>
                  <a:cubicBezTo>
                    <a:pt x="678" y="527"/>
                    <a:pt x="804" y="423"/>
                    <a:pt x="799" y="296"/>
                  </a:cubicBezTo>
                  <a:cubicBezTo>
                    <a:pt x="793" y="172"/>
                    <a:pt x="691" y="73"/>
                    <a:pt x="579" y="34"/>
                  </a:cubicBezTo>
                  <a:cubicBezTo>
                    <a:pt x="490" y="7"/>
                    <a:pt x="394" y="7"/>
                    <a:pt x="303" y="1"/>
                  </a:cubicBezTo>
                  <a:cubicBezTo>
                    <a:pt x="298" y="1"/>
                    <a:pt x="293" y="1"/>
                    <a:pt x="28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9"/>
            <p:cNvSpPr/>
            <p:nvPr/>
          </p:nvSpPr>
          <p:spPr>
            <a:xfrm>
              <a:off x="623742" y="-1264675"/>
              <a:ext cx="34053" cy="24477"/>
            </a:xfrm>
            <a:custGeom>
              <a:avLst/>
              <a:gdLst/>
              <a:ahLst/>
              <a:cxnLst/>
              <a:rect l="l" t="t" r="r" b="b"/>
              <a:pathLst>
                <a:path w="761" h="547" extrusionOk="0">
                  <a:moveTo>
                    <a:pt x="266" y="1"/>
                  </a:moveTo>
                  <a:cubicBezTo>
                    <a:pt x="128" y="1"/>
                    <a:pt x="1" y="135"/>
                    <a:pt x="6" y="274"/>
                  </a:cubicBezTo>
                  <a:cubicBezTo>
                    <a:pt x="14" y="412"/>
                    <a:pt x="123" y="547"/>
                    <a:pt x="270" y="547"/>
                  </a:cubicBezTo>
                  <a:cubicBezTo>
                    <a:pt x="273" y="547"/>
                    <a:pt x="276" y="546"/>
                    <a:pt x="279" y="546"/>
                  </a:cubicBezTo>
                  <a:cubicBezTo>
                    <a:pt x="367" y="541"/>
                    <a:pt x="455" y="541"/>
                    <a:pt x="540" y="519"/>
                  </a:cubicBezTo>
                  <a:cubicBezTo>
                    <a:pt x="642" y="491"/>
                    <a:pt x="760" y="392"/>
                    <a:pt x="758" y="274"/>
                  </a:cubicBezTo>
                  <a:cubicBezTo>
                    <a:pt x="752" y="158"/>
                    <a:pt x="656" y="65"/>
                    <a:pt x="551" y="29"/>
                  </a:cubicBezTo>
                  <a:cubicBezTo>
                    <a:pt x="463" y="1"/>
                    <a:pt x="369" y="4"/>
                    <a:pt x="279" y="1"/>
                  </a:cubicBezTo>
                  <a:cubicBezTo>
                    <a:pt x="274" y="1"/>
                    <a:pt x="270" y="1"/>
                    <a:pt x="26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9"/>
            <p:cNvSpPr/>
            <p:nvPr/>
          </p:nvSpPr>
          <p:spPr>
            <a:xfrm>
              <a:off x="768638" y="-1172762"/>
              <a:ext cx="26043" cy="36335"/>
            </a:xfrm>
            <a:custGeom>
              <a:avLst/>
              <a:gdLst/>
              <a:ahLst/>
              <a:cxnLst/>
              <a:rect l="l" t="t" r="r" b="b"/>
              <a:pathLst>
                <a:path w="582" h="812" extrusionOk="0">
                  <a:moveTo>
                    <a:pt x="305" y="1"/>
                  </a:moveTo>
                  <a:cubicBezTo>
                    <a:pt x="301" y="1"/>
                    <a:pt x="296" y="1"/>
                    <a:pt x="292" y="1"/>
                  </a:cubicBezTo>
                  <a:cubicBezTo>
                    <a:pt x="141" y="7"/>
                    <a:pt x="0" y="125"/>
                    <a:pt x="3" y="288"/>
                  </a:cubicBezTo>
                  <a:cubicBezTo>
                    <a:pt x="9" y="395"/>
                    <a:pt x="9" y="502"/>
                    <a:pt x="28" y="610"/>
                  </a:cubicBezTo>
                  <a:cubicBezTo>
                    <a:pt x="47" y="703"/>
                    <a:pt x="132" y="772"/>
                    <a:pt x="218" y="800"/>
                  </a:cubicBezTo>
                  <a:cubicBezTo>
                    <a:pt x="241" y="807"/>
                    <a:pt x="268" y="811"/>
                    <a:pt x="294" y="811"/>
                  </a:cubicBezTo>
                  <a:cubicBezTo>
                    <a:pt x="319" y="811"/>
                    <a:pt x="343" y="808"/>
                    <a:pt x="364" y="800"/>
                  </a:cubicBezTo>
                  <a:cubicBezTo>
                    <a:pt x="449" y="772"/>
                    <a:pt x="537" y="703"/>
                    <a:pt x="554" y="610"/>
                  </a:cubicBezTo>
                  <a:cubicBezTo>
                    <a:pt x="576" y="502"/>
                    <a:pt x="576" y="395"/>
                    <a:pt x="579" y="288"/>
                  </a:cubicBezTo>
                  <a:cubicBezTo>
                    <a:pt x="581" y="140"/>
                    <a:pt x="451" y="1"/>
                    <a:pt x="30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9"/>
            <p:cNvSpPr/>
            <p:nvPr/>
          </p:nvSpPr>
          <p:spPr>
            <a:xfrm>
              <a:off x="249241" y="-1033593"/>
              <a:ext cx="952227" cy="1039619"/>
            </a:xfrm>
            <a:custGeom>
              <a:avLst/>
              <a:gdLst/>
              <a:ahLst/>
              <a:cxnLst/>
              <a:rect l="l" t="t" r="r" b="b"/>
              <a:pathLst>
                <a:path w="21280" h="23233" extrusionOk="0">
                  <a:moveTo>
                    <a:pt x="14222" y="1"/>
                  </a:moveTo>
                  <a:cubicBezTo>
                    <a:pt x="14111" y="1"/>
                    <a:pt x="13996" y="132"/>
                    <a:pt x="14074" y="242"/>
                  </a:cubicBezTo>
                  <a:cubicBezTo>
                    <a:pt x="16147" y="3152"/>
                    <a:pt x="17692" y="6390"/>
                    <a:pt x="18496" y="9876"/>
                  </a:cubicBezTo>
                  <a:cubicBezTo>
                    <a:pt x="18964" y="11897"/>
                    <a:pt x="19248" y="13967"/>
                    <a:pt x="19438" y="16029"/>
                  </a:cubicBezTo>
                  <a:cubicBezTo>
                    <a:pt x="19622" y="18014"/>
                    <a:pt x="19666" y="20506"/>
                    <a:pt x="17899" y="21839"/>
                  </a:cubicBezTo>
                  <a:cubicBezTo>
                    <a:pt x="17228" y="22343"/>
                    <a:pt x="16435" y="22550"/>
                    <a:pt x="15582" y="22550"/>
                  </a:cubicBezTo>
                  <a:cubicBezTo>
                    <a:pt x="12809" y="22550"/>
                    <a:pt x="9400" y="20362"/>
                    <a:pt x="7505" y="19080"/>
                  </a:cubicBezTo>
                  <a:cubicBezTo>
                    <a:pt x="4666" y="17158"/>
                    <a:pt x="2455" y="14694"/>
                    <a:pt x="346" y="12026"/>
                  </a:cubicBezTo>
                  <a:cubicBezTo>
                    <a:pt x="313" y="11985"/>
                    <a:pt x="273" y="11968"/>
                    <a:pt x="233" y="11968"/>
                  </a:cubicBezTo>
                  <a:cubicBezTo>
                    <a:pt x="116" y="11968"/>
                    <a:pt x="1" y="12114"/>
                    <a:pt x="68" y="12241"/>
                  </a:cubicBezTo>
                  <a:cubicBezTo>
                    <a:pt x="1935" y="15633"/>
                    <a:pt x="4972" y="18392"/>
                    <a:pt x="8257" y="20385"/>
                  </a:cubicBezTo>
                  <a:cubicBezTo>
                    <a:pt x="10111" y="21510"/>
                    <a:pt x="13079" y="23233"/>
                    <a:pt x="15649" y="23233"/>
                  </a:cubicBezTo>
                  <a:cubicBezTo>
                    <a:pt x="16620" y="23233"/>
                    <a:pt x="17533" y="22987"/>
                    <a:pt x="18309" y="22370"/>
                  </a:cubicBezTo>
                  <a:cubicBezTo>
                    <a:pt x="21280" y="20005"/>
                    <a:pt x="20035" y="15063"/>
                    <a:pt x="19493" y="11908"/>
                  </a:cubicBezTo>
                  <a:cubicBezTo>
                    <a:pt x="18738" y="7522"/>
                    <a:pt x="17144" y="3516"/>
                    <a:pt x="14322" y="49"/>
                  </a:cubicBezTo>
                  <a:cubicBezTo>
                    <a:pt x="14294" y="15"/>
                    <a:pt x="14258" y="1"/>
                    <a:pt x="14222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9"/>
            <p:cNvSpPr/>
            <p:nvPr/>
          </p:nvSpPr>
          <p:spPr>
            <a:xfrm>
              <a:off x="708138" y="-277834"/>
              <a:ext cx="347330" cy="182436"/>
            </a:xfrm>
            <a:custGeom>
              <a:avLst/>
              <a:gdLst/>
              <a:ahLst/>
              <a:cxnLst/>
              <a:rect l="l" t="t" r="r" b="b"/>
              <a:pathLst>
                <a:path w="7762" h="4077" extrusionOk="0">
                  <a:moveTo>
                    <a:pt x="6789" y="1"/>
                  </a:moveTo>
                  <a:cubicBezTo>
                    <a:pt x="6705" y="1"/>
                    <a:pt x="6624" y="66"/>
                    <a:pt x="6658" y="167"/>
                  </a:cubicBezTo>
                  <a:cubicBezTo>
                    <a:pt x="7120" y="1566"/>
                    <a:pt x="6413" y="3055"/>
                    <a:pt x="4987" y="3543"/>
                  </a:cubicBezTo>
                  <a:cubicBezTo>
                    <a:pt x="4623" y="3667"/>
                    <a:pt x="4260" y="3721"/>
                    <a:pt x="3900" y="3721"/>
                  </a:cubicBezTo>
                  <a:cubicBezTo>
                    <a:pt x="2586" y="3721"/>
                    <a:pt x="1314" y="2999"/>
                    <a:pt x="218" y="2312"/>
                  </a:cubicBezTo>
                  <a:cubicBezTo>
                    <a:pt x="196" y="2298"/>
                    <a:pt x="175" y="2292"/>
                    <a:pt x="156" y="2292"/>
                  </a:cubicBezTo>
                  <a:cubicBezTo>
                    <a:pt x="59" y="2292"/>
                    <a:pt x="1" y="2442"/>
                    <a:pt x="100" y="2513"/>
                  </a:cubicBezTo>
                  <a:cubicBezTo>
                    <a:pt x="1180" y="3310"/>
                    <a:pt x="2625" y="4076"/>
                    <a:pt x="4026" y="4076"/>
                  </a:cubicBezTo>
                  <a:cubicBezTo>
                    <a:pt x="4620" y="4076"/>
                    <a:pt x="5207" y="3938"/>
                    <a:pt x="5755" y="3606"/>
                  </a:cubicBezTo>
                  <a:cubicBezTo>
                    <a:pt x="6925" y="2896"/>
                    <a:pt x="7762" y="1302"/>
                    <a:pt x="6911" y="63"/>
                  </a:cubicBezTo>
                  <a:cubicBezTo>
                    <a:pt x="6881" y="20"/>
                    <a:pt x="6834" y="1"/>
                    <a:pt x="6789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9"/>
            <p:cNvSpPr/>
            <p:nvPr/>
          </p:nvSpPr>
          <p:spPr>
            <a:xfrm>
              <a:off x="703215" y="-1045317"/>
              <a:ext cx="222529" cy="667140"/>
            </a:xfrm>
            <a:custGeom>
              <a:avLst/>
              <a:gdLst/>
              <a:ahLst/>
              <a:cxnLst/>
              <a:rect l="l" t="t" r="r" b="b"/>
              <a:pathLst>
                <a:path w="4973" h="14909" extrusionOk="0">
                  <a:moveTo>
                    <a:pt x="219" y="0"/>
                  </a:moveTo>
                  <a:cubicBezTo>
                    <a:pt x="109" y="0"/>
                    <a:pt x="1" y="120"/>
                    <a:pt x="77" y="231"/>
                  </a:cubicBezTo>
                  <a:cubicBezTo>
                    <a:pt x="1520" y="2365"/>
                    <a:pt x="2789" y="4367"/>
                    <a:pt x="3431" y="6905"/>
                  </a:cubicBezTo>
                  <a:cubicBezTo>
                    <a:pt x="4092" y="9526"/>
                    <a:pt x="4083" y="12236"/>
                    <a:pt x="3547" y="14876"/>
                  </a:cubicBezTo>
                  <a:cubicBezTo>
                    <a:pt x="3543" y="14896"/>
                    <a:pt x="3560" y="14909"/>
                    <a:pt x="3575" y="14909"/>
                  </a:cubicBezTo>
                  <a:cubicBezTo>
                    <a:pt x="3586" y="14909"/>
                    <a:pt x="3596" y="14903"/>
                    <a:pt x="3599" y="14890"/>
                  </a:cubicBezTo>
                  <a:cubicBezTo>
                    <a:pt x="4973" y="10011"/>
                    <a:pt x="3984" y="3764"/>
                    <a:pt x="322" y="44"/>
                  </a:cubicBezTo>
                  <a:cubicBezTo>
                    <a:pt x="292" y="13"/>
                    <a:pt x="256" y="0"/>
                    <a:pt x="21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9"/>
            <p:cNvSpPr/>
            <p:nvPr/>
          </p:nvSpPr>
          <p:spPr>
            <a:xfrm>
              <a:off x="580604" y="-1120943"/>
              <a:ext cx="31860" cy="43002"/>
            </a:xfrm>
            <a:custGeom>
              <a:avLst/>
              <a:gdLst/>
              <a:ahLst/>
              <a:cxnLst/>
              <a:rect l="l" t="t" r="r" b="b"/>
              <a:pathLst>
                <a:path w="712" h="961" extrusionOk="0">
                  <a:moveTo>
                    <a:pt x="356" y="1"/>
                  </a:moveTo>
                  <a:cubicBezTo>
                    <a:pt x="297" y="1"/>
                    <a:pt x="239" y="16"/>
                    <a:pt x="191" y="46"/>
                  </a:cubicBezTo>
                  <a:cubicBezTo>
                    <a:pt x="48" y="134"/>
                    <a:pt x="1" y="267"/>
                    <a:pt x="1" y="424"/>
                  </a:cubicBezTo>
                  <a:lnTo>
                    <a:pt x="1" y="605"/>
                  </a:lnTo>
                  <a:cubicBezTo>
                    <a:pt x="1" y="788"/>
                    <a:pt x="159" y="961"/>
                    <a:pt x="343" y="961"/>
                  </a:cubicBezTo>
                  <a:cubicBezTo>
                    <a:pt x="347" y="961"/>
                    <a:pt x="352" y="961"/>
                    <a:pt x="356" y="960"/>
                  </a:cubicBezTo>
                  <a:cubicBezTo>
                    <a:pt x="549" y="952"/>
                    <a:pt x="711" y="804"/>
                    <a:pt x="711" y="605"/>
                  </a:cubicBezTo>
                  <a:lnTo>
                    <a:pt x="711" y="424"/>
                  </a:lnTo>
                  <a:cubicBezTo>
                    <a:pt x="711" y="267"/>
                    <a:pt x="664" y="134"/>
                    <a:pt x="524" y="46"/>
                  </a:cubicBezTo>
                  <a:cubicBezTo>
                    <a:pt x="474" y="16"/>
                    <a:pt x="415" y="1"/>
                    <a:pt x="35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9"/>
            <p:cNvSpPr/>
            <p:nvPr/>
          </p:nvSpPr>
          <p:spPr>
            <a:xfrm>
              <a:off x="436022" y="-725544"/>
              <a:ext cx="137285" cy="165521"/>
            </a:xfrm>
            <a:custGeom>
              <a:avLst/>
              <a:gdLst/>
              <a:ahLst/>
              <a:cxnLst/>
              <a:rect l="l" t="t" r="r" b="b"/>
              <a:pathLst>
                <a:path w="3068" h="3699" extrusionOk="0">
                  <a:moveTo>
                    <a:pt x="52" y="0"/>
                  </a:moveTo>
                  <a:cubicBezTo>
                    <a:pt x="27" y="0"/>
                    <a:pt x="0" y="25"/>
                    <a:pt x="8" y="54"/>
                  </a:cubicBezTo>
                  <a:cubicBezTo>
                    <a:pt x="399" y="1565"/>
                    <a:pt x="1508" y="3014"/>
                    <a:pt x="2937" y="3691"/>
                  </a:cubicBezTo>
                  <a:cubicBezTo>
                    <a:pt x="2949" y="3696"/>
                    <a:pt x="2960" y="3699"/>
                    <a:pt x="2970" y="3699"/>
                  </a:cubicBezTo>
                  <a:cubicBezTo>
                    <a:pt x="3032" y="3699"/>
                    <a:pt x="3067" y="3618"/>
                    <a:pt x="3006" y="3575"/>
                  </a:cubicBezTo>
                  <a:cubicBezTo>
                    <a:pt x="1673" y="2620"/>
                    <a:pt x="729" y="1541"/>
                    <a:pt x="82" y="21"/>
                  </a:cubicBezTo>
                  <a:cubicBezTo>
                    <a:pt x="76" y="6"/>
                    <a:pt x="64" y="0"/>
                    <a:pt x="5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9"/>
            <p:cNvSpPr/>
            <p:nvPr/>
          </p:nvSpPr>
          <p:spPr>
            <a:xfrm>
              <a:off x="778124" y="-629021"/>
              <a:ext cx="33561" cy="39199"/>
            </a:xfrm>
            <a:custGeom>
              <a:avLst/>
              <a:gdLst/>
              <a:ahLst/>
              <a:cxnLst/>
              <a:rect l="l" t="t" r="r" b="b"/>
              <a:pathLst>
                <a:path w="750" h="876" extrusionOk="0">
                  <a:moveTo>
                    <a:pt x="375" y="0"/>
                  </a:moveTo>
                  <a:cubicBezTo>
                    <a:pt x="268" y="0"/>
                    <a:pt x="161" y="61"/>
                    <a:pt x="130" y="182"/>
                  </a:cubicBezTo>
                  <a:cubicBezTo>
                    <a:pt x="105" y="273"/>
                    <a:pt x="80" y="367"/>
                    <a:pt x="55" y="457"/>
                  </a:cubicBezTo>
                  <a:cubicBezTo>
                    <a:pt x="0" y="664"/>
                    <a:pt x="160" y="876"/>
                    <a:pt x="375" y="876"/>
                  </a:cubicBezTo>
                  <a:cubicBezTo>
                    <a:pt x="590" y="876"/>
                    <a:pt x="749" y="664"/>
                    <a:pt x="694" y="457"/>
                  </a:cubicBezTo>
                  <a:cubicBezTo>
                    <a:pt x="669" y="367"/>
                    <a:pt x="645" y="273"/>
                    <a:pt x="620" y="182"/>
                  </a:cubicBezTo>
                  <a:cubicBezTo>
                    <a:pt x="588" y="61"/>
                    <a:pt x="481" y="0"/>
                    <a:pt x="375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9"/>
            <p:cNvSpPr/>
            <p:nvPr/>
          </p:nvSpPr>
          <p:spPr>
            <a:xfrm>
              <a:off x="53198" y="-1377442"/>
              <a:ext cx="590846" cy="802681"/>
            </a:xfrm>
            <a:custGeom>
              <a:avLst/>
              <a:gdLst/>
              <a:ahLst/>
              <a:cxnLst/>
              <a:rect l="l" t="t" r="r" b="b"/>
              <a:pathLst>
                <a:path w="13204" h="17938" extrusionOk="0">
                  <a:moveTo>
                    <a:pt x="6947" y="0"/>
                  </a:moveTo>
                  <a:cubicBezTo>
                    <a:pt x="4565" y="0"/>
                    <a:pt x="2343" y="845"/>
                    <a:pt x="1195" y="3243"/>
                  </a:cubicBezTo>
                  <a:cubicBezTo>
                    <a:pt x="303" y="5101"/>
                    <a:pt x="372" y="7276"/>
                    <a:pt x="655" y="9270"/>
                  </a:cubicBezTo>
                  <a:cubicBezTo>
                    <a:pt x="1079" y="12249"/>
                    <a:pt x="1936" y="15159"/>
                    <a:pt x="3166" y="17904"/>
                  </a:cubicBezTo>
                  <a:cubicBezTo>
                    <a:pt x="3176" y="17928"/>
                    <a:pt x="3197" y="17938"/>
                    <a:pt x="3220" y="17938"/>
                  </a:cubicBezTo>
                  <a:cubicBezTo>
                    <a:pt x="3264" y="17938"/>
                    <a:pt x="3313" y="17898"/>
                    <a:pt x="3293" y="17849"/>
                  </a:cubicBezTo>
                  <a:cubicBezTo>
                    <a:pt x="1784" y="13953"/>
                    <a:pt x="0" y="8967"/>
                    <a:pt x="1027" y="4751"/>
                  </a:cubicBezTo>
                  <a:cubicBezTo>
                    <a:pt x="1669" y="2114"/>
                    <a:pt x="3855" y="577"/>
                    <a:pt x="6503" y="423"/>
                  </a:cubicBezTo>
                  <a:cubicBezTo>
                    <a:pt x="6652" y="415"/>
                    <a:pt x="6800" y="410"/>
                    <a:pt x="6946" y="410"/>
                  </a:cubicBezTo>
                  <a:cubicBezTo>
                    <a:pt x="9045" y="410"/>
                    <a:pt x="10975" y="1251"/>
                    <a:pt x="12987" y="1753"/>
                  </a:cubicBezTo>
                  <a:cubicBezTo>
                    <a:pt x="12997" y="1755"/>
                    <a:pt x="13006" y="1756"/>
                    <a:pt x="13015" y="1756"/>
                  </a:cubicBezTo>
                  <a:cubicBezTo>
                    <a:pt x="13132" y="1756"/>
                    <a:pt x="13204" y="1586"/>
                    <a:pt x="13084" y="1527"/>
                  </a:cubicBezTo>
                  <a:cubicBezTo>
                    <a:pt x="11350" y="680"/>
                    <a:pt x="9084" y="0"/>
                    <a:pt x="6947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9" name="Google Shape;749;p9"/>
          <p:cNvSpPr/>
          <p:nvPr/>
        </p:nvSpPr>
        <p:spPr>
          <a:xfrm>
            <a:off x="4220840" y="361828"/>
            <a:ext cx="300424" cy="300541"/>
          </a:xfrm>
          <a:custGeom>
            <a:avLst/>
            <a:gdLst/>
            <a:ahLst/>
            <a:cxnLst/>
            <a:rect l="l" t="t" r="r" b="b"/>
            <a:pathLst>
              <a:path w="2093" h="2094" extrusionOk="0">
                <a:moveTo>
                  <a:pt x="1019" y="1"/>
                </a:moveTo>
                <a:cubicBezTo>
                  <a:pt x="1019" y="1"/>
                  <a:pt x="945" y="482"/>
                  <a:pt x="928" y="931"/>
                </a:cubicBezTo>
                <a:cubicBezTo>
                  <a:pt x="576" y="956"/>
                  <a:pt x="0" y="1074"/>
                  <a:pt x="0" y="1074"/>
                </a:cubicBezTo>
                <a:cubicBezTo>
                  <a:pt x="0" y="1074"/>
                  <a:pt x="479" y="1149"/>
                  <a:pt x="928" y="1165"/>
                </a:cubicBezTo>
                <a:cubicBezTo>
                  <a:pt x="936" y="1620"/>
                  <a:pt x="1019" y="2093"/>
                  <a:pt x="1019" y="2093"/>
                </a:cubicBezTo>
                <a:cubicBezTo>
                  <a:pt x="1019" y="2093"/>
                  <a:pt x="1137" y="1520"/>
                  <a:pt x="1162" y="1165"/>
                </a:cubicBezTo>
                <a:cubicBezTo>
                  <a:pt x="1619" y="1157"/>
                  <a:pt x="2093" y="1074"/>
                  <a:pt x="2093" y="1074"/>
                </a:cubicBezTo>
                <a:cubicBezTo>
                  <a:pt x="2093" y="1074"/>
                  <a:pt x="1517" y="956"/>
                  <a:pt x="1162" y="931"/>
                </a:cubicBezTo>
                <a:cubicBezTo>
                  <a:pt x="1137" y="579"/>
                  <a:pt x="1019" y="1"/>
                  <a:pt x="101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0" name="Google Shape;750;p9"/>
          <p:cNvGrpSpPr/>
          <p:nvPr/>
        </p:nvGrpSpPr>
        <p:grpSpPr>
          <a:xfrm flipH="1">
            <a:off x="421257" y="-868968"/>
            <a:ext cx="1587045" cy="1764437"/>
            <a:chOff x="-2461806" y="-1519518"/>
            <a:chExt cx="1587045" cy="1764437"/>
          </a:xfrm>
        </p:grpSpPr>
        <p:sp>
          <p:nvSpPr>
            <p:cNvPr id="751" name="Google Shape;751;p9"/>
            <p:cNvSpPr/>
            <p:nvPr/>
          </p:nvSpPr>
          <p:spPr>
            <a:xfrm>
              <a:off x="-2460239" y="-1461569"/>
              <a:ext cx="1524279" cy="1417556"/>
            </a:xfrm>
            <a:custGeom>
              <a:avLst/>
              <a:gdLst/>
              <a:ahLst/>
              <a:cxnLst/>
              <a:rect l="l" t="t" r="r" b="b"/>
              <a:pathLst>
                <a:path w="34064" h="31679" extrusionOk="0">
                  <a:moveTo>
                    <a:pt x="35" y="1"/>
                  </a:moveTo>
                  <a:cubicBezTo>
                    <a:pt x="8" y="1"/>
                    <a:pt x="1" y="41"/>
                    <a:pt x="29" y="54"/>
                  </a:cubicBezTo>
                  <a:cubicBezTo>
                    <a:pt x="8594" y="3239"/>
                    <a:pt x="9814" y="13520"/>
                    <a:pt x="13448" y="20706"/>
                  </a:cubicBezTo>
                  <a:cubicBezTo>
                    <a:pt x="15238" y="24244"/>
                    <a:pt x="17793" y="27097"/>
                    <a:pt x="21405" y="28823"/>
                  </a:cubicBezTo>
                  <a:cubicBezTo>
                    <a:pt x="25020" y="30546"/>
                    <a:pt x="29348" y="31472"/>
                    <a:pt x="33341" y="31678"/>
                  </a:cubicBezTo>
                  <a:cubicBezTo>
                    <a:pt x="33350" y="31679"/>
                    <a:pt x="33359" y="31679"/>
                    <a:pt x="33368" y="31679"/>
                  </a:cubicBezTo>
                  <a:cubicBezTo>
                    <a:pt x="33945" y="31679"/>
                    <a:pt x="34064" y="30754"/>
                    <a:pt x="33484" y="30624"/>
                  </a:cubicBezTo>
                  <a:cubicBezTo>
                    <a:pt x="29260" y="29679"/>
                    <a:pt x="24990" y="29440"/>
                    <a:pt x="21097" y="27328"/>
                  </a:cubicBezTo>
                  <a:cubicBezTo>
                    <a:pt x="16892" y="25045"/>
                    <a:pt x="14516" y="21037"/>
                    <a:pt x="12765" y="16733"/>
                  </a:cubicBezTo>
                  <a:cubicBezTo>
                    <a:pt x="10186" y="10395"/>
                    <a:pt x="7669" y="1805"/>
                    <a:pt x="42" y="1"/>
                  </a:cubicBezTo>
                  <a:cubicBezTo>
                    <a:pt x="40" y="1"/>
                    <a:pt x="37" y="1"/>
                    <a:pt x="3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9"/>
            <p:cNvSpPr/>
            <p:nvPr/>
          </p:nvSpPr>
          <p:spPr>
            <a:xfrm>
              <a:off x="-2394459" y="-1519518"/>
              <a:ext cx="1134886" cy="1069107"/>
            </a:xfrm>
            <a:custGeom>
              <a:avLst/>
              <a:gdLst/>
              <a:ahLst/>
              <a:cxnLst/>
              <a:rect l="l" t="t" r="r" b="b"/>
              <a:pathLst>
                <a:path w="25362" h="23892" extrusionOk="0">
                  <a:moveTo>
                    <a:pt x="72" y="0"/>
                  </a:moveTo>
                  <a:cubicBezTo>
                    <a:pt x="26" y="0"/>
                    <a:pt x="1" y="71"/>
                    <a:pt x="48" y="93"/>
                  </a:cubicBezTo>
                  <a:cubicBezTo>
                    <a:pt x="3214" y="1539"/>
                    <a:pt x="6061" y="3133"/>
                    <a:pt x="8024" y="6123"/>
                  </a:cubicBezTo>
                  <a:cubicBezTo>
                    <a:pt x="9767" y="8783"/>
                    <a:pt x="10643" y="11899"/>
                    <a:pt x="12006" y="14749"/>
                  </a:cubicBezTo>
                  <a:cubicBezTo>
                    <a:pt x="14210" y="19351"/>
                    <a:pt x="19004" y="23891"/>
                    <a:pt x="24450" y="23891"/>
                  </a:cubicBezTo>
                  <a:cubicBezTo>
                    <a:pt x="24501" y="23891"/>
                    <a:pt x="24551" y="23891"/>
                    <a:pt x="24602" y="23890"/>
                  </a:cubicBezTo>
                  <a:cubicBezTo>
                    <a:pt x="25219" y="23882"/>
                    <a:pt x="25362" y="22965"/>
                    <a:pt x="24748" y="22802"/>
                  </a:cubicBezTo>
                  <a:cubicBezTo>
                    <a:pt x="21686" y="21987"/>
                    <a:pt x="19018" y="21250"/>
                    <a:pt x="16551" y="19121"/>
                  </a:cubicBezTo>
                  <a:cubicBezTo>
                    <a:pt x="14115" y="17021"/>
                    <a:pt x="12766" y="14174"/>
                    <a:pt x="11483" y="11291"/>
                  </a:cubicBezTo>
                  <a:cubicBezTo>
                    <a:pt x="10340" y="8722"/>
                    <a:pt x="9134" y="6120"/>
                    <a:pt x="7083" y="4135"/>
                  </a:cubicBezTo>
                  <a:cubicBezTo>
                    <a:pt x="5136" y="2252"/>
                    <a:pt x="2680" y="779"/>
                    <a:pt x="87" y="2"/>
                  </a:cubicBezTo>
                  <a:cubicBezTo>
                    <a:pt x="82" y="1"/>
                    <a:pt x="77" y="0"/>
                    <a:pt x="7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9"/>
            <p:cNvSpPr/>
            <p:nvPr/>
          </p:nvSpPr>
          <p:spPr>
            <a:xfrm>
              <a:off x="-2461806" y="-1423219"/>
              <a:ext cx="824159" cy="1573635"/>
            </a:xfrm>
            <a:custGeom>
              <a:avLst/>
              <a:gdLst/>
              <a:ahLst/>
              <a:cxnLst/>
              <a:rect l="l" t="t" r="r" b="b"/>
              <a:pathLst>
                <a:path w="18418" h="35167" extrusionOk="0">
                  <a:moveTo>
                    <a:pt x="88" y="1"/>
                  </a:moveTo>
                  <a:cubicBezTo>
                    <a:pt x="34" y="1"/>
                    <a:pt x="1" y="91"/>
                    <a:pt x="58" y="116"/>
                  </a:cubicBezTo>
                  <a:cubicBezTo>
                    <a:pt x="8100" y="3641"/>
                    <a:pt x="4381" y="14929"/>
                    <a:pt x="6016" y="21576"/>
                  </a:cubicBezTo>
                  <a:cubicBezTo>
                    <a:pt x="7429" y="27308"/>
                    <a:pt x="11897" y="33417"/>
                    <a:pt x="17770" y="35149"/>
                  </a:cubicBezTo>
                  <a:cubicBezTo>
                    <a:pt x="17811" y="35161"/>
                    <a:pt x="17850" y="35167"/>
                    <a:pt x="17887" y="35167"/>
                  </a:cubicBezTo>
                  <a:cubicBezTo>
                    <a:pt x="18248" y="35167"/>
                    <a:pt x="18418" y="34637"/>
                    <a:pt x="18076" y="34425"/>
                  </a:cubicBezTo>
                  <a:lnTo>
                    <a:pt x="18076" y="34425"/>
                  </a:lnTo>
                  <a:lnTo>
                    <a:pt x="18076" y="34428"/>
                  </a:lnTo>
                  <a:cubicBezTo>
                    <a:pt x="14970" y="32509"/>
                    <a:pt x="12175" y="30573"/>
                    <a:pt x="10066" y="27514"/>
                  </a:cubicBezTo>
                  <a:cubicBezTo>
                    <a:pt x="7891" y="24351"/>
                    <a:pt x="6820" y="20766"/>
                    <a:pt x="6644" y="16950"/>
                  </a:cubicBezTo>
                  <a:cubicBezTo>
                    <a:pt x="6374" y="11063"/>
                    <a:pt x="7040" y="2492"/>
                    <a:pt x="105" y="4"/>
                  </a:cubicBezTo>
                  <a:cubicBezTo>
                    <a:pt x="99" y="1"/>
                    <a:pt x="93" y="1"/>
                    <a:pt x="8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9"/>
            <p:cNvSpPr/>
            <p:nvPr/>
          </p:nvSpPr>
          <p:spPr>
            <a:xfrm>
              <a:off x="-2045018" y="-831867"/>
              <a:ext cx="976793" cy="1016305"/>
            </a:xfrm>
            <a:custGeom>
              <a:avLst/>
              <a:gdLst/>
              <a:ahLst/>
              <a:cxnLst/>
              <a:rect l="l" t="t" r="r" b="b"/>
              <a:pathLst>
                <a:path w="21829" h="22712" extrusionOk="0">
                  <a:moveTo>
                    <a:pt x="50" y="1"/>
                  </a:moveTo>
                  <a:cubicBezTo>
                    <a:pt x="25" y="1"/>
                    <a:pt x="1" y="17"/>
                    <a:pt x="1" y="48"/>
                  </a:cubicBezTo>
                  <a:cubicBezTo>
                    <a:pt x="136" y="5863"/>
                    <a:pt x="2278" y="11351"/>
                    <a:pt x="6278" y="15615"/>
                  </a:cubicBezTo>
                  <a:cubicBezTo>
                    <a:pt x="10031" y="19619"/>
                    <a:pt x="15775" y="22712"/>
                    <a:pt x="21364" y="22712"/>
                  </a:cubicBezTo>
                  <a:cubicBezTo>
                    <a:pt x="21425" y="22712"/>
                    <a:pt x="21487" y="22711"/>
                    <a:pt x="21548" y="22711"/>
                  </a:cubicBezTo>
                  <a:cubicBezTo>
                    <a:pt x="21765" y="22708"/>
                    <a:pt x="21829" y="22361"/>
                    <a:pt x="21600" y="22320"/>
                  </a:cubicBezTo>
                  <a:cubicBezTo>
                    <a:pt x="16017" y="21268"/>
                    <a:pt x="11008" y="19481"/>
                    <a:pt x="6898" y="15373"/>
                  </a:cubicBezTo>
                  <a:cubicBezTo>
                    <a:pt x="2870" y="11351"/>
                    <a:pt x="460" y="5717"/>
                    <a:pt x="103" y="48"/>
                  </a:cubicBezTo>
                  <a:cubicBezTo>
                    <a:pt x="100" y="17"/>
                    <a:pt x="74" y="1"/>
                    <a:pt x="50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9"/>
            <p:cNvSpPr/>
            <p:nvPr/>
          </p:nvSpPr>
          <p:spPr>
            <a:xfrm>
              <a:off x="-1645323" y="-474012"/>
              <a:ext cx="414362" cy="215191"/>
            </a:xfrm>
            <a:custGeom>
              <a:avLst/>
              <a:gdLst/>
              <a:ahLst/>
              <a:cxnLst/>
              <a:rect l="l" t="t" r="r" b="b"/>
              <a:pathLst>
                <a:path w="9260" h="4809" extrusionOk="0">
                  <a:moveTo>
                    <a:pt x="137" y="1"/>
                  </a:moveTo>
                  <a:cubicBezTo>
                    <a:pt x="64" y="1"/>
                    <a:pt x="1" y="89"/>
                    <a:pt x="69" y="152"/>
                  </a:cubicBezTo>
                  <a:cubicBezTo>
                    <a:pt x="2525" y="2393"/>
                    <a:pt x="5686" y="4326"/>
                    <a:pt x="9031" y="4807"/>
                  </a:cubicBezTo>
                  <a:cubicBezTo>
                    <a:pt x="9039" y="4808"/>
                    <a:pt x="9046" y="4809"/>
                    <a:pt x="9053" y="4809"/>
                  </a:cubicBezTo>
                  <a:cubicBezTo>
                    <a:pt x="9200" y="4809"/>
                    <a:pt x="9260" y="4604"/>
                    <a:pt x="9100" y="4551"/>
                  </a:cubicBezTo>
                  <a:cubicBezTo>
                    <a:pt x="5801" y="3500"/>
                    <a:pt x="2861" y="2307"/>
                    <a:pt x="199" y="25"/>
                  </a:cubicBezTo>
                  <a:cubicBezTo>
                    <a:pt x="179" y="8"/>
                    <a:pt x="157" y="1"/>
                    <a:pt x="137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9"/>
            <p:cNvSpPr/>
            <p:nvPr/>
          </p:nvSpPr>
          <p:spPr>
            <a:xfrm>
              <a:off x="-1135637" y="-269019"/>
              <a:ext cx="54860" cy="42421"/>
            </a:xfrm>
            <a:custGeom>
              <a:avLst/>
              <a:gdLst/>
              <a:ahLst/>
              <a:cxnLst/>
              <a:rect l="l" t="t" r="r" b="b"/>
              <a:pathLst>
                <a:path w="1226" h="948" extrusionOk="0">
                  <a:moveTo>
                    <a:pt x="612" y="1"/>
                  </a:moveTo>
                  <a:cubicBezTo>
                    <a:pt x="1" y="1"/>
                    <a:pt x="1" y="948"/>
                    <a:pt x="612" y="948"/>
                  </a:cubicBezTo>
                  <a:cubicBezTo>
                    <a:pt x="1226" y="948"/>
                    <a:pt x="1226" y="1"/>
                    <a:pt x="612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9"/>
            <p:cNvSpPr/>
            <p:nvPr/>
          </p:nvSpPr>
          <p:spPr>
            <a:xfrm>
              <a:off x="-1483334" y="-76823"/>
              <a:ext cx="36290" cy="28146"/>
            </a:xfrm>
            <a:custGeom>
              <a:avLst/>
              <a:gdLst/>
              <a:ahLst/>
              <a:cxnLst/>
              <a:rect l="l" t="t" r="r" b="b"/>
              <a:pathLst>
                <a:path w="811" h="629" extrusionOk="0">
                  <a:moveTo>
                    <a:pt x="406" y="1"/>
                  </a:moveTo>
                  <a:cubicBezTo>
                    <a:pt x="1" y="1"/>
                    <a:pt x="1" y="628"/>
                    <a:pt x="406" y="628"/>
                  </a:cubicBezTo>
                  <a:cubicBezTo>
                    <a:pt x="810" y="628"/>
                    <a:pt x="810" y="1"/>
                    <a:pt x="40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9"/>
            <p:cNvSpPr/>
            <p:nvPr/>
          </p:nvSpPr>
          <p:spPr>
            <a:xfrm>
              <a:off x="-1350744" y="-27197"/>
              <a:ext cx="46716" cy="34724"/>
            </a:xfrm>
            <a:custGeom>
              <a:avLst/>
              <a:gdLst/>
              <a:ahLst/>
              <a:cxnLst/>
              <a:rect l="l" t="t" r="r" b="b"/>
              <a:pathLst>
                <a:path w="1044" h="776" extrusionOk="0">
                  <a:moveTo>
                    <a:pt x="377" y="1"/>
                  </a:moveTo>
                  <a:cubicBezTo>
                    <a:pt x="181" y="1"/>
                    <a:pt x="1" y="195"/>
                    <a:pt x="9" y="389"/>
                  </a:cubicBezTo>
                  <a:cubicBezTo>
                    <a:pt x="19" y="578"/>
                    <a:pt x="168" y="776"/>
                    <a:pt x="372" y="776"/>
                  </a:cubicBezTo>
                  <a:cubicBezTo>
                    <a:pt x="381" y="776"/>
                    <a:pt x="389" y="776"/>
                    <a:pt x="397" y="775"/>
                  </a:cubicBezTo>
                  <a:cubicBezTo>
                    <a:pt x="540" y="764"/>
                    <a:pt x="697" y="769"/>
                    <a:pt x="821" y="687"/>
                  </a:cubicBezTo>
                  <a:cubicBezTo>
                    <a:pt x="1044" y="538"/>
                    <a:pt x="1044" y="238"/>
                    <a:pt x="821" y="89"/>
                  </a:cubicBezTo>
                  <a:cubicBezTo>
                    <a:pt x="697" y="7"/>
                    <a:pt x="540" y="12"/>
                    <a:pt x="397" y="1"/>
                  </a:cubicBezTo>
                  <a:cubicBezTo>
                    <a:pt x="390" y="1"/>
                    <a:pt x="384" y="1"/>
                    <a:pt x="377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9"/>
            <p:cNvSpPr/>
            <p:nvPr/>
          </p:nvSpPr>
          <p:spPr>
            <a:xfrm>
              <a:off x="-1206832" y="19028"/>
              <a:ext cx="332071" cy="61573"/>
            </a:xfrm>
            <a:custGeom>
              <a:avLst/>
              <a:gdLst/>
              <a:ahLst/>
              <a:cxnLst/>
              <a:rect l="l" t="t" r="r" b="b"/>
              <a:pathLst>
                <a:path w="7421" h="1376" extrusionOk="0">
                  <a:moveTo>
                    <a:pt x="167" y="0"/>
                  </a:moveTo>
                  <a:cubicBezTo>
                    <a:pt x="38" y="0"/>
                    <a:pt x="0" y="204"/>
                    <a:pt x="141" y="254"/>
                  </a:cubicBezTo>
                  <a:cubicBezTo>
                    <a:pt x="1903" y="889"/>
                    <a:pt x="3870" y="1376"/>
                    <a:pt x="5791" y="1376"/>
                  </a:cubicBezTo>
                  <a:cubicBezTo>
                    <a:pt x="6286" y="1376"/>
                    <a:pt x="6779" y="1343"/>
                    <a:pt x="7263" y="1273"/>
                  </a:cubicBezTo>
                  <a:cubicBezTo>
                    <a:pt x="7420" y="1251"/>
                    <a:pt x="7365" y="1028"/>
                    <a:pt x="7228" y="1014"/>
                  </a:cubicBezTo>
                  <a:cubicBezTo>
                    <a:pt x="4829" y="799"/>
                    <a:pt x="2542" y="684"/>
                    <a:pt x="207" y="6"/>
                  </a:cubicBezTo>
                  <a:cubicBezTo>
                    <a:pt x="193" y="2"/>
                    <a:pt x="179" y="0"/>
                    <a:pt x="167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9"/>
            <p:cNvSpPr/>
            <p:nvPr/>
          </p:nvSpPr>
          <p:spPr>
            <a:xfrm>
              <a:off x="-1549472" y="159673"/>
              <a:ext cx="45419" cy="39825"/>
            </a:xfrm>
            <a:custGeom>
              <a:avLst/>
              <a:gdLst/>
              <a:ahLst/>
              <a:cxnLst/>
              <a:rect l="l" t="t" r="r" b="b"/>
              <a:pathLst>
                <a:path w="1015" h="890" extrusionOk="0">
                  <a:moveTo>
                    <a:pt x="408" y="0"/>
                  </a:moveTo>
                  <a:cubicBezTo>
                    <a:pt x="317" y="0"/>
                    <a:pt x="225" y="33"/>
                    <a:pt x="157" y="101"/>
                  </a:cubicBezTo>
                  <a:cubicBezTo>
                    <a:pt x="0" y="258"/>
                    <a:pt x="28" y="542"/>
                    <a:pt x="229" y="652"/>
                  </a:cubicBezTo>
                  <a:cubicBezTo>
                    <a:pt x="347" y="718"/>
                    <a:pt x="463" y="784"/>
                    <a:pt x="579" y="856"/>
                  </a:cubicBezTo>
                  <a:cubicBezTo>
                    <a:pt x="617" y="879"/>
                    <a:pt x="657" y="889"/>
                    <a:pt x="695" y="889"/>
                  </a:cubicBezTo>
                  <a:cubicBezTo>
                    <a:pt x="866" y="889"/>
                    <a:pt x="1015" y="688"/>
                    <a:pt x="912" y="522"/>
                  </a:cubicBezTo>
                  <a:cubicBezTo>
                    <a:pt x="840" y="407"/>
                    <a:pt x="774" y="288"/>
                    <a:pt x="711" y="173"/>
                  </a:cubicBezTo>
                  <a:cubicBezTo>
                    <a:pt x="648" y="58"/>
                    <a:pt x="528" y="0"/>
                    <a:pt x="408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9"/>
            <p:cNvSpPr/>
            <p:nvPr/>
          </p:nvSpPr>
          <p:spPr>
            <a:xfrm>
              <a:off x="-1407530" y="211358"/>
              <a:ext cx="43271" cy="33561"/>
            </a:xfrm>
            <a:custGeom>
              <a:avLst/>
              <a:gdLst/>
              <a:ahLst/>
              <a:cxnLst/>
              <a:rect l="l" t="t" r="r" b="b"/>
              <a:pathLst>
                <a:path w="967" h="750" extrusionOk="0">
                  <a:moveTo>
                    <a:pt x="485" y="1"/>
                  </a:moveTo>
                  <a:cubicBezTo>
                    <a:pt x="0" y="1"/>
                    <a:pt x="0" y="750"/>
                    <a:pt x="485" y="750"/>
                  </a:cubicBezTo>
                  <a:cubicBezTo>
                    <a:pt x="967" y="750"/>
                    <a:pt x="967" y="1"/>
                    <a:pt x="48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2" name="Google Shape;762;p9"/>
          <p:cNvGrpSpPr/>
          <p:nvPr/>
        </p:nvGrpSpPr>
        <p:grpSpPr>
          <a:xfrm>
            <a:off x="1020398" y="4352632"/>
            <a:ext cx="1755539" cy="1736248"/>
            <a:chOff x="3331298" y="-1225296"/>
            <a:chExt cx="2219673" cy="2195282"/>
          </a:xfrm>
        </p:grpSpPr>
        <p:sp>
          <p:nvSpPr>
            <p:cNvPr id="763" name="Google Shape;763;p9"/>
            <p:cNvSpPr/>
            <p:nvPr/>
          </p:nvSpPr>
          <p:spPr>
            <a:xfrm>
              <a:off x="4069963" y="-625844"/>
              <a:ext cx="534017" cy="680073"/>
            </a:xfrm>
            <a:custGeom>
              <a:avLst/>
              <a:gdLst/>
              <a:ahLst/>
              <a:cxnLst/>
              <a:rect l="l" t="t" r="r" b="b"/>
              <a:pathLst>
                <a:path w="11934" h="15198" extrusionOk="0">
                  <a:moveTo>
                    <a:pt x="10679" y="0"/>
                  </a:moveTo>
                  <a:cubicBezTo>
                    <a:pt x="10672" y="0"/>
                    <a:pt x="10665" y="2"/>
                    <a:pt x="10657" y="4"/>
                  </a:cubicBezTo>
                  <a:cubicBezTo>
                    <a:pt x="5641" y="1526"/>
                    <a:pt x="589" y="5665"/>
                    <a:pt x="203" y="11243"/>
                  </a:cubicBezTo>
                  <a:cubicBezTo>
                    <a:pt x="0" y="14163"/>
                    <a:pt x="1298" y="15198"/>
                    <a:pt x="3116" y="15198"/>
                  </a:cubicBezTo>
                  <a:cubicBezTo>
                    <a:pt x="6015" y="15198"/>
                    <a:pt x="10236" y="12569"/>
                    <a:pt x="11817" y="10755"/>
                  </a:cubicBezTo>
                  <a:cubicBezTo>
                    <a:pt x="11934" y="10623"/>
                    <a:pt x="11826" y="10463"/>
                    <a:pt x="11690" y="10463"/>
                  </a:cubicBezTo>
                  <a:cubicBezTo>
                    <a:pt x="11650" y="10463"/>
                    <a:pt x="11608" y="10476"/>
                    <a:pt x="11569" y="10508"/>
                  </a:cubicBezTo>
                  <a:cubicBezTo>
                    <a:pt x="9548" y="12124"/>
                    <a:pt x="7502" y="13624"/>
                    <a:pt x="4969" y="14337"/>
                  </a:cubicBezTo>
                  <a:cubicBezTo>
                    <a:pt x="4449" y="14484"/>
                    <a:pt x="3940" y="14564"/>
                    <a:pt x="3466" y="14564"/>
                  </a:cubicBezTo>
                  <a:cubicBezTo>
                    <a:pt x="1861" y="14564"/>
                    <a:pt x="644" y="13644"/>
                    <a:pt x="646" y="11251"/>
                  </a:cubicBezTo>
                  <a:cubicBezTo>
                    <a:pt x="649" y="10158"/>
                    <a:pt x="1013" y="9070"/>
                    <a:pt x="1442" y="8082"/>
                  </a:cubicBezTo>
                  <a:cubicBezTo>
                    <a:pt x="3130" y="4178"/>
                    <a:pt x="6847" y="1639"/>
                    <a:pt x="10690" y="130"/>
                  </a:cubicBezTo>
                  <a:cubicBezTo>
                    <a:pt x="10760" y="103"/>
                    <a:pt x="10744" y="0"/>
                    <a:pt x="1067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9"/>
            <p:cNvSpPr/>
            <p:nvPr/>
          </p:nvSpPr>
          <p:spPr>
            <a:xfrm>
              <a:off x="4300821" y="-549011"/>
              <a:ext cx="550797" cy="375611"/>
            </a:xfrm>
            <a:custGeom>
              <a:avLst/>
              <a:gdLst/>
              <a:ahLst/>
              <a:cxnLst/>
              <a:rect l="l" t="t" r="r" b="b"/>
              <a:pathLst>
                <a:path w="12309" h="8394" extrusionOk="0">
                  <a:moveTo>
                    <a:pt x="10340" y="0"/>
                  </a:moveTo>
                  <a:cubicBezTo>
                    <a:pt x="7066" y="0"/>
                    <a:pt x="1019" y="6731"/>
                    <a:pt x="77" y="8152"/>
                  </a:cubicBezTo>
                  <a:cubicBezTo>
                    <a:pt x="1" y="8268"/>
                    <a:pt x="109" y="8393"/>
                    <a:pt x="223" y="8393"/>
                  </a:cubicBezTo>
                  <a:cubicBezTo>
                    <a:pt x="260" y="8393"/>
                    <a:pt x="298" y="8379"/>
                    <a:pt x="330" y="8347"/>
                  </a:cubicBezTo>
                  <a:cubicBezTo>
                    <a:pt x="1625" y="7053"/>
                    <a:pt x="2888" y="5726"/>
                    <a:pt x="4265" y="4515"/>
                  </a:cubicBezTo>
                  <a:cubicBezTo>
                    <a:pt x="5015" y="3852"/>
                    <a:pt x="8155" y="914"/>
                    <a:pt x="10259" y="914"/>
                  </a:cubicBezTo>
                  <a:cubicBezTo>
                    <a:pt x="10951" y="914"/>
                    <a:pt x="11532" y="1232"/>
                    <a:pt x="11878" y="2053"/>
                  </a:cubicBezTo>
                  <a:cubicBezTo>
                    <a:pt x="11910" y="2132"/>
                    <a:pt x="11972" y="2164"/>
                    <a:pt x="12038" y="2164"/>
                  </a:cubicBezTo>
                  <a:cubicBezTo>
                    <a:pt x="12166" y="2164"/>
                    <a:pt x="12309" y="2040"/>
                    <a:pt x="12274" y="1891"/>
                  </a:cubicBezTo>
                  <a:cubicBezTo>
                    <a:pt x="11971" y="539"/>
                    <a:pt x="11266" y="0"/>
                    <a:pt x="10340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9"/>
            <p:cNvSpPr/>
            <p:nvPr/>
          </p:nvSpPr>
          <p:spPr>
            <a:xfrm>
              <a:off x="4658854" y="-334083"/>
              <a:ext cx="145027" cy="121937"/>
            </a:xfrm>
            <a:custGeom>
              <a:avLst/>
              <a:gdLst/>
              <a:ahLst/>
              <a:cxnLst/>
              <a:rect l="l" t="t" r="r" b="b"/>
              <a:pathLst>
                <a:path w="3241" h="2725" extrusionOk="0">
                  <a:moveTo>
                    <a:pt x="2942" y="0"/>
                  </a:moveTo>
                  <a:cubicBezTo>
                    <a:pt x="2897" y="0"/>
                    <a:pt x="2851" y="15"/>
                    <a:pt x="2808" y="50"/>
                  </a:cubicBezTo>
                  <a:cubicBezTo>
                    <a:pt x="1933" y="774"/>
                    <a:pt x="1049" y="1488"/>
                    <a:pt x="209" y="2253"/>
                  </a:cubicBezTo>
                  <a:cubicBezTo>
                    <a:pt x="0" y="2445"/>
                    <a:pt x="196" y="2725"/>
                    <a:pt x="422" y="2725"/>
                  </a:cubicBezTo>
                  <a:cubicBezTo>
                    <a:pt x="485" y="2725"/>
                    <a:pt x="549" y="2703"/>
                    <a:pt x="609" y="2652"/>
                  </a:cubicBezTo>
                  <a:cubicBezTo>
                    <a:pt x="1462" y="1909"/>
                    <a:pt x="2272" y="1116"/>
                    <a:pt x="3092" y="334"/>
                  </a:cubicBezTo>
                  <a:cubicBezTo>
                    <a:pt x="3241" y="194"/>
                    <a:pt x="3103" y="0"/>
                    <a:pt x="294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9"/>
            <p:cNvSpPr/>
            <p:nvPr/>
          </p:nvSpPr>
          <p:spPr>
            <a:xfrm>
              <a:off x="4487780" y="-677215"/>
              <a:ext cx="542698" cy="814494"/>
            </a:xfrm>
            <a:custGeom>
              <a:avLst/>
              <a:gdLst/>
              <a:ahLst/>
              <a:cxnLst/>
              <a:rect l="l" t="t" r="r" b="b"/>
              <a:pathLst>
                <a:path w="12128" h="18202" extrusionOk="0">
                  <a:moveTo>
                    <a:pt x="7345" y="1"/>
                  </a:moveTo>
                  <a:cubicBezTo>
                    <a:pt x="6431" y="1"/>
                    <a:pt x="5475" y="355"/>
                    <a:pt x="4566" y="1185"/>
                  </a:cubicBezTo>
                  <a:cubicBezTo>
                    <a:pt x="4492" y="1252"/>
                    <a:pt x="4561" y="1344"/>
                    <a:pt x="4640" y="1344"/>
                  </a:cubicBezTo>
                  <a:cubicBezTo>
                    <a:pt x="4660" y="1344"/>
                    <a:pt x="4682" y="1337"/>
                    <a:pt x="4701" y="1322"/>
                  </a:cubicBezTo>
                  <a:cubicBezTo>
                    <a:pt x="5498" y="704"/>
                    <a:pt x="6318" y="437"/>
                    <a:pt x="7099" y="437"/>
                  </a:cubicBezTo>
                  <a:cubicBezTo>
                    <a:pt x="9406" y="437"/>
                    <a:pt x="11371" y="2768"/>
                    <a:pt x="11392" y="5243"/>
                  </a:cubicBezTo>
                  <a:cubicBezTo>
                    <a:pt x="11411" y="7707"/>
                    <a:pt x="9957" y="9833"/>
                    <a:pt x="8308" y="11534"/>
                  </a:cubicBezTo>
                  <a:cubicBezTo>
                    <a:pt x="5905" y="14018"/>
                    <a:pt x="2923" y="15557"/>
                    <a:pt x="236" y="17638"/>
                  </a:cubicBezTo>
                  <a:cubicBezTo>
                    <a:pt x="1" y="17821"/>
                    <a:pt x="205" y="18202"/>
                    <a:pt x="465" y="18202"/>
                  </a:cubicBezTo>
                  <a:cubicBezTo>
                    <a:pt x="492" y="18202"/>
                    <a:pt x="519" y="18198"/>
                    <a:pt x="547" y="18189"/>
                  </a:cubicBezTo>
                  <a:cubicBezTo>
                    <a:pt x="5376" y="16642"/>
                    <a:pt x="11923" y="11132"/>
                    <a:pt x="12055" y="5659"/>
                  </a:cubicBezTo>
                  <a:lnTo>
                    <a:pt x="12058" y="5659"/>
                  </a:lnTo>
                  <a:cubicBezTo>
                    <a:pt x="12127" y="2771"/>
                    <a:pt x="9901" y="1"/>
                    <a:pt x="734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9"/>
            <p:cNvSpPr/>
            <p:nvPr/>
          </p:nvSpPr>
          <p:spPr>
            <a:xfrm>
              <a:off x="3797489" y="-934207"/>
              <a:ext cx="1107277" cy="1205990"/>
            </a:xfrm>
            <a:custGeom>
              <a:avLst/>
              <a:gdLst/>
              <a:ahLst/>
              <a:cxnLst/>
              <a:rect l="l" t="t" r="r" b="b"/>
              <a:pathLst>
                <a:path w="24745" h="26951" extrusionOk="0">
                  <a:moveTo>
                    <a:pt x="24486" y="1"/>
                  </a:moveTo>
                  <a:cubicBezTo>
                    <a:pt x="15937" y="45"/>
                    <a:pt x="7363" y="7052"/>
                    <a:pt x="3269" y="14117"/>
                  </a:cubicBezTo>
                  <a:cubicBezTo>
                    <a:pt x="1424" y="17299"/>
                    <a:pt x="1" y="21520"/>
                    <a:pt x="2421" y="24819"/>
                  </a:cubicBezTo>
                  <a:cubicBezTo>
                    <a:pt x="3573" y="26389"/>
                    <a:pt x="5068" y="26951"/>
                    <a:pt x="6656" y="26951"/>
                  </a:cubicBezTo>
                  <a:cubicBezTo>
                    <a:pt x="8295" y="26951"/>
                    <a:pt x="10033" y="26352"/>
                    <a:pt x="11592" y="25647"/>
                  </a:cubicBezTo>
                  <a:cubicBezTo>
                    <a:pt x="11740" y="25581"/>
                    <a:pt x="11654" y="25368"/>
                    <a:pt x="11513" y="25368"/>
                  </a:cubicBezTo>
                  <a:cubicBezTo>
                    <a:pt x="11502" y="25368"/>
                    <a:pt x="11491" y="25369"/>
                    <a:pt x="11479" y="25372"/>
                  </a:cubicBezTo>
                  <a:cubicBezTo>
                    <a:pt x="10179" y="25683"/>
                    <a:pt x="8674" y="26088"/>
                    <a:pt x="7253" y="26088"/>
                  </a:cubicBezTo>
                  <a:cubicBezTo>
                    <a:pt x="6689" y="26088"/>
                    <a:pt x="6138" y="26024"/>
                    <a:pt x="5618" y="25865"/>
                  </a:cubicBezTo>
                  <a:cubicBezTo>
                    <a:pt x="2751" y="24987"/>
                    <a:pt x="1857" y="21801"/>
                    <a:pt x="2369" y="19152"/>
                  </a:cubicBezTo>
                  <a:cubicBezTo>
                    <a:pt x="3035" y="15703"/>
                    <a:pt x="5430" y="12357"/>
                    <a:pt x="7746" y="9811"/>
                  </a:cubicBezTo>
                  <a:cubicBezTo>
                    <a:pt x="9896" y="7451"/>
                    <a:pt x="12421" y="5463"/>
                    <a:pt x="15205" y="3907"/>
                  </a:cubicBezTo>
                  <a:cubicBezTo>
                    <a:pt x="18192" y="2239"/>
                    <a:pt x="21344" y="1496"/>
                    <a:pt x="24535" y="408"/>
                  </a:cubicBezTo>
                  <a:cubicBezTo>
                    <a:pt x="24745" y="336"/>
                    <a:pt x="24731" y="1"/>
                    <a:pt x="2448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9"/>
            <p:cNvSpPr/>
            <p:nvPr/>
          </p:nvSpPr>
          <p:spPr>
            <a:xfrm>
              <a:off x="3788137" y="-846141"/>
              <a:ext cx="1526292" cy="1407667"/>
            </a:xfrm>
            <a:custGeom>
              <a:avLst/>
              <a:gdLst/>
              <a:ahLst/>
              <a:cxnLst/>
              <a:rect l="l" t="t" r="r" b="b"/>
              <a:pathLst>
                <a:path w="34109" h="31458" extrusionOk="0">
                  <a:moveTo>
                    <a:pt x="27899" y="0"/>
                  </a:moveTo>
                  <a:cubicBezTo>
                    <a:pt x="27811" y="0"/>
                    <a:pt x="27757" y="135"/>
                    <a:pt x="27850" y="177"/>
                  </a:cubicBezTo>
                  <a:cubicBezTo>
                    <a:pt x="32027" y="2118"/>
                    <a:pt x="33745" y="6807"/>
                    <a:pt x="32682" y="11133"/>
                  </a:cubicBezTo>
                  <a:cubicBezTo>
                    <a:pt x="31663" y="15268"/>
                    <a:pt x="28682" y="18776"/>
                    <a:pt x="25606" y="21590"/>
                  </a:cubicBezTo>
                  <a:cubicBezTo>
                    <a:pt x="22589" y="24351"/>
                    <a:pt x="19136" y="26625"/>
                    <a:pt x="15403" y="28299"/>
                  </a:cubicBezTo>
                  <a:cubicBezTo>
                    <a:pt x="12850" y="29444"/>
                    <a:pt x="9565" y="30727"/>
                    <a:pt x="6584" y="30727"/>
                  </a:cubicBezTo>
                  <a:cubicBezTo>
                    <a:pt x="4207" y="30727"/>
                    <a:pt x="2023" y="29911"/>
                    <a:pt x="557" y="27559"/>
                  </a:cubicBezTo>
                  <a:cubicBezTo>
                    <a:pt x="504" y="27474"/>
                    <a:pt x="416" y="27437"/>
                    <a:pt x="328" y="27437"/>
                  </a:cubicBezTo>
                  <a:cubicBezTo>
                    <a:pt x="164" y="27437"/>
                    <a:pt x="0" y="27566"/>
                    <a:pt x="67" y="27760"/>
                  </a:cubicBezTo>
                  <a:cubicBezTo>
                    <a:pt x="1065" y="30597"/>
                    <a:pt x="3599" y="31458"/>
                    <a:pt x="6284" y="31458"/>
                  </a:cubicBezTo>
                  <a:cubicBezTo>
                    <a:pt x="7998" y="31458"/>
                    <a:pt x="9773" y="31107"/>
                    <a:pt x="11251" y="30695"/>
                  </a:cubicBezTo>
                  <a:cubicBezTo>
                    <a:pt x="16845" y="29136"/>
                    <a:pt x="22049" y="26251"/>
                    <a:pt x="26275" y="22261"/>
                  </a:cubicBezTo>
                  <a:cubicBezTo>
                    <a:pt x="29816" y="18919"/>
                    <a:pt x="33299" y="14572"/>
                    <a:pt x="33745" y="9539"/>
                  </a:cubicBezTo>
                  <a:cubicBezTo>
                    <a:pt x="34108" y="5403"/>
                    <a:pt x="32060" y="1155"/>
                    <a:pt x="27924" y="4"/>
                  </a:cubicBezTo>
                  <a:cubicBezTo>
                    <a:pt x="27916" y="1"/>
                    <a:pt x="27907" y="0"/>
                    <a:pt x="2789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9"/>
            <p:cNvSpPr/>
            <p:nvPr/>
          </p:nvSpPr>
          <p:spPr>
            <a:xfrm>
              <a:off x="3728397" y="177035"/>
              <a:ext cx="46493" cy="57635"/>
            </a:xfrm>
            <a:custGeom>
              <a:avLst/>
              <a:gdLst/>
              <a:ahLst/>
              <a:cxnLst/>
              <a:rect l="l" t="t" r="r" b="b"/>
              <a:pathLst>
                <a:path w="1039" h="1288" extrusionOk="0">
                  <a:moveTo>
                    <a:pt x="546" y="0"/>
                  </a:moveTo>
                  <a:cubicBezTo>
                    <a:pt x="508" y="0"/>
                    <a:pt x="468" y="5"/>
                    <a:pt x="427" y="16"/>
                  </a:cubicBezTo>
                  <a:cubicBezTo>
                    <a:pt x="80" y="107"/>
                    <a:pt x="0" y="520"/>
                    <a:pt x="221" y="773"/>
                  </a:cubicBezTo>
                  <a:cubicBezTo>
                    <a:pt x="232" y="787"/>
                    <a:pt x="243" y="798"/>
                    <a:pt x="254" y="809"/>
                  </a:cubicBezTo>
                  <a:cubicBezTo>
                    <a:pt x="263" y="817"/>
                    <a:pt x="268" y="822"/>
                    <a:pt x="267" y="822"/>
                  </a:cubicBezTo>
                  <a:cubicBezTo>
                    <a:pt x="266" y="822"/>
                    <a:pt x="257" y="815"/>
                    <a:pt x="240" y="801"/>
                  </a:cubicBezTo>
                  <a:lnTo>
                    <a:pt x="240" y="801"/>
                  </a:lnTo>
                  <a:cubicBezTo>
                    <a:pt x="245" y="831"/>
                    <a:pt x="273" y="875"/>
                    <a:pt x="284" y="905"/>
                  </a:cubicBezTo>
                  <a:cubicBezTo>
                    <a:pt x="314" y="974"/>
                    <a:pt x="342" y="1046"/>
                    <a:pt x="372" y="1115"/>
                  </a:cubicBezTo>
                  <a:cubicBezTo>
                    <a:pt x="417" y="1222"/>
                    <a:pt x="556" y="1288"/>
                    <a:pt x="676" y="1288"/>
                  </a:cubicBezTo>
                  <a:cubicBezTo>
                    <a:pt x="704" y="1288"/>
                    <a:pt x="731" y="1284"/>
                    <a:pt x="755" y="1277"/>
                  </a:cubicBezTo>
                  <a:cubicBezTo>
                    <a:pt x="884" y="1236"/>
                    <a:pt x="1027" y="1101"/>
                    <a:pt x="1011" y="949"/>
                  </a:cubicBezTo>
                  <a:lnTo>
                    <a:pt x="983" y="724"/>
                  </a:lnTo>
                  <a:cubicBezTo>
                    <a:pt x="981" y="685"/>
                    <a:pt x="975" y="649"/>
                    <a:pt x="972" y="611"/>
                  </a:cubicBezTo>
                  <a:cubicBezTo>
                    <a:pt x="967" y="622"/>
                    <a:pt x="964" y="633"/>
                    <a:pt x="958" y="641"/>
                  </a:cubicBezTo>
                  <a:cubicBezTo>
                    <a:pt x="967" y="622"/>
                    <a:pt x="972" y="600"/>
                    <a:pt x="978" y="578"/>
                  </a:cubicBezTo>
                  <a:cubicBezTo>
                    <a:pt x="1039" y="286"/>
                    <a:pt x="835" y="0"/>
                    <a:pt x="54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9"/>
            <p:cNvSpPr/>
            <p:nvPr/>
          </p:nvSpPr>
          <p:spPr>
            <a:xfrm>
              <a:off x="3721014" y="-58566"/>
              <a:ext cx="61036" cy="41123"/>
            </a:xfrm>
            <a:custGeom>
              <a:avLst/>
              <a:gdLst/>
              <a:ahLst/>
              <a:cxnLst/>
              <a:rect l="l" t="t" r="r" b="b"/>
              <a:pathLst>
                <a:path w="1364" h="919" extrusionOk="0">
                  <a:moveTo>
                    <a:pt x="885" y="0"/>
                  </a:moveTo>
                  <a:cubicBezTo>
                    <a:pt x="856" y="0"/>
                    <a:pt x="828" y="2"/>
                    <a:pt x="799" y="6"/>
                  </a:cubicBezTo>
                  <a:cubicBezTo>
                    <a:pt x="716" y="17"/>
                    <a:pt x="655" y="55"/>
                    <a:pt x="598" y="102"/>
                  </a:cubicBezTo>
                  <a:cubicBezTo>
                    <a:pt x="507" y="135"/>
                    <a:pt x="416" y="168"/>
                    <a:pt x="325" y="201"/>
                  </a:cubicBezTo>
                  <a:cubicBezTo>
                    <a:pt x="146" y="267"/>
                    <a:pt x="0" y="446"/>
                    <a:pt x="61" y="650"/>
                  </a:cubicBezTo>
                  <a:cubicBezTo>
                    <a:pt x="116" y="826"/>
                    <a:pt x="259" y="918"/>
                    <a:pt x="429" y="918"/>
                  </a:cubicBezTo>
                  <a:cubicBezTo>
                    <a:pt x="455" y="918"/>
                    <a:pt x="482" y="916"/>
                    <a:pt x="510" y="912"/>
                  </a:cubicBezTo>
                  <a:cubicBezTo>
                    <a:pt x="606" y="898"/>
                    <a:pt x="699" y="881"/>
                    <a:pt x="796" y="867"/>
                  </a:cubicBezTo>
                  <a:cubicBezTo>
                    <a:pt x="829" y="872"/>
                    <a:pt x="862" y="876"/>
                    <a:pt x="895" y="876"/>
                  </a:cubicBezTo>
                  <a:cubicBezTo>
                    <a:pt x="935" y="876"/>
                    <a:pt x="975" y="870"/>
                    <a:pt x="1016" y="854"/>
                  </a:cubicBezTo>
                  <a:cubicBezTo>
                    <a:pt x="1129" y="807"/>
                    <a:pt x="1220" y="760"/>
                    <a:pt x="1283" y="653"/>
                  </a:cubicBezTo>
                  <a:cubicBezTo>
                    <a:pt x="1338" y="559"/>
                    <a:pt x="1363" y="424"/>
                    <a:pt x="1330" y="320"/>
                  </a:cubicBezTo>
                  <a:cubicBezTo>
                    <a:pt x="1262" y="99"/>
                    <a:pt x="1090" y="0"/>
                    <a:pt x="885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9"/>
            <p:cNvSpPr/>
            <p:nvPr/>
          </p:nvSpPr>
          <p:spPr>
            <a:xfrm>
              <a:off x="3836062" y="-1048047"/>
              <a:ext cx="1450535" cy="754174"/>
            </a:xfrm>
            <a:custGeom>
              <a:avLst/>
              <a:gdLst/>
              <a:ahLst/>
              <a:cxnLst/>
              <a:rect l="l" t="t" r="r" b="b"/>
              <a:pathLst>
                <a:path w="32416" h="16854" extrusionOk="0">
                  <a:moveTo>
                    <a:pt x="22731" y="1"/>
                  </a:moveTo>
                  <a:cubicBezTo>
                    <a:pt x="20938" y="1"/>
                    <a:pt x="19145" y="326"/>
                    <a:pt x="17591" y="920"/>
                  </a:cubicBezTo>
                  <a:cubicBezTo>
                    <a:pt x="10386" y="3671"/>
                    <a:pt x="4092" y="10045"/>
                    <a:pt x="114" y="16509"/>
                  </a:cubicBezTo>
                  <a:cubicBezTo>
                    <a:pt x="1" y="16691"/>
                    <a:pt x="157" y="16853"/>
                    <a:pt x="322" y="16853"/>
                  </a:cubicBezTo>
                  <a:cubicBezTo>
                    <a:pt x="394" y="16853"/>
                    <a:pt x="468" y="16822"/>
                    <a:pt x="521" y="16749"/>
                  </a:cubicBezTo>
                  <a:cubicBezTo>
                    <a:pt x="4271" y="11548"/>
                    <a:pt x="8665" y="6790"/>
                    <a:pt x="14186" y="3428"/>
                  </a:cubicBezTo>
                  <a:cubicBezTo>
                    <a:pt x="16822" y="1825"/>
                    <a:pt x="20060" y="767"/>
                    <a:pt x="23097" y="767"/>
                  </a:cubicBezTo>
                  <a:cubicBezTo>
                    <a:pt x="26974" y="767"/>
                    <a:pt x="30524" y="2491"/>
                    <a:pt x="32074" y="7008"/>
                  </a:cubicBezTo>
                  <a:cubicBezTo>
                    <a:pt x="32103" y="7090"/>
                    <a:pt x="32167" y="7127"/>
                    <a:pt x="32230" y="7127"/>
                  </a:cubicBezTo>
                  <a:cubicBezTo>
                    <a:pt x="32323" y="7127"/>
                    <a:pt x="32415" y="7048"/>
                    <a:pt x="32396" y="6922"/>
                  </a:cubicBezTo>
                  <a:cubicBezTo>
                    <a:pt x="31640" y="2014"/>
                    <a:pt x="27187" y="1"/>
                    <a:pt x="2273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9"/>
            <p:cNvSpPr/>
            <p:nvPr/>
          </p:nvSpPr>
          <p:spPr>
            <a:xfrm>
              <a:off x="5354202" y="-598547"/>
              <a:ext cx="51191" cy="60230"/>
            </a:xfrm>
            <a:custGeom>
              <a:avLst/>
              <a:gdLst/>
              <a:ahLst/>
              <a:cxnLst/>
              <a:rect l="l" t="t" r="r" b="b"/>
              <a:pathLst>
                <a:path w="1144" h="1346" extrusionOk="0">
                  <a:moveTo>
                    <a:pt x="578" y="1"/>
                  </a:moveTo>
                  <a:cubicBezTo>
                    <a:pt x="536" y="1"/>
                    <a:pt x="495" y="7"/>
                    <a:pt x="455" y="19"/>
                  </a:cubicBezTo>
                  <a:cubicBezTo>
                    <a:pt x="204" y="96"/>
                    <a:pt x="1" y="366"/>
                    <a:pt x="89" y="638"/>
                  </a:cubicBezTo>
                  <a:cubicBezTo>
                    <a:pt x="138" y="781"/>
                    <a:pt x="177" y="933"/>
                    <a:pt x="259" y="1065"/>
                  </a:cubicBezTo>
                  <a:cubicBezTo>
                    <a:pt x="344" y="1205"/>
                    <a:pt x="520" y="1346"/>
                    <a:pt x="699" y="1346"/>
                  </a:cubicBezTo>
                  <a:cubicBezTo>
                    <a:pt x="731" y="1346"/>
                    <a:pt x="762" y="1342"/>
                    <a:pt x="794" y="1332"/>
                  </a:cubicBezTo>
                  <a:cubicBezTo>
                    <a:pt x="1000" y="1269"/>
                    <a:pt x="1118" y="1062"/>
                    <a:pt x="1132" y="856"/>
                  </a:cubicBezTo>
                  <a:cubicBezTo>
                    <a:pt x="1143" y="696"/>
                    <a:pt x="1102" y="536"/>
                    <a:pt x="1072" y="382"/>
                  </a:cubicBezTo>
                  <a:cubicBezTo>
                    <a:pt x="1030" y="162"/>
                    <a:pt x="799" y="1"/>
                    <a:pt x="57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9"/>
            <p:cNvSpPr/>
            <p:nvPr/>
          </p:nvSpPr>
          <p:spPr>
            <a:xfrm>
              <a:off x="5369506" y="-365855"/>
              <a:ext cx="47343" cy="57143"/>
            </a:xfrm>
            <a:custGeom>
              <a:avLst/>
              <a:gdLst/>
              <a:ahLst/>
              <a:cxnLst/>
              <a:rect l="l" t="t" r="r" b="b"/>
              <a:pathLst>
                <a:path w="1058" h="1277" extrusionOk="0">
                  <a:moveTo>
                    <a:pt x="525" y="0"/>
                  </a:moveTo>
                  <a:cubicBezTo>
                    <a:pt x="486" y="0"/>
                    <a:pt x="448" y="6"/>
                    <a:pt x="410" y="17"/>
                  </a:cubicBezTo>
                  <a:cubicBezTo>
                    <a:pt x="179" y="89"/>
                    <a:pt x="0" y="336"/>
                    <a:pt x="77" y="587"/>
                  </a:cubicBezTo>
                  <a:cubicBezTo>
                    <a:pt x="121" y="730"/>
                    <a:pt x="157" y="879"/>
                    <a:pt x="234" y="1008"/>
                  </a:cubicBezTo>
                  <a:cubicBezTo>
                    <a:pt x="309" y="1142"/>
                    <a:pt x="479" y="1276"/>
                    <a:pt x="649" y="1276"/>
                  </a:cubicBezTo>
                  <a:cubicBezTo>
                    <a:pt x="678" y="1276"/>
                    <a:pt x="707" y="1273"/>
                    <a:pt x="735" y="1264"/>
                  </a:cubicBezTo>
                  <a:cubicBezTo>
                    <a:pt x="925" y="1204"/>
                    <a:pt x="1038" y="1008"/>
                    <a:pt x="1049" y="818"/>
                  </a:cubicBezTo>
                  <a:cubicBezTo>
                    <a:pt x="1057" y="661"/>
                    <a:pt x="1013" y="504"/>
                    <a:pt x="983" y="353"/>
                  </a:cubicBezTo>
                  <a:cubicBezTo>
                    <a:pt x="939" y="151"/>
                    <a:pt x="731" y="0"/>
                    <a:pt x="525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9"/>
            <p:cNvSpPr/>
            <p:nvPr/>
          </p:nvSpPr>
          <p:spPr>
            <a:xfrm>
              <a:off x="5262288" y="-85505"/>
              <a:ext cx="64481" cy="47925"/>
            </a:xfrm>
            <a:custGeom>
              <a:avLst/>
              <a:gdLst/>
              <a:ahLst/>
              <a:cxnLst/>
              <a:rect l="l" t="t" r="r" b="b"/>
              <a:pathLst>
                <a:path w="1441" h="1071" extrusionOk="0">
                  <a:moveTo>
                    <a:pt x="890" y="0"/>
                  </a:moveTo>
                  <a:cubicBezTo>
                    <a:pt x="848" y="0"/>
                    <a:pt x="806" y="6"/>
                    <a:pt x="763" y="18"/>
                  </a:cubicBezTo>
                  <a:cubicBezTo>
                    <a:pt x="584" y="68"/>
                    <a:pt x="408" y="118"/>
                    <a:pt x="240" y="197"/>
                  </a:cubicBezTo>
                  <a:cubicBezTo>
                    <a:pt x="89" y="266"/>
                    <a:pt x="14" y="440"/>
                    <a:pt x="3" y="594"/>
                  </a:cubicBezTo>
                  <a:cubicBezTo>
                    <a:pt x="1" y="674"/>
                    <a:pt x="23" y="767"/>
                    <a:pt x="67" y="836"/>
                  </a:cubicBezTo>
                  <a:cubicBezTo>
                    <a:pt x="146" y="960"/>
                    <a:pt x="287" y="1071"/>
                    <a:pt x="444" y="1071"/>
                  </a:cubicBezTo>
                  <a:cubicBezTo>
                    <a:pt x="451" y="1071"/>
                    <a:pt x="459" y="1071"/>
                    <a:pt x="466" y="1070"/>
                  </a:cubicBezTo>
                  <a:cubicBezTo>
                    <a:pt x="653" y="1056"/>
                    <a:pt x="829" y="1012"/>
                    <a:pt x="1011" y="971"/>
                  </a:cubicBezTo>
                  <a:cubicBezTo>
                    <a:pt x="1264" y="913"/>
                    <a:pt x="1441" y="621"/>
                    <a:pt x="1366" y="371"/>
                  </a:cubicBezTo>
                  <a:lnTo>
                    <a:pt x="1364" y="371"/>
                  </a:lnTo>
                  <a:cubicBezTo>
                    <a:pt x="1301" y="160"/>
                    <a:pt x="1108" y="0"/>
                    <a:pt x="890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9"/>
            <p:cNvSpPr/>
            <p:nvPr/>
          </p:nvSpPr>
          <p:spPr>
            <a:xfrm>
              <a:off x="3331298" y="-656094"/>
              <a:ext cx="1809992" cy="1626079"/>
            </a:xfrm>
            <a:custGeom>
              <a:avLst/>
              <a:gdLst/>
              <a:ahLst/>
              <a:cxnLst/>
              <a:rect l="l" t="t" r="r" b="b"/>
              <a:pathLst>
                <a:path w="40449" h="36339" extrusionOk="0">
                  <a:moveTo>
                    <a:pt x="14130" y="1"/>
                  </a:moveTo>
                  <a:cubicBezTo>
                    <a:pt x="14060" y="1"/>
                    <a:pt x="13990" y="24"/>
                    <a:pt x="13932" y="80"/>
                  </a:cubicBezTo>
                  <a:cubicBezTo>
                    <a:pt x="9100" y="4639"/>
                    <a:pt x="5824" y="10870"/>
                    <a:pt x="3924" y="17180"/>
                  </a:cubicBezTo>
                  <a:cubicBezTo>
                    <a:pt x="2448" y="22092"/>
                    <a:pt x="1" y="31007"/>
                    <a:pt x="4954" y="34732"/>
                  </a:cubicBezTo>
                  <a:cubicBezTo>
                    <a:pt x="6493" y="35890"/>
                    <a:pt x="8248" y="36339"/>
                    <a:pt x="10086" y="36339"/>
                  </a:cubicBezTo>
                  <a:cubicBezTo>
                    <a:pt x="14465" y="36339"/>
                    <a:pt x="19316" y="33790"/>
                    <a:pt x="22842" y="32199"/>
                  </a:cubicBezTo>
                  <a:cubicBezTo>
                    <a:pt x="29802" y="29058"/>
                    <a:pt x="35768" y="24683"/>
                    <a:pt x="40311" y="18510"/>
                  </a:cubicBezTo>
                  <a:cubicBezTo>
                    <a:pt x="40448" y="18324"/>
                    <a:pt x="40250" y="18097"/>
                    <a:pt x="40058" y="18097"/>
                  </a:cubicBezTo>
                  <a:cubicBezTo>
                    <a:pt x="39996" y="18097"/>
                    <a:pt x="39934" y="18121"/>
                    <a:pt x="39885" y="18180"/>
                  </a:cubicBezTo>
                  <a:cubicBezTo>
                    <a:pt x="35945" y="22874"/>
                    <a:pt x="31231" y="26831"/>
                    <a:pt x="25785" y="29669"/>
                  </a:cubicBezTo>
                  <a:cubicBezTo>
                    <a:pt x="22630" y="31316"/>
                    <a:pt x="19312" y="32676"/>
                    <a:pt x="15970" y="33882"/>
                  </a:cubicBezTo>
                  <a:cubicBezTo>
                    <a:pt x="14131" y="34545"/>
                    <a:pt x="11996" y="35203"/>
                    <a:pt x="9949" y="35203"/>
                  </a:cubicBezTo>
                  <a:cubicBezTo>
                    <a:pt x="8416" y="35203"/>
                    <a:pt x="6933" y="34834"/>
                    <a:pt x="5661" y="33821"/>
                  </a:cubicBezTo>
                  <a:cubicBezTo>
                    <a:pt x="876" y="30008"/>
                    <a:pt x="4053" y="20209"/>
                    <a:pt x="5771" y="15374"/>
                  </a:cubicBezTo>
                  <a:cubicBezTo>
                    <a:pt x="7743" y="9832"/>
                    <a:pt x="10881" y="5096"/>
                    <a:pt x="14406" y="446"/>
                  </a:cubicBezTo>
                  <a:cubicBezTo>
                    <a:pt x="14566" y="233"/>
                    <a:pt x="14349" y="1"/>
                    <a:pt x="14130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9"/>
            <p:cNvSpPr/>
            <p:nvPr/>
          </p:nvSpPr>
          <p:spPr>
            <a:xfrm>
              <a:off x="3529669" y="243800"/>
              <a:ext cx="410111" cy="517818"/>
            </a:xfrm>
            <a:custGeom>
              <a:avLst/>
              <a:gdLst/>
              <a:ahLst/>
              <a:cxnLst/>
              <a:rect l="l" t="t" r="r" b="b"/>
              <a:pathLst>
                <a:path w="9165" h="11572" extrusionOk="0">
                  <a:moveTo>
                    <a:pt x="2225" y="1"/>
                  </a:moveTo>
                  <a:cubicBezTo>
                    <a:pt x="2145" y="1"/>
                    <a:pt x="2063" y="43"/>
                    <a:pt x="2024" y="137"/>
                  </a:cubicBezTo>
                  <a:cubicBezTo>
                    <a:pt x="804" y="3177"/>
                    <a:pt x="0" y="7425"/>
                    <a:pt x="2646" y="10000"/>
                  </a:cubicBezTo>
                  <a:cubicBezTo>
                    <a:pt x="3612" y="10939"/>
                    <a:pt x="5014" y="11572"/>
                    <a:pt x="6353" y="11572"/>
                  </a:cubicBezTo>
                  <a:cubicBezTo>
                    <a:pt x="7347" y="11572"/>
                    <a:pt x="8306" y="11224"/>
                    <a:pt x="9028" y="10393"/>
                  </a:cubicBezTo>
                  <a:lnTo>
                    <a:pt x="9028" y="10391"/>
                  </a:lnTo>
                  <a:cubicBezTo>
                    <a:pt x="9164" y="10234"/>
                    <a:pt x="9047" y="9980"/>
                    <a:pt x="8868" y="9980"/>
                  </a:cubicBezTo>
                  <a:cubicBezTo>
                    <a:pt x="8829" y="9980"/>
                    <a:pt x="8787" y="9992"/>
                    <a:pt x="8745" y="10019"/>
                  </a:cubicBezTo>
                  <a:cubicBezTo>
                    <a:pt x="7959" y="10526"/>
                    <a:pt x="7084" y="10772"/>
                    <a:pt x="6221" y="10772"/>
                  </a:cubicBezTo>
                  <a:cubicBezTo>
                    <a:pt x="4750" y="10772"/>
                    <a:pt x="3315" y="10056"/>
                    <a:pt x="2418" y="8692"/>
                  </a:cubicBezTo>
                  <a:cubicBezTo>
                    <a:pt x="738" y="6134"/>
                    <a:pt x="1559" y="2940"/>
                    <a:pt x="2412" y="245"/>
                  </a:cubicBezTo>
                  <a:cubicBezTo>
                    <a:pt x="2460" y="95"/>
                    <a:pt x="2346" y="1"/>
                    <a:pt x="222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9"/>
            <p:cNvSpPr/>
            <p:nvPr/>
          </p:nvSpPr>
          <p:spPr>
            <a:xfrm>
              <a:off x="4037744" y="-137905"/>
              <a:ext cx="1048300" cy="547888"/>
            </a:xfrm>
            <a:custGeom>
              <a:avLst/>
              <a:gdLst/>
              <a:ahLst/>
              <a:cxnLst/>
              <a:rect l="l" t="t" r="r" b="b"/>
              <a:pathLst>
                <a:path w="23427" h="12244" extrusionOk="0">
                  <a:moveTo>
                    <a:pt x="23068" y="0"/>
                  </a:moveTo>
                  <a:cubicBezTo>
                    <a:pt x="23007" y="0"/>
                    <a:pt x="22945" y="25"/>
                    <a:pt x="22894" y="83"/>
                  </a:cubicBezTo>
                  <a:cubicBezTo>
                    <a:pt x="19970" y="3395"/>
                    <a:pt x="17192" y="6368"/>
                    <a:pt x="13250" y="8524"/>
                  </a:cubicBezTo>
                  <a:cubicBezTo>
                    <a:pt x="9180" y="10749"/>
                    <a:pt x="4676" y="11900"/>
                    <a:pt x="61" y="12148"/>
                  </a:cubicBezTo>
                  <a:cubicBezTo>
                    <a:pt x="4" y="12150"/>
                    <a:pt x="1" y="12238"/>
                    <a:pt x="59" y="12238"/>
                  </a:cubicBezTo>
                  <a:cubicBezTo>
                    <a:pt x="234" y="12242"/>
                    <a:pt x="410" y="12244"/>
                    <a:pt x="587" y="12244"/>
                  </a:cubicBezTo>
                  <a:cubicBezTo>
                    <a:pt x="9153" y="12244"/>
                    <a:pt x="18800" y="7934"/>
                    <a:pt x="23313" y="408"/>
                  </a:cubicBezTo>
                  <a:cubicBezTo>
                    <a:pt x="23426" y="218"/>
                    <a:pt x="23249" y="0"/>
                    <a:pt x="23068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9"/>
            <p:cNvSpPr/>
            <p:nvPr/>
          </p:nvSpPr>
          <p:spPr>
            <a:xfrm>
              <a:off x="5081817" y="-373865"/>
              <a:ext cx="78129" cy="58709"/>
            </a:xfrm>
            <a:custGeom>
              <a:avLst/>
              <a:gdLst/>
              <a:ahLst/>
              <a:cxnLst/>
              <a:rect l="l" t="t" r="r" b="b"/>
              <a:pathLst>
                <a:path w="1746" h="1312" extrusionOk="0">
                  <a:moveTo>
                    <a:pt x="1088" y="1"/>
                  </a:moveTo>
                  <a:cubicBezTo>
                    <a:pt x="1007" y="1"/>
                    <a:pt x="923" y="14"/>
                    <a:pt x="837" y="36"/>
                  </a:cubicBezTo>
                  <a:lnTo>
                    <a:pt x="534" y="113"/>
                  </a:lnTo>
                  <a:cubicBezTo>
                    <a:pt x="226" y="193"/>
                    <a:pt x="0" y="540"/>
                    <a:pt x="99" y="857"/>
                  </a:cubicBezTo>
                  <a:cubicBezTo>
                    <a:pt x="181" y="1122"/>
                    <a:pt x="418" y="1311"/>
                    <a:pt x="689" y="1311"/>
                  </a:cubicBezTo>
                  <a:cubicBezTo>
                    <a:pt x="739" y="1311"/>
                    <a:pt x="789" y="1305"/>
                    <a:pt x="840" y="1292"/>
                  </a:cubicBezTo>
                  <a:lnTo>
                    <a:pt x="1143" y="1215"/>
                  </a:lnTo>
                  <a:cubicBezTo>
                    <a:pt x="1404" y="1146"/>
                    <a:pt x="1603" y="1014"/>
                    <a:pt x="1688" y="741"/>
                  </a:cubicBezTo>
                  <a:cubicBezTo>
                    <a:pt x="1746" y="551"/>
                    <a:pt x="1685" y="323"/>
                    <a:pt x="1542" y="185"/>
                  </a:cubicBezTo>
                  <a:cubicBezTo>
                    <a:pt x="1405" y="54"/>
                    <a:pt x="1253" y="1"/>
                    <a:pt x="108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9"/>
            <p:cNvSpPr/>
            <p:nvPr/>
          </p:nvSpPr>
          <p:spPr>
            <a:xfrm>
              <a:off x="4213337" y="-449400"/>
              <a:ext cx="220963" cy="294618"/>
            </a:xfrm>
            <a:custGeom>
              <a:avLst/>
              <a:gdLst/>
              <a:ahLst/>
              <a:cxnLst/>
              <a:rect l="l" t="t" r="r" b="b"/>
              <a:pathLst>
                <a:path w="4938" h="6584" extrusionOk="0">
                  <a:moveTo>
                    <a:pt x="4831" y="0"/>
                  </a:moveTo>
                  <a:cubicBezTo>
                    <a:pt x="4820" y="0"/>
                    <a:pt x="4810" y="3"/>
                    <a:pt x="4799" y="9"/>
                  </a:cubicBezTo>
                  <a:cubicBezTo>
                    <a:pt x="2453" y="1311"/>
                    <a:pt x="526" y="3773"/>
                    <a:pt x="17" y="6441"/>
                  </a:cubicBezTo>
                  <a:cubicBezTo>
                    <a:pt x="0" y="6528"/>
                    <a:pt x="64" y="6583"/>
                    <a:pt x="130" y="6583"/>
                  </a:cubicBezTo>
                  <a:cubicBezTo>
                    <a:pt x="173" y="6583"/>
                    <a:pt x="218" y="6559"/>
                    <a:pt x="240" y="6504"/>
                  </a:cubicBezTo>
                  <a:cubicBezTo>
                    <a:pt x="1250" y="3880"/>
                    <a:pt x="2635" y="1845"/>
                    <a:pt x="4885" y="119"/>
                  </a:cubicBezTo>
                  <a:cubicBezTo>
                    <a:pt x="4938" y="77"/>
                    <a:pt x="4888" y="0"/>
                    <a:pt x="483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9"/>
            <p:cNvSpPr/>
            <p:nvPr/>
          </p:nvSpPr>
          <p:spPr>
            <a:xfrm>
              <a:off x="4356622" y="172068"/>
              <a:ext cx="77279" cy="50699"/>
            </a:xfrm>
            <a:custGeom>
              <a:avLst/>
              <a:gdLst/>
              <a:ahLst/>
              <a:cxnLst/>
              <a:rect l="l" t="t" r="r" b="b"/>
              <a:pathLst>
                <a:path w="1727" h="1133" extrusionOk="0">
                  <a:moveTo>
                    <a:pt x="646" y="0"/>
                  </a:moveTo>
                  <a:cubicBezTo>
                    <a:pt x="279" y="0"/>
                    <a:pt x="1" y="354"/>
                    <a:pt x="91" y="711"/>
                  </a:cubicBezTo>
                  <a:cubicBezTo>
                    <a:pt x="159" y="969"/>
                    <a:pt x="399" y="1133"/>
                    <a:pt x="649" y="1133"/>
                  </a:cubicBezTo>
                  <a:cubicBezTo>
                    <a:pt x="743" y="1133"/>
                    <a:pt x="838" y="1110"/>
                    <a:pt x="925" y="1060"/>
                  </a:cubicBezTo>
                  <a:lnTo>
                    <a:pt x="1352" y="821"/>
                  </a:lnTo>
                  <a:cubicBezTo>
                    <a:pt x="1727" y="609"/>
                    <a:pt x="1570" y="6"/>
                    <a:pt x="1140" y="3"/>
                  </a:cubicBezTo>
                  <a:cubicBezTo>
                    <a:pt x="978" y="3"/>
                    <a:pt x="813" y="0"/>
                    <a:pt x="650" y="0"/>
                  </a:cubicBezTo>
                  <a:cubicBezTo>
                    <a:pt x="649" y="0"/>
                    <a:pt x="647" y="0"/>
                    <a:pt x="64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9"/>
            <p:cNvSpPr/>
            <p:nvPr/>
          </p:nvSpPr>
          <p:spPr>
            <a:xfrm>
              <a:off x="4076273" y="-1225296"/>
              <a:ext cx="1474699" cy="866893"/>
            </a:xfrm>
            <a:custGeom>
              <a:avLst/>
              <a:gdLst/>
              <a:ahLst/>
              <a:cxnLst/>
              <a:rect l="l" t="t" r="r" b="b"/>
              <a:pathLst>
                <a:path w="32956" h="19373" extrusionOk="0">
                  <a:moveTo>
                    <a:pt x="21325" y="1"/>
                  </a:moveTo>
                  <a:cubicBezTo>
                    <a:pt x="18586" y="1"/>
                    <a:pt x="15845" y="868"/>
                    <a:pt x="13347" y="1910"/>
                  </a:cubicBezTo>
                  <a:cubicBezTo>
                    <a:pt x="8581" y="3895"/>
                    <a:pt x="4115" y="6569"/>
                    <a:pt x="87" y="9793"/>
                  </a:cubicBezTo>
                  <a:cubicBezTo>
                    <a:pt x="0" y="9864"/>
                    <a:pt x="82" y="10003"/>
                    <a:pt x="175" y="10003"/>
                  </a:cubicBezTo>
                  <a:cubicBezTo>
                    <a:pt x="194" y="10003"/>
                    <a:pt x="214" y="9997"/>
                    <a:pt x="233" y="9983"/>
                  </a:cubicBezTo>
                  <a:cubicBezTo>
                    <a:pt x="6053" y="5801"/>
                    <a:pt x="13570" y="691"/>
                    <a:pt x="21015" y="583"/>
                  </a:cubicBezTo>
                  <a:cubicBezTo>
                    <a:pt x="21065" y="583"/>
                    <a:pt x="21116" y="582"/>
                    <a:pt x="21167" y="582"/>
                  </a:cubicBezTo>
                  <a:cubicBezTo>
                    <a:pt x="25744" y="582"/>
                    <a:pt x="29180" y="3533"/>
                    <a:pt x="30558" y="7816"/>
                  </a:cubicBezTo>
                  <a:cubicBezTo>
                    <a:pt x="31750" y="11533"/>
                    <a:pt x="31103" y="15352"/>
                    <a:pt x="31138" y="19162"/>
                  </a:cubicBezTo>
                  <a:cubicBezTo>
                    <a:pt x="31140" y="19293"/>
                    <a:pt x="31259" y="19373"/>
                    <a:pt x="31370" y="19373"/>
                  </a:cubicBezTo>
                  <a:cubicBezTo>
                    <a:pt x="31454" y="19373"/>
                    <a:pt x="31533" y="19327"/>
                    <a:pt x="31554" y="19223"/>
                  </a:cubicBezTo>
                  <a:cubicBezTo>
                    <a:pt x="32956" y="12359"/>
                    <a:pt x="32080" y="1875"/>
                    <a:pt x="23592" y="214"/>
                  </a:cubicBezTo>
                  <a:cubicBezTo>
                    <a:pt x="22840" y="67"/>
                    <a:pt x="22083" y="1"/>
                    <a:pt x="2132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9"/>
          <p:cNvGrpSpPr/>
          <p:nvPr/>
        </p:nvGrpSpPr>
        <p:grpSpPr>
          <a:xfrm rot="2056389">
            <a:off x="7088387" y="-1433493"/>
            <a:ext cx="1478898" cy="2893484"/>
            <a:chOff x="1901850" y="-1534375"/>
            <a:chExt cx="983032" cy="1923316"/>
          </a:xfrm>
        </p:grpSpPr>
        <p:sp>
          <p:nvSpPr>
            <p:cNvPr id="783" name="Google Shape;783;p9"/>
            <p:cNvSpPr/>
            <p:nvPr/>
          </p:nvSpPr>
          <p:spPr>
            <a:xfrm>
              <a:off x="2212987" y="-1247715"/>
              <a:ext cx="486898" cy="958402"/>
            </a:xfrm>
            <a:custGeom>
              <a:avLst/>
              <a:gdLst/>
              <a:ahLst/>
              <a:cxnLst/>
              <a:rect l="l" t="t" r="r" b="b"/>
              <a:pathLst>
                <a:path w="10881" h="21418" extrusionOk="0">
                  <a:moveTo>
                    <a:pt x="9762" y="1"/>
                  </a:moveTo>
                  <a:cubicBezTo>
                    <a:pt x="9725" y="1"/>
                    <a:pt x="9690" y="46"/>
                    <a:pt x="9711" y="88"/>
                  </a:cubicBezTo>
                  <a:cubicBezTo>
                    <a:pt x="10515" y="1687"/>
                    <a:pt x="10308" y="3777"/>
                    <a:pt x="10005" y="5481"/>
                  </a:cubicBezTo>
                  <a:cubicBezTo>
                    <a:pt x="9727" y="7040"/>
                    <a:pt x="9246" y="8548"/>
                    <a:pt x="8676" y="10024"/>
                  </a:cubicBezTo>
                  <a:cubicBezTo>
                    <a:pt x="7525" y="13011"/>
                    <a:pt x="6277" y="16260"/>
                    <a:pt x="4309" y="18818"/>
                  </a:cubicBezTo>
                  <a:cubicBezTo>
                    <a:pt x="3816" y="19460"/>
                    <a:pt x="3238" y="20187"/>
                    <a:pt x="2544" y="20622"/>
                  </a:cubicBezTo>
                  <a:cubicBezTo>
                    <a:pt x="2224" y="20821"/>
                    <a:pt x="1959" y="20906"/>
                    <a:pt x="1741" y="20906"/>
                  </a:cubicBezTo>
                  <a:cubicBezTo>
                    <a:pt x="864" y="20906"/>
                    <a:pt x="733" y="19543"/>
                    <a:pt x="793" y="18749"/>
                  </a:cubicBezTo>
                  <a:cubicBezTo>
                    <a:pt x="917" y="17119"/>
                    <a:pt x="1253" y="15503"/>
                    <a:pt x="1759" y="13953"/>
                  </a:cubicBezTo>
                  <a:cubicBezTo>
                    <a:pt x="2021" y="13152"/>
                    <a:pt x="2332" y="12367"/>
                    <a:pt x="2687" y="11605"/>
                  </a:cubicBezTo>
                  <a:cubicBezTo>
                    <a:pt x="2943" y="11057"/>
                    <a:pt x="3409" y="9724"/>
                    <a:pt x="3965" y="9396"/>
                  </a:cubicBezTo>
                  <a:cubicBezTo>
                    <a:pt x="4126" y="9301"/>
                    <a:pt x="4263" y="9258"/>
                    <a:pt x="4379" y="9258"/>
                  </a:cubicBezTo>
                  <a:cubicBezTo>
                    <a:pt x="5265" y="9258"/>
                    <a:pt x="4917" y="11752"/>
                    <a:pt x="4854" y="12139"/>
                  </a:cubicBezTo>
                  <a:cubicBezTo>
                    <a:pt x="4708" y="13039"/>
                    <a:pt x="4425" y="13895"/>
                    <a:pt x="4042" y="14724"/>
                  </a:cubicBezTo>
                  <a:cubicBezTo>
                    <a:pt x="4038" y="14730"/>
                    <a:pt x="4044" y="14736"/>
                    <a:pt x="4049" y="14736"/>
                  </a:cubicBezTo>
                  <a:cubicBezTo>
                    <a:pt x="4052" y="14736"/>
                    <a:pt x="4054" y="14735"/>
                    <a:pt x="4056" y="14732"/>
                  </a:cubicBezTo>
                  <a:cubicBezTo>
                    <a:pt x="4780" y="13295"/>
                    <a:pt x="5151" y="11731"/>
                    <a:pt x="5085" y="10118"/>
                  </a:cubicBezTo>
                  <a:cubicBezTo>
                    <a:pt x="5061" y="9530"/>
                    <a:pt x="4857" y="8940"/>
                    <a:pt x="4418" y="8940"/>
                  </a:cubicBezTo>
                  <a:cubicBezTo>
                    <a:pt x="4254" y="8940"/>
                    <a:pt x="4058" y="9021"/>
                    <a:pt x="3827" y="9215"/>
                  </a:cubicBezTo>
                  <a:cubicBezTo>
                    <a:pt x="3378" y="9589"/>
                    <a:pt x="3108" y="10203"/>
                    <a:pt x="2836" y="10701"/>
                  </a:cubicBezTo>
                  <a:cubicBezTo>
                    <a:pt x="2417" y="11464"/>
                    <a:pt x="2048" y="12252"/>
                    <a:pt x="1729" y="13058"/>
                  </a:cubicBezTo>
                  <a:cubicBezTo>
                    <a:pt x="1093" y="14658"/>
                    <a:pt x="653" y="16332"/>
                    <a:pt x="424" y="18039"/>
                  </a:cubicBezTo>
                  <a:cubicBezTo>
                    <a:pt x="295" y="19008"/>
                    <a:pt x="0" y="20553"/>
                    <a:pt x="991" y="21200"/>
                  </a:cubicBezTo>
                  <a:cubicBezTo>
                    <a:pt x="1226" y="21353"/>
                    <a:pt x="1467" y="21418"/>
                    <a:pt x="1707" y="21418"/>
                  </a:cubicBezTo>
                  <a:cubicBezTo>
                    <a:pt x="2609" y="21418"/>
                    <a:pt x="3499" y="20498"/>
                    <a:pt x="4045" y="19897"/>
                  </a:cubicBezTo>
                  <a:cubicBezTo>
                    <a:pt x="6333" y="17370"/>
                    <a:pt x="7613" y="13956"/>
                    <a:pt x="8871" y="10836"/>
                  </a:cubicBezTo>
                  <a:cubicBezTo>
                    <a:pt x="9648" y="8906"/>
                    <a:pt x="10339" y="6907"/>
                    <a:pt x="10575" y="4831"/>
                  </a:cubicBezTo>
                  <a:cubicBezTo>
                    <a:pt x="10757" y="3254"/>
                    <a:pt x="10881" y="1310"/>
                    <a:pt x="9799" y="19"/>
                  </a:cubicBezTo>
                  <a:cubicBezTo>
                    <a:pt x="9788" y="6"/>
                    <a:pt x="9775" y="1"/>
                    <a:pt x="9762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9"/>
            <p:cNvSpPr/>
            <p:nvPr/>
          </p:nvSpPr>
          <p:spPr>
            <a:xfrm>
              <a:off x="2019360" y="-1270045"/>
              <a:ext cx="745851" cy="1380684"/>
            </a:xfrm>
            <a:custGeom>
              <a:avLst/>
              <a:gdLst/>
              <a:ahLst/>
              <a:cxnLst/>
              <a:rect l="l" t="t" r="r" b="b"/>
              <a:pathLst>
                <a:path w="16668" h="30855" extrusionOk="0">
                  <a:moveTo>
                    <a:pt x="11899" y="0"/>
                  </a:moveTo>
                  <a:cubicBezTo>
                    <a:pt x="11888" y="0"/>
                    <a:pt x="11877" y="3"/>
                    <a:pt x="11865" y="11"/>
                  </a:cubicBezTo>
                  <a:cubicBezTo>
                    <a:pt x="8738" y="2211"/>
                    <a:pt x="6813" y="5702"/>
                    <a:pt x="5348" y="9149"/>
                  </a:cubicBezTo>
                  <a:cubicBezTo>
                    <a:pt x="3597" y="13274"/>
                    <a:pt x="1965" y="17671"/>
                    <a:pt x="1274" y="22109"/>
                  </a:cubicBezTo>
                  <a:cubicBezTo>
                    <a:pt x="939" y="24267"/>
                    <a:pt x="0" y="30855"/>
                    <a:pt x="3610" y="30855"/>
                  </a:cubicBezTo>
                  <a:cubicBezTo>
                    <a:pt x="3718" y="30855"/>
                    <a:pt x="3829" y="30849"/>
                    <a:pt x="3944" y="30837"/>
                  </a:cubicBezTo>
                  <a:cubicBezTo>
                    <a:pt x="5847" y="30641"/>
                    <a:pt x="7036" y="28692"/>
                    <a:pt x="8052" y="27285"/>
                  </a:cubicBezTo>
                  <a:cubicBezTo>
                    <a:pt x="9332" y="25518"/>
                    <a:pt x="10494" y="23670"/>
                    <a:pt x="11546" y="21757"/>
                  </a:cubicBezTo>
                  <a:cubicBezTo>
                    <a:pt x="13878" y="17508"/>
                    <a:pt x="15808" y="12839"/>
                    <a:pt x="16656" y="8051"/>
                  </a:cubicBezTo>
                  <a:cubicBezTo>
                    <a:pt x="16668" y="7979"/>
                    <a:pt x="16610" y="7932"/>
                    <a:pt x="16556" y="7932"/>
                  </a:cubicBezTo>
                  <a:cubicBezTo>
                    <a:pt x="16520" y="7932"/>
                    <a:pt x="16486" y="7952"/>
                    <a:pt x="16474" y="7998"/>
                  </a:cubicBezTo>
                  <a:cubicBezTo>
                    <a:pt x="14434" y="15471"/>
                    <a:pt x="11502" y="22651"/>
                    <a:pt x="6436" y="28626"/>
                  </a:cubicBezTo>
                  <a:cubicBezTo>
                    <a:pt x="5761" y="29424"/>
                    <a:pt x="4935" y="30226"/>
                    <a:pt x="3840" y="30297"/>
                  </a:cubicBezTo>
                  <a:cubicBezTo>
                    <a:pt x="3786" y="30301"/>
                    <a:pt x="3733" y="30303"/>
                    <a:pt x="3681" y="30303"/>
                  </a:cubicBezTo>
                  <a:cubicBezTo>
                    <a:pt x="2364" y="30303"/>
                    <a:pt x="1839" y="29142"/>
                    <a:pt x="1656" y="27976"/>
                  </a:cubicBezTo>
                  <a:cubicBezTo>
                    <a:pt x="1323" y="25851"/>
                    <a:pt x="1497" y="23607"/>
                    <a:pt x="1868" y="21498"/>
                  </a:cubicBezTo>
                  <a:cubicBezTo>
                    <a:pt x="2554" y="17616"/>
                    <a:pt x="3917" y="13819"/>
                    <a:pt x="5376" y="10168"/>
                  </a:cubicBezTo>
                  <a:cubicBezTo>
                    <a:pt x="6896" y="6368"/>
                    <a:pt x="8878" y="2877"/>
                    <a:pt x="11945" y="116"/>
                  </a:cubicBezTo>
                  <a:cubicBezTo>
                    <a:pt x="11993" y="75"/>
                    <a:pt x="11951" y="0"/>
                    <a:pt x="1189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9"/>
            <p:cNvSpPr/>
            <p:nvPr/>
          </p:nvSpPr>
          <p:spPr>
            <a:xfrm>
              <a:off x="2136243" y="-1534375"/>
              <a:ext cx="683921" cy="782186"/>
            </a:xfrm>
            <a:custGeom>
              <a:avLst/>
              <a:gdLst/>
              <a:ahLst/>
              <a:cxnLst/>
              <a:rect l="l" t="t" r="r" b="b"/>
              <a:pathLst>
                <a:path w="15284" h="17480" extrusionOk="0">
                  <a:moveTo>
                    <a:pt x="11472" y="0"/>
                  </a:moveTo>
                  <a:cubicBezTo>
                    <a:pt x="10478" y="0"/>
                    <a:pt x="9626" y="687"/>
                    <a:pt x="8970" y="1383"/>
                  </a:cubicBezTo>
                  <a:cubicBezTo>
                    <a:pt x="6941" y="3537"/>
                    <a:pt x="5258" y="6158"/>
                    <a:pt x="3794" y="8715"/>
                  </a:cubicBezTo>
                  <a:cubicBezTo>
                    <a:pt x="2249" y="11414"/>
                    <a:pt x="875" y="14307"/>
                    <a:pt x="30" y="17308"/>
                  </a:cubicBezTo>
                  <a:cubicBezTo>
                    <a:pt x="1" y="17415"/>
                    <a:pt x="79" y="17480"/>
                    <a:pt x="161" y="17480"/>
                  </a:cubicBezTo>
                  <a:cubicBezTo>
                    <a:pt x="217" y="17480"/>
                    <a:pt x="274" y="17450"/>
                    <a:pt x="300" y="17383"/>
                  </a:cubicBezTo>
                  <a:cubicBezTo>
                    <a:pt x="2178" y="12628"/>
                    <a:pt x="4303" y="8115"/>
                    <a:pt x="7362" y="3991"/>
                  </a:cubicBezTo>
                  <a:cubicBezTo>
                    <a:pt x="8122" y="2967"/>
                    <a:pt x="8901" y="1824"/>
                    <a:pt x="9901" y="1017"/>
                  </a:cubicBezTo>
                  <a:cubicBezTo>
                    <a:pt x="10431" y="590"/>
                    <a:pt x="10976" y="393"/>
                    <a:pt x="11493" y="393"/>
                  </a:cubicBezTo>
                  <a:cubicBezTo>
                    <a:pt x="12351" y="393"/>
                    <a:pt x="13135" y="934"/>
                    <a:pt x="13664" y="1868"/>
                  </a:cubicBezTo>
                  <a:cubicBezTo>
                    <a:pt x="15044" y="4294"/>
                    <a:pt x="15090" y="7551"/>
                    <a:pt x="14628" y="10224"/>
                  </a:cubicBezTo>
                  <a:cubicBezTo>
                    <a:pt x="14625" y="10242"/>
                    <a:pt x="14639" y="10254"/>
                    <a:pt x="14653" y="10254"/>
                  </a:cubicBezTo>
                  <a:cubicBezTo>
                    <a:pt x="14662" y="10254"/>
                    <a:pt x="14671" y="10249"/>
                    <a:pt x="14675" y="10235"/>
                  </a:cubicBezTo>
                  <a:cubicBezTo>
                    <a:pt x="15283" y="7518"/>
                    <a:pt x="15184" y="4272"/>
                    <a:pt x="13849" y="1761"/>
                  </a:cubicBezTo>
                  <a:cubicBezTo>
                    <a:pt x="13411" y="935"/>
                    <a:pt x="12725" y="142"/>
                    <a:pt x="11748" y="18"/>
                  </a:cubicBezTo>
                  <a:cubicBezTo>
                    <a:pt x="11655" y="6"/>
                    <a:pt x="11563" y="0"/>
                    <a:pt x="1147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9"/>
            <p:cNvSpPr/>
            <p:nvPr/>
          </p:nvSpPr>
          <p:spPr>
            <a:xfrm>
              <a:off x="1901850" y="-586555"/>
              <a:ext cx="508779" cy="975496"/>
            </a:xfrm>
            <a:custGeom>
              <a:avLst/>
              <a:gdLst/>
              <a:ahLst/>
              <a:cxnLst/>
              <a:rect l="l" t="t" r="r" b="b"/>
              <a:pathLst>
                <a:path w="11370" h="21800" extrusionOk="0">
                  <a:moveTo>
                    <a:pt x="4281" y="0"/>
                  </a:moveTo>
                  <a:cubicBezTo>
                    <a:pt x="4274" y="0"/>
                    <a:pt x="4267" y="4"/>
                    <a:pt x="4263" y="12"/>
                  </a:cubicBezTo>
                  <a:cubicBezTo>
                    <a:pt x="1835" y="5494"/>
                    <a:pt x="1" y="12135"/>
                    <a:pt x="1380" y="18134"/>
                  </a:cubicBezTo>
                  <a:cubicBezTo>
                    <a:pt x="1765" y="19809"/>
                    <a:pt x="3035" y="21800"/>
                    <a:pt x="4837" y="21800"/>
                  </a:cubicBezTo>
                  <a:cubicBezTo>
                    <a:pt x="5165" y="21800"/>
                    <a:pt x="5512" y="21734"/>
                    <a:pt x="5874" y="21587"/>
                  </a:cubicBezTo>
                  <a:cubicBezTo>
                    <a:pt x="7077" y="21097"/>
                    <a:pt x="8085" y="19855"/>
                    <a:pt x="8900" y="18892"/>
                  </a:cubicBezTo>
                  <a:cubicBezTo>
                    <a:pt x="9858" y="17755"/>
                    <a:pt x="10656" y="16532"/>
                    <a:pt x="11328" y="15208"/>
                  </a:cubicBezTo>
                  <a:cubicBezTo>
                    <a:pt x="11370" y="15124"/>
                    <a:pt x="11300" y="15048"/>
                    <a:pt x="11229" y="15048"/>
                  </a:cubicBezTo>
                  <a:cubicBezTo>
                    <a:pt x="11198" y="15048"/>
                    <a:pt x="11166" y="15064"/>
                    <a:pt x="11144" y="15100"/>
                  </a:cubicBezTo>
                  <a:cubicBezTo>
                    <a:pt x="9907" y="17152"/>
                    <a:pt x="8291" y="19585"/>
                    <a:pt x="6251" y="20918"/>
                  </a:cubicBezTo>
                  <a:cubicBezTo>
                    <a:pt x="5800" y="21212"/>
                    <a:pt x="5338" y="21343"/>
                    <a:pt x="4890" y="21343"/>
                  </a:cubicBezTo>
                  <a:cubicBezTo>
                    <a:pt x="3817" y="21343"/>
                    <a:pt x="2826" y="20592"/>
                    <a:pt x="2278" y="19547"/>
                  </a:cubicBezTo>
                  <a:cubicBezTo>
                    <a:pt x="1634" y="18313"/>
                    <a:pt x="1455" y="16810"/>
                    <a:pt x="1331" y="15445"/>
                  </a:cubicBezTo>
                  <a:cubicBezTo>
                    <a:pt x="846" y="10095"/>
                    <a:pt x="2438" y="4968"/>
                    <a:pt x="4304" y="29"/>
                  </a:cubicBezTo>
                  <a:cubicBezTo>
                    <a:pt x="4310" y="13"/>
                    <a:pt x="4295" y="0"/>
                    <a:pt x="428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9"/>
            <p:cNvSpPr/>
            <p:nvPr/>
          </p:nvSpPr>
          <p:spPr>
            <a:xfrm>
              <a:off x="2717661" y="-1184172"/>
              <a:ext cx="167221" cy="707771"/>
            </a:xfrm>
            <a:custGeom>
              <a:avLst/>
              <a:gdLst/>
              <a:ahLst/>
              <a:cxnLst/>
              <a:rect l="l" t="t" r="r" b="b"/>
              <a:pathLst>
                <a:path w="3737" h="15817" extrusionOk="0">
                  <a:moveTo>
                    <a:pt x="3611" y="1"/>
                  </a:moveTo>
                  <a:cubicBezTo>
                    <a:pt x="3546" y="1"/>
                    <a:pt x="3478" y="44"/>
                    <a:pt x="3471" y="127"/>
                  </a:cubicBezTo>
                  <a:cubicBezTo>
                    <a:pt x="3039" y="5570"/>
                    <a:pt x="1985" y="10683"/>
                    <a:pt x="8" y="15782"/>
                  </a:cubicBezTo>
                  <a:cubicBezTo>
                    <a:pt x="0" y="15801"/>
                    <a:pt x="19" y="15817"/>
                    <a:pt x="37" y="15817"/>
                  </a:cubicBezTo>
                  <a:cubicBezTo>
                    <a:pt x="45" y="15817"/>
                    <a:pt x="53" y="15813"/>
                    <a:pt x="57" y="15804"/>
                  </a:cubicBezTo>
                  <a:cubicBezTo>
                    <a:pt x="2249" y="10958"/>
                    <a:pt x="3615" y="5457"/>
                    <a:pt x="3736" y="127"/>
                  </a:cubicBezTo>
                  <a:cubicBezTo>
                    <a:pt x="3737" y="42"/>
                    <a:pt x="3675" y="1"/>
                    <a:pt x="361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9"/>
            <p:cNvSpPr/>
            <p:nvPr/>
          </p:nvSpPr>
          <p:spPr>
            <a:xfrm>
              <a:off x="2452123" y="-1419103"/>
              <a:ext cx="289561" cy="195770"/>
            </a:xfrm>
            <a:custGeom>
              <a:avLst/>
              <a:gdLst/>
              <a:ahLst/>
              <a:cxnLst/>
              <a:rect l="l" t="t" r="r" b="b"/>
              <a:pathLst>
                <a:path w="6471" h="4375" extrusionOk="0">
                  <a:moveTo>
                    <a:pt x="3929" y="1"/>
                  </a:moveTo>
                  <a:cubicBezTo>
                    <a:pt x="3277" y="1"/>
                    <a:pt x="2734" y="502"/>
                    <a:pt x="2258" y="894"/>
                  </a:cubicBezTo>
                  <a:cubicBezTo>
                    <a:pt x="1385" y="1616"/>
                    <a:pt x="647" y="2442"/>
                    <a:pt x="11" y="3378"/>
                  </a:cubicBezTo>
                  <a:cubicBezTo>
                    <a:pt x="1" y="3390"/>
                    <a:pt x="15" y="3406"/>
                    <a:pt x="29" y="3406"/>
                  </a:cubicBezTo>
                  <a:cubicBezTo>
                    <a:pt x="34" y="3406"/>
                    <a:pt x="38" y="3404"/>
                    <a:pt x="41" y="3400"/>
                  </a:cubicBezTo>
                  <a:cubicBezTo>
                    <a:pt x="818" y="2411"/>
                    <a:pt x="1872" y="1087"/>
                    <a:pt x="3018" y="512"/>
                  </a:cubicBezTo>
                  <a:cubicBezTo>
                    <a:pt x="3374" y="333"/>
                    <a:pt x="3689" y="254"/>
                    <a:pt x="3970" y="254"/>
                  </a:cubicBezTo>
                  <a:cubicBezTo>
                    <a:pt x="5617" y="254"/>
                    <a:pt x="6047" y="2978"/>
                    <a:pt x="6214" y="4314"/>
                  </a:cubicBezTo>
                  <a:cubicBezTo>
                    <a:pt x="6220" y="4354"/>
                    <a:pt x="6251" y="4375"/>
                    <a:pt x="6282" y="4375"/>
                  </a:cubicBezTo>
                  <a:cubicBezTo>
                    <a:pt x="6312" y="4375"/>
                    <a:pt x="6341" y="4355"/>
                    <a:pt x="6344" y="4314"/>
                  </a:cubicBezTo>
                  <a:cubicBezTo>
                    <a:pt x="6470" y="2943"/>
                    <a:pt x="5757" y="154"/>
                    <a:pt x="4034" y="5"/>
                  </a:cubicBezTo>
                  <a:cubicBezTo>
                    <a:pt x="3998" y="2"/>
                    <a:pt x="3964" y="1"/>
                    <a:pt x="3929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9"/>
            <p:cNvSpPr/>
            <p:nvPr/>
          </p:nvSpPr>
          <p:spPr>
            <a:xfrm>
              <a:off x="2378915" y="-967276"/>
              <a:ext cx="217070" cy="510122"/>
            </a:xfrm>
            <a:custGeom>
              <a:avLst/>
              <a:gdLst/>
              <a:ahLst/>
              <a:cxnLst/>
              <a:rect l="l" t="t" r="r" b="b"/>
              <a:pathLst>
                <a:path w="4851" h="11400" extrusionOk="0">
                  <a:moveTo>
                    <a:pt x="4778" y="0"/>
                  </a:moveTo>
                  <a:cubicBezTo>
                    <a:pt x="4755" y="0"/>
                    <a:pt x="4731" y="13"/>
                    <a:pt x="4723" y="43"/>
                  </a:cubicBezTo>
                  <a:cubicBezTo>
                    <a:pt x="3503" y="3997"/>
                    <a:pt x="2005" y="7749"/>
                    <a:pt x="6" y="11378"/>
                  </a:cubicBezTo>
                  <a:cubicBezTo>
                    <a:pt x="1" y="11390"/>
                    <a:pt x="10" y="11399"/>
                    <a:pt x="20" y="11399"/>
                  </a:cubicBezTo>
                  <a:cubicBezTo>
                    <a:pt x="24" y="11399"/>
                    <a:pt x="28" y="11397"/>
                    <a:pt x="31" y="11392"/>
                  </a:cubicBezTo>
                  <a:cubicBezTo>
                    <a:pt x="2173" y="7928"/>
                    <a:pt x="3883" y="4044"/>
                    <a:pt x="4841" y="76"/>
                  </a:cubicBezTo>
                  <a:cubicBezTo>
                    <a:pt x="4851" y="30"/>
                    <a:pt x="4814" y="0"/>
                    <a:pt x="4778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9"/>
            <p:cNvSpPr/>
            <p:nvPr/>
          </p:nvSpPr>
          <p:spPr>
            <a:xfrm>
              <a:off x="2126220" y="-359098"/>
              <a:ext cx="165655" cy="276092"/>
            </a:xfrm>
            <a:custGeom>
              <a:avLst/>
              <a:gdLst/>
              <a:ahLst/>
              <a:cxnLst/>
              <a:rect l="l" t="t" r="r" b="b"/>
              <a:pathLst>
                <a:path w="3702" h="6170" extrusionOk="0">
                  <a:moveTo>
                    <a:pt x="1023" y="1"/>
                  </a:moveTo>
                  <a:cubicBezTo>
                    <a:pt x="1013" y="1"/>
                    <a:pt x="1003" y="7"/>
                    <a:pt x="1003" y="20"/>
                  </a:cubicBezTo>
                  <a:cubicBezTo>
                    <a:pt x="1036" y="1705"/>
                    <a:pt x="1" y="3762"/>
                    <a:pt x="1050" y="5323"/>
                  </a:cubicBezTo>
                  <a:cubicBezTo>
                    <a:pt x="1391" y="5831"/>
                    <a:pt x="2011" y="6169"/>
                    <a:pt x="2607" y="6169"/>
                  </a:cubicBezTo>
                  <a:cubicBezTo>
                    <a:pt x="2995" y="6169"/>
                    <a:pt x="3373" y="6026"/>
                    <a:pt x="3657" y="5692"/>
                  </a:cubicBezTo>
                  <a:cubicBezTo>
                    <a:pt x="3702" y="5641"/>
                    <a:pt x="3661" y="5581"/>
                    <a:pt x="3609" y="5581"/>
                  </a:cubicBezTo>
                  <a:cubicBezTo>
                    <a:pt x="3594" y="5581"/>
                    <a:pt x="3578" y="5587"/>
                    <a:pt x="3563" y="5598"/>
                  </a:cubicBezTo>
                  <a:cubicBezTo>
                    <a:pt x="3265" y="5841"/>
                    <a:pt x="2928" y="5952"/>
                    <a:pt x="2595" y="5952"/>
                  </a:cubicBezTo>
                  <a:cubicBezTo>
                    <a:pt x="2111" y="5952"/>
                    <a:pt x="1634" y="5718"/>
                    <a:pt x="1292" y="5312"/>
                  </a:cubicBezTo>
                  <a:cubicBezTo>
                    <a:pt x="807" y="4737"/>
                    <a:pt x="730" y="3944"/>
                    <a:pt x="763" y="3222"/>
                  </a:cubicBezTo>
                  <a:cubicBezTo>
                    <a:pt x="810" y="2140"/>
                    <a:pt x="1105" y="1110"/>
                    <a:pt x="1047" y="20"/>
                  </a:cubicBezTo>
                  <a:cubicBezTo>
                    <a:pt x="1046" y="7"/>
                    <a:pt x="1034" y="1"/>
                    <a:pt x="1023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9"/>
            <p:cNvSpPr/>
            <p:nvPr/>
          </p:nvSpPr>
          <p:spPr>
            <a:xfrm>
              <a:off x="2099729" y="42342"/>
              <a:ext cx="287324" cy="190893"/>
            </a:xfrm>
            <a:custGeom>
              <a:avLst/>
              <a:gdLst/>
              <a:ahLst/>
              <a:cxnLst/>
              <a:rect l="l" t="t" r="r" b="b"/>
              <a:pathLst>
                <a:path w="6421" h="4266" extrusionOk="0">
                  <a:moveTo>
                    <a:pt x="6359" y="0"/>
                  </a:moveTo>
                  <a:cubicBezTo>
                    <a:pt x="6348" y="0"/>
                    <a:pt x="6337" y="4"/>
                    <a:pt x="6328" y="14"/>
                  </a:cubicBezTo>
                  <a:lnTo>
                    <a:pt x="6325" y="14"/>
                  </a:lnTo>
                  <a:cubicBezTo>
                    <a:pt x="4489" y="1842"/>
                    <a:pt x="2669" y="3764"/>
                    <a:pt x="4" y="4259"/>
                  </a:cubicBezTo>
                  <a:cubicBezTo>
                    <a:pt x="1" y="4259"/>
                    <a:pt x="1" y="4266"/>
                    <a:pt x="4" y="4266"/>
                  </a:cubicBezTo>
                  <a:cubicBezTo>
                    <a:pt x="5" y="4266"/>
                    <a:pt x="5" y="4265"/>
                    <a:pt x="6" y="4265"/>
                  </a:cubicBezTo>
                  <a:cubicBezTo>
                    <a:pt x="2649" y="3937"/>
                    <a:pt x="4690" y="1985"/>
                    <a:pt x="6391" y="77"/>
                  </a:cubicBezTo>
                  <a:cubicBezTo>
                    <a:pt x="6421" y="43"/>
                    <a:pt x="6392" y="0"/>
                    <a:pt x="635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9"/>
            <p:cNvSpPr/>
            <p:nvPr/>
          </p:nvSpPr>
          <p:spPr>
            <a:xfrm>
              <a:off x="2582342" y="-1057579"/>
              <a:ext cx="16780" cy="20808"/>
            </a:xfrm>
            <a:custGeom>
              <a:avLst/>
              <a:gdLst/>
              <a:ahLst/>
              <a:cxnLst/>
              <a:rect l="l" t="t" r="r" b="b"/>
              <a:pathLst>
                <a:path w="375" h="465" extrusionOk="0">
                  <a:moveTo>
                    <a:pt x="188" y="1"/>
                  </a:moveTo>
                  <a:cubicBezTo>
                    <a:pt x="136" y="1"/>
                    <a:pt x="84" y="30"/>
                    <a:pt x="69" y="90"/>
                  </a:cubicBezTo>
                  <a:cubicBezTo>
                    <a:pt x="55" y="145"/>
                    <a:pt x="42" y="200"/>
                    <a:pt x="25" y="252"/>
                  </a:cubicBezTo>
                  <a:cubicBezTo>
                    <a:pt x="0" y="357"/>
                    <a:pt x="77" y="464"/>
                    <a:pt x="188" y="464"/>
                  </a:cubicBezTo>
                  <a:cubicBezTo>
                    <a:pt x="295" y="464"/>
                    <a:pt x="375" y="357"/>
                    <a:pt x="347" y="252"/>
                  </a:cubicBezTo>
                  <a:cubicBezTo>
                    <a:pt x="333" y="197"/>
                    <a:pt x="320" y="142"/>
                    <a:pt x="306" y="90"/>
                  </a:cubicBezTo>
                  <a:cubicBezTo>
                    <a:pt x="291" y="30"/>
                    <a:pt x="239" y="1"/>
                    <a:pt x="18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9"/>
            <p:cNvSpPr/>
            <p:nvPr/>
          </p:nvSpPr>
          <p:spPr>
            <a:xfrm>
              <a:off x="2571378" y="-1166094"/>
              <a:ext cx="43629" cy="38170"/>
            </a:xfrm>
            <a:custGeom>
              <a:avLst/>
              <a:gdLst/>
              <a:ahLst/>
              <a:cxnLst/>
              <a:rect l="l" t="t" r="r" b="b"/>
              <a:pathLst>
                <a:path w="975" h="853" extrusionOk="0">
                  <a:moveTo>
                    <a:pt x="413" y="0"/>
                  </a:moveTo>
                  <a:cubicBezTo>
                    <a:pt x="313" y="0"/>
                    <a:pt x="199" y="58"/>
                    <a:pt x="130" y="125"/>
                  </a:cubicBezTo>
                  <a:cubicBezTo>
                    <a:pt x="55" y="199"/>
                    <a:pt x="0" y="320"/>
                    <a:pt x="6" y="425"/>
                  </a:cubicBezTo>
                  <a:cubicBezTo>
                    <a:pt x="11" y="535"/>
                    <a:pt x="47" y="651"/>
                    <a:pt x="130" y="728"/>
                  </a:cubicBezTo>
                  <a:cubicBezTo>
                    <a:pt x="205" y="795"/>
                    <a:pt x="306" y="852"/>
                    <a:pt x="412" y="852"/>
                  </a:cubicBezTo>
                  <a:cubicBezTo>
                    <a:pt x="419" y="852"/>
                    <a:pt x="426" y="852"/>
                    <a:pt x="433" y="852"/>
                  </a:cubicBezTo>
                  <a:cubicBezTo>
                    <a:pt x="496" y="846"/>
                    <a:pt x="562" y="843"/>
                    <a:pt x="625" y="830"/>
                  </a:cubicBezTo>
                  <a:cubicBezTo>
                    <a:pt x="713" y="810"/>
                    <a:pt x="790" y="764"/>
                    <a:pt x="857" y="700"/>
                  </a:cubicBezTo>
                  <a:cubicBezTo>
                    <a:pt x="925" y="637"/>
                    <a:pt x="975" y="518"/>
                    <a:pt x="972" y="425"/>
                  </a:cubicBezTo>
                  <a:cubicBezTo>
                    <a:pt x="967" y="326"/>
                    <a:pt x="934" y="221"/>
                    <a:pt x="857" y="150"/>
                  </a:cubicBezTo>
                  <a:cubicBezTo>
                    <a:pt x="790" y="89"/>
                    <a:pt x="713" y="42"/>
                    <a:pt x="625" y="23"/>
                  </a:cubicBezTo>
                  <a:cubicBezTo>
                    <a:pt x="562" y="9"/>
                    <a:pt x="496" y="4"/>
                    <a:pt x="433" y="1"/>
                  </a:cubicBezTo>
                  <a:cubicBezTo>
                    <a:pt x="426" y="0"/>
                    <a:pt x="420" y="0"/>
                    <a:pt x="413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9"/>
            <p:cNvSpPr/>
            <p:nvPr/>
          </p:nvSpPr>
          <p:spPr>
            <a:xfrm>
              <a:off x="2729072" y="-1140453"/>
              <a:ext cx="23716" cy="18391"/>
            </a:xfrm>
            <a:custGeom>
              <a:avLst/>
              <a:gdLst/>
              <a:ahLst/>
              <a:cxnLst/>
              <a:rect l="l" t="t" r="r" b="b"/>
              <a:pathLst>
                <a:path w="530" h="411" extrusionOk="0">
                  <a:moveTo>
                    <a:pt x="265" y="1"/>
                  </a:moveTo>
                  <a:cubicBezTo>
                    <a:pt x="1" y="1"/>
                    <a:pt x="1" y="411"/>
                    <a:pt x="265" y="411"/>
                  </a:cubicBezTo>
                  <a:cubicBezTo>
                    <a:pt x="529" y="411"/>
                    <a:pt x="529" y="1"/>
                    <a:pt x="26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9"/>
            <p:cNvSpPr/>
            <p:nvPr/>
          </p:nvSpPr>
          <p:spPr>
            <a:xfrm>
              <a:off x="2760978" y="-1021690"/>
              <a:ext cx="36648" cy="33919"/>
            </a:xfrm>
            <a:custGeom>
              <a:avLst/>
              <a:gdLst/>
              <a:ahLst/>
              <a:cxnLst/>
              <a:rect l="l" t="t" r="r" b="b"/>
              <a:pathLst>
                <a:path w="819" h="758" extrusionOk="0">
                  <a:moveTo>
                    <a:pt x="451" y="0"/>
                  </a:moveTo>
                  <a:cubicBezTo>
                    <a:pt x="446" y="0"/>
                    <a:pt x="441" y="0"/>
                    <a:pt x="436" y="1"/>
                  </a:cubicBezTo>
                  <a:cubicBezTo>
                    <a:pt x="312" y="6"/>
                    <a:pt x="193" y="67"/>
                    <a:pt x="124" y="163"/>
                  </a:cubicBezTo>
                  <a:cubicBezTo>
                    <a:pt x="53" y="210"/>
                    <a:pt x="1" y="295"/>
                    <a:pt x="3" y="378"/>
                  </a:cubicBezTo>
                  <a:cubicBezTo>
                    <a:pt x="9" y="466"/>
                    <a:pt x="53" y="549"/>
                    <a:pt x="124" y="595"/>
                  </a:cubicBezTo>
                  <a:cubicBezTo>
                    <a:pt x="196" y="692"/>
                    <a:pt x="314" y="758"/>
                    <a:pt x="436" y="758"/>
                  </a:cubicBezTo>
                  <a:cubicBezTo>
                    <a:pt x="532" y="758"/>
                    <a:pt x="634" y="714"/>
                    <a:pt x="703" y="648"/>
                  </a:cubicBezTo>
                  <a:cubicBezTo>
                    <a:pt x="769" y="582"/>
                    <a:pt x="818" y="474"/>
                    <a:pt x="813" y="378"/>
                  </a:cubicBezTo>
                  <a:cubicBezTo>
                    <a:pt x="810" y="282"/>
                    <a:pt x="777" y="180"/>
                    <a:pt x="703" y="111"/>
                  </a:cubicBezTo>
                  <a:cubicBezTo>
                    <a:pt x="632" y="48"/>
                    <a:pt x="544" y="0"/>
                    <a:pt x="45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9"/>
            <p:cNvSpPr/>
            <p:nvPr/>
          </p:nvSpPr>
          <p:spPr>
            <a:xfrm>
              <a:off x="2475527" y="-44783"/>
              <a:ext cx="31100" cy="24701"/>
            </a:xfrm>
            <a:custGeom>
              <a:avLst/>
              <a:gdLst/>
              <a:ahLst/>
              <a:cxnLst/>
              <a:rect l="l" t="t" r="r" b="b"/>
              <a:pathLst>
                <a:path w="695" h="552" extrusionOk="0">
                  <a:moveTo>
                    <a:pt x="283" y="1"/>
                  </a:moveTo>
                  <a:cubicBezTo>
                    <a:pt x="134" y="1"/>
                    <a:pt x="0" y="118"/>
                    <a:pt x="0" y="276"/>
                  </a:cubicBezTo>
                  <a:cubicBezTo>
                    <a:pt x="0" y="435"/>
                    <a:pt x="132" y="552"/>
                    <a:pt x="280" y="552"/>
                  </a:cubicBezTo>
                  <a:cubicBezTo>
                    <a:pt x="303" y="552"/>
                    <a:pt x="326" y="549"/>
                    <a:pt x="350" y="543"/>
                  </a:cubicBezTo>
                  <a:cubicBezTo>
                    <a:pt x="405" y="529"/>
                    <a:pt x="460" y="518"/>
                    <a:pt x="515" y="504"/>
                  </a:cubicBezTo>
                  <a:cubicBezTo>
                    <a:pt x="611" y="480"/>
                    <a:pt x="694" y="378"/>
                    <a:pt x="689" y="276"/>
                  </a:cubicBezTo>
                  <a:cubicBezTo>
                    <a:pt x="683" y="174"/>
                    <a:pt x="620" y="75"/>
                    <a:pt x="515" y="50"/>
                  </a:cubicBezTo>
                  <a:cubicBezTo>
                    <a:pt x="460" y="36"/>
                    <a:pt x="405" y="23"/>
                    <a:pt x="350" y="9"/>
                  </a:cubicBezTo>
                  <a:cubicBezTo>
                    <a:pt x="328" y="3"/>
                    <a:pt x="305" y="1"/>
                    <a:pt x="283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9"/>
            <p:cNvSpPr/>
            <p:nvPr/>
          </p:nvSpPr>
          <p:spPr>
            <a:xfrm>
              <a:off x="2552763" y="-193617"/>
              <a:ext cx="28370" cy="22105"/>
            </a:xfrm>
            <a:custGeom>
              <a:avLst/>
              <a:gdLst/>
              <a:ahLst/>
              <a:cxnLst/>
              <a:rect l="l" t="t" r="r" b="b"/>
              <a:pathLst>
                <a:path w="634" h="494" extrusionOk="0">
                  <a:moveTo>
                    <a:pt x="317" y="1"/>
                  </a:moveTo>
                  <a:cubicBezTo>
                    <a:pt x="3" y="1"/>
                    <a:pt x="1" y="493"/>
                    <a:pt x="317" y="493"/>
                  </a:cubicBezTo>
                  <a:cubicBezTo>
                    <a:pt x="634" y="493"/>
                    <a:pt x="634" y="1"/>
                    <a:pt x="317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9"/>
            <p:cNvSpPr/>
            <p:nvPr/>
          </p:nvSpPr>
          <p:spPr>
            <a:xfrm>
              <a:off x="2625345" y="-306831"/>
              <a:ext cx="18615" cy="11366"/>
            </a:xfrm>
            <a:custGeom>
              <a:avLst/>
              <a:gdLst/>
              <a:ahLst/>
              <a:cxnLst/>
              <a:rect l="l" t="t" r="r" b="b"/>
              <a:pathLst>
                <a:path w="416" h="254" extrusionOk="0">
                  <a:moveTo>
                    <a:pt x="291" y="0"/>
                  </a:moveTo>
                  <a:cubicBezTo>
                    <a:pt x="289" y="0"/>
                    <a:pt x="288" y="0"/>
                    <a:pt x="287" y="0"/>
                  </a:cubicBezTo>
                  <a:cubicBezTo>
                    <a:pt x="248" y="3"/>
                    <a:pt x="209" y="0"/>
                    <a:pt x="171" y="9"/>
                  </a:cubicBezTo>
                  <a:cubicBezTo>
                    <a:pt x="141" y="14"/>
                    <a:pt x="113" y="28"/>
                    <a:pt x="86" y="42"/>
                  </a:cubicBezTo>
                  <a:cubicBezTo>
                    <a:pt x="0" y="75"/>
                    <a:pt x="0" y="179"/>
                    <a:pt x="86" y="212"/>
                  </a:cubicBezTo>
                  <a:cubicBezTo>
                    <a:pt x="113" y="223"/>
                    <a:pt x="141" y="240"/>
                    <a:pt x="171" y="245"/>
                  </a:cubicBezTo>
                  <a:cubicBezTo>
                    <a:pt x="209" y="254"/>
                    <a:pt x="248" y="251"/>
                    <a:pt x="287" y="254"/>
                  </a:cubicBezTo>
                  <a:cubicBezTo>
                    <a:pt x="288" y="254"/>
                    <a:pt x="289" y="254"/>
                    <a:pt x="291" y="254"/>
                  </a:cubicBezTo>
                  <a:cubicBezTo>
                    <a:pt x="355" y="254"/>
                    <a:pt x="416" y="192"/>
                    <a:pt x="413" y="127"/>
                  </a:cubicBezTo>
                  <a:cubicBezTo>
                    <a:pt x="408" y="62"/>
                    <a:pt x="358" y="0"/>
                    <a:pt x="29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9"/>
            <p:cNvSpPr/>
            <p:nvPr/>
          </p:nvSpPr>
          <p:spPr>
            <a:xfrm>
              <a:off x="2336046" y="-176121"/>
              <a:ext cx="25551" cy="18794"/>
            </a:xfrm>
            <a:custGeom>
              <a:avLst/>
              <a:gdLst/>
              <a:ahLst/>
              <a:cxnLst/>
              <a:rect l="l" t="t" r="r" b="b"/>
              <a:pathLst>
                <a:path w="571" h="420" extrusionOk="0">
                  <a:moveTo>
                    <a:pt x="211" y="0"/>
                  </a:moveTo>
                  <a:cubicBezTo>
                    <a:pt x="102" y="0"/>
                    <a:pt x="1" y="101"/>
                    <a:pt x="6" y="210"/>
                  </a:cubicBezTo>
                  <a:cubicBezTo>
                    <a:pt x="12" y="320"/>
                    <a:pt x="97" y="419"/>
                    <a:pt x="215" y="419"/>
                  </a:cubicBezTo>
                  <a:cubicBezTo>
                    <a:pt x="265" y="416"/>
                    <a:pt x="314" y="416"/>
                    <a:pt x="364" y="405"/>
                  </a:cubicBezTo>
                  <a:cubicBezTo>
                    <a:pt x="422" y="397"/>
                    <a:pt x="469" y="367"/>
                    <a:pt x="507" y="325"/>
                  </a:cubicBezTo>
                  <a:cubicBezTo>
                    <a:pt x="570" y="259"/>
                    <a:pt x="570" y="160"/>
                    <a:pt x="507" y="94"/>
                  </a:cubicBezTo>
                  <a:lnTo>
                    <a:pt x="507" y="91"/>
                  </a:lnTo>
                  <a:cubicBezTo>
                    <a:pt x="469" y="50"/>
                    <a:pt x="422" y="23"/>
                    <a:pt x="364" y="12"/>
                  </a:cubicBezTo>
                  <a:cubicBezTo>
                    <a:pt x="314" y="3"/>
                    <a:pt x="265" y="1"/>
                    <a:pt x="215" y="1"/>
                  </a:cubicBezTo>
                  <a:cubicBezTo>
                    <a:pt x="214" y="1"/>
                    <a:pt x="212" y="0"/>
                    <a:pt x="21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9"/>
            <p:cNvSpPr/>
            <p:nvPr/>
          </p:nvSpPr>
          <p:spPr>
            <a:xfrm>
              <a:off x="2396769" y="-255236"/>
              <a:ext cx="24208" cy="18794"/>
            </a:xfrm>
            <a:custGeom>
              <a:avLst/>
              <a:gdLst/>
              <a:ahLst/>
              <a:cxnLst/>
              <a:rect l="l" t="t" r="r" b="b"/>
              <a:pathLst>
                <a:path w="541" h="420" extrusionOk="0">
                  <a:moveTo>
                    <a:pt x="271" y="1"/>
                  </a:moveTo>
                  <a:cubicBezTo>
                    <a:pt x="1" y="1"/>
                    <a:pt x="1" y="419"/>
                    <a:pt x="271" y="419"/>
                  </a:cubicBezTo>
                  <a:cubicBezTo>
                    <a:pt x="541" y="419"/>
                    <a:pt x="541" y="1"/>
                    <a:pt x="27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9"/>
            <p:cNvSpPr/>
            <p:nvPr/>
          </p:nvSpPr>
          <p:spPr>
            <a:xfrm>
              <a:off x="2029384" y="111210"/>
              <a:ext cx="15930" cy="22463"/>
            </a:xfrm>
            <a:custGeom>
              <a:avLst/>
              <a:gdLst/>
              <a:ahLst/>
              <a:cxnLst/>
              <a:rect l="l" t="t" r="r" b="b"/>
              <a:pathLst>
                <a:path w="356" h="502" extrusionOk="0">
                  <a:moveTo>
                    <a:pt x="183" y="0"/>
                  </a:moveTo>
                  <a:cubicBezTo>
                    <a:pt x="181" y="0"/>
                    <a:pt x="179" y="0"/>
                    <a:pt x="177" y="0"/>
                  </a:cubicBezTo>
                  <a:cubicBezTo>
                    <a:pt x="130" y="3"/>
                    <a:pt x="89" y="22"/>
                    <a:pt x="56" y="53"/>
                  </a:cubicBezTo>
                  <a:cubicBezTo>
                    <a:pt x="17" y="88"/>
                    <a:pt x="3" y="143"/>
                    <a:pt x="3" y="196"/>
                  </a:cubicBezTo>
                  <a:cubicBezTo>
                    <a:pt x="1" y="237"/>
                    <a:pt x="1" y="281"/>
                    <a:pt x="1" y="325"/>
                  </a:cubicBezTo>
                  <a:cubicBezTo>
                    <a:pt x="1" y="413"/>
                    <a:pt x="79" y="502"/>
                    <a:pt x="169" y="502"/>
                  </a:cubicBezTo>
                  <a:cubicBezTo>
                    <a:pt x="171" y="502"/>
                    <a:pt x="174" y="501"/>
                    <a:pt x="177" y="501"/>
                  </a:cubicBezTo>
                  <a:cubicBezTo>
                    <a:pt x="273" y="496"/>
                    <a:pt x="356" y="424"/>
                    <a:pt x="356" y="325"/>
                  </a:cubicBezTo>
                  <a:cubicBezTo>
                    <a:pt x="353" y="284"/>
                    <a:pt x="356" y="242"/>
                    <a:pt x="353" y="201"/>
                  </a:cubicBezTo>
                  <a:cubicBezTo>
                    <a:pt x="350" y="154"/>
                    <a:pt x="345" y="110"/>
                    <a:pt x="315" y="69"/>
                  </a:cubicBezTo>
                  <a:cubicBezTo>
                    <a:pt x="283" y="32"/>
                    <a:pt x="233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9"/>
            <p:cNvSpPr/>
            <p:nvPr/>
          </p:nvSpPr>
          <p:spPr>
            <a:xfrm>
              <a:off x="2009560" y="-17934"/>
              <a:ext cx="23940" cy="18525"/>
            </a:xfrm>
            <a:custGeom>
              <a:avLst/>
              <a:gdLst/>
              <a:ahLst/>
              <a:cxnLst/>
              <a:rect l="l" t="t" r="r" b="b"/>
              <a:pathLst>
                <a:path w="535" h="414" extrusionOk="0">
                  <a:moveTo>
                    <a:pt x="267" y="1"/>
                  </a:moveTo>
                  <a:cubicBezTo>
                    <a:pt x="0" y="1"/>
                    <a:pt x="0" y="414"/>
                    <a:pt x="267" y="414"/>
                  </a:cubicBezTo>
                  <a:cubicBezTo>
                    <a:pt x="534" y="414"/>
                    <a:pt x="534" y="1"/>
                    <a:pt x="267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3" name="Google Shape;803;p9"/>
          <p:cNvGrpSpPr/>
          <p:nvPr/>
        </p:nvGrpSpPr>
        <p:grpSpPr>
          <a:xfrm rot="-1016838" flipH="1">
            <a:off x="6913323" y="4115335"/>
            <a:ext cx="1616765" cy="1763462"/>
            <a:chOff x="1798787" y="3873267"/>
            <a:chExt cx="1616720" cy="1763413"/>
          </a:xfrm>
        </p:grpSpPr>
        <p:sp>
          <p:nvSpPr>
            <p:cNvPr id="804" name="Google Shape;804;p9"/>
            <p:cNvSpPr/>
            <p:nvPr/>
          </p:nvSpPr>
          <p:spPr>
            <a:xfrm>
              <a:off x="1822951" y="3996952"/>
              <a:ext cx="1384935" cy="1639727"/>
            </a:xfrm>
            <a:custGeom>
              <a:avLst/>
              <a:gdLst/>
              <a:ahLst/>
              <a:cxnLst/>
              <a:rect l="l" t="t" r="r" b="b"/>
              <a:pathLst>
                <a:path w="30950" h="36644" extrusionOk="0">
                  <a:moveTo>
                    <a:pt x="27962" y="1"/>
                  </a:moveTo>
                  <a:cubicBezTo>
                    <a:pt x="27626" y="1"/>
                    <a:pt x="27285" y="277"/>
                    <a:pt x="27389" y="709"/>
                  </a:cubicBezTo>
                  <a:cubicBezTo>
                    <a:pt x="29727" y="10252"/>
                    <a:pt x="19138" y="15230"/>
                    <a:pt x="12673" y="19390"/>
                  </a:cubicBezTo>
                  <a:cubicBezTo>
                    <a:pt x="6492" y="23366"/>
                    <a:pt x="1638" y="29247"/>
                    <a:pt x="14" y="36540"/>
                  </a:cubicBezTo>
                  <a:cubicBezTo>
                    <a:pt x="0" y="36603"/>
                    <a:pt x="49" y="36643"/>
                    <a:pt x="96" y="36643"/>
                  </a:cubicBezTo>
                  <a:cubicBezTo>
                    <a:pt x="127" y="36643"/>
                    <a:pt x="158" y="36625"/>
                    <a:pt x="171" y="36584"/>
                  </a:cubicBezTo>
                  <a:cubicBezTo>
                    <a:pt x="1506" y="32424"/>
                    <a:pt x="3477" y="28666"/>
                    <a:pt x="6415" y="25403"/>
                  </a:cubicBezTo>
                  <a:cubicBezTo>
                    <a:pt x="9416" y="22069"/>
                    <a:pt x="13177" y="19910"/>
                    <a:pt x="17040" y="17733"/>
                  </a:cubicBezTo>
                  <a:cubicBezTo>
                    <a:pt x="23048" y="14343"/>
                    <a:pt x="30949" y="8424"/>
                    <a:pt x="28494" y="403"/>
                  </a:cubicBezTo>
                  <a:cubicBezTo>
                    <a:pt x="28407" y="123"/>
                    <a:pt x="28185" y="1"/>
                    <a:pt x="27962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9"/>
            <p:cNvSpPr/>
            <p:nvPr/>
          </p:nvSpPr>
          <p:spPr>
            <a:xfrm>
              <a:off x="1798787" y="3873267"/>
              <a:ext cx="1016708" cy="1680671"/>
            </a:xfrm>
            <a:custGeom>
              <a:avLst/>
              <a:gdLst/>
              <a:ahLst/>
              <a:cxnLst/>
              <a:rect l="l" t="t" r="r" b="b"/>
              <a:pathLst>
                <a:path w="22721" h="37559" extrusionOk="0">
                  <a:moveTo>
                    <a:pt x="21526" y="0"/>
                  </a:moveTo>
                  <a:cubicBezTo>
                    <a:pt x="21232" y="0"/>
                    <a:pt x="20921" y="199"/>
                    <a:pt x="20933" y="544"/>
                  </a:cubicBezTo>
                  <a:cubicBezTo>
                    <a:pt x="21077" y="4561"/>
                    <a:pt x="21768" y="8820"/>
                    <a:pt x="19521" y="12440"/>
                  </a:cubicBezTo>
                  <a:cubicBezTo>
                    <a:pt x="17489" y="15720"/>
                    <a:pt x="13679" y="17322"/>
                    <a:pt x="10727" y="19618"/>
                  </a:cubicBezTo>
                  <a:cubicBezTo>
                    <a:pt x="5265" y="23869"/>
                    <a:pt x="980" y="30579"/>
                    <a:pt x="6" y="37493"/>
                  </a:cubicBezTo>
                  <a:cubicBezTo>
                    <a:pt x="1" y="37531"/>
                    <a:pt x="33" y="37558"/>
                    <a:pt x="63" y="37558"/>
                  </a:cubicBezTo>
                  <a:cubicBezTo>
                    <a:pt x="83" y="37558"/>
                    <a:pt x="101" y="37547"/>
                    <a:pt x="108" y="37520"/>
                  </a:cubicBezTo>
                  <a:cubicBezTo>
                    <a:pt x="1096" y="33663"/>
                    <a:pt x="2456" y="29973"/>
                    <a:pt x="4805" y="26722"/>
                  </a:cubicBezTo>
                  <a:cubicBezTo>
                    <a:pt x="7291" y="23283"/>
                    <a:pt x="10438" y="20623"/>
                    <a:pt x="14031" y="18410"/>
                  </a:cubicBezTo>
                  <a:cubicBezTo>
                    <a:pt x="17004" y="16581"/>
                    <a:pt x="19953" y="14660"/>
                    <a:pt x="21338" y="11303"/>
                  </a:cubicBezTo>
                  <a:cubicBezTo>
                    <a:pt x="22720" y="7950"/>
                    <a:pt x="22572" y="3916"/>
                    <a:pt x="22021" y="398"/>
                  </a:cubicBezTo>
                  <a:cubicBezTo>
                    <a:pt x="21978" y="124"/>
                    <a:pt x="21757" y="0"/>
                    <a:pt x="2152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9"/>
            <p:cNvSpPr/>
            <p:nvPr/>
          </p:nvSpPr>
          <p:spPr>
            <a:xfrm>
              <a:off x="1990042" y="4320082"/>
              <a:ext cx="1385651" cy="1154396"/>
            </a:xfrm>
            <a:custGeom>
              <a:avLst/>
              <a:gdLst/>
              <a:ahLst/>
              <a:cxnLst/>
              <a:rect l="l" t="t" r="r" b="b"/>
              <a:pathLst>
                <a:path w="30966" h="25798" extrusionOk="0">
                  <a:moveTo>
                    <a:pt x="29516" y="1"/>
                  </a:moveTo>
                  <a:cubicBezTo>
                    <a:pt x="29334" y="1"/>
                    <a:pt x="29157" y="134"/>
                    <a:pt x="29126" y="380"/>
                  </a:cubicBezTo>
                  <a:cubicBezTo>
                    <a:pt x="28895" y="2227"/>
                    <a:pt x="28887" y="3722"/>
                    <a:pt x="27887" y="5385"/>
                  </a:cubicBezTo>
                  <a:cubicBezTo>
                    <a:pt x="26946" y="6949"/>
                    <a:pt x="25591" y="8259"/>
                    <a:pt x="24068" y="9253"/>
                  </a:cubicBezTo>
                  <a:cubicBezTo>
                    <a:pt x="20866" y="11340"/>
                    <a:pt x="17009" y="12120"/>
                    <a:pt x="13493" y="13510"/>
                  </a:cubicBezTo>
                  <a:cubicBezTo>
                    <a:pt x="7722" y="15795"/>
                    <a:pt x="2692" y="20046"/>
                    <a:pt x="21" y="25715"/>
                  </a:cubicBezTo>
                  <a:cubicBezTo>
                    <a:pt x="1" y="25759"/>
                    <a:pt x="36" y="25797"/>
                    <a:pt x="72" y="25797"/>
                  </a:cubicBezTo>
                  <a:cubicBezTo>
                    <a:pt x="89" y="25797"/>
                    <a:pt x="106" y="25789"/>
                    <a:pt x="118" y="25770"/>
                  </a:cubicBezTo>
                  <a:cubicBezTo>
                    <a:pt x="2136" y="22568"/>
                    <a:pt x="4589" y="19738"/>
                    <a:pt x="7700" y="17552"/>
                  </a:cubicBezTo>
                  <a:cubicBezTo>
                    <a:pt x="10993" y="15239"/>
                    <a:pt x="14721" y="14129"/>
                    <a:pt x="18501" y="12888"/>
                  </a:cubicBezTo>
                  <a:cubicBezTo>
                    <a:pt x="21701" y="11839"/>
                    <a:pt x="24897" y="10523"/>
                    <a:pt x="27257" y="8034"/>
                  </a:cubicBezTo>
                  <a:cubicBezTo>
                    <a:pt x="29016" y="6181"/>
                    <a:pt x="30965" y="2907"/>
                    <a:pt x="29892" y="275"/>
                  </a:cubicBezTo>
                  <a:cubicBezTo>
                    <a:pt x="29815" y="88"/>
                    <a:pt x="29664" y="1"/>
                    <a:pt x="2951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9"/>
            <p:cNvSpPr/>
            <p:nvPr/>
          </p:nvSpPr>
          <p:spPr>
            <a:xfrm>
              <a:off x="2048529" y="5087968"/>
              <a:ext cx="937013" cy="478977"/>
            </a:xfrm>
            <a:custGeom>
              <a:avLst/>
              <a:gdLst/>
              <a:ahLst/>
              <a:cxnLst/>
              <a:rect l="l" t="t" r="r" b="b"/>
              <a:pathLst>
                <a:path w="20940" h="10704" extrusionOk="0">
                  <a:moveTo>
                    <a:pt x="20596" y="1"/>
                  </a:moveTo>
                  <a:cubicBezTo>
                    <a:pt x="20569" y="1"/>
                    <a:pt x="20541" y="6"/>
                    <a:pt x="20512" y="17"/>
                  </a:cubicBezTo>
                  <a:cubicBezTo>
                    <a:pt x="19146" y="560"/>
                    <a:pt x="17888" y="1097"/>
                    <a:pt x="16393" y="1179"/>
                  </a:cubicBezTo>
                  <a:cubicBezTo>
                    <a:pt x="16150" y="1193"/>
                    <a:pt x="15908" y="1198"/>
                    <a:pt x="15664" y="1198"/>
                  </a:cubicBezTo>
                  <a:cubicBezTo>
                    <a:pt x="15072" y="1198"/>
                    <a:pt x="14479" y="1169"/>
                    <a:pt x="13887" y="1169"/>
                  </a:cubicBezTo>
                  <a:cubicBezTo>
                    <a:pt x="13644" y="1169"/>
                    <a:pt x="13401" y="1174"/>
                    <a:pt x="13158" y="1187"/>
                  </a:cubicBezTo>
                  <a:cubicBezTo>
                    <a:pt x="11253" y="1289"/>
                    <a:pt x="9389" y="1790"/>
                    <a:pt x="7668" y="2608"/>
                  </a:cubicBezTo>
                  <a:cubicBezTo>
                    <a:pt x="4248" y="4230"/>
                    <a:pt x="1371" y="7099"/>
                    <a:pt x="11" y="10651"/>
                  </a:cubicBezTo>
                  <a:cubicBezTo>
                    <a:pt x="0" y="10680"/>
                    <a:pt x="27" y="10703"/>
                    <a:pt x="53" y="10703"/>
                  </a:cubicBezTo>
                  <a:cubicBezTo>
                    <a:pt x="66" y="10703"/>
                    <a:pt x="78" y="10697"/>
                    <a:pt x="85" y="10684"/>
                  </a:cubicBezTo>
                  <a:cubicBezTo>
                    <a:pt x="2073" y="6843"/>
                    <a:pt x="5322" y="3919"/>
                    <a:pt x="9502" y="2666"/>
                  </a:cubicBezTo>
                  <a:cubicBezTo>
                    <a:pt x="11630" y="2027"/>
                    <a:pt x="13662" y="2137"/>
                    <a:pt x="15842" y="2115"/>
                  </a:cubicBezTo>
                  <a:cubicBezTo>
                    <a:pt x="17643" y="2096"/>
                    <a:pt x="19414" y="1705"/>
                    <a:pt x="20774" y="463"/>
                  </a:cubicBezTo>
                  <a:cubicBezTo>
                    <a:pt x="20939" y="310"/>
                    <a:pt x="20805" y="1"/>
                    <a:pt x="2059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9"/>
            <p:cNvSpPr/>
            <p:nvPr/>
          </p:nvSpPr>
          <p:spPr>
            <a:xfrm>
              <a:off x="2698681" y="4201408"/>
              <a:ext cx="241010" cy="395344"/>
            </a:xfrm>
            <a:custGeom>
              <a:avLst/>
              <a:gdLst/>
              <a:ahLst/>
              <a:cxnLst/>
              <a:rect l="l" t="t" r="r" b="b"/>
              <a:pathLst>
                <a:path w="5386" h="8835" extrusionOk="0">
                  <a:moveTo>
                    <a:pt x="5089" y="1"/>
                  </a:moveTo>
                  <a:cubicBezTo>
                    <a:pt x="4938" y="1"/>
                    <a:pt x="4780" y="98"/>
                    <a:pt x="4769" y="292"/>
                  </a:cubicBezTo>
                  <a:cubicBezTo>
                    <a:pt x="4554" y="3703"/>
                    <a:pt x="2800" y="6702"/>
                    <a:pt x="58" y="8709"/>
                  </a:cubicBezTo>
                  <a:cubicBezTo>
                    <a:pt x="0" y="8750"/>
                    <a:pt x="34" y="8835"/>
                    <a:pt x="91" y="8835"/>
                  </a:cubicBezTo>
                  <a:cubicBezTo>
                    <a:pt x="102" y="8835"/>
                    <a:pt x="114" y="8832"/>
                    <a:pt x="127" y="8824"/>
                  </a:cubicBezTo>
                  <a:cubicBezTo>
                    <a:pt x="3246" y="7029"/>
                    <a:pt x="5108" y="3855"/>
                    <a:pt x="5372" y="292"/>
                  </a:cubicBezTo>
                  <a:cubicBezTo>
                    <a:pt x="5386" y="98"/>
                    <a:pt x="5240" y="1"/>
                    <a:pt x="5089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9"/>
            <p:cNvSpPr/>
            <p:nvPr/>
          </p:nvSpPr>
          <p:spPr>
            <a:xfrm>
              <a:off x="2920947" y="4025949"/>
              <a:ext cx="45240" cy="52176"/>
            </a:xfrm>
            <a:custGeom>
              <a:avLst/>
              <a:gdLst/>
              <a:ahLst/>
              <a:cxnLst/>
              <a:rect l="l" t="t" r="r" b="b"/>
              <a:pathLst>
                <a:path w="1011" h="1166" extrusionOk="0">
                  <a:moveTo>
                    <a:pt x="517" y="0"/>
                  </a:moveTo>
                  <a:cubicBezTo>
                    <a:pt x="513" y="0"/>
                    <a:pt x="508" y="0"/>
                    <a:pt x="504" y="0"/>
                  </a:cubicBezTo>
                  <a:cubicBezTo>
                    <a:pt x="388" y="6"/>
                    <a:pt x="275" y="47"/>
                    <a:pt x="190" y="133"/>
                  </a:cubicBezTo>
                  <a:cubicBezTo>
                    <a:pt x="124" y="199"/>
                    <a:pt x="88" y="279"/>
                    <a:pt x="58" y="367"/>
                  </a:cubicBezTo>
                  <a:cubicBezTo>
                    <a:pt x="25" y="463"/>
                    <a:pt x="22" y="570"/>
                    <a:pt x="11" y="672"/>
                  </a:cubicBezTo>
                  <a:cubicBezTo>
                    <a:pt x="0" y="788"/>
                    <a:pt x="77" y="939"/>
                    <a:pt x="157" y="1019"/>
                  </a:cubicBezTo>
                  <a:cubicBezTo>
                    <a:pt x="239" y="1101"/>
                    <a:pt x="372" y="1165"/>
                    <a:pt x="490" y="1165"/>
                  </a:cubicBezTo>
                  <a:cubicBezTo>
                    <a:pt x="494" y="1165"/>
                    <a:pt x="499" y="1165"/>
                    <a:pt x="504" y="1165"/>
                  </a:cubicBezTo>
                  <a:cubicBezTo>
                    <a:pt x="631" y="1157"/>
                    <a:pt x="763" y="1116"/>
                    <a:pt x="854" y="1019"/>
                  </a:cubicBezTo>
                  <a:cubicBezTo>
                    <a:pt x="936" y="931"/>
                    <a:pt x="1011" y="799"/>
                    <a:pt x="997" y="672"/>
                  </a:cubicBezTo>
                  <a:cubicBezTo>
                    <a:pt x="986" y="576"/>
                    <a:pt x="986" y="469"/>
                    <a:pt x="955" y="378"/>
                  </a:cubicBezTo>
                  <a:cubicBezTo>
                    <a:pt x="928" y="303"/>
                    <a:pt x="900" y="237"/>
                    <a:pt x="851" y="177"/>
                  </a:cubicBezTo>
                  <a:cubicBezTo>
                    <a:pt x="776" y="78"/>
                    <a:pt x="648" y="0"/>
                    <a:pt x="517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9"/>
            <p:cNvSpPr/>
            <p:nvPr/>
          </p:nvSpPr>
          <p:spPr>
            <a:xfrm>
              <a:off x="2871634" y="4693464"/>
              <a:ext cx="58932" cy="41884"/>
            </a:xfrm>
            <a:custGeom>
              <a:avLst/>
              <a:gdLst/>
              <a:ahLst/>
              <a:cxnLst/>
              <a:rect l="l" t="t" r="r" b="b"/>
              <a:pathLst>
                <a:path w="1317" h="936" extrusionOk="0">
                  <a:moveTo>
                    <a:pt x="1024" y="1"/>
                  </a:moveTo>
                  <a:cubicBezTo>
                    <a:pt x="1002" y="1"/>
                    <a:pt x="981" y="3"/>
                    <a:pt x="959" y="6"/>
                  </a:cubicBezTo>
                  <a:cubicBezTo>
                    <a:pt x="901" y="15"/>
                    <a:pt x="846" y="23"/>
                    <a:pt x="788" y="37"/>
                  </a:cubicBezTo>
                  <a:lnTo>
                    <a:pt x="706" y="59"/>
                  </a:lnTo>
                  <a:cubicBezTo>
                    <a:pt x="678" y="67"/>
                    <a:pt x="664" y="71"/>
                    <a:pt x="662" y="71"/>
                  </a:cubicBezTo>
                  <a:cubicBezTo>
                    <a:pt x="660" y="71"/>
                    <a:pt x="665" y="69"/>
                    <a:pt x="675" y="64"/>
                  </a:cubicBezTo>
                  <a:lnTo>
                    <a:pt x="675" y="64"/>
                  </a:lnTo>
                  <a:cubicBezTo>
                    <a:pt x="518" y="89"/>
                    <a:pt x="386" y="152"/>
                    <a:pt x="249" y="232"/>
                  </a:cubicBezTo>
                  <a:cubicBezTo>
                    <a:pt x="75" y="328"/>
                    <a:pt x="1" y="582"/>
                    <a:pt x="111" y="752"/>
                  </a:cubicBezTo>
                  <a:cubicBezTo>
                    <a:pt x="191" y="876"/>
                    <a:pt x="309" y="935"/>
                    <a:pt x="436" y="935"/>
                  </a:cubicBezTo>
                  <a:cubicBezTo>
                    <a:pt x="501" y="935"/>
                    <a:pt x="568" y="920"/>
                    <a:pt x="634" y="890"/>
                  </a:cubicBezTo>
                  <a:cubicBezTo>
                    <a:pt x="686" y="865"/>
                    <a:pt x="741" y="841"/>
                    <a:pt x="791" y="813"/>
                  </a:cubicBezTo>
                  <a:cubicBezTo>
                    <a:pt x="816" y="796"/>
                    <a:pt x="841" y="780"/>
                    <a:pt x="865" y="766"/>
                  </a:cubicBezTo>
                  <a:cubicBezTo>
                    <a:pt x="923" y="733"/>
                    <a:pt x="967" y="686"/>
                    <a:pt x="1000" y="631"/>
                  </a:cubicBezTo>
                  <a:lnTo>
                    <a:pt x="1000" y="631"/>
                  </a:lnTo>
                  <a:cubicBezTo>
                    <a:pt x="996" y="640"/>
                    <a:pt x="995" y="645"/>
                    <a:pt x="998" y="645"/>
                  </a:cubicBezTo>
                  <a:cubicBezTo>
                    <a:pt x="1002" y="645"/>
                    <a:pt x="1013" y="636"/>
                    <a:pt x="1031" y="615"/>
                  </a:cubicBezTo>
                  <a:cubicBezTo>
                    <a:pt x="1053" y="598"/>
                    <a:pt x="1072" y="582"/>
                    <a:pt x="1094" y="562"/>
                  </a:cubicBezTo>
                  <a:cubicBezTo>
                    <a:pt x="1138" y="527"/>
                    <a:pt x="1176" y="485"/>
                    <a:pt x="1215" y="447"/>
                  </a:cubicBezTo>
                  <a:cubicBezTo>
                    <a:pt x="1298" y="364"/>
                    <a:pt x="1317" y="229"/>
                    <a:pt x="1256" y="127"/>
                  </a:cubicBezTo>
                  <a:cubicBezTo>
                    <a:pt x="1205" y="38"/>
                    <a:pt x="1118" y="1"/>
                    <a:pt x="1024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9"/>
            <p:cNvSpPr/>
            <p:nvPr/>
          </p:nvSpPr>
          <p:spPr>
            <a:xfrm>
              <a:off x="3057296" y="4560292"/>
              <a:ext cx="63273" cy="49088"/>
            </a:xfrm>
            <a:custGeom>
              <a:avLst/>
              <a:gdLst/>
              <a:ahLst/>
              <a:cxnLst/>
              <a:rect l="l" t="t" r="r" b="b"/>
              <a:pathLst>
                <a:path w="1414" h="1097" extrusionOk="0">
                  <a:moveTo>
                    <a:pt x="706" y="0"/>
                  </a:moveTo>
                  <a:cubicBezTo>
                    <a:pt x="1" y="0"/>
                    <a:pt x="1" y="1096"/>
                    <a:pt x="706" y="1096"/>
                  </a:cubicBezTo>
                  <a:cubicBezTo>
                    <a:pt x="1413" y="1096"/>
                    <a:pt x="1413" y="0"/>
                    <a:pt x="70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9"/>
            <p:cNvSpPr/>
            <p:nvPr/>
          </p:nvSpPr>
          <p:spPr>
            <a:xfrm>
              <a:off x="3169793" y="4168921"/>
              <a:ext cx="100592" cy="286831"/>
            </a:xfrm>
            <a:custGeom>
              <a:avLst/>
              <a:gdLst/>
              <a:ahLst/>
              <a:cxnLst/>
              <a:rect l="l" t="t" r="r" b="b"/>
              <a:pathLst>
                <a:path w="2248" h="6410" extrusionOk="0">
                  <a:moveTo>
                    <a:pt x="1801" y="1"/>
                  </a:moveTo>
                  <a:cubicBezTo>
                    <a:pt x="1738" y="1"/>
                    <a:pt x="1671" y="37"/>
                    <a:pt x="1653" y="101"/>
                  </a:cubicBezTo>
                  <a:cubicBezTo>
                    <a:pt x="1361" y="1123"/>
                    <a:pt x="1336" y="2202"/>
                    <a:pt x="1066" y="3234"/>
                  </a:cubicBezTo>
                  <a:cubicBezTo>
                    <a:pt x="799" y="4261"/>
                    <a:pt x="444" y="5275"/>
                    <a:pt x="37" y="6255"/>
                  </a:cubicBezTo>
                  <a:cubicBezTo>
                    <a:pt x="0" y="6344"/>
                    <a:pt x="82" y="6410"/>
                    <a:pt x="162" y="6410"/>
                  </a:cubicBezTo>
                  <a:cubicBezTo>
                    <a:pt x="204" y="6410"/>
                    <a:pt x="244" y="6392"/>
                    <a:pt x="268" y="6351"/>
                  </a:cubicBezTo>
                  <a:cubicBezTo>
                    <a:pt x="1284" y="4586"/>
                    <a:pt x="2247" y="2174"/>
                    <a:pt x="1923" y="101"/>
                  </a:cubicBezTo>
                  <a:lnTo>
                    <a:pt x="1925" y="101"/>
                  </a:lnTo>
                  <a:cubicBezTo>
                    <a:pt x="1915" y="32"/>
                    <a:pt x="1859" y="1"/>
                    <a:pt x="180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9"/>
            <p:cNvSpPr/>
            <p:nvPr/>
          </p:nvSpPr>
          <p:spPr>
            <a:xfrm>
              <a:off x="2659481" y="4800637"/>
              <a:ext cx="659623" cy="230718"/>
            </a:xfrm>
            <a:custGeom>
              <a:avLst/>
              <a:gdLst/>
              <a:ahLst/>
              <a:cxnLst/>
              <a:rect l="l" t="t" r="r" b="b"/>
              <a:pathLst>
                <a:path w="14741" h="5156" extrusionOk="0">
                  <a:moveTo>
                    <a:pt x="14441" y="1"/>
                  </a:moveTo>
                  <a:cubicBezTo>
                    <a:pt x="14402" y="1"/>
                    <a:pt x="14361" y="12"/>
                    <a:pt x="14320" y="37"/>
                  </a:cubicBezTo>
                  <a:cubicBezTo>
                    <a:pt x="13249" y="703"/>
                    <a:pt x="12418" y="1664"/>
                    <a:pt x="11306" y="2306"/>
                  </a:cubicBezTo>
                  <a:cubicBezTo>
                    <a:pt x="10218" y="2933"/>
                    <a:pt x="9051" y="3407"/>
                    <a:pt x="7847" y="3762"/>
                  </a:cubicBezTo>
                  <a:cubicBezTo>
                    <a:pt x="5328" y="4506"/>
                    <a:pt x="2685" y="4756"/>
                    <a:pt x="80" y="5031"/>
                  </a:cubicBezTo>
                  <a:cubicBezTo>
                    <a:pt x="4" y="5040"/>
                    <a:pt x="1" y="5155"/>
                    <a:pt x="78" y="5155"/>
                  </a:cubicBezTo>
                  <a:cubicBezTo>
                    <a:pt x="79" y="5155"/>
                    <a:pt x="80" y="5155"/>
                    <a:pt x="80" y="5155"/>
                  </a:cubicBezTo>
                  <a:cubicBezTo>
                    <a:pt x="2894" y="5062"/>
                    <a:pt x="5722" y="4850"/>
                    <a:pt x="8448" y="4104"/>
                  </a:cubicBezTo>
                  <a:cubicBezTo>
                    <a:pt x="10559" y="3528"/>
                    <a:pt x="13566" y="2432"/>
                    <a:pt x="14654" y="370"/>
                  </a:cubicBezTo>
                  <a:cubicBezTo>
                    <a:pt x="14741" y="203"/>
                    <a:pt x="14609" y="1"/>
                    <a:pt x="1444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9"/>
            <p:cNvSpPr/>
            <p:nvPr/>
          </p:nvSpPr>
          <p:spPr>
            <a:xfrm>
              <a:off x="3370491" y="4699639"/>
              <a:ext cx="45016" cy="34903"/>
            </a:xfrm>
            <a:custGeom>
              <a:avLst/>
              <a:gdLst/>
              <a:ahLst/>
              <a:cxnLst/>
              <a:rect l="l" t="t" r="r" b="b"/>
              <a:pathLst>
                <a:path w="1006" h="780" extrusionOk="0">
                  <a:moveTo>
                    <a:pt x="505" y="0"/>
                  </a:moveTo>
                  <a:cubicBezTo>
                    <a:pt x="4" y="0"/>
                    <a:pt x="1" y="780"/>
                    <a:pt x="505" y="780"/>
                  </a:cubicBezTo>
                  <a:cubicBezTo>
                    <a:pt x="1006" y="780"/>
                    <a:pt x="1006" y="0"/>
                    <a:pt x="505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9"/>
            <p:cNvSpPr/>
            <p:nvPr/>
          </p:nvSpPr>
          <p:spPr>
            <a:xfrm>
              <a:off x="3100209" y="5058836"/>
              <a:ext cx="40317" cy="30428"/>
            </a:xfrm>
            <a:custGeom>
              <a:avLst/>
              <a:gdLst/>
              <a:ahLst/>
              <a:cxnLst/>
              <a:rect l="l" t="t" r="r" b="b"/>
              <a:pathLst>
                <a:path w="901" h="680" extrusionOk="0">
                  <a:moveTo>
                    <a:pt x="341" y="1"/>
                  </a:moveTo>
                  <a:cubicBezTo>
                    <a:pt x="161" y="1"/>
                    <a:pt x="0" y="151"/>
                    <a:pt x="0" y="341"/>
                  </a:cubicBezTo>
                  <a:cubicBezTo>
                    <a:pt x="0" y="531"/>
                    <a:pt x="162" y="680"/>
                    <a:pt x="343" y="680"/>
                  </a:cubicBezTo>
                  <a:cubicBezTo>
                    <a:pt x="372" y="680"/>
                    <a:pt x="401" y="676"/>
                    <a:pt x="430" y="668"/>
                  </a:cubicBezTo>
                  <a:cubicBezTo>
                    <a:pt x="520" y="644"/>
                    <a:pt x="614" y="616"/>
                    <a:pt x="705" y="591"/>
                  </a:cubicBezTo>
                  <a:cubicBezTo>
                    <a:pt x="810" y="561"/>
                    <a:pt x="900" y="454"/>
                    <a:pt x="895" y="341"/>
                  </a:cubicBezTo>
                  <a:cubicBezTo>
                    <a:pt x="889" y="225"/>
                    <a:pt x="818" y="120"/>
                    <a:pt x="705" y="87"/>
                  </a:cubicBezTo>
                  <a:cubicBezTo>
                    <a:pt x="611" y="63"/>
                    <a:pt x="520" y="38"/>
                    <a:pt x="430" y="13"/>
                  </a:cubicBezTo>
                  <a:cubicBezTo>
                    <a:pt x="400" y="5"/>
                    <a:pt x="370" y="1"/>
                    <a:pt x="34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6" name="Google Shape;816;p9"/>
          <p:cNvSpPr/>
          <p:nvPr/>
        </p:nvSpPr>
        <p:spPr>
          <a:xfrm>
            <a:off x="8451602" y="4052202"/>
            <a:ext cx="300406" cy="300418"/>
          </a:xfrm>
          <a:custGeom>
            <a:avLst/>
            <a:gdLst/>
            <a:ahLst/>
            <a:cxnLst/>
            <a:rect l="l" t="t" r="r" b="b"/>
            <a:pathLst>
              <a:path w="4723" h="4723" extrusionOk="0">
                <a:moveTo>
                  <a:pt x="2297" y="0"/>
                </a:moveTo>
                <a:cubicBezTo>
                  <a:pt x="2297" y="0"/>
                  <a:pt x="2129" y="1091"/>
                  <a:pt x="2096" y="2101"/>
                </a:cubicBezTo>
                <a:cubicBezTo>
                  <a:pt x="1294" y="2159"/>
                  <a:pt x="0" y="2423"/>
                  <a:pt x="0" y="2423"/>
                </a:cubicBezTo>
                <a:cubicBezTo>
                  <a:pt x="0" y="2423"/>
                  <a:pt x="1082" y="2594"/>
                  <a:pt x="2090" y="2627"/>
                </a:cubicBezTo>
                <a:cubicBezTo>
                  <a:pt x="2112" y="3657"/>
                  <a:pt x="2297" y="4722"/>
                  <a:pt x="2297" y="4722"/>
                </a:cubicBezTo>
                <a:cubicBezTo>
                  <a:pt x="2297" y="4722"/>
                  <a:pt x="2561" y="3431"/>
                  <a:pt x="2621" y="2630"/>
                </a:cubicBezTo>
                <a:cubicBezTo>
                  <a:pt x="3651" y="2608"/>
                  <a:pt x="4722" y="2423"/>
                  <a:pt x="4722" y="2423"/>
                </a:cubicBezTo>
                <a:cubicBezTo>
                  <a:pt x="4722" y="2423"/>
                  <a:pt x="3420" y="2156"/>
                  <a:pt x="2621" y="2101"/>
                </a:cubicBezTo>
                <a:cubicBezTo>
                  <a:pt x="2564" y="1303"/>
                  <a:pt x="2297" y="0"/>
                  <a:pt x="229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9"/>
          <p:cNvSpPr/>
          <p:nvPr/>
        </p:nvSpPr>
        <p:spPr>
          <a:xfrm>
            <a:off x="720002" y="4458290"/>
            <a:ext cx="300406" cy="300418"/>
          </a:xfrm>
          <a:custGeom>
            <a:avLst/>
            <a:gdLst/>
            <a:ahLst/>
            <a:cxnLst/>
            <a:rect l="l" t="t" r="r" b="b"/>
            <a:pathLst>
              <a:path w="4723" h="4723" extrusionOk="0">
                <a:moveTo>
                  <a:pt x="2297" y="0"/>
                </a:moveTo>
                <a:cubicBezTo>
                  <a:pt x="2297" y="0"/>
                  <a:pt x="2129" y="1091"/>
                  <a:pt x="2096" y="2101"/>
                </a:cubicBezTo>
                <a:cubicBezTo>
                  <a:pt x="1294" y="2159"/>
                  <a:pt x="0" y="2423"/>
                  <a:pt x="0" y="2423"/>
                </a:cubicBezTo>
                <a:cubicBezTo>
                  <a:pt x="0" y="2423"/>
                  <a:pt x="1082" y="2594"/>
                  <a:pt x="2090" y="2627"/>
                </a:cubicBezTo>
                <a:cubicBezTo>
                  <a:pt x="2112" y="3657"/>
                  <a:pt x="2297" y="4722"/>
                  <a:pt x="2297" y="4722"/>
                </a:cubicBezTo>
                <a:cubicBezTo>
                  <a:pt x="2297" y="4722"/>
                  <a:pt x="2561" y="3431"/>
                  <a:pt x="2621" y="2630"/>
                </a:cubicBezTo>
                <a:cubicBezTo>
                  <a:pt x="3651" y="2608"/>
                  <a:pt x="4722" y="2423"/>
                  <a:pt x="4722" y="2423"/>
                </a:cubicBezTo>
                <a:cubicBezTo>
                  <a:pt x="4722" y="2423"/>
                  <a:pt x="3420" y="2156"/>
                  <a:pt x="2621" y="2101"/>
                </a:cubicBezTo>
                <a:cubicBezTo>
                  <a:pt x="2564" y="1303"/>
                  <a:pt x="2297" y="0"/>
                  <a:pt x="229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8" name="Google Shape;818;p9"/>
          <p:cNvGrpSpPr/>
          <p:nvPr/>
        </p:nvGrpSpPr>
        <p:grpSpPr>
          <a:xfrm>
            <a:off x="5115615" y="4587864"/>
            <a:ext cx="897587" cy="818422"/>
            <a:chOff x="804500" y="3769000"/>
            <a:chExt cx="1098100" cy="1001250"/>
          </a:xfrm>
        </p:grpSpPr>
        <p:sp>
          <p:nvSpPr>
            <p:cNvPr id="819" name="Google Shape;819;p9"/>
            <p:cNvSpPr/>
            <p:nvPr/>
          </p:nvSpPr>
          <p:spPr>
            <a:xfrm>
              <a:off x="1510288" y="4307894"/>
              <a:ext cx="300406" cy="300609"/>
            </a:xfrm>
            <a:custGeom>
              <a:avLst/>
              <a:gdLst/>
              <a:ahLst/>
              <a:cxnLst/>
              <a:rect l="l" t="t" r="r" b="b"/>
              <a:pathLst>
                <a:path w="4723" h="4726" extrusionOk="0">
                  <a:moveTo>
                    <a:pt x="2300" y="1"/>
                  </a:moveTo>
                  <a:cubicBezTo>
                    <a:pt x="2300" y="1"/>
                    <a:pt x="2129" y="1091"/>
                    <a:pt x="2096" y="2101"/>
                  </a:cubicBezTo>
                  <a:cubicBezTo>
                    <a:pt x="1297" y="2159"/>
                    <a:pt x="1" y="2426"/>
                    <a:pt x="1" y="2426"/>
                  </a:cubicBezTo>
                  <a:cubicBezTo>
                    <a:pt x="1" y="2426"/>
                    <a:pt x="1083" y="2594"/>
                    <a:pt x="2093" y="2627"/>
                  </a:cubicBezTo>
                  <a:cubicBezTo>
                    <a:pt x="2115" y="3657"/>
                    <a:pt x="2300" y="4725"/>
                    <a:pt x="2300" y="4725"/>
                  </a:cubicBezTo>
                  <a:cubicBezTo>
                    <a:pt x="2300" y="4725"/>
                    <a:pt x="2564" y="3431"/>
                    <a:pt x="2622" y="2633"/>
                  </a:cubicBezTo>
                  <a:cubicBezTo>
                    <a:pt x="3651" y="2608"/>
                    <a:pt x="4722" y="2426"/>
                    <a:pt x="4722" y="2426"/>
                  </a:cubicBezTo>
                  <a:cubicBezTo>
                    <a:pt x="4722" y="2426"/>
                    <a:pt x="3420" y="2159"/>
                    <a:pt x="2622" y="2101"/>
                  </a:cubicBezTo>
                  <a:cubicBezTo>
                    <a:pt x="2567" y="1303"/>
                    <a:pt x="2300" y="1"/>
                    <a:pt x="23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9"/>
            <p:cNvSpPr/>
            <p:nvPr/>
          </p:nvSpPr>
          <p:spPr>
            <a:xfrm>
              <a:off x="860600" y="3776700"/>
              <a:ext cx="993475" cy="993550"/>
            </a:xfrm>
            <a:custGeom>
              <a:avLst/>
              <a:gdLst/>
              <a:ahLst/>
              <a:cxnLst/>
              <a:rect l="l" t="t" r="r" b="b"/>
              <a:pathLst>
                <a:path w="39739" h="39742" extrusionOk="0">
                  <a:moveTo>
                    <a:pt x="19868" y="1"/>
                  </a:moveTo>
                  <a:cubicBezTo>
                    <a:pt x="14598" y="1"/>
                    <a:pt x="9546" y="2096"/>
                    <a:pt x="5818" y="5821"/>
                  </a:cubicBezTo>
                  <a:cubicBezTo>
                    <a:pt x="2093" y="9546"/>
                    <a:pt x="0" y="14601"/>
                    <a:pt x="0" y="19871"/>
                  </a:cubicBezTo>
                  <a:cubicBezTo>
                    <a:pt x="0" y="25141"/>
                    <a:pt x="2093" y="30196"/>
                    <a:pt x="5818" y="33921"/>
                  </a:cubicBezTo>
                  <a:cubicBezTo>
                    <a:pt x="9546" y="37647"/>
                    <a:pt x="14598" y="39742"/>
                    <a:pt x="19868" y="39742"/>
                  </a:cubicBezTo>
                  <a:cubicBezTo>
                    <a:pt x="25138" y="39742"/>
                    <a:pt x="30193" y="37647"/>
                    <a:pt x="33918" y="33921"/>
                  </a:cubicBezTo>
                  <a:cubicBezTo>
                    <a:pt x="37646" y="30196"/>
                    <a:pt x="39738" y="25141"/>
                    <a:pt x="39738" y="19871"/>
                  </a:cubicBezTo>
                  <a:cubicBezTo>
                    <a:pt x="39738" y="14601"/>
                    <a:pt x="37646" y="9546"/>
                    <a:pt x="33918" y="5821"/>
                  </a:cubicBezTo>
                  <a:cubicBezTo>
                    <a:pt x="30193" y="2096"/>
                    <a:pt x="25138" y="1"/>
                    <a:pt x="198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9"/>
            <p:cNvSpPr/>
            <p:nvPr/>
          </p:nvSpPr>
          <p:spPr>
            <a:xfrm>
              <a:off x="1405800" y="3779125"/>
              <a:ext cx="339800" cy="184900"/>
            </a:xfrm>
            <a:custGeom>
              <a:avLst/>
              <a:gdLst/>
              <a:ahLst/>
              <a:cxnLst/>
              <a:rect l="l" t="t" r="r" b="b"/>
              <a:pathLst>
                <a:path w="13592" h="7396" extrusionOk="0">
                  <a:moveTo>
                    <a:pt x="1" y="0"/>
                  </a:moveTo>
                  <a:cubicBezTo>
                    <a:pt x="337" y="490"/>
                    <a:pt x="706" y="956"/>
                    <a:pt x="1097" y="1393"/>
                  </a:cubicBezTo>
                  <a:cubicBezTo>
                    <a:pt x="2259" y="2693"/>
                    <a:pt x="3619" y="3813"/>
                    <a:pt x="5073" y="4774"/>
                  </a:cubicBezTo>
                  <a:cubicBezTo>
                    <a:pt x="5761" y="5229"/>
                    <a:pt x="6474" y="5669"/>
                    <a:pt x="7220" y="6019"/>
                  </a:cubicBezTo>
                  <a:cubicBezTo>
                    <a:pt x="8195" y="6473"/>
                    <a:pt x="9222" y="6801"/>
                    <a:pt x="10273" y="7016"/>
                  </a:cubicBezTo>
                  <a:cubicBezTo>
                    <a:pt x="11369" y="7241"/>
                    <a:pt x="12476" y="7340"/>
                    <a:pt x="13591" y="7395"/>
                  </a:cubicBezTo>
                  <a:cubicBezTo>
                    <a:pt x="10331" y="3307"/>
                    <a:pt x="5497" y="534"/>
                    <a:pt x="1" y="0"/>
                  </a:cubicBezTo>
                  <a:close/>
                </a:path>
              </a:pathLst>
            </a:custGeom>
            <a:solidFill>
              <a:srgbClr val="FC567B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9"/>
            <p:cNvSpPr/>
            <p:nvPr/>
          </p:nvSpPr>
          <p:spPr>
            <a:xfrm>
              <a:off x="1193475" y="3784475"/>
              <a:ext cx="630375" cy="318650"/>
            </a:xfrm>
            <a:custGeom>
              <a:avLst/>
              <a:gdLst/>
              <a:ahLst/>
              <a:cxnLst/>
              <a:rect l="l" t="t" r="r" b="b"/>
              <a:pathLst>
                <a:path w="25215" h="12746" extrusionOk="0">
                  <a:moveTo>
                    <a:pt x="3064" y="1"/>
                  </a:moveTo>
                  <a:cubicBezTo>
                    <a:pt x="2013" y="191"/>
                    <a:pt x="989" y="458"/>
                    <a:pt x="0" y="808"/>
                  </a:cubicBezTo>
                  <a:cubicBezTo>
                    <a:pt x="1625" y="2988"/>
                    <a:pt x="3574" y="4938"/>
                    <a:pt x="5746" y="6570"/>
                  </a:cubicBezTo>
                  <a:cubicBezTo>
                    <a:pt x="8128" y="8363"/>
                    <a:pt x="10787" y="9794"/>
                    <a:pt x="13615" y="10739"/>
                  </a:cubicBezTo>
                  <a:cubicBezTo>
                    <a:pt x="16418" y="11669"/>
                    <a:pt x="19358" y="12080"/>
                    <a:pt x="22282" y="12418"/>
                  </a:cubicBezTo>
                  <a:cubicBezTo>
                    <a:pt x="23260" y="12531"/>
                    <a:pt x="24237" y="12636"/>
                    <a:pt x="25215" y="12746"/>
                  </a:cubicBezTo>
                  <a:cubicBezTo>
                    <a:pt x="24956" y="12036"/>
                    <a:pt x="24656" y="11344"/>
                    <a:pt x="24323" y="10675"/>
                  </a:cubicBezTo>
                  <a:cubicBezTo>
                    <a:pt x="24144" y="10695"/>
                    <a:pt x="23967" y="10717"/>
                    <a:pt x="23791" y="10733"/>
                  </a:cubicBezTo>
                  <a:cubicBezTo>
                    <a:pt x="22964" y="10814"/>
                    <a:pt x="22134" y="10857"/>
                    <a:pt x="21306" y="10857"/>
                  </a:cubicBezTo>
                  <a:cubicBezTo>
                    <a:pt x="19505" y="10857"/>
                    <a:pt x="17710" y="10654"/>
                    <a:pt x="15958" y="10194"/>
                  </a:cubicBezTo>
                  <a:cubicBezTo>
                    <a:pt x="14780" y="9885"/>
                    <a:pt x="13607" y="9500"/>
                    <a:pt x="12547" y="8889"/>
                  </a:cubicBezTo>
                  <a:cubicBezTo>
                    <a:pt x="11682" y="8393"/>
                    <a:pt x="10895" y="7773"/>
                    <a:pt x="10165" y="7096"/>
                  </a:cubicBezTo>
                  <a:cubicBezTo>
                    <a:pt x="8684" y="5725"/>
                    <a:pt x="7448" y="4120"/>
                    <a:pt x="6079" y="2641"/>
                  </a:cubicBezTo>
                  <a:cubicBezTo>
                    <a:pt x="5171" y="1658"/>
                    <a:pt x="4185" y="728"/>
                    <a:pt x="3064" y="1"/>
                  </a:cubicBezTo>
                  <a:close/>
                </a:path>
              </a:pathLst>
            </a:custGeom>
            <a:solidFill>
              <a:srgbClr val="FC567B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9"/>
            <p:cNvSpPr/>
            <p:nvPr/>
          </p:nvSpPr>
          <p:spPr>
            <a:xfrm>
              <a:off x="989300" y="3874850"/>
              <a:ext cx="864775" cy="429675"/>
            </a:xfrm>
            <a:custGeom>
              <a:avLst/>
              <a:gdLst/>
              <a:ahLst/>
              <a:cxnLst/>
              <a:rect l="l" t="t" r="r" b="b"/>
              <a:pathLst>
                <a:path w="34591" h="17187" extrusionOk="0">
                  <a:moveTo>
                    <a:pt x="2881" y="1"/>
                  </a:moveTo>
                  <a:cubicBezTo>
                    <a:pt x="1837" y="777"/>
                    <a:pt x="871" y="1650"/>
                    <a:pt x="1" y="2614"/>
                  </a:cubicBezTo>
                  <a:cubicBezTo>
                    <a:pt x="3120" y="3467"/>
                    <a:pt x="6397" y="3784"/>
                    <a:pt x="9387" y="5086"/>
                  </a:cubicBezTo>
                  <a:cubicBezTo>
                    <a:pt x="10805" y="5706"/>
                    <a:pt x="12154" y="6543"/>
                    <a:pt x="13360" y="7509"/>
                  </a:cubicBezTo>
                  <a:cubicBezTo>
                    <a:pt x="14535" y="8451"/>
                    <a:pt x="15598" y="9519"/>
                    <a:pt x="16683" y="10560"/>
                  </a:cubicBezTo>
                  <a:cubicBezTo>
                    <a:pt x="17779" y="11609"/>
                    <a:pt x="18899" y="12644"/>
                    <a:pt x="20171" y="13476"/>
                  </a:cubicBezTo>
                  <a:cubicBezTo>
                    <a:pt x="21509" y="14351"/>
                    <a:pt x="22971" y="15050"/>
                    <a:pt x="24475" y="15582"/>
                  </a:cubicBezTo>
                  <a:cubicBezTo>
                    <a:pt x="27514" y="16656"/>
                    <a:pt x="30741" y="17044"/>
                    <a:pt x="33949" y="17168"/>
                  </a:cubicBezTo>
                  <a:cubicBezTo>
                    <a:pt x="34150" y="17176"/>
                    <a:pt x="34351" y="17179"/>
                    <a:pt x="34552" y="17187"/>
                  </a:cubicBezTo>
                  <a:cubicBezTo>
                    <a:pt x="34577" y="16777"/>
                    <a:pt x="34590" y="16361"/>
                    <a:pt x="34590" y="15945"/>
                  </a:cubicBezTo>
                  <a:cubicBezTo>
                    <a:pt x="34590" y="15574"/>
                    <a:pt x="34579" y="15207"/>
                    <a:pt x="34560" y="14841"/>
                  </a:cubicBezTo>
                  <a:cubicBezTo>
                    <a:pt x="33753" y="15012"/>
                    <a:pt x="32933" y="15128"/>
                    <a:pt x="32107" y="15169"/>
                  </a:cubicBezTo>
                  <a:cubicBezTo>
                    <a:pt x="31823" y="15183"/>
                    <a:pt x="31538" y="15190"/>
                    <a:pt x="31253" y="15190"/>
                  </a:cubicBezTo>
                  <a:cubicBezTo>
                    <a:pt x="28809" y="15190"/>
                    <a:pt x="26365" y="14668"/>
                    <a:pt x="24103" y="13748"/>
                  </a:cubicBezTo>
                  <a:cubicBezTo>
                    <a:pt x="22842" y="13236"/>
                    <a:pt x="21631" y="12600"/>
                    <a:pt x="20496" y="11843"/>
                  </a:cubicBezTo>
                  <a:cubicBezTo>
                    <a:pt x="19359" y="11083"/>
                    <a:pt x="18329" y="10194"/>
                    <a:pt x="17352" y="9236"/>
                  </a:cubicBezTo>
                  <a:cubicBezTo>
                    <a:pt x="15111" y="7038"/>
                    <a:pt x="13186" y="4494"/>
                    <a:pt x="10576" y="2705"/>
                  </a:cubicBezTo>
                  <a:cubicBezTo>
                    <a:pt x="9142" y="1722"/>
                    <a:pt x="7550" y="1094"/>
                    <a:pt x="5874" y="665"/>
                  </a:cubicBezTo>
                  <a:cubicBezTo>
                    <a:pt x="4882" y="411"/>
                    <a:pt x="3880" y="210"/>
                    <a:pt x="2881" y="1"/>
                  </a:cubicBezTo>
                  <a:close/>
                </a:path>
              </a:pathLst>
            </a:custGeom>
            <a:solidFill>
              <a:srgbClr val="FC567B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9"/>
            <p:cNvSpPr/>
            <p:nvPr/>
          </p:nvSpPr>
          <p:spPr>
            <a:xfrm>
              <a:off x="916200" y="4018025"/>
              <a:ext cx="920450" cy="434225"/>
            </a:xfrm>
            <a:custGeom>
              <a:avLst/>
              <a:gdLst/>
              <a:ahLst/>
              <a:cxnLst/>
              <a:rect l="l" t="t" r="r" b="b"/>
              <a:pathLst>
                <a:path w="36818" h="17369" extrusionOk="0">
                  <a:moveTo>
                    <a:pt x="609" y="1"/>
                  </a:moveTo>
                  <a:cubicBezTo>
                    <a:pt x="395" y="356"/>
                    <a:pt x="191" y="717"/>
                    <a:pt x="1" y="1086"/>
                  </a:cubicBezTo>
                  <a:cubicBezTo>
                    <a:pt x="1372" y="3957"/>
                    <a:pt x="3605" y="6394"/>
                    <a:pt x="6157" y="8285"/>
                  </a:cubicBezTo>
                  <a:cubicBezTo>
                    <a:pt x="9406" y="10689"/>
                    <a:pt x="13250" y="12388"/>
                    <a:pt x="17225" y="13123"/>
                  </a:cubicBezTo>
                  <a:cubicBezTo>
                    <a:pt x="19246" y="13497"/>
                    <a:pt x="21298" y="13712"/>
                    <a:pt x="23329" y="14015"/>
                  </a:cubicBezTo>
                  <a:cubicBezTo>
                    <a:pt x="25276" y="14304"/>
                    <a:pt x="27223" y="14624"/>
                    <a:pt x="29144" y="15048"/>
                  </a:cubicBezTo>
                  <a:cubicBezTo>
                    <a:pt x="31559" y="15584"/>
                    <a:pt x="33952" y="16306"/>
                    <a:pt x="36184" y="17369"/>
                  </a:cubicBezTo>
                  <a:cubicBezTo>
                    <a:pt x="36430" y="16733"/>
                    <a:pt x="36639" y="16083"/>
                    <a:pt x="36818" y="15416"/>
                  </a:cubicBezTo>
                  <a:cubicBezTo>
                    <a:pt x="36350" y="15119"/>
                    <a:pt x="35873" y="14830"/>
                    <a:pt x="35389" y="14560"/>
                  </a:cubicBezTo>
                  <a:lnTo>
                    <a:pt x="35392" y="14560"/>
                  </a:lnTo>
                  <a:cubicBezTo>
                    <a:pt x="33574" y="13539"/>
                    <a:pt x="31631" y="12702"/>
                    <a:pt x="29590" y="12250"/>
                  </a:cubicBezTo>
                  <a:cubicBezTo>
                    <a:pt x="28021" y="11903"/>
                    <a:pt x="26432" y="11655"/>
                    <a:pt x="24841" y="11454"/>
                  </a:cubicBezTo>
                  <a:cubicBezTo>
                    <a:pt x="21551" y="11033"/>
                    <a:pt x="18239" y="10772"/>
                    <a:pt x="14976" y="10163"/>
                  </a:cubicBezTo>
                  <a:cubicBezTo>
                    <a:pt x="11873" y="9585"/>
                    <a:pt x="8748" y="8685"/>
                    <a:pt x="6099" y="6914"/>
                  </a:cubicBezTo>
                  <a:cubicBezTo>
                    <a:pt x="4781" y="6033"/>
                    <a:pt x="3613" y="4946"/>
                    <a:pt x="2655" y="3685"/>
                  </a:cubicBezTo>
                  <a:cubicBezTo>
                    <a:pt x="1799" y="2561"/>
                    <a:pt x="1130" y="1311"/>
                    <a:pt x="609" y="1"/>
                  </a:cubicBezTo>
                  <a:close/>
                </a:path>
              </a:pathLst>
            </a:custGeom>
            <a:solidFill>
              <a:srgbClr val="FC567B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9"/>
            <p:cNvSpPr/>
            <p:nvPr/>
          </p:nvSpPr>
          <p:spPr>
            <a:xfrm>
              <a:off x="863750" y="4181225"/>
              <a:ext cx="877425" cy="499475"/>
            </a:xfrm>
            <a:custGeom>
              <a:avLst/>
              <a:gdLst/>
              <a:ahLst/>
              <a:cxnLst/>
              <a:rect l="l" t="t" r="r" b="b"/>
              <a:pathLst>
                <a:path w="35097" h="19979" extrusionOk="0">
                  <a:moveTo>
                    <a:pt x="221" y="1"/>
                  </a:moveTo>
                  <a:cubicBezTo>
                    <a:pt x="128" y="494"/>
                    <a:pt x="59" y="995"/>
                    <a:pt x="1" y="1501"/>
                  </a:cubicBezTo>
                  <a:cubicBezTo>
                    <a:pt x="1397" y="1804"/>
                    <a:pt x="2727" y="2371"/>
                    <a:pt x="3927" y="3148"/>
                  </a:cubicBezTo>
                  <a:cubicBezTo>
                    <a:pt x="5196" y="3968"/>
                    <a:pt x="6322" y="4995"/>
                    <a:pt x="7360" y="6091"/>
                  </a:cubicBezTo>
                  <a:cubicBezTo>
                    <a:pt x="9549" y="8398"/>
                    <a:pt x="11388" y="11031"/>
                    <a:pt x="13698" y="13225"/>
                  </a:cubicBezTo>
                  <a:cubicBezTo>
                    <a:pt x="16105" y="15510"/>
                    <a:pt x="19089" y="17162"/>
                    <a:pt x="22206" y="18266"/>
                  </a:cubicBezTo>
                  <a:cubicBezTo>
                    <a:pt x="25064" y="19282"/>
                    <a:pt x="28084" y="19852"/>
                    <a:pt x="31116" y="19979"/>
                  </a:cubicBezTo>
                  <a:cubicBezTo>
                    <a:pt x="32605" y="18935"/>
                    <a:pt x="33946" y="17693"/>
                    <a:pt x="35097" y="16292"/>
                  </a:cubicBezTo>
                  <a:lnTo>
                    <a:pt x="35097" y="16292"/>
                  </a:lnTo>
                  <a:cubicBezTo>
                    <a:pt x="34778" y="16353"/>
                    <a:pt x="34458" y="16405"/>
                    <a:pt x="34136" y="16449"/>
                  </a:cubicBezTo>
                  <a:cubicBezTo>
                    <a:pt x="33404" y="16550"/>
                    <a:pt x="32674" y="16601"/>
                    <a:pt x="31946" y="16601"/>
                  </a:cubicBezTo>
                  <a:cubicBezTo>
                    <a:pt x="30913" y="16601"/>
                    <a:pt x="29884" y="16499"/>
                    <a:pt x="28855" y="16292"/>
                  </a:cubicBezTo>
                  <a:cubicBezTo>
                    <a:pt x="27099" y="15942"/>
                    <a:pt x="25375" y="15436"/>
                    <a:pt x="23693" y="14822"/>
                  </a:cubicBezTo>
                  <a:cubicBezTo>
                    <a:pt x="20287" y="13577"/>
                    <a:pt x="17002" y="11898"/>
                    <a:pt x="14078" y="9745"/>
                  </a:cubicBezTo>
                  <a:cubicBezTo>
                    <a:pt x="11559" y="7889"/>
                    <a:pt x="9434" y="5587"/>
                    <a:pt x="7044" y="3583"/>
                  </a:cubicBezTo>
                  <a:cubicBezTo>
                    <a:pt x="5915" y="2633"/>
                    <a:pt x="4715" y="1763"/>
                    <a:pt x="3393" y="1099"/>
                  </a:cubicBezTo>
                  <a:cubicBezTo>
                    <a:pt x="2388" y="593"/>
                    <a:pt x="1320" y="227"/>
                    <a:pt x="221" y="1"/>
                  </a:cubicBezTo>
                  <a:close/>
                </a:path>
              </a:pathLst>
            </a:custGeom>
            <a:solidFill>
              <a:srgbClr val="FC567B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9"/>
            <p:cNvSpPr/>
            <p:nvPr/>
          </p:nvSpPr>
          <p:spPr>
            <a:xfrm>
              <a:off x="898450" y="4463850"/>
              <a:ext cx="585300" cy="306400"/>
            </a:xfrm>
            <a:custGeom>
              <a:avLst/>
              <a:gdLst/>
              <a:ahLst/>
              <a:cxnLst/>
              <a:rect l="l" t="t" r="r" b="b"/>
              <a:pathLst>
                <a:path w="23412" h="12256" extrusionOk="0">
                  <a:moveTo>
                    <a:pt x="1" y="1"/>
                  </a:moveTo>
                  <a:lnTo>
                    <a:pt x="1" y="1"/>
                  </a:lnTo>
                  <a:cubicBezTo>
                    <a:pt x="562" y="1353"/>
                    <a:pt x="1270" y="2633"/>
                    <a:pt x="2104" y="3817"/>
                  </a:cubicBezTo>
                  <a:cubicBezTo>
                    <a:pt x="3580" y="4318"/>
                    <a:pt x="5078" y="4750"/>
                    <a:pt x="6559" y="5232"/>
                  </a:cubicBezTo>
                  <a:cubicBezTo>
                    <a:pt x="8481" y="5854"/>
                    <a:pt x="10361" y="6606"/>
                    <a:pt x="12093" y="7650"/>
                  </a:cubicBezTo>
                  <a:cubicBezTo>
                    <a:pt x="12952" y="8167"/>
                    <a:pt x="13737" y="8787"/>
                    <a:pt x="14510" y="9420"/>
                  </a:cubicBezTo>
                  <a:cubicBezTo>
                    <a:pt x="15281" y="10048"/>
                    <a:pt x="16030" y="10703"/>
                    <a:pt x="16729" y="11408"/>
                  </a:cubicBezTo>
                  <a:cubicBezTo>
                    <a:pt x="16997" y="11675"/>
                    <a:pt x="17255" y="11953"/>
                    <a:pt x="17509" y="12236"/>
                  </a:cubicBezTo>
                  <a:cubicBezTo>
                    <a:pt x="17789" y="12247"/>
                    <a:pt x="18070" y="12256"/>
                    <a:pt x="18354" y="12256"/>
                  </a:cubicBezTo>
                  <a:cubicBezTo>
                    <a:pt x="20105" y="12256"/>
                    <a:pt x="21798" y="12027"/>
                    <a:pt x="23412" y="11600"/>
                  </a:cubicBezTo>
                  <a:cubicBezTo>
                    <a:pt x="22214" y="10367"/>
                    <a:pt x="20909" y="9238"/>
                    <a:pt x="19472" y="8286"/>
                  </a:cubicBezTo>
                  <a:cubicBezTo>
                    <a:pt x="18271" y="7490"/>
                    <a:pt x="16988" y="6815"/>
                    <a:pt x="15636" y="6314"/>
                  </a:cubicBezTo>
                  <a:cubicBezTo>
                    <a:pt x="14304" y="5819"/>
                    <a:pt x="12946" y="5403"/>
                    <a:pt x="11581" y="5004"/>
                  </a:cubicBezTo>
                  <a:cubicBezTo>
                    <a:pt x="8968" y="4238"/>
                    <a:pt x="6322" y="3533"/>
                    <a:pt x="3844" y="2382"/>
                  </a:cubicBezTo>
                  <a:cubicBezTo>
                    <a:pt x="2462" y="1738"/>
                    <a:pt x="1173" y="940"/>
                    <a:pt x="1" y="1"/>
                  </a:cubicBezTo>
                  <a:close/>
                </a:path>
              </a:pathLst>
            </a:custGeom>
            <a:solidFill>
              <a:srgbClr val="FC567B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9"/>
            <p:cNvSpPr/>
            <p:nvPr/>
          </p:nvSpPr>
          <p:spPr>
            <a:xfrm>
              <a:off x="804500" y="3769000"/>
              <a:ext cx="670500" cy="862575"/>
            </a:xfrm>
            <a:custGeom>
              <a:avLst/>
              <a:gdLst/>
              <a:ahLst/>
              <a:cxnLst/>
              <a:rect l="l" t="t" r="r" b="b"/>
              <a:pathLst>
                <a:path w="26820" h="34503" extrusionOk="0">
                  <a:moveTo>
                    <a:pt x="22170" y="0"/>
                  </a:moveTo>
                  <a:cubicBezTo>
                    <a:pt x="15422" y="0"/>
                    <a:pt x="8606" y="3709"/>
                    <a:pt x="5050" y="9375"/>
                  </a:cubicBezTo>
                  <a:cubicBezTo>
                    <a:pt x="0" y="17418"/>
                    <a:pt x="1391" y="27982"/>
                    <a:pt x="8263" y="34491"/>
                  </a:cubicBezTo>
                  <a:cubicBezTo>
                    <a:pt x="8272" y="34499"/>
                    <a:pt x="8281" y="34502"/>
                    <a:pt x="8291" y="34502"/>
                  </a:cubicBezTo>
                  <a:cubicBezTo>
                    <a:pt x="8323" y="34502"/>
                    <a:pt x="8351" y="34462"/>
                    <a:pt x="8321" y="34430"/>
                  </a:cubicBezTo>
                  <a:cubicBezTo>
                    <a:pt x="1944" y="27767"/>
                    <a:pt x="545" y="17550"/>
                    <a:pt x="5477" y="9626"/>
                  </a:cubicBezTo>
                  <a:cubicBezTo>
                    <a:pt x="9249" y="3564"/>
                    <a:pt x="15847" y="505"/>
                    <a:pt x="22689" y="505"/>
                  </a:cubicBezTo>
                  <a:cubicBezTo>
                    <a:pt x="23986" y="505"/>
                    <a:pt x="25292" y="614"/>
                    <a:pt x="26589" y="835"/>
                  </a:cubicBezTo>
                  <a:cubicBezTo>
                    <a:pt x="26598" y="836"/>
                    <a:pt x="26606" y="837"/>
                    <a:pt x="26615" y="837"/>
                  </a:cubicBezTo>
                  <a:cubicBezTo>
                    <a:pt x="26761" y="837"/>
                    <a:pt x="26819" y="620"/>
                    <a:pt x="26658" y="579"/>
                  </a:cubicBezTo>
                  <a:cubicBezTo>
                    <a:pt x="25190" y="187"/>
                    <a:pt x="23682" y="0"/>
                    <a:pt x="221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9"/>
            <p:cNvSpPr/>
            <p:nvPr/>
          </p:nvSpPr>
          <p:spPr>
            <a:xfrm>
              <a:off x="1426425" y="4198900"/>
              <a:ext cx="476175" cy="566200"/>
            </a:xfrm>
            <a:custGeom>
              <a:avLst/>
              <a:gdLst/>
              <a:ahLst/>
              <a:cxnLst/>
              <a:rect l="l" t="t" r="r" b="b"/>
              <a:pathLst>
                <a:path w="19047" h="22648" extrusionOk="0">
                  <a:moveTo>
                    <a:pt x="16877" y="0"/>
                  </a:moveTo>
                  <a:cubicBezTo>
                    <a:pt x="16814" y="0"/>
                    <a:pt x="16748" y="42"/>
                    <a:pt x="16753" y="117"/>
                  </a:cubicBezTo>
                  <a:cubicBezTo>
                    <a:pt x="17089" y="5530"/>
                    <a:pt x="15990" y="10715"/>
                    <a:pt x="12565" y="15056"/>
                  </a:cubicBezTo>
                  <a:cubicBezTo>
                    <a:pt x="9429" y="19027"/>
                    <a:pt x="4928" y="21439"/>
                    <a:pt x="57" y="22540"/>
                  </a:cubicBezTo>
                  <a:cubicBezTo>
                    <a:pt x="1" y="22553"/>
                    <a:pt x="10" y="22647"/>
                    <a:pt x="69" y="22647"/>
                  </a:cubicBezTo>
                  <a:cubicBezTo>
                    <a:pt x="70" y="22647"/>
                    <a:pt x="72" y="22647"/>
                    <a:pt x="74" y="22647"/>
                  </a:cubicBezTo>
                  <a:cubicBezTo>
                    <a:pt x="10759" y="21615"/>
                    <a:pt x="19046" y="10695"/>
                    <a:pt x="16987" y="84"/>
                  </a:cubicBezTo>
                  <a:cubicBezTo>
                    <a:pt x="16976" y="27"/>
                    <a:pt x="16927" y="0"/>
                    <a:pt x="168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9" name="Google Shape;829;p9"/>
          <p:cNvGrpSpPr/>
          <p:nvPr/>
        </p:nvGrpSpPr>
        <p:grpSpPr>
          <a:xfrm>
            <a:off x="5034647" y="-513186"/>
            <a:ext cx="1059519" cy="1052861"/>
            <a:chOff x="3742820" y="4138567"/>
            <a:chExt cx="821715" cy="816551"/>
          </a:xfrm>
        </p:grpSpPr>
        <p:sp>
          <p:nvSpPr>
            <p:cNvPr id="830" name="Google Shape;830;p9"/>
            <p:cNvSpPr/>
            <p:nvPr/>
          </p:nvSpPr>
          <p:spPr>
            <a:xfrm>
              <a:off x="3742820" y="4138567"/>
              <a:ext cx="821715" cy="816551"/>
            </a:xfrm>
            <a:custGeom>
              <a:avLst/>
              <a:gdLst/>
              <a:ahLst/>
              <a:cxnLst/>
              <a:rect l="l" t="t" r="r" b="b"/>
              <a:pathLst>
                <a:path w="29279" h="29095" extrusionOk="0">
                  <a:moveTo>
                    <a:pt x="14719" y="1"/>
                  </a:moveTo>
                  <a:cubicBezTo>
                    <a:pt x="14331" y="1"/>
                    <a:pt x="13932" y="14"/>
                    <a:pt x="13494" y="45"/>
                  </a:cubicBezTo>
                  <a:cubicBezTo>
                    <a:pt x="11757" y="169"/>
                    <a:pt x="9959" y="653"/>
                    <a:pt x="8298" y="1446"/>
                  </a:cubicBezTo>
                  <a:cubicBezTo>
                    <a:pt x="6927" y="2099"/>
                    <a:pt x="5664" y="2980"/>
                    <a:pt x="4546" y="4059"/>
                  </a:cubicBezTo>
                  <a:cubicBezTo>
                    <a:pt x="4535" y="4067"/>
                    <a:pt x="4524" y="4075"/>
                    <a:pt x="4515" y="4087"/>
                  </a:cubicBezTo>
                  <a:cubicBezTo>
                    <a:pt x="4427" y="4172"/>
                    <a:pt x="4339" y="4263"/>
                    <a:pt x="4251" y="4351"/>
                  </a:cubicBezTo>
                  <a:cubicBezTo>
                    <a:pt x="4122" y="4483"/>
                    <a:pt x="3995" y="4615"/>
                    <a:pt x="3874" y="4753"/>
                  </a:cubicBezTo>
                  <a:cubicBezTo>
                    <a:pt x="3811" y="4822"/>
                    <a:pt x="3747" y="4890"/>
                    <a:pt x="3687" y="4962"/>
                  </a:cubicBezTo>
                  <a:cubicBezTo>
                    <a:pt x="3356" y="5342"/>
                    <a:pt x="3042" y="5736"/>
                    <a:pt x="2759" y="6135"/>
                  </a:cubicBezTo>
                  <a:cubicBezTo>
                    <a:pt x="2417" y="6611"/>
                    <a:pt x="2106" y="7121"/>
                    <a:pt x="1806" y="7685"/>
                  </a:cubicBezTo>
                  <a:cubicBezTo>
                    <a:pt x="1693" y="7892"/>
                    <a:pt x="1589" y="8098"/>
                    <a:pt x="1487" y="8310"/>
                  </a:cubicBezTo>
                  <a:lnTo>
                    <a:pt x="1470" y="8343"/>
                  </a:lnTo>
                  <a:lnTo>
                    <a:pt x="1457" y="8376"/>
                  </a:lnTo>
                  <a:cubicBezTo>
                    <a:pt x="686" y="9981"/>
                    <a:pt x="220" y="11820"/>
                    <a:pt x="107" y="13698"/>
                  </a:cubicBezTo>
                  <a:cubicBezTo>
                    <a:pt x="0" y="15469"/>
                    <a:pt x="240" y="17313"/>
                    <a:pt x="798" y="19037"/>
                  </a:cubicBezTo>
                  <a:cubicBezTo>
                    <a:pt x="1363" y="20769"/>
                    <a:pt x="2233" y="22363"/>
                    <a:pt x="3384" y="23778"/>
                  </a:cubicBezTo>
                  <a:cubicBezTo>
                    <a:pt x="4471" y="25116"/>
                    <a:pt x="5870" y="26295"/>
                    <a:pt x="7428" y="27184"/>
                  </a:cubicBezTo>
                  <a:cubicBezTo>
                    <a:pt x="9003" y="28084"/>
                    <a:pt x="10746" y="28679"/>
                    <a:pt x="12605" y="28951"/>
                  </a:cubicBezTo>
                  <a:cubicBezTo>
                    <a:pt x="13252" y="29045"/>
                    <a:pt x="13921" y="29095"/>
                    <a:pt x="14592" y="29095"/>
                  </a:cubicBezTo>
                  <a:cubicBezTo>
                    <a:pt x="15721" y="29095"/>
                    <a:pt x="16864" y="28960"/>
                    <a:pt x="17987" y="28695"/>
                  </a:cubicBezTo>
                  <a:cubicBezTo>
                    <a:pt x="18838" y="28497"/>
                    <a:pt x="19708" y="28205"/>
                    <a:pt x="20570" y="27825"/>
                  </a:cubicBezTo>
                  <a:cubicBezTo>
                    <a:pt x="21357" y="27478"/>
                    <a:pt x="22139" y="27035"/>
                    <a:pt x="22960" y="26471"/>
                  </a:cubicBezTo>
                  <a:cubicBezTo>
                    <a:pt x="24361" y="25510"/>
                    <a:pt x="25644" y="24213"/>
                    <a:pt x="26666" y="22721"/>
                  </a:cubicBezTo>
                  <a:cubicBezTo>
                    <a:pt x="27670" y="21248"/>
                    <a:pt x="28411" y="19543"/>
                    <a:pt x="28810" y="17787"/>
                  </a:cubicBezTo>
                  <a:cubicBezTo>
                    <a:pt x="29207" y="16050"/>
                    <a:pt x="29278" y="14246"/>
                    <a:pt x="29020" y="12429"/>
                  </a:cubicBezTo>
                  <a:cubicBezTo>
                    <a:pt x="28775" y="10697"/>
                    <a:pt x="28177" y="8954"/>
                    <a:pt x="27293" y="7382"/>
                  </a:cubicBezTo>
                  <a:cubicBezTo>
                    <a:pt x="26867" y="6625"/>
                    <a:pt x="26357" y="5887"/>
                    <a:pt x="25773" y="5188"/>
                  </a:cubicBezTo>
                  <a:cubicBezTo>
                    <a:pt x="25223" y="4527"/>
                    <a:pt x="24581" y="3897"/>
                    <a:pt x="23813" y="3263"/>
                  </a:cubicBezTo>
                  <a:cubicBezTo>
                    <a:pt x="22450" y="2137"/>
                    <a:pt x="20801" y="1245"/>
                    <a:pt x="19042" y="678"/>
                  </a:cubicBezTo>
                  <a:cubicBezTo>
                    <a:pt x="18205" y="408"/>
                    <a:pt x="17285" y="213"/>
                    <a:pt x="16305" y="91"/>
                  </a:cubicBezTo>
                  <a:cubicBezTo>
                    <a:pt x="15793" y="31"/>
                    <a:pt x="15259" y="1"/>
                    <a:pt x="147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9"/>
            <p:cNvSpPr/>
            <p:nvPr/>
          </p:nvSpPr>
          <p:spPr>
            <a:xfrm>
              <a:off x="3830973" y="4262139"/>
              <a:ext cx="630480" cy="37018"/>
            </a:xfrm>
            <a:custGeom>
              <a:avLst/>
              <a:gdLst/>
              <a:ahLst/>
              <a:cxnLst/>
              <a:rect l="l" t="t" r="r" b="b"/>
              <a:pathLst>
                <a:path w="22465" h="1319" extrusionOk="0">
                  <a:moveTo>
                    <a:pt x="17005" y="0"/>
                  </a:moveTo>
                  <a:cubicBezTo>
                    <a:pt x="16760" y="0"/>
                    <a:pt x="16512" y="3"/>
                    <a:pt x="16267" y="8"/>
                  </a:cubicBezTo>
                  <a:cubicBezTo>
                    <a:pt x="15909" y="17"/>
                    <a:pt x="15554" y="39"/>
                    <a:pt x="15196" y="50"/>
                  </a:cubicBezTo>
                  <a:cubicBezTo>
                    <a:pt x="14843" y="61"/>
                    <a:pt x="14491" y="69"/>
                    <a:pt x="14141" y="77"/>
                  </a:cubicBezTo>
                  <a:cubicBezTo>
                    <a:pt x="13450" y="96"/>
                    <a:pt x="12759" y="105"/>
                    <a:pt x="12068" y="127"/>
                  </a:cubicBezTo>
                  <a:cubicBezTo>
                    <a:pt x="11347" y="149"/>
                    <a:pt x="10628" y="176"/>
                    <a:pt x="9907" y="176"/>
                  </a:cubicBezTo>
                  <a:cubicBezTo>
                    <a:pt x="9180" y="179"/>
                    <a:pt x="8456" y="196"/>
                    <a:pt x="7732" y="226"/>
                  </a:cubicBezTo>
                  <a:cubicBezTo>
                    <a:pt x="7374" y="242"/>
                    <a:pt x="7019" y="264"/>
                    <a:pt x="6663" y="284"/>
                  </a:cubicBezTo>
                  <a:cubicBezTo>
                    <a:pt x="6328" y="300"/>
                    <a:pt x="5994" y="311"/>
                    <a:pt x="5658" y="331"/>
                  </a:cubicBezTo>
                  <a:cubicBezTo>
                    <a:pt x="4965" y="366"/>
                    <a:pt x="4268" y="421"/>
                    <a:pt x="3574" y="468"/>
                  </a:cubicBezTo>
                  <a:cubicBezTo>
                    <a:pt x="2869" y="515"/>
                    <a:pt x="2165" y="570"/>
                    <a:pt x="1460" y="606"/>
                  </a:cubicBezTo>
                  <a:cubicBezTo>
                    <a:pt x="1127" y="622"/>
                    <a:pt x="793" y="642"/>
                    <a:pt x="460" y="650"/>
                  </a:cubicBezTo>
                  <a:cubicBezTo>
                    <a:pt x="441" y="672"/>
                    <a:pt x="422" y="694"/>
                    <a:pt x="402" y="716"/>
                  </a:cubicBezTo>
                  <a:cubicBezTo>
                    <a:pt x="367" y="763"/>
                    <a:pt x="328" y="810"/>
                    <a:pt x="290" y="856"/>
                  </a:cubicBezTo>
                  <a:cubicBezTo>
                    <a:pt x="218" y="947"/>
                    <a:pt x="144" y="1035"/>
                    <a:pt x="72" y="1121"/>
                  </a:cubicBezTo>
                  <a:cubicBezTo>
                    <a:pt x="47" y="1151"/>
                    <a:pt x="25" y="1179"/>
                    <a:pt x="1" y="1206"/>
                  </a:cubicBezTo>
                  <a:cubicBezTo>
                    <a:pt x="64" y="1275"/>
                    <a:pt x="152" y="1319"/>
                    <a:pt x="251" y="1319"/>
                  </a:cubicBezTo>
                  <a:cubicBezTo>
                    <a:pt x="598" y="1316"/>
                    <a:pt x="942" y="1300"/>
                    <a:pt x="1289" y="1280"/>
                  </a:cubicBezTo>
                  <a:cubicBezTo>
                    <a:pt x="1641" y="1261"/>
                    <a:pt x="1991" y="1242"/>
                    <a:pt x="2344" y="1217"/>
                  </a:cubicBezTo>
                  <a:cubicBezTo>
                    <a:pt x="3032" y="1168"/>
                    <a:pt x="3723" y="1126"/>
                    <a:pt x="4411" y="1079"/>
                  </a:cubicBezTo>
                  <a:cubicBezTo>
                    <a:pt x="4769" y="1055"/>
                    <a:pt x="5124" y="1024"/>
                    <a:pt x="5480" y="1005"/>
                  </a:cubicBezTo>
                  <a:cubicBezTo>
                    <a:pt x="5818" y="986"/>
                    <a:pt x="6160" y="972"/>
                    <a:pt x="6498" y="956"/>
                  </a:cubicBezTo>
                  <a:cubicBezTo>
                    <a:pt x="7203" y="922"/>
                    <a:pt x="7905" y="878"/>
                    <a:pt x="8607" y="859"/>
                  </a:cubicBezTo>
                  <a:cubicBezTo>
                    <a:pt x="9331" y="843"/>
                    <a:pt x="10055" y="854"/>
                    <a:pt x="10780" y="834"/>
                  </a:cubicBezTo>
                  <a:cubicBezTo>
                    <a:pt x="11504" y="815"/>
                    <a:pt x="12231" y="788"/>
                    <a:pt x="12955" y="774"/>
                  </a:cubicBezTo>
                  <a:cubicBezTo>
                    <a:pt x="13649" y="760"/>
                    <a:pt x="14345" y="738"/>
                    <a:pt x="15039" y="721"/>
                  </a:cubicBezTo>
                  <a:cubicBezTo>
                    <a:pt x="15715" y="703"/>
                    <a:pt x="16390" y="661"/>
                    <a:pt x="17068" y="661"/>
                  </a:cubicBezTo>
                  <a:cubicBezTo>
                    <a:pt x="17089" y="661"/>
                    <a:pt x="17110" y="661"/>
                    <a:pt x="17131" y="661"/>
                  </a:cubicBezTo>
                  <a:cubicBezTo>
                    <a:pt x="17814" y="664"/>
                    <a:pt x="18497" y="672"/>
                    <a:pt x="19180" y="675"/>
                  </a:cubicBezTo>
                  <a:cubicBezTo>
                    <a:pt x="19521" y="675"/>
                    <a:pt x="19863" y="677"/>
                    <a:pt x="20204" y="694"/>
                  </a:cubicBezTo>
                  <a:cubicBezTo>
                    <a:pt x="20532" y="708"/>
                    <a:pt x="20859" y="744"/>
                    <a:pt x="21187" y="757"/>
                  </a:cubicBezTo>
                  <a:cubicBezTo>
                    <a:pt x="21460" y="768"/>
                    <a:pt x="21738" y="774"/>
                    <a:pt x="22010" y="799"/>
                  </a:cubicBezTo>
                  <a:cubicBezTo>
                    <a:pt x="22029" y="810"/>
                    <a:pt x="22049" y="815"/>
                    <a:pt x="22071" y="821"/>
                  </a:cubicBezTo>
                  <a:cubicBezTo>
                    <a:pt x="22097" y="828"/>
                    <a:pt x="22124" y="831"/>
                    <a:pt x="22151" y="831"/>
                  </a:cubicBezTo>
                  <a:cubicBezTo>
                    <a:pt x="22209" y="831"/>
                    <a:pt x="22268" y="815"/>
                    <a:pt x="22319" y="785"/>
                  </a:cubicBezTo>
                  <a:cubicBezTo>
                    <a:pt x="22387" y="744"/>
                    <a:pt x="22437" y="680"/>
                    <a:pt x="22465" y="609"/>
                  </a:cubicBezTo>
                  <a:cubicBezTo>
                    <a:pt x="22418" y="562"/>
                    <a:pt x="22376" y="512"/>
                    <a:pt x="22335" y="465"/>
                  </a:cubicBezTo>
                  <a:cubicBezTo>
                    <a:pt x="22261" y="377"/>
                    <a:pt x="22189" y="292"/>
                    <a:pt x="22112" y="207"/>
                  </a:cubicBezTo>
                  <a:cubicBezTo>
                    <a:pt x="22090" y="185"/>
                    <a:pt x="22068" y="163"/>
                    <a:pt x="22046" y="138"/>
                  </a:cubicBezTo>
                  <a:cubicBezTo>
                    <a:pt x="21972" y="130"/>
                    <a:pt x="21895" y="124"/>
                    <a:pt x="21820" y="121"/>
                  </a:cubicBezTo>
                  <a:cubicBezTo>
                    <a:pt x="21661" y="113"/>
                    <a:pt x="21504" y="105"/>
                    <a:pt x="21347" y="96"/>
                  </a:cubicBezTo>
                  <a:cubicBezTo>
                    <a:pt x="21025" y="85"/>
                    <a:pt x="20702" y="63"/>
                    <a:pt x="20380" y="39"/>
                  </a:cubicBezTo>
                  <a:cubicBezTo>
                    <a:pt x="20031" y="14"/>
                    <a:pt x="19681" y="14"/>
                    <a:pt x="19331" y="11"/>
                  </a:cubicBezTo>
                  <a:cubicBezTo>
                    <a:pt x="19004" y="8"/>
                    <a:pt x="18673" y="8"/>
                    <a:pt x="18346" y="8"/>
                  </a:cubicBezTo>
                  <a:cubicBezTo>
                    <a:pt x="17897" y="6"/>
                    <a:pt x="17451" y="0"/>
                    <a:pt x="17005" y="0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9"/>
            <p:cNvSpPr/>
            <p:nvPr/>
          </p:nvSpPr>
          <p:spPr>
            <a:xfrm>
              <a:off x="3750454" y="4409343"/>
              <a:ext cx="802491" cy="70443"/>
            </a:xfrm>
            <a:custGeom>
              <a:avLst/>
              <a:gdLst/>
              <a:ahLst/>
              <a:cxnLst/>
              <a:rect l="l" t="t" r="r" b="b"/>
              <a:pathLst>
                <a:path w="28594" h="2510" extrusionOk="0">
                  <a:moveTo>
                    <a:pt x="17517" y="0"/>
                  </a:moveTo>
                  <a:cubicBezTo>
                    <a:pt x="16672" y="0"/>
                    <a:pt x="15829" y="19"/>
                    <a:pt x="14984" y="44"/>
                  </a:cubicBezTo>
                  <a:cubicBezTo>
                    <a:pt x="14720" y="51"/>
                    <a:pt x="14456" y="54"/>
                    <a:pt x="14192" y="54"/>
                  </a:cubicBezTo>
                  <a:cubicBezTo>
                    <a:pt x="13859" y="54"/>
                    <a:pt x="13526" y="50"/>
                    <a:pt x="13194" y="47"/>
                  </a:cubicBezTo>
                  <a:cubicBezTo>
                    <a:pt x="12845" y="41"/>
                    <a:pt x="12497" y="36"/>
                    <a:pt x="12150" y="36"/>
                  </a:cubicBezTo>
                  <a:cubicBezTo>
                    <a:pt x="12015" y="36"/>
                    <a:pt x="11881" y="37"/>
                    <a:pt x="11746" y="39"/>
                  </a:cubicBezTo>
                  <a:cubicBezTo>
                    <a:pt x="11206" y="47"/>
                    <a:pt x="10667" y="80"/>
                    <a:pt x="10127" y="97"/>
                  </a:cubicBezTo>
                  <a:cubicBezTo>
                    <a:pt x="9933" y="104"/>
                    <a:pt x="9738" y="106"/>
                    <a:pt x="9543" y="106"/>
                  </a:cubicBezTo>
                  <a:cubicBezTo>
                    <a:pt x="9230" y="106"/>
                    <a:pt x="8916" y="100"/>
                    <a:pt x="8602" y="97"/>
                  </a:cubicBezTo>
                  <a:cubicBezTo>
                    <a:pt x="8559" y="96"/>
                    <a:pt x="8516" y="96"/>
                    <a:pt x="8473" y="96"/>
                  </a:cubicBezTo>
                  <a:cubicBezTo>
                    <a:pt x="7407" y="96"/>
                    <a:pt x="6348" y="192"/>
                    <a:pt x="5284" y="237"/>
                  </a:cubicBezTo>
                  <a:cubicBezTo>
                    <a:pt x="5085" y="247"/>
                    <a:pt x="4887" y="250"/>
                    <a:pt x="4689" y="250"/>
                  </a:cubicBezTo>
                  <a:cubicBezTo>
                    <a:pt x="4568" y="250"/>
                    <a:pt x="4448" y="249"/>
                    <a:pt x="4329" y="248"/>
                  </a:cubicBezTo>
                  <a:cubicBezTo>
                    <a:pt x="4214" y="248"/>
                    <a:pt x="4100" y="247"/>
                    <a:pt x="3986" y="247"/>
                  </a:cubicBezTo>
                  <a:cubicBezTo>
                    <a:pt x="3872" y="247"/>
                    <a:pt x="3759" y="248"/>
                    <a:pt x="3646" y="251"/>
                  </a:cubicBezTo>
                  <a:cubicBezTo>
                    <a:pt x="3115" y="259"/>
                    <a:pt x="2583" y="281"/>
                    <a:pt x="2055" y="309"/>
                  </a:cubicBezTo>
                  <a:cubicBezTo>
                    <a:pt x="1542" y="336"/>
                    <a:pt x="1036" y="350"/>
                    <a:pt x="526" y="353"/>
                  </a:cubicBezTo>
                  <a:cubicBezTo>
                    <a:pt x="515" y="383"/>
                    <a:pt x="502" y="416"/>
                    <a:pt x="493" y="449"/>
                  </a:cubicBezTo>
                  <a:cubicBezTo>
                    <a:pt x="480" y="493"/>
                    <a:pt x="466" y="540"/>
                    <a:pt x="452" y="584"/>
                  </a:cubicBezTo>
                  <a:cubicBezTo>
                    <a:pt x="438" y="631"/>
                    <a:pt x="419" y="675"/>
                    <a:pt x="408" y="722"/>
                  </a:cubicBezTo>
                  <a:cubicBezTo>
                    <a:pt x="383" y="810"/>
                    <a:pt x="356" y="892"/>
                    <a:pt x="334" y="978"/>
                  </a:cubicBezTo>
                  <a:cubicBezTo>
                    <a:pt x="320" y="1030"/>
                    <a:pt x="306" y="1079"/>
                    <a:pt x="290" y="1129"/>
                  </a:cubicBezTo>
                  <a:cubicBezTo>
                    <a:pt x="279" y="1165"/>
                    <a:pt x="268" y="1201"/>
                    <a:pt x="257" y="1234"/>
                  </a:cubicBezTo>
                  <a:cubicBezTo>
                    <a:pt x="243" y="1305"/>
                    <a:pt x="229" y="1374"/>
                    <a:pt x="210" y="1446"/>
                  </a:cubicBezTo>
                  <a:cubicBezTo>
                    <a:pt x="191" y="1528"/>
                    <a:pt x="177" y="1614"/>
                    <a:pt x="160" y="1696"/>
                  </a:cubicBezTo>
                  <a:cubicBezTo>
                    <a:pt x="141" y="1795"/>
                    <a:pt x="113" y="1894"/>
                    <a:pt x="91" y="1994"/>
                  </a:cubicBezTo>
                  <a:cubicBezTo>
                    <a:pt x="69" y="2079"/>
                    <a:pt x="53" y="2164"/>
                    <a:pt x="36" y="2252"/>
                  </a:cubicBezTo>
                  <a:cubicBezTo>
                    <a:pt x="25" y="2327"/>
                    <a:pt x="17" y="2401"/>
                    <a:pt x="6" y="2475"/>
                  </a:cubicBezTo>
                  <a:cubicBezTo>
                    <a:pt x="3" y="2484"/>
                    <a:pt x="3" y="2495"/>
                    <a:pt x="1" y="2506"/>
                  </a:cubicBezTo>
                  <a:cubicBezTo>
                    <a:pt x="145" y="2508"/>
                    <a:pt x="289" y="2510"/>
                    <a:pt x="433" y="2510"/>
                  </a:cubicBezTo>
                  <a:cubicBezTo>
                    <a:pt x="1268" y="2510"/>
                    <a:pt x="2099" y="2467"/>
                    <a:pt x="2933" y="2431"/>
                  </a:cubicBezTo>
                  <a:cubicBezTo>
                    <a:pt x="4026" y="2384"/>
                    <a:pt x="5116" y="2426"/>
                    <a:pt x="6206" y="2354"/>
                  </a:cubicBezTo>
                  <a:cubicBezTo>
                    <a:pt x="6771" y="2316"/>
                    <a:pt x="7335" y="2283"/>
                    <a:pt x="7900" y="2266"/>
                  </a:cubicBezTo>
                  <a:cubicBezTo>
                    <a:pt x="8074" y="2261"/>
                    <a:pt x="8248" y="2259"/>
                    <a:pt x="8423" y="2259"/>
                  </a:cubicBezTo>
                  <a:cubicBezTo>
                    <a:pt x="8771" y="2259"/>
                    <a:pt x="9119" y="2266"/>
                    <a:pt x="9466" y="2266"/>
                  </a:cubicBezTo>
                  <a:cubicBezTo>
                    <a:pt x="9505" y="2266"/>
                    <a:pt x="9543" y="2266"/>
                    <a:pt x="9581" y="2266"/>
                  </a:cubicBezTo>
                  <a:cubicBezTo>
                    <a:pt x="10063" y="2266"/>
                    <a:pt x="10543" y="2251"/>
                    <a:pt x="11022" y="2233"/>
                  </a:cubicBezTo>
                  <a:cubicBezTo>
                    <a:pt x="11552" y="2215"/>
                    <a:pt x="12080" y="2200"/>
                    <a:pt x="12611" y="2200"/>
                  </a:cubicBezTo>
                  <a:cubicBezTo>
                    <a:pt x="12653" y="2200"/>
                    <a:pt x="12695" y="2200"/>
                    <a:pt x="12737" y="2200"/>
                  </a:cubicBezTo>
                  <a:cubicBezTo>
                    <a:pt x="13280" y="2206"/>
                    <a:pt x="13822" y="2217"/>
                    <a:pt x="14367" y="2217"/>
                  </a:cubicBezTo>
                  <a:cubicBezTo>
                    <a:pt x="14879" y="2214"/>
                    <a:pt x="15389" y="2195"/>
                    <a:pt x="15898" y="2178"/>
                  </a:cubicBezTo>
                  <a:cubicBezTo>
                    <a:pt x="16300" y="2166"/>
                    <a:pt x="16703" y="2162"/>
                    <a:pt x="17104" y="2162"/>
                  </a:cubicBezTo>
                  <a:cubicBezTo>
                    <a:pt x="17830" y="2162"/>
                    <a:pt x="18555" y="2175"/>
                    <a:pt x="19282" y="2181"/>
                  </a:cubicBezTo>
                  <a:cubicBezTo>
                    <a:pt x="19419" y="2182"/>
                    <a:pt x="19557" y="2183"/>
                    <a:pt x="19695" y="2183"/>
                  </a:cubicBezTo>
                  <a:cubicBezTo>
                    <a:pt x="19832" y="2183"/>
                    <a:pt x="19970" y="2182"/>
                    <a:pt x="20108" y="2181"/>
                  </a:cubicBezTo>
                  <a:cubicBezTo>
                    <a:pt x="20386" y="2178"/>
                    <a:pt x="20661" y="2178"/>
                    <a:pt x="20939" y="2178"/>
                  </a:cubicBezTo>
                  <a:cubicBezTo>
                    <a:pt x="21490" y="2184"/>
                    <a:pt x="22043" y="2211"/>
                    <a:pt x="22597" y="2228"/>
                  </a:cubicBezTo>
                  <a:cubicBezTo>
                    <a:pt x="23117" y="2244"/>
                    <a:pt x="23635" y="2261"/>
                    <a:pt x="24155" y="2280"/>
                  </a:cubicBezTo>
                  <a:cubicBezTo>
                    <a:pt x="24648" y="2296"/>
                    <a:pt x="25141" y="2329"/>
                    <a:pt x="25634" y="2343"/>
                  </a:cubicBezTo>
                  <a:cubicBezTo>
                    <a:pt x="25716" y="2346"/>
                    <a:pt x="25798" y="2347"/>
                    <a:pt x="25880" y="2347"/>
                  </a:cubicBezTo>
                  <a:cubicBezTo>
                    <a:pt x="26079" y="2347"/>
                    <a:pt x="26278" y="2341"/>
                    <a:pt x="26476" y="2335"/>
                  </a:cubicBezTo>
                  <a:cubicBezTo>
                    <a:pt x="26679" y="2331"/>
                    <a:pt x="26881" y="2326"/>
                    <a:pt x="27084" y="2326"/>
                  </a:cubicBezTo>
                  <a:cubicBezTo>
                    <a:pt x="27334" y="2326"/>
                    <a:pt x="27585" y="2334"/>
                    <a:pt x="27836" y="2360"/>
                  </a:cubicBezTo>
                  <a:cubicBezTo>
                    <a:pt x="27857" y="2362"/>
                    <a:pt x="27878" y="2363"/>
                    <a:pt x="27900" y="2363"/>
                  </a:cubicBezTo>
                  <a:cubicBezTo>
                    <a:pt x="28151" y="2363"/>
                    <a:pt x="28428" y="2205"/>
                    <a:pt x="28593" y="2038"/>
                  </a:cubicBezTo>
                  <a:cubicBezTo>
                    <a:pt x="28582" y="1966"/>
                    <a:pt x="28569" y="1897"/>
                    <a:pt x="28558" y="1826"/>
                  </a:cubicBezTo>
                  <a:cubicBezTo>
                    <a:pt x="28544" y="1735"/>
                    <a:pt x="28533" y="1644"/>
                    <a:pt x="28519" y="1553"/>
                  </a:cubicBezTo>
                  <a:cubicBezTo>
                    <a:pt x="28505" y="1465"/>
                    <a:pt x="28489" y="1374"/>
                    <a:pt x="28475" y="1283"/>
                  </a:cubicBezTo>
                  <a:cubicBezTo>
                    <a:pt x="28467" y="1258"/>
                    <a:pt x="28461" y="1231"/>
                    <a:pt x="28456" y="1203"/>
                  </a:cubicBezTo>
                  <a:cubicBezTo>
                    <a:pt x="28447" y="1179"/>
                    <a:pt x="28442" y="1157"/>
                    <a:pt x="28436" y="1132"/>
                  </a:cubicBezTo>
                  <a:lnTo>
                    <a:pt x="28436" y="1132"/>
                  </a:lnTo>
                  <a:cubicBezTo>
                    <a:pt x="28436" y="1140"/>
                    <a:pt x="28439" y="1146"/>
                    <a:pt x="28439" y="1154"/>
                  </a:cubicBezTo>
                  <a:cubicBezTo>
                    <a:pt x="28417" y="1074"/>
                    <a:pt x="28395" y="997"/>
                    <a:pt x="28370" y="917"/>
                  </a:cubicBezTo>
                  <a:cubicBezTo>
                    <a:pt x="28365" y="889"/>
                    <a:pt x="28354" y="862"/>
                    <a:pt x="28346" y="834"/>
                  </a:cubicBezTo>
                  <a:cubicBezTo>
                    <a:pt x="28340" y="812"/>
                    <a:pt x="28332" y="790"/>
                    <a:pt x="28326" y="771"/>
                  </a:cubicBezTo>
                  <a:cubicBezTo>
                    <a:pt x="28304" y="705"/>
                    <a:pt x="28288" y="642"/>
                    <a:pt x="28269" y="576"/>
                  </a:cubicBezTo>
                  <a:cubicBezTo>
                    <a:pt x="28246" y="523"/>
                    <a:pt x="28227" y="468"/>
                    <a:pt x="28208" y="416"/>
                  </a:cubicBezTo>
                  <a:cubicBezTo>
                    <a:pt x="28191" y="364"/>
                    <a:pt x="28172" y="311"/>
                    <a:pt x="28153" y="262"/>
                  </a:cubicBezTo>
                  <a:cubicBezTo>
                    <a:pt x="28043" y="229"/>
                    <a:pt x="27930" y="212"/>
                    <a:pt x="27806" y="198"/>
                  </a:cubicBezTo>
                  <a:cubicBezTo>
                    <a:pt x="27570" y="174"/>
                    <a:pt x="27337" y="167"/>
                    <a:pt x="27104" y="167"/>
                  </a:cubicBezTo>
                  <a:cubicBezTo>
                    <a:pt x="26831" y="167"/>
                    <a:pt x="26558" y="177"/>
                    <a:pt x="26281" y="185"/>
                  </a:cubicBezTo>
                  <a:cubicBezTo>
                    <a:pt x="26205" y="186"/>
                    <a:pt x="26130" y="187"/>
                    <a:pt x="26055" y="187"/>
                  </a:cubicBezTo>
                  <a:cubicBezTo>
                    <a:pt x="25651" y="187"/>
                    <a:pt x="25247" y="165"/>
                    <a:pt x="24843" y="146"/>
                  </a:cubicBezTo>
                  <a:cubicBezTo>
                    <a:pt x="23772" y="97"/>
                    <a:pt x="22701" y="72"/>
                    <a:pt x="21630" y="36"/>
                  </a:cubicBezTo>
                  <a:cubicBezTo>
                    <a:pt x="20513" y="0"/>
                    <a:pt x="19397" y="25"/>
                    <a:pt x="18280" y="6"/>
                  </a:cubicBezTo>
                  <a:cubicBezTo>
                    <a:pt x="18026" y="3"/>
                    <a:pt x="17770" y="0"/>
                    <a:pt x="17517" y="0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9"/>
            <p:cNvSpPr/>
            <p:nvPr/>
          </p:nvSpPr>
          <p:spPr>
            <a:xfrm>
              <a:off x="3751240" y="4592919"/>
              <a:ext cx="807739" cy="50742"/>
            </a:xfrm>
            <a:custGeom>
              <a:avLst/>
              <a:gdLst/>
              <a:ahLst/>
              <a:cxnLst/>
              <a:rect l="l" t="t" r="r" b="b"/>
              <a:pathLst>
                <a:path w="28781" h="1808" extrusionOk="0">
                  <a:moveTo>
                    <a:pt x="26732" y="1005"/>
                  </a:moveTo>
                  <a:cubicBezTo>
                    <a:pt x="26728" y="1005"/>
                    <a:pt x="26725" y="1006"/>
                    <a:pt x="26721" y="1006"/>
                  </a:cubicBezTo>
                  <a:lnTo>
                    <a:pt x="26721" y="1006"/>
                  </a:lnTo>
                  <a:cubicBezTo>
                    <a:pt x="26718" y="1006"/>
                    <a:pt x="26715" y="1006"/>
                    <a:pt x="26712" y="1006"/>
                  </a:cubicBezTo>
                  <a:cubicBezTo>
                    <a:pt x="26718" y="1006"/>
                    <a:pt x="26725" y="1006"/>
                    <a:pt x="26732" y="1005"/>
                  </a:cubicBezTo>
                  <a:close/>
                  <a:moveTo>
                    <a:pt x="24502" y="1"/>
                  </a:moveTo>
                  <a:cubicBezTo>
                    <a:pt x="24455" y="1"/>
                    <a:pt x="24408" y="4"/>
                    <a:pt x="24361" y="4"/>
                  </a:cubicBezTo>
                  <a:cubicBezTo>
                    <a:pt x="23656" y="12"/>
                    <a:pt x="22954" y="53"/>
                    <a:pt x="22249" y="73"/>
                  </a:cubicBezTo>
                  <a:cubicBezTo>
                    <a:pt x="21611" y="81"/>
                    <a:pt x="20972" y="86"/>
                    <a:pt x="20333" y="100"/>
                  </a:cubicBezTo>
                  <a:cubicBezTo>
                    <a:pt x="19716" y="114"/>
                    <a:pt x="19097" y="147"/>
                    <a:pt x="18480" y="163"/>
                  </a:cubicBezTo>
                  <a:cubicBezTo>
                    <a:pt x="17858" y="174"/>
                    <a:pt x="17238" y="194"/>
                    <a:pt x="16616" y="205"/>
                  </a:cubicBezTo>
                  <a:cubicBezTo>
                    <a:pt x="15669" y="218"/>
                    <a:pt x="14722" y="246"/>
                    <a:pt x="13778" y="265"/>
                  </a:cubicBezTo>
                  <a:cubicBezTo>
                    <a:pt x="12718" y="285"/>
                    <a:pt x="11658" y="326"/>
                    <a:pt x="10597" y="370"/>
                  </a:cubicBezTo>
                  <a:cubicBezTo>
                    <a:pt x="10308" y="381"/>
                    <a:pt x="10022" y="392"/>
                    <a:pt x="9733" y="403"/>
                  </a:cubicBezTo>
                  <a:cubicBezTo>
                    <a:pt x="9609" y="408"/>
                    <a:pt x="9485" y="411"/>
                    <a:pt x="9361" y="414"/>
                  </a:cubicBezTo>
                  <a:cubicBezTo>
                    <a:pt x="9345" y="412"/>
                    <a:pt x="9330" y="411"/>
                    <a:pt x="9314" y="411"/>
                  </a:cubicBezTo>
                  <a:cubicBezTo>
                    <a:pt x="9288" y="411"/>
                    <a:pt x="9263" y="413"/>
                    <a:pt x="9237" y="417"/>
                  </a:cubicBezTo>
                  <a:lnTo>
                    <a:pt x="9210" y="417"/>
                  </a:lnTo>
                  <a:cubicBezTo>
                    <a:pt x="9113" y="417"/>
                    <a:pt x="9017" y="419"/>
                    <a:pt x="8918" y="422"/>
                  </a:cubicBezTo>
                  <a:cubicBezTo>
                    <a:pt x="8904" y="420"/>
                    <a:pt x="8890" y="419"/>
                    <a:pt x="8876" y="419"/>
                  </a:cubicBezTo>
                  <a:cubicBezTo>
                    <a:pt x="8854" y="419"/>
                    <a:pt x="8831" y="422"/>
                    <a:pt x="8811" y="425"/>
                  </a:cubicBezTo>
                  <a:lnTo>
                    <a:pt x="8767" y="425"/>
                  </a:lnTo>
                  <a:cubicBezTo>
                    <a:pt x="8687" y="425"/>
                    <a:pt x="8607" y="428"/>
                    <a:pt x="8530" y="430"/>
                  </a:cubicBezTo>
                  <a:cubicBezTo>
                    <a:pt x="8403" y="433"/>
                    <a:pt x="8271" y="436"/>
                    <a:pt x="8144" y="439"/>
                  </a:cubicBezTo>
                  <a:cubicBezTo>
                    <a:pt x="7883" y="444"/>
                    <a:pt x="7624" y="452"/>
                    <a:pt x="7365" y="461"/>
                  </a:cubicBezTo>
                  <a:cubicBezTo>
                    <a:pt x="6814" y="477"/>
                    <a:pt x="6267" y="494"/>
                    <a:pt x="5716" y="527"/>
                  </a:cubicBezTo>
                  <a:cubicBezTo>
                    <a:pt x="5171" y="560"/>
                    <a:pt x="4628" y="585"/>
                    <a:pt x="4083" y="598"/>
                  </a:cubicBezTo>
                  <a:cubicBezTo>
                    <a:pt x="3544" y="612"/>
                    <a:pt x="3007" y="631"/>
                    <a:pt x="2470" y="659"/>
                  </a:cubicBezTo>
                  <a:cubicBezTo>
                    <a:pt x="1999" y="684"/>
                    <a:pt x="1525" y="711"/>
                    <a:pt x="1055" y="744"/>
                  </a:cubicBezTo>
                  <a:cubicBezTo>
                    <a:pt x="702" y="769"/>
                    <a:pt x="350" y="802"/>
                    <a:pt x="0" y="824"/>
                  </a:cubicBezTo>
                  <a:cubicBezTo>
                    <a:pt x="6" y="877"/>
                    <a:pt x="14" y="929"/>
                    <a:pt x="22" y="981"/>
                  </a:cubicBezTo>
                  <a:cubicBezTo>
                    <a:pt x="41" y="1097"/>
                    <a:pt x="66" y="1212"/>
                    <a:pt x="91" y="1328"/>
                  </a:cubicBezTo>
                  <a:cubicBezTo>
                    <a:pt x="119" y="1446"/>
                    <a:pt x="141" y="1565"/>
                    <a:pt x="165" y="1683"/>
                  </a:cubicBezTo>
                  <a:cubicBezTo>
                    <a:pt x="176" y="1725"/>
                    <a:pt x="185" y="1766"/>
                    <a:pt x="196" y="1807"/>
                  </a:cubicBezTo>
                  <a:cubicBezTo>
                    <a:pt x="548" y="1785"/>
                    <a:pt x="900" y="1752"/>
                    <a:pt x="1253" y="1727"/>
                  </a:cubicBezTo>
                  <a:cubicBezTo>
                    <a:pt x="1784" y="1691"/>
                    <a:pt x="2316" y="1661"/>
                    <a:pt x="2847" y="1634"/>
                  </a:cubicBezTo>
                  <a:cubicBezTo>
                    <a:pt x="3389" y="1609"/>
                    <a:pt x="3935" y="1595"/>
                    <a:pt x="4477" y="1581"/>
                  </a:cubicBezTo>
                  <a:cubicBezTo>
                    <a:pt x="5006" y="1568"/>
                    <a:pt x="5531" y="1532"/>
                    <a:pt x="6057" y="1504"/>
                  </a:cubicBezTo>
                  <a:cubicBezTo>
                    <a:pt x="6591" y="1477"/>
                    <a:pt x="7126" y="1457"/>
                    <a:pt x="7660" y="1441"/>
                  </a:cubicBezTo>
                  <a:cubicBezTo>
                    <a:pt x="7930" y="1433"/>
                    <a:pt x="8202" y="1427"/>
                    <a:pt x="8472" y="1422"/>
                  </a:cubicBezTo>
                  <a:cubicBezTo>
                    <a:pt x="8596" y="1419"/>
                    <a:pt x="8720" y="1416"/>
                    <a:pt x="8841" y="1413"/>
                  </a:cubicBezTo>
                  <a:lnTo>
                    <a:pt x="8890" y="1413"/>
                  </a:lnTo>
                  <a:cubicBezTo>
                    <a:pt x="8946" y="1413"/>
                    <a:pt x="9003" y="1411"/>
                    <a:pt x="9058" y="1411"/>
                  </a:cubicBezTo>
                  <a:cubicBezTo>
                    <a:pt x="9124" y="1408"/>
                    <a:pt x="9188" y="1408"/>
                    <a:pt x="9254" y="1405"/>
                  </a:cubicBezTo>
                  <a:lnTo>
                    <a:pt x="9298" y="1405"/>
                  </a:lnTo>
                  <a:cubicBezTo>
                    <a:pt x="9312" y="1407"/>
                    <a:pt x="9325" y="1407"/>
                    <a:pt x="9339" y="1407"/>
                  </a:cubicBezTo>
                  <a:cubicBezTo>
                    <a:pt x="9353" y="1407"/>
                    <a:pt x="9367" y="1407"/>
                    <a:pt x="9381" y="1405"/>
                  </a:cubicBezTo>
                  <a:cubicBezTo>
                    <a:pt x="9895" y="1391"/>
                    <a:pt x="10410" y="1367"/>
                    <a:pt x="10922" y="1347"/>
                  </a:cubicBezTo>
                  <a:cubicBezTo>
                    <a:pt x="11743" y="1320"/>
                    <a:pt x="12566" y="1284"/>
                    <a:pt x="13387" y="1265"/>
                  </a:cubicBezTo>
                  <a:cubicBezTo>
                    <a:pt x="14058" y="1251"/>
                    <a:pt x="14730" y="1232"/>
                    <a:pt x="15402" y="1215"/>
                  </a:cubicBezTo>
                  <a:lnTo>
                    <a:pt x="15366" y="1215"/>
                  </a:lnTo>
                  <a:cubicBezTo>
                    <a:pt x="15396" y="1215"/>
                    <a:pt x="15427" y="1212"/>
                    <a:pt x="15457" y="1212"/>
                  </a:cubicBezTo>
                  <a:cubicBezTo>
                    <a:pt x="15438" y="1212"/>
                    <a:pt x="15418" y="1215"/>
                    <a:pt x="15402" y="1215"/>
                  </a:cubicBezTo>
                  <a:cubicBezTo>
                    <a:pt x="15427" y="1215"/>
                    <a:pt x="15449" y="1212"/>
                    <a:pt x="15471" y="1212"/>
                  </a:cubicBezTo>
                  <a:cubicBezTo>
                    <a:pt x="16341" y="1199"/>
                    <a:pt x="17208" y="1179"/>
                    <a:pt x="18078" y="1160"/>
                  </a:cubicBezTo>
                  <a:cubicBezTo>
                    <a:pt x="18516" y="1152"/>
                    <a:pt x="18956" y="1146"/>
                    <a:pt x="19397" y="1127"/>
                  </a:cubicBezTo>
                  <a:cubicBezTo>
                    <a:pt x="19796" y="1111"/>
                    <a:pt x="20195" y="1097"/>
                    <a:pt x="20595" y="1086"/>
                  </a:cubicBezTo>
                  <a:lnTo>
                    <a:pt x="20597" y="1086"/>
                  </a:lnTo>
                  <a:cubicBezTo>
                    <a:pt x="20622" y="1083"/>
                    <a:pt x="20647" y="1083"/>
                    <a:pt x="20672" y="1083"/>
                  </a:cubicBezTo>
                  <a:cubicBezTo>
                    <a:pt x="20650" y="1083"/>
                    <a:pt x="20625" y="1083"/>
                    <a:pt x="20600" y="1086"/>
                  </a:cubicBezTo>
                  <a:cubicBezTo>
                    <a:pt x="21195" y="1077"/>
                    <a:pt x="21787" y="1075"/>
                    <a:pt x="22379" y="1058"/>
                  </a:cubicBezTo>
                  <a:cubicBezTo>
                    <a:pt x="22976" y="1044"/>
                    <a:pt x="23571" y="1014"/>
                    <a:pt x="24168" y="998"/>
                  </a:cubicBezTo>
                  <a:cubicBezTo>
                    <a:pt x="24211" y="997"/>
                    <a:pt x="24253" y="997"/>
                    <a:pt x="24295" y="997"/>
                  </a:cubicBezTo>
                  <a:cubicBezTo>
                    <a:pt x="24651" y="997"/>
                    <a:pt x="25006" y="1007"/>
                    <a:pt x="25363" y="1017"/>
                  </a:cubicBezTo>
                  <a:cubicBezTo>
                    <a:pt x="25488" y="1020"/>
                    <a:pt x="25614" y="1021"/>
                    <a:pt x="25739" y="1021"/>
                  </a:cubicBezTo>
                  <a:cubicBezTo>
                    <a:pt x="26041" y="1021"/>
                    <a:pt x="26345" y="1014"/>
                    <a:pt x="26646" y="1006"/>
                  </a:cubicBezTo>
                  <a:cubicBezTo>
                    <a:pt x="26671" y="1006"/>
                    <a:pt x="26696" y="1006"/>
                    <a:pt x="26721" y="1006"/>
                  </a:cubicBezTo>
                  <a:lnTo>
                    <a:pt x="26721" y="1006"/>
                  </a:lnTo>
                  <a:cubicBezTo>
                    <a:pt x="26730" y="1005"/>
                    <a:pt x="26740" y="1003"/>
                    <a:pt x="26751" y="1003"/>
                  </a:cubicBezTo>
                  <a:cubicBezTo>
                    <a:pt x="26745" y="1004"/>
                    <a:pt x="26738" y="1005"/>
                    <a:pt x="26732" y="1005"/>
                  </a:cubicBezTo>
                  <a:lnTo>
                    <a:pt x="26732" y="1005"/>
                  </a:lnTo>
                  <a:cubicBezTo>
                    <a:pt x="26756" y="1005"/>
                    <a:pt x="26779" y="1005"/>
                    <a:pt x="26803" y="1005"/>
                  </a:cubicBezTo>
                  <a:cubicBezTo>
                    <a:pt x="27146" y="1005"/>
                    <a:pt x="27489" y="1013"/>
                    <a:pt x="27833" y="1022"/>
                  </a:cubicBezTo>
                  <a:cubicBezTo>
                    <a:pt x="28020" y="1028"/>
                    <a:pt x="28207" y="1031"/>
                    <a:pt x="28397" y="1036"/>
                  </a:cubicBezTo>
                  <a:lnTo>
                    <a:pt x="28642" y="1036"/>
                  </a:lnTo>
                  <a:cubicBezTo>
                    <a:pt x="28648" y="1003"/>
                    <a:pt x="28656" y="967"/>
                    <a:pt x="28665" y="934"/>
                  </a:cubicBezTo>
                  <a:cubicBezTo>
                    <a:pt x="28665" y="929"/>
                    <a:pt x="28665" y="923"/>
                    <a:pt x="28667" y="921"/>
                  </a:cubicBezTo>
                  <a:cubicBezTo>
                    <a:pt x="28687" y="794"/>
                    <a:pt x="28703" y="665"/>
                    <a:pt x="28722" y="538"/>
                  </a:cubicBezTo>
                  <a:cubicBezTo>
                    <a:pt x="28733" y="461"/>
                    <a:pt x="28742" y="386"/>
                    <a:pt x="28750" y="309"/>
                  </a:cubicBezTo>
                  <a:cubicBezTo>
                    <a:pt x="28758" y="238"/>
                    <a:pt x="28769" y="166"/>
                    <a:pt x="28775" y="92"/>
                  </a:cubicBezTo>
                  <a:cubicBezTo>
                    <a:pt x="28777" y="75"/>
                    <a:pt x="28777" y="62"/>
                    <a:pt x="28780" y="45"/>
                  </a:cubicBezTo>
                  <a:lnTo>
                    <a:pt x="28772" y="45"/>
                  </a:lnTo>
                  <a:cubicBezTo>
                    <a:pt x="28665" y="45"/>
                    <a:pt x="28554" y="45"/>
                    <a:pt x="28450" y="42"/>
                  </a:cubicBezTo>
                  <a:cubicBezTo>
                    <a:pt x="28218" y="37"/>
                    <a:pt x="27987" y="31"/>
                    <a:pt x="27756" y="26"/>
                  </a:cubicBezTo>
                  <a:cubicBezTo>
                    <a:pt x="27522" y="19"/>
                    <a:pt x="27287" y="16"/>
                    <a:pt x="27052" y="16"/>
                  </a:cubicBezTo>
                  <a:cubicBezTo>
                    <a:pt x="26818" y="16"/>
                    <a:pt x="26583" y="19"/>
                    <a:pt x="26349" y="23"/>
                  </a:cubicBezTo>
                  <a:lnTo>
                    <a:pt x="26321" y="23"/>
                  </a:lnTo>
                  <a:cubicBezTo>
                    <a:pt x="26308" y="23"/>
                    <a:pt x="26297" y="26"/>
                    <a:pt x="26283" y="26"/>
                  </a:cubicBezTo>
                  <a:cubicBezTo>
                    <a:pt x="26161" y="27"/>
                    <a:pt x="26038" y="28"/>
                    <a:pt x="25916" y="28"/>
                  </a:cubicBezTo>
                  <a:cubicBezTo>
                    <a:pt x="25742" y="28"/>
                    <a:pt x="25568" y="26"/>
                    <a:pt x="25394" y="23"/>
                  </a:cubicBezTo>
                  <a:cubicBezTo>
                    <a:pt x="25096" y="15"/>
                    <a:pt x="24799" y="1"/>
                    <a:pt x="24502" y="1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9"/>
            <p:cNvSpPr/>
            <p:nvPr/>
          </p:nvSpPr>
          <p:spPr>
            <a:xfrm>
              <a:off x="3761905" y="4644307"/>
              <a:ext cx="787167" cy="45718"/>
            </a:xfrm>
            <a:custGeom>
              <a:avLst/>
              <a:gdLst/>
              <a:ahLst/>
              <a:cxnLst/>
              <a:rect l="l" t="t" r="r" b="b"/>
              <a:pathLst>
                <a:path w="28048" h="1629" extrusionOk="0">
                  <a:moveTo>
                    <a:pt x="15995" y="95"/>
                  </a:moveTo>
                  <a:lnTo>
                    <a:pt x="15995" y="95"/>
                  </a:lnTo>
                  <a:cubicBezTo>
                    <a:pt x="15984" y="95"/>
                    <a:pt x="15973" y="95"/>
                    <a:pt x="15962" y="95"/>
                  </a:cubicBezTo>
                  <a:lnTo>
                    <a:pt x="15962" y="95"/>
                  </a:lnTo>
                  <a:cubicBezTo>
                    <a:pt x="15970" y="95"/>
                    <a:pt x="15979" y="95"/>
                    <a:pt x="15988" y="95"/>
                  </a:cubicBezTo>
                  <a:lnTo>
                    <a:pt x="15988" y="95"/>
                  </a:lnTo>
                  <a:cubicBezTo>
                    <a:pt x="15990" y="95"/>
                    <a:pt x="15993" y="95"/>
                    <a:pt x="15995" y="95"/>
                  </a:cubicBezTo>
                  <a:close/>
                  <a:moveTo>
                    <a:pt x="21162" y="1000"/>
                  </a:moveTo>
                  <a:lnTo>
                    <a:pt x="21162" y="1000"/>
                  </a:lnTo>
                  <a:cubicBezTo>
                    <a:pt x="21152" y="1000"/>
                    <a:pt x="21142" y="1000"/>
                    <a:pt x="21131" y="1000"/>
                  </a:cubicBezTo>
                  <a:cubicBezTo>
                    <a:pt x="21142" y="1000"/>
                    <a:pt x="21152" y="1000"/>
                    <a:pt x="21162" y="1000"/>
                  </a:cubicBezTo>
                  <a:close/>
                  <a:moveTo>
                    <a:pt x="8266" y="1267"/>
                  </a:moveTo>
                  <a:cubicBezTo>
                    <a:pt x="8254" y="1267"/>
                    <a:pt x="8243" y="1267"/>
                    <a:pt x="8230" y="1267"/>
                  </a:cubicBezTo>
                  <a:lnTo>
                    <a:pt x="8230" y="1267"/>
                  </a:lnTo>
                  <a:cubicBezTo>
                    <a:pt x="8242" y="1267"/>
                    <a:pt x="8254" y="1267"/>
                    <a:pt x="8266" y="1267"/>
                  </a:cubicBezTo>
                  <a:close/>
                  <a:moveTo>
                    <a:pt x="21858" y="1"/>
                  </a:moveTo>
                  <a:cubicBezTo>
                    <a:pt x="21346" y="1"/>
                    <a:pt x="20834" y="17"/>
                    <a:pt x="20319" y="28"/>
                  </a:cubicBezTo>
                  <a:cubicBezTo>
                    <a:pt x="20283" y="28"/>
                    <a:pt x="20245" y="31"/>
                    <a:pt x="20209" y="31"/>
                  </a:cubicBezTo>
                  <a:cubicBezTo>
                    <a:pt x="19546" y="37"/>
                    <a:pt x="18879" y="39"/>
                    <a:pt x="18213" y="42"/>
                  </a:cubicBezTo>
                  <a:cubicBezTo>
                    <a:pt x="17475" y="45"/>
                    <a:pt x="16734" y="77"/>
                    <a:pt x="15995" y="95"/>
                  </a:cubicBezTo>
                  <a:lnTo>
                    <a:pt x="15995" y="95"/>
                  </a:lnTo>
                  <a:cubicBezTo>
                    <a:pt x="15996" y="95"/>
                    <a:pt x="15998" y="95"/>
                    <a:pt x="15999" y="95"/>
                  </a:cubicBezTo>
                  <a:cubicBezTo>
                    <a:pt x="15996" y="95"/>
                    <a:pt x="15992" y="95"/>
                    <a:pt x="15988" y="95"/>
                  </a:cubicBezTo>
                  <a:lnTo>
                    <a:pt x="15988" y="95"/>
                  </a:lnTo>
                  <a:cubicBezTo>
                    <a:pt x="15971" y="95"/>
                    <a:pt x="15954" y="95"/>
                    <a:pt x="15937" y="96"/>
                  </a:cubicBezTo>
                  <a:lnTo>
                    <a:pt x="15937" y="96"/>
                  </a:lnTo>
                  <a:cubicBezTo>
                    <a:pt x="15945" y="96"/>
                    <a:pt x="15953" y="95"/>
                    <a:pt x="15962" y="95"/>
                  </a:cubicBezTo>
                  <a:lnTo>
                    <a:pt x="15962" y="95"/>
                  </a:lnTo>
                  <a:cubicBezTo>
                    <a:pt x="15085" y="109"/>
                    <a:pt x="14208" y="139"/>
                    <a:pt x="13331" y="163"/>
                  </a:cubicBezTo>
                  <a:cubicBezTo>
                    <a:pt x="12494" y="185"/>
                    <a:pt x="11660" y="224"/>
                    <a:pt x="10826" y="243"/>
                  </a:cubicBezTo>
                  <a:lnTo>
                    <a:pt x="10785" y="243"/>
                  </a:lnTo>
                  <a:cubicBezTo>
                    <a:pt x="10774" y="243"/>
                    <a:pt x="10765" y="246"/>
                    <a:pt x="10754" y="246"/>
                  </a:cubicBezTo>
                  <a:cubicBezTo>
                    <a:pt x="10760" y="246"/>
                    <a:pt x="10765" y="243"/>
                    <a:pt x="10771" y="243"/>
                  </a:cubicBezTo>
                  <a:lnTo>
                    <a:pt x="10771" y="243"/>
                  </a:lnTo>
                  <a:cubicBezTo>
                    <a:pt x="10763" y="243"/>
                    <a:pt x="10754" y="246"/>
                    <a:pt x="10746" y="246"/>
                  </a:cubicBezTo>
                  <a:lnTo>
                    <a:pt x="10743" y="246"/>
                  </a:lnTo>
                  <a:cubicBezTo>
                    <a:pt x="10248" y="254"/>
                    <a:pt x="9752" y="265"/>
                    <a:pt x="9257" y="268"/>
                  </a:cubicBezTo>
                  <a:cubicBezTo>
                    <a:pt x="8667" y="273"/>
                    <a:pt x="8078" y="279"/>
                    <a:pt x="7489" y="298"/>
                  </a:cubicBezTo>
                  <a:cubicBezTo>
                    <a:pt x="6974" y="315"/>
                    <a:pt x="6459" y="334"/>
                    <a:pt x="5942" y="353"/>
                  </a:cubicBezTo>
                  <a:cubicBezTo>
                    <a:pt x="5432" y="375"/>
                    <a:pt x="4923" y="406"/>
                    <a:pt x="4416" y="425"/>
                  </a:cubicBezTo>
                  <a:cubicBezTo>
                    <a:pt x="4001" y="439"/>
                    <a:pt x="3585" y="441"/>
                    <a:pt x="3172" y="461"/>
                  </a:cubicBezTo>
                  <a:cubicBezTo>
                    <a:pt x="2742" y="480"/>
                    <a:pt x="2316" y="507"/>
                    <a:pt x="1889" y="530"/>
                  </a:cubicBezTo>
                  <a:cubicBezTo>
                    <a:pt x="1465" y="552"/>
                    <a:pt x="1038" y="571"/>
                    <a:pt x="617" y="607"/>
                  </a:cubicBezTo>
                  <a:cubicBezTo>
                    <a:pt x="410" y="623"/>
                    <a:pt x="207" y="637"/>
                    <a:pt x="0" y="659"/>
                  </a:cubicBezTo>
                  <a:cubicBezTo>
                    <a:pt x="3" y="662"/>
                    <a:pt x="6" y="667"/>
                    <a:pt x="6" y="673"/>
                  </a:cubicBezTo>
                  <a:cubicBezTo>
                    <a:pt x="25" y="731"/>
                    <a:pt x="41" y="786"/>
                    <a:pt x="61" y="843"/>
                  </a:cubicBezTo>
                  <a:cubicBezTo>
                    <a:pt x="80" y="909"/>
                    <a:pt x="96" y="973"/>
                    <a:pt x="116" y="1039"/>
                  </a:cubicBezTo>
                  <a:cubicBezTo>
                    <a:pt x="135" y="1105"/>
                    <a:pt x="160" y="1174"/>
                    <a:pt x="179" y="1240"/>
                  </a:cubicBezTo>
                  <a:cubicBezTo>
                    <a:pt x="190" y="1276"/>
                    <a:pt x="201" y="1309"/>
                    <a:pt x="209" y="1344"/>
                  </a:cubicBezTo>
                  <a:cubicBezTo>
                    <a:pt x="212" y="1353"/>
                    <a:pt x="218" y="1358"/>
                    <a:pt x="220" y="1367"/>
                  </a:cubicBezTo>
                  <a:cubicBezTo>
                    <a:pt x="242" y="1427"/>
                    <a:pt x="270" y="1488"/>
                    <a:pt x="292" y="1551"/>
                  </a:cubicBezTo>
                  <a:cubicBezTo>
                    <a:pt x="292" y="1554"/>
                    <a:pt x="295" y="1554"/>
                    <a:pt x="295" y="1557"/>
                  </a:cubicBezTo>
                  <a:cubicBezTo>
                    <a:pt x="295" y="1559"/>
                    <a:pt x="297" y="1562"/>
                    <a:pt x="297" y="1565"/>
                  </a:cubicBezTo>
                  <a:cubicBezTo>
                    <a:pt x="306" y="1587"/>
                    <a:pt x="314" y="1609"/>
                    <a:pt x="322" y="1628"/>
                  </a:cubicBezTo>
                  <a:cubicBezTo>
                    <a:pt x="564" y="1609"/>
                    <a:pt x="807" y="1590"/>
                    <a:pt x="1052" y="1573"/>
                  </a:cubicBezTo>
                  <a:cubicBezTo>
                    <a:pt x="1586" y="1534"/>
                    <a:pt x="2123" y="1515"/>
                    <a:pt x="2660" y="1482"/>
                  </a:cubicBezTo>
                  <a:cubicBezTo>
                    <a:pt x="3180" y="1452"/>
                    <a:pt x="3700" y="1435"/>
                    <a:pt x="4221" y="1424"/>
                  </a:cubicBezTo>
                  <a:cubicBezTo>
                    <a:pt x="4727" y="1411"/>
                    <a:pt x="5231" y="1380"/>
                    <a:pt x="5738" y="1358"/>
                  </a:cubicBezTo>
                  <a:cubicBezTo>
                    <a:pt x="6561" y="1320"/>
                    <a:pt x="7387" y="1287"/>
                    <a:pt x="8213" y="1267"/>
                  </a:cubicBezTo>
                  <a:lnTo>
                    <a:pt x="8219" y="1267"/>
                  </a:lnTo>
                  <a:cubicBezTo>
                    <a:pt x="8223" y="1267"/>
                    <a:pt x="8226" y="1267"/>
                    <a:pt x="8230" y="1267"/>
                  </a:cubicBezTo>
                  <a:lnTo>
                    <a:pt x="8230" y="1267"/>
                  </a:lnTo>
                  <a:cubicBezTo>
                    <a:pt x="8230" y="1267"/>
                    <a:pt x="8230" y="1267"/>
                    <a:pt x="8230" y="1267"/>
                  </a:cubicBezTo>
                  <a:cubicBezTo>
                    <a:pt x="8245" y="1267"/>
                    <a:pt x="8260" y="1267"/>
                    <a:pt x="8275" y="1267"/>
                  </a:cubicBezTo>
                  <a:lnTo>
                    <a:pt x="8275" y="1267"/>
                  </a:lnTo>
                  <a:cubicBezTo>
                    <a:pt x="8272" y="1267"/>
                    <a:pt x="8269" y="1267"/>
                    <a:pt x="8266" y="1267"/>
                  </a:cubicBezTo>
                  <a:lnTo>
                    <a:pt x="8266" y="1267"/>
                  </a:lnTo>
                  <a:cubicBezTo>
                    <a:pt x="8281" y="1267"/>
                    <a:pt x="8296" y="1266"/>
                    <a:pt x="8312" y="1265"/>
                  </a:cubicBezTo>
                  <a:lnTo>
                    <a:pt x="8312" y="1265"/>
                  </a:lnTo>
                  <a:cubicBezTo>
                    <a:pt x="8300" y="1266"/>
                    <a:pt x="8287" y="1267"/>
                    <a:pt x="8275" y="1267"/>
                  </a:cubicBezTo>
                  <a:lnTo>
                    <a:pt x="8275" y="1267"/>
                  </a:lnTo>
                  <a:cubicBezTo>
                    <a:pt x="9364" y="1256"/>
                    <a:pt x="10453" y="1248"/>
                    <a:pt x="11545" y="1215"/>
                  </a:cubicBezTo>
                  <a:cubicBezTo>
                    <a:pt x="12059" y="1201"/>
                    <a:pt x="12577" y="1177"/>
                    <a:pt x="13095" y="1160"/>
                  </a:cubicBezTo>
                  <a:cubicBezTo>
                    <a:pt x="13612" y="1144"/>
                    <a:pt x="14130" y="1132"/>
                    <a:pt x="14648" y="1116"/>
                  </a:cubicBezTo>
                  <a:cubicBezTo>
                    <a:pt x="14994" y="1105"/>
                    <a:pt x="15339" y="1097"/>
                    <a:pt x="15686" y="1091"/>
                  </a:cubicBezTo>
                  <a:lnTo>
                    <a:pt x="15559" y="1091"/>
                  </a:lnTo>
                  <a:cubicBezTo>
                    <a:pt x="16255" y="1080"/>
                    <a:pt x="16952" y="1058"/>
                    <a:pt x="17649" y="1039"/>
                  </a:cubicBezTo>
                  <a:lnTo>
                    <a:pt x="17629" y="1039"/>
                  </a:lnTo>
                  <a:cubicBezTo>
                    <a:pt x="18196" y="1033"/>
                    <a:pt x="18764" y="1036"/>
                    <a:pt x="19334" y="1031"/>
                  </a:cubicBezTo>
                  <a:cubicBezTo>
                    <a:pt x="19915" y="1025"/>
                    <a:pt x="20495" y="1014"/>
                    <a:pt x="21074" y="1000"/>
                  </a:cubicBezTo>
                  <a:lnTo>
                    <a:pt x="21093" y="1000"/>
                  </a:lnTo>
                  <a:cubicBezTo>
                    <a:pt x="21123" y="1000"/>
                    <a:pt x="21154" y="1000"/>
                    <a:pt x="21184" y="998"/>
                  </a:cubicBezTo>
                  <a:lnTo>
                    <a:pt x="21184" y="998"/>
                  </a:lnTo>
                  <a:cubicBezTo>
                    <a:pt x="21177" y="999"/>
                    <a:pt x="21169" y="999"/>
                    <a:pt x="21162" y="1000"/>
                  </a:cubicBezTo>
                  <a:lnTo>
                    <a:pt x="21162" y="1000"/>
                  </a:lnTo>
                  <a:cubicBezTo>
                    <a:pt x="21378" y="996"/>
                    <a:pt x="21593" y="995"/>
                    <a:pt x="21809" y="995"/>
                  </a:cubicBezTo>
                  <a:cubicBezTo>
                    <a:pt x="22083" y="995"/>
                    <a:pt x="22357" y="997"/>
                    <a:pt x="22632" y="1000"/>
                  </a:cubicBezTo>
                  <a:cubicBezTo>
                    <a:pt x="23130" y="1006"/>
                    <a:pt x="23631" y="1000"/>
                    <a:pt x="24133" y="1009"/>
                  </a:cubicBezTo>
                  <a:cubicBezTo>
                    <a:pt x="24631" y="1020"/>
                    <a:pt x="25132" y="1053"/>
                    <a:pt x="25630" y="1055"/>
                  </a:cubicBezTo>
                  <a:lnTo>
                    <a:pt x="25969" y="1055"/>
                  </a:lnTo>
                  <a:cubicBezTo>
                    <a:pt x="26064" y="1055"/>
                    <a:pt x="26159" y="1054"/>
                    <a:pt x="26253" y="1054"/>
                  </a:cubicBezTo>
                  <a:cubicBezTo>
                    <a:pt x="26301" y="1054"/>
                    <a:pt x="26348" y="1054"/>
                    <a:pt x="26396" y="1055"/>
                  </a:cubicBezTo>
                  <a:cubicBezTo>
                    <a:pt x="26649" y="1058"/>
                    <a:pt x="26902" y="1075"/>
                    <a:pt x="27156" y="1086"/>
                  </a:cubicBezTo>
                  <a:cubicBezTo>
                    <a:pt x="27335" y="1094"/>
                    <a:pt x="27511" y="1099"/>
                    <a:pt x="27687" y="1102"/>
                  </a:cubicBezTo>
                  <a:lnTo>
                    <a:pt x="27767" y="1102"/>
                  </a:lnTo>
                  <a:cubicBezTo>
                    <a:pt x="27781" y="1064"/>
                    <a:pt x="27794" y="1022"/>
                    <a:pt x="27811" y="984"/>
                  </a:cubicBezTo>
                  <a:lnTo>
                    <a:pt x="27811" y="984"/>
                  </a:lnTo>
                  <a:cubicBezTo>
                    <a:pt x="27808" y="989"/>
                    <a:pt x="27805" y="995"/>
                    <a:pt x="27803" y="1003"/>
                  </a:cubicBezTo>
                  <a:cubicBezTo>
                    <a:pt x="27836" y="904"/>
                    <a:pt x="27866" y="805"/>
                    <a:pt x="27899" y="708"/>
                  </a:cubicBezTo>
                  <a:cubicBezTo>
                    <a:pt x="27907" y="681"/>
                    <a:pt x="27918" y="651"/>
                    <a:pt x="27927" y="623"/>
                  </a:cubicBezTo>
                  <a:cubicBezTo>
                    <a:pt x="27929" y="609"/>
                    <a:pt x="27935" y="596"/>
                    <a:pt x="27940" y="579"/>
                  </a:cubicBezTo>
                  <a:cubicBezTo>
                    <a:pt x="27943" y="568"/>
                    <a:pt x="27946" y="557"/>
                    <a:pt x="27949" y="546"/>
                  </a:cubicBezTo>
                  <a:cubicBezTo>
                    <a:pt x="27962" y="494"/>
                    <a:pt x="27979" y="441"/>
                    <a:pt x="27990" y="389"/>
                  </a:cubicBezTo>
                  <a:cubicBezTo>
                    <a:pt x="27993" y="375"/>
                    <a:pt x="27995" y="362"/>
                    <a:pt x="27998" y="348"/>
                  </a:cubicBezTo>
                  <a:lnTo>
                    <a:pt x="28001" y="337"/>
                  </a:lnTo>
                  <a:cubicBezTo>
                    <a:pt x="28009" y="295"/>
                    <a:pt x="28017" y="254"/>
                    <a:pt x="28026" y="213"/>
                  </a:cubicBezTo>
                  <a:cubicBezTo>
                    <a:pt x="28034" y="180"/>
                    <a:pt x="28042" y="144"/>
                    <a:pt x="28048" y="111"/>
                  </a:cubicBezTo>
                  <a:lnTo>
                    <a:pt x="28031" y="111"/>
                  </a:lnTo>
                  <a:cubicBezTo>
                    <a:pt x="28013" y="111"/>
                    <a:pt x="27995" y="111"/>
                    <a:pt x="27977" y="111"/>
                  </a:cubicBezTo>
                  <a:cubicBezTo>
                    <a:pt x="27503" y="111"/>
                    <a:pt x="27033" y="77"/>
                    <a:pt x="26561" y="64"/>
                  </a:cubicBezTo>
                  <a:cubicBezTo>
                    <a:pt x="26482" y="63"/>
                    <a:pt x="26405" y="62"/>
                    <a:pt x="26327" y="62"/>
                  </a:cubicBezTo>
                  <a:cubicBezTo>
                    <a:pt x="26249" y="62"/>
                    <a:pt x="26171" y="63"/>
                    <a:pt x="26093" y="64"/>
                  </a:cubicBezTo>
                  <a:lnTo>
                    <a:pt x="25823" y="64"/>
                  </a:lnTo>
                  <a:cubicBezTo>
                    <a:pt x="25564" y="61"/>
                    <a:pt x="25303" y="56"/>
                    <a:pt x="25044" y="45"/>
                  </a:cubicBezTo>
                  <a:cubicBezTo>
                    <a:pt x="24551" y="28"/>
                    <a:pt x="24058" y="17"/>
                    <a:pt x="23563" y="15"/>
                  </a:cubicBezTo>
                  <a:cubicBezTo>
                    <a:pt x="23042" y="12"/>
                    <a:pt x="22522" y="4"/>
                    <a:pt x="22002" y="1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9"/>
            <p:cNvSpPr/>
            <p:nvPr/>
          </p:nvSpPr>
          <p:spPr>
            <a:xfrm>
              <a:off x="4066105" y="4651127"/>
              <a:ext cx="196" cy="28"/>
            </a:xfrm>
            <a:custGeom>
              <a:avLst/>
              <a:gdLst/>
              <a:ahLst/>
              <a:cxnLst/>
              <a:rect l="l" t="t" r="r" b="b"/>
              <a:pathLst>
                <a:path w="7" h="1" extrusionOk="0">
                  <a:moveTo>
                    <a:pt x="1" y="0"/>
                  </a:moveTo>
                  <a:lnTo>
                    <a:pt x="6" y="0"/>
                  </a:lnTo>
                  <a:close/>
                </a:path>
              </a:pathLst>
            </a:custGeom>
            <a:solidFill>
              <a:srgbClr val="BB5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9"/>
            <p:cNvSpPr/>
            <p:nvPr/>
          </p:nvSpPr>
          <p:spPr>
            <a:xfrm>
              <a:off x="4064169" y="4651127"/>
              <a:ext cx="505" cy="84"/>
            </a:xfrm>
            <a:custGeom>
              <a:avLst/>
              <a:gdLst/>
              <a:ahLst/>
              <a:cxnLst/>
              <a:rect l="l" t="t" r="r" b="b"/>
              <a:pathLst>
                <a:path w="18" h="3" extrusionOk="0">
                  <a:moveTo>
                    <a:pt x="17" y="0"/>
                  </a:moveTo>
                  <a:cubicBezTo>
                    <a:pt x="12" y="0"/>
                    <a:pt x="6" y="0"/>
                    <a:pt x="1" y="3"/>
                  </a:cubicBezTo>
                  <a:lnTo>
                    <a:pt x="17" y="3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BB5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9"/>
            <p:cNvSpPr/>
            <p:nvPr/>
          </p:nvSpPr>
          <p:spPr>
            <a:xfrm>
              <a:off x="3824631" y="4761704"/>
              <a:ext cx="668200" cy="72885"/>
            </a:xfrm>
            <a:custGeom>
              <a:avLst/>
              <a:gdLst/>
              <a:ahLst/>
              <a:cxnLst/>
              <a:rect l="l" t="t" r="r" b="b"/>
              <a:pathLst>
                <a:path w="23809" h="2597" extrusionOk="0">
                  <a:moveTo>
                    <a:pt x="221" y="1294"/>
                  </a:moveTo>
                  <a:cubicBezTo>
                    <a:pt x="221" y="1294"/>
                    <a:pt x="224" y="1297"/>
                    <a:pt x="224" y="1300"/>
                  </a:cubicBezTo>
                  <a:lnTo>
                    <a:pt x="224" y="1297"/>
                  </a:lnTo>
                  <a:lnTo>
                    <a:pt x="221" y="1294"/>
                  </a:lnTo>
                  <a:close/>
                  <a:moveTo>
                    <a:pt x="22569" y="0"/>
                  </a:moveTo>
                  <a:cubicBezTo>
                    <a:pt x="22300" y="0"/>
                    <a:pt x="22030" y="19"/>
                    <a:pt x="21765" y="22"/>
                  </a:cubicBezTo>
                  <a:lnTo>
                    <a:pt x="21765" y="25"/>
                  </a:lnTo>
                  <a:cubicBezTo>
                    <a:pt x="21695" y="26"/>
                    <a:pt x="21625" y="27"/>
                    <a:pt x="21554" y="27"/>
                  </a:cubicBezTo>
                  <a:cubicBezTo>
                    <a:pt x="21132" y="27"/>
                    <a:pt x="20709" y="8"/>
                    <a:pt x="20287" y="8"/>
                  </a:cubicBezTo>
                  <a:cubicBezTo>
                    <a:pt x="19334" y="8"/>
                    <a:pt x="18382" y="14"/>
                    <a:pt x="17429" y="14"/>
                  </a:cubicBezTo>
                  <a:cubicBezTo>
                    <a:pt x="17382" y="14"/>
                    <a:pt x="17335" y="14"/>
                    <a:pt x="17287" y="14"/>
                  </a:cubicBezTo>
                  <a:cubicBezTo>
                    <a:pt x="15262" y="14"/>
                    <a:pt x="13241" y="71"/>
                    <a:pt x="11220" y="174"/>
                  </a:cubicBezTo>
                  <a:cubicBezTo>
                    <a:pt x="10739" y="198"/>
                    <a:pt x="10254" y="220"/>
                    <a:pt x="9769" y="242"/>
                  </a:cubicBezTo>
                  <a:cubicBezTo>
                    <a:pt x="8946" y="267"/>
                    <a:pt x="8123" y="281"/>
                    <a:pt x="7300" y="336"/>
                  </a:cubicBezTo>
                  <a:cubicBezTo>
                    <a:pt x="6551" y="386"/>
                    <a:pt x="5802" y="430"/>
                    <a:pt x="5053" y="460"/>
                  </a:cubicBezTo>
                  <a:cubicBezTo>
                    <a:pt x="4387" y="476"/>
                    <a:pt x="3718" y="474"/>
                    <a:pt x="3051" y="507"/>
                  </a:cubicBezTo>
                  <a:cubicBezTo>
                    <a:pt x="2459" y="534"/>
                    <a:pt x="1870" y="592"/>
                    <a:pt x="1278" y="620"/>
                  </a:cubicBezTo>
                  <a:cubicBezTo>
                    <a:pt x="1025" y="628"/>
                    <a:pt x="774" y="633"/>
                    <a:pt x="524" y="683"/>
                  </a:cubicBezTo>
                  <a:cubicBezTo>
                    <a:pt x="320" y="727"/>
                    <a:pt x="141" y="823"/>
                    <a:pt x="1" y="958"/>
                  </a:cubicBezTo>
                  <a:cubicBezTo>
                    <a:pt x="28" y="1002"/>
                    <a:pt x="56" y="1044"/>
                    <a:pt x="83" y="1088"/>
                  </a:cubicBezTo>
                  <a:cubicBezTo>
                    <a:pt x="127" y="1159"/>
                    <a:pt x="174" y="1231"/>
                    <a:pt x="224" y="1297"/>
                  </a:cubicBezTo>
                  <a:cubicBezTo>
                    <a:pt x="225" y="1298"/>
                    <a:pt x="227" y="1300"/>
                    <a:pt x="228" y="1302"/>
                  </a:cubicBezTo>
                  <a:lnTo>
                    <a:pt x="228" y="1302"/>
                  </a:lnTo>
                  <a:cubicBezTo>
                    <a:pt x="227" y="1301"/>
                    <a:pt x="225" y="1300"/>
                    <a:pt x="224" y="1300"/>
                  </a:cubicBezTo>
                  <a:lnTo>
                    <a:pt x="224" y="1300"/>
                  </a:lnTo>
                  <a:lnTo>
                    <a:pt x="229" y="1303"/>
                  </a:lnTo>
                  <a:lnTo>
                    <a:pt x="229" y="1303"/>
                  </a:lnTo>
                  <a:cubicBezTo>
                    <a:pt x="228" y="1303"/>
                    <a:pt x="228" y="1302"/>
                    <a:pt x="228" y="1302"/>
                  </a:cubicBezTo>
                  <a:lnTo>
                    <a:pt x="228" y="1302"/>
                  </a:lnTo>
                  <a:cubicBezTo>
                    <a:pt x="229" y="1303"/>
                    <a:pt x="229" y="1303"/>
                    <a:pt x="230" y="1304"/>
                  </a:cubicBezTo>
                  <a:lnTo>
                    <a:pt x="230" y="1304"/>
                  </a:lnTo>
                  <a:lnTo>
                    <a:pt x="229" y="1303"/>
                  </a:lnTo>
                  <a:lnTo>
                    <a:pt x="229" y="1303"/>
                  </a:lnTo>
                  <a:cubicBezTo>
                    <a:pt x="229" y="1304"/>
                    <a:pt x="230" y="1305"/>
                    <a:pt x="231" y="1305"/>
                  </a:cubicBezTo>
                  <a:lnTo>
                    <a:pt x="231" y="1305"/>
                  </a:lnTo>
                  <a:cubicBezTo>
                    <a:pt x="232" y="1306"/>
                    <a:pt x="233" y="1307"/>
                    <a:pt x="233" y="1308"/>
                  </a:cubicBezTo>
                  <a:lnTo>
                    <a:pt x="233" y="1308"/>
                  </a:lnTo>
                  <a:cubicBezTo>
                    <a:pt x="233" y="1308"/>
                    <a:pt x="232" y="1308"/>
                    <a:pt x="232" y="1308"/>
                  </a:cubicBezTo>
                  <a:lnTo>
                    <a:pt x="232" y="1308"/>
                  </a:lnTo>
                  <a:cubicBezTo>
                    <a:pt x="271" y="1355"/>
                    <a:pt x="312" y="1407"/>
                    <a:pt x="350" y="1457"/>
                  </a:cubicBezTo>
                  <a:cubicBezTo>
                    <a:pt x="350" y="1457"/>
                    <a:pt x="350" y="1457"/>
                    <a:pt x="350" y="1457"/>
                  </a:cubicBezTo>
                  <a:lnTo>
                    <a:pt x="350" y="1457"/>
                  </a:lnTo>
                  <a:cubicBezTo>
                    <a:pt x="350" y="1457"/>
                    <a:pt x="350" y="1459"/>
                    <a:pt x="352" y="1459"/>
                  </a:cubicBezTo>
                  <a:lnTo>
                    <a:pt x="352" y="1459"/>
                  </a:lnTo>
                  <a:cubicBezTo>
                    <a:pt x="352" y="1458"/>
                    <a:pt x="351" y="1458"/>
                    <a:pt x="350" y="1457"/>
                  </a:cubicBezTo>
                  <a:lnTo>
                    <a:pt x="350" y="1457"/>
                  </a:lnTo>
                  <a:cubicBezTo>
                    <a:pt x="350" y="1457"/>
                    <a:pt x="351" y="1457"/>
                    <a:pt x="353" y="1459"/>
                  </a:cubicBezTo>
                  <a:cubicBezTo>
                    <a:pt x="353" y="1459"/>
                    <a:pt x="353" y="1459"/>
                    <a:pt x="352" y="1459"/>
                  </a:cubicBezTo>
                  <a:lnTo>
                    <a:pt x="352" y="1459"/>
                  </a:lnTo>
                  <a:cubicBezTo>
                    <a:pt x="353" y="1460"/>
                    <a:pt x="353" y="1461"/>
                    <a:pt x="354" y="1461"/>
                  </a:cubicBezTo>
                  <a:lnTo>
                    <a:pt x="354" y="1461"/>
                  </a:lnTo>
                  <a:cubicBezTo>
                    <a:pt x="353" y="1461"/>
                    <a:pt x="353" y="1459"/>
                    <a:pt x="353" y="1459"/>
                  </a:cubicBezTo>
                  <a:lnTo>
                    <a:pt x="353" y="1459"/>
                  </a:lnTo>
                  <a:cubicBezTo>
                    <a:pt x="354" y="1460"/>
                    <a:pt x="355" y="1461"/>
                    <a:pt x="355" y="1462"/>
                  </a:cubicBezTo>
                  <a:lnTo>
                    <a:pt x="355" y="1462"/>
                  </a:lnTo>
                  <a:cubicBezTo>
                    <a:pt x="355" y="1462"/>
                    <a:pt x="354" y="1462"/>
                    <a:pt x="354" y="1461"/>
                  </a:cubicBezTo>
                  <a:lnTo>
                    <a:pt x="354" y="1461"/>
                  </a:lnTo>
                  <a:cubicBezTo>
                    <a:pt x="354" y="1462"/>
                    <a:pt x="355" y="1462"/>
                    <a:pt x="355" y="1462"/>
                  </a:cubicBezTo>
                  <a:lnTo>
                    <a:pt x="355" y="1462"/>
                  </a:lnTo>
                  <a:cubicBezTo>
                    <a:pt x="355" y="1462"/>
                    <a:pt x="355" y="1462"/>
                    <a:pt x="355" y="1462"/>
                  </a:cubicBezTo>
                  <a:lnTo>
                    <a:pt x="355" y="1462"/>
                  </a:lnTo>
                  <a:cubicBezTo>
                    <a:pt x="356" y="1462"/>
                    <a:pt x="356" y="1462"/>
                    <a:pt x="356" y="1462"/>
                  </a:cubicBezTo>
                  <a:lnTo>
                    <a:pt x="356" y="1462"/>
                  </a:lnTo>
                  <a:cubicBezTo>
                    <a:pt x="356" y="1462"/>
                    <a:pt x="356" y="1462"/>
                    <a:pt x="355" y="1462"/>
                  </a:cubicBezTo>
                  <a:lnTo>
                    <a:pt x="355" y="1462"/>
                  </a:lnTo>
                  <a:cubicBezTo>
                    <a:pt x="413" y="1533"/>
                    <a:pt x="472" y="1601"/>
                    <a:pt x="535" y="1669"/>
                  </a:cubicBezTo>
                  <a:cubicBezTo>
                    <a:pt x="609" y="1746"/>
                    <a:pt x="675" y="1828"/>
                    <a:pt x="741" y="1914"/>
                  </a:cubicBezTo>
                  <a:cubicBezTo>
                    <a:pt x="744" y="1914"/>
                    <a:pt x="744" y="1914"/>
                    <a:pt x="744" y="1916"/>
                  </a:cubicBezTo>
                  <a:cubicBezTo>
                    <a:pt x="744" y="1914"/>
                    <a:pt x="741" y="1914"/>
                    <a:pt x="741" y="1914"/>
                  </a:cubicBezTo>
                  <a:lnTo>
                    <a:pt x="741" y="1914"/>
                  </a:lnTo>
                  <a:cubicBezTo>
                    <a:pt x="796" y="1980"/>
                    <a:pt x="849" y="2046"/>
                    <a:pt x="907" y="2109"/>
                  </a:cubicBezTo>
                  <a:cubicBezTo>
                    <a:pt x="918" y="2123"/>
                    <a:pt x="929" y="2137"/>
                    <a:pt x="940" y="2148"/>
                  </a:cubicBezTo>
                  <a:cubicBezTo>
                    <a:pt x="1025" y="2228"/>
                    <a:pt x="1108" y="2305"/>
                    <a:pt x="1190" y="2384"/>
                  </a:cubicBezTo>
                  <a:cubicBezTo>
                    <a:pt x="1234" y="2431"/>
                    <a:pt x="1278" y="2475"/>
                    <a:pt x="1322" y="2522"/>
                  </a:cubicBezTo>
                  <a:cubicBezTo>
                    <a:pt x="1344" y="2547"/>
                    <a:pt x="1369" y="2572"/>
                    <a:pt x="1388" y="2596"/>
                  </a:cubicBezTo>
                  <a:cubicBezTo>
                    <a:pt x="2118" y="2563"/>
                    <a:pt x="2845" y="2503"/>
                    <a:pt x="3572" y="2467"/>
                  </a:cubicBezTo>
                  <a:cubicBezTo>
                    <a:pt x="4414" y="2445"/>
                    <a:pt x="5254" y="2440"/>
                    <a:pt x="6094" y="2398"/>
                  </a:cubicBezTo>
                  <a:cubicBezTo>
                    <a:pt x="6909" y="2360"/>
                    <a:pt x="7718" y="2291"/>
                    <a:pt x="8530" y="2258"/>
                  </a:cubicBezTo>
                  <a:cubicBezTo>
                    <a:pt x="8548" y="2257"/>
                    <a:pt x="8565" y="2257"/>
                    <a:pt x="8582" y="2256"/>
                  </a:cubicBezTo>
                  <a:lnTo>
                    <a:pt x="8582" y="2256"/>
                  </a:lnTo>
                  <a:cubicBezTo>
                    <a:pt x="8573" y="2257"/>
                    <a:pt x="8564" y="2257"/>
                    <a:pt x="8555" y="2258"/>
                  </a:cubicBezTo>
                  <a:cubicBezTo>
                    <a:pt x="8594" y="2256"/>
                    <a:pt x="8632" y="2255"/>
                    <a:pt x="8669" y="2254"/>
                  </a:cubicBezTo>
                  <a:lnTo>
                    <a:pt x="8669" y="2254"/>
                  </a:lnTo>
                  <a:cubicBezTo>
                    <a:pt x="8640" y="2255"/>
                    <a:pt x="8611" y="2255"/>
                    <a:pt x="8582" y="2256"/>
                  </a:cubicBezTo>
                  <a:lnTo>
                    <a:pt x="8582" y="2256"/>
                  </a:lnTo>
                  <a:cubicBezTo>
                    <a:pt x="8622" y="2254"/>
                    <a:pt x="8660" y="2252"/>
                    <a:pt x="8698" y="2252"/>
                  </a:cubicBezTo>
                  <a:cubicBezTo>
                    <a:pt x="8689" y="2253"/>
                    <a:pt x="8679" y="2253"/>
                    <a:pt x="8669" y="2254"/>
                  </a:cubicBezTo>
                  <a:lnTo>
                    <a:pt x="8669" y="2254"/>
                  </a:lnTo>
                  <a:cubicBezTo>
                    <a:pt x="10060" y="2212"/>
                    <a:pt x="11448" y="2137"/>
                    <a:pt x="12839" y="2079"/>
                  </a:cubicBezTo>
                  <a:cubicBezTo>
                    <a:pt x="12861" y="2076"/>
                    <a:pt x="12883" y="2076"/>
                    <a:pt x="12905" y="2076"/>
                  </a:cubicBezTo>
                  <a:cubicBezTo>
                    <a:pt x="12936" y="2073"/>
                    <a:pt x="12963" y="2073"/>
                    <a:pt x="12991" y="2073"/>
                  </a:cubicBezTo>
                  <a:cubicBezTo>
                    <a:pt x="13759" y="2049"/>
                    <a:pt x="14527" y="2018"/>
                    <a:pt x="15295" y="2007"/>
                  </a:cubicBezTo>
                  <a:cubicBezTo>
                    <a:pt x="15784" y="2001"/>
                    <a:pt x="16271" y="1999"/>
                    <a:pt x="16759" y="1999"/>
                  </a:cubicBezTo>
                  <a:cubicBezTo>
                    <a:pt x="17153" y="1999"/>
                    <a:pt x="17547" y="2001"/>
                    <a:pt x="17941" y="2002"/>
                  </a:cubicBezTo>
                  <a:cubicBezTo>
                    <a:pt x="18053" y="2003"/>
                    <a:pt x="18165" y="2003"/>
                    <a:pt x="18277" y="2003"/>
                  </a:cubicBezTo>
                  <a:cubicBezTo>
                    <a:pt x="18547" y="2003"/>
                    <a:pt x="18816" y="2001"/>
                    <a:pt x="19086" y="1999"/>
                  </a:cubicBezTo>
                  <a:cubicBezTo>
                    <a:pt x="19406" y="1997"/>
                    <a:pt x="19726" y="1995"/>
                    <a:pt x="20047" y="1995"/>
                  </a:cubicBezTo>
                  <a:cubicBezTo>
                    <a:pt x="20179" y="1995"/>
                    <a:pt x="20312" y="1995"/>
                    <a:pt x="20444" y="1996"/>
                  </a:cubicBezTo>
                  <a:cubicBezTo>
                    <a:pt x="20811" y="2001"/>
                    <a:pt x="21180" y="2011"/>
                    <a:pt x="21548" y="2011"/>
                  </a:cubicBezTo>
                  <a:cubicBezTo>
                    <a:pt x="21618" y="2011"/>
                    <a:pt x="21689" y="2011"/>
                    <a:pt x="21760" y="2010"/>
                  </a:cubicBezTo>
                  <a:cubicBezTo>
                    <a:pt x="21981" y="2004"/>
                    <a:pt x="22207" y="1990"/>
                    <a:pt x="22432" y="1990"/>
                  </a:cubicBezTo>
                  <a:cubicBezTo>
                    <a:pt x="22493" y="1990"/>
                    <a:pt x="22553" y="1991"/>
                    <a:pt x="22613" y="1994"/>
                  </a:cubicBezTo>
                  <a:cubicBezTo>
                    <a:pt x="22635" y="1969"/>
                    <a:pt x="22660" y="1941"/>
                    <a:pt x="22682" y="1916"/>
                  </a:cubicBezTo>
                  <a:cubicBezTo>
                    <a:pt x="22699" y="1900"/>
                    <a:pt x="22715" y="1883"/>
                    <a:pt x="22729" y="1867"/>
                  </a:cubicBezTo>
                  <a:lnTo>
                    <a:pt x="22735" y="1864"/>
                  </a:lnTo>
                  <a:cubicBezTo>
                    <a:pt x="22737" y="1859"/>
                    <a:pt x="22743" y="1853"/>
                    <a:pt x="22746" y="1848"/>
                  </a:cubicBezTo>
                  <a:cubicBezTo>
                    <a:pt x="22751" y="1842"/>
                    <a:pt x="22757" y="1837"/>
                    <a:pt x="22762" y="1831"/>
                  </a:cubicBezTo>
                  <a:cubicBezTo>
                    <a:pt x="22768" y="1820"/>
                    <a:pt x="22776" y="1809"/>
                    <a:pt x="22781" y="1801"/>
                  </a:cubicBezTo>
                  <a:cubicBezTo>
                    <a:pt x="22795" y="1779"/>
                    <a:pt x="22809" y="1759"/>
                    <a:pt x="22828" y="1740"/>
                  </a:cubicBezTo>
                  <a:cubicBezTo>
                    <a:pt x="22831" y="1735"/>
                    <a:pt x="22839" y="1732"/>
                    <a:pt x="22845" y="1726"/>
                  </a:cubicBezTo>
                  <a:cubicBezTo>
                    <a:pt x="22886" y="1671"/>
                    <a:pt x="22930" y="1619"/>
                    <a:pt x="22971" y="1567"/>
                  </a:cubicBezTo>
                  <a:cubicBezTo>
                    <a:pt x="23029" y="1495"/>
                    <a:pt x="23084" y="1424"/>
                    <a:pt x="23139" y="1352"/>
                  </a:cubicBezTo>
                  <a:cubicBezTo>
                    <a:pt x="23208" y="1261"/>
                    <a:pt x="23280" y="1173"/>
                    <a:pt x="23349" y="1079"/>
                  </a:cubicBezTo>
                  <a:cubicBezTo>
                    <a:pt x="23406" y="1002"/>
                    <a:pt x="23464" y="925"/>
                    <a:pt x="23522" y="845"/>
                  </a:cubicBezTo>
                  <a:cubicBezTo>
                    <a:pt x="23566" y="782"/>
                    <a:pt x="23610" y="716"/>
                    <a:pt x="23654" y="650"/>
                  </a:cubicBezTo>
                  <a:cubicBezTo>
                    <a:pt x="23695" y="589"/>
                    <a:pt x="23737" y="526"/>
                    <a:pt x="23781" y="463"/>
                  </a:cubicBezTo>
                  <a:cubicBezTo>
                    <a:pt x="23792" y="449"/>
                    <a:pt x="23800" y="435"/>
                    <a:pt x="23808" y="421"/>
                  </a:cubicBezTo>
                  <a:cubicBezTo>
                    <a:pt x="23803" y="410"/>
                    <a:pt x="23797" y="402"/>
                    <a:pt x="23789" y="394"/>
                  </a:cubicBezTo>
                  <a:cubicBezTo>
                    <a:pt x="23610" y="179"/>
                    <a:pt x="23382" y="80"/>
                    <a:pt x="23112" y="36"/>
                  </a:cubicBezTo>
                  <a:cubicBezTo>
                    <a:pt x="22936" y="8"/>
                    <a:pt x="22754" y="0"/>
                    <a:pt x="22569" y="0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9"/>
            <p:cNvSpPr/>
            <p:nvPr/>
          </p:nvSpPr>
          <p:spPr>
            <a:xfrm>
              <a:off x="4187572" y="4819884"/>
              <a:ext cx="1740" cy="112"/>
            </a:xfrm>
            <a:custGeom>
              <a:avLst/>
              <a:gdLst/>
              <a:ahLst/>
              <a:cxnLst/>
              <a:rect l="l" t="t" r="r" b="b"/>
              <a:pathLst>
                <a:path w="62" h="4" extrusionOk="0">
                  <a:moveTo>
                    <a:pt x="61" y="0"/>
                  </a:moveTo>
                  <a:cubicBezTo>
                    <a:pt x="39" y="0"/>
                    <a:pt x="20" y="3"/>
                    <a:pt x="1" y="3"/>
                  </a:cubicBezTo>
                  <a:cubicBezTo>
                    <a:pt x="20" y="3"/>
                    <a:pt x="39" y="0"/>
                    <a:pt x="61" y="0"/>
                  </a:cubicBezTo>
                  <a:close/>
                </a:path>
              </a:pathLst>
            </a:custGeom>
            <a:solidFill>
              <a:srgbClr val="BB5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9"/>
            <p:cNvSpPr/>
            <p:nvPr/>
          </p:nvSpPr>
          <p:spPr>
            <a:xfrm>
              <a:off x="4184962" y="4820024"/>
              <a:ext cx="477" cy="28"/>
            </a:xfrm>
            <a:custGeom>
              <a:avLst/>
              <a:gdLst/>
              <a:ahLst/>
              <a:cxnLst/>
              <a:rect l="l" t="t" r="r" b="b"/>
              <a:pathLst>
                <a:path w="17" h="1" extrusionOk="0">
                  <a:moveTo>
                    <a:pt x="0" y="1"/>
                  </a:moveTo>
                  <a:lnTo>
                    <a:pt x="17" y="1"/>
                  </a:lnTo>
                  <a:close/>
                </a:path>
              </a:pathLst>
            </a:custGeom>
            <a:solidFill>
              <a:srgbClr val="BB5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9"/>
            <p:cNvSpPr/>
            <p:nvPr/>
          </p:nvSpPr>
          <p:spPr>
            <a:xfrm>
              <a:off x="3951290" y="4890974"/>
              <a:ext cx="421845" cy="28374"/>
            </a:xfrm>
            <a:custGeom>
              <a:avLst/>
              <a:gdLst/>
              <a:ahLst/>
              <a:cxnLst/>
              <a:rect l="l" t="t" r="r" b="b"/>
              <a:pathLst>
                <a:path w="15031" h="1011" extrusionOk="0">
                  <a:moveTo>
                    <a:pt x="13398" y="50"/>
                  </a:moveTo>
                  <a:cubicBezTo>
                    <a:pt x="13389" y="50"/>
                    <a:pt x="13379" y="51"/>
                    <a:pt x="13370" y="51"/>
                  </a:cubicBezTo>
                  <a:lnTo>
                    <a:pt x="13370" y="51"/>
                  </a:lnTo>
                  <a:cubicBezTo>
                    <a:pt x="13380" y="51"/>
                    <a:pt x="13389" y="50"/>
                    <a:pt x="13398" y="50"/>
                  </a:cubicBezTo>
                  <a:close/>
                  <a:moveTo>
                    <a:pt x="14593" y="0"/>
                  </a:moveTo>
                  <a:cubicBezTo>
                    <a:pt x="14177" y="3"/>
                    <a:pt x="13759" y="28"/>
                    <a:pt x="13343" y="53"/>
                  </a:cubicBezTo>
                  <a:cubicBezTo>
                    <a:pt x="13344" y="53"/>
                    <a:pt x="13345" y="53"/>
                    <a:pt x="13346" y="53"/>
                  </a:cubicBezTo>
                  <a:lnTo>
                    <a:pt x="13346" y="53"/>
                  </a:lnTo>
                  <a:cubicBezTo>
                    <a:pt x="13000" y="71"/>
                    <a:pt x="12651" y="86"/>
                    <a:pt x="12302" y="94"/>
                  </a:cubicBezTo>
                  <a:cubicBezTo>
                    <a:pt x="11947" y="102"/>
                    <a:pt x="11592" y="102"/>
                    <a:pt x="11239" y="108"/>
                  </a:cubicBezTo>
                  <a:cubicBezTo>
                    <a:pt x="10543" y="119"/>
                    <a:pt x="9846" y="141"/>
                    <a:pt x="9150" y="152"/>
                  </a:cubicBezTo>
                  <a:cubicBezTo>
                    <a:pt x="8409" y="166"/>
                    <a:pt x="7668" y="182"/>
                    <a:pt x="6925" y="201"/>
                  </a:cubicBezTo>
                  <a:cubicBezTo>
                    <a:pt x="6220" y="223"/>
                    <a:pt x="5512" y="254"/>
                    <a:pt x="4808" y="278"/>
                  </a:cubicBezTo>
                  <a:cubicBezTo>
                    <a:pt x="4086" y="303"/>
                    <a:pt x="3365" y="339"/>
                    <a:pt x="2644" y="345"/>
                  </a:cubicBezTo>
                  <a:lnTo>
                    <a:pt x="2109" y="345"/>
                  </a:lnTo>
                  <a:cubicBezTo>
                    <a:pt x="1933" y="342"/>
                    <a:pt x="1754" y="342"/>
                    <a:pt x="1578" y="342"/>
                  </a:cubicBezTo>
                  <a:cubicBezTo>
                    <a:pt x="1223" y="345"/>
                    <a:pt x="862" y="356"/>
                    <a:pt x="504" y="369"/>
                  </a:cubicBezTo>
                  <a:cubicBezTo>
                    <a:pt x="336" y="375"/>
                    <a:pt x="168" y="383"/>
                    <a:pt x="0" y="389"/>
                  </a:cubicBezTo>
                  <a:lnTo>
                    <a:pt x="141" y="474"/>
                  </a:lnTo>
                  <a:cubicBezTo>
                    <a:pt x="199" y="510"/>
                    <a:pt x="262" y="546"/>
                    <a:pt x="325" y="579"/>
                  </a:cubicBezTo>
                  <a:cubicBezTo>
                    <a:pt x="356" y="595"/>
                    <a:pt x="386" y="614"/>
                    <a:pt x="416" y="631"/>
                  </a:cubicBezTo>
                  <a:cubicBezTo>
                    <a:pt x="460" y="645"/>
                    <a:pt x="501" y="667"/>
                    <a:pt x="540" y="686"/>
                  </a:cubicBezTo>
                  <a:cubicBezTo>
                    <a:pt x="595" y="713"/>
                    <a:pt x="650" y="741"/>
                    <a:pt x="705" y="769"/>
                  </a:cubicBezTo>
                  <a:cubicBezTo>
                    <a:pt x="724" y="780"/>
                    <a:pt x="747" y="791"/>
                    <a:pt x="766" y="799"/>
                  </a:cubicBezTo>
                  <a:lnTo>
                    <a:pt x="769" y="799"/>
                  </a:lnTo>
                  <a:cubicBezTo>
                    <a:pt x="807" y="818"/>
                    <a:pt x="848" y="837"/>
                    <a:pt x="887" y="857"/>
                  </a:cubicBezTo>
                  <a:cubicBezTo>
                    <a:pt x="892" y="859"/>
                    <a:pt x="901" y="865"/>
                    <a:pt x="906" y="868"/>
                  </a:cubicBezTo>
                  <a:cubicBezTo>
                    <a:pt x="961" y="892"/>
                    <a:pt x="1014" y="917"/>
                    <a:pt x="1069" y="939"/>
                  </a:cubicBezTo>
                  <a:cubicBezTo>
                    <a:pt x="1124" y="964"/>
                    <a:pt x="1179" y="989"/>
                    <a:pt x="1231" y="1011"/>
                  </a:cubicBezTo>
                  <a:cubicBezTo>
                    <a:pt x="1292" y="1011"/>
                    <a:pt x="1349" y="1008"/>
                    <a:pt x="1407" y="1005"/>
                  </a:cubicBezTo>
                  <a:cubicBezTo>
                    <a:pt x="1518" y="1004"/>
                    <a:pt x="1629" y="1003"/>
                    <a:pt x="1740" y="1003"/>
                  </a:cubicBezTo>
                  <a:cubicBezTo>
                    <a:pt x="1987" y="1003"/>
                    <a:pt x="2233" y="1006"/>
                    <a:pt x="2478" y="1008"/>
                  </a:cubicBezTo>
                  <a:cubicBezTo>
                    <a:pt x="2839" y="1008"/>
                    <a:pt x="3194" y="1000"/>
                    <a:pt x="3555" y="989"/>
                  </a:cubicBezTo>
                  <a:cubicBezTo>
                    <a:pt x="4981" y="942"/>
                    <a:pt x="6410" y="879"/>
                    <a:pt x="7836" y="840"/>
                  </a:cubicBezTo>
                  <a:cubicBezTo>
                    <a:pt x="8541" y="824"/>
                    <a:pt x="9246" y="815"/>
                    <a:pt x="9951" y="796"/>
                  </a:cubicBezTo>
                  <a:cubicBezTo>
                    <a:pt x="10678" y="780"/>
                    <a:pt x="11404" y="769"/>
                    <a:pt x="12131" y="760"/>
                  </a:cubicBezTo>
                  <a:cubicBezTo>
                    <a:pt x="12617" y="755"/>
                    <a:pt x="13103" y="729"/>
                    <a:pt x="13589" y="700"/>
                  </a:cubicBezTo>
                  <a:lnTo>
                    <a:pt x="13589" y="700"/>
                  </a:lnTo>
                  <a:cubicBezTo>
                    <a:pt x="13586" y="700"/>
                    <a:pt x="13583" y="700"/>
                    <a:pt x="13580" y="700"/>
                  </a:cubicBezTo>
                  <a:cubicBezTo>
                    <a:pt x="13586" y="700"/>
                    <a:pt x="13593" y="699"/>
                    <a:pt x="13600" y="699"/>
                  </a:cubicBezTo>
                  <a:lnTo>
                    <a:pt x="13600" y="699"/>
                  </a:lnTo>
                  <a:cubicBezTo>
                    <a:pt x="13596" y="699"/>
                    <a:pt x="13593" y="699"/>
                    <a:pt x="13589" y="700"/>
                  </a:cubicBezTo>
                  <a:lnTo>
                    <a:pt x="13589" y="700"/>
                  </a:lnTo>
                  <a:cubicBezTo>
                    <a:pt x="13601" y="700"/>
                    <a:pt x="13613" y="699"/>
                    <a:pt x="13625" y="698"/>
                  </a:cubicBezTo>
                  <a:lnTo>
                    <a:pt x="13625" y="698"/>
                  </a:lnTo>
                  <a:cubicBezTo>
                    <a:pt x="13617" y="698"/>
                    <a:pt x="13608" y="699"/>
                    <a:pt x="13600" y="699"/>
                  </a:cubicBezTo>
                  <a:lnTo>
                    <a:pt x="13600" y="699"/>
                  </a:lnTo>
                  <a:cubicBezTo>
                    <a:pt x="13612" y="698"/>
                    <a:pt x="13623" y="698"/>
                    <a:pt x="13635" y="697"/>
                  </a:cubicBezTo>
                  <a:lnTo>
                    <a:pt x="13635" y="697"/>
                  </a:lnTo>
                  <a:cubicBezTo>
                    <a:pt x="13631" y="697"/>
                    <a:pt x="13628" y="698"/>
                    <a:pt x="13625" y="698"/>
                  </a:cubicBezTo>
                  <a:lnTo>
                    <a:pt x="13625" y="698"/>
                  </a:lnTo>
                  <a:cubicBezTo>
                    <a:pt x="13701" y="695"/>
                    <a:pt x="13777" y="691"/>
                    <a:pt x="13852" y="686"/>
                  </a:cubicBezTo>
                  <a:cubicBezTo>
                    <a:pt x="13863" y="678"/>
                    <a:pt x="13877" y="669"/>
                    <a:pt x="13888" y="658"/>
                  </a:cubicBezTo>
                  <a:cubicBezTo>
                    <a:pt x="13937" y="625"/>
                    <a:pt x="13993" y="598"/>
                    <a:pt x="14045" y="573"/>
                  </a:cubicBezTo>
                  <a:cubicBezTo>
                    <a:pt x="14103" y="543"/>
                    <a:pt x="14158" y="510"/>
                    <a:pt x="14216" y="477"/>
                  </a:cubicBezTo>
                  <a:cubicBezTo>
                    <a:pt x="14238" y="466"/>
                    <a:pt x="14257" y="452"/>
                    <a:pt x="14279" y="438"/>
                  </a:cubicBezTo>
                  <a:cubicBezTo>
                    <a:pt x="14306" y="419"/>
                    <a:pt x="14337" y="405"/>
                    <a:pt x="14364" y="389"/>
                  </a:cubicBezTo>
                  <a:cubicBezTo>
                    <a:pt x="14414" y="358"/>
                    <a:pt x="14461" y="328"/>
                    <a:pt x="14510" y="300"/>
                  </a:cubicBezTo>
                  <a:cubicBezTo>
                    <a:pt x="14615" y="240"/>
                    <a:pt x="14717" y="179"/>
                    <a:pt x="14824" y="122"/>
                  </a:cubicBezTo>
                  <a:cubicBezTo>
                    <a:pt x="14876" y="91"/>
                    <a:pt x="14929" y="64"/>
                    <a:pt x="14981" y="33"/>
                  </a:cubicBezTo>
                  <a:cubicBezTo>
                    <a:pt x="14997" y="22"/>
                    <a:pt x="15014" y="14"/>
                    <a:pt x="15031" y="3"/>
                  </a:cubicBezTo>
                  <a:cubicBezTo>
                    <a:pt x="14920" y="0"/>
                    <a:pt x="14807" y="0"/>
                    <a:pt x="14692" y="0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1" name="Google Shape;841;p9"/>
          <p:cNvGrpSpPr/>
          <p:nvPr/>
        </p:nvGrpSpPr>
        <p:grpSpPr>
          <a:xfrm>
            <a:off x="8301450" y="1405249"/>
            <a:ext cx="600704" cy="588401"/>
            <a:chOff x="2630028" y="2999867"/>
            <a:chExt cx="465879" cy="456337"/>
          </a:xfrm>
        </p:grpSpPr>
        <p:sp>
          <p:nvSpPr>
            <p:cNvPr id="842" name="Google Shape;842;p9"/>
            <p:cNvSpPr/>
            <p:nvPr/>
          </p:nvSpPr>
          <p:spPr>
            <a:xfrm>
              <a:off x="2630028" y="2999867"/>
              <a:ext cx="465879" cy="456337"/>
            </a:xfrm>
            <a:custGeom>
              <a:avLst/>
              <a:gdLst/>
              <a:ahLst/>
              <a:cxnLst/>
              <a:rect l="l" t="t" r="r" b="b"/>
              <a:pathLst>
                <a:path w="16600" h="16260" extrusionOk="0">
                  <a:moveTo>
                    <a:pt x="8297" y="0"/>
                  </a:moveTo>
                  <a:cubicBezTo>
                    <a:pt x="7836" y="0"/>
                    <a:pt x="7366" y="39"/>
                    <a:pt x="6889" y="117"/>
                  </a:cubicBezTo>
                  <a:cubicBezTo>
                    <a:pt x="6129" y="241"/>
                    <a:pt x="5350" y="500"/>
                    <a:pt x="4573" y="890"/>
                  </a:cubicBezTo>
                  <a:cubicBezTo>
                    <a:pt x="3838" y="1257"/>
                    <a:pt x="3147" y="1761"/>
                    <a:pt x="2517" y="2388"/>
                  </a:cubicBezTo>
                  <a:cubicBezTo>
                    <a:pt x="1297" y="3602"/>
                    <a:pt x="487" y="5230"/>
                    <a:pt x="234" y="6967"/>
                  </a:cubicBezTo>
                  <a:cubicBezTo>
                    <a:pt x="0" y="8591"/>
                    <a:pt x="267" y="10252"/>
                    <a:pt x="1010" y="11769"/>
                  </a:cubicBezTo>
                  <a:cubicBezTo>
                    <a:pt x="1655" y="13090"/>
                    <a:pt x="2729" y="14258"/>
                    <a:pt x="4034" y="15059"/>
                  </a:cubicBezTo>
                  <a:cubicBezTo>
                    <a:pt x="4215" y="15169"/>
                    <a:pt x="4403" y="15276"/>
                    <a:pt x="4593" y="15373"/>
                  </a:cubicBezTo>
                  <a:cubicBezTo>
                    <a:pt x="5355" y="15764"/>
                    <a:pt x="6170" y="16025"/>
                    <a:pt x="7015" y="16155"/>
                  </a:cubicBezTo>
                  <a:cubicBezTo>
                    <a:pt x="7467" y="16224"/>
                    <a:pt x="7888" y="16259"/>
                    <a:pt x="8307" y="16259"/>
                  </a:cubicBezTo>
                  <a:cubicBezTo>
                    <a:pt x="8744" y="16259"/>
                    <a:pt x="9210" y="16215"/>
                    <a:pt x="9727" y="16127"/>
                  </a:cubicBezTo>
                  <a:cubicBezTo>
                    <a:pt x="10553" y="15984"/>
                    <a:pt x="11385" y="15692"/>
                    <a:pt x="12194" y="15254"/>
                  </a:cubicBezTo>
                  <a:cubicBezTo>
                    <a:pt x="12913" y="14866"/>
                    <a:pt x="13579" y="14354"/>
                    <a:pt x="14174" y="13729"/>
                  </a:cubicBezTo>
                  <a:cubicBezTo>
                    <a:pt x="15779" y="12044"/>
                    <a:pt x="16600" y="9662"/>
                    <a:pt x="16371" y="7352"/>
                  </a:cubicBezTo>
                  <a:cubicBezTo>
                    <a:pt x="16255" y="6207"/>
                    <a:pt x="15914" y="5120"/>
                    <a:pt x="15358" y="4123"/>
                  </a:cubicBezTo>
                  <a:cubicBezTo>
                    <a:pt x="15069" y="3602"/>
                    <a:pt x="14714" y="3112"/>
                    <a:pt x="14301" y="2661"/>
                  </a:cubicBezTo>
                  <a:cubicBezTo>
                    <a:pt x="14144" y="2487"/>
                    <a:pt x="13989" y="2330"/>
                    <a:pt x="13827" y="2182"/>
                  </a:cubicBezTo>
                  <a:cubicBezTo>
                    <a:pt x="13546" y="1917"/>
                    <a:pt x="13238" y="1670"/>
                    <a:pt x="12913" y="1447"/>
                  </a:cubicBezTo>
                  <a:cubicBezTo>
                    <a:pt x="12894" y="1430"/>
                    <a:pt x="12872" y="1414"/>
                    <a:pt x="12847" y="1400"/>
                  </a:cubicBezTo>
                  <a:cubicBezTo>
                    <a:pt x="12731" y="1320"/>
                    <a:pt x="12638" y="1262"/>
                    <a:pt x="12544" y="1204"/>
                  </a:cubicBezTo>
                  <a:cubicBezTo>
                    <a:pt x="12332" y="1072"/>
                    <a:pt x="12109" y="951"/>
                    <a:pt x="11886" y="841"/>
                  </a:cubicBezTo>
                  <a:cubicBezTo>
                    <a:pt x="11115" y="461"/>
                    <a:pt x="10289" y="205"/>
                    <a:pt x="9430" y="81"/>
                  </a:cubicBezTo>
                  <a:cubicBezTo>
                    <a:pt x="9060" y="27"/>
                    <a:pt x="8682" y="0"/>
                    <a:pt x="82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9"/>
            <p:cNvSpPr/>
            <p:nvPr/>
          </p:nvSpPr>
          <p:spPr>
            <a:xfrm>
              <a:off x="2936165" y="3109434"/>
              <a:ext cx="47177" cy="49338"/>
            </a:xfrm>
            <a:custGeom>
              <a:avLst/>
              <a:gdLst/>
              <a:ahLst/>
              <a:cxnLst/>
              <a:rect l="l" t="t" r="r" b="b"/>
              <a:pathLst>
                <a:path w="1681" h="1758" extrusionOk="0">
                  <a:moveTo>
                    <a:pt x="1036" y="1"/>
                  </a:moveTo>
                  <a:cubicBezTo>
                    <a:pt x="948" y="1"/>
                    <a:pt x="860" y="20"/>
                    <a:pt x="782" y="67"/>
                  </a:cubicBezTo>
                  <a:cubicBezTo>
                    <a:pt x="774" y="70"/>
                    <a:pt x="769" y="76"/>
                    <a:pt x="760" y="78"/>
                  </a:cubicBezTo>
                  <a:cubicBezTo>
                    <a:pt x="744" y="81"/>
                    <a:pt x="727" y="81"/>
                    <a:pt x="711" y="84"/>
                  </a:cubicBezTo>
                  <a:cubicBezTo>
                    <a:pt x="568" y="103"/>
                    <a:pt x="474" y="180"/>
                    <a:pt x="378" y="282"/>
                  </a:cubicBezTo>
                  <a:cubicBezTo>
                    <a:pt x="301" y="365"/>
                    <a:pt x="221" y="450"/>
                    <a:pt x="163" y="549"/>
                  </a:cubicBezTo>
                  <a:cubicBezTo>
                    <a:pt x="86" y="687"/>
                    <a:pt x="34" y="822"/>
                    <a:pt x="17" y="982"/>
                  </a:cubicBezTo>
                  <a:cubicBezTo>
                    <a:pt x="1" y="1160"/>
                    <a:pt x="56" y="1331"/>
                    <a:pt x="163" y="1472"/>
                  </a:cubicBezTo>
                  <a:cubicBezTo>
                    <a:pt x="321" y="1677"/>
                    <a:pt x="601" y="1757"/>
                    <a:pt x="851" y="1757"/>
                  </a:cubicBezTo>
                  <a:cubicBezTo>
                    <a:pt x="875" y="1757"/>
                    <a:pt x="899" y="1757"/>
                    <a:pt x="923" y="1755"/>
                  </a:cubicBezTo>
                  <a:cubicBezTo>
                    <a:pt x="1055" y="1747"/>
                    <a:pt x="1206" y="1675"/>
                    <a:pt x="1311" y="1598"/>
                  </a:cubicBezTo>
                  <a:cubicBezTo>
                    <a:pt x="1446" y="1499"/>
                    <a:pt x="1526" y="1375"/>
                    <a:pt x="1597" y="1227"/>
                  </a:cubicBezTo>
                  <a:cubicBezTo>
                    <a:pt x="1672" y="1072"/>
                    <a:pt x="1680" y="877"/>
                    <a:pt x="1672" y="706"/>
                  </a:cubicBezTo>
                  <a:cubicBezTo>
                    <a:pt x="1664" y="582"/>
                    <a:pt x="1641" y="456"/>
                    <a:pt x="1586" y="345"/>
                  </a:cubicBezTo>
                  <a:cubicBezTo>
                    <a:pt x="1534" y="241"/>
                    <a:pt x="1457" y="145"/>
                    <a:pt x="1358" y="84"/>
                  </a:cubicBezTo>
                  <a:cubicBezTo>
                    <a:pt x="1322" y="62"/>
                    <a:pt x="1286" y="45"/>
                    <a:pt x="1248" y="34"/>
                  </a:cubicBezTo>
                  <a:cubicBezTo>
                    <a:pt x="1180" y="13"/>
                    <a:pt x="1108" y="1"/>
                    <a:pt x="1036" y="1"/>
                  </a:cubicBezTo>
                  <a:close/>
                </a:path>
              </a:pathLst>
            </a:custGeom>
            <a:solidFill>
              <a:srgbClr val="06203E">
                <a:alpha val="41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9"/>
            <p:cNvSpPr/>
            <p:nvPr/>
          </p:nvSpPr>
          <p:spPr>
            <a:xfrm>
              <a:off x="2758286" y="3114458"/>
              <a:ext cx="47093" cy="48356"/>
            </a:xfrm>
            <a:custGeom>
              <a:avLst/>
              <a:gdLst/>
              <a:ahLst/>
              <a:cxnLst/>
              <a:rect l="l" t="t" r="r" b="b"/>
              <a:pathLst>
                <a:path w="1678" h="1723" extrusionOk="0">
                  <a:moveTo>
                    <a:pt x="698" y="0"/>
                  </a:moveTo>
                  <a:cubicBezTo>
                    <a:pt x="678" y="0"/>
                    <a:pt x="658" y="0"/>
                    <a:pt x="639" y="1"/>
                  </a:cubicBezTo>
                  <a:cubicBezTo>
                    <a:pt x="513" y="7"/>
                    <a:pt x="378" y="54"/>
                    <a:pt x="276" y="133"/>
                  </a:cubicBezTo>
                  <a:cubicBezTo>
                    <a:pt x="144" y="241"/>
                    <a:pt x="78" y="384"/>
                    <a:pt x="39" y="546"/>
                  </a:cubicBezTo>
                  <a:cubicBezTo>
                    <a:pt x="0" y="701"/>
                    <a:pt x="39" y="847"/>
                    <a:pt x="91" y="995"/>
                  </a:cubicBezTo>
                  <a:cubicBezTo>
                    <a:pt x="97" y="1012"/>
                    <a:pt x="105" y="1028"/>
                    <a:pt x="113" y="1045"/>
                  </a:cubicBezTo>
                  <a:cubicBezTo>
                    <a:pt x="124" y="1089"/>
                    <a:pt x="138" y="1133"/>
                    <a:pt x="155" y="1177"/>
                  </a:cubicBezTo>
                  <a:cubicBezTo>
                    <a:pt x="207" y="1312"/>
                    <a:pt x="325" y="1419"/>
                    <a:pt x="433" y="1510"/>
                  </a:cubicBezTo>
                  <a:cubicBezTo>
                    <a:pt x="485" y="1554"/>
                    <a:pt x="570" y="1595"/>
                    <a:pt x="625" y="1626"/>
                  </a:cubicBezTo>
                  <a:cubicBezTo>
                    <a:pt x="659" y="1642"/>
                    <a:pt x="689" y="1656"/>
                    <a:pt x="719" y="1670"/>
                  </a:cubicBezTo>
                  <a:cubicBezTo>
                    <a:pt x="835" y="1711"/>
                    <a:pt x="931" y="1722"/>
                    <a:pt x="1049" y="1722"/>
                  </a:cubicBezTo>
                  <a:cubicBezTo>
                    <a:pt x="1308" y="1719"/>
                    <a:pt x="1487" y="1505"/>
                    <a:pt x="1584" y="1290"/>
                  </a:cubicBezTo>
                  <a:cubicBezTo>
                    <a:pt x="1677" y="1070"/>
                    <a:pt x="1644" y="830"/>
                    <a:pt x="1570" y="610"/>
                  </a:cubicBezTo>
                  <a:cubicBezTo>
                    <a:pt x="1534" y="500"/>
                    <a:pt x="1460" y="392"/>
                    <a:pt x="1380" y="310"/>
                  </a:cubicBezTo>
                  <a:cubicBezTo>
                    <a:pt x="1317" y="238"/>
                    <a:pt x="1248" y="186"/>
                    <a:pt x="1173" y="142"/>
                  </a:cubicBezTo>
                  <a:cubicBezTo>
                    <a:pt x="1132" y="114"/>
                    <a:pt x="1085" y="89"/>
                    <a:pt x="1038" y="67"/>
                  </a:cubicBezTo>
                  <a:cubicBezTo>
                    <a:pt x="937" y="16"/>
                    <a:pt x="814" y="0"/>
                    <a:pt x="698" y="0"/>
                  </a:cubicBezTo>
                  <a:close/>
                </a:path>
              </a:pathLst>
            </a:custGeom>
            <a:solidFill>
              <a:srgbClr val="06203E">
                <a:alpha val="41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9"/>
            <p:cNvSpPr/>
            <p:nvPr/>
          </p:nvSpPr>
          <p:spPr>
            <a:xfrm>
              <a:off x="2795698" y="3293263"/>
              <a:ext cx="31012" cy="28065"/>
            </a:xfrm>
            <a:custGeom>
              <a:avLst/>
              <a:gdLst/>
              <a:ahLst/>
              <a:cxnLst/>
              <a:rect l="l" t="t" r="r" b="b"/>
              <a:pathLst>
                <a:path w="1105" h="1000" extrusionOk="0">
                  <a:moveTo>
                    <a:pt x="546" y="0"/>
                  </a:moveTo>
                  <a:cubicBezTo>
                    <a:pt x="526" y="0"/>
                    <a:pt x="506" y="2"/>
                    <a:pt x="485" y="4"/>
                  </a:cubicBezTo>
                  <a:cubicBezTo>
                    <a:pt x="350" y="23"/>
                    <a:pt x="231" y="95"/>
                    <a:pt x="151" y="205"/>
                  </a:cubicBezTo>
                  <a:cubicBezTo>
                    <a:pt x="0" y="409"/>
                    <a:pt x="25" y="759"/>
                    <a:pt x="256" y="902"/>
                  </a:cubicBezTo>
                  <a:cubicBezTo>
                    <a:pt x="354" y="962"/>
                    <a:pt x="450" y="999"/>
                    <a:pt x="558" y="999"/>
                  </a:cubicBezTo>
                  <a:cubicBezTo>
                    <a:pt x="578" y="999"/>
                    <a:pt x="599" y="998"/>
                    <a:pt x="620" y="995"/>
                  </a:cubicBezTo>
                  <a:cubicBezTo>
                    <a:pt x="754" y="976"/>
                    <a:pt x="876" y="904"/>
                    <a:pt x="955" y="797"/>
                  </a:cubicBezTo>
                  <a:cubicBezTo>
                    <a:pt x="1104" y="591"/>
                    <a:pt x="1079" y="241"/>
                    <a:pt x="848" y="98"/>
                  </a:cubicBezTo>
                  <a:cubicBezTo>
                    <a:pt x="753" y="37"/>
                    <a:pt x="655" y="0"/>
                    <a:pt x="546" y="0"/>
                  </a:cubicBezTo>
                  <a:close/>
                </a:path>
              </a:pathLst>
            </a:custGeom>
            <a:solidFill>
              <a:srgbClr val="06203E">
                <a:alpha val="41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9"/>
            <p:cNvSpPr/>
            <p:nvPr/>
          </p:nvSpPr>
          <p:spPr>
            <a:xfrm>
              <a:off x="2973716" y="3296154"/>
              <a:ext cx="59835" cy="51191"/>
            </a:xfrm>
            <a:custGeom>
              <a:avLst/>
              <a:gdLst/>
              <a:ahLst/>
              <a:cxnLst/>
              <a:rect l="l" t="t" r="r" b="b"/>
              <a:pathLst>
                <a:path w="2132" h="1824" extrusionOk="0">
                  <a:moveTo>
                    <a:pt x="1446" y="0"/>
                  </a:moveTo>
                  <a:cubicBezTo>
                    <a:pt x="1372" y="0"/>
                    <a:pt x="1297" y="16"/>
                    <a:pt x="1237" y="42"/>
                  </a:cubicBezTo>
                  <a:cubicBezTo>
                    <a:pt x="1176" y="69"/>
                    <a:pt x="1121" y="105"/>
                    <a:pt x="1077" y="152"/>
                  </a:cubicBezTo>
                  <a:cubicBezTo>
                    <a:pt x="1041" y="154"/>
                    <a:pt x="1006" y="157"/>
                    <a:pt x="967" y="160"/>
                  </a:cubicBezTo>
                  <a:cubicBezTo>
                    <a:pt x="893" y="168"/>
                    <a:pt x="821" y="188"/>
                    <a:pt x="747" y="207"/>
                  </a:cubicBezTo>
                  <a:cubicBezTo>
                    <a:pt x="568" y="254"/>
                    <a:pt x="419" y="300"/>
                    <a:pt x="262" y="411"/>
                  </a:cubicBezTo>
                  <a:cubicBezTo>
                    <a:pt x="166" y="479"/>
                    <a:pt x="105" y="589"/>
                    <a:pt x="53" y="694"/>
                  </a:cubicBezTo>
                  <a:cubicBezTo>
                    <a:pt x="1" y="804"/>
                    <a:pt x="9" y="931"/>
                    <a:pt x="9" y="1049"/>
                  </a:cubicBezTo>
                  <a:cubicBezTo>
                    <a:pt x="12" y="1140"/>
                    <a:pt x="56" y="1245"/>
                    <a:pt x="102" y="1325"/>
                  </a:cubicBezTo>
                  <a:cubicBezTo>
                    <a:pt x="177" y="1457"/>
                    <a:pt x="257" y="1548"/>
                    <a:pt x="375" y="1644"/>
                  </a:cubicBezTo>
                  <a:cubicBezTo>
                    <a:pt x="543" y="1783"/>
                    <a:pt x="759" y="1823"/>
                    <a:pt x="969" y="1823"/>
                  </a:cubicBezTo>
                  <a:cubicBezTo>
                    <a:pt x="983" y="1823"/>
                    <a:pt x="997" y="1823"/>
                    <a:pt x="1011" y="1823"/>
                  </a:cubicBezTo>
                  <a:cubicBezTo>
                    <a:pt x="1113" y="1820"/>
                    <a:pt x="1204" y="1798"/>
                    <a:pt x="1297" y="1771"/>
                  </a:cubicBezTo>
                  <a:cubicBezTo>
                    <a:pt x="1479" y="1735"/>
                    <a:pt x="1644" y="1666"/>
                    <a:pt x="1790" y="1553"/>
                  </a:cubicBezTo>
                  <a:cubicBezTo>
                    <a:pt x="1906" y="1465"/>
                    <a:pt x="1988" y="1349"/>
                    <a:pt x="2035" y="1220"/>
                  </a:cubicBezTo>
                  <a:cubicBezTo>
                    <a:pt x="2049" y="1198"/>
                    <a:pt x="2060" y="1173"/>
                    <a:pt x="2071" y="1151"/>
                  </a:cubicBezTo>
                  <a:cubicBezTo>
                    <a:pt x="2132" y="1013"/>
                    <a:pt x="2126" y="865"/>
                    <a:pt x="2123" y="722"/>
                  </a:cubicBezTo>
                  <a:cubicBezTo>
                    <a:pt x="2123" y="686"/>
                    <a:pt x="2118" y="650"/>
                    <a:pt x="2107" y="620"/>
                  </a:cubicBezTo>
                  <a:cubicBezTo>
                    <a:pt x="2071" y="499"/>
                    <a:pt x="2049" y="427"/>
                    <a:pt x="1975" y="325"/>
                  </a:cubicBezTo>
                  <a:cubicBezTo>
                    <a:pt x="1909" y="226"/>
                    <a:pt x="1826" y="160"/>
                    <a:pt x="1730" y="99"/>
                  </a:cubicBezTo>
                  <a:cubicBezTo>
                    <a:pt x="1694" y="77"/>
                    <a:pt x="1655" y="58"/>
                    <a:pt x="1617" y="36"/>
                  </a:cubicBezTo>
                  <a:cubicBezTo>
                    <a:pt x="1567" y="11"/>
                    <a:pt x="1507" y="0"/>
                    <a:pt x="1446" y="0"/>
                  </a:cubicBezTo>
                  <a:close/>
                </a:path>
              </a:pathLst>
            </a:custGeom>
            <a:solidFill>
              <a:srgbClr val="06203E">
                <a:alpha val="41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9"/>
            <p:cNvSpPr/>
            <p:nvPr/>
          </p:nvSpPr>
          <p:spPr>
            <a:xfrm>
              <a:off x="2990948" y="3234045"/>
              <a:ext cx="31012" cy="28037"/>
            </a:xfrm>
            <a:custGeom>
              <a:avLst/>
              <a:gdLst/>
              <a:ahLst/>
              <a:cxnLst/>
              <a:rect l="l" t="t" r="r" b="b"/>
              <a:pathLst>
                <a:path w="1105" h="999" extrusionOk="0">
                  <a:moveTo>
                    <a:pt x="551" y="0"/>
                  </a:moveTo>
                  <a:cubicBezTo>
                    <a:pt x="530" y="0"/>
                    <a:pt x="508" y="2"/>
                    <a:pt x="485" y="5"/>
                  </a:cubicBezTo>
                  <a:cubicBezTo>
                    <a:pt x="350" y="22"/>
                    <a:pt x="232" y="96"/>
                    <a:pt x="152" y="203"/>
                  </a:cubicBezTo>
                  <a:cubicBezTo>
                    <a:pt x="1" y="407"/>
                    <a:pt x="25" y="760"/>
                    <a:pt x="257" y="903"/>
                  </a:cubicBezTo>
                  <a:cubicBezTo>
                    <a:pt x="353" y="960"/>
                    <a:pt x="447" y="998"/>
                    <a:pt x="554" y="998"/>
                  </a:cubicBezTo>
                  <a:cubicBezTo>
                    <a:pt x="576" y="998"/>
                    <a:pt x="598" y="997"/>
                    <a:pt x="620" y="994"/>
                  </a:cubicBezTo>
                  <a:cubicBezTo>
                    <a:pt x="755" y="974"/>
                    <a:pt x="876" y="903"/>
                    <a:pt x="956" y="795"/>
                  </a:cubicBezTo>
                  <a:cubicBezTo>
                    <a:pt x="1105" y="589"/>
                    <a:pt x="1083" y="239"/>
                    <a:pt x="849" y="96"/>
                  </a:cubicBezTo>
                  <a:cubicBezTo>
                    <a:pt x="755" y="39"/>
                    <a:pt x="659" y="0"/>
                    <a:pt x="551" y="0"/>
                  </a:cubicBezTo>
                  <a:close/>
                </a:path>
              </a:pathLst>
            </a:custGeom>
            <a:solidFill>
              <a:srgbClr val="06203E">
                <a:alpha val="41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9"/>
            <p:cNvSpPr/>
            <p:nvPr/>
          </p:nvSpPr>
          <p:spPr>
            <a:xfrm>
              <a:off x="2791516" y="3372324"/>
              <a:ext cx="59049" cy="54558"/>
            </a:xfrm>
            <a:custGeom>
              <a:avLst/>
              <a:gdLst/>
              <a:ahLst/>
              <a:cxnLst/>
              <a:rect l="l" t="t" r="r" b="b"/>
              <a:pathLst>
                <a:path w="2104" h="1944" extrusionOk="0">
                  <a:moveTo>
                    <a:pt x="1130" y="0"/>
                  </a:moveTo>
                  <a:cubicBezTo>
                    <a:pt x="902" y="0"/>
                    <a:pt x="674" y="76"/>
                    <a:pt x="477" y="210"/>
                  </a:cubicBezTo>
                  <a:lnTo>
                    <a:pt x="479" y="210"/>
                  </a:lnTo>
                  <a:cubicBezTo>
                    <a:pt x="328" y="315"/>
                    <a:pt x="218" y="450"/>
                    <a:pt x="133" y="609"/>
                  </a:cubicBezTo>
                  <a:cubicBezTo>
                    <a:pt x="83" y="706"/>
                    <a:pt x="61" y="799"/>
                    <a:pt x="33" y="907"/>
                  </a:cubicBezTo>
                  <a:cubicBezTo>
                    <a:pt x="25" y="943"/>
                    <a:pt x="20" y="981"/>
                    <a:pt x="14" y="1022"/>
                  </a:cubicBezTo>
                  <a:cubicBezTo>
                    <a:pt x="0" y="1124"/>
                    <a:pt x="9" y="1240"/>
                    <a:pt x="50" y="1336"/>
                  </a:cubicBezTo>
                  <a:cubicBezTo>
                    <a:pt x="100" y="1446"/>
                    <a:pt x="174" y="1524"/>
                    <a:pt x="267" y="1598"/>
                  </a:cubicBezTo>
                  <a:cubicBezTo>
                    <a:pt x="328" y="1647"/>
                    <a:pt x="397" y="1678"/>
                    <a:pt x="471" y="1689"/>
                  </a:cubicBezTo>
                  <a:cubicBezTo>
                    <a:pt x="565" y="1785"/>
                    <a:pt x="702" y="1857"/>
                    <a:pt x="818" y="1893"/>
                  </a:cubicBezTo>
                  <a:cubicBezTo>
                    <a:pt x="922" y="1924"/>
                    <a:pt x="1034" y="1944"/>
                    <a:pt x="1146" y="1944"/>
                  </a:cubicBezTo>
                  <a:cubicBezTo>
                    <a:pt x="1255" y="1944"/>
                    <a:pt x="1364" y="1925"/>
                    <a:pt x="1465" y="1882"/>
                  </a:cubicBezTo>
                  <a:cubicBezTo>
                    <a:pt x="1801" y="1738"/>
                    <a:pt x="2082" y="1438"/>
                    <a:pt x="2093" y="1056"/>
                  </a:cubicBezTo>
                  <a:cubicBezTo>
                    <a:pt x="2104" y="703"/>
                    <a:pt x="1972" y="353"/>
                    <a:pt x="1666" y="158"/>
                  </a:cubicBezTo>
                  <a:cubicBezTo>
                    <a:pt x="1661" y="152"/>
                    <a:pt x="1655" y="150"/>
                    <a:pt x="1650" y="147"/>
                  </a:cubicBezTo>
                  <a:cubicBezTo>
                    <a:pt x="1486" y="47"/>
                    <a:pt x="1308" y="0"/>
                    <a:pt x="1130" y="0"/>
                  </a:cubicBezTo>
                  <a:close/>
                </a:path>
              </a:pathLst>
            </a:custGeom>
            <a:solidFill>
              <a:srgbClr val="06203E">
                <a:alpha val="41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9"/>
            <p:cNvSpPr/>
            <p:nvPr/>
          </p:nvSpPr>
          <p:spPr>
            <a:xfrm>
              <a:off x="2735806" y="3349871"/>
              <a:ext cx="31096" cy="28037"/>
            </a:xfrm>
            <a:custGeom>
              <a:avLst/>
              <a:gdLst/>
              <a:ahLst/>
              <a:cxnLst/>
              <a:rect l="l" t="t" r="r" b="b"/>
              <a:pathLst>
                <a:path w="1108" h="999" extrusionOk="0">
                  <a:moveTo>
                    <a:pt x="551" y="1"/>
                  </a:moveTo>
                  <a:cubicBezTo>
                    <a:pt x="530" y="1"/>
                    <a:pt x="508" y="2"/>
                    <a:pt x="485" y="5"/>
                  </a:cubicBezTo>
                  <a:cubicBezTo>
                    <a:pt x="353" y="25"/>
                    <a:pt x="232" y="96"/>
                    <a:pt x="152" y="204"/>
                  </a:cubicBezTo>
                  <a:cubicBezTo>
                    <a:pt x="0" y="410"/>
                    <a:pt x="25" y="760"/>
                    <a:pt x="259" y="903"/>
                  </a:cubicBezTo>
                  <a:cubicBezTo>
                    <a:pt x="353" y="960"/>
                    <a:pt x="447" y="998"/>
                    <a:pt x="556" y="998"/>
                  </a:cubicBezTo>
                  <a:cubicBezTo>
                    <a:pt x="577" y="998"/>
                    <a:pt x="600" y="997"/>
                    <a:pt x="623" y="994"/>
                  </a:cubicBezTo>
                  <a:cubicBezTo>
                    <a:pt x="755" y="977"/>
                    <a:pt x="876" y="903"/>
                    <a:pt x="956" y="796"/>
                  </a:cubicBezTo>
                  <a:cubicBezTo>
                    <a:pt x="1107" y="592"/>
                    <a:pt x="1082" y="239"/>
                    <a:pt x="851" y="99"/>
                  </a:cubicBezTo>
                  <a:cubicBezTo>
                    <a:pt x="755" y="39"/>
                    <a:pt x="660" y="1"/>
                    <a:pt x="551" y="1"/>
                  </a:cubicBezTo>
                  <a:close/>
                </a:path>
              </a:pathLst>
            </a:custGeom>
            <a:solidFill>
              <a:srgbClr val="06203E">
                <a:alpha val="41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9"/>
            <p:cNvSpPr/>
            <p:nvPr/>
          </p:nvSpPr>
          <p:spPr>
            <a:xfrm>
              <a:off x="2670498" y="3136265"/>
              <a:ext cx="59470" cy="59554"/>
            </a:xfrm>
            <a:custGeom>
              <a:avLst/>
              <a:gdLst/>
              <a:ahLst/>
              <a:cxnLst/>
              <a:rect l="l" t="t" r="r" b="b"/>
              <a:pathLst>
                <a:path w="2119" h="2122" extrusionOk="0">
                  <a:moveTo>
                    <a:pt x="857" y="0"/>
                  </a:moveTo>
                  <a:cubicBezTo>
                    <a:pt x="792" y="0"/>
                    <a:pt x="727" y="14"/>
                    <a:pt x="667" y="45"/>
                  </a:cubicBezTo>
                  <a:cubicBezTo>
                    <a:pt x="634" y="61"/>
                    <a:pt x="601" y="78"/>
                    <a:pt x="565" y="94"/>
                  </a:cubicBezTo>
                  <a:cubicBezTo>
                    <a:pt x="510" y="127"/>
                    <a:pt x="452" y="163"/>
                    <a:pt x="394" y="199"/>
                  </a:cubicBezTo>
                  <a:cubicBezTo>
                    <a:pt x="320" y="251"/>
                    <a:pt x="262" y="317"/>
                    <a:pt x="204" y="386"/>
                  </a:cubicBezTo>
                  <a:cubicBezTo>
                    <a:pt x="169" y="447"/>
                    <a:pt x="136" y="510"/>
                    <a:pt x="100" y="571"/>
                  </a:cubicBezTo>
                  <a:cubicBezTo>
                    <a:pt x="67" y="662"/>
                    <a:pt x="45" y="752"/>
                    <a:pt x="26" y="849"/>
                  </a:cubicBezTo>
                  <a:cubicBezTo>
                    <a:pt x="1" y="956"/>
                    <a:pt x="15" y="1088"/>
                    <a:pt x="39" y="1198"/>
                  </a:cubicBezTo>
                  <a:cubicBezTo>
                    <a:pt x="92" y="1441"/>
                    <a:pt x="204" y="1680"/>
                    <a:pt x="403" y="1837"/>
                  </a:cubicBezTo>
                  <a:cubicBezTo>
                    <a:pt x="615" y="2005"/>
                    <a:pt x="876" y="2110"/>
                    <a:pt x="1146" y="2121"/>
                  </a:cubicBezTo>
                  <a:cubicBezTo>
                    <a:pt x="1163" y="2121"/>
                    <a:pt x="1180" y="2122"/>
                    <a:pt x="1197" y="2122"/>
                  </a:cubicBezTo>
                  <a:cubicBezTo>
                    <a:pt x="1244" y="2122"/>
                    <a:pt x="1290" y="2119"/>
                    <a:pt x="1339" y="2115"/>
                  </a:cubicBezTo>
                  <a:cubicBezTo>
                    <a:pt x="1405" y="2099"/>
                    <a:pt x="1471" y="2079"/>
                    <a:pt x="1534" y="2057"/>
                  </a:cubicBezTo>
                  <a:cubicBezTo>
                    <a:pt x="1598" y="2024"/>
                    <a:pt x="1658" y="1986"/>
                    <a:pt x="1722" y="1950"/>
                  </a:cubicBezTo>
                  <a:cubicBezTo>
                    <a:pt x="1793" y="1889"/>
                    <a:pt x="1856" y="1823"/>
                    <a:pt x="1920" y="1755"/>
                  </a:cubicBezTo>
                  <a:cubicBezTo>
                    <a:pt x="2008" y="1661"/>
                    <a:pt x="2082" y="1482"/>
                    <a:pt x="2099" y="1350"/>
                  </a:cubicBezTo>
                  <a:cubicBezTo>
                    <a:pt x="2118" y="1182"/>
                    <a:pt x="2102" y="1036"/>
                    <a:pt x="2055" y="874"/>
                  </a:cubicBezTo>
                  <a:cubicBezTo>
                    <a:pt x="2011" y="733"/>
                    <a:pt x="1950" y="620"/>
                    <a:pt x="1873" y="494"/>
                  </a:cubicBezTo>
                  <a:cubicBezTo>
                    <a:pt x="1793" y="367"/>
                    <a:pt x="1686" y="273"/>
                    <a:pt x="1562" y="199"/>
                  </a:cubicBezTo>
                  <a:cubicBezTo>
                    <a:pt x="1526" y="177"/>
                    <a:pt x="1488" y="155"/>
                    <a:pt x="1452" y="136"/>
                  </a:cubicBezTo>
                  <a:cubicBezTo>
                    <a:pt x="1353" y="86"/>
                    <a:pt x="1226" y="72"/>
                    <a:pt x="1108" y="70"/>
                  </a:cubicBezTo>
                  <a:cubicBezTo>
                    <a:pt x="1032" y="25"/>
                    <a:pt x="944" y="0"/>
                    <a:pt x="857" y="0"/>
                  </a:cubicBezTo>
                  <a:close/>
                </a:path>
              </a:pathLst>
            </a:custGeom>
            <a:solidFill>
              <a:srgbClr val="06203E">
                <a:alpha val="41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9"/>
            <p:cNvSpPr/>
            <p:nvPr/>
          </p:nvSpPr>
          <p:spPr>
            <a:xfrm>
              <a:off x="2752028" y="3078983"/>
              <a:ext cx="31012" cy="28093"/>
            </a:xfrm>
            <a:custGeom>
              <a:avLst/>
              <a:gdLst/>
              <a:ahLst/>
              <a:cxnLst/>
              <a:rect l="l" t="t" r="r" b="b"/>
              <a:pathLst>
                <a:path w="1105" h="1001" extrusionOk="0">
                  <a:moveTo>
                    <a:pt x="544" y="1"/>
                  </a:moveTo>
                  <a:cubicBezTo>
                    <a:pt x="525" y="1"/>
                    <a:pt x="505" y="2"/>
                    <a:pt x="485" y="4"/>
                  </a:cubicBezTo>
                  <a:cubicBezTo>
                    <a:pt x="350" y="24"/>
                    <a:pt x="232" y="95"/>
                    <a:pt x="152" y="205"/>
                  </a:cubicBezTo>
                  <a:cubicBezTo>
                    <a:pt x="0" y="409"/>
                    <a:pt x="25" y="759"/>
                    <a:pt x="257" y="902"/>
                  </a:cubicBezTo>
                  <a:cubicBezTo>
                    <a:pt x="353" y="962"/>
                    <a:pt x="447" y="1000"/>
                    <a:pt x="554" y="1000"/>
                  </a:cubicBezTo>
                  <a:cubicBezTo>
                    <a:pt x="576" y="1000"/>
                    <a:pt x="598" y="999"/>
                    <a:pt x="620" y="995"/>
                  </a:cubicBezTo>
                  <a:cubicBezTo>
                    <a:pt x="755" y="976"/>
                    <a:pt x="876" y="905"/>
                    <a:pt x="956" y="797"/>
                  </a:cubicBezTo>
                  <a:cubicBezTo>
                    <a:pt x="1105" y="591"/>
                    <a:pt x="1083" y="241"/>
                    <a:pt x="848" y="98"/>
                  </a:cubicBezTo>
                  <a:cubicBezTo>
                    <a:pt x="752" y="39"/>
                    <a:pt x="654" y="1"/>
                    <a:pt x="544" y="1"/>
                  </a:cubicBezTo>
                  <a:close/>
                </a:path>
              </a:pathLst>
            </a:custGeom>
            <a:solidFill>
              <a:srgbClr val="06203E">
                <a:alpha val="41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9"/>
            <p:cNvSpPr/>
            <p:nvPr/>
          </p:nvSpPr>
          <p:spPr>
            <a:xfrm>
              <a:off x="3032148" y="3152487"/>
              <a:ext cx="31685" cy="27869"/>
            </a:xfrm>
            <a:custGeom>
              <a:avLst/>
              <a:gdLst/>
              <a:ahLst/>
              <a:cxnLst/>
              <a:rect l="l" t="t" r="r" b="b"/>
              <a:pathLst>
                <a:path w="1129" h="993" extrusionOk="0">
                  <a:moveTo>
                    <a:pt x="564" y="0"/>
                  </a:moveTo>
                  <a:cubicBezTo>
                    <a:pt x="401" y="0"/>
                    <a:pt x="242" y="77"/>
                    <a:pt x="146" y="224"/>
                  </a:cubicBezTo>
                  <a:cubicBezTo>
                    <a:pt x="0" y="450"/>
                    <a:pt x="61" y="772"/>
                    <a:pt x="292" y="915"/>
                  </a:cubicBezTo>
                  <a:cubicBezTo>
                    <a:pt x="377" y="967"/>
                    <a:pt x="473" y="993"/>
                    <a:pt x="567" y="993"/>
                  </a:cubicBezTo>
                  <a:cubicBezTo>
                    <a:pt x="730" y="993"/>
                    <a:pt x="889" y="916"/>
                    <a:pt x="983" y="769"/>
                  </a:cubicBezTo>
                  <a:cubicBezTo>
                    <a:pt x="1129" y="543"/>
                    <a:pt x="1068" y="221"/>
                    <a:pt x="837" y="78"/>
                  </a:cubicBezTo>
                  <a:cubicBezTo>
                    <a:pt x="753" y="26"/>
                    <a:pt x="658" y="0"/>
                    <a:pt x="564" y="0"/>
                  </a:cubicBezTo>
                  <a:close/>
                </a:path>
              </a:pathLst>
            </a:custGeom>
            <a:solidFill>
              <a:srgbClr val="06203E">
                <a:alpha val="41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3" name="Google Shape;853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54" name="Google Shape;854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6" name="Google Shape;856;p10"/>
          <p:cNvGrpSpPr/>
          <p:nvPr/>
        </p:nvGrpSpPr>
        <p:grpSpPr>
          <a:xfrm>
            <a:off x="715101" y="-3451112"/>
            <a:ext cx="11834400" cy="11810100"/>
            <a:chOff x="715101" y="-3451112"/>
            <a:chExt cx="11834400" cy="11810100"/>
          </a:xfrm>
        </p:grpSpPr>
        <p:sp>
          <p:nvSpPr>
            <p:cNvPr id="857" name="Google Shape;857;p10"/>
            <p:cNvSpPr/>
            <p:nvPr/>
          </p:nvSpPr>
          <p:spPr>
            <a:xfrm rot="-6776989">
              <a:off x="5404223" y="1095612"/>
              <a:ext cx="4500098" cy="4522828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0"/>
            <p:cNvSpPr/>
            <p:nvPr/>
          </p:nvSpPr>
          <p:spPr>
            <a:xfrm rot="-6776953">
              <a:off x="2134015" y="-2067137"/>
              <a:ext cx="8996572" cy="9042149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0"/>
            <p:cNvSpPr/>
            <p:nvPr/>
          </p:nvSpPr>
          <p:spPr>
            <a:xfrm rot="-6776992">
              <a:off x="4667612" y="174813"/>
              <a:ext cx="5861890" cy="5891474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0"/>
            <p:cNvSpPr/>
            <p:nvPr/>
          </p:nvSpPr>
          <p:spPr>
            <a:xfrm rot="-6777112">
              <a:off x="3332868" y="-797384"/>
              <a:ext cx="7455425" cy="7492969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0"/>
            <p:cNvSpPr/>
            <p:nvPr/>
          </p:nvSpPr>
          <p:spPr>
            <a:xfrm rot="-6777140">
              <a:off x="6026939" y="1845677"/>
              <a:ext cx="3941120" cy="3960896"/>
            </a:xfrm>
            <a:prstGeom prst="donut">
              <a:avLst>
                <a:gd name="adj" fmla="val 389"/>
              </a:avLst>
            </a:prstGeom>
            <a:solidFill>
              <a:srgbClr val="FFFFFF">
                <a:alpha val="11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2" name="Google Shape;862;p10"/>
          <p:cNvGrpSpPr/>
          <p:nvPr/>
        </p:nvGrpSpPr>
        <p:grpSpPr>
          <a:xfrm rot="-1638481">
            <a:off x="-911988" y="2918361"/>
            <a:ext cx="1429663" cy="1722496"/>
            <a:chOff x="53198" y="-1377442"/>
            <a:chExt cx="1148270" cy="1383467"/>
          </a:xfrm>
        </p:grpSpPr>
        <p:sp>
          <p:nvSpPr>
            <p:cNvPr id="863" name="Google Shape;863;p10"/>
            <p:cNvSpPr/>
            <p:nvPr/>
          </p:nvSpPr>
          <p:spPr>
            <a:xfrm>
              <a:off x="354042" y="-817681"/>
              <a:ext cx="389840" cy="348359"/>
            </a:xfrm>
            <a:custGeom>
              <a:avLst/>
              <a:gdLst/>
              <a:ahLst/>
              <a:cxnLst/>
              <a:rect l="l" t="t" r="r" b="b"/>
              <a:pathLst>
                <a:path w="8712" h="7785" extrusionOk="0">
                  <a:moveTo>
                    <a:pt x="36" y="1"/>
                  </a:moveTo>
                  <a:cubicBezTo>
                    <a:pt x="18" y="1"/>
                    <a:pt x="1" y="13"/>
                    <a:pt x="1" y="37"/>
                  </a:cubicBezTo>
                  <a:cubicBezTo>
                    <a:pt x="127" y="3090"/>
                    <a:pt x="1724" y="6546"/>
                    <a:pt x="4813" y="7578"/>
                  </a:cubicBezTo>
                  <a:cubicBezTo>
                    <a:pt x="5237" y="7720"/>
                    <a:pt x="5603" y="7785"/>
                    <a:pt x="5917" y="7785"/>
                  </a:cubicBezTo>
                  <a:cubicBezTo>
                    <a:pt x="8712" y="7785"/>
                    <a:pt x="7395" y="2647"/>
                    <a:pt x="6237" y="954"/>
                  </a:cubicBezTo>
                  <a:cubicBezTo>
                    <a:pt x="6213" y="919"/>
                    <a:pt x="6181" y="905"/>
                    <a:pt x="6151" y="905"/>
                  </a:cubicBezTo>
                  <a:cubicBezTo>
                    <a:pt x="6084" y="905"/>
                    <a:pt x="6023" y="975"/>
                    <a:pt x="6061" y="1058"/>
                  </a:cubicBezTo>
                  <a:cubicBezTo>
                    <a:pt x="6674" y="2435"/>
                    <a:pt x="7222" y="3806"/>
                    <a:pt x="7255" y="5340"/>
                  </a:cubicBezTo>
                  <a:cubicBezTo>
                    <a:pt x="7279" y="6501"/>
                    <a:pt x="6824" y="7434"/>
                    <a:pt x="5640" y="7434"/>
                  </a:cubicBezTo>
                  <a:cubicBezTo>
                    <a:pt x="5415" y="7434"/>
                    <a:pt x="5162" y="7400"/>
                    <a:pt x="4882" y="7328"/>
                  </a:cubicBezTo>
                  <a:cubicBezTo>
                    <a:pt x="4268" y="7168"/>
                    <a:pt x="3706" y="6802"/>
                    <a:pt x="3211" y="6416"/>
                  </a:cubicBezTo>
                  <a:cubicBezTo>
                    <a:pt x="1256" y="4894"/>
                    <a:pt x="367" y="2427"/>
                    <a:pt x="78" y="37"/>
                  </a:cubicBezTo>
                  <a:cubicBezTo>
                    <a:pt x="75" y="13"/>
                    <a:pt x="55" y="1"/>
                    <a:pt x="3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0"/>
            <p:cNvSpPr/>
            <p:nvPr/>
          </p:nvSpPr>
          <p:spPr>
            <a:xfrm>
              <a:off x="329117" y="-963607"/>
              <a:ext cx="246961" cy="350283"/>
            </a:xfrm>
            <a:custGeom>
              <a:avLst/>
              <a:gdLst/>
              <a:ahLst/>
              <a:cxnLst/>
              <a:rect l="l" t="t" r="r" b="b"/>
              <a:pathLst>
                <a:path w="5519" h="7828" extrusionOk="0">
                  <a:moveTo>
                    <a:pt x="3490" y="1"/>
                  </a:moveTo>
                  <a:cubicBezTo>
                    <a:pt x="1" y="1"/>
                    <a:pt x="4485" y="6858"/>
                    <a:pt x="5332" y="7800"/>
                  </a:cubicBezTo>
                  <a:cubicBezTo>
                    <a:pt x="5350" y="7820"/>
                    <a:pt x="5371" y="7828"/>
                    <a:pt x="5392" y="7828"/>
                  </a:cubicBezTo>
                  <a:cubicBezTo>
                    <a:pt x="5456" y="7828"/>
                    <a:pt x="5519" y="7752"/>
                    <a:pt x="5478" y="7684"/>
                  </a:cubicBezTo>
                  <a:cubicBezTo>
                    <a:pt x="4938" y="6764"/>
                    <a:pt x="4374" y="5859"/>
                    <a:pt x="3889" y="4903"/>
                  </a:cubicBezTo>
                  <a:cubicBezTo>
                    <a:pt x="3539" y="4212"/>
                    <a:pt x="1540" y="553"/>
                    <a:pt x="3614" y="250"/>
                  </a:cubicBezTo>
                  <a:cubicBezTo>
                    <a:pt x="3760" y="228"/>
                    <a:pt x="3716" y="5"/>
                    <a:pt x="3581" y="2"/>
                  </a:cubicBezTo>
                  <a:cubicBezTo>
                    <a:pt x="3550" y="1"/>
                    <a:pt x="3520" y="1"/>
                    <a:pt x="3490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0"/>
            <p:cNvSpPr/>
            <p:nvPr/>
          </p:nvSpPr>
          <p:spPr>
            <a:xfrm>
              <a:off x="552547" y="-915144"/>
              <a:ext cx="56248" cy="91732"/>
            </a:xfrm>
            <a:custGeom>
              <a:avLst/>
              <a:gdLst/>
              <a:ahLst/>
              <a:cxnLst/>
              <a:rect l="l" t="t" r="r" b="b"/>
              <a:pathLst>
                <a:path w="1257" h="2050" extrusionOk="0">
                  <a:moveTo>
                    <a:pt x="155" y="1"/>
                  </a:moveTo>
                  <a:cubicBezTo>
                    <a:pt x="78" y="1"/>
                    <a:pt x="1" y="85"/>
                    <a:pt x="44" y="178"/>
                  </a:cubicBezTo>
                  <a:cubicBezTo>
                    <a:pt x="325" y="778"/>
                    <a:pt x="598" y="1381"/>
                    <a:pt x="909" y="1967"/>
                  </a:cubicBezTo>
                  <a:cubicBezTo>
                    <a:pt x="939" y="2025"/>
                    <a:pt x="987" y="2049"/>
                    <a:pt x="1036" y="2049"/>
                  </a:cubicBezTo>
                  <a:cubicBezTo>
                    <a:pt x="1145" y="2049"/>
                    <a:pt x="1257" y="1930"/>
                    <a:pt x="1192" y="1799"/>
                  </a:cubicBezTo>
                  <a:cubicBezTo>
                    <a:pt x="898" y="1210"/>
                    <a:pt x="567" y="637"/>
                    <a:pt x="248" y="59"/>
                  </a:cubicBezTo>
                  <a:cubicBezTo>
                    <a:pt x="225" y="18"/>
                    <a:pt x="190" y="1"/>
                    <a:pt x="15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0"/>
            <p:cNvSpPr/>
            <p:nvPr/>
          </p:nvSpPr>
          <p:spPr>
            <a:xfrm>
              <a:off x="326969" y="-1063306"/>
              <a:ext cx="452487" cy="386708"/>
            </a:xfrm>
            <a:custGeom>
              <a:avLst/>
              <a:gdLst/>
              <a:ahLst/>
              <a:cxnLst/>
              <a:rect l="l" t="t" r="r" b="b"/>
              <a:pathLst>
                <a:path w="10112" h="8642" extrusionOk="0">
                  <a:moveTo>
                    <a:pt x="3801" y="0"/>
                  </a:moveTo>
                  <a:cubicBezTo>
                    <a:pt x="1857" y="0"/>
                    <a:pt x="0" y="1620"/>
                    <a:pt x="1098" y="3698"/>
                  </a:cubicBezTo>
                  <a:cubicBezTo>
                    <a:pt x="1110" y="3719"/>
                    <a:pt x="1126" y="3727"/>
                    <a:pt x="1142" y="3727"/>
                  </a:cubicBezTo>
                  <a:cubicBezTo>
                    <a:pt x="1178" y="3727"/>
                    <a:pt x="1214" y="3686"/>
                    <a:pt x="1195" y="3643"/>
                  </a:cubicBezTo>
                  <a:cubicBezTo>
                    <a:pt x="387" y="1767"/>
                    <a:pt x="2014" y="356"/>
                    <a:pt x="3690" y="356"/>
                  </a:cubicBezTo>
                  <a:cubicBezTo>
                    <a:pt x="3923" y="356"/>
                    <a:pt x="4157" y="383"/>
                    <a:pt x="4386" y="441"/>
                  </a:cubicBezTo>
                  <a:cubicBezTo>
                    <a:pt x="5779" y="790"/>
                    <a:pt x="6767" y="1922"/>
                    <a:pt x="7486" y="3100"/>
                  </a:cubicBezTo>
                  <a:cubicBezTo>
                    <a:pt x="8535" y="4821"/>
                    <a:pt x="8967" y="6726"/>
                    <a:pt x="9749" y="8546"/>
                  </a:cubicBezTo>
                  <a:cubicBezTo>
                    <a:pt x="9777" y="8613"/>
                    <a:pt x="9836" y="8641"/>
                    <a:pt x="9898" y="8641"/>
                  </a:cubicBezTo>
                  <a:cubicBezTo>
                    <a:pt x="10001" y="8641"/>
                    <a:pt x="10111" y="8564"/>
                    <a:pt x="10104" y="8453"/>
                  </a:cubicBezTo>
                  <a:cubicBezTo>
                    <a:pt x="9939" y="5501"/>
                    <a:pt x="7786" y="1002"/>
                    <a:pt x="4719" y="127"/>
                  </a:cubicBezTo>
                  <a:cubicBezTo>
                    <a:pt x="4418" y="41"/>
                    <a:pt x="4108" y="0"/>
                    <a:pt x="380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0"/>
            <p:cNvSpPr/>
            <p:nvPr/>
          </p:nvSpPr>
          <p:spPr>
            <a:xfrm>
              <a:off x="175764" y="-1060353"/>
              <a:ext cx="632953" cy="735425"/>
            </a:xfrm>
            <a:custGeom>
              <a:avLst/>
              <a:gdLst/>
              <a:ahLst/>
              <a:cxnLst/>
              <a:rect l="l" t="t" r="r" b="b"/>
              <a:pathLst>
                <a:path w="14145" h="16435" extrusionOk="0">
                  <a:moveTo>
                    <a:pt x="1332" y="0"/>
                  </a:moveTo>
                  <a:cubicBezTo>
                    <a:pt x="1285" y="0"/>
                    <a:pt x="1241" y="26"/>
                    <a:pt x="1226" y="86"/>
                  </a:cubicBezTo>
                  <a:cubicBezTo>
                    <a:pt x="1" y="4915"/>
                    <a:pt x="2702" y="10777"/>
                    <a:pt x="6091" y="14119"/>
                  </a:cubicBezTo>
                  <a:cubicBezTo>
                    <a:pt x="7290" y="15303"/>
                    <a:pt x="8889" y="16435"/>
                    <a:pt x="10595" y="16435"/>
                  </a:cubicBezTo>
                  <a:cubicBezTo>
                    <a:pt x="11059" y="16435"/>
                    <a:pt x="11531" y="16351"/>
                    <a:pt x="12005" y="16162"/>
                  </a:cubicBezTo>
                  <a:cubicBezTo>
                    <a:pt x="14144" y="15308"/>
                    <a:pt x="14144" y="13045"/>
                    <a:pt x="13811" y="11110"/>
                  </a:cubicBezTo>
                  <a:lnTo>
                    <a:pt x="13811" y="11107"/>
                  </a:lnTo>
                  <a:cubicBezTo>
                    <a:pt x="13804" y="11064"/>
                    <a:pt x="13771" y="11045"/>
                    <a:pt x="13735" y="11045"/>
                  </a:cubicBezTo>
                  <a:cubicBezTo>
                    <a:pt x="13689" y="11045"/>
                    <a:pt x="13639" y="11077"/>
                    <a:pt x="13638" y="11132"/>
                  </a:cubicBezTo>
                  <a:cubicBezTo>
                    <a:pt x="13618" y="12219"/>
                    <a:pt x="13643" y="13563"/>
                    <a:pt x="13059" y="14510"/>
                  </a:cubicBezTo>
                  <a:cubicBezTo>
                    <a:pt x="12505" y="15414"/>
                    <a:pt x="11576" y="15784"/>
                    <a:pt x="10616" y="15784"/>
                  </a:cubicBezTo>
                  <a:cubicBezTo>
                    <a:pt x="9993" y="15784"/>
                    <a:pt x="9357" y="15629"/>
                    <a:pt x="8800" y="15364"/>
                  </a:cubicBezTo>
                  <a:cubicBezTo>
                    <a:pt x="6950" y="14482"/>
                    <a:pt x="5413" y="12643"/>
                    <a:pt x="4315" y="10964"/>
                  </a:cubicBezTo>
                  <a:cubicBezTo>
                    <a:pt x="3296" y="9405"/>
                    <a:pt x="2545" y="7690"/>
                    <a:pt x="2074" y="5892"/>
                  </a:cubicBezTo>
                  <a:cubicBezTo>
                    <a:pt x="1567" y="3965"/>
                    <a:pt x="1608" y="2076"/>
                    <a:pt x="1463" y="119"/>
                  </a:cubicBezTo>
                  <a:cubicBezTo>
                    <a:pt x="1456" y="45"/>
                    <a:pt x="1392" y="0"/>
                    <a:pt x="133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0"/>
            <p:cNvSpPr/>
            <p:nvPr/>
          </p:nvSpPr>
          <p:spPr>
            <a:xfrm>
              <a:off x="300434" y="-1225833"/>
              <a:ext cx="673226" cy="985474"/>
            </a:xfrm>
            <a:custGeom>
              <a:avLst/>
              <a:gdLst/>
              <a:ahLst/>
              <a:cxnLst/>
              <a:rect l="l" t="t" r="r" b="b"/>
              <a:pathLst>
                <a:path w="15045" h="22023" extrusionOk="0">
                  <a:moveTo>
                    <a:pt x="4196" y="0"/>
                  </a:moveTo>
                  <a:cubicBezTo>
                    <a:pt x="2522" y="0"/>
                    <a:pt x="912" y="716"/>
                    <a:pt x="23" y="2250"/>
                  </a:cubicBezTo>
                  <a:cubicBezTo>
                    <a:pt x="0" y="2289"/>
                    <a:pt x="37" y="2335"/>
                    <a:pt x="74" y="2335"/>
                  </a:cubicBezTo>
                  <a:cubicBezTo>
                    <a:pt x="87" y="2335"/>
                    <a:pt x="100" y="2330"/>
                    <a:pt x="111" y="2316"/>
                  </a:cubicBezTo>
                  <a:cubicBezTo>
                    <a:pt x="1146" y="1058"/>
                    <a:pt x="2622" y="459"/>
                    <a:pt x="4133" y="459"/>
                  </a:cubicBezTo>
                  <a:cubicBezTo>
                    <a:pt x="5109" y="459"/>
                    <a:pt x="6100" y="709"/>
                    <a:pt x="6997" y="1193"/>
                  </a:cubicBezTo>
                  <a:cubicBezTo>
                    <a:pt x="9183" y="2371"/>
                    <a:pt x="10725" y="4565"/>
                    <a:pt x="11865" y="6713"/>
                  </a:cubicBezTo>
                  <a:cubicBezTo>
                    <a:pt x="12980" y="8817"/>
                    <a:pt x="13759" y="11099"/>
                    <a:pt x="14158" y="13448"/>
                  </a:cubicBezTo>
                  <a:cubicBezTo>
                    <a:pt x="14648" y="16339"/>
                    <a:pt x="15045" y="20628"/>
                    <a:pt x="11570" y="21718"/>
                  </a:cubicBezTo>
                  <a:cubicBezTo>
                    <a:pt x="11415" y="21767"/>
                    <a:pt x="11429" y="22022"/>
                    <a:pt x="11596" y="22022"/>
                  </a:cubicBezTo>
                  <a:cubicBezTo>
                    <a:pt x="11601" y="22022"/>
                    <a:pt x="11606" y="22022"/>
                    <a:pt x="11611" y="22021"/>
                  </a:cubicBezTo>
                  <a:cubicBezTo>
                    <a:pt x="14472" y="21779"/>
                    <a:pt x="14946" y="18437"/>
                    <a:pt x="14902" y="16143"/>
                  </a:cubicBezTo>
                  <a:lnTo>
                    <a:pt x="14904" y="16143"/>
                  </a:lnTo>
                  <a:cubicBezTo>
                    <a:pt x="14841" y="12759"/>
                    <a:pt x="13974" y="9400"/>
                    <a:pt x="12341" y="6432"/>
                  </a:cubicBezTo>
                  <a:cubicBezTo>
                    <a:pt x="10973" y="3946"/>
                    <a:pt x="9029" y="1347"/>
                    <a:pt x="6254" y="358"/>
                  </a:cubicBezTo>
                  <a:cubicBezTo>
                    <a:pt x="5588" y="122"/>
                    <a:pt x="4886" y="0"/>
                    <a:pt x="419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0"/>
            <p:cNvSpPr/>
            <p:nvPr/>
          </p:nvSpPr>
          <p:spPr>
            <a:xfrm>
              <a:off x="690507" y="-259219"/>
              <a:ext cx="34187" cy="23179"/>
            </a:xfrm>
            <a:custGeom>
              <a:avLst/>
              <a:gdLst/>
              <a:ahLst/>
              <a:cxnLst/>
              <a:rect l="l" t="t" r="r" b="b"/>
              <a:pathLst>
                <a:path w="764" h="518" extrusionOk="0">
                  <a:moveTo>
                    <a:pt x="265" y="1"/>
                  </a:moveTo>
                  <a:cubicBezTo>
                    <a:pt x="127" y="1"/>
                    <a:pt x="1" y="99"/>
                    <a:pt x="1" y="258"/>
                  </a:cubicBezTo>
                  <a:cubicBezTo>
                    <a:pt x="1" y="419"/>
                    <a:pt x="127" y="518"/>
                    <a:pt x="266" y="518"/>
                  </a:cubicBezTo>
                  <a:cubicBezTo>
                    <a:pt x="310" y="518"/>
                    <a:pt x="355" y="508"/>
                    <a:pt x="397" y="486"/>
                  </a:cubicBezTo>
                  <a:cubicBezTo>
                    <a:pt x="405" y="484"/>
                    <a:pt x="414" y="478"/>
                    <a:pt x="422" y="473"/>
                  </a:cubicBezTo>
                  <a:cubicBezTo>
                    <a:pt x="427" y="469"/>
                    <a:pt x="431" y="468"/>
                    <a:pt x="432" y="468"/>
                  </a:cubicBezTo>
                  <a:lnTo>
                    <a:pt x="432" y="468"/>
                  </a:lnTo>
                  <a:cubicBezTo>
                    <a:pt x="433" y="468"/>
                    <a:pt x="428" y="471"/>
                    <a:pt x="416" y="478"/>
                  </a:cubicBezTo>
                  <a:cubicBezTo>
                    <a:pt x="419" y="479"/>
                    <a:pt x="421" y="479"/>
                    <a:pt x="424" y="479"/>
                  </a:cubicBezTo>
                  <a:cubicBezTo>
                    <a:pt x="441" y="479"/>
                    <a:pt x="466" y="472"/>
                    <a:pt x="483" y="470"/>
                  </a:cubicBezTo>
                  <a:cubicBezTo>
                    <a:pt x="524" y="464"/>
                    <a:pt x="568" y="456"/>
                    <a:pt x="612" y="451"/>
                  </a:cubicBezTo>
                  <a:cubicBezTo>
                    <a:pt x="695" y="440"/>
                    <a:pt x="763" y="338"/>
                    <a:pt x="758" y="258"/>
                  </a:cubicBezTo>
                  <a:cubicBezTo>
                    <a:pt x="755" y="181"/>
                    <a:pt x="700" y="79"/>
                    <a:pt x="612" y="68"/>
                  </a:cubicBezTo>
                  <a:cubicBezTo>
                    <a:pt x="568" y="60"/>
                    <a:pt x="527" y="54"/>
                    <a:pt x="483" y="49"/>
                  </a:cubicBezTo>
                  <a:cubicBezTo>
                    <a:pt x="461" y="46"/>
                    <a:pt x="439" y="43"/>
                    <a:pt x="416" y="40"/>
                  </a:cubicBezTo>
                  <a:lnTo>
                    <a:pt x="416" y="40"/>
                  </a:lnTo>
                  <a:cubicBezTo>
                    <a:pt x="422" y="43"/>
                    <a:pt x="427" y="46"/>
                    <a:pt x="433" y="51"/>
                  </a:cubicBezTo>
                  <a:cubicBezTo>
                    <a:pt x="422" y="43"/>
                    <a:pt x="408" y="35"/>
                    <a:pt x="397" y="32"/>
                  </a:cubicBezTo>
                  <a:cubicBezTo>
                    <a:pt x="355" y="11"/>
                    <a:pt x="309" y="1"/>
                    <a:pt x="26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0"/>
            <p:cNvSpPr/>
            <p:nvPr/>
          </p:nvSpPr>
          <p:spPr>
            <a:xfrm>
              <a:off x="558454" y="-298732"/>
              <a:ext cx="23313" cy="34321"/>
            </a:xfrm>
            <a:custGeom>
              <a:avLst/>
              <a:gdLst/>
              <a:ahLst/>
              <a:cxnLst/>
              <a:rect l="l" t="t" r="r" b="b"/>
              <a:pathLst>
                <a:path w="521" h="767" extrusionOk="0">
                  <a:moveTo>
                    <a:pt x="269" y="1"/>
                  </a:moveTo>
                  <a:cubicBezTo>
                    <a:pt x="267" y="1"/>
                    <a:pt x="264" y="1"/>
                    <a:pt x="262" y="1"/>
                  </a:cubicBezTo>
                  <a:cubicBezTo>
                    <a:pt x="108" y="7"/>
                    <a:pt x="25" y="114"/>
                    <a:pt x="6" y="254"/>
                  </a:cubicBezTo>
                  <a:cubicBezTo>
                    <a:pt x="0" y="304"/>
                    <a:pt x="14" y="342"/>
                    <a:pt x="31" y="384"/>
                  </a:cubicBezTo>
                  <a:cubicBezTo>
                    <a:pt x="36" y="439"/>
                    <a:pt x="42" y="494"/>
                    <a:pt x="47" y="552"/>
                  </a:cubicBezTo>
                  <a:cubicBezTo>
                    <a:pt x="58" y="659"/>
                    <a:pt x="134" y="767"/>
                    <a:pt x="253" y="767"/>
                  </a:cubicBezTo>
                  <a:cubicBezTo>
                    <a:pt x="256" y="767"/>
                    <a:pt x="259" y="767"/>
                    <a:pt x="262" y="766"/>
                  </a:cubicBezTo>
                  <a:cubicBezTo>
                    <a:pt x="386" y="761"/>
                    <a:pt x="463" y="670"/>
                    <a:pt x="474" y="552"/>
                  </a:cubicBezTo>
                  <a:cubicBezTo>
                    <a:pt x="479" y="494"/>
                    <a:pt x="485" y="439"/>
                    <a:pt x="493" y="381"/>
                  </a:cubicBezTo>
                  <a:cubicBezTo>
                    <a:pt x="510" y="342"/>
                    <a:pt x="521" y="301"/>
                    <a:pt x="515" y="254"/>
                  </a:cubicBezTo>
                  <a:cubicBezTo>
                    <a:pt x="507" y="185"/>
                    <a:pt x="493" y="128"/>
                    <a:pt x="441" y="75"/>
                  </a:cubicBezTo>
                  <a:cubicBezTo>
                    <a:pt x="398" y="33"/>
                    <a:pt x="331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0"/>
            <p:cNvSpPr/>
            <p:nvPr/>
          </p:nvSpPr>
          <p:spPr>
            <a:xfrm>
              <a:off x="133969" y="-1250535"/>
              <a:ext cx="307997" cy="880855"/>
            </a:xfrm>
            <a:custGeom>
              <a:avLst/>
              <a:gdLst/>
              <a:ahLst/>
              <a:cxnLst/>
              <a:rect l="l" t="t" r="r" b="b"/>
              <a:pathLst>
                <a:path w="6883" h="19685" extrusionOk="0">
                  <a:moveTo>
                    <a:pt x="5410" y="1"/>
                  </a:moveTo>
                  <a:cubicBezTo>
                    <a:pt x="1717" y="1"/>
                    <a:pt x="1" y="4285"/>
                    <a:pt x="362" y="7502"/>
                  </a:cubicBezTo>
                  <a:cubicBezTo>
                    <a:pt x="860" y="11968"/>
                    <a:pt x="3539" y="16453"/>
                    <a:pt x="6604" y="19641"/>
                  </a:cubicBezTo>
                  <a:cubicBezTo>
                    <a:pt x="6633" y="19671"/>
                    <a:pt x="6665" y="19684"/>
                    <a:pt x="6696" y="19684"/>
                  </a:cubicBezTo>
                  <a:cubicBezTo>
                    <a:pt x="6797" y="19684"/>
                    <a:pt x="6883" y="19549"/>
                    <a:pt x="6796" y="19446"/>
                  </a:cubicBezTo>
                  <a:cubicBezTo>
                    <a:pt x="4412" y="16571"/>
                    <a:pt x="2369" y="13394"/>
                    <a:pt x="1281" y="9790"/>
                  </a:cubicBezTo>
                  <a:cubicBezTo>
                    <a:pt x="98" y="5869"/>
                    <a:pt x="965" y="605"/>
                    <a:pt x="5912" y="219"/>
                  </a:cubicBezTo>
                  <a:cubicBezTo>
                    <a:pt x="6039" y="211"/>
                    <a:pt x="6036" y="38"/>
                    <a:pt x="5912" y="27"/>
                  </a:cubicBezTo>
                  <a:cubicBezTo>
                    <a:pt x="5741" y="9"/>
                    <a:pt x="5574" y="1"/>
                    <a:pt x="5410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0"/>
            <p:cNvSpPr/>
            <p:nvPr/>
          </p:nvSpPr>
          <p:spPr>
            <a:xfrm>
              <a:off x="490436" y="-1292151"/>
              <a:ext cx="36022" cy="26580"/>
            </a:xfrm>
            <a:custGeom>
              <a:avLst/>
              <a:gdLst/>
              <a:ahLst/>
              <a:cxnLst/>
              <a:rect l="l" t="t" r="r" b="b"/>
              <a:pathLst>
                <a:path w="805" h="594" extrusionOk="0">
                  <a:moveTo>
                    <a:pt x="288" y="1"/>
                  </a:moveTo>
                  <a:cubicBezTo>
                    <a:pt x="139" y="1"/>
                    <a:pt x="1" y="150"/>
                    <a:pt x="9" y="296"/>
                  </a:cubicBezTo>
                  <a:cubicBezTo>
                    <a:pt x="14" y="443"/>
                    <a:pt x="132" y="594"/>
                    <a:pt x="291" y="594"/>
                  </a:cubicBezTo>
                  <a:cubicBezTo>
                    <a:pt x="295" y="594"/>
                    <a:pt x="299" y="593"/>
                    <a:pt x="303" y="593"/>
                  </a:cubicBezTo>
                  <a:cubicBezTo>
                    <a:pt x="391" y="585"/>
                    <a:pt x="482" y="585"/>
                    <a:pt x="570" y="560"/>
                  </a:cubicBezTo>
                  <a:cubicBezTo>
                    <a:pt x="678" y="527"/>
                    <a:pt x="804" y="423"/>
                    <a:pt x="799" y="296"/>
                  </a:cubicBezTo>
                  <a:cubicBezTo>
                    <a:pt x="793" y="172"/>
                    <a:pt x="691" y="73"/>
                    <a:pt x="579" y="34"/>
                  </a:cubicBezTo>
                  <a:cubicBezTo>
                    <a:pt x="490" y="7"/>
                    <a:pt x="394" y="7"/>
                    <a:pt x="303" y="1"/>
                  </a:cubicBezTo>
                  <a:cubicBezTo>
                    <a:pt x="298" y="1"/>
                    <a:pt x="293" y="1"/>
                    <a:pt x="28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0"/>
            <p:cNvSpPr/>
            <p:nvPr/>
          </p:nvSpPr>
          <p:spPr>
            <a:xfrm>
              <a:off x="623742" y="-1264675"/>
              <a:ext cx="34053" cy="24477"/>
            </a:xfrm>
            <a:custGeom>
              <a:avLst/>
              <a:gdLst/>
              <a:ahLst/>
              <a:cxnLst/>
              <a:rect l="l" t="t" r="r" b="b"/>
              <a:pathLst>
                <a:path w="761" h="547" extrusionOk="0">
                  <a:moveTo>
                    <a:pt x="266" y="1"/>
                  </a:moveTo>
                  <a:cubicBezTo>
                    <a:pt x="128" y="1"/>
                    <a:pt x="1" y="135"/>
                    <a:pt x="6" y="274"/>
                  </a:cubicBezTo>
                  <a:cubicBezTo>
                    <a:pt x="14" y="412"/>
                    <a:pt x="123" y="547"/>
                    <a:pt x="270" y="547"/>
                  </a:cubicBezTo>
                  <a:cubicBezTo>
                    <a:pt x="273" y="547"/>
                    <a:pt x="276" y="546"/>
                    <a:pt x="279" y="546"/>
                  </a:cubicBezTo>
                  <a:cubicBezTo>
                    <a:pt x="367" y="541"/>
                    <a:pt x="455" y="541"/>
                    <a:pt x="540" y="519"/>
                  </a:cubicBezTo>
                  <a:cubicBezTo>
                    <a:pt x="642" y="491"/>
                    <a:pt x="760" y="392"/>
                    <a:pt x="758" y="274"/>
                  </a:cubicBezTo>
                  <a:cubicBezTo>
                    <a:pt x="752" y="158"/>
                    <a:pt x="656" y="65"/>
                    <a:pt x="551" y="29"/>
                  </a:cubicBezTo>
                  <a:cubicBezTo>
                    <a:pt x="463" y="1"/>
                    <a:pt x="369" y="4"/>
                    <a:pt x="279" y="1"/>
                  </a:cubicBezTo>
                  <a:cubicBezTo>
                    <a:pt x="274" y="1"/>
                    <a:pt x="270" y="1"/>
                    <a:pt x="26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0"/>
            <p:cNvSpPr/>
            <p:nvPr/>
          </p:nvSpPr>
          <p:spPr>
            <a:xfrm>
              <a:off x="768638" y="-1172762"/>
              <a:ext cx="26043" cy="36335"/>
            </a:xfrm>
            <a:custGeom>
              <a:avLst/>
              <a:gdLst/>
              <a:ahLst/>
              <a:cxnLst/>
              <a:rect l="l" t="t" r="r" b="b"/>
              <a:pathLst>
                <a:path w="582" h="812" extrusionOk="0">
                  <a:moveTo>
                    <a:pt x="305" y="1"/>
                  </a:moveTo>
                  <a:cubicBezTo>
                    <a:pt x="301" y="1"/>
                    <a:pt x="296" y="1"/>
                    <a:pt x="292" y="1"/>
                  </a:cubicBezTo>
                  <a:cubicBezTo>
                    <a:pt x="141" y="7"/>
                    <a:pt x="0" y="125"/>
                    <a:pt x="3" y="288"/>
                  </a:cubicBezTo>
                  <a:cubicBezTo>
                    <a:pt x="9" y="395"/>
                    <a:pt x="9" y="502"/>
                    <a:pt x="28" y="610"/>
                  </a:cubicBezTo>
                  <a:cubicBezTo>
                    <a:pt x="47" y="703"/>
                    <a:pt x="132" y="772"/>
                    <a:pt x="218" y="800"/>
                  </a:cubicBezTo>
                  <a:cubicBezTo>
                    <a:pt x="241" y="807"/>
                    <a:pt x="268" y="811"/>
                    <a:pt x="294" y="811"/>
                  </a:cubicBezTo>
                  <a:cubicBezTo>
                    <a:pt x="319" y="811"/>
                    <a:pt x="343" y="808"/>
                    <a:pt x="364" y="800"/>
                  </a:cubicBezTo>
                  <a:cubicBezTo>
                    <a:pt x="449" y="772"/>
                    <a:pt x="537" y="703"/>
                    <a:pt x="554" y="610"/>
                  </a:cubicBezTo>
                  <a:cubicBezTo>
                    <a:pt x="576" y="502"/>
                    <a:pt x="576" y="395"/>
                    <a:pt x="579" y="288"/>
                  </a:cubicBezTo>
                  <a:cubicBezTo>
                    <a:pt x="581" y="140"/>
                    <a:pt x="451" y="1"/>
                    <a:pt x="30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0"/>
            <p:cNvSpPr/>
            <p:nvPr/>
          </p:nvSpPr>
          <p:spPr>
            <a:xfrm>
              <a:off x="249241" y="-1033593"/>
              <a:ext cx="952227" cy="1039619"/>
            </a:xfrm>
            <a:custGeom>
              <a:avLst/>
              <a:gdLst/>
              <a:ahLst/>
              <a:cxnLst/>
              <a:rect l="l" t="t" r="r" b="b"/>
              <a:pathLst>
                <a:path w="21280" h="23233" extrusionOk="0">
                  <a:moveTo>
                    <a:pt x="14222" y="1"/>
                  </a:moveTo>
                  <a:cubicBezTo>
                    <a:pt x="14111" y="1"/>
                    <a:pt x="13996" y="132"/>
                    <a:pt x="14074" y="242"/>
                  </a:cubicBezTo>
                  <a:cubicBezTo>
                    <a:pt x="16147" y="3152"/>
                    <a:pt x="17692" y="6390"/>
                    <a:pt x="18496" y="9876"/>
                  </a:cubicBezTo>
                  <a:cubicBezTo>
                    <a:pt x="18964" y="11897"/>
                    <a:pt x="19248" y="13967"/>
                    <a:pt x="19438" y="16029"/>
                  </a:cubicBezTo>
                  <a:cubicBezTo>
                    <a:pt x="19622" y="18014"/>
                    <a:pt x="19666" y="20506"/>
                    <a:pt x="17899" y="21839"/>
                  </a:cubicBezTo>
                  <a:cubicBezTo>
                    <a:pt x="17228" y="22343"/>
                    <a:pt x="16435" y="22550"/>
                    <a:pt x="15582" y="22550"/>
                  </a:cubicBezTo>
                  <a:cubicBezTo>
                    <a:pt x="12809" y="22550"/>
                    <a:pt x="9400" y="20362"/>
                    <a:pt x="7505" y="19080"/>
                  </a:cubicBezTo>
                  <a:cubicBezTo>
                    <a:pt x="4666" y="17158"/>
                    <a:pt x="2455" y="14694"/>
                    <a:pt x="346" y="12026"/>
                  </a:cubicBezTo>
                  <a:cubicBezTo>
                    <a:pt x="313" y="11985"/>
                    <a:pt x="273" y="11968"/>
                    <a:pt x="233" y="11968"/>
                  </a:cubicBezTo>
                  <a:cubicBezTo>
                    <a:pt x="116" y="11968"/>
                    <a:pt x="1" y="12114"/>
                    <a:pt x="68" y="12241"/>
                  </a:cubicBezTo>
                  <a:cubicBezTo>
                    <a:pt x="1935" y="15633"/>
                    <a:pt x="4972" y="18392"/>
                    <a:pt x="8257" y="20385"/>
                  </a:cubicBezTo>
                  <a:cubicBezTo>
                    <a:pt x="10111" y="21510"/>
                    <a:pt x="13079" y="23233"/>
                    <a:pt x="15649" y="23233"/>
                  </a:cubicBezTo>
                  <a:cubicBezTo>
                    <a:pt x="16620" y="23233"/>
                    <a:pt x="17533" y="22987"/>
                    <a:pt x="18309" y="22370"/>
                  </a:cubicBezTo>
                  <a:cubicBezTo>
                    <a:pt x="21280" y="20005"/>
                    <a:pt x="20035" y="15063"/>
                    <a:pt x="19493" y="11908"/>
                  </a:cubicBezTo>
                  <a:cubicBezTo>
                    <a:pt x="18738" y="7522"/>
                    <a:pt x="17144" y="3516"/>
                    <a:pt x="14322" y="49"/>
                  </a:cubicBezTo>
                  <a:cubicBezTo>
                    <a:pt x="14294" y="15"/>
                    <a:pt x="14258" y="1"/>
                    <a:pt x="14222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0"/>
            <p:cNvSpPr/>
            <p:nvPr/>
          </p:nvSpPr>
          <p:spPr>
            <a:xfrm>
              <a:off x="708138" y="-277834"/>
              <a:ext cx="347330" cy="182436"/>
            </a:xfrm>
            <a:custGeom>
              <a:avLst/>
              <a:gdLst/>
              <a:ahLst/>
              <a:cxnLst/>
              <a:rect l="l" t="t" r="r" b="b"/>
              <a:pathLst>
                <a:path w="7762" h="4077" extrusionOk="0">
                  <a:moveTo>
                    <a:pt x="6789" y="1"/>
                  </a:moveTo>
                  <a:cubicBezTo>
                    <a:pt x="6705" y="1"/>
                    <a:pt x="6624" y="66"/>
                    <a:pt x="6658" y="167"/>
                  </a:cubicBezTo>
                  <a:cubicBezTo>
                    <a:pt x="7120" y="1566"/>
                    <a:pt x="6413" y="3055"/>
                    <a:pt x="4987" y="3543"/>
                  </a:cubicBezTo>
                  <a:cubicBezTo>
                    <a:pt x="4623" y="3667"/>
                    <a:pt x="4260" y="3721"/>
                    <a:pt x="3900" y="3721"/>
                  </a:cubicBezTo>
                  <a:cubicBezTo>
                    <a:pt x="2586" y="3721"/>
                    <a:pt x="1314" y="2999"/>
                    <a:pt x="218" y="2312"/>
                  </a:cubicBezTo>
                  <a:cubicBezTo>
                    <a:pt x="196" y="2298"/>
                    <a:pt x="175" y="2292"/>
                    <a:pt x="156" y="2292"/>
                  </a:cubicBezTo>
                  <a:cubicBezTo>
                    <a:pt x="59" y="2292"/>
                    <a:pt x="1" y="2442"/>
                    <a:pt x="100" y="2513"/>
                  </a:cubicBezTo>
                  <a:cubicBezTo>
                    <a:pt x="1180" y="3310"/>
                    <a:pt x="2625" y="4076"/>
                    <a:pt x="4026" y="4076"/>
                  </a:cubicBezTo>
                  <a:cubicBezTo>
                    <a:pt x="4620" y="4076"/>
                    <a:pt x="5207" y="3938"/>
                    <a:pt x="5755" y="3606"/>
                  </a:cubicBezTo>
                  <a:cubicBezTo>
                    <a:pt x="6925" y="2896"/>
                    <a:pt x="7762" y="1302"/>
                    <a:pt x="6911" y="63"/>
                  </a:cubicBezTo>
                  <a:cubicBezTo>
                    <a:pt x="6881" y="20"/>
                    <a:pt x="6834" y="1"/>
                    <a:pt x="6789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0"/>
            <p:cNvSpPr/>
            <p:nvPr/>
          </p:nvSpPr>
          <p:spPr>
            <a:xfrm>
              <a:off x="703215" y="-1045317"/>
              <a:ext cx="222529" cy="667140"/>
            </a:xfrm>
            <a:custGeom>
              <a:avLst/>
              <a:gdLst/>
              <a:ahLst/>
              <a:cxnLst/>
              <a:rect l="l" t="t" r="r" b="b"/>
              <a:pathLst>
                <a:path w="4973" h="14909" extrusionOk="0">
                  <a:moveTo>
                    <a:pt x="219" y="0"/>
                  </a:moveTo>
                  <a:cubicBezTo>
                    <a:pt x="109" y="0"/>
                    <a:pt x="1" y="120"/>
                    <a:pt x="77" y="231"/>
                  </a:cubicBezTo>
                  <a:cubicBezTo>
                    <a:pt x="1520" y="2365"/>
                    <a:pt x="2789" y="4367"/>
                    <a:pt x="3431" y="6905"/>
                  </a:cubicBezTo>
                  <a:cubicBezTo>
                    <a:pt x="4092" y="9526"/>
                    <a:pt x="4083" y="12236"/>
                    <a:pt x="3547" y="14876"/>
                  </a:cubicBezTo>
                  <a:cubicBezTo>
                    <a:pt x="3543" y="14896"/>
                    <a:pt x="3560" y="14909"/>
                    <a:pt x="3575" y="14909"/>
                  </a:cubicBezTo>
                  <a:cubicBezTo>
                    <a:pt x="3586" y="14909"/>
                    <a:pt x="3596" y="14903"/>
                    <a:pt x="3599" y="14890"/>
                  </a:cubicBezTo>
                  <a:cubicBezTo>
                    <a:pt x="4973" y="10011"/>
                    <a:pt x="3984" y="3764"/>
                    <a:pt x="322" y="44"/>
                  </a:cubicBezTo>
                  <a:cubicBezTo>
                    <a:pt x="292" y="13"/>
                    <a:pt x="256" y="0"/>
                    <a:pt x="21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0"/>
            <p:cNvSpPr/>
            <p:nvPr/>
          </p:nvSpPr>
          <p:spPr>
            <a:xfrm>
              <a:off x="580604" y="-1120943"/>
              <a:ext cx="31860" cy="43002"/>
            </a:xfrm>
            <a:custGeom>
              <a:avLst/>
              <a:gdLst/>
              <a:ahLst/>
              <a:cxnLst/>
              <a:rect l="l" t="t" r="r" b="b"/>
              <a:pathLst>
                <a:path w="712" h="961" extrusionOk="0">
                  <a:moveTo>
                    <a:pt x="356" y="1"/>
                  </a:moveTo>
                  <a:cubicBezTo>
                    <a:pt x="297" y="1"/>
                    <a:pt x="239" y="16"/>
                    <a:pt x="191" y="46"/>
                  </a:cubicBezTo>
                  <a:cubicBezTo>
                    <a:pt x="48" y="134"/>
                    <a:pt x="1" y="267"/>
                    <a:pt x="1" y="424"/>
                  </a:cubicBezTo>
                  <a:lnTo>
                    <a:pt x="1" y="605"/>
                  </a:lnTo>
                  <a:cubicBezTo>
                    <a:pt x="1" y="788"/>
                    <a:pt x="159" y="961"/>
                    <a:pt x="343" y="961"/>
                  </a:cubicBezTo>
                  <a:cubicBezTo>
                    <a:pt x="347" y="961"/>
                    <a:pt x="352" y="961"/>
                    <a:pt x="356" y="960"/>
                  </a:cubicBezTo>
                  <a:cubicBezTo>
                    <a:pt x="549" y="952"/>
                    <a:pt x="711" y="804"/>
                    <a:pt x="711" y="605"/>
                  </a:cubicBezTo>
                  <a:lnTo>
                    <a:pt x="711" y="424"/>
                  </a:lnTo>
                  <a:cubicBezTo>
                    <a:pt x="711" y="267"/>
                    <a:pt x="664" y="134"/>
                    <a:pt x="524" y="46"/>
                  </a:cubicBezTo>
                  <a:cubicBezTo>
                    <a:pt x="474" y="16"/>
                    <a:pt x="415" y="1"/>
                    <a:pt x="35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0"/>
            <p:cNvSpPr/>
            <p:nvPr/>
          </p:nvSpPr>
          <p:spPr>
            <a:xfrm>
              <a:off x="436022" y="-725544"/>
              <a:ext cx="137285" cy="165521"/>
            </a:xfrm>
            <a:custGeom>
              <a:avLst/>
              <a:gdLst/>
              <a:ahLst/>
              <a:cxnLst/>
              <a:rect l="l" t="t" r="r" b="b"/>
              <a:pathLst>
                <a:path w="3068" h="3699" extrusionOk="0">
                  <a:moveTo>
                    <a:pt x="52" y="0"/>
                  </a:moveTo>
                  <a:cubicBezTo>
                    <a:pt x="27" y="0"/>
                    <a:pt x="0" y="25"/>
                    <a:pt x="8" y="54"/>
                  </a:cubicBezTo>
                  <a:cubicBezTo>
                    <a:pt x="399" y="1565"/>
                    <a:pt x="1508" y="3014"/>
                    <a:pt x="2937" y="3691"/>
                  </a:cubicBezTo>
                  <a:cubicBezTo>
                    <a:pt x="2949" y="3696"/>
                    <a:pt x="2960" y="3699"/>
                    <a:pt x="2970" y="3699"/>
                  </a:cubicBezTo>
                  <a:cubicBezTo>
                    <a:pt x="3032" y="3699"/>
                    <a:pt x="3067" y="3618"/>
                    <a:pt x="3006" y="3575"/>
                  </a:cubicBezTo>
                  <a:cubicBezTo>
                    <a:pt x="1673" y="2620"/>
                    <a:pt x="729" y="1541"/>
                    <a:pt x="82" y="21"/>
                  </a:cubicBezTo>
                  <a:cubicBezTo>
                    <a:pt x="76" y="6"/>
                    <a:pt x="64" y="0"/>
                    <a:pt x="5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0"/>
            <p:cNvSpPr/>
            <p:nvPr/>
          </p:nvSpPr>
          <p:spPr>
            <a:xfrm>
              <a:off x="778124" y="-629021"/>
              <a:ext cx="33561" cy="39199"/>
            </a:xfrm>
            <a:custGeom>
              <a:avLst/>
              <a:gdLst/>
              <a:ahLst/>
              <a:cxnLst/>
              <a:rect l="l" t="t" r="r" b="b"/>
              <a:pathLst>
                <a:path w="750" h="876" extrusionOk="0">
                  <a:moveTo>
                    <a:pt x="375" y="0"/>
                  </a:moveTo>
                  <a:cubicBezTo>
                    <a:pt x="268" y="0"/>
                    <a:pt x="161" y="61"/>
                    <a:pt x="130" y="182"/>
                  </a:cubicBezTo>
                  <a:cubicBezTo>
                    <a:pt x="105" y="273"/>
                    <a:pt x="80" y="367"/>
                    <a:pt x="55" y="457"/>
                  </a:cubicBezTo>
                  <a:cubicBezTo>
                    <a:pt x="0" y="664"/>
                    <a:pt x="160" y="876"/>
                    <a:pt x="375" y="876"/>
                  </a:cubicBezTo>
                  <a:cubicBezTo>
                    <a:pt x="590" y="876"/>
                    <a:pt x="749" y="664"/>
                    <a:pt x="694" y="457"/>
                  </a:cubicBezTo>
                  <a:cubicBezTo>
                    <a:pt x="669" y="367"/>
                    <a:pt x="645" y="273"/>
                    <a:pt x="620" y="182"/>
                  </a:cubicBezTo>
                  <a:cubicBezTo>
                    <a:pt x="588" y="61"/>
                    <a:pt x="481" y="0"/>
                    <a:pt x="375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0"/>
            <p:cNvSpPr/>
            <p:nvPr/>
          </p:nvSpPr>
          <p:spPr>
            <a:xfrm>
              <a:off x="53198" y="-1377442"/>
              <a:ext cx="590846" cy="802681"/>
            </a:xfrm>
            <a:custGeom>
              <a:avLst/>
              <a:gdLst/>
              <a:ahLst/>
              <a:cxnLst/>
              <a:rect l="l" t="t" r="r" b="b"/>
              <a:pathLst>
                <a:path w="13204" h="17938" extrusionOk="0">
                  <a:moveTo>
                    <a:pt x="6947" y="0"/>
                  </a:moveTo>
                  <a:cubicBezTo>
                    <a:pt x="4565" y="0"/>
                    <a:pt x="2343" y="845"/>
                    <a:pt x="1195" y="3243"/>
                  </a:cubicBezTo>
                  <a:cubicBezTo>
                    <a:pt x="303" y="5101"/>
                    <a:pt x="372" y="7276"/>
                    <a:pt x="655" y="9270"/>
                  </a:cubicBezTo>
                  <a:cubicBezTo>
                    <a:pt x="1079" y="12249"/>
                    <a:pt x="1936" y="15159"/>
                    <a:pt x="3166" y="17904"/>
                  </a:cubicBezTo>
                  <a:cubicBezTo>
                    <a:pt x="3176" y="17928"/>
                    <a:pt x="3197" y="17938"/>
                    <a:pt x="3220" y="17938"/>
                  </a:cubicBezTo>
                  <a:cubicBezTo>
                    <a:pt x="3264" y="17938"/>
                    <a:pt x="3313" y="17898"/>
                    <a:pt x="3293" y="17849"/>
                  </a:cubicBezTo>
                  <a:cubicBezTo>
                    <a:pt x="1784" y="13953"/>
                    <a:pt x="0" y="8967"/>
                    <a:pt x="1027" y="4751"/>
                  </a:cubicBezTo>
                  <a:cubicBezTo>
                    <a:pt x="1669" y="2114"/>
                    <a:pt x="3855" y="577"/>
                    <a:pt x="6503" y="423"/>
                  </a:cubicBezTo>
                  <a:cubicBezTo>
                    <a:pt x="6652" y="415"/>
                    <a:pt x="6800" y="410"/>
                    <a:pt x="6946" y="410"/>
                  </a:cubicBezTo>
                  <a:cubicBezTo>
                    <a:pt x="9045" y="410"/>
                    <a:pt x="10975" y="1251"/>
                    <a:pt x="12987" y="1753"/>
                  </a:cubicBezTo>
                  <a:cubicBezTo>
                    <a:pt x="12997" y="1755"/>
                    <a:pt x="13006" y="1756"/>
                    <a:pt x="13015" y="1756"/>
                  </a:cubicBezTo>
                  <a:cubicBezTo>
                    <a:pt x="13132" y="1756"/>
                    <a:pt x="13204" y="1586"/>
                    <a:pt x="13084" y="1527"/>
                  </a:cubicBezTo>
                  <a:cubicBezTo>
                    <a:pt x="11350" y="680"/>
                    <a:pt x="9084" y="0"/>
                    <a:pt x="6947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2" name="Google Shape;882;p10"/>
          <p:cNvSpPr/>
          <p:nvPr/>
        </p:nvSpPr>
        <p:spPr>
          <a:xfrm>
            <a:off x="1635702" y="345678"/>
            <a:ext cx="300424" cy="300541"/>
          </a:xfrm>
          <a:custGeom>
            <a:avLst/>
            <a:gdLst/>
            <a:ahLst/>
            <a:cxnLst/>
            <a:rect l="l" t="t" r="r" b="b"/>
            <a:pathLst>
              <a:path w="2093" h="2094" extrusionOk="0">
                <a:moveTo>
                  <a:pt x="1019" y="1"/>
                </a:moveTo>
                <a:cubicBezTo>
                  <a:pt x="1019" y="1"/>
                  <a:pt x="945" y="482"/>
                  <a:pt x="928" y="931"/>
                </a:cubicBezTo>
                <a:cubicBezTo>
                  <a:pt x="576" y="956"/>
                  <a:pt x="0" y="1074"/>
                  <a:pt x="0" y="1074"/>
                </a:cubicBezTo>
                <a:cubicBezTo>
                  <a:pt x="0" y="1074"/>
                  <a:pt x="479" y="1149"/>
                  <a:pt x="928" y="1165"/>
                </a:cubicBezTo>
                <a:cubicBezTo>
                  <a:pt x="936" y="1620"/>
                  <a:pt x="1019" y="2093"/>
                  <a:pt x="1019" y="2093"/>
                </a:cubicBezTo>
                <a:cubicBezTo>
                  <a:pt x="1019" y="2093"/>
                  <a:pt x="1137" y="1520"/>
                  <a:pt x="1162" y="1165"/>
                </a:cubicBezTo>
                <a:cubicBezTo>
                  <a:pt x="1619" y="1157"/>
                  <a:pt x="2093" y="1074"/>
                  <a:pt x="2093" y="1074"/>
                </a:cubicBezTo>
                <a:cubicBezTo>
                  <a:pt x="2093" y="1074"/>
                  <a:pt x="1517" y="956"/>
                  <a:pt x="1162" y="931"/>
                </a:cubicBezTo>
                <a:cubicBezTo>
                  <a:pt x="1137" y="579"/>
                  <a:pt x="1019" y="1"/>
                  <a:pt x="101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10"/>
          <p:cNvSpPr/>
          <p:nvPr/>
        </p:nvSpPr>
        <p:spPr>
          <a:xfrm>
            <a:off x="1287215" y="4467965"/>
            <a:ext cx="391241" cy="391265"/>
          </a:xfrm>
          <a:custGeom>
            <a:avLst/>
            <a:gdLst/>
            <a:ahLst/>
            <a:cxnLst/>
            <a:rect l="l" t="t" r="r" b="b"/>
            <a:pathLst>
              <a:path w="9444" h="9444" extrusionOk="0">
                <a:moveTo>
                  <a:pt x="4595" y="0"/>
                </a:moveTo>
                <a:cubicBezTo>
                  <a:pt x="4595" y="0"/>
                  <a:pt x="4257" y="2178"/>
                  <a:pt x="4191" y="4202"/>
                </a:cubicBezTo>
                <a:cubicBezTo>
                  <a:pt x="2591" y="4314"/>
                  <a:pt x="0" y="4846"/>
                  <a:pt x="0" y="4846"/>
                </a:cubicBezTo>
                <a:cubicBezTo>
                  <a:pt x="0" y="4846"/>
                  <a:pt x="2164" y="5184"/>
                  <a:pt x="4182" y="5253"/>
                </a:cubicBezTo>
                <a:cubicBezTo>
                  <a:pt x="4229" y="7310"/>
                  <a:pt x="4595" y="9444"/>
                  <a:pt x="4595" y="9444"/>
                </a:cubicBezTo>
                <a:cubicBezTo>
                  <a:pt x="4595" y="9444"/>
                  <a:pt x="5127" y="6858"/>
                  <a:pt x="5242" y="5259"/>
                </a:cubicBezTo>
                <a:cubicBezTo>
                  <a:pt x="7305" y="5215"/>
                  <a:pt x="9444" y="4846"/>
                  <a:pt x="9444" y="4846"/>
                </a:cubicBezTo>
                <a:cubicBezTo>
                  <a:pt x="9444" y="4846"/>
                  <a:pt x="6842" y="4312"/>
                  <a:pt x="5242" y="4199"/>
                </a:cubicBezTo>
                <a:cubicBezTo>
                  <a:pt x="5130" y="2602"/>
                  <a:pt x="4595" y="0"/>
                  <a:pt x="459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4" name="Google Shape;884;p10"/>
          <p:cNvGrpSpPr/>
          <p:nvPr/>
        </p:nvGrpSpPr>
        <p:grpSpPr>
          <a:xfrm>
            <a:off x="2442232" y="-563468"/>
            <a:ext cx="1587045" cy="1764437"/>
            <a:chOff x="-2461806" y="-1519518"/>
            <a:chExt cx="1587045" cy="1764437"/>
          </a:xfrm>
        </p:grpSpPr>
        <p:sp>
          <p:nvSpPr>
            <p:cNvPr id="885" name="Google Shape;885;p10"/>
            <p:cNvSpPr/>
            <p:nvPr/>
          </p:nvSpPr>
          <p:spPr>
            <a:xfrm>
              <a:off x="-2460239" y="-1461569"/>
              <a:ext cx="1524279" cy="1417556"/>
            </a:xfrm>
            <a:custGeom>
              <a:avLst/>
              <a:gdLst/>
              <a:ahLst/>
              <a:cxnLst/>
              <a:rect l="l" t="t" r="r" b="b"/>
              <a:pathLst>
                <a:path w="34064" h="31679" extrusionOk="0">
                  <a:moveTo>
                    <a:pt x="35" y="1"/>
                  </a:moveTo>
                  <a:cubicBezTo>
                    <a:pt x="8" y="1"/>
                    <a:pt x="1" y="41"/>
                    <a:pt x="29" y="54"/>
                  </a:cubicBezTo>
                  <a:cubicBezTo>
                    <a:pt x="8594" y="3239"/>
                    <a:pt x="9814" y="13520"/>
                    <a:pt x="13448" y="20706"/>
                  </a:cubicBezTo>
                  <a:cubicBezTo>
                    <a:pt x="15238" y="24244"/>
                    <a:pt x="17793" y="27097"/>
                    <a:pt x="21405" y="28823"/>
                  </a:cubicBezTo>
                  <a:cubicBezTo>
                    <a:pt x="25020" y="30546"/>
                    <a:pt x="29348" y="31472"/>
                    <a:pt x="33341" y="31678"/>
                  </a:cubicBezTo>
                  <a:cubicBezTo>
                    <a:pt x="33350" y="31679"/>
                    <a:pt x="33359" y="31679"/>
                    <a:pt x="33368" y="31679"/>
                  </a:cubicBezTo>
                  <a:cubicBezTo>
                    <a:pt x="33945" y="31679"/>
                    <a:pt x="34064" y="30754"/>
                    <a:pt x="33484" y="30624"/>
                  </a:cubicBezTo>
                  <a:cubicBezTo>
                    <a:pt x="29260" y="29679"/>
                    <a:pt x="24990" y="29440"/>
                    <a:pt x="21097" y="27328"/>
                  </a:cubicBezTo>
                  <a:cubicBezTo>
                    <a:pt x="16892" y="25045"/>
                    <a:pt x="14516" y="21037"/>
                    <a:pt x="12765" y="16733"/>
                  </a:cubicBezTo>
                  <a:cubicBezTo>
                    <a:pt x="10186" y="10395"/>
                    <a:pt x="7669" y="1805"/>
                    <a:pt x="42" y="1"/>
                  </a:cubicBezTo>
                  <a:cubicBezTo>
                    <a:pt x="40" y="1"/>
                    <a:pt x="37" y="1"/>
                    <a:pt x="3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0"/>
            <p:cNvSpPr/>
            <p:nvPr/>
          </p:nvSpPr>
          <p:spPr>
            <a:xfrm>
              <a:off x="-2394459" y="-1519518"/>
              <a:ext cx="1134886" cy="1069107"/>
            </a:xfrm>
            <a:custGeom>
              <a:avLst/>
              <a:gdLst/>
              <a:ahLst/>
              <a:cxnLst/>
              <a:rect l="l" t="t" r="r" b="b"/>
              <a:pathLst>
                <a:path w="25362" h="23892" extrusionOk="0">
                  <a:moveTo>
                    <a:pt x="72" y="0"/>
                  </a:moveTo>
                  <a:cubicBezTo>
                    <a:pt x="26" y="0"/>
                    <a:pt x="1" y="71"/>
                    <a:pt x="48" y="93"/>
                  </a:cubicBezTo>
                  <a:cubicBezTo>
                    <a:pt x="3214" y="1539"/>
                    <a:pt x="6061" y="3133"/>
                    <a:pt x="8024" y="6123"/>
                  </a:cubicBezTo>
                  <a:cubicBezTo>
                    <a:pt x="9767" y="8783"/>
                    <a:pt x="10643" y="11899"/>
                    <a:pt x="12006" y="14749"/>
                  </a:cubicBezTo>
                  <a:cubicBezTo>
                    <a:pt x="14210" y="19351"/>
                    <a:pt x="19004" y="23891"/>
                    <a:pt x="24450" y="23891"/>
                  </a:cubicBezTo>
                  <a:cubicBezTo>
                    <a:pt x="24501" y="23891"/>
                    <a:pt x="24551" y="23891"/>
                    <a:pt x="24602" y="23890"/>
                  </a:cubicBezTo>
                  <a:cubicBezTo>
                    <a:pt x="25219" y="23882"/>
                    <a:pt x="25362" y="22965"/>
                    <a:pt x="24748" y="22802"/>
                  </a:cubicBezTo>
                  <a:cubicBezTo>
                    <a:pt x="21686" y="21987"/>
                    <a:pt x="19018" y="21250"/>
                    <a:pt x="16551" y="19121"/>
                  </a:cubicBezTo>
                  <a:cubicBezTo>
                    <a:pt x="14115" y="17021"/>
                    <a:pt x="12766" y="14174"/>
                    <a:pt x="11483" y="11291"/>
                  </a:cubicBezTo>
                  <a:cubicBezTo>
                    <a:pt x="10340" y="8722"/>
                    <a:pt x="9134" y="6120"/>
                    <a:pt x="7083" y="4135"/>
                  </a:cubicBezTo>
                  <a:cubicBezTo>
                    <a:pt x="5136" y="2252"/>
                    <a:pt x="2680" y="779"/>
                    <a:pt x="87" y="2"/>
                  </a:cubicBezTo>
                  <a:cubicBezTo>
                    <a:pt x="82" y="1"/>
                    <a:pt x="77" y="0"/>
                    <a:pt x="7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0"/>
            <p:cNvSpPr/>
            <p:nvPr/>
          </p:nvSpPr>
          <p:spPr>
            <a:xfrm>
              <a:off x="-2461806" y="-1423219"/>
              <a:ext cx="824159" cy="1573635"/>
            </a:xfrm>
            <a:custGeom>
              <a:avLst/>
              <a:gdLst/>
              <a:ahLst/>
              <a:cxnLst/>
              <a:rect l="l" t="t" r="r" b="b"/>
              <a:pathLst>
                <a:path w="18418" h="35167" extrusionOk="0">
                  <a:moveTo>
                    <a:pt x="88" y="1"/>
                  </a:moveTo>
                  <a:cubicBezTo>
                    <a:pt x="34" y="1"/>
                    <a:pt x="1" y="91"/>
                    <a:pt x="58" y="116"/>
                  </a:cubicBezTo>
                  <a:cubicBezTo>
                    <a:pt x="8100" y="3641"/>
                    <a:pt x="4381" y="14929"/>
                    <a:pt x="6016" y="21576"/>
                  </a:cubicBezTo>
                  <a:cubicBezTo>
                    <a:pt x="7429" y="27308"/>
                    <a:pt x="11897" y="33417"/>
                    <a:pt x="17770" y="35149"/>
                  </a:cubicBezTo>
                  <a:cubicBezTo>
                    <a:pt x="17811" y="35161"/>
                    <a:pt x="17850" y="35167"/>
                    <a:pt x="17887" y="35167"/>
                  </a:cubicBezTo>
                  <a:cubicBezTo>
                    <a:pt x="18248" y="35167"/>
                    <a:pt x="18418" y="34637"/>
                    <a:pt x="18076" y="34425"/>
                  </a:cubicBezTo>
                  <a:lnTo>
                    <a:pt x="18076" y="34425"/>
                  </a:lnTo>
                  <a:lnTo>
                    <a:pt x="18076" y="34428"/>
                  </a:lnTo>
                  <a:cubicBezTo>
                    <a:pt x="14970" y="32509"/>
                    <a:pt x="12175" y="30573"/>
                    <a:pt x="10066" y="27514"/>
                  </a:cubicBezTo>
                  <a:cubicBezTo>
                    <a:pt x="7891" y="24351"/>
                    <a:pt x="6820" y="20766"/>
                    <a:pt x="6644" y="16950"/>
                  </a:cubicBezTo>
                  <a:cubicBezTo>
                    <a:pt x="6374" y="11063"/>
                    <a:pt x="7040" y="2492"/>
                    <a:pt x="105" y="4"/>
                  </a:cubicBezTo>
                  <a:cubicBezTo>
                    <a:pt x="99" y="1"/>
                    <a:pt x="93" y="1"/>
                    <a:pt x="8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0"/>
            <p:cNvSpPr/>
            <p:nvPr/>
          </p:nvSpPr>
          <p:spPr>
            <a:xfrm>
              <a:off x="-2045018" y="-831867"/>
              <a:ext cx="976793" cy="1016305"/>
            </a:xfrm>
            <a:custGeom>
              <a:avLst/>
              <a:gdLst/>
              <a:ahLst/>
              <a:cxnLst/>
              <a:rect l="l" t="t" r="r" b="b"/>
              <a:pathLst>
                <a:path w="21829" h="22712" extrusionOk="0">
                  <a:moveTo>
                    <a:pt x="50" y="1"/>
                  </a:moveTo>
                  <a:cubicBezTo>
                    <a:pt x="25" y="1"/>
                    <a:pt x="1" y="17"/>
                    <a:pt x="1" y="48"/>
                  </a:cubicBezTo>
                  <a:cubicBezTo>
                    <a:pt x="136" y="5863"/>
                    <a:pt x="2278" y="11351"/>
                    <a:pt x="6278" y="15615"/>
                  </a:cubicBezTo>
                  <a:cubicBezTo>
                    <a:pt x="10031" y="19619"/>
                    <a:pt x="15775" y="22712"/>
                    <a:pt x="21364" y="22712"/>
                  </a:cubicBezTo>
                  <a:cubicBezTo>
                    <a:pt x="21425" y="22712"/>
                    <a:pt x="21487" y="22711"/>
                    <a:pt x="21548" y="22711"/>
                  </a:cubicBezTo>
                  <a:cubicBezTo>
                    <a:pt x="21765" y="22708"/>
                    <a:pt x="21829" y="22361"/>
                    <a:pt x="21600" y="22320"/>
                  </a:cubicBezTo>
                  <a:cubicBezTo>
                    <a:pt x="16017" y="21268"/>
                    <a:pt x="11008" y="19481"/>
                    <a:pt x="6898" y="15373"/>
                  </a:cubicBezTo>
                  <a:cubicBezTo>
                    <a:pt x="2870" y="11351"/>
                    <a:pt x="460" y="5717"/>
                    <a:pt x="103" y="48"/>
                  </a:cubicBezTo>
                  <a:cubicBezTo>
                    <a:pt x="100" y="17"/>
                    <a:pt x="74" y="1"/>
                    <a:pt x="50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0"/>
            <p:cNvSpPr/>
            <p:nvPr/>
          </p:nvSpPr>
          <p:spPr>
            <a:xfrm>
              <a:off x="-1645323" y="-474012"/>
              <a:ext cx="414362" cy="215191"/>
            </a:xfrm>
            <a:custGeom>
              <a:avLst/>
              <a:gdLst/>
              <a:ahLst/>
              <a:cxnLst/>
              <a:rect l="l" t="t" r="r" b="b"/>
              <a:pathLst>
                <a:path w="9260" h="4809" extrusionOk="0">
                  <a:moveTo>
                    <a:pt x="137" y="1"/>
                  </a:moveTo>
                  <a:cubicBezTo>
                    <a:pt x="64" y="1"/>
                    <a:pt x="1" y="89"/>
                    <a:pt x="69" y="152"/>
                  </a:cubicBezTo>
                  <a:cubicBezTo>
                    <a:pt x="2525" y="2393"/>
                    <a:pt x="5686" y="4326"/>
                    <a:pt x="9031" y="4807"/>
                  </a:cubicBezTo>
                  <a:cubicBezTo>
                    <a:pt x="9039" y="4808"/>
                    <a:pt x="9046" y="4809"/>
                    <a:pt x="9053" y="4809"/>
                  </a:cubicBezTo>
                  <a:cubicBezTo>
                    <a:pt x="9200" y="4809"/>
                    <a:pt x="9260" y="4604"/>
                    <a:pt x="9100" y="4551"/>
                  </a:cubicBezTo>
                  <a:cubicBezTo>
                    <a:pt x="5801" y="3500"/>
                    <a:pt x="2861" y="2307"/>
                    <a:pt x="199" y="25"/>
                  </a:cubicBezTo>
                  <a:cubicBezTo>
                    <a:pt x="179" y="8"/>
                    <a:pt x="157" y="1"/>
                    <a:pt x="137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0"/>
            <p:cNvSpPr/>
            <p:nvPr/>
          </p:nvSpPr>
          <p:spPr>
            <a:xfrm>
              <a:off x="-1135637" y="-269019"/>
              <a:ext cx="54860" cy="42421"/>
            </a:xfrm>
            <a:custGeom>
              <a:avLst/>
              <a:gdLst/>
              <a:ahLst/>
              <a:cxnLst/>
              <a:rect l="l" t="t" r="r" b="b"/>
              <a:pathLst>
                <a:path w="1226" h="948" extrusionOk="0">
                  <a:moveTo>
                    <a:pt x="612" y="1"/>
                  </a:moveTo>
                  <a:cubicBezTo>
                    <a:pt x="1" y="1"/>
                    <a:pt x="1" y="948"/>
                    <a:pt x="612" y="948"/>
                  </a:cubicBezTo>
                  <a:cubicBezTo>
                    <a:pt x="1226" y="948"/>
                    <a:pt x="1226" y="1"/>
                    <a:pt x="612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0"/>
            <p:cNvSpPr/>
            <p:nvPr/>
          </p:nvSpPr>
          <p:spPr>
            <a:xfrm>
              <a:off x="-1483334" y="-76823"/>
              <a:ext cx="36290" cy="28146"/>
            </a:xfrm>
            <a:custGeom>
              <a:avLst/>
              <a:gdLst/>
              <a:ahLst/>
              <a:cxnLst/>
              <a:rect l="l" t="t" r="r" b="b"/>
              <a:pathLst>
                <a:path w="811" h="629" extrusionOk="0">
                  <a:moveTo>
                    <a:pt x="406" y="1"/>
                  </a:moveTo>
                  <a:cubicBezTo>
                    <a:pt x="1" y="1"/>
                    <a:pt x="1" y="628"/>
                    <a:pt x="406" y="628"/>
                  </a:cubicBezTo>
                  <a:cubicBezTo>
                    <a:pt x="810" y="628"/>
                    <a:pt x="810" y="1"/>
                    <a:pt x="40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0"/>
            <p:cNvSpPr/>
            <p:nvPr/>
          </p:nvSpPr>
          <p:spPr>
            <a:xfrm>
              <a:off x="-1350744" y="-27197"/>
              <a:ext cx="46716" cy="34724"/>
            </a:xfrm>
            <a:custGeom>
              <a:avLst/>
              <a:gdLst/>
              <a:ahLst/>
              <a:cxnLst/>
              <a:rect l="l" t="t" r="r" b="b"/>
              <a:pathLst>
                <a:path w="1044" h="776" extrusionOk="0">
                  <a:moveTo>
                    <a:pt x="377" y="1"/>
                  </a:moveTo>
                  <a:cubicBezTo>
                    <a:pt x="181" y="1"/>
                    <a:pt x="1" y="195"/>
                    <a:pt x="9" y="389"/>
                  </a:cubicBezTo>
                  <a:cubicBezTo>
                    <a:pt x="19" y="578"/>
                    <a:pt x="168" y="776"/>
                    <a:pt x="372" y="776"/>
                  </a:cubicBezTo>
                  <a:cubicBezTo>
                    <a:pt x="381" y="776"/>
                    <a:pt x="389" y="776"/>
                    <a:pt x="397" y="775"/>
                  </a:cubicBezTo>
                  <a:cubicBezTo>
                    <a:pt x="540" y="764"/>
                    <a:pt x="697" y="769"/>
                    <a:pt x="821" y="687"/>
                  </a:cubicBezTo>
                  <a:cubicBezTo>
                    <a:pt x="1044" y="538"/>
                    <a:pt x="1044" y="238"/>
                    <a:pt x="821" y="89"/>
                  </a:cubicBezTo>
                  <a:cubicBezTo>
                    <a:pt x="697" y="7"/>
                    <a:pt x="540" y="12"/>
                    <a:pt x="397" y="1"/>
                  </a:cubicBezTo>
                  <a:cubicBezTo>
                    <a:pt x="390" y="1"/>
                    <a:pt x="384" y="1"/>
                    <a:pt x="377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0"/>
            <p:cNvSpPr/>
            <p:nvPr/>
          </p:nvSpPr>
          <p:spPr>
            <a:xfrm>
              <a:off x="-1206832" y="19028"/>
              <a:ext cx="332071" cy="61573"/>
            </a:xfrm>
            <a:custGeom>
              <a:avLst/>
              <a:gdLst/>
              <a:ahLst/>
              <a:cxnLst/>
              <a:rect l="l" t="t" r="r" b="b"/>
              <a:pathLst>
                <a:path w="7421" h="1376" extrusionOk="0">
                  <a:moveTo>
                    <a:pt x="167" y="0"/>
                  </a:moveTo>
                  <a:cubicBezTo>
                    <a:pt x="38" y="0"/>
                    <a:pt x="0" y="204"/>
                    <a:pt x="141" y="254"/>
                  </a:cubicBezTo>
                  <a:cubicBezTo>
                    <a:pt x="1903" y="889"/>
                    <a:pt x="3870" y="1376"/>
                    <a:pt x="5791" y="1376"/>
                  </a:cubicBezTo>
                  <a:cubicBezTo>
                    <a:pt x="6286" y="1376"/>
                    <a:pt x="6779" y="1343"/>
                    <a:pt x="7263" y="1273"/>
                  </a:cubicBezTo>
                  <a:cubicBezTo>
                    <a:pt x="7420" y="1251"/>
                    <a:pt x="7365" y="1028"/>
                    <a:pt x="7228" y="1014"/>
                  </a:cubicBezTo>
                  <a:cubicBezTo>
                    <a:pt x="4829" y="799"/>
                    <a:pt x="2542" y="684"/>
                    <a:pt x="207" y="6"/>
                  </a:cubicBezTo>
                  <a:cubicBezTo>
                    <a:pt x="193" y="2"/>
                    <a:pt x="179" y="0"/>
                    <a:pt x="167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0"/>
            <p:cNvSpPr/>
            <p:nvPr/>
          </p:nvSpPr>
          <p:spPr>
            <a:xfrm>
              <a:off x="-1549472" y="159673"/>
              <a:ext cx="45419" cy="39825"/>
            </a:xfrm>
            <a:custGeom>
              <a:avLst/>
              <a:gdLst/>
              <a:ahLst/>
              <a:cxnLst/>
              <a:rect l="l" t="t" r="r" b="b"/>
              <a:pathLst>
                <a:path w="1015" h="890" extrusionOk="0">
                  <a:moveTo>
                    <a:pt x="408" y="0"/>
                  </a:moveTo>
                  <a:cubicBezTo>
                    <a:pt x="317" y="0"/>
                    <a:pt x="225" y="33"/>
                    <a:pt x="157" y="101"/>
                  </a:cubicBezTo>
                  <a:cubicBezTo>
                    <a:pt x="0" y="258"/>
                    <a:pt x="28" y="542"/>
                    <a:pt x="229" y="652"/>
                  </a:cubicBezTo>
                  <a:cubicBezTo>
                    <a:pt x="347" y="718"/>
                    <a:pt x="463" y="784"/>
                    <a:pt x="579" y="856"/>
                  </a:cubicBezTo>
                  <a:cubicBezTo>
                    <a:pt x="617" y="879"/>
                    <a:pt x="657" y="889"/>
                    <a:pt x="695" y="889"/>
                  </a:cubicBezTo>
                  <a:cubicBezTo>
                    <a:pt x="866" y="889"/>
                    <a:pt x="1015" y="688"/>
                    <a:pt x="912" y="522"/>
                  </a:cubicBezTo>
                  <a:cubicBezTo>
                    <a:pt x="840" y="407"/>
                    <a:pt x="774" y="288"/>
                    <a:pt x="711" y="173"/>
                  </a:cubicBezTo>
                  <a:cubicBezTo>
                    <a:pt x="648" y="58"/>
                    <a:pt x="528" y="0"/>
                    <a:pt x="408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0"/>
            <p:cNvSpPr/>
            <p:nvPr/>
          </p:nvSpPr>
          <p:spPr>
            <a:xfrm>
              <a:off x="-1407530" y="211358"/>
              <a:ext cx="43271" cy="33561"/>
            </a:xfrm>
            <a:custGeom>
              <a:avLst/>
              <a:gdLst/>
              <a:ahLst/>
              <a:cxnLst/>
              <a:rect l="l" t="t" r="r" b="b"/>
              <a:pathLst>
                <a:path w="967" h="750" extrusionOk="0">
                  <a:moveTo>
                    <a:pt x="485" y="1"/>
                  </a:moveTo>
                  <a:cubicBezTo>
                    <a:pt x="0" y="1"/>
                    <a:pt x="0" y="750"/>
                    <a:pt x="485" y="750"/>
                  </a:cubicBezTo>
                  <a:cubicBezTo>
                    <a:pt x="967" y="750"/>
                    <a:pt x="967" y="1"/>
                    <a:pt x="48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6" name="Google Shape;896;p10"/>
          <p:cNvGrpSpPr/>
          <p:nvPr/>
        </p:nvGrpSpPr>
        <p:grpSpPr>
          <a:xfrm>
            <a:off x="6104561" y="-454818"/>
            <a:ext cx="1755539" cy="1736248"/>
            <a:chOff x="3331298" y="-1225296"/>
            <a:chExt cx="2219673" cy="2195282"/>
          </a:xfrm>
        </p:grpSpPr>
        <p:sp>
          <p:nvSpPr>
            <p:cNvPr id="897" name="Google Shape;897;p10"/>
            <p:cNvSpPr/>
            <p:nvPr/>
          </p:nvSpPr>
          <p:spPr>
            <a:xfrm>
              <a:off x="4069963" y="-625844"/>
              <a:ext cx="534017" cy="680073"/>
            </a:xfrm>
            <a:custGeom>
              <a:avLst/>
              <a:gdLst/>
              <a:ahLst/>
              <a:cxnLst/>
              <a:rect l="l" t="t" r="r" b="b"/>
              <a:pathLst>
                <a:path w="11934" h="15198" extrusionOk="0">
                  <a:moveTo>
                    <a:pt x="10679" y="0"/>
                  </a:moveTo>
                  <a:cubicBezTo>
                    <a:pt x="10672" y="0"/>
                    <a:pt x="10665" y="2"/>
                    <a:pt x="10657" y="4"/>
                  </a:cubicBezTo>
                  <a:cubicBezTo>
                    <a:pt x="5641" y="1526"/>
                    <a:pt x="589" y="5665"/>
                    <a:pt x="203" y="11243"/>
                  </a:cubicBezTo>
                  <a:cubicBezTo>
                    <a:pt x="0" y="14163"/>
                    <a:pt x="1298" y="15198"/>
                    <a:pt x="3116" y="15198"/>
                  </a:cubicBezTo>
                  <a:cubicBezTo>
                    <a:pt x="6015" y="15198"/>
                    <a:pt x="10236" y="12569"/>
                    <a:pt x="11817" y="10755"/>
                  </a:cubicBezTo>
                  <a:cubicBezTo>
                    <a:pt x="11934" y="10623"/>
                    <a:pt x="11826" y="10463"/>
                    <a:pt x="11690" y="10463"/>
                  </a:cubicBezTo>
                  <a:cubicBezTo>
                    <a:pt x="11650" y="10463"/>
                    <a:pt x="11608" y="10476"/>
                    <a:pt x="11569" y="10508"/>
                  </a:cubicBezTo>
                  <a:cubicBezTo>
                    <a:pt x="9548" y="12124"/>
                    <a:pt x="7502" y="13624"/>
                    <a:pt x="4969" y="14337"/>
                  </a:cubicBezTo>
                  <a:cubicBezTo>
                    <a:pt x="4449" y="14484"/>
                    <a:pt x="3940" y="14564"/>
                    <a:pt x="3466" y="14564"/>
                  </a:cubicBezTo>
                  <a:cubicBezTo>
                    <a:pt x="1861" y="14564"/>
                    <a:pt x="644" y="13644"/>
                    <a:pt x="646" y="11251"/>
                  </a:cubicBezTo>
                  <a:cubicBezTo>
                    <a:pt x="649" y="10158"/>
                    <a:pt x="1013" y="9070"/>
                    <a:pt x="1442" y="8082"/>
                  </a:cubicBezTo>
                  <a:cubicBezTo>
                    <a:pt x="3130" y="4178"/>
                    <a:pt x="6847" y="1639"/>
                    <a:pt x="10690" y="130"/>
                  </a:cubicBezTo>
                  <a:cubicBezTo>
                    <a:pt x="10760" y="103"/>
                    <a:pt x="10744" y="0"/>
                    <a:pt x="1067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0"/>
            <p:cNvSpPr/>
            <p:nvPr/>
          </p:nvSpPr>
          <p:spPr>
            <a:xfrm>
              <a:off x="4300821" y="-549011"/>
              <a:ext cx="550797" cy="375611"/>
            </a:xfrm>
            <a:custGeom>
              <a:avLst/>
              <a:gdLst/>
              <a:ahLst/>
              <a:cxnLst/>
              <a:rect l="l" t="t" r="r" b="b"/>
              <a:pathLst>
                <a:path w="12309" h="8394" extrusionOk="0">
                  <a:moveTo>
                    <a:pt x="10340" y="0"/>
                  </a:moveTo>
                  <a:cubicBezTo>
                    <a:pt x="7066" y="0"/>
                    <a:pt x="1019" y="6731"/>
                    <a:pt x="77" y="8152"/>
                  </a:cubicBezTo>
                  <a:cubicBezTo>
                    <a:pt x="1" y="8268"/>
                    <a:pt x="109" y="8393"/>
                    <a:pt x="223" y="8393"/>
                  </a:cubicBezTo>
                  <a:cubicBezTo>
                    <a:pt x="260" y="8393"/>
                    <a:pt x="298" y="8379"/>
                    <a:pt x="330" y="8347"/>
                  </a:cubicBezTo>
                  <a:cubicBezTo>
                    <a:pt x="1625" y="7053"/>
                    <a:pt x="2888" y="5726"/>
                    <a:pt x="4265" y="4515"/>
                  </a:cubicBezTo>
                  <a:cubicBezTo>
                    <a:pt x="5015" y="3852"/>
                    <a:pt x="8155" y="914"/>
                    <a:pt x="10259" y="914"/>
                  </a:cubicBezTo>
                  <a:cubicBezTo>
                    <a:pt x="10951" y="914"/>
                    <a:pt x="11532" y="1232"/>
                    <a:pt x="11878" y="2053"/>
                  </a:cubicBezTo>
                  <a:cubicBezTo>
                    <a:pt x="11910" y="2132"/>
                    <a:pt x="11972" y="2164"/>
                    <a:pt x="12038" y="2164"/>
                  </a:cubicBezTo>
                  <a:cubicBezTo>
                    <a:pt x="12166" y="2164"/>
                    <a:pt x="12309" y="2040"/>
                    <a:pt x="12274" y="1891"/>
                  </a:cubicBezTo>
                  <a:cubicBezTo>
                    <a:pt x="11971" y="539"/>
                    <a:pt x="11266" y="0"/>
                    <a:pt x="10340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0"/>
            <p:cNvSpPr/>
            <p:nvPr/>
          </p:nvSpPr>
          <p:spPr>
            <a:xfrm>
              <a:off x="4658854" y="-334083"/>
              <a:ext cx="145027" cy="121937"/>
            </a:xfrm>
            <a:custGeom>
              <a:avLst/>
              <a:gdLst/>
              <a:ahLst/>
              <a:cxnLst/>
              <a:rect l="l" t="t" r="r" b="b"/>
              <a:pathLst>
                <a:path w="3241" h="2725" extrusionOk="0">
                  <a:moveTo>
                    <a:pt x="2942" y="0"/>
                  </a:moveTo>
                  <a:cubicBezTo>
                    <a:pt x="2897" y="0"/>
                    <a:pt x="2851" y="15"/>
                    <a:pt x="2808" y="50"/>
                  </a:cubicBezTo>
                  <a:cubicBezTo>
                    <a:pt x="1933" y="774"/>
                    <a:pt x="1049" y="1488"/>
                    <a:pt x="209" y="2253"/>
                  </a:cubicBezTo>
                  <a:cubicBezTo>
                    <a:pt x="0" y="2445"/>
                    <a:pt x="196" y="2725"/>
                    <a:pt x="422" y="2725"/>
                  </a:cubicBezTo>
                  <a:cubicBezTo>
                    <a:pt x="485" y="2725"/>
                    <a:pt x="549" y="2703"/>
                    <a:pt x="609" y="2652"/>
                  </a:cubicBezTo>
                  <a:cubicBezTo>
                    <a:pt x="1462" y="1909"/>
                    <a:pt x="2272" y="1116"/>
                    <a:pt x="3092" y="334"/>
                  </a:cubicBezTo>
                  <a:cubicBezTo>
                    <a:pt x="3241" y="194"/>
                    <a:pt x="3103" y="0"/>
                    <a:pt x="294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0"/>
            <p:cNvSpPr/>
            <p:nvPr/>
          </p:nvSpPr>
          <p:spPr>
            <a:xfrm>
              <a:off x="4487780" y="-677215"/>
              <a:ext cx="542698" cy="814494"/>
            </a:xfrm>
            <a:custGeom>
              <a:avLst/>
              <a:gdLst/>
              <a:ahLst/>
              <a:cxnLst/>
              <a:rect l="l" t="t" r="r" b="b"/>
              <a:pathLst>
                <a:path w="12128" h="18202" extrusionOk="0">
                  <a:moveTo>
                    <a:pt x="7345" y="1"/>
                  </a:moveTo>
                  <a:cubicBezTo>
                    <a:pt x="6431" y="1"/>
                    <a:pt x="5475" y="355"/>
                    <a:pt x="4566" y="1185"/>
                  </a:cubicBezTo>
                  <a:cubicBezTo>
                    <a:pt x="4492" y="1252"/>
                    <a:pt x="4561" y="1344"/>
                    <a:pt x="4640" y="1344"/>
                  </a:cubicBezTo>
                  <a:cubicBezTo>
                    <a:pt x="4660" y="1344"/>
                    <a:pt x="4682" y="1337"/>
                    <a:pt x="4701" y="1322"/>
                  </a:cubicBezTo>
                  <a:cubicBezTo>
                    <a:pt x="5498" y="704"/>
                    <a:pt x="6318" y="437"/>
                    <a:pt x="7099" y="437"/>
                  </a:cubicBezTo>
                  <a:cubicBezTo>
                    <a:pt x="9406" y="437"/>
                    <a:pt x="11371" y="2768"/>
                    <a:pt x="11392" y="5243"/>
                  </a:cubicBezTo>
                  <a:cubicBezTo>
                    <a:pt x="11411" y="7707"/>
                    <a:pt x="9957" y="9833"/>
                    <a:pt x="8308" y="11534"/>
                  </a:cubicBezTo>
                  <a:cubicBezTo>
                    <a:pt x="5905" y="14018"/>
                    <a:pt x="2923" y="15557"/>
                    <a:pt x="236" y="17638"/>
                  </a:cubicBezTo>
                  <a:cubicBezTo>
                    <a:pt x="1" y="17821"/>
                    <a:pt x="205" y="18202"/>
                    <a:pt x="465" y="18202"/>
                  </a:cubicBezTo>
                  <a:cubicBezTo>
                    <a:pt x="492" y="18202"/>
                    <a:pt x="519" y="18198"/>
                    <a:pt x="547" y="18189"/>
                  </a:cubicBezTo>
                  <a:cubicBezTo>
                    <a:pt x="5376" y="16642"/>
                    <a:pt x="11923" y="11132"/>
                    <a:pt x="12055" y="5659"/>
                  </a:cubicBezTo>
                  <a:lnTo>
                    <a:pt x="12058" y="5659"/>
                  </a:lnTo>
                  <a:cubicBezTo>
                    <a:pt x="12127" y="2771"/>
                    <a:pt x="9901" y="1"/>
                    <a:pt x="734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0"/>
            <p:cNvSpPr/>
            <p:nvPr/>
          </p:nvSpPr>
          <p:spPr>
            <a:xfrm>
              <a:off x="3797489" y="-934207"/>
              <a:ext cx="1107277" cy="1205990"/>
            </a:xfrm>
            <a:custGeom>
              <a:avLst/>
              <a:gdLst/>
              <a:ahLst/>
              <a:cxnLst/>
              <a:rect l="l" t="t" r="r" b="b"/>
              <a:pathLst>
                <a:path w="24745" h="26951" extrusionOk="0">
                  <a:moveTo>
                    <a:pt x="24486" y="1"/>
                  </a:moveTo>
                  <a:cubicBezTo>
                    <a:pt x="15937" y="45"/>
                    <a:pt x="7363" y="7052"/>
                    <a:pt x="3269" y="14117"/>
                  </a:cubicBezTo>
                  <a:cubicBezTo>
                    <a:pt x="1424" y="17299"/>
                    <a:pt x="1" y="21520"/>
                    <a:pt x="2421" y="24819"/>
                  </a:cubicBezTo>
                  <a:cubicBezTo>
                    <a:pt x="3573" y="26389"/>
                    <a:pt x="5068" y="26951"/>
                    <a:pt x="6656" y="26951"/>
                  </a:cubicBezTo>
                  <a:cubicBezTo>
                    <a:pt x="8295" y="26951"/>
                    <a:pt x="10033" y="26352"/>
                    <a:pt x="11592" y="25647"/>
                  </a:cubicBezTo>
                  <a:cubicBezTo>
                    <a:pt x="11740" y="25581"/>
                    <a:pt x="11654" y="25368"/>
                    <a:pt x="11513" y="25368"/>
                  </a:cubicBezTo>
                  <a:cubicBezTo>
                    <a:pt x="11502" y="25368"/>
                    <a:pt x="11491" y="25369"/>
                    <a:pt x="11479" y="25372"/>
                  </a:cubicBezTo>
                  <a:cubicBezTo>
                    <a:pt x="10179" y="25683"/>
                    <a:pt x="8674" y="26088"/>
                    <a:pt x="7253" y="26088"/>
                  </a:cubicBezTo>
                  <a:cubicBezTo>
                    <a:pt x="6689" y="26088"/>
                    <a:pt x="6138" y="26024"/>
                    <a:pt x="5618" y="25865"/>
                  </a:cubicBezTo>
                  <a:cubicBezTo>
                    <a:pt x="2751" y="24987"/>
                    <a:pt x="1857" y="21801"/>
                    <a:pt x="2369" y="19152"/>
                  </a:cubicBezTo>
                  <a:cubicBezTo>
                    <a:pt x="3035" y="15703"/>
                    <a:pt x="5430" y="12357"/>
                    <a:pt x="7746" y="9811"/>
                  </a:cubicBezTo>
                  <a:cubicBezTo>
                    <a:pt x="9896" y="7451"/>
                    <a:pt x="12421" y="5463"/>
                    <a:pt x="15205" y="3907"/>
                  </a:cubicBezTo>
                  <a:cubicBezTo>
                    <a:pt x="18192" y="2239"/>
                    <a:pt x="21344" y="1496"/>
                    <a:pt x="24535" y="408"/>
                  </a:cubicBezTo>
                  <a:cubicBezTo>
                    <a:pt x="24745" y="336"/>
                    <a:pt x="24731" y="1"/>
                    <a:pt x="2448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0"/>
            <p:cNvSpPr/>
            <p:nvPr/>
          </p:nvSpPr>
          <p:spPr>
            <a:xfrm>
              <a:off x="3788137" y="-846141"/>
              <a:ext cx="1526292" cy="1407667"/>
            </a:xfrm>
            <a:custGeom>
              <a:avLst/>
              <a:gdLst/>
              <a:ahLst/>
              <a:cxnLst/>
              <a:rect l="l" t="t" r="r" b="b"/>
              <a:pathLst>
                <a:path w="34109" h="31458" extrusionOk="0">
                  <a:moveTo>
                    <a:pt x="27899" y="0"/>
                  </a:moveTo>
                  <a:cubicBezTo>
                    <a:pt x="27811" y="0"/>
                    <a:pt x="27757" y="135"/>
                    <a:pt x="27850" y="177"/>
                  </a:cubicBezTo>
                  <a:cubicBezTo>
                    <a:pt x="32027" y="2118"/>
                    <a:pt x="33745" y="6807"/>
                    <a:pt x="32682" y="11133"/>
                  </a:cubicBezTo>
                  <a:cubicBezTo>
                    <a:pt x="31663" y="15268"/>
                    <a:pt x="28682" y="18776"/>
                    <a:pt x="25606" y="21590"/>
                  </a:cubicBezTo>
                  <a:cubicBezTo>
                    <a:pt x="22589" y="24351"/>
                    <a:pt x="19136" y="26625"/>
                    <a:pt x="15403" y="28299"/>
                  </a:cubicBezTo>
                  <a:cubicBezTo>
                    <a:pt x="12850" y="29444"/>
                    <a:pt x="9565" y="30727"/>
                    <a:pt x="6584" y="30727"/>
                  </a:cubicBezTo>
                  <a:cubicBezTo>
                    <a:pt x="4207" y="30727"/>
                    <a:pt x="2023" y="29911"/>
                    <a:pt x="557" y="27559"/>
                  </a:cubicBezTo>
                  <a:cubicBezTo>
                    <a:pt x="504" y="27474"/>
                    <a:pt x="416" y="27437"/>
                    <a:pt x="328" y="27437"/>
                  </a:cubicBezTo>
                  <a:cubicBezTo>
                    <a:pt x="164" y="27437"/>
                    <a:pt x="0" y="27566"/>
                    <a:pt x="67" y="27760"/>
                  </a:cubicBezTo>
                  <a:cubicBezTo>
                    <a:pt x="1065" y="30597"/>
                    <a:pt x="3599" y="31458"/>
                    <a:pt x="6284" y="31458"/>
                  </a:cubicBezTo>
                  <a:cubicBezTo>
                    <a:pt x="7998" y="31458"/>
                    <a:pt x="9773" y="31107"/>
                    <a:pt x="11251" y="30695"/>
                  </a:cubicBezTo>
                  <a:cubicBezTo>
                    <a:pt x="16845" y="29136"/>
                    <a:pt x="22049" y="26251"/>
                    <a:pt x="26275" y="22261"/>
                  </a:cubicBezTo>
                  <a:cubicBezTo>
                    <a:pt x="29816" y="18919"/>
                    <a:pt x="33299" y="14572"/>
                    <a:pt x="33745" y="9539"/>
                  </a:cubicBezTo>
                  <a:cubicBezTo>
                    <a:pt x="34108" y="5403"/>
                    <a:pt x="32060" y="1155"/>
                    <a:pt x="27924" y="4"/>
                  </a:cubicBezTo>
                  <a:cubicBezTo>
                    <a:pt x="27916" y="1"/>
                    <a:pt x="27907" y="0"/>
                    <a:pt x="2789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0"/>
            <p:cNvSpPr/>
            <p:nvPr/>
          </p:nvSpPr>
          <p:spPr>
            <a:xfrm>
              <a:off x="3728397" y="177035"/>
              <a:ext cx="46493" cy="57635"/>
            </a:xfrm>
            <a:custGeom>
              <a:avLst/>
              <a:gdLst/>
              <a:ahLst/>
              <a:cxnLst/>
              <a:rect l="l" t="t" r="r" b="b"/>
              <a:pathLst>
                <a:path w="1039" h="1288" extrusionOk="0">
                  <a:moveTo>
                    <a:pt x="546" y="0"/>
                  </a:moveTo>
                  <a:cubicBezTo>
                    <a:pt x="508" y="0"/>
                    <a:pt x="468" y="5"/>
                    <a:pt x="427" y="16"/>
                  </a:cubicBezTo>
                  <a:cubicBezTo>
                    <a:pt x="80" y="107"/>
                    <a:pt x="0" y="520"/>
                    <a:pt x="221" y="773"/>
                  </a:cubicBezTo>
                  <a:cubicBezTo>
                    <a:pt x="232" y="787"/>
                    <a:pt x="243" y="798"/>
                    <a:pt x="254" y="809"/>
                  </a:cubicBezTo>
                  <a:cubicBezTo>
                    <a:pt x="263" y="817"/>
                    <a:pt x="268" y="822"/>
                    <a:pt x="267" y="822"/>
                  </a:cubicBezTo>
                  <a:cubicBezTo>
                    <a:pt x="266" y="822"/>
                    <a:pt x="257" y="815"/>
                    <a:pt x="240" y="801"/>
                  </a:cubicBezTo>
                  <a:lnTo>
                    <a:pt x="240" y="801"/>
                  </a:lnTo>
                  <a:cubicBezTo>
                    <a:pt x="245" y="831"/>
                    <a:pt x="273" y="875"/>
                    <a:pt x="284" y="905"/>
                  </a:cubicBezTo>
                  <a:cubicBezTo>
                    <a:pt x="314" y="974"/>
                    <a:pt x="342" y="1046"/>
                    <a:pt x="372" y="1115"/>
                  </a:cubicBezTo>
                  <a:cubicBezTo>
                    <a:pt x="417" y="1222"/>
                    <a:pt x="556" y="1288"/>
                    <a:pt x="676" y="1288"/>
                  </a:cubicBezTo>
                  <a:cubicBezTo>
                    <a:pt x="704" y="1288"/>
                    <a:pt x="731" y="1284"/>
                    <a:pt x="755" y="1277"/>
                  </a:cubicBezTo>
                  <a:cubicBezTo>
                    <a:pt x="884" y="1236"/>
                    <a:pt x="1027" y="1101"/>
                    <a:pt x="1011" y="949"/>
                  </a:cubicBezTo>
                  <a:lnTo>
                    <a:pt x="983" y="724"/>
                  </a:lnTo>
                  <a:cubicBezTo>
                    <a:pt x="981" y="685"/>
                    <a:pt x="975" y="649"/>
                    <a:pt x="972" y="611"/>
                  </a:cubicBezTo>
                  <a:cubicBezTo>
                    <a:pt x="967" y="622"/>
                    <a:pt x="964" y="633"/>
                    <a:pt x="958" y="641"/>
                  </a:cubicBezTo>
                  <a:cubicBezTo>
                    <a:pt x="967" y="622"/>
                    <a:pt x="972" y="600"/>
                    <a:pt x="978" y="578"/>
                  </a:cubicBezTo>
                  <a:cubicBezTo>
                    <a:pt x="1039" y="286"/>
                    <a:pt x="835" y="0"/>
                    <a:pt x="54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0"/>
            <p:cNvSpPr/>
            <p:nvPr/>
          </p:nvSpPr>
          <p:spPr>
            <a:xfrm>
              <a:off x="3721014" y="-58566"/>
              <a:ext cx="61036" cy="41123"/>
            </a:xfrm>
            <a:custGeom>
              <a:avLst/>
              <a:gdLst/>
              <a:ahLst/>
              <a:cxnLst/>
              <a:rect l="l" t="t" r="r" b="b"/>
              <a:pathLst>
                <a:path w="1364" h="919" extrusionOk="0">
                  <a:moveTo>
                    <a:pt x="885" y="0"/>
                  </a:moveTo>
                  <a:cubicBezTo>
                    <a:pt x="856" y="0"/>
                    <a:pt x="828" y="2"/>
                    <a:pt x="799" y="6"/>
                  </a:cubicBezTo>
                  <a:cubicBezTo>
                    <a:pt x="716" y="17"/>
                    <a:pt x="655" y="55"/>
                    <a:pt x="598" y="102"/>
                  </a:cubicBezTo>
                  <a:cubicBezTo>
                    <a:pt x="507" y="135"/>
                    <a:pt x="416" y="168"/>
                    <a:pt x="325" y="201"/>
                  </a:cubicBezTo>
                  <a:cubicBezTo>
                    <a:pt x="146" y="267"/>
                    <a:pt x="0" y="446"/>
                    <a:pt x="61" y="650"/>
                  </a:cubicBezTo>
                  <a:cubicBezTo>
                    <a:pt x="116" y="826"/>
                    <a:pt x="259" y="918"/>
                    <a:pt x="429" y="918"/>
                  </a:cubicBezTo>
                  <a:cubicBezTo>
                    <a:pt x="455" y="918"/>
                    <a:pt x="482" y="916"/>
                    <a:pt x="510" y="912"/>
                  </a:cubicBezTo>
                  <a:cubicBezTo>
                    <a:pt x="606" y="898"/>
                    <a:pt x="699" y="881"/>
                    <a:pt x="796" y="867"/>
                  </a:cubicBezTo>
                  <a:cubicBezTo>
                    <a:pt x="829" y="872"/>
                    <a:pt x="862" y="876"/>
                    <a:pt x="895" y="876"/>
                  </a:cubicBezTo>
                  <a:cubicBezTo>
                    <a:pt x="935" y="876"/>
                    <a:pt x="975" y="870"/>
                    <a:pt x="1016" y="854"/>
                  </a:cubicBezTo>
                  <a:cubicBezTo>
                    <a:pt x="1129" y="807"/>
                    <a:pt x="1220" y="760"/>
                    <a:pt x="1283" y="653"/>
                  </a:cubicBezTo>
                  <a:cubicBezTo>
                    <a:pt x="1338" y="559"/>
                    <a:pt x="1363" y="424"/>
                    <a:pt x="1330" y="320"/>
                  </a:cubicBezTo>
                  <a:cubicBezTo>
                    <a:pt x="1262" y="99"/>
                    <a:pt x="1090" y="0"/>
                    <a:pt x="885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0"/>
            <p:cNvSpPr/>
            <p:nvPr/>
          </p:nvSpPr>
          <p:spPr>
            <a:xfrm>
              <a:off x="3836062" y="-1048047"/>
              <a:ext cx="1450535" cy="754174"/>
            </a:xfrm>
            <a:custGeom>
              <a:avLst/>
              <a:gdLst/>
              <a:ahLst/>
              <a:cxnLst/>
              <a:rect l="l" t="t" r="r" b="b"/>
              <a:pathLst>
                <a:path w="32416" h="16854" extrusionOk="0">
                  <a:moveTo>
                    <a:pt x="22731" y="1"/>
                  </a:moveTo>
                  <a:cubicBezTo>
                    <a:pt x="20938" y="1"/>
                    <a:pt x="19145" y="326"/>
                    <a:pt x="17591" y="920"/>
                  </a:cubicBezTo>
                  <a:cubicBezTo>
                    <a:pt x="10386" y="3671"/>
                    <a:pt x="4092" y="10045"/>
                    <a:pt x="114" y="16509"/>
                  </a:cubicBezTo>
                  <a:cubicBezTo>
                    <a:pt x="1" y="16691"/>
                    <a:pt x="157" y="16853"/>
                    <a:pt x="322" y="16853"/>
                  </a:cubicBezTo>
                  <a:cubicBezTo>
                    <a:pt x="394" y="16853"/>
                    <a:pt x="468" y="16822"/>
                    <a:pt x="521" y="16749"/>
                  </a:cubicBezTo>
                  <a:cubicBezTo>
                    <a:pt x="4271" y="11548"/>
                    <a:pt x="8665" y="6790"/>
                    <a:pt x="14186" y="3428"/>
                  </a:cubicBezTo>
                  <a:cubicBezTo>
                    <a:pt x="16822" y="1825"/>
                    <a:pt x="20060" y="767"/>
                    <a:pt x="23097" y="767"/>
                  </a:cubicBezTo>
                  <a:cubicBezTo>
                    <a:pt x="26974" y="767"/>
                    <a:pt x="30524" y="2491"/>
                    <a:pt x="32074" y="7008"/>
                  </a:cubicBezTo>
                  <a:cubicBezTo>
                    <a:pt x="32103" y="7090"/>
                    <a:pt x="32167" y="7127"/>
                    <a:pt x="32230" y="7127"/>
                  </a:cubicBezTo>
                  <a:cubicBezTo>
                    <a:pt x="32323" y="7127"/>
                    <a:pt x="32415" y="7048"/>
                    <a:pt x="32396" y="6922"/>
                  </a:cubicBezTo>
                  <a:cubicBezTo>
                    <a:pt x="31640" y="2014"/>
                    <a:pt x="27187" y="1"/>
                    <a:pt x="2273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0"/>
            <p:cNvSpPr/>
            <p:nvPr/>
          </p:nvSpPr>
          <p:spPr>
            <a:xfrm>
              <a:off x="5354202" y="-598547"/>
              <a:ext cx="51191" cy="60230"/>
            </a:xfrm>
            <a:custGeom>
              <a:avLst/>
              <a:gdLst/>
              <a:ahLst/>
              <a:cxnLst/>
              <a:rect l="l" t="t" r="r" b="b"/>
              <a:pathLst>
                <a:path w="1144" h="1346" extrusionOk="0">
                  <a:moveTo>
                    <a:pt x="578" y="1"/>
                  </a:moveTo>
                  <a:cubicBezTo>
                    <a:pt x="536" y="1"/>
                    <a:pt x="495" y="7"/>
                    <a:pt x="455" y="19"/>
                  </a:cubicBezTo>
                  <a:cubicBezTo>
                    <a:pt x="204" y="96"/>
                    <a:pt x="1" y="366"/>
                    <a:pt x="89" y="638"/>
                  </a:cubicBezTo>
                  <a:cubicBezTo>
                    <a:pt x="138" y="781"/>
                    <a:pt x="177" y="933"/>
                    <a:pt x="259" y="1065"/>
                  </a:cubicBezTo>
                  <a:cubicBezTo>
                    <a:pt x="344" y="1205"/>
                    <a:pt x="520" y="1346"/>
                    <a:pt x="699" y="1346"/>
                  </a:cubicBezTo>
                  <a:cubicBezTo>
                    <a:pt x="731" y="1346"/>
                    <a:pt x="762" y="1342"/>
                    <a:pt x="794" y="1332"/>
                  </a:cubicBezTo>
                  <a:cubicBezTo>
                    <a:pt x="1000" y="1269"/>
                    <a:pt x="1118" y="1062"/>
                    <a:pt x="1132" y="856"/>
                  </a:cubicBezTo>
                  <a:cubicBezTo>
                    <a:pt x="1143" y="696"/>
                    <a:pt x="1102" y="536"/>
                    <a:pt x="1072" y="382"/>
                  </a:cubicBezTo>
                  <a:cubicBezTo>
                    <a:pt x="1030" y="162"/>
                    <a:pt x="799" y="1"/>
                    <a:pt x="57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0"/>
            <p:cNvSpPr/>
            <p:nvPr/>
          </p:nvSpPr>
          <p:spPr>
            <a:xfrm>
              <a:off x="5369506" y="-365855"/>
              <a:ext cx="47343" cy="57143"/>
            </a:xfrm>
            <a:custGeom>
              <a:avLst/>
              <a:gdLst/>
              <a:ahLst/>
              <a:cxnLst/>
              <a:rect l="l" t="t" r="r" b="b"/>
              <a:pathLst>
                <a:path w="1058" h="1277" extrusionOk="0">
                  <a:moveTo>
                    <a:pt x="525" y="0"/>
                  </a:moveTo>
                  <a:cubicBezTo>
                    <a:pt x="486" y="0"/>
                    <a:pt x="448" y="6"/>
                    <a:pt x="410" y="17"/>
                  </a:cubicBezTo>
                  <a:cubicBezTo>
                    <a:pt x="179" y="89"/>
                    <a:pt x="0" y="336"/>
                    <a:pt x="77" y="587"/>
                  </a:cubicBezTo>
                  <a:cubicBezTo>
                    <a:pt x="121" y="730"/>
                    <a:pt x="157" y="879"/>
                    <a:pt x="234" y="1008"/>
                  </a:cubicBezTo>
                  <a:cubicBezTo>
                    <a:pt x="309" y="1142"/>
                    <a:pt x="479" y="1276"/>
                    <a:pt x="649" y="1276"/>
                  </a:cubicBezTo>
                  <a:cubicBezTo>
                    <a:pt x="678" y="1276"/>
                    <a:pt x="707" y="1273"/>
                    <a:pt x="735" y="1264"/>
                  </a:cubicBezTo>
                  <a:cubicBezTo>
                    <a:pt x="925" y="1204"/>
                    <a:pt x="1038" y="1008"/>
                    <a:pt x="1049" y="818"/>
                  </a:cubicBezTo>
                  <a:cubicBezTo>
                    <a:pt x="1057" y="661"/>
                    <a:pt x="1013" y="504"/>
                    <a:pt x="983" y="353"/>
                  </a:cubicBezTo>
                  <a:cubicBezTo>
                    <a:pt x="939" y="151"/>
                    <a:pt x="731" y="0"/>
                    <a:pt x="525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0"/>
            <p:cNvSpPr/>
            <p:nvPr/>
          </p:nvSpPr>
          <p:spPr>
            <a:xfrm>
              <a:off x="5262288" y="-85505"/>
              <a:ext cx="64481" cy="47925"/>
            </a:xfrm>
            <a:custGeom>
              <a:avLst/>
              <a:gdLst/>
              <a:ahLst/>
              <a:cxnLst/>
              <a:rect l="l" t="t" r="r" b="b"/>
              <a:pathLst>
                <a:path w="1441" h="1071" extrusionOk="0">
                  <a:moveTo>
                    <a:pt x="890" y="0"/>
                  </a:moveTo>
                  <a:cubicBezTo>
                    <a:pt x="848" y="0"/>
                    <a:pt x="806" y="6"/>
                    <a:pt x="763" y="18"/>
                  </a:cubicBezTo>
                  <a:cubicBezTo>
                    <a:pt x="584" y="68"/>
                    <a:pt x="408" y="118"/>
                    <a:pt x="240" y="197"/>
                  </a:cubicBezTo>
                  <a:cubicBezTo>
                    <a:pt x="89" y="266"/>
                    <a:pt x="14" y="440"/>
                    <a:pt x="3" y="594"/>
                  </a:cubicBezTo>
                  <a:cubicBezTo>
                    <a:pt x="1" y="674"/>
                    <a:pt x="23" y="767"/>
                    <a:pt x="67" y="836"/>
                  </a:cubicBezTo>
                  <a:cubicBezTo>
                    <a:pt x="146" y="960"/>
                    <a:pt x="287" y="1071"/>
                    <a:pt x="444" y="1071"/>
                  </a:cubicBezTo>
                  <a:cubicBezTo>
                    <a:pt x="451" y="1071"/>
                    <a:pt x="459" y="1071"/>
                    <a:pt x="466" y="1070"/>
                  </a:cubicBezTo>
                  <a:cubicBezTo>
                    <a:pt x="653" y="1056"/>
                    <a:pt x="829" y="1012"/>
                    <a:pt x="1011" y="971"/>
                  </a:cubicBezTo>
                  <a:cubicBezTo>
                    <a:pt x="1264" y="913"/>
                    <a:pt x="1441" y="621"/>
                    <a:pt x="1366" y="371"/>
                  </a:cubicBezTo>
                  <a:lnTo>
                    <a:pt x="1364" y="371"/>
                  </a:lnTo>
                  <a:cubicBezTo>
                    <a:pt x="1301" y="160"/>
                    <a:pt x="1108" y="0"/>
                    <a:pt x="890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0"/>
            <p:cNvSpPr/>
            <p:nvPr/>
          </p:nvSpPr>
          <p:spPr>
            <a:xfrm>
              <a:off x="3331298" y="-656094"/>
              <a:ext cx="1809992" cy="1626079"/>
            </a:xfrm>
            <a:custGeom>
              <a:avLst/>
              <a:gdLst/>
              <a:ahLst/>
              <a:cxnLst/>
              <a:rect l="l" t="t" r="r" b="b"/>
              <a:pathLst>
                <a:path w="40449" h="36339" extrusionOk="0">
                  <a:moveTo>
                    <a:pt x="14130" y="1"/>
                  </a:moveTo>
                  <a:cubicBezTo>
                    <a:pt x="14060" y="1"/>
                    <a:pt x="13990" y="24"/>
                    <a:pt x="13932" y="80"/>
                  </a:cubicBezTo>
                  <a:cubicBezTo>
                    <a:pt x="9100" y="4639"/>
                    <a:pt x="5824" y="10870"/>
                    <a:pt x="3924" y="17180"/>
                  </a:cubicBezTo>
                  <a:cubicBezTo>
                    <a:pt x="2448" y="22092"/>
                    <a:pt x="1" y="31007"/>
                    <a:pt x="4954" y="34732"/>
                  </a:cubicBezTo>
                  <a:cubicBezTo>
                    <a:pt x="6493" y="35890"/>
                    <a:pt x="8248" y="36339"/>
                    <a:pt x="10086" y="36339"/>
                  </a:cubicBezTo>
                  <a:cubicBezTo>
                    <a:pt x="14465" y="36339"/>
                    <a:pt x="19316" y="33790"/>
                    <a:pt x="22842" y="32199"/>
                  </a:cubicBezTo>
                  <a:cubicBezTo>
                    <a:pt x="29802" y="29058"/>
                    <a:pt x="35768" y="24683"/>
                    <a:pt x="40311" y="18510"/>
                  </a:cubicBezTo>
                  <a:cubicBezTo>
                    <a:pt x="40448" y="18324"/>
                    <a:pt x="40250" y="18097"/>
                    <a:pt x="40058" y="18097"/>
                  </a:cubicBezTo>
                  <a:cubicBezTo>
                    <a:pt x="39996" y="18097"/>
                    <a:pt x="39934" y="18121"/>
                    <a:pt x="39885" y="18180"/>
                  </a:cubicBezTo>
                  <a:cubicBezTo>
                    <a:pt x="35945" y="22874"/>
                    <a:pt x="31231" y="26831"/>
                    <a:pt x="25785" y="29669"/>
                  </a:cubicBezTo>
                  <a:cubicBezTo>
                    <a:pt x="22630" y="31316"/>
                    <a:pt x="19312" y="32676"/>
                    <a:pt x="15970" y="33882"/>
                  </a:cubicBezTo>
                  <a:cubicBezTo>
                    <a:pt x="14131" y="34545"/>
                    <a:pt x="11996" y="35203"/>
                    <a:pt x="9949" y="35203"/>
                  </a:cubicBezTo>
                  <a:cubicBezTo>
                    <a:pt x="8416" y="35203"/>
                    <a:pt x="6933" y="34834"/>
                    <a:pt x="5661" y="33821"/>
                  </a:cubicBezTo>
                  <a:cubicBezTo>
                    <a:pt x="876" y="30008"/>
                    <a:pt x="4053" y="20209"/>
                    <a:pt x="5771" y="15374"/>
                  </a:cubicBezTo>
                  <a:cubicBezTo>
                    <a:pt x="7743" y="9832"/>
                    <a:pt x="10881" y="5096"/>
                    <a:pt x="14406" y="446"/>
                  </a:cubicBezTo>
                  <a:cubicBezTo>
                    <a:pt x="14566" y="233"/>
                    <a:pt x="14349" y="1"/>
                    <a:pt x="14130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0"/>
            <p:cNvSpPr/>
            <p:nvPr/>
          </p:nvSpPr>
          <p:spPr>
            <a:xfrm>
              <a:off x="3529669" y="243800"/>
              <a:ext cx="410111" cy="517818"/>
            </a:xfrm>
            <a:custGeom>
              <a:avLst/>
              <a:gdLst/>
              <a:ahLst/>
              <a:cxnLst/>
              <a:rect l="l" t="t" r="r" b="b"/>
              <a:pathLst>
                <a:path w="9165" h="11572" extrusionOk="0">
                  <a:moveTo>
                    <a:pt x="2225" y="1"/>
                  </a:moveTo>
                  <a:cubicBezTo>
                    <a:pt x="2145" y="1"/>
                    <a:pt x="2063" y="43"/>
                    <a:pt x="2024" y="137"/>
                  </a:cubicBezTo>
                  <a:cubicBezTo>
                    <a:pt x="804" y="3177"/>
                    <a:pt x="0" y="7425"/>
                    <a:pt x="2646" y="10000"/>
                  </a:cubicBezTo>
                  <a:cubicBezTo>
                    <a:pt x="3612" y="10939"/>
                    <a:pt x="5014" y="11572"/>
                    <a:pt x="6353" y="11572"/>
                  </a:cubicBezTo>
                  <a:cubicBezTo>
                    <a:pt x="7347" y="11572"/>
                    <a:pt x="8306" y="11224"/>
                    <a:pt x="9028" y="10393"/>
                  </a:cubicBezTo>
                  <a:lnTo>
                    <a:pt x="9028" y="10391"/>
                  </a:lnTo>
                  <a:cubicBezTo>
                    <a:pt x="9164" y="10234"/>
                    <a:pt x="9047" y="9980"/>
                    <a:pt x="8868" y="9980"/>
                  </a:cubicBezTo>
                  <a:cubicBezTo>
                    <a:pt x="8829" y="9980"/>
                    <a:pt x="8787" y="9992"/>
                    <a:pt x="8745" y="10019"/>
                  </a:cubicBezTo>
                  <a:cubicBezTo>
                    <a:pt x="7959" y="10526"/>
                    <a:pt x="7084" y="10772"/>
                    <a:pt x="6221" y="10772"/>
                  </a:cubicBezTo>
                  <a:cubicBezTo>
                    <a:pt x="4750" y="10772"/>
                    <a:pt x="3315" y="10056"/>
                    <a:pt x="2418" y="8692"/>
                  </a:cubicBezTo>
                  <a:cubicBezTo>
                    <a:pt x="738" y="6134"/>
                    <a:pt x="1559" y="2940"/>
                    <a:pt x="2412" y="245"/>
                  </a:cubicBezTo>
                  <a:cubicBezTo>
                    <a:pt x="2460" y="95"/>
                    <a:pt x="2346" y="1"/>
                    <a:pt x="222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0"/>
            <p:cNvSpPr/>
            <p:nvPr/>
          </p:nvSpPr>
          <p:spPr>
            <a:xfrm>
              <a:off x="4037744" y="-137905"/>
              <a:ext cx="1048300" cy="547888"/>
            </a:xfrm>
            <a:custGeom>
              <a:avLst/>
              <a:gdLst/>
              <a:ahLst/>
              <a:cxnLst/>
              <a:rect l="l" t="t" r="r" b="b"/>
              <a:pathLst>
                <a:path w="23427" h="12244" extrusionOk="0">
                  <a:moveTo>
                    <a:pt x="23068" y="0"/>
                  </a:moveTo>
                  <a:cubicBezTo>
                    <a:pt x="23007" y="0"/>
                    <a:pt x="22945" y="25"/>
                    <a:pt x="22894" y="83"/>
                  </a:cubicBezTo>
                  <a:cubicBezTo>
                    <a:pt x="19970" y="3395"/>
                    <a:pt x="17192" y="6368"/>
                    <a:pt x="13250" y="8524"/>
                  </a:cubicBezTo>
                  <a:cubicBezTo>
                    <a:pt x="9180" y="10749"/>
                    <a:pt x="4676" y="11900"/>
                    <a:pt x="61" y="12148"/>
                  </a:cubicBezTo>
                  <a:cubicBezTo>
                    <a:pt x="4" y="12150"/>
                    <a:pt x="1" y="12238"/>
                    <a:pt x="59" y="12238"/>
                  </a:cubicBezTo>
                  <a:cubicBezTo>
                    <a:pt x="234" y="12242"/>
                    <a:pt x="410" y="12244"/>
                    <a:pt x="587" y="12244"/>
                  </a:cubicBezTo>
                  <a:cubicBezTo>
                    <a:pt x="9153" y="12244"/>
                    <a:pt x="18800" y="7934"/>
                    <a:pt x="23313" y="408"/>
                  </a:cubicBezTo>
                  <a:cubicBezTo>
                    <a:pt x="23426" y="218"/>
                    <a:pt x="23249" y="0"/>
                    <a:pt x="23068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0"/>
            <p:cNvSpPr/>
            <p:nvPr/>
          </p:nvSpPr>
          <p:spPr>
            <a:xfrm>
              <a:off x="5081817" y="-373865"/>
              <a:ext cx="78129" cy="58709"/>
            </a:xfrm>
            <a:custGeom>
              <a:avLst/>
              <a:gdLst/>
              <a:ahLst/>
              <a:cxnLst/>
              <a:rect l="l" t="t" r="r" b="b"/>
              <a:pathLst>
                <a:path w="1746" h="1312" extrusionOk="0">
                  <a:moveTo>
                    <a:pt x="1088" y="1"/>
                  </a:moveTo>
                  <a:cubicBezTo>
                    <a:pt x="1007" y="1"/>
                    <a:pt x="923" y="14"/>
                    <a:pt x="837" y="36"/>
                  </a:cubicBezTo>
                  <a:lnTo>
                    <a:pt x="534" y="113"/>
                  </a:lnTo>
                  <a:cubicBezTo>
                    <a:pt x="226" y="193"/>
                    <a:pt x="0" y="540"/>
                    <a:pt x="99" y="857"/>
                  </a:cubicBezTo>
                  <a:cubicBezTo>
                    <a:pt x="181" y="1122"/>
                    <a:pt x="418" y="1311"/>
                    <a:pt x="689" y="1311"/>
                  </a:cubicBezTo>
                  <a:cubicBezTo>
                    <a:pt x="739" y="1311"/>
                    <a:pt x="789" y="1305"/>
                    <a:pt x="840" y="1292"/>
                  </a:cubicBezTo>
                  <a:lnTo>
                    <a:pt x="1143" y="1215"/>
                  </a:lnTo>
                  <a:cubicBezTo>
                    <a:pt x="1404" y="1146"/>
                    <a:pt x="1603" y="1014"/>
                    <a:pt x="1688" y="741"/>
                  </a:cubicBezTo>
                  <a:cubicBezTo>
                    <a:pt x="1746" y="551"/>
                    <a:pt x="1685" y="323"/>
                    <a:pt x="1542" y="185"/>
                  </a:cubicBezTo>
                  <a:cubicBezTo>
                    <a:pt x="1405" y="54"/>
                    <a:pt x="1253" y="1"/>
                    <a:pt x="108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0"/>
            <p:cNvSpPr/>
            <p:nvPr/>
          </p:nvSpPr>
          <p:spPr>
            <a:xfrm>
              <a:off x="4213337" y="-449400"/>
              <a:ext cx="220963" cy="294618"/>
            </a:xfrm>
            <a:custGeom>
              <a:avLst/>
              <a:gdLst/>
              <a:ahLst/>
              <a:cxnLst/>
              <a:rect l="l" t="t" r="r" b="b"/>
              <a:pathLst>
                <a:path w="4938" h="6584" extrusionOk="0">
                  <a:moveTo>
                    <a:pt x="4831" y="0"/>
                  </a:moveTo>
                  <a:cubicBezTo>
                    <a:pt x="4820" y="0"/>
                    <a:pt x="4810" y="3"/>
                    <a:pt x="4799" y="9"/>
                  </a:cubicBezTo>
                  <a:cubicBezTo>
                    <a:pt x="2453" y="1311"/>
                    <a:pt x="526" y="3773"/>
                    <a:pt x="17" y="6441"/>
                  </a:cubicBezTo>
                  <a:cubicBezTo>
                    <a:pt x="0" y="6528"/>
                    <a:pt x="64" y="6583"/>
                    <a:pt x="130" y="6583"/>
                  </a:cubicBezTo>
                  <a:cubicBezTo>
                    <a:pt x="173" y="6583"/>
                    <a:pt x="218" y="6559"/>
                    <a:pt x="240" y="6504"/>
                  </a:cubicBezTo>
                  <a:cubicBezTo>
                    <a:pt x="1250" y="3880"/>
                    <a:pt x="2635" y="1845"/>
                    <a:pt x="4885" y="119"/>
                  </a:cubicBezTo>
                  <a:cubicBezTo>
                    <a:pt x="4938" y="77"/>
                    <a:pt x="4888" y="0"/>
                    <a:pt x="483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0"/>
            <p:cNvSpPr/>
            <p:nvPr/>
          </p:nvSpPr>
          <p:spPr>
            <a:xfrm>
              <a:off x="4356622" y="172068"/>
              <a:ext cx="77279" cy="50699"/>
            </a:xfrm>
            <a:custGeom>
              <a:avLst/>
              <a:gdLst/>
              <a:ahLst/>
              <a:cxnLst/>
              <a:rect l="l" t="t" r="r" b="b"/>
              <a:pathLst>
                <a:path w="1727" h="1133" extrusionOk="0">
                  <a:moveTo>
                    <a:pt x="646" y="0"/>
                  </a:moveTo>
                  <a:cubicBezTo>
                    <a:pt x="279" y="0"/>
                    <a:pt x="1" y="354"/>
                    <a:pt x="91" y="711"/>
                  </a:cubicBezTo>
                  <a:cubicBezTo>
                    <a:pt x="159" y="969"/>
                    <a:pt x="399" y="1133"/>
                    <a:pt x="649" y="1133"/>
                  </a:cubicBezTo>
                  <a:cubicBezTo>
                    <a:pt x="743" y="1133"/>
                    <a:pt x="838" y="1110"/>
                    <a:pt x="925" y="1060"/>
                  </a:cubicBezTo>
                  <a:lnTo>
                    <a:pt x="1352" y="821"/>
                  </a:lnTo>
                  <a:cubicBezTo>
                    <a:pt x="1727" y="609"/>
                    <a:pt x="1570" y="6"/>
                    <a:pt x="1140" y="3"/>
                  </a:cubicBezTo>
                  <a:cubicBezTo>
                    <a:pt x="978" y="3"/>
                    <a:pt x="813" y="0"/>
                    <a:pt x="650" y="0"/>
                  </a:cubicBezTo>
                  <a:cubicBezTo>
                    <a:pt x="649" y="0"/>
                    <a:pt x="647" y="0"/>
                    <a:pt x="64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0"/>
            <p:cNvSpPr/>
            <p:nvPr/>
          </p:nvSpPr>
          <p:spPr>
            <a:xfrm>
              <a:off x="4076273" y="-1225296"/>
              <a:ext cx="1474699" cy="866893"/>
            </a:xfrm>
            <a:custGeom>
              <a:avLst/>
              <a:gdLst/>
              <a:ahLst/>
              <a:cxnLst/>
              <a:rect l="l" t="t" r="r" b="b"/>
              <a:pathLst>
                <a:path w="32956" h="19373" extrusionOk="0">
                  <a:moveTo>
                    <a:pt x="21325" y="1"/>
                  </a:moveTo>
                  <a:cubicBezTo>
                    <a:pt x="18586" y="1"/>
                    <a:pt x="15845" y="868"/>
                    <a:pt x="13347" y="1910"/>
                  </a:cubicBezTo>
                  <a:cubicBezTo>
                    <a:pt x="8581" y="3895"/>
                    <a:pt x="4115" y="6569"/>
                    <a:pt x="87" y="9793"/>
                  </a:cubicBezTo>
                  <a:cubicBezTo>
                    <a:pt x="0" y="9864"/>
                    <a:pt x="82" y="10003"/>
                    <a:pt x="175" y="10003"/>
                  </a:cubicBezTo>
                  <a:cubicBezTo>
                    <a:pt x="194" y="10003"/>
                    <a:pt x="214" y="9997"/>
                    <a:pt x="233" y="9983"/>
                  </a:cubicBezTo>
                  <a:cubicBezTo>
                    <a:pt x="6053" y="5801"/>
                    <a:pt x="13570" y="691"/>
                    <a:pt x="21015" y="583"/>
                  </a:cubicBezTo>
                  <a:cubicBezTo>
                    <a:pt x="21065" y="583"/>
                    <a:pt x="21116" y="582"/>
                    <a:pt x="21167" y="582"/>
                  </a:cubicBezTo>
                  <a:cubicBezTo>
                    <a:pt x="25744" y="582"/>
                    <a:pt x="29180" y="3533"/>
                    <a:pt x="30558" y="7816"/>
                  </a:cubicBezTo>
                  <a:cubicBezTo>
                    <a:pt x="31750" y="11533"/>
                    <a:pt x="31103" y="15352"/>
                    <a:pt x="31138" y="19162"/>
                  </a:cubicBezTo>
                  <a:cubicBezTo>
                    <a:pt x="31140" y="19293"/>
                    <a:pt x="31259" y="19373"/>
                    <a:pt x="31370" y="19373"/>
                  </a:cubicBezTo>
                  <a:cubicBezTo>
                    <a:pt x="31454" y="19373"/>
                    <a:pt x="31533" y="19327"/>
                    <a:pt x="31554" y="19223"/>
                  </a:cubicBezTo>
                  <a:cubicBezTo>
                    <a:pt x="32956" y="12359"/>
                    <a:pt x="32080" y="1875"/>
                    <a:pt x="23592" y="214"/>
                  </a:cubicBezTo>
                  <a:cubicBezTo>
                    <a:pt x="22840" y="67"/>
                    <a:pt x="22083" y="1"/>
                    <a:pt x="2132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6" name="Google Shape;916;p10"/>
          <p:cNvSpPr/>
          <p:nvPr/>
        </p:nvSpPr>
        <p:spPr>
          <a:xfrm>
            <a:off x="8661777" y="723827"/>
            <a:ext cx="300406" cy="300418"/>
          </a:xfrm>
          <a:custGeom>
            <a:avLst/>
            <a:gdLst/>
            <a:ahLst/>
            <a:cxnLst/>
            <a:rect l="l" t="t" r="r" b="b"/>
            <a:pathLst>
              <a:path w="4723" h="4723" extrusionOk="0">
                <a:moveTo>
                  <a:pt x="2297" y="0"/>
                </a:moveTo>
                <a:cubicBezTo>
                  <a:pt x="2297" y="0"/>
                  <a:pt x="2129" y="1091"/>
                  <a:pt x="2096" y="2101"/>
                </a:cubicBezTo>
                <a:cubicBezTo>
                  <a:pt x="1294" y="2159"/>
                  <a:pt x="0" y="2423"/>
                  <a:pt x="0" y="2423"/>
                </a:cubicBezTo>
                <a:cubicBezTo>
                  <a:pt x="0" y="2423"/>
                  <a:pt x="1082" y="2594"/>
                  <a:pt x="2090" y="2627"/>
                </a:cubicBezTo>
                <a:cubicBezTo>
                  <a:pt x="2112" y="3657"/>
                  <a:pt x="2297" y="4722"/>
                  <a:pt x="2297" y="4722"/>
                </a:cubicBezTo>
                <a:cubicBezTo>
                  <a:pt x="2297" y="4722"/>
                  <a:pt x="2561" y="3431"/>
                  <a:pt x="2621" y="2630"/>
                </a:cubicBezTo>
                <a:cubicBezTo>
                  <a:pt x="3651" y="2608"/>
                  <a:pt x="4722" y="2423"/>
                  <a:pt x="4722" y="2423"/>
                </a:cubicBezTo>
                <a:cubicBezTo>
                  <a:pt x="4722" y="2423"/>
                  <a:pt x="3420" y="2156"/>
                  <a:pt x="2621" y="2101"/>
                </a:cubicBezTo>
                <a:cubicBezTo>
                  <a:pt x="2564" y="1303"/>
                  <a:pt x="2297" y="0"/>
                  <a:pt x="229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7" name="Google Shape;917;p10"/>
          <p:cNvGrpSpPr/>
          <p:nvPr/>
        </p:nvGrpSpPr>
        <p:grpSpPr>
          <a:xfrm rot="2056389">
            <a:off x="4111275" y="4099507"/>
            <a:ext cx="1478898" cy="2893484"/>
            <a:chOff x="1901850" y="-1534375"/>
            <a:chExt cx="983032" cy="1923316"/>
          </a:xfrm>
        </p:grpSpPr>
        <p:sp>
          <p:nvSpPr>
            <p:cNvPr id="918" name="Google Shape;918;p10"/>
            <p:cNvSpPr/>
            <p:nvPr/>
          </p:nvSpPr>
          <p:spPr>
            <a:xfrm>
              <a:off x="2212987" y="-1247715"/>
              <a:ext cx="486898" cy="958402"/>
            </a:xfrm>
            <a:custGeom>
              <a:avLst/>
              <a:gdLst/>
              <a:ahLst/>
              <a:cxnLst/>
              <a:rect l="l" t="t" r="r" b="b"/>
              <a:pathLst>
                <a:path w="10881" h="21418" extrusionOk="0">
                  <a:moveTo>
                    <a:pt x="9762" y="1"/>
                  </a:moveTo>
                  <a:cubicBezTo>
                    <a:pt x="9725" y="1"/>
                    <a:pt x="9690" y="46"/>
                    <a:pt x="9711" y="88"/>
                  </a:cubicBezTo>
                  <a:cubicBezTo>
                    <a:pt x="10515" y="1687"/>
                    <a:pt x="10308" y="3777"/>
                    <a:pt x="10005" y="5481"/>
                  </a:cubicBezTo>
                  <a:cubicBezTo>
                    <a:pt x="9727" y="7040"/>
                    <a:pt x="9246" y="8548"/>
                    <a:pt x="8676" y="10024"/>
                  </a:cubicBezTo>
                  <a:cubicBezTo>
                    <a:pt x="7525" y="13011"/>
                    <a:pt x="6277" y="16260"/>
                    <a:pt x="4309" y="18818"/>
                  </a:cubicBezTo>
                  <a:cubicBezTo>
                    <a:pt x="3816" y="19460"/>
                    <a:pt x="3238" y="20187"/>
                    <a:pt x="2544" y="20622"/>
                  </a:cubicBezTo>
                  <a:cubicBezTo>
                    <a:pt x="2224" y="20821"/>
                    <a:pt x="1959" y="20906"/>
                    <a:pt x="1741" y="20906"/>
                  </a:cubicBezTo>
                  <a:cubicBezTo>
                    <a:pt x="864" y="20906"/>
                    <a:pt x="733" y="19543"/>
                    <a:pt x="793" y="18749"/>
                  </a:cubicBezTo>
                  <a:cubicBezTo>
                    <a:pt x="917" y="17119"/>
                    <a:pt x="1253" y="15503"/>
                    <a:pt x="1759" y="13953"/>
                  </a:cubicBezTo>
                  <a:cubicBezTo>
                    <a:pt x="2021" y="13152"/>
                    <a:pt x="2332" y="12367"/>
                    <a:pt x="2687" y="11605"/>
                  </a:cubicBezTo>
                  <a:cubicBezTo>
                    <a:pt x="2943" y="11057"/>
                    <a:pt x="3409" y="9724"/>
                    <a:pt x="3965" y="9396"/>
                  </a:cubicBezTo>
                  <a:cubicBezTo>
                    <a:pt x="4126" y="9301"/>
                    <a:pt x="4263" y="9258"/>
                    <a:pt x="4379" y="9258"/>
                  </a:cubicBezTo>
                  <a:cubicBezTo>
                    <a:pt x="5265" y="9258"/>
                    <a:pt x="4917" y="11752"/>
                    <a:pt x="4854" y="12139"/>
                  </a:cubicBezTo>
                  <a:cubicBezTo>
                    <a:pt x="4708" y="13039"/>
                    <a:pt x="4425" y="13895"/>
                    <a:pt x="4042" y="14724"/>
                  </a:cubicBezTo>
                  <a:cubicBezTo>
                    <a:pt x="4038" y="14730"/>
                    <a:pt x="4044" y="14736"/>
                    <a:pt x="4049" y="14736"/>
                  </a:cubicBezTo>
                  <a:cubicBezTo>
                    <a:pt x="4052" y="14736"/>
                    <a:pt x="4054" y="14735"/>
                    <a:pt x="4056" y="14732"/>
                  </a:cubicBezTo>
                  <a:cubicBezTo>
                    <a:pt x="4780" y="13295"/>
                    <a:pt x="5151" y="11731"/>
                    <a:pt x="5085" y="10118"/>
                  </a:cubicBezTo>
                  <a:cubicBezTo>
                    <a:pt x="5061" y="9530"/>
                    <a:pt x="4857" y="8940"/>
                    <a:pt x="4418" y="8940"/>
                  </a:cubicBezTo>
                  <a:cubicBezTo>
                    <a:pt x="4254" y="8940"/>
                    <a:pt x="4058" y="9021"/>
                    <a:pt x="3827" y="9215"/>
                  </a:cubicBezTo>
                  <a:cubicBezTo>
                    <a:pt x="3378" y="9589"/>
                    <a:pt x="3108" y="10203"/>
                    <a:pt x="2836" y="10701"/>
                  </a:cubicBezTo>
                  <a:cubicBezTo>
                    <a:pt x="2417" y="11464"/>
                    <a:pt x="2048" y="12252"/>
                    <a:pt x="1729" y="13058"/>
                  </a:cubicBezTo>
                  <a:cubicBezTo>
                    <a:pt x="1093" y="14658"/>
                    <a:pt x="653" y="16332"/>
                    <a:pt x="424" y="18039"/>
                  </a:cubicBezTo>
                  <a:cubicBezTo>
                    <a:pt x="295" y="19008"/>
                    <a:pt x="0" y="20553"/>
                    <a:pt x="991" y="21200"/>
                  </a:cubicBezTo>
                  <a:cubicBezTo>
                    <a:pt x="1226" y="21353"/>
                    <a:pt x="1467" y="21418"/>
                    <a:pt x="1707" y="21418"/>
                  </a:cubicBezTo>
                  <a:cubicBezTo>
                    <a:pt x="2609" y="21418"/>
                    <a:pt x="3499" y="20498"/>
                    <a:pt x="4045" y="19897"/>
                  </a:cubicBezTo>
                  <a:cubicBezTo>
                    <a:pt x="6333" y="17370"/>
                    <a:pt x="7613" y="13956"/>
                    <a:pt x="8871" y="10836"/>
                  </a:cubicBezTo>
                  <a:cubicBezTo>
                    <a:pt x="9648" y="8906"/>
                    <a:pt x="10339" y="6907"/>
                    <a:pt x="10575" y="4831"/>
                  </a:cubicBezTo>
                  <a:cubicBezTo>
                    <a:pt x="10757" y="3254"/>
                    <a:pt x="10881" y="1310"/>
                    <a:pt x="9799" y="19"/>
                  </a:cubicBezTo>
                  <a:cubicBezTo>
                    <a:pt x="9788" y="6"/>
                    <a:pt x="9775" y="1"/>
                    <a:pt x="9762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0"/>
            <p:cNvSpPr/>
            <p:nvPr/>
          </p:nvSpPr>
          <p:spPr>
            <a:xfrm>
              <a:off x="2019360" y="-1270045"/>
              <a:ext cx="745851" cy="1380684"/>
            </a:xfrm>
            <a:custGeom>
              <a:avLst/>
              <a:gdLst/>
              <a:ahLst/>
              <a:cxnLst/>
              <a:rect l="l" t="t" r="r" b="b"/>
              <a:pathLst>
                <a:path w="16668" h="30855" extrusionOk="0">
                  <a:moveTo>
                    <a:pt x="11899" y="0"/>
                  </a:moveTo>
                  <a:cubicBezTo>
                    <a:pt x="11888" y="0"/>
                    <a:pt x="11877" y="3"/>
                    <a:pt x="11865" y="11"/>
                  </a:cubicBezTo>
                  <a:cubicBezTo>
                    <a:pt x="8738" y="2211"/>
                    <a:pt x="6813" y="5702"/>
                    <a:pt x="5348" y="9149"/>
                  </a:cubicBezTo>
                  <a:cubicBezTo>
                    <a:pt x="3597" y="13274"/>
                    <a:pt x="1965" y="17671"/>
                    <a:pt x="1274" y="22109"/>
                  </a:cubicBezTo>
                  <a:cubicBezTo>
                    <a:pt x="939" y="24267"/>
                    <a:pt x="0" y="30855"/>
                    <a:pt x="3610" y="30855"/>
                  </a:cubicBezTo>
                  <a:cubicBezTo>
                    <a:pt x="3718" y="30855"/>
                    <a:pt x="3829" y="30849"/>
                    <a:pt x="3944" y="30837"/>
                  </a:cubicBezTo>
                  <a:cubicBezTo>
                    <a:pt x="5847" y="30641"/>
                    <a:pt x="7036" y="28692"/>
                    <a:pt x="8052" y="27285"/>
                  </a:cubicBezTo>
                  <a:cubicBezTo>
                    <a:pt x="9332" y="25518"/>
                    <a:pt x="10494" y="23670"/>
                    <a:pt x="11546" y="21757"/>
                  </a:cubicBezTo>
                  <a:cubicBezTo>
                    <a:pt x="13878" y="17508"/>
                    <a:pt x="15808" y="12839"/>
                    <a:pt x="16656" y="8051"/>
                  </a:cubicBezTo>
                  <a:cubicBezTo>
                    <a:pt x="16668" y="7979"/>
                    <a:pt x="16610" y="7932"/>
                    <a:pt x="16556" y="7932"/>
                  </a:cubicBezTo>
                  <a:cubicBezTo>
                    <a:pt x="16520" y="7932"/>
                    <a:pt x="16486" y="7952"/>
                    <a:pt x="16474" y="7998"/>
                  </a:cubicBezTo>
                  <a:cubicBezTo>
                    <a:pt x="14434" y="15471"/>
                    <a:pt x="11502" y="22651"/>
                    <a:pt x="6436" y="28626"/>
                  </a:cubicBezTo>
                  <a:cubicBezTo>
                    <a:pt x="5761" y="29424"/>
                    <a:pt x="4935" y="30226"/>
                    <a:pt x="3840" y="30297"/>
                  </a:cubicBezTo>
                  <a:cubicBezTo>
                    <a:pt x="3786" y="30301"/>
                    <a:pt x="3733" y="30303"/>
                    <a:pt x="3681" y="30303"/>
                  </a:cubicBezTo>
                  <a:cubicBezTo>
                    <a:pt x="2364" y="30303"/>
                    <a:pt x="1839" y="29142"/>
                    <a:pt x="1656" y="27976"/>
                  </a:cubicBezTo>
                  <a:cubicBezTo>
                    <a:pt x="1323" y="25851"/>
                    <a:pt x="1497" y="23607"/>
                    <a:pt x="1868" y="21498"/>
                  </a:cubicBezTo>
                  <a:cubicBezTo>
                    <a:pt x="2554" y="17616"/>
                    <a:pt x="3917" y="13819"/>
                    <a:pt x="5376" y="10168"/>
                  </a:cubicBezTo>
                  <a:cubicBezTo>
                    <a:pt x="6896" y="6368"/>
                    <a:pt x="8878" y="2877"/>
                    <a:pt x="11945" y="116"/>
                  </a:cubicBezTo>
                  <a:cubicBezTo>
                    <a:pt x="11993" y="75"/>
                    <a:pt x="11951" y="0"/>
                    <a:pt x="1189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10"/>
            <p:cNvSpPr/>
            <p:nvPr/>
          </p:nvSpPr>
          <p:spPr>
            <a:xfrm>
              <a:off x="2136243" y="-1534375"/>
              <a:ext cx="683921" cy="782186"/>
            </a:xfrm>
            <a:custGeom>
              <a:avLst/>
              <a:gdLst/>
              <a:ahLst/>
              <a:cxnLst/>
              <a:rect l="l" t="t" r="r" b="b"/>
              <a:pathLst>
                <a:path w="15284" h="17480" extrusionOk="0">
                  <a:moveTo>
                    <a:pt x="11472" y="0"/>
                  </a:moveTo>
                  <a:cubicBezTo>
                    <a:pt x="10478" y="0"/>
                    <a:pt x="9626" y="687"/>
                    <a:pt x="8970" y="1383"/>
                  </a:cubicBezTo>
                  <a:cubicBezTo>
                    <a:pt x="6941" y="3537"/>
                    <a:pt x="5258" y="6158"/>
                    <a:pt x="3794" y="8715"/>
                  </a:cubicBezTo>
                  <a:cubicBezTo>
                    <a:pt x="2249" y="11414"/>
                    <a:pt x="875" y="14307"/>
                    <a:pt x="30" y="17308"/>
                  </a:cubicBezTo>
                  <a:cubicBezTo>
                    <a:pt x="1" y="17415"/>
                    <a:pt x="79" y="17480"/>
                    <a:pt x="161" y="17480"/>
                  </a:cubicBezTo>
                  <a:cubicBezTo>
                    <a:pt x="217" y="17480"/>
                    <a:pt x="274" y="17450"/>
                    <a:pt x="300" y="17383"/>
                  </a:cubicBezTo>
                  <a:cubicBezTo>
                    <a:pt x="2178" y="12628"/>
                    <a:pt x="4303" y="8115"/>
                    <a:pt x="7362" y="3991"/>
                  </a:cubicBezTo>
                  <a:cubicBezTo>
                    <a:pt x="8122" y="2967"/>
                    <a:pt x="8901" y="1824"/>
                    <a:pt x="9901" y="1017"/>
                  </a:cubicBezTo>
                  <a:cubicBezTo>
                    <a:pt x="10431" y="590"/>
                    <a:pt x="10976" y="393"/>
                    <a:pt x="11493" y="393"/>
                  </a:cubicBezTo>
                  <a:cubicBezTo>
                    <a:pt x="12351" y="393"/>
                    <a:pt x="13135" y="934"/>
                    <a:pt x="13664" y="1868"/>
                  </a:cubicBezTo>
                  <a:cubicBezTo>
                    <a:pt x="15044" y="4294"/>
                    <a:pt x="15090" y="7551"/>
                    <a:pt x="14628" y="10224"/>
                  </a:cubicBezTo>
                  <a:cubicBezTo>
                    <a:pt x="14625" y="10242"/>
                    <a:pt x="14639" y="10254"/>
                    <a:pt x="14653" y="10254"/>
                  </a:cubicBezTo>
                  <a:cubicBezTo>
                    <a:pt x="14662" y="10254"/>
                    <a:pt x="14671" y="10249"/>
                    <a:pt x="14675" y="10235"/>
                  </a:cubicBezTo>
                  <a:cubicBezTo>
                    <a:pt x="15283" y="7518"/>
                    <a:pt x="15184" y="4272"/>
                    <a:pt x="13849" y="1761"/>
                  </a:cubicBezTo>
                  <a:cubicBezTo>
                    <a:pt x="13411" y="935"/>
                    <a:pt x="12725" y="142"/>
                    <a:pt x="11748" y="18"/>
                  </a:cubicBezTo>
                  <a:cubicBezTo>
                    <a:pt x="11655" y="6"/>
                    <a:pt x="11563" y="0"/>
                    <a:pt x="11472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0"/>
            <p:cNvSpPr/>
            <p:nvPr/>
          </p:nvSpPr>
          <p:spPr>
            <a:xfrm>
              <a:off x="1901850" y="-586555"/>
              <a:ext cx="508779" cy="975496"/>
            </a:xfrm>
            <a:custGeom>
              <a:avLst/>
              <a:gdLst/>
              <a:ahLst/>
              <a:cxnLst/>
              <a:rect l="l" t="t" r="r" b="b"/>
              <a:pathLst>
                <a:path w="11370" h="21800" extrusionOk="0">
                  <a:moveTo>
                    <a:pt x="4281" y="0"/>
                  </a:moveTo>
                  <a:cubicBezTo>
                    <a:pt x="4274" y="0"/>
                    <a:pt x="4267" y="4"/>
                    <a:pt x="4263" y="12"/>
                  </a:cubicBezTo>
                  <a:cubicBezTo>
                    <a:pt x="1835" y="5494"/>
                    <a:pt x="1" y="12135"/>
                    <a:pt x="1380" y="18134"/>
                  </a:cubicBezTo>
                  <a:cubicBezTo>
                    <a:pt x="1765" y="19809"/>
                    <a:pt x="3035" y="21800"/>
                    <a:pt x="4837" y="21800"/>
                  </a:cubicBezTo>
                  <a:cubicBezTo>
                    <a:pt x="5165" y="21800"/>
                    <a:pt x="5512" y="21734"/>
                    <a:pt x="5874" y="21587"/>
                  </a:cubicBezTo>
                  <a:cubicBezTo>
                    <a:pt x="7077" y="21097"/>
                    <a:pt x="8085" y="19855"/>
                    <a:pt x="8900" y="18892"/>
                  </a:cubicBezTo>
                  <a:cubicBezTo>
                    <a:pt x="9858" y="17755"/>
                    <a:pt x="10656" y="16532"/>
                    <a:pt x="11328" y="15208"/>
                  </a:cubicBezTo>
                  <a:cubicBezTo>
                    <a:pt x="11370" y="15124"/>
                    <a:pt x="11300" y="15048"/>
                    <a:pt x="11229" y="15048"/>
                  </a:cubicBezTo>
                  <a:cubicBezTo>
                    <a:pt x="11198" y="15048"/>
                    <a:pt x="11166" y="15064"/>
                    <a:pt x="11144" y="15100"/>
                  </a:cubicBezTo>
                  <a:cubicBezTo>
                    <a:pt x="9907" y="17152"/>
                    <a:pt x="8291" y="19585"/>
                    <a:pt x="6251" y="20918"/>
                  </a:cubicBezTo>
                  <a:cubicBezTo>
                    <a:pt x="5800" y="21212"/>
                    <a:pt x="5338" y="21343"/>
                    <a:pt x="4890" y="21343"/>
                  </a:cubicBezTo>
                  <a:cubicBezTo>
                    <a:pt x="3817" y="21343"/>
                    <a:pt x="2826" y="20592"/>
                    <a:pt x="2278" y="19547"/>
                  </a:cubicBezTo>
                  <a:cubicBezTo>
                    <a:pt x="1634" y="18313"/>
                    <a:pt x="1455" y="16810"/>
                    <a:pt x="1331" y="15445"/>
                  </a:cubicBezTo>
                  <a:cubicBezTo>
                    <a:pt x="846" y="10095"/>
                    <a:pt x="2438" y="4968"/>
                    <a:pt x="4304" y="29"/>
                  </a:cubicBezTo>
                  <a:cubicBezTo>
                    <a:pt x="4310" y="13"/>
                    <a:pt x="4295" y="0"/>
                    <a:pt x="428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0"/>
            <p:cNvSpPr/>
            <p:nvPr/>
          </p:nvSpPr>
          <p:spPr>
            <a:xfrm>
              <a:off x="2717661" y="-1184172"/>
              <a:ext cx="167221" cy="707771"/>
            </a:xfrm>
            <a:custGeom>
              <a:avLst/>
              <a:gdLst/>
              <a:ahLst/>
              <a:cxnLst/>
              <a:rect l="l" t="t" r="r" b="b"/>
              <a:pathLst>
                <a:path w="3737" h="15817" extrusionOk="0">
                  <a:moveTo>
                    <a:pt x="3611" y="1"/>
                  </a:moveTo>
                  <a:cubicBezTo>
                    <a:pt x="3546" y="1"/>
                    <a:pt x="3478" y="44"/>
                    <a:pt x="3471" y="127"/>
                  </a:cubicBezTo>
                  <a:cubicBezTo>
                    <a:pt x="3039" y="5570"/>
                    <a:pt x="1985" y="10683"/>
                    <a:pt x="8" y="15782"/>
                  </a:cubicBezTo>
                  <a:cubicBezTo>
                    <a:pt x="0" y="15801"/>
                    <a:pt x="19" y="15817"/>
                    <a:pt x="37" y="15817"/>
                  </a:cubicBezTo>
                  <a:cubicBezTo>
                    <a:pt x="45" y="15817"/>
                    <a:pt x="53" y="15813"/>
                    <a:pt x="57" y="15804"/>
                  </a:cubicBezTo>
                  <a:cubicBezTo>
                    <a:pt x="2249" y="10958"/>
                    <a:pt x="3615" y="5457"/>
                    <a:pt x="3736" y="127"/>
                  </a:cubicBezTo>
                  <a:cubicBezTo>
                    <a:pt x="3737" y="42"/>
                    <a:pt x="3675" y="1"/>
                    <a:pt x="361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0"/>
            <p:cNvSpPr/>
            <p:nvPr/>
          </p:nvSpPr>
          <p:spPr>
            <a:xfrm>
              <a:off x="2452123" y="-1419103"/>
              <a:ext cx="289561" cy="195770"/>
            </a:xfrm>
            <a:custGeom>
              <a:avLst/>
              <a:gdLst/>
              <a:ahLst/>
              <a:cxnLst/>
              <a:rect l="l" t="t" r="r" b="b"/>
              <a:pathLst>
                <a:path w="6471" h="4375" extrusionOk="0">
                  <a:moveTo>
                    <a:pt x="3929" y="1"/>
                  </a:moveTo>
                  <a:cubicBezTo>
                    <a:pt x="3277" y="1"/>
                    <a:pt x="2734" y="502"/>
                    <a:pt x="2258" y="894"/>
                  </a:cubicBezTo>
                  <a:cubicBezTo>
                    <a:pt x="1385" y="1616"/>
                    <a:pt x="647" y="2442"/>
                    <a:pt x="11" y="3378"/>
                  </a:cubicBezTo>
                  <a:cubicBezTo>
                    <a:pt x="1" y="3390"/>
                    <a:pt x="15" y="3406"/>
                    <a:pt x="29" y="3406"/>
                  </a:cubicBezTo>
                  <a:cubicBezTo>
                    <a:pt x="34" y="3406"/>
                    <a:pt x="38" y="3404"/>
                    <a:pt x="41" y="3400"/>
                  </a:cubicBezTo>
                  <a:cubicBezTo>
                    <a:pt x="818" y="2411"/>
                    <a:pt x="1872" y="1087"/>
                    <a:pt x="3018" y="512"/>
                  </a:cubicBezTo>
                  <a:cubicBezTo>
                    <a:pt x="3374" y="333"/>
                    <a:pt x="3689" y="254"/>
                    <a:pt x="3970" y="254"/>
                  </a:cubicBezTo>
                  <a:cubicBezTo>
                    <a:pt x="5617" y="254"/>
                    <a:pt x="6047" y="2978"/>
                    <a:pt x="6214" y="4314"/>
                  </a:cubicBezTo>
                  <a:cubicBezTo>
                    <a:pt x="6220" y="4354"/>
                    <a:pt x="6251" y="4375"/>
                    <a:pt x="6282" y="4375"/>
                  </a:cubicBezTo>
                  <a:cubicBezTo>
                    <a:pt x="6312" y="4375"/>
                    <a:pt x="6341" y="4355"/>
                    <a:pt x="6344" y="4314"/>
                  </a:cubicBezTo>
                  <a:cubicBezTo>
                    <a:pt x="6470" y="2943"/>
                    <a:pt x="5757" y="154"/>
                    <a:pt x="4034" y="5"/>
                  </a:cubicBezTo>
                  <a:cubicBezTo>
                    <a:pt x="3998" y="2"/>
                    <a:pt x="3964" y="1"/>
                    <a:pt x="3929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0"/>
            <p:cNvSpPr/>
            <p:nvPr/>
          </p:nvSpPr>
          <p:spPr>
            <a:xfrm>
              <a:off x="2378915" y="-967276"/>
              <a:ext cx="217070" cy="510122"/>
            </a:xfrm>
            <a:custGeom>
              <a:avLst/>
              <a:gdLst/>
              <a:ahLst/>
              <a:cxnLst/>
              <a:rect l="l" t="t" r="r" b="b"/>
              <a:pathLst>
                <a:path w="4851" h="11400" extrusionOk="0">
                  <a:moveTo>
                    <a:pt x="4778" y="0"/>
                  </a:moveTo>
                  <a:cubicBezTo>
                    <a:pt x="4755" y="0"/>
                    <a:pt x="4731" y="13"/>
                    <a:pt x="4723" y="43"/>
                  </a:cubicBezTo>
                  <a:cubicBezTo>
                    <a:pt x="3503" y="3997"/>
                    <a:pt x="2005" y="7749"/>
                    <a:pt x="6" y="11378"/>
                  </a:cubicBezTo>
                  <a:cubicBezTo>
                    <a:pt x="1" y="11390"/>
                    <a:pt x="10" y="11399"/>
                    <a:pt x="20" y="11399"/>
                  </a:cubicBezTo>
                  <a:cubicBezTo>
                    <a:pt x="24" y="11399"/>
                    <a:pt x="28" y="11397"/>
                    <a:pt x="31" y="11392"/>
                  </a:cubicBezTo>
                  <a:cubicBezTo>
                    <a:pt x="2173" y="7928"/>
                    <a:pt x="3883" y="4044"/>
                    <a:pt x="4841" y="76"/>
                  </a:cubicBezTo>
                  <a:cubicBezTo>
                    <a:pt x="4851" y="30"/>
                    <a:pt x="4814" y="0"/>
                    <a:pt x="4778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0"/>
            <p:cNvSpPr/>
            <p:nvPr/>
          </p:nvSpPr>
          <p:spPr>
            <a:xfrm>
              <a:off x="2126220" y="-359098"/>
              <a:ext cx="165655" cy="276092"/>
            </a:xfrm>
            <a:custGeom>
              <a:avLst/>
              <a:gdLst/>
              <a:ahLst/>
              <a:cxnLst/>
              <a:rect l="l" t="t" r="r" b="b"/>
              <a:pathLst>
                <a:path w="3702" h="6170" extrusionOk="0">
                  <a:moveTo>
                    <a:pt x="1023" y="1"/>
                  </a:moveTo>
                  <a:cubicBezTo>
                    <a:pt x="1013" y="1"/>
                    <a:pt x="1003" y="7"/>
                    <a:pt x="1003" y="20"/>
                  </a:cubicBezTo>
                  <a:cubicBezTo>
                    <a:pt x="1036" y="1705"/>
                    <a:pt x="1" y="3762"/>
                    <a:pt x="1050" y="5323"/>
                  </a:cubicBezTo>
                  <a:cubicBezTo>
                    <a:pt x="1391" y="5831"/>
                    <a:pt x="2011" y="6169"/>
                    <a:pt x="2607" y="6169"/>
                  </a:cubicBezTo>
                  <a:cubicBezTo>
                    <a:pt x="2995" y="6169"/>
                    <a:pt x="3373" y="6026"/>
                    <a:pt x="3657" y="5692"/>
                  </a:cubicBezTo>
                  <a:cubicBezTo>
                    <a:pt x="3702" y="5641"/>
                    <a:pt x="3661" y="5581"/>
                    <a:pt x="3609" y="5581"/>
                  </a:cubicBezTo>
                  <a:cubicBezTo>
                    <a:pt x="3594" y="5581"/>
                    <a:pt x="3578" y="5587"/>
                    <a:pt x="3563" y="5598"/>
                  </a:cubicBezTo>
                  <a:cubicBezTo>
                    <a:pt x="3265" y="5841"/>
                    <a:pt x="2928" y="5952"/>
                    <a:pt x="2595" y="5952"/>
                  </a:cubicBezTo>
                  <a:cubicBezTo>
                    <a:pt x="2111" y="5952"/>
                    <a:pt x="1634" y="5718"/>
                    <a:pt x="1292" y="5312"/>
                  </a:cubicBezTo>
                  <a:cubicBezTo>
                    <a:pt x="807" y="4737"/>
                    <a:pt x="730" y="3944"/>
                    <a:pt x="763" y="3222"/>
                  </a:cubicBezTo>
                  <a:cubicBezTo>
                    <a:pt x="810" y="2140"/>
                    <a:pt x="1105" y="1110"/>
                    <a:pt x="1047" y="20"/>
                  </a:cubicBezTo>
                  <a:cubicBezTo>
                    <a:pt x="1046" y="7"/>
                    <a:pt x="1034" y="1"/>
                    <a:pt x="1023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10"/>
            <p:cNvSpPr/>
            <p:nvPr/>
          </p:nvSpPr>
          <p:spPr>
            <a:xfrm>
              <a:off x="2099729" y="42342"/>
              <a:ext cx="287324" cy="190893"/>
            </a:xfrm>
            <a:custGeom>
              <a:avLst/>
              <a:gdLst/>
              <a:ahLst/>
              <a:cxnLst/>
              <a:rect l="l" t="t" r="r" b="b"/>
              <a:pathLst>
                <a:path w="6421" h="4266" extrusionOk="0">
                  <a:moveTo>
                    <a:pt x="6359" y="0"/>
                  </a:moveTo>
                  <a:cubicBezTo>
                    <a:pt x="6348" y="0"/>
                    <a:pt x="6337" y="4"/>
                    <a:pt x="6328" y="14"/>
                  </a:cubicBezTo>
                  <a:lnTo>
                    <a:pt x="6325" y="14"/>
                  </a:lnTo>
                  <a:cubicBezTo>
                    <a:pt x="4489" y="1842"/>
                    <a:pt x="2669" y="3764"/>
                    <a:pt x="4" y="4259"/>
                  </a:cubicBezTo>
                  <a:cubicBezTo>
                    <a:pt x="1" y="4259"/>
                    <a:pt x="1" y="4266"/>
                    <a:pt x="4" y="4266"/>
                  </a:cubicBezTo>
                  <a:cubicBezTo>
                    <a:pt x="5" y="4266"/>
                    <a:pt x="5" y="4265"/>
                    <a:pt x="6" y="4265"/>
                  </a:cubicBezTo>
                  <a:cubicBezTo>
                    <a:pt x="2649" y="3937"/>
                    <a:pt x="4690" y="1985"/>
                    <a:pt x="6391" y="77"/>
                  </a:cubicBezTo>
                  <a:cubicBezTo>
                    <a:pt x="6421" y="43"/>
                    <a:pt x="6392" y="0"/>
                    <a:pt x="635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10"/>
            <p:cNvSpPr/>
            <p:nvPr/>
          </p:nvSpPr>
          <p:spPr>
            <a:xfrm>
              <a:off x="2582342" y="-1057579"/>
              <a:ext cx="16780" cy="20808"/>
            </a:xfrm>
            <a:custGeom>
              <a:avLst/>
              <a:gdLst/>
              <a:ahLst/>
              <a:cxnLst/>
              <a:rect l="l" t="t" r="r" b="b"/>
              <a:pathLst>
                <a:path w="375" h="465" extrusionOk="0">
                  <a:moveTo>
                    <a:pt x="188" y="1"/>
                  </a:moveTo>
                  <a:cubicBezTo>
                    <a:pt x="136" y="1"/>
                    <a:pt x="84" y="30"/>
                    <a:pt x="69" y="90"/>
                  </a:cubicBezTo>
                  <a:cubicBezTo>
                    <a:pt x="55" y="145"/>
                    <a:pt x="42" y="200"/>
                    <a:pt x="25" y="252"/>
                  </a:cubicBezTo>
                  <a:cubicBezTo>
                    <a:pt x="0" y="357"/>
                    <a:pt x="77" y="464"/>
                    <a:pt x="188" y="464"/>
                  </a:cubicBezTo>
                  <a:cubicBezTo>
                    <a:pt x="295" y="464"/>
                    <a:pt x="375" y="357"/>
                    <a:pt x="347" y="252"/>
                  </a:cubicBezTo>
                  <a:cubicBezTo>
                    <a:pt x="333" y="197"/>
                    <a:pt x="320" y="142"/>
                    <a:pt x="306" y="90"/>
                  </a:cubicBezTo>
                  <a:cubicBezTo>
                    <a:pt x="291" y="30"/>
                    <a:pt x="239" y="1"/>
                    <a:pt x="188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0"/>
            <p:cNvSpPr/>
            <p:nvPr/>
          </p:nvSpPr>
          <p:spPr>
            <a:xfrm>
              <a:off x="2571378" y="-1166094"/>
              <a:ext cx="43629" cy="38170"/>
            </a:xfrm>
            <a:custGeom>
              <a:avLst/>
              <a:gdLst/>
              <a:ahLst/>
              <a:cxnLst/>
              <a:rect l="l" t="t" r="r" b="b"/>
              <a:pathLst>
                <a:path w="975" h="853" extrusionOk="0">
                  <a:moveTo>
                    <a:pt x="413" y="0"/>
                  </a:moveTo>
                  <a:cubicBezTo>
                    <a:pt x="313" y="0"/>
                    <a:pt x="199" y="58"/>
                    <a:pt x="130" y="125"/>
                  </a:cubicBezTo>
                  <a:cubicBezTo>
                    <a:pt x="55" y="199"/>
                    <a:pt x="0" y="320"/>
                    <a:pt x="6" y="425"/>
                  </a:cubicBezTo>
                  <a:cubicBezTo>
                    <a:pt x="11" y="535"/>
                    <a:pt x="47" y="651"/>
                    <a:pt x="130" y="728"/>
                  </a:cubicBezTo>
                  <a:cubicBezTo>
                    <a:pt x="205" y="795"/>
                    <a:pt x="306" y="852"/>
                    <a:pt x="412" y="852"/>
                  </a:cubicBezTo>
                  <a:cubicBezTo>
                    <a:pt x="419" y="852"/>
                    <a:pt x="426" y="852"/>
                    <a:pt x="433" y="852"/>
                  </a:cubicBezTo>
                  <a:cubicBezTo>
                    <a:pt x="496" y="846"/>
                    <a:pt x="562" y="843"/>
                    <a:pt x="625" y="830"/>
                  </a:cubicBezTo>
                  <a:cubicBezTo>
                    <a:pt x="713" y="810"/>
                    <a:pt x="790" y="764"/>
                    <a:pt x="857" y="700"/>
                  </a:cubicBezTo>
                  <a:cubicBezTo>
                    <a:pt x="925" y="637"/>
                    <a:pt x="975" y="518"/>
                    <a:pt x="972" y="425"/>
                  </a:cubicBezTo>
                  <a:cubicBezTo>
                    <a:pt x="967" y="326"/>
                    <a:pt x="934" y="221"/>
                    <a:pt x="857" y="150"/>
                  </a:cubicBezTo>
                  <a:cubicBezTo>
                    <a:pt x="790" y="89"/>
                    <a:pt x="713" y="42"/>
                    <a:pt x="625" y="23"/>
                  </a:cubicBezTo>
                  <a:cubicBezTo>
                    <a:pt x="562" y="9"/>
                    <a:pt x="496" y="4"/>
                    <a:pt x="433" y="1"/>
                  </a:cubicBezTo>
                  <a:cubicBezTo>
                    <a:pt x="426" y="0"/>
                    <a:pt x="420" y="0"/>
                    <a:pt x="413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0"/>
            <p:cNvSpPr/>
            <p:nvPr/>
          </p:nvSpPr>
          <p:spPr>
            <a:xfrm>
              <a:off x="2729072" y="-1140453"/>
              <a:ext cx="23716" cy="18391"/>
            </a:xfrm>
            <a:custGeom>
              <a:avLst/>
              <a:gdLst/>
              <a:ahLst/>
              <a:cxnLst/>
              <a:rect l="l" t="t" r="r" b="b"/>
              <a:pathLst>
                <a:path w="530" h="411" extrusionOk="0">
                  <a:moveTo>
                    <a:pt x="265" y="1"/>
                  </a:moveTo>
                  <a:cubicBezTo>
                    <a:pt x="1" y="1"/>
                    <a:pt x="1" y="411"/>
                    <a:pt x="265" y="411"/>
                  </a:cubicBezTo>
                  <a:cubicBezTo>
                    <a:pt x="529" y="411"/>
                    <a:pt x="529" y="1"/>
                    <a:pt x="265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0"/>
            <p:cNvSpPr/>
            <p:nvPr/>
          </p:nvSpPr>
          <p:spPr>
            <a:xfrm>
              <a:off x="2760978" y="-1021690"/>
              <a:ext cx="36648" cy="33919"/>
            </a:xfrm>
            <a:custGeom>
              <a:avLst/>
              <a:gdLst/>
              <a:ahLst/>
              <a:cxnLst/>
              <a:rect l="l" t="t" r="r" b="b"/>
              <a:pathLst>
                <a:path w="819" h="758" extrusionOk="0">
                  <a:moveTo>
                    <a:pt x="451" y="0"/>
                  </a:moveTo>
                  <a:cubicBezTo>
                    <a:pt x="446" y="0"/>
                    <a:pt x="441" y="0"/>
                    <a:pt x="436" y="1"/>
                  </a:cubicBezTo>
                  <a:cubicBezTo>
                    <a:pt x="312" y="6"/>
                    <a:pt x="193" y="67"/>
                    <a:pt x="124" y="163"/>
                  </a:cubicBezTo>
                  <a:cubicBezTo>
                    <a:pt x="53" y="210"/>
                    <a:pt x="1" y="295"/>
                    <a:pt x="3" y="378"/>
                  </a:cubicBezTo>
                  <a:cubicBezTo>
                    <a:pt x="9" y="466"/>
                    <a:pt x="53" y="549"/>
                    <a:pt x="124" y="595"/>
                  </a:cubicBezTo>
                  <a:cubicBezTo>
                    <a:pt x="196" y="692"/>
                    <a:pt x="314" y="758"/>
                    <a:pt x="436" y="758"/>
                  </a:cubicBezTo>
                  <a:cubicBezTo>
                    <a:pt x="532" y="758"/>
                    <a:pt x="634" y="714"/>
                    <a:pt x="703" y="648"/>
                  </a:cubicBezTo>
                  <a:cubicBezTo>
                    <a:pt x="769" y="582"/>
                    <a:pt x="818" y="474"/>
                    <a:pt x="813" y="378"/>
                  </a:cubicBezTo>
                  <a:cubicBezTo>
                    <a:pt x="810" y="282"/>
                    <a:pt x="777" y="180"/>
                    <a:pt x="703" y="111"/>
                  </a:cubicBezTo>
                  <a:cubicBezTo>
                    <a:pt x="632" y="48"/>
                    <a:pt x="544" y="0"/>
                    <a:pt x="45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10"/>
            <p:cNvSpPr/>
            <p:nvPr/>
          </p:nvSpPr>
          <p:spPr>
            <a:xfrm>
              <a:off x="2475527" y="-44783"/>
              <a:ext cx="31100" cy="24701"/>
            </a:xfrm>
            <a:custGeom>
              <a:avLst/>
              <a:gdLst/>
              <a:ahLst/>
              <a:cxnLst/>
              <a:rect l="l" t="t" r="r" b="b"/>
              <a:pathLst>
                <a:path w="695" h="552" extrusionOk="0">
                  <a:moveTo>
                    <a:pt x="283" y="1"/>
                  </a:moveTo>
                  <a:cubicBezTo>
                    <a:pt x="134" y="1"/>
                    <a:pt x="0" y="118"/>
                    <a:pt x="0" y="276"/>
                  </a:cubicBezTo>
                  <a:cubicBezTo>
                    <a:pt x="0" y="435"/>
                    <a:pt x="132" y="552"/>
                    <a:pt x="280" y="552"/>
                  </a:cubicBezTo>
                  <a:cubicBezTo>
                    <a:pt x="303" y="552"/>
                    <a:pt x="326" y="549"/>
                    <a:pt x="350" y="543"/>
                  </a:cubicBezTo>
                  <a:cubicBezTo>
                    <a:pt x="405" y="529"/>
                    <a:pt x="460" y="518"/>
                    <a:pt x="515" y="504"/>
                  </a:cubicBezTo>
                  <a:cubicBezTo>
                    <a:pt x="611" y="480"/>
                    <a:pt x="694" y="378"/>
                    <a:pt x="689" y="276"/>
                  </a:cubicBezTo>
                  <a:cubicBezTo>
                    <a:pt x="683" y="174"/>
                    <a:pt x="620" y="75"/>
                    <a:pt x="515" y="50"/>
                  </a:cubicBezTo>
                  <a:cubicBezTo>
                    <a:pt x="460" y="36"/>
                    <a:pt x="405" y="23"/>
                    <a:pt x="350" y="9"/>
                  </a:cubicBezTo>
                  <a:cubicBezTo>
                    <a:pt x="328" y="3"/>
                    <a:pt x="305" y="1"/>
                    <a:pt x="283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10"/>
            <p:cNvSpPr/>
            <p:nvPr/>
          </p:nvSpPr>
          <p:spPr>
            <a:xfrm>
              <a:off x="2552763" y="-193617"/>
              <a:ext cx="28370" cy="22105"/>
            </a:xfrm>
            <a:custGeom>
              <a:avLst/>
              <a:gdLst/>
              <a:ahLst/>
              <a:cxnLst/>
              <a:rect l="l" t="t" r="r" b="b"/>
              <a:pathLst>
                <a:path w="634" h="494" extrusionOk="0">
                  <a:moveTo>
                    <a:pt x="317" y="1"/>
                  </a:moveTo>
                  <a:cubicBezTo>
                    <a:pt x="3" y="1"/>
                    <a:pt x="1" y="493"/>
                    <a:pt x="317" y="493"/>
                  </a:cubicBezTo>
                  <a:cubicBezTo>
                    <a:pt x="634" y="493"/>
                    <a:pt x="634" y="1"/>
                    <a:pt x="317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0"/>
            <p:cNvSpPr/>
            <p:nvPr/>
          </p:nvSpPr>
          <p:spPr>
            <a:xfrm>
              <a:off x="2625345" y="-306831"/>
              <a:ext cx="18615" cy="11366"/>
            </a:xfrm>
            <a:custGeom>
              <a:avLst/>
              <a:gdLst/>
              <a:ahLst/>
              <a:cxnLst/>
              <a:rect l="l" t="t" r="r" b="b"/>
              <a:pathLst>
                <a:path w="416" h="254" extrusionOk="0">
                  <a:moveTo>
                    <a:pt x="291" y="0"/>
                  </a:moveTo>
                  <a:cubicBezTo>
                    <a:pt x="289" y="0"/>
                    <a:pt x="288" y="0"/>
                    <a:pt x="287" y="0"/>
                  </a:cubicBezTo>
                  <a:cubicBezTo>
                    <a:pt x="248" y="3"/>
                    <a:pt x="209" y="0"/>
                    <a:pt x="171" y="9"/>
                  </a:cubicBezTo>
                  <a:cubicBezTo>
                    <a:pt x="141" y="14"/>
                    <a:pt x="113" y="28"/>
                    <a:pt x="86" y="42"/>
                  </a:cubicBezTo>
                  <a:cubicBezTo>
                    <a:pt x="0" y="75"/>
                    <a:pt x="0" y="179"/>
                    <a:pt x="86" y="212"/>
                  </a:cubicBezTo>
                  <a:cubicBezTo>
                    <a:pt x="113" y="223"/>
                    <a:pt x="141" y="240"/>
                    <a:pt x="171" y="245"/>
                  </a:cubicBezTo>
                  <a:cubicBezTo>
                    <a:pt x="209" y="254"/>
                    <a:pt x="248" y="251"/>
                    <a:pt x="287" y="254"/>
                  </a:cubicBezTo>
                  <a:cubicBezTo>
                    <a:pt x="288" y="254"/>
                    <a:pt x="289" y="254"/>
                    <a:pt x="291" y="254"/>
                  </a:cubicBezTo>
                  <a:cubicBezTo>
                    <a:pt x="355" y="254"/>
                    <a:pt x="416" y="192"/>
                    <a:pt x="413" y="127"/>
                  </a:cubicBezTo>
                  <a:cubicBezTo>
                    <a:pt x="408" y="62"/>
                    <a:pt x="358" y="0"/>
                    <a:pt x="29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0"/>
            <p:cNvSpPr/>
            <p:nvPr/>
          </p:nvSpPr>
          <p:spPr>
            <a:xfrm>
              <a:off x="2336046" y="-176121"/>
              <a:ext cx="25551" cy="18794"/>
            </a:xfrm>
            <a:custGeom>
              <a:avLst/>
              <a:gdLst/>
              <a:ahLst/>
              <a:cxnLst/>
              <a:rect l="l" t="t" r="r" b="b"/>
              <a:pathLst>
                <a:path w="571" h="420" extrusionOk="0">
                  <a:moveTo>
                    <a:pt x="211" y="0"/>
                  </a:moveTo>
                  <a:cubicBezTo>
                    <a:pt x="102" y="0"/>
                    <a:pt x="1" y="101"/>
                    <a:pt x="6" y="210"/>
                  </a:cubicBezTo>
                  <a:cubicBezTo>
                    <a:pt x="12" y="320"/>
                    <a:pt x="97" y="419"/>
                    <a:pt x="215" y="419"/>
                  </a:cubicBezTo>
                  <a:cubicBezTo>
                    <a:pt x="265" y="416"/>
                    <a:pt x="314" y="416"/>
                    <a:pt x="364" y="405"/>
                  </a:cubicBezTo>
                  <a:cubicBezTo>
                    <a:pt x="422" y="397"/>
                    <a:pt x="469" y="367"/>
                    <a:pt x="507" y="325"/>
                  </a:cubicBezTo>
                  <a:cubicBezTo>
                    <a:pt x="570" y="259"/>
                    <a:pt x="570" y="160"/>
                    <a:pt x="507" y="94"/>
                  </a:cubicBezTo>
                  <a:lnTo>
                    <a:pt x="507" y="91"/>
                  </a:lnTo>
                  <a:cubicBezTo>
                    <a:pt x="469" y="50"/>
                    <a:pt x="422" y="23"/>
                    <a:pt x="364" y="12"/>
                  </a:cubicBezTo>
                  <a:cubicBezTo>
                    <a:pt x="314" y="3"/>
                    <a:pt x="265" y="1"/>
                    <a:pt x="215" y="1"/>
                  </a:cubicBezTo>
                  <a:cubicBezTo>
                    <a:pt x="214" y="1"/>
                    <a:pt x="212" y="0"/>
                    <a:pt x="211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0"/>
            <p:cNvSpPr/>
            <p:nvPr/>
          </p:nvSpPr>
          <p:spPr>
            <a:xfrm>
              <a:off x="2396769" y="-255236"/>
              <a:ext cx="24208" cy="18794"/>
            </a:xfrm>
            <a:custGeom>
              <a:avLst/>
              <a:gdLst/>
              <a:ahLst/>
              <a:cxnLst/>
              <a:rect l="l" t="t" r="r" b="b"/>
              <a:pathLst>
                <a:path w="541" h="420" extrusionOk="0">
                  <a:moveTo>
                    <a:pt x="271" y="1"/>
                  </a:moveTo>
                  <a:cubicBezTo>
                    <a:pt x="1" y="1"/>
                    <a:pt x="1" y="419"/>
                    <a:pt x="271" y="419"/>
                  </a:cubicBezTo>
                  <a:cubicBezTo>
                    <a:pt x="541" y="419"/>
                    <a:pt x="541" y="1"/>
                    <a:pt x="27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0"/>
            <p:cNvSpPr/>
            <p:nvPr/>
          </p:nvSpPr>
          <p:spPr>
            <a:xfrm>
              <a:off x="2029384" y="111210"/>
              <a:ext cx="15930" cy="22463"/>
            </a:xfrm>
            <a:custGeom>
              <a:avLst/>
              <a:gdLst/>
              <a:ahLst/>
              <a:cxnLst/>
              <a:rect l="l" t="t" r="r" b="b"/>
              <a:pathLst>
                <a:path w="356" h="502" extrusionOk="0">
                  <a:moveTo>
                    <a:pt x="183" y="0"/>
                  </a:moveTo>
                  <a:cubicBezTo>
                    <a:pt x="181" y="0"/>
                    <a:pt x="179" y="0"/>
                    <a:pt x="177" y="0"/>
                  </a:cubicBezTo>
                  <a:cubicBezTo>
                    <a:pt x="130" y="3"/>
                    <a:pt x="89" y="22"/>
                    <a:pt x="56" y="53"/>
                  </a:cubicBezTo>
                  <a:cubicBezTo>
                    <a:pt x="17" y="88"/>
                    <a:pt x="3" y="143"/>
                    <a:pt x="3" y="196"/>
                  </a:cubicBezTo>
                  <a:cubicBezTo>
                    <a:pt x="1" y="237"/>
                    <a:pt x="1" y="281"/>
                    <a:pt x="1" y="325"/>
                  </a:cubicBezTo>
                  <a:cubicBezTo>
                    <a:pt x="1" y="413"/>
                    <a:pt x="79" y="502"/>
                    <a:pt x="169" y="502"/>
                  </a:cubicBezTo>
                  <a:cubicBezTo>
                    <a:pt x="171" y="502"/>
                    <a:pt x="174" y="501"/>
                    <a:pt x="177" y="501"/>
                  </a:cubicBezTo>
                  <a:cubicBezTo>
                    <a:pt x="273" y="496"/>
                    <a:pt x="356" y="424"/>
                    <a:pt x="356" y="325"/>
                  </a:cubicBezTo>
                  <a:cubicBezTo>
                    <a:pt x="353" y="284"/>
                    <a:pt x="356" y="242"/>
                    <a:pt x="353" y="201"/>
                  </a:cubicBezTo>
                  <a:cubicBezTo>
                    <a:pt x="350" y="154"/>
                    <a:pt x="345" y="110"/>
                    <a:pt x="315" y="69"/>
                  </a:cubicBezTo>
                  <a:cubicBezTo>
                    <a:pt x="283" y="32"/>
                    <a:pt x="233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0"/>
            <p:cNvSpPr/>
            <p:nvPr/>
          </p:nvSpPr>
          <p:spPr>
            <a:xfrm>
              <a:off x="2009560" y="-17934"/>
              <a:ext cx="23940" cy="18525"/>
            </a:xfrm>
            <a:custGeom>
              <a:avLst/>
              <a:gdLst/>
              <a:ahLst/>
              <a:cxnLst/>
              <a:rect l="l" t="t" r="r" b="b"/>
              <a:pathLst>
                <a:path w="535" h="414" extrusionOk="0">
                  <a:moveTo>
                    <a:pt x="267" y="1"/>
                  </a:moveTo>
                  <a:cubicBezTo>
                    <a:pt x="0" y="1"/>
                    <a:pt x="0" y="414"/>
                    <a:pt x="267" y="414"/>
                  </a:cubicBezTo>
                  <a:cubicBezTo>
                    <a:pt x="534" y="414"/>
                    <a:pt x="534" y="1"/>
                    <a:pt x="267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8" name="Google Shape;938;p10"/>
          <p:cNvGrpSpPr/>
          <p:nvPr/>
        </p:nvGrpSpPr>
        <p:grpSpPr>
          <a:xfrm rot="-4374569">
            <a:off x="7763867" y="2535899"/>
            <a:ext cx="1616818" cy="1763520"/>
            <a:chOff x="1798787" y="3873267"/>
            <a:chExt cx="1616720" cy="1763413"/>
          </a:xfrm>
        </p:grpSpPr>
        <p:sp>
          <p:nvSpPr>
            <p:cNvPr id="939" name="Google Shape;939;p10"/>
            <p:cNvSpPr/>
            <p:nvPr/>
          </p:nvSpPr>
          <p:spPr>
            <a:xfrm>
              <a:off x="1822951" y="3996952"/>
              <a:ext cx="1384935" cy="1639727"/>
            </a:xfrm>
            <a:custGeom>
              <a:avLst/>
              <a:gdLst/>
              <a:ahLst/>
              <a:cxnLst/>
              <a:rect l="l" t="t" r="r" b="b"/>
              <a:pathLst>
                <a:path w="30950" h="36644" extrusionOk="0">
                  <a:moveTo>
                    <a:pt x="27962" y="1"/>
                  </a:moveTo>
                  <a:cubicBezTo>
                    <a:pt x="27626" y="1"/>
                    <a:pt x="27285" y="277"/>
                    <a:pt x="27389" y="709"/>
                  </a:cubicBezTo>
                  <a:cubicBezTo>
                    <a:pt x="29727" y="10252"/>
                    <a:pt x="19138" y="15230"/>
                    <a:pt x="12673" y="19390"/>
                  </a:cubicBezTo>
                  <a:cubicBezTo>
                    <a:pt x="6492" y="23366"/>
                    <a:pt x="1638" y="29247"/>
                    <a:pt x="14" y="36540"/>
                  </a:cubicBezTo>
                  <a:cubicBezTo>
                    <a:pt x="0" y="36603"/>
                    <a:pt x="49" y="36643"/>
                    <a:pt x="96" y="36643"/>
                  </a:cubicBezTo>
                  <a:cubicBezTo>
                    <a:pt x="127" y="36643"/>
                    <a:pt x="158" y="36625"/>
                    <a:pt x="171" y="36584"/>
                  </a:cubicBezTo>
                  <a:cubicBezTo>
                    <a:pt x="1506" y="32424"/>
                    <a:pt x="3477" y="28666"/>
                    <a:pt x="6415" y="25403"/>
                  </a:cubicBezTo>
                  <a:cubicBezTo>
                    <a:pt x="9416" y="22069"/>
                    <a:pt x="13177" y="19910"/>
                    <a:pt x="17040" y="17733"/>
                  </a:cubicBezTo>
                  <a:cubicBezTo>
                    <a:pt x="23048" y="14343"/>
                    <a:pt x="30949" y="8424"/>
                    <a:pt x="28494" y="403"/>
                  </a:cubicBezTo>
                  <a:cubicBezTo>
                    <a:pt x="28407" y="123"/>
                    <a:pt x="28185" y="1"/>
                    <a:pt x="27962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0"/>
            <p:cNvSpPr/>
            <p:nvPr/>
          </p:nvSpPr>
          <p:spPr>
            <a:xfrm>
              <a:off x="1798787" y="3873267"/>
              <a:ext cx="1016708" cy="1680671"/>
            </a:xfrm>
            <a:custGeom>
              <a:avLst/>
              <a:gdLst/>
              <a:ahLst/>
              <a:cxnLst/>
              <a:rect l="l" t="t" r="r" b="b"/>
              <a:pathLst>
                <a:path w="22721" h="37559" extrusionOk="0">
                  <a:moveTo>
                    <a:pt x="21526" y="0"/>
                  </a:moveTo>
                  <a:cubicBezTo>
                    <a:pt x="21232" y="0"/>
                    <a:pt x="20921" y="199"/>
                    <a:pt x="20933" y="544"/>
                  </a:cubicBezTo>
                  <a:cubicBezTo>
                    <a:pt x="21077" y="4561"/>
                    <a:pt x="21768" y="8820"/>
                    <a:pt x="19521" y="12440"/>
                  </a:cubicBezTo>
                  <a:cubicBezTo>
                    <a:pt x="17489" y="15720"/>
                    <a:pt x="13679" y="17322"/>
                    <a:pt x="10727" y="19618"/>
                  </a:cubicBezTo>
                  <a:cubicBezTo>
                    <a:pt x="5265" y="23869"/>
                    <a:pt x="980" y="30579"/>
                    <a:pt x="6" y="37493"/>
                  </a:cubicBezTo>
                  <a:cubicBezTo>
                    <a:pt x="1" y="37531"/>
                    <a:pt x="33" y="37558"/>
                    <a:pt x="63" y="37558"/>
                  </a:cubicBezTo>
                  <a:cubicBezTo>
                    <a:pt x="83" y="37558"/>
                    <a:pt x="101" y="37547"/>
                    <a:pt x="108" y="37520"/>
                  </a:cubicBezTo>
                  <a:cubicBezTo>
                    <a:pt x="1096" y="33663"/>
                    <a:pt x="2456" y="29973"/>
                    <a:pt x="4805" y="26722"/>
                  </a:cubicBezTo>
                  <a:cubicBezTo>
                    <a:pt x="7291" y="23283"/>
                    <a:pt x="10438" y="20623"/>
                    <a:pt x="14031" y="18410"/>
                  </a:cubicBezTo>
                  <a:cubicBezTo>
                    <a:pt x="17004" y="16581"/>
                    <a:pt x="19953" y="14660"/>
                    <a:pt x="21338" y="11303"/>
                  </a:cubicBezTo>
                  <a:cubicBezTo>
                    <a:pt x="22720" y="7950"/>
                    <a:pt x="22572" y="3916"/>
                    <a:pt x="22021" y="398"/>
                  </a:cubicBezTo>
                  <a:cubicBezTo>
                    <a:pt x="21978" y="124"/>
                    <a:pt x="21757" y="0"/>
                    <a:pt x="2152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0"/>
            <p:cNvSpPr/>
            <p:nvPr/>
          </p:nvSpPr>
          <p:spPr>
            <a:xfrm>
              <a:off x="1990042" y="4320082"/>
              <a:ext cx="1385651" cy="1154396"/>
            </a:xfrm>
            <a:custGeom>
              <a:avLst/>
              <a:gdLst/>
              <a:ahLst/>
              <a:cxnLst/>
              <a:rect l="l" t="t" r="r" b="b"/>
              <a:pathLst>
                <a:path w="30966" h="25798" extrusionOk="0">
                  <a:moveTo>
                    <a:pt x="29516" y="1"/>
                  </a:moveTo>
                  <a:cubicBezTo>
                    <a:pt x="29334" y="1"/>
                    <a:pt x="29157" y="134"/>
                    <a:pt x="29126" y="380"/>
                  </a:cubicBezTo>
                  <a:cubicBezTo>
                    <a:pt x="28895" y="2227"/>
                    <a:pt x="28887" y="3722"/>
                    <a:pt x="27887" y="5385"/>
                  </a:cubicBezTo>
                  <a:cubicBezTo>
                    <a:pt x="26946" y="6949"/>
                    <a:pt x="25591" y="8259"/>
                    <a:pt x="24068" y="9253"/>
                  </a:cubicBezTo>
                  <a:cubicBezTo>
                    <a:pt x="20866" y="11340"/>
                    <a:pt x="17009" y="12120"/>
                    <a:pt x="13493" y="13510"/>
                  </a:cubicBezTo>
                  <a:cubicBezTo>
                    <a:pt x="7722" y="15795"/>
                    <a:pt x="2692" y="20046"/>
                    <a:pt x="21" y="25715"/>
                  </a:cubicBezTo>
                  <a:cubicBezTo>
                    <a:pt x="1" y="25759"/>
                    <a:pt x="36" y="25797"/>
                    <a:pt x="72" y="25797"/>
                  </a:cubicBezTo>
                  <a:cubicBezTo>
                    <a:pt x="89" y="25797"/>
                    <a:pt x="106" y="25789"/>
                    <a:pt x="118" y="25770"/>
                  </a:cubicBezTo>
                  <a:cubicBezTo>
                    <a:pt x="2136" y="22568"/>
                    <a:pt x="4589" y="19738"/>
                    <a:pt x="7700" y="17552"/>
                  </a:cubicBezTo>
                  <a:cubicBezTo>
                    <a:pt x="10993" y="15239"/>
                    <a:pt x="14721" y="14129"/>
                    <a:pt x="18501" y="12888"/>
                  </a:cubicBezTo>
                  <a:cubicBezTo>
                    <a:pt x="21701" y="11839"/>
                    <a:pt x="24897" y="10523"/>
                    <a:pt x="27257" y="8034"/>
                  </a:cubicBezTo>
                  <a:cubicBezTo>
                    <a:pt x="29016" y="6181"/>
                    <a:pt x="30965" y="2907"/>
                    <a:pt x="29892" y="275"/>
                  </a:cubicBezTo>
                  <a:cubicBezTo>
                    <a:pt x="29815" y="88"/>
                    <a:pt x="29664" y="1"/>
                    <a:pt x="2951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0"/>
            <p:cNvSpPr/>
            <p:nvPr/>
          </p:nvSpPr>
          <p:spPr>
            <a:xfrm>
              <a:off x="2048529" y="5087968"/>
              <a:ext cx="937013" cy="478977"/>
            </a:xfrm>
            <a:custGeom>
              <a:avLst/>
              <a:gdLst/>
              <a:ahLst/>
              <a:cxnLst/>
              <a:rect l="l" t="t" r="r" b="b"/>
              <a:pathLst>
                <a:path w="20940" h="10704" extrusionOk="0">
                  <a:moveTo>
                    <a:pt x="20596" y="1"/>
                  </a:moveTo>
                  <a:cubicBezTo>
                    <a:pt x="20569" y="1"/>
                    <a:pt x="20541" y="6"/>
                    <a:pt x="20512" y="17"/>
                  </a:cubicBezTo>
                  <a:cubicBezTo>
                    <a:pt x="19146" y="560"/>
                    <a:pt x="17888" y="1097"/>
                    <a:pt x="16393" y="1179"/>
                  </a:cubicBezTo>
                  <a:cubicBezTo>
                    <a:pt x="16150" y="1193"/>
                    <a:pt x="15908" y="1198"/>
                    <a:pt x="15664" y="1198"/>
                  </a:cubicBezTo>
                  <a:cubicBezTo>
                    <a:pt x="15072" y="1198"/>
                    <a:pt x="14479" y="1169"/>
                    <a:pt x="13887" y="1169"/>
                  </a:cubicBezTo>
                  <a:cubicBezTo>
                    <a:pt x="13644" y="1169"/>
                    <a:pt x="13401" y="1174"/>
                    <a:pt x="13158" y="1187"/>
                  </a:cubicBezTo>
                  <a:cubicBezTo>
                    <a:pt x="11253" y="1289"/>
                    <a:pt x="9389" y="1790"/>
                    <a:pt x="7668" y="2608"/>
                  </a:cubicBezTo>
                  <a:cubicBezTo>
                    <a:pt x="4248" y="4230"/>
                    <a:pt x="1371" y="7099"/>
                    <a:pt x="11" y="10651"/>
                  </a:cubicBezTo>
                  <a:cubicBezTo>
                    <a:pt x="0" y="10680"/>
                    <a:pt x="27" y="10703"/>
                    <a:pt x="53" y="10703"/>
                  </a:cubicBezTo>
                  <a:cubicBezTo>
                    <a:pt x="66" y="10703"/>
                    <a:pt x="78" y="10697"/>
                    <a:pt x="85" y="10684"/>
                  </a:cubicBezTo>
                  <a:cubicBezTo>
                    <a:pt x="2073" y="6843"/>
                    <a:pt x="5322" y="3919"/>
                    <a:pt x="9502" y="2666"/>
                  </a:cubicBezTo>
                  <a:cubicBezTo>
                    <a:pt x="11630" y="2027"/>
                    <a:pt x="13662" y="2137"/>
                    <a:pt x="15842" y="2115"/>
                  </a:cubicBezTo>
                  <a:cubicBezTo>
                    <a:pt x="17643" y="2096"/>
                    <a:pt x="19414" y="1705"/>
                    <a:pt x="20774" y="463"/>
                  </a:cubicBezTo>
                  <a:cubicBezTo>
                    <a:pt x="20939" y="310"/>
                    <a:pt x="20805" y="1"/>
                    <a:pt x="2059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0"/>
            <p:cNvSpPr/>
            <p:nvPr/>
          </p:nvSpPr>
          <p:spPr>
            <a:xfrm>
              <a:off x="2698681" y="4201408"/>
              <a:ext cx="241010" cy="395344"/>
            </a:xfrm>
            <a:custGeom>
              <a:avLst/>
              <a:gdLst/>
              <a:ahLst/>
              <a:cxnLst/>
              <a:rect l="l" t="t" r="r" b="b"/>
              <a:pathLst>
                <a:path w="5386" h="8835" extrusionOk="0">
                  <a:moveTo>
                    <a:pt x="5089" y="1"/>
                  </a:moveTo>
                  <a:cubicBezTo>
                    <a:pt x="4938" y="1"/>
                    <a:pt x="4780" y="98"/>
                    <a:pt x="4769" y="292"/>
                  </a:cubicBezTo>
                  <a:cubicBezTo>
                    <a:pt x="4554" y="3703"/>
                    <a:pt x="2800" y="6702"/>
                    <a:pt x="58" y="8709"/>
                  </a:cubicBezTo>
                  <a:cubicBezTo>
                    <a:pt x="0" y="8750"/>
                    <a:pt x="34" y="8835"/>
                    <a:pt x="91" y="8835"/>
                  </a:cubicBezTo>
                  <a:cubicBezTo>
                    <a:pt x="102" y="8835"/>
                    <a:pt x="114" y="8832"/>
                    <a:pt x="127" y="8824"/>
                  </a:cubicBezTo>
                  <a:cubicBezTo>
                    <a:pt x="3246" y="7029"/>
                    <a:pt x="5108" y="3855"/>
                    <a:pt x="5372" y="292"/>
                  </a:cubicBezTo>
                  <a:cubicBezTo>
                    <a:pt x="5386" y="98"/>
                    <a:pt x="5240" y="1"/>
                    <a:pt x="5089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0"/>
            <p:cNvSpPr/>
            <p:nvPr/>
          </p:nvSpPr>
          <p:spPr>
            <a:xfrm>
              <a:off x="2920947" y="4025949"/>
              <a:ext cx="45240" cy="52176"/>
            </a:xfrm>
            <a:custGeom>
              <a:avLst/>
              <a:gdLst/>
              <a:ahLst/>
              <a:cxnLst/>
              <a:rect l="l" t="t" r="r" b="b"/>
              <a:pathLst>
                <a:path w="1011" h="1166" extrusionOk="0">
                  <a:moveTo>
                    <a:pt x="517" y="0"/>
                  </a:moveTo>
                  <a:cubicBezTo>
                    <a:pt x="513" y="0"/>
                    <a:pt x="508" y="0"/>
                    <a:pt x="504" y="0"/>
                  </a:cubicBezTo>
                  <a:cubicBezTo>
                    <a:pt x="388" y="6"/>
                    <a:pt x="275" y="47"/>
                    <a:pt x="190" y="133"/>
                  </a:cubicBezTo>
                  <a:cubicBezTo>
                    <a:pt x="124" y="199"/>
                    <a:pt x="88" y="279"/>
                    <a:pt x="58" y="367"/>
                  </a:cubicBezTo>
                  <a:cubicBezTo>
                    <a:pt x="25" y="463"/>
                    <a:pt x="22" y="570"/>
                    <a:pt x="11" y="672"/>
                  </a:cubicBezTo>
                  <a:cubicBezTo>
                    <a:pt x="0" y="788"/>
                    <a:pt x="77" y="939"/>
                    <a:pt x="157" y="1019"/>
                  </a:cubicBezTo>
                  <a:cubicBezTo>
                    <a:pt x="239" y="1101"/>
                    <a:pt x="372" y="1165"/>
                    <a:pt x="490" y="1165"/>
                  </a:cubicBezTo>
                  <a:cubicBezTo>
                    <a:pt x="494" y="1165"/>
                    <a:pt x="499" y="1165"/>
                    <a:pt x="504" y="1165"/>
                  </a:cubicBezTo>
                  <a:cubicBezTo>
                    <a:pt x="631" y="1157"/>
                    <a:pt x="763" y="1116"/>
                    <a:pt x="854" y="1019"/>
                  </a:cubicBezTo>
                  <a:cubicBezTo>
                    <a:pt x="936" y="931"/>
                    <a:pt x="1011" y="799"/>
                    <a:pt x="997" y="672"/>
                  </a:cubicBezTo>
                  <a:cubicBezTo>
                    <a:pt x="986" y="576"/>
                    <a:pt x="986" y="469"/>
                    <a:pt x="955" y="378"/>
                  </a:cubicBezTo>
                  <a:cubicBezTo>
                    <a:pt x="928" y="303"/>
                    <a:pt x="900" y="237"/>
                    <a:pt x="851" y="177"/>
                  </a:cubicBezTo>
                  <a:cubicBezTo>
                    <a:pt x="776" y="78"/>
                    <a:pt x="648" y="0"/>
                    <a:pt x="517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0"/>
            <p:cNvSpPr/>
            <p:nvPr/>
          </p:nvSpPr>
          <p:spPr>
            <a:xfrm>
              <a:off x="2871634" y="4693464"/>
              <a:ext cx="58932" cy="41884"/>
            </a:xfrm>
            <a:custGeom>
              <a:avLst/>
              <a:gdLst/>
              <a:ahLst/>
              <a:cxnLst/>
              <a:rect l="l" t="t" r="r" b="b"/>
              <a:pathLst>
                <a:path w="1317" h="936" extrusionOk="0">
                  <a:moveTo>
                    <a:pt x="1024" y="1"/>
                  </a:moveTo>
                  <a:cubicBezTo>
                    <a:pt x="1002" y="1"/>
                    <a:pt x="981" y="3"/>
                    <a:pt x="959" y="6"/>
                  </a:cubicBezTo>
                  <a:cubicBezTo>
                    <a:pt x="901" y="15"/>
                    <a:pt x="846" y="23"/>
                    <a:pt x="788" y="37"/>
                  </a:cubicBezTo>
                  <a:lnTo>
                    <a:pt x="706" y="59"/>
                  </a:lnTo>
                  <a:cubicBezTo>
                    <a:pt x="678" y="67"/>
                    <a:pt x="664" y="71"/>
                    <a:pt x="662" y="71"/>
                  </a:cubicBezTo>
                  <a:cubicBezTo>
                    <a:pt x="660" y="71"/>
                    <a:pt x="665" y="69"/>
                    <a:pt x="675" y="64"/>
                  </a:cubicBezTo>
                  <a:lnTo>
                    <a:pt x="675" y="64"/>
                  </a:lnTo>
                  <a:cubicBezTo>
                    <a:pt x="518" y="89"/>
                    <a:pt x="386" y="152"/>
                    <a:pt x="249" y="232"/>
                  </a:cubicBezTo>
                  <a:cubicBezTo>
                    <a:pt x="75" y="328"/>
                    <a:pt x="1" y="582"/>
                    <a:pt x="111" y="752"/>
                  </a:cubicBezTo>
                  <a:cubicBezTo>
                    <a:pt x="191" y="876"/>
                    <a:pt x="309" y="935"/>
                    <a:pt x="436" y="935"/>
                  </a:cubicBezTo>
                  <a:cubicBezTo>
                    <a:pt x="501" y="935"/>
                    <a:pt x="568" y="920"/>
                    <a:pt x="634" y="890"/>
                  </a:cubicBezTo>
                  <a:cubicBezTo>
                    <a:pt x="686" y="865"/>
                    <a:pt x="741" y="841"/>
                    <a:pt x="791" y="813"/>
                  </a:cubicBezTo>
                  <a:cubicBezTo>
                    <a:pt x="816" y="796"/>
                    <a:pt x="841" y="780"/>
                    <a:pt x="865" y="766"/>
                  </a:cubicBezTo>
                  <a:cubicBezTo>
                    <a:pt x="923" y="733"/>
                    <a:pt x="967" y="686"/>
                    <a:pt x="1000" y="631"/>
                  </a:cubicBezTo>
                  <a:lnTo>
                    <a:pt x="1000" y="631"/>
                  </a:lnTo>
                  <a:cubicBezTo>
                    <a:pt x="996" y="640"/>
                    <a:pt x="995" y="645"/>
                    <a:pt x="998" y="645"/>
                  </a:cubicBezTo>
                  <a:cubicBezTo>
                    <a:pt x="1002" y="645"/>
                    <a:pt x="1013" y="636"/>
                    <a:pt x="1031" y="615"/>
                  </a:cubicBezTo>
                  <a:cubicBezTo>
                    <a:pt x="1053" y="598"/>
                    <a:pt x="1072" y="582"/>
                    <a:pt x="1094" y="562"/>
                  </a:cubicBezTo>
                  <a:cubicBezTo>
                    <a:pt x="1138" y="527"/>
                    <a:pt x="1176" y="485"/>
                    <a:pt x="1215" y="447"/>
                  </a:cubicBezTo>
                  <a:cubicBezTo>
                    <a:pt x="1298" y="364"/>
                    <a:pt x="1317" y="229"/>
                    <a:pt x="1256" y="127"/>
                  </a:cubicBezTo>
                  <a:cubicBezTo>
                    <a:pt x="1205" y="38"/>
                    <a:pt x="1118" y="1"/>
                    <a:pt x="1024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0"/>
            <p:cNvSpPr/>
            <p:nvPr/>
          </p:nvSpPr>
          <p:spPr>
            <a:xfrm>
              <a:off x="3057296" y="4560292"/>
              <a:ext cx="63273" cy="49088"/>
            </a:xfrm>
            <a:custGeom>
              <a:avLst/>
              <a:gdLst/>
              <a:ahLst/>
              <a:cxnLst/>
              <a:rect l="l" t="t" r="r" b="b"/>
              <a:pathLst>
                <a:path w="1414" h="1097" extrusionOk="0">
                  <a:moveTo>
                    <a:pt x="706" y="0"/>
                  </a:moveTo>
                  <a:cubicBezTo>
                    <a:pt x="1" y="0"/>
                    <a:pt x="1" y="1096"/>
                    <a:pt x="706" y="1096"/>
                  </a:cubicBezTo>
                  <a:cubicBezTo>
                    <a:pt x="1413" y="1096"/>
                    <a:pt x="1413" y="0"/>
                    <a:pt x="70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0"/>
            <p:cNvSpPr/>
            <p:nvPr/>
          </p:nvSpPr>
          <p:spPr>
            <a:xfrm>
              <a:off x="3169793" y="4168921"/>
              <a:ext cx="100592" cy="286831"/>
            </a:xfrm>
            <a:custGeom>
              <a:avLst/>
              <a:gdLst/>
              <a:ahLst/>
              <a:cxnLst/>
              <a:rect l="l" t="t" r="r" b="b"/>
              <a:pathLst>
                <a:path w="2248" h="6410" extrusionOk="0">
                  <a:moveTo>
                    <a:pt x="1801" y="1"/>
                  </a:moveTo>
                  <a:cubicBezTo>
                    <a:pt x="1738" y="1"/>
                    <a:pt x="1671" y="37"/>
                    <a:pt x="1653" y="101"/>
                  </a:cubicBezTo>
                  <a:cubicBezTo>
                    <a:pt x="1361" y="1123"/>
                    <a:pt x="1336" y="2202"/>
                    <a:pt x="1066" y="3234"/>
                  </a:cubicBezTo>
                  <a:cubicBezTo>
                    <a:pt x="799" y="4261"/>
                    <a:pt x="444" y="5275"/>
                    <a:pt x="37" y="6255"/>
                  </a:cubicBezTo>
                  <a:cubicBezTo>
                    <a:pt x="0" y="6344"/>
                    <a:pt x="82" y="6410"/>
                    <a:pt x="162" y="6410"/>
                  </a:cubicBezTo>
                  <a:cubicBezTo>
                    <a:pt x="204" y="6410"/>
                    <a:pt x="244" y="6392"/>
                    <a:pt x="268" y="6351"/>
                  </a:cubicBezTo>
                  <a:cubicBezTo>
                    <a:pt x="1284" y="4586"/>
                    <a:pt x="2247" y="2174"/>
                    <a:pt x="1923" y="101"/>
                  </a:cubicBezTo>
                  <a:lnTo>
                    <a:pt x="1925" y="101"/>
                  </a:lnTo>
                  <a:cubicBezTo>
                    <a:pt x="1915" y="32"/>
                    <a:pt x="1859" y="1"/>
                    <a:pt x="180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0"/>
            <p:cNvSpPr/>
            <p:nvPr/>
          </p:nvSpPr>
          <p:spPr>
            <a:xfrm>
              <a:off x="2659481" y="4800637"/>
              <a:ext cx="659623" cy="230718"/>
            </a:xfrm>
            <a:custGeom>
              <a:avLst/>
              <a:gdLst/>
              <a:ahLst/>
              <a:cxnLst/>
              <a:rect l="l" t="t" r="r" b="b"/>
              <a:pathLst>
                <a:path w="14741" h="5156" extrusionOk="0">
                  <a:moveTo>
                    <a:pt x="14441" y="1"/>
                  </a:moveTo>
                  <a:cubicBezTo>
                    <a:pt x="14402" y="1"/>
                    <a:pt x="14361" y="12"/>
                    <a:pt x="14320" y="37"/>
                  </a:cubicBezTo>
                  <a:cubicBezTo>
                    <a:pt x="13249" y="703"/>
                    <a:pt x="12418" y="1664"/>
                    <a:pt x="11306" y="2306"/>
                  </a:cubicBezTo>
                  <a:cubicBezTo>
                    <a:pt x="10218" y="2933"/>
                    <a:pt x="9051" y="3407"/>
                    <a:pt x="7847" y="3762"/>
                  </a:cubicBezTo>
                  <a:cubicBezTo>
                    <a:pt x="5328" y="4506"/>
                    <a:pt x="2685" y="4756"/>
                    <a:pt x="80" y="5031"/>
                  </a:cubicBezTo>
                  <a:cubicBezTo>
                    <a:pt x="4" y="5040"/>
                    <a:pt x="1" y="5155"/>
                    <a:pt x="78" y="5155"/>
                  </a:cubicBezTo>
                  <a:cubicBezTo>
                    <a:pt x="79" y="5155"/>
                    <a:pt x="80" y="5155"/>
                    <a:pt x="80" y="5155"/>
                  </a:cubicBezTo>
                  <a:cubicBezTo>
                    <a:pt x="2894" y="5062"/>
                    <a:pt x="5722" y="4850"/>
                    <a:pt x="8448" y="4104"/>
                  </a:cubicBezTo>
                  <a:cubicBezTo>
                    <a:pt x="10559" y="3528"/>
                    <a:pt x="13566" y="2432"/>
                    <a:pt x="14654" y="370"/>
                  </a:cubicBezTo>
                  <a:cubicBezTo>
                    <a:pt x="14741" y="203"/>
                    <a:pt x="14609" y="1"/>
                    <a:pt x="1444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0"/>
            <p:cNvSpPr/>
            <p:nvPr/>
          </p:nvSpPr>
          <p:spPr>
            <a:xfrm>
              <a:off x="3370491" y="4699639"/>
              <a:ext cx="45016" cy="34903"/>
            </a:xfrm>
            <a:custGeom>
              <a:avLst/>
              <a:gdLst/>
              <a:ahLst/>
              <a:cxnLst/>
              <a:rect l="l" t="t" r="r" b="b"/>
              <a:pathLst>
                <a:path w="1006" h="780" extrusionOk="0">
                  <a:moveTo>
                    <a:pt x="505" y="0"/>
                  </a:moveTo>
                  <a:cubicBezTo>
                    <a:pt x="4" y="0"/>
                    <a:pt x="1" y="780"/>
                    <a:pt x="505" y="780"/>
                  </a:cubicBezTo>
                  <a:cubicBezTo>
                    <a:pt x="1006" y="780"/>
                    <a:pt x="1006" y="0"/>
                    <a:pt x="505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0"/>
            <p:cNvSpPr/>
            <p:nvPr/>
          </p:nvSpPr>
          <p:spPr>
            <a:xfrm>
              <a:off x="3100209" y="5058836"/>
              <a:ext cx="40317" cy="30428"/>
            </a:xfrm>
            <a:custGeom>
              <a:avLst/>
              <a:gdLst/>
              <a:ahLst/>
              <a:cxnLst/>
              <a:rect l="l" t="t" r="r" b="b"/>
              <a:pathLst>
                <a:path w="901" h="680" extrusionOk="0">
                  <a:moveTo>
                    <a:pt x="341" y="1"/>
                  </a:moveTo>
                  <a:cubicBezTo>
                    <a:pt x="161" y="1"/>
                    <a:pt x="0" y="151"/>
                    <a:pt x="0" y="341"/>
                  </a:cubicBezTo>
                  <a:cubicBezTo>
                    <a:pt x="0" y="531"/>
                    <a:pt x="162" y="680"/>
                    <a:pt x="343" y="680"/>
                  </a:cubicBezTo>
                  <a:cubicBezTo>
                    <a:pt x="372" y="680"/>
                    <a:pt x="401" y="676"/>
                    <a:pt x="430" y="668"/>
                  </a:cubicBezTo>
                  <a:cubicBezTo>
                    <a:pt x="520" y="644"/>
                    <a:pt x="614" y="616"/>
                    <a:pt x="705" y="591"/>
                  </a:cubicBezTo>
                  <a:cubicBezTo>
                    <a:pt x="810" y="561"/>
                    <a:pt x="900" y="454"/>
                    <a:pt x="895" y="341"/>
                  </a:cubicBezTo>
                  <a:cubicBezTo>
                    <a:pt x="889" y="225"/>
                    <a:pt x="818" y="120"/>
                    <a:pt x="705" y="87"/>
                  </a:cubicBezTo>
                  <a:cubicBezTo>
                    <a:pt x="611" y="63"/>
                    <a:pt x="520" y="38"/>
                    <a:pt x="430" y="13"/>
                  </a:cubicBezTo>
                  <a:cubicBezTo>
                    <a:pt x="400" y="5"/>
                    <a:pt x="370" y="1"/>
                    <a:pt x="341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1" name="Google Shape;951;p10"/>
          <p:cNvSpPr/>
          <p:nvPr/>
        </p:nvSpPr>
        <p:spPr>
          <a:xfrm>
            <a:off x="322263" y="576313"/>
            <a:ext cx="346916" cy="346380"/>
          </a:xfrm>
          <a:custGeom>
            <a:avLst/>
            <a:gdLst/>
            <a:ahLst/>
            <a:cxnLst/>
            <a:rect l="l" t="t" r="r" b="b"/>
            <a:pathLst>
              <a:path w="9062" h="9048" extrusionOk="0">
                <a:moveTo>
                  <a:pt x="6163" y="0"/>
                </a:moveTo>
                <a:cubicBezTo>
                  <a:pt x="5534" y="0"/>
                  <a:pt x="3707" y="2272"/>
                  <a:pt x="3707" y="2272"/>
                </a:cubicBezTo>
                <a:cubicBezTo>
                  <a:pt x="3707" y="2272"/>
                  <a:pt x="2125" y="1273"/>
                  <a:pt x="1274" y="1273"/>
                </a:cubicBezTo>
                <a:cubicBezTo>
                  <a:pt x="1055" y="1273"/>
                  <a:pt x="884" y="1339"/>
                  <a:pt x="802" y="1506"/>
                </a:cubicBezTo>
                <a:cubicBezTo>
                  <a:pt x="400" y="2321"/>
                  <a:pt x="2421" y="4056"/>
                  <a:pt x="2421" y="4056"/>
                </a:cubicBezTo>
                <a:cubicBezTo>
                  <a:pt x="2421" y="4056"/>
                  <a:pt x="1" y="6220"/>
                  <a:pt x="370" y="6859"/>
                </a:cubicBezTo>
                <a:cubicBezTo>
                  <a:pt x="439" y="6979"/>
                  <a:pt x="599" y="7028"/>
                  <a:pt x="813" y="7028"/>
                </a:cubicBezTo>
                <a:cubicBezTo>
                  <a:pt x="1741" y="7028"/>
                  <a:pt x="3685" y="6113"/>
                  <a:pt x="3685" y="6113"/>
                </a:cubicBezTo>
                <a:cubicBezTo>
                  <a:pt x="3685" y="6113"/>
                  <a:pt x="4044" y="9048"/>
                  <a:pt x="4908" y="9048"/>
                </a:cubicBezTo>
                <a:cubicBezTo>
                  <a:pt x="4942" y="9048"/>
                  <a:pt x="4976" y="9043"/>
                  <a:pt x="5012" y="9034"/>
                </a:cubicBezTo>
                <a:cubicBezTo>
                  <a:pt x="5953" y="8789"/>
                  <a:pt x="5887" y="6030"/>
                  <a:pt x="5887" y="6030"/>
                </a:cubicBezTo>
                <a:cubicBezTo>
                  <a:pt x="5887" y="6030"/>
                  <a:pt x="8357" y="5986"/>
                  <a:pt x="8709" y="5292"/>
                </a:cubicBezTo>
                <a:cubicBezTo>
                  <a:pt x="9062" y="4595"/>
                  <a:pt x="6231" y="3301"/>
                  <a:pt x="6231" y="3301"/>
                </a:cubicBezTo>
                <a:cubicBezTo>
                  <a:pt x="6231" y="3301"/>
                  <a:pt x="6782" y="234"/>
                  <a:pt x="6240" y="14"/>
                </a:cubicBezTo>
                <a:cubicBezTo>
                  <a:pt x="6217" y="5"/>
                  <a:pt x="6191" y="0"/>
                  <a:pt x="616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Mali"/>
              <a:buNone/>
              <a:defRPr sz="3500" b="1">
                <a:solidFill>
                  <a:schemeClr val="accent6"/>
                </a:solidFill>
                <a:latin typeface="Mali"/>
                <a:ea typeface="Mali"/>
                <a:cs typeface="Mali"/>
                <a:sym typeface="Ma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loo 2"/>
              <a:buChar char="●"/>
              <a:defRPr>
                <a:solidFill>
                  <a:schemeClr val="accent6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loo 2"/>
              <a:buChar char="○"/>
              <a:defRPr>
                <a:solidFill>
                  <a:schemeClr val="accent6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loo 2"/>
              <a:buChar char="■"/>
              <a:defRPr>
                <a:solidFill>
                  <a:schemeClr val="accent6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loo 2"/>
              <a:buChar char="●"/>
              <a:defRPr>
                <a:solidFill>
                  <a:schemeClr val="accent6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loo 2"/>
              <a:buChar char="○"/>
              <a:defRPr>
                <a:solidFill>
                  <a:schemeClr val="accent6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loo 2"/>
              <a:buChar char="■"/>
              <a:defRPr>
                <a:solidFill>
                  <a:schemeClr val="accent6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loo 2"/>
              <a:buChar char="●"/>
              <a:defRPr>
                <a:solidFill>
                  <a:schemeClr val="accent6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loo 2"/>
              <a:buChar char="○"/>
              <a:defRPr>
                <a:solidFill>
                  <a:schemeClr val="accent6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1400"/>
              <a:buFont typeface="Baloo 2"/>
              <a:buChar char="■"/>
              <a:defRPr>
                <a:solidFill>
                  <a:schemeClr val="accent6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18.217.68.10:300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jpe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sv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Google Shape;3082;p35"/>
          <p:cNvSpPr txBox="1">
            <a:spLocks noGrp="1"/>
          </p:cNvSpPr>
          <p:nvPr>
            <p:ph type="ctrTitle"/>
          </p:nvPr>
        </p:nvSpPr>
        <p:spPr>
          <a:xfrm>
            <a:off x="179705" y="1045845"/>
            <a:ext cx="8041005" cy="12103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Solar System</a:t>
            </a:r>
            <a:r>
              <a:rPr lang="en-US" altLang="en-GB" sz="4800"/>
              <a:t> Pipeline</a:t>
            </a:r>
            <a:endParaRPr lang="en-US" altLang="en-GB" sz="4800">
              <a:solidFill>
                <a:schemeClr val="accent1"/>
              </a:solidFill>
            </a:endParaRPr>
          </a:p>
        </p:txBody>
      </p:sp>
      <p:grpSp>
        <p:nvGrpSpPr>
          <p:cNvPr id="3083" name="Google Shape;3083;p35"/>
          <p:cNvGrpSpPr/>
          <p:nvPr/>
        </p:nvGrpSpPr>
        <p:grpSpPr>
          <a:xfrm>
            <a:off x="6706700" y="2811672"/>
            <a:ext cx="3444400" cy="3140497"/>
            <a:chOff x="2766050" y="2606825"/>
            <a:chExt cx="2129459" cy="1941574"/>
          </a:xfrm>
        </p:grpSpPr>
        <p:sp>
          <p:nvSpPr>
            <p:cNvPr id="3084" name="Google Shape;3084;p35"/>
            <p:cNvSpPr/>
            <p:nvPr/>
          </p:nvSpPr>
          <p:spPr>
            <a:xfrm flipH="1">
              <a:off x="2860148" y="2621825"/>
              <a:ext cx="1926574" cy="1926574"/>
            </a:xfrm>
            <a:custGeom>
              <a:avLst/>
              <a:gdLst/>
              <a:ahLst/>
              <a:cxnLst/>
              <a:rect l="l" t="t" r="r" b="b"/>
              <a:pathLst>
                <a:path w="53943" h="53943" extrusionOk="0">
                  <a:moveTo>
                    <a:pt x="26971" y="0"/>
                  </a:moveTo>
                  <a:cubicBezTo>
                    <a:pt x="19818" y="0"/>
                    <a:pt x="12957" y="2842"/>
                    <a:pt x="7899" y="7899"/>
                  </a:cubicBezTo>
                  <a:cubicBezTo>
                    <a:pt x="2841" y="12957"/>
                    <a:pt x="0" y="19818"/>
                    <a:pt x="0" y="26971"/>
                  </a:cubicBezTo>
                  <a:cubicBezTo>
                    <a:pt x="0" y="34125"/>
                    <a:pt x="2841" y="40986"/>
                    <a:pt x="7899" y="46043"/>
                  </a:cubicBezTo>
                  <a:cubicBezTo>
                    <a:pt x="12957" y="51101"/>
                    <a:pt x="19818" y="53943"/>
                    <a:pt x="26971" y="53943"/>
                  </a:cubicBezTo>
                  <a:cubicBezTo>
                    <a:pt x="34124" y="53943"/>
                    <a:pt x="40985" y="51101"/>
                    <a:pt x="46043" y="46043"/>
                  </a:cubicBezTo>
                  <a:cubicBezTo>
                    <a:pt x="51101" y="40986"/>
                    <a:pt x="53942" y="34125"/>
                    <a:pt x="53942" y="26971"/>
                  </a:cubicBezTo>
                  <a:cubicBezTo>
                    <a:pt x="53942" y="19818"/>
                    <a:pt x="51101" y="12957"/>
                    <a:pt x="46043" y="7899"/>
                  </a:cubicBezTo>
                  <a:cubicBezTo>
                    <a:pt x="40985" y="2842"/>
                    <a:pt x="34124" y="0"/>
                    <a:pt x="26971" y="0"/>
                  </a:cubicBezTo>
                  <a:close/>
                </a:path>
              </a:pathLst>
            </a:custGeom>
            <a:solidFill>
              <a:srgbClr val="FC99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35"/>
            <p:cNvSpPr/>
            <p:nvPr/>
          </p:nvSpPr>
          <p:spPr>
            <a:xfrm flipH="1">
              <a:off x="3070591" y="2626539"/>
              <a:ext cx="658763" cy="358543"/>
            </a:xfrm>
            <a:custGeom>
              <a:avLst/>
              <a:gdLst/>
              <a:ahLst/>
              <a:cxnLst/>
              <a:rect l="l" t="t" r="r" b="b"/>
              <a:pathLst>
                <a:path w="18445" h="10039" extrusionOk="0">
                  <a:moveTo>
                    <a:pt x="0" y="0"/>
                  </a:moveTo>
                  <a:lnTo>
                    <a:pt x="0" y="0"/>
                  </a:lnTo>
                  <a:cubicBezTo>
                    <a:pt x="454" y="664"/>
                    <a:pt x="953" y="1297"/>
                    <a:pt x="1484" y="1892"/>
                  </a:cubicBezTo>
                  <a:cubicBezTo>
                    <a:pt x="3062" y="3654"/>
                    <a:pt x="4909" y="5174"/>
                    <a:pt x="6881" y="6479"/>
                  </a:cubicBezTo>
                  <a:cubicBezTo>
                    <a:pt x="7817" y="7096"/>
                    <a:pt x="8783" y="7693"/>
                    <a:pt x="9799" y="8169"/>
                  </a:cubicBezTo>
                  <a:cubicBezTo>
                    <a:pt x="11121" y="8786"/>
                    <a:pt x="12517" y="9229"/>
                    <a:pt x="13943" y="9524"/>
                  </a:cubicBezTo>
                  <a:cubicBezTo>
                    <a:pt x="15429" y="9830"/>
                    <a:pt x="16933" y="9965"/>
                    <a:pt x="18444" y="10039"/>
                  </a:cubicBezTo>
                  <a:cubicBezTo>
                    <a:pt x="14023" y="4488"/>
                    <a:pt x="7459" y="725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35"/>
            <p:cNvSpPr/>
            <p:nvPr/>
          </p:nvSpPr>
          <p:spPr>
            <a:xfrm flipH="1">
              <a:off x="2918763" y="2636861"/>
              <a:ext cx="1222417" cy="617977"/>
            </a:xfrm>
            <a:custGeom>
              <a:avLst/>
              <a:gdLst/>
              <a:ahLst/>
              <a:cxnLst/>
              <a:rect l="l" t="t" r="r" b="b"/>
              <a:pathLst>
                <a:path w="34227" h="17303" extrusionOk="0">
                  <a:moveTo>
                    <a:pt x="4161" y="1"/>
                  </a:moveTo>
                  <a:cubicBezTo>
                    <a:pt x="2732" y="257"/>
                    <a:pt x="1341" y="623"/>
                    <a:pt x="0" y="1094"/>
                  </a:cubicBezTo>
                  <a:cubicBezTo>
                    <a:pt x="2206" y="4056"/>
                    <a:pt x="4849" y="6699"/>
                    <a:pt x="7800" y="8918"/>
                  </a:cubicBezTo>
                  <a:cubicBezTo>
                    <a:pt x="11033" y="11350"/>
                    <a:pt x="14642" y="13296"/>
                    <a:pt x="18483" y="14574"/>
                  </a:cubicBezTo>
                  <a:cubicBezTo>
                    <a:pt x="22285" y="15840"/>
                    <a:pt x="26278" y="16396"/>
                    <a:pt x="30245" y="16856"/>
                  </a:cubicBezTo>
                  <a:cubicBezTo>
                    <a:pt x="31572" y="17010"/>
                    <a:pt x="32899" y="17151"/>
                    <a:pt x="34226" y="17302"/>
                  </a:cubicBezTo>
                  <a:cubicBezTo>
                    <a:pt x="33877" y="16336"/>
                    <a:pt x="33469" y="15397"/>
                    <a:pt x="33015" y="14488"/>
                  </a:cubicBezTo>
                  <a:cubicBezTo>
                    <a:pt x="32775" y="14516"/>
                    <a:pt x="32536" y="14546"/>
                    <a:pt x="32294" y="14568"/>
                  </a:cubicBezTo>
                  <a:cubicBezTo>
                    <a:pt x="31167" y="14679"/>
                    <a:pt x="30038" y="14737"/>
                    <a:pt x="28910" y="14737"/>
                  </a:cubicBezTo>
                  <a:cubicBezTo>
                    <a:pt x="26469" y="14737"/>
                    <a:pt x="24037" y="14462"/>
                    <a:pt x="21660" y="13839"/>
                  </a:cubicBezTo>
                  <a:cubicBezTo>
                    <a:pt x="20061" y="13417"/>
                    <a:pt x="18469" y="12894"/>
                    <a:pt x="17032" y="12065"/>
                  </a:cubicBezTo>
                  <a:cubicBezTo>
                    <a:pt x="15859" y="11394"/>
                    <a:pt x="14788" y="10551"/>
                    <a:pt x="13797" y="9634"/>
                  </a:cubicBezTo>
                  <a:cubicBezTo>
                    <a:pt x="11790" y="7770"/>
                    <a:pt x="10110" y="5592"/>
                    <a:pt x="8252" y="3585"/>
                  </a:cubicBezTo>
                  <a:cubicBezTo>
                    <a:pt x="7018" y="2253"/>
                    <a:pt x="5680" y="989"/>
                    <a:pt x="41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35"/>
            <p:cNvSpPr/>
            <p:nvPr/>
          </p:nvSpPr>
          <p:spPr>
            <a:xfrm flipH="1">
              <a:off x="2860151" y="2812077"/>
              <a:ext cx="1677034" cy="833231"/>
            </a:xfrm>
            <a:custGeom>
              <a:avLst/>
              <a:gdLst/>
              <a:ahLst/>
              <a:cxnLst/>
              <a:rect l="l" t="t" r="r" b="b"/>
              <a:pathLst>
                <a:path w="46956" h="23330" extrusionOk="0">
                  <a:moveTo>
                    <a:pt x="3911" y="1"/>
                  </a:moveTo>
                  <a:cubicBezTo>
                    <a:pt x="2495" y="1055"/>
                    <a:pt x="1185" y="2242"/>
                    <a:pt x="1" y="3550"/>
                  </a:cubicBezTo>
                  <a:cubicBezTo>
                    <a:pt x="4238" y="4706"/>
                    <a:pt x="8685" y="5139"/>
                    <a:pt x="12743" y="6906"/>
                  </a:cubicBezTo>
                  <a:cubicBezTo>
                    <a:pt x="14668" y="7746"/>
                    <a:pt x="16499" y="8883"/>
                    <a:pt x="18137" y="10194"/>
                  </a:cubicBezTo>
                  <a:cubicBezTo>
                    <a:pt x="19731" y="11474"/>
                    <a:pt x="21176" y="12922"/>
                    <a:pt x="22649" y="14337"/>
                  </a:cubicBezTo>
                  <a:cubicBezTo>
                    <a:pt x="24133" y="15761"/>
                    <a:pt x="25656" y="17165"/>
                    <a:pt x="27382" y="18294"/>
                  </a:cubicBezTo>
                  <a:cubicBezTo>
                    <a:pt x="29199" y="19480"/>
                    <a:pt x="31185" y="20430"/>
                    <a:pt x="33225" y="21152"/>
                  </a:cubicBezTo>
                  <a:cubicBezTo>
                    <a:pt x="37352" y="22608"/>
                    <a:pt x="41732" y="23137"/>
                    <a:pt x="46085" y="23305"/>
                  </a:cubicBezTo>
                  <a:cubicBezTo>
                    <a:pt x="46358" y="23316"/>
                    <a:pt x="46630" y="23321"/>
                    <a:pt x="46903" y="23329"/>
                  </a:cubicBezTo>
                  <a:cubicBezTo>
                    <a:pt x="46939" y="22773"/>
                    <a:pt x="46955" y="22212"/>
                    <a:pt x="46955" y="21644"/>
                  </a:cubicBezTo>
                  <a:cubicBezTo>
                    <a:pt x="46955" y="21141"/>
                    <a:pt x="46939" y="20642"/>
                    <a:pt x="46911" y="20147"/>
                  </a:cubicBezTo>
                  <a:cubicBezTo>
                    <a:pt x="45818" y="20378"/>
                    <a:pt x="44706" y="20535"/>
                    <a:pt x="43585" y="20590"/>
                  </a:cubicBezTo>
                  <a:cubicBezTo>
                    <a:pt x="43194" y="20610"/>
                    <a:pt x="42802" y="20620"/>
                    <a:pt x="42411" y="20620"/>
                  </a:cubicBezTo>
                  <a:cubicBezTo>
                    <a:pt x="39096" y="20620"/>
                    <a:pt x="35784" y="19911"/>
                    <a:pt x="32718" y="18663"/>
                  </a:cubicBezTo>
                  <a:cubicBezTo>
                    <a:pt x="31006" y="17966"/>
                    <a:pt x="29362" y="17104"/>
                    <a:pt x="27826" y="16077"/>
                  </a:cubicBezTo>
                  <a:cubicBezTo>
                    <a:pt x="26278" y="15045"/>
                    <a:pt x="24882" y="13836"/>
                    <a:pt x="23558" y="12537"/>
                  </a:cubicBezTo>
                  <a:cubicBezTo>
                    <a:pt x="20516" y="9555"/>
                    <a:pt x="17903" y="6099"/>
                    <a:pt x="14357" y="3671"/>
                  </a:cubicBezTo>
                  <a:cubicBezTo>
                    <a:pt x="12410" y="2338"/>
                    <a:pt x="10251" y="1488"/>
                    <a:pt x="7974" y="904"/>
                  </a:cubicBezTo>
                  <a:cubicBezTo>
                    <a:pt x="6631" y="560"/>
                    <a:pt x="5268" y="290"/>
                    <a:pt x="39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35"/>
            <p:cNvSpPr/>
            <p:nvPr/>
          </p:nvSpPr>
          <p:spPr>
            <a:xfrm flipH="1">
              <a:off x="2893900" y="3089793"/>
              <a:ext cx="1784964" cy="841945"/>
            </a:xfrm>
            <a:custGeom>
              <a:avLst/>
              <a:gdLst/>
              <a:ahLst/>
              <a:cxnLst/>
              <a:rect l="l" t="t" r="r" b="b"/>
              <a:pathLst>
                <a:path w="49978" h="23574" extrusionOk="0">
                  <a:moveTo>
                    <a:pt x="824" y="0"/>
                  </a:moveTo>
                  <a:cubicBezTo>
                    <a:pt x="535" y="482"/>
                    <a:pt x="259" y="975"/>
                    <a:pt x="0" y="1473"/>
                  </a:cubicBezTo>
                  <a:cubicBezTo>
                    <a:pt x="1862" y="5372"/>
                    <a:pt x="4893" y="8679"/>
                    <a:pt x="8357" y="11245"/>
                  </a:cubicBezTo>
                  <a:cubicBezTo>
                    <a:pt x="12767" y="14510"/>
                    <a:pt x="17982" y="16817"/>
                    <a:pt x="23381" y="17814"/>
                  </a:cubicBezTo>
                  <a:cubicBezTo>
                    <a:pt x="26124" y="18321"/>
                    <a:pt x="28910" y="18612"/>
                    <a:pt x="31669" y="19023"/>
                  </a:cubicBezTo>
                  <a:cubicBezTo>
                    <a:pt x="34312" y="19416"/>
                    <a:pt x="36952" y="19849"/>
                    <a:pt x="39562" y="20427"/>
                  </a:cubicBezTo>
                  <a:cubicBezTo>
                    <a:pt x="42839" y="21151"/>
                    <a:pt x="46085" y="22134"/>
                    <a:pt x="49116" y="23574"/>
                  </a:cubicBezTo>
                  <a:cubicBezTo>
                    <a:pt x="49449" y="22712"/>
                    <a:pt x="49733" y="21828"/>
                    <a:pt x="49978" y="20928"/>
                  </a:cubicBezTo>
                  <a:cubicBezTo>
                    <a:pt x="49342" y="20520"/>
                    <a:pt x="48695" y="20132"/>
                    <a:pt x="48040" y="19761"/>
                  </a:cubicBezTo>
                  <a:cubicBezTo>
                    <a:pt x="45573" y="18376"/>
                    <a:pt x="42935" y="17238"/>
                    <a:pt x="40165" y="16627"/>
                  </a:cubicBezTo>
                  <a:cubicBezTo>
                    <a:pt x="38037" y="16156"/>
                    <a:pt x="35881" y="15821"/>
                    <a:pt x="33720" y="15545"/>
                  </a:cubicBezTo>
                  <a:cubicBezTo>
                    <a:pt x="29254" y="14975"/>
                    <a:pt x="24758" y="14617"/>
                    <a:pt x="20331" y="13794"/>
                  </a:cubicBezTo>
                  <a:cubicBezTo>
                    <a:pt x="16118" y="13012"/>
                    <a:pt x="11873" y="11787"/>
                    <a:pt x="8280" y="9383"/>
                  </a:cubicBezTo>
                  <a:cubicBezTo>
                    <a:pt x="6490" y="8186"/>
                    <a:pt x="4907" y="6713"/>
                    <a:pt x="3602" y="5000"/>
                  </a:cubicBezTo>
                  <a:cubicBezTo>
                    <a:pt x="2440" y="3475"/>
                    <a:pt x="1531" y="1779"/>
                    <a:pt x="8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35"/>
            <p:cNvSpPr/>
            <p:nvPr/>
          </p:nvSpPr>
          <p:spPr>
            <a:xfrm flipH="1">
              <a:off x="3079045" y="3406295"/>
              <a:ext cx="1701498" cy="968555"/>
            </a:xfrm>
            <a:custGeom>
              <a:avLst/>
              <a:gdLst/>
              <a:ahLst/>
              <a:cxnLst/>
              <a:rect l="l" t="t" r="r" b="b"/>
              <a:pathLst>
                <a:path w="47641" h="27119" extrusionOk="0">
                  <a:moveTo>
                    <a:pt x="301" y="1"/>
                  </a:moveTo>
                  <a:cubicBezTo>
                    <a:pt x="174" y="670"/>
                    <a:pt x="78" y="1350"/>
                    <a:pt x="1" y="2038"/>
                  </a:cubicBezTo>
                  <a:cubicBezTo>
                    <a:pt x="1898" y="2449"/>
                    <a:pt x="3701" y="3220"/>
                    <a:pt x="5328" y="4271"/>
                  </a:cubicBezTo>
                  <a:lnTo>
                    <a:pt x="5331" y="4271"/>
                  </a:lnTo>
                  <a:cubicBezTo>
                    <a:pt x="7054" y="5386"/>
                    <a:pt x="8580" y="6780"/>
                    <a:pt x="9989" y="8266"/>
                  </a:cubicBezTo>
                  <a:cubicBezTo>
                    <a:pt x="12960" y="11400"/>
                    <a:pt x="15457" y="14971"/>
                    <a:pt x="18596" y="17950"/>
                  </a:cubicBezTo>
                  <a:cubicBezTo>
                    <a:pt x="21862" y="21050"/>
                    <a:pt x="25912" y="23297"/>
                    <a:pt x="30141" y="24794"/>
                  </a:cubicBezTo>
                  <a:cubicBezTo>
                    <a:pt x="34023" y="26171"/>
                    <a:pt x="38120" y="26945"/>
                    <a:pt x="42236" y="27118"/>
                  </a:cubicBezTo>
                  <a:cubicBezTo>
                    <a:pt x="44257" y="25700"/>
                    <a:pt x="46077" y="24018"/>
                    <a:pt x="47641" y="22113"/>
                  </a:cubicBezTo>
                  <a:lnTo>
                    <a:pt x="47641" y="22113"/>
                  </a:lnTo>
                  <a:cubicBezTo>
                    <a:pt x="47208" y="22192"/>
                    <a:pt x="46773" y="22267"/>
                    <a:pt x="46338" y="22327"/>
                  </a:cubicBezTo>
                  <a:cubicBezTo>
                    <a:pt x="45343" y="22464"/>
                    <a:pt x="44351" y="22533"/>
                    <a:pt x="43362" y="22533"/>
                  </a:cubicBezTo>
                  <a:cubicBezTo>
                    <a:pt x="41960" y="22533"/>
                    <a:pt x="40562" y="22395"/>
                    <a:pt x="39166" y="22115"/>
                  </a:cubicBezTo>
                  <a:cubicBezTo>
                    <a:pt x="36784" y="21639"/>
                    <a:pt x="34444" y="20951"/>
                    <a:pt x="32162" y="20117"/>
                  </a:cubicBezTo>
                  <a:cubicBezTo>
                    <a:pt x="27539" y="18429"/>
                    <a:pt x="23079" y="16149"/>
                    <a:pt x="19111" y="13228"/>
                  </a:cubicBezTo>
                  <a:cubicBezTo>
                    <a:pt x="15692" y="10709"/>
                    <a:pt x="12806" y="7584"/>
                    <a:pt x="9563" y="4861"/>
                  </a:cubicBezTo>
                  <a:cubicBezTo>
                    <a:pt x="8032" y="3575"/>
                    <a:pt x="6399" y="2391"/>
                    <a:pt x="4607" y="1491"/>
                  </a:cubicBezTo>
                  <a:cubicBezTo>
                    <a:pt x="3241" y="802"/>
                    <a:pt x="1793" y="307"/>
                    <a:pt x="3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35"/>
            <p:cNvSpPr/>
            <p:nvPr/>
          </p:nvSpPr>
          <p:spPr>
            <a:xfrm flipH="1">
              <a:off x="3578199" y="3954228"/>
              <a:ext cx="1135094" cy="594155"/>
            </a:xfrm>
            <a:custGeom>
              <a:avLst/>
              <a:gdLst/>
              <a:ahLst/>
              <a:cxnLst/>
              <a:rect l="l" t="t" r="r" b="b"/>
              <a:pathLst>
                <a:path w="31782" h="16636" extrusionOk="0">
                  <a:moveTo>
                    <a:pt x="1" y="0"/>
                  </a:moveTo>
                  <a:lnTo>
                    <a:pt x="1" y="0"/>
                  </a:lnTo>
                  <a:cubicBezTo>
                    <a:pt x="763" y="1840"/>
                    <a:pt x="1724" y="3574"/>
                    <a:pt x="2856" y="5182"/>
                  </a:cubicBezTo>
                  <a:cubicBezTo>
                    <a:pt x="4860" y="5862"/>
                    <a:pt x="6892" y="6449"/>
                    <a:pt x="8905" y="7104"/>
                  </a:cubicBezTo>
                  <a:cubicBezTo>
                    <a:pt x="11512" y="7952"/>
                    <a:pt x="14065" y="8968"/>
                    <a:pt x="16416" y="10386"/>
                  </a:cubicBezTo>
                  <a:cubicBezTo>
                    <a:pt x="17580" y="11088"/>
                    <a:pt x="18646" y="11928"/>
                    <a:pt x="19698" y="12787"/>
                  </a:cubicBezTo>
                  <a:cubicBezTo>
                    <a:pt x="20744" y="13640"/>
                    <a:pt x="21757" y="14532"/>
                    <a:pt x="22710" y="15488"/>
                  </a:cubicBezTo>
                  <a:cubicBezTo>
                    <a:pt x="23073" y="15851"/>
                    <a:pt x="23423" y="16228"/>
                    <a:pt x="23764" y="16611"/>
                  </a:cubicBezTo>
                  <a:cubicBezTo>
                    <a:pt x="24147" y="16627"/>
                    <a:pt x="24530" y="16636"/>
                    <a:pt x="24915" y="16636"/>
                  </a:cubicBezTo>
                  <a:cubicBezTo>
                    <a:pt x="27289" y="16636"/>
                    <a:pt x="29590" y="16327"/>
                    <a:pt x="31782" y="15749"/>
                  </a:cubicBezTo>
                  <a:cubicBezTo>
                    <a:pt x="30155" y="14072"/>
                    <a:pt x="28382" y="12539"/>
                    <a:pt x="26430" y="11247"/>
                  </a:cubicBezTo>
                  <a:cubicBezTo>
                    <a:pt x="24802" y="10171"/>
                    <a:pt x="23060" y="9251"/>
                    <a:pt x="21226" y="8574"/>
                  </a:cubicBezTo>
                  <a:cubicBezTo>
                    <a:pt x="19417" y="7902"/>
                    <a:pt x="17572" y="7335"/>
                    <a:pt x="15722" y="6793"/>
                  </a:cubicBezTo>
                  <a:cubicBezTo>
                    <a:pt x="12176" y="5755"/>
                    <a:pt x="8580" y="4799"/>
                    <a:pt x="5221" y="3235"/>
                  </a:cubicBezTo>
                  <a:cubicBezTo>
                    <a:pt x="3343" y="2363"/>
                    <a:pt x="1595" y="1278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35"/>
            <p:cNvSpPr/>
            <p:nvPr/>
          </p:nvSpPr>
          <p:spPr>
            <a:xfrm flipH="1">
              <a:off x="3595340" y="2606825"/>
              <a:ext cx="1300169" cy="1672712"/>
            </a:xfrm>
            <a:custGeom>
              <a:avLst/>
              <a:gdLst/>
              <a:ahLst/>
              <a:cxnLst/>
              <a:rect l="l" t="t" r="r" b="b"/>
              <a:pathLst>
                <a:path w="36404" h="46835" extrusionOk="0">
                  <a:moveTo>
                    <a:pt x="30100" y="0"/>
                  </a:moveTo>
                  <a:cubicBezTo>
                    <a:pt x="20939" y="0"/>
                    <a:pt x="11684" y="5036"/>
                    <a:pt x="6854" y="12727"/>
                  </a:cubicBezTo>
                  <a:cubicBezTo>
                    <a:pt x="1" y="23644"/>
                    <a:pt x="1887" y="37983"/>
                    <a:pt x="11215" y="46819"/>
                  </a:cubicBezTo>
                  <a:cubicBezTo>
                    <a:pt x="11228" y="46830"/>
                    <a:pt x="11241" y="46835"/>
                    <a:pt x="11254" y="46835"/>
                  </a:cubicBezTo>
                  <a:cubicBezTo>
                    <a:pt x="11299" y="46835"/>
                    <a:pt x="11336" y="46779"/>
                    <a:pt x="11298" y="46739"/>
                  </a:cubicBezTo>
                  <a:cubicBezTo>
                    <a:pt x="2639" y="37692"/>
                    <a:pt x="742" y="23826"/>
                    <a:pt x="7438" y="13066"/>
                  </a:cubicBezTo>
                  <a:cubicBezTo>
                    <a:pt x="12557" y="4838"/>
                    <a:pt x="21511" y="685"/>
                    <a:pt x="30796" y="685"/>
                  </a:cubicBezTo>
                  <a:cubicBezTo>
                    <a:pt x="32557" y="685"/>
                    <a:pt x="34330" y="834"/>
                    <a:pt x="36091" y="1133"/>
                  </a:cubicBezTo>
                  <a:cubicBezTo>
                    <a:pt x="36104" y="1136"/>
                    <a:pt x="36116" y="1137"/>
                    <a:pt x="36127" y="1137"/>
                  </a:cubicBezTo>
                  <a:cubicBezTo>
                    <a:pt x="36327" y="1137"/>
                    <a:pt x="36403" y="843"/>
                    <a:pt x="36187" y="784"/>
                  </a:cubicBezTo>
                  <a:cubicBezTo>
                    <a:pt x="34197" y="252"/>
                    <a:pt x="32151" y="0"/>
                    <a:pt x="301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35"/>
            <p:cNvSpPr/>
            <p:nvPr/>
          </p:nvSpPr>
          <p:spPr>
            <a:xfrm flipH="1">
              <a:off x="2766050" y="3440510"/>
              <a:ext cx="923411" cy="1097951"/>
            </a:xfrm>
            <a:custGeom>
              <a:avLst/>
              <a:gdLst/>
              <a:ahLst/>
              <a:cxnLst/>
              <a:rect l="l" t="t" r="r" b="b"/>
              <a:pathLst>
                <a:path w="25855" h="30742" extrusionOk="0">
                  <a:moveTo>
                    <a:pt x="22908" y="1"/>
                  </a:moveTo>
                  <a:cubicBezTo>
                    <a:pt x="22822" y="1"/>
                    <a:pt x="22734" y="57"/>
                    <a:pt x="22740" y="158"/>
                  </a:cubicBezTo>
                  <a:cubicBezTo>
                    <a:pt x="23195" y="7507"/>
                    <a:pt x="21705" y="14544"/>
                    <a:pt x="17055" y="20436"/>
                  </a:cubicBezTo>
                  <a:cubicBezTo>
                    <a:pt x="12801" y="25827"/>
                    <a:pt x="6691" y="29098"/>
                    <a:pt x="78" y="30596"/>
                  </a:cubicBezTo>
                  <a:cubicBezTo>
                    <a:pt x="1" y="30612"/>
                    <a:pt x="11" y="30742"/>
                    <a:pt x="90" y="30742"/>
                  </a:cubicBezTo>
                  <a:cubicBezTo>
                    <a:pt x="92" y="30742"/>
                    <a:pt x="95" y="30742"/>
                    <a:pt x="97" y="30742"/>
                  </a:cubicBezTo>
                  <a:cubicBezTo>
                    <a:pt x="14604" y="29343"/>
                    <a:pt x="25854" y="14516"/>
                    <a:pt x="23060" y="117"/>
                  </a:cubicBezTo>
                  <a:cubicBezTo>
                    <a:pt x="23044" y="37"/>
                    <a:pt x="22976" y="1"/>
                    <a:pt x="229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93" name="Google Shape;3093;p35"/>
          <p:cNvSpPr/>
          <p:nvPr/>
        </p:nvSpPr>
        <p:spPr>
          <a:xfrm>
            <a:off x="7243073" y="2110031"/>
            <a:ext cx="300406" cy="300418"/>
          </a:xfrm>
          <a:custGeom>
            <a:avLst/>
            <a:gdLst/>
            <a:ahLst/>
            <a:cxnLst/>
            <a:rect l="l" t="t" r="r" b="b"/>
            <a:pathLst>
              <a:path w="4723" h="4723" extrusionOk="0">
                <a:moveTo>
                  <a:pt x="2297" y="1"/>
                </a:moveTo>
                <a:cubicBezTo>
                  <a:pt x="2297" y="1"/>
                  <a:pt x="2129" y="1089"/>
                  <a:pt x="2096" y="2102"/>
                </a:cubicBezTo>
                <a:cubicBezTo>
                  <a:pt x="1295" y="2160"/>
                  <a:pt x="1" y="2424"/>
                  <a:pt x="1" y="2424"/>
                </a:cubicBezTo>
                <a:cubicBezTo>
                  <a:pt x="1" y="2424"/>
                  <a:pt x="1083" y="2595"/>
                  <a:pt x="2091" y="2628"/>
                </a:cubicBezTo>
                <a:cubicBezTo>
                  <a:pt x="2115" y="3657"/>
                  <a:pt x="2297" y="4723"/>
                  <a:pt x="2297" y="4723"/>
                </a:cubicBezTo>
                <a:cubicBezTo>
                  <a:pt x="2297" y="4723"/>
                  <a:pt x="2564" y="3432"/>
                  <a:pt x="2622" y="2630"/>
                </a:cubicBezTo>
                <a:cubicBezTo>
                  <a:pt x="3652" y="2608"/>
                  <a:pt x="4723" y="2424"/>
                  <a:pt x="4723" y="2424"/>
                </a:cubicBezTo>
                <a:cubicBezTo>
                  <a:pt x="4723" y="2424"/>
                  <a:pt x="3421" y="2157"/>
                  <a:pt x="2622" y="2102"/>
                </a:cubicBezTo>
                <a:cubicBezTo>
                  <a:pt x="2564" y="1303"/>
                  <a:pt x="2297" y="1"/>
                  <a:pt x="229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4" name="Google Shape;3094;p35"/>
          <p:cNvSpPr/>
          <p:nvPr/>
        </p:nvSpPr>
        <p:spPr>
          <a:xfrm>
            <a:off x="5887802" y="492503"/>
            <a:ext cx="391241" cy="391265"/>
          </a:xfrm>
          <a:custGeom>
            <a:avLst/>
            <a:gdLst/>
            <a:ahLst/>
            <a:cxnLst/>
            <a:rect l="l" t="t" r="r" b="b"/>
            <a:pathLst>
              <a:path w="9444" h="9444" extrusionOk="0">
                <a:moveTo>
                  <a:pt x="4595" y="0"/>
                </a:moveTo>
                <a:cubicBezTo>
                  <a:pt x="4595" y="0"/>
                  <a:pt x="4257" y="2178"/>
                  <a:pt x="4191" y="4202"/>
                </a:cubicBezTo>
                <a:cubicBezTo>
                  <a:pt x="2591" y="4314"/>
                  <a:pt x="0" y="4846"/>
                  <a:pt x="0" y="4846"/>
                </a:cubicBezTo>
                <a:cubicBezTo>
                  <a:pt x="0" y="4846"/>
                  <a:pt x="2164" y="5184"/>
                  <a:pt x="4182" y="5253"/>
                </a:cubicBezTo>
                <a:cubicBezTo>
                  <a:pt x="4229" y="7310"/>
                  <a:pt x="4595" y="9444"/>
                  <a:pt x="4595" y="9444"/>
                </a:cubicBezTo>
                <a:cubicBezTo>
                  <a:pt x="4595" y="9444"/>
                  <a:pt x="5127" y="6858"/>
                  <a:pt x="5242" y="5259"/>
                </a:cubicBezTo>
                <a:cubicBezTo>
                  <a:pt x="7305" y="5215"/>
                  <a:pt x="9444" y="4846"/>
                  <a:pt x="9444" y="4846"/>
                </a:cubicBezTo>
                <a:cubicBezTo>
                  <a:pt x="9444" y="4846"/>
                  <a:pt x="6842" y="4312"/>
                  <a:pt x="5242" y="4199"/>
                </a:cubicBezTo>
                <a:cubicBezTo>
                  <a:pt x="5130" y="2602"/>
                  <a:pt x="4595" y="0"/>
                  <a:pt x="459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5" name="Google Shape;3095;p35"/>
          <p:cNvSpPr/>
          <p:nvPr/>
        </p:nvSpPr>
        <p:spPr>
          <a:xfrm>
            <a:off x="2294727" y="2890277"/>
            <a:ext cx="300406" cy="300418"/>
          </a:xfrm>
          <a:custGeom>
            <a:avLst/>
            <a:gdLst/>
            <a:ahLst/>
            <a:cxnLst/>
            <a:rect l="l" t="t" r="r" b="b"/>
            <a:pathLst>
              <a:path w="4723" h="4723" extrusionOk="0">
                <a:moveTo>
                  <a:pt x="2297" y="0"/>
                </a:moveTo>
                <a:cubicBezTo>
                  <a:pt x="2297" y="0"/>
                  <a:pt x="2129" y="1091"/>
                  <a:pt x="2096" y="2101"/>
                </a:cubicBezTo>
                <a:cubicBezTo>
                  <a:pt x="1294" y="2159"/>
                  <a:pt x="0" y="2423"/>
                  <a:pt x="0" y="2423"/>
                </a:cubicBezTo>
                <a:cubicBezTo>
                  <a:pt x="0" y="2423"/>
                  <a:pt x="1082" y="2594"/>
                  <a:pt x="2090" y="2627"/>
                </a:cubicBezTo>
                <a:cubicBezTo>
                  <a:pt x="2112" y="3657"/>
                  <a:pt x="2297" y="4722"/>
                  <a:pt x="2297" y="4722"/>
                </a:cubicBezTo>
                <a:cubicBezTo>
                  <a:pt x="2297" y="4722"/>
                  <a:pt x="2561" y="3431"/>
                  <a:pt x="2621" y="2630"/>
                </a:cubicBezTo>
                <a:cubicBezTo>
                  <a:pt x="3651" y="2608"/>
                  <a:pt x="4722" y="2423"/>
                  <a:pt x="4722" y="2423"/>
                </a:cubicBezTo>
                <a:cubicBezTo>
                  <a:pt x="4722" y="2423"/>
                  <a:pt x="3420" y="2156"/>
                  <a:pt x="2621" y="2101"/>
                </a:cubicBezTo>
                <a:cubicBezTo>
                  <a:pt x="2564" y="1303"/>
                  <a:pt x="2297" y="0"/>
                  <a:pt x="229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6" name="Google Shape;3096;p35"/>
          <p:cNvSpPr/>
          <p:nvPr/>
        </p:nvSpPr>
        <p:spPr>
          <a:xfrm>
            <a:off x="1718363" y="3592119"/>
            <a:ext cx="300406" cy="300609"/>
          </a:xfrm>
          <a:custGeom>
            <a:avLst/>
            <a:gdLst/>
            <a:ahLst/>
            <a:cxnLst/>
            <a:rect l="l" t="t" r="r" b="b"/>
            <a:pathLst>
              <a:path w="4723" h="4726" extrusionOk="0">
                <a:moveTo>
                  <a:pt x="2300" y="1"/>
                </a:moveTo>
                <a:cubicBezTo>
                  <a:pt x="2300" y="1"/>
                  <a:pt x="2129" y="1091"/>
                  <a:pt x="2096" y="2101"/>
                </a:cubicBezTo>
                <a:cubicBezTo>
                  <a:pt x="1297" y="2159"/>
                  <a:pt x="1" y="2426"/>
                  <a:pt x="1" y="2426"/>
                </a:cubicBezTo>
                <a:cubicBezTo>
                  <a:pt x="1" y="2426"/>
                  <a:pt x="1083" y="2594"/>
                  <a:pt x="2093" y="2627"/>
                </a:cubicBezTo>
                <a:cubicBezTo>
                  <a:pt x="2115" y="3657"/>
                  <a:pt x="2300" y="4725"/>
                  <a:pt x="2300" y="4725"/>
                </a:cubicBezTo>
                <a:cubicBezTo>
                  <a:pt x="2300" y="4725"/>
                  <a:pt x="2564" y="3431"/>
                  <a:pt x="2622" y="2633"/>
                </a:cubicBezTo>
                <a:cubicBezTo>
                  <a:pt x="3651" y="2608"/>
                  <a:pt x="4722" y="2426"/>
                  <a:pt x="4722" y="2426"/>
                </a:cubicBezTo>
                <a:cubicBezTo>
                  <a:pt x="4722" y="2426"/>
                  <a:pt x="3420" y="2159"/>
                  <a:pt x="2622" y="2101"/>
                </a:cubicBezTo>
                <a:cubicBezTo>
                  <a:pt x="2567" y="1303"/>
                  <a:pt x="2300" y="1"/>
                  <a:pt x="230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97" name="Google Shape;3097;p35"/>
          <p:cNvGrpSpPr/>
          <p:nvPr/>
        </p:nvGrpSpPr>
        <p:grpSpPr>
          <a:xfrm>
            <a:off x="3245084" y="2256194"/>
            <a:ext cx="3147611" cy="2040131"/>
            <a:chOff x="3199599" y="2197317"/>
            <a:chExt cx="2448550" cy="1587033"/>
          </a:xfrm>
        </p:grpSpPr>
        <p:sp>
          <p:nvSpPr>
            <p:cNvPr id="3098" name="Google Shape;3098;p35"/>
            <p:cNvSpPr/>
            <p:nvPr/>
          </p:nvSpPr>
          <p:spPr>
            <a:xfrm flipH="1">
              <a:off x="4477832" y="2425764"/>
              <a:ext cx="1166680" cy="507778"/>
            </a:xfrm>
            <a:custGeom>
              <a:avLst/>
              <a:gdLst/>
              <a:ahLst/>
              <a:cxnLst/>
              <a:rect l="l" t="t" r="r" b="b"/>
              <a:pathLst>
                <a:path w="40422" h="17593" extrusionOk="0">
                  <a:moveTo>
                    <a:pt x="11249" y="0"/>
                  </a:moveTo>
                  <a:cubicBezTo>
                    <a:pt x="3682" y="0"/>
                    <a:pt x="411" y="2635"/>
                    <a:pt x="411" y="2635"/>
                  </a:cubicBezTo>
                  <a:cubicBezTo>
                    <a:pt x="408" y="2635"/>
                    <a:pt x="1" y="11154"/>
                    <a:pt x="15937" y="16055"/>
                  </a:cubicBezTo>
                  <a:cubicBezTo>
                    <a:pt x="19544" y="17164"/>
                    <a:pt x="22773" y="17593"/>
                    <a:pt x="25610" y="17593"/>
                  </a:cubicBezTo>
                  <a:cubicBezTo>
                    <a:pt x="35305" y="17593"/>
                    <a:pt x="40422" y="12583"/>
                    <a:pt x="40422" y="12583"/>
                  </a:cubicBezTo>
                  <a:cubicBezTo>
                    <a:pt x="40422" y="12583"/>
                    <a:pt x="35807" y="4778"/>
                    <a:pt x="21135" y="1270"/>
                  </a:cubicBezTo>
                  <a:cubicBezTo>
                    <a:pt x="17251" y="342"/>
                    <a:pt x="13972" y="0"/>
                    <a:pt x="112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35"/>
            <p:cNvSpPr/>
            <p:nvPr/>
          </p:nvSpPr>
          <p:spPr>
            <a:xfrm flipH="1">
              <a:off x="4662437" y="2204042"/>
              <a:ext cx="702831" cy="444021"/>
            </a:xfrm>
            <a:custGeom>
              <a:avLst/>
              <a:gdLst/>
              <a:ahLst/>
              <a:cxnLst/>
              <a:rect l="l" t="t" r="r" b="b"/>
              <a:pathLst>
                <a:path w="24351" h="15384" extrusionOk="0">
                  <a:moveTo>
                    <a:pt x="10904" y="0"/>
                  </a:moveTo>
                  <a:cubicBezTo>
                    <a:pt x="1873" y="0"/>
                    <a:pt x="1" y="10130"/>
                    <a:pt x="1" y="10130"/>
                  </a:cubicBezTo>
                  <a:lnTo>
                    <a:pt x="4" y="10130"/>
                  </a:lnTo>
                  <a:cubicBezTo>
                    <a:pt x="4" y="10130"/>
                    <a:pt x="2157" y="12793"/>
                    <a:pt x="9266" y="14478"/>
                  </a:cubicBezTo>
                  <a:cubicBezTo>
                    <a:pt x="12145" y="15161"/>
                    <a:pt x="14373" y="15384"/>
                    <a:pt x="16054" y="15384"/>
                  </a:cubicBezTo>
                  <a:cubicBezTo>
                    <a:pt x="19234" y="15384"/>
                    <a:pt x="20463" y="14585"/>
                    <a:pt x="20463" y="14585"/>
                  </a:cubicBezTo>
                  <a:cubicBezTo>
                    <a:pt x="20463" y="14585"/>
                    <a:pt x="24351" y="2160"/>
                    <a:pt x="13272" y="216"/>
                  </a:cubicBezTo>
                  <a:cubicBezTo>
                    <a:pt x="12432" y="68"/>
                    <a:pt x="11644" y="0"/>
                    <a:pt x="10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35"/>
            <p:cNvSpPr/>
            <p:nvPr/>
          </p:nvSpPr>
          <p:spPr>
            <a:xfrm flipH="1">
              <a:off x="4496506" y="2496823"/>
              <a:ext cx="1148006" cy="436747"/>
            </a:xfrm>
            <a:custGeom>
              <a:avLst/>
              <a:gdLst/>
              <a:ahLst/>
              <a:cxnLst/>
              <a:rect l="l" t="t" r="r" b="b"/>
              <a:pathLst>
                <a:path w="39775" h="15132" extrusionOk="0">
                  <a:moveTo>
                    <a:pt x="653" y="0"/>
                  </a:moveTo>
                  <a:cubicBezTo>
                    <a:pt x="494" y="107"/>
                    <a:pt x="411" y="173"/>
                    <a:pt x="411" y="173"/>
                  </a:cubicBezTo>
                  <a:cubicBezTo>
                    <a:pt x="411" y="173"/>
                    <a:pt x="1" y="8692"/>
                    <a:pt x="15937" y="13593"/>
                  </a:cubicBezTo>
                  <a:cubicBezTo>
                    <a:pt x="19546" y="14702"/>
                    <a:pt x="22776" y="15131"/>
                    <a:pt x="25613" y="15131"/>
                  </a:cubicBezTo>
                  <a:cubicBezTo>
                    <a:pt x="33310" y="15131"/>
                    <a:pt x="38119" y="11973"/>
                    <a:pt x="39775" y="10672"/>
                  </a:cubicBezTo>
                  <a:lnTo>
                    <a:pt x="39775" y="10672"/>
                  </a:lnTo>
                  <a:cubicBezTo>
                    <a:pt x="39311" y="10710"/>
                    <a:pt x="38484" y="10748"/>
                    <a:pt x="37352" y="10748"/>
                  </a:cubicBezTo>
                  <a:cubicBezTo>
                    <a:pt x="33787" y="10748"/>
                    <a:pt x="27196" y="10365"/>
                    <a:pt x="19395" y="8367"/>
                  </a:cubicBezTo>
                  <a:cubicBezTo>
                    <a:pt x="7388" y="5289"/>
                    <a:pt x="2170" y="1556"/>
                    <a:pt x="6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35"/>
            <p:cNvSpPr/>
            <p:nvPr/>
          </p:nvSpPr>
          <p:spPr>
            <a:xfrm flipH="1">
              <a:off x="5467903" y="2500633"/>
              <a:ext cx="103645" cy="103645"/>
            </a:xfrm>
            <a:custGeom>
              <a:avLst/>
              <a:gdLst/>
              <a:ahLst/>
              <a:cxnLst/>
              <a:rect l="l" t="t" r="r" b="b"/>
              <a:pathLst>
                <a:path w="3591" h="3591" extrusionOk="0">
                  <a:moveTo>
                    <a:pt x="1795" y="0"/>
                  </a:moveTo>
                  <a:cubicBezTo>
                    <a:pt x="804" y="0"/>
                    <a:pt x="0" y="804"/>
                    <a:pt x="0" y="1795"/>
                  </a:cubicBezTo>
                  <a:cubicBezTo>
                    <a:pt x="0" y="2787"/>
                    <a:pt x="804" y="3590"/>
                    <a:pt x="1795" y="3590"/>
                  </a:cubicBezTo>
                  <a:cubicBezTo>
                    <a:pt x="2787" y="3590"/>
                    <a:pt x="3591" y="2787"/>
                    <a:pt x="3591" y="1795"/>
                  </a:cubicBezTo>
                  <a:cubicBezTo>
                    <a:pt x="3591" y="804"/>
                    <a:pt x="2787" y="0"/>
                    <a:pt x="17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35"/>
            <p:cNvSpPr/>
            <p:nvPr/>
          </p:nvSpPr>
          <p:spPr>
            <a:xfrm flipH="1">
              <a:off x="5479419" y="2515844"/>
              <a:ext cx="80613" cy="73282"/>
            </a:xfrm>
            <a:custGeom>
              <a:avLst/>
              <a:gdLst/>
              <a:ahLst/>
              <a:cxnLst/>
              <a:rect l="l" t="t" r="r" b="b"/>
              <a:pathLst>
                <a:path w="2793" h="2539" extrusionOk="0">
                  <a:moveTo>
                    <a:pt x="1394" y="0"/>
                  </a:moveTo>
                  <a:cubicBezTo>
                    <a:pt x="821" y="0"/>
                    <a:pt x="300" y="393"/>
                    <a:pt x="163" y="976"/>
                  </a:cubicBezTo>
                  <a:cubicBezTo>
                    <a:pt x="1" y="1659"/>
                    <a:pt x="422" y="2342"/>
                    <a:pt x="1105" y="2505"/>
                  </a:cubicBezTo>
                  <a:cubicBezTo>
                    <a:pt x="1202" y="2527"/>
                    <a:pt x="1300" y="2538"/>
                    <a:pt x="1396" y="2538"/>
                  </a:cubicBezTo>
                  <a:cubicBezTo>
                    <a:pt x="1972" y="2538"/>
                    <a:pt x="2493" y="2145"/>
                    <a:pt x="2633" y="1560"/>
                  </a:cubicBezTo>
                  <a:cubicBezTo>
                    <a:pt x="2792" y="880"/>
                    <a:pt x="2371" y="195"/>
                    <a:pt x="1688" y="35"/>
                  </a:cubicBezTo>
                  <a:cubicBezTo>
                    <a:pt x="1590" y="11"/>
                    <a:pt x="1491" y="0"/>
                    <a:pt x="1394" y="0"/>
                  </a:cubicBezTo>
                  <a:close/>
                </a:path>
              </a:pathLst>
            </a:custGeom>
            <a:solidFill>
              <a:srgbClr val="F7C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35"/>
            <p:cNvSpPr/>
            <p:nvPr/>
          </p:nvSpPr>
          <p:spPr>
            <a:xfrm flipH="1">
              <a:off x="5231259" y="2631611"/>
              <a:ext cx="114065" cy="103616"/>
            </a:xfrm>
            <a:custGeom>
              <a:avLst/>
              <a:gdLst/>
              <a:ahLst/>
              <a:cxnLst/>
              <a:rect l="l" t="t" r="r" b="b"/>
              <a:pathLst>
                <a:path w="3952" h="3590" extrusionOk="0">
                  <a:moveTo>
                    <a:pt x="1975" y="0"/>
                  </a:moveTo>
                  <a:cubicBezTo>
                    <a:pt x="1162" y="0"/>
                    <a:pt x="425" y="555"/>
                    <a:pt x="229" y="1382"/>
                  </a:cubicBezTo>
                  <a:cubicBezTo>
                    <a:pt x="1" y="2345"/>
                    <a:pt x="598" y="3312"/>
                    <a:pt x="1562" y="3540"/>
                  </a:cubicBezTo>
                  <a:cubicBezTo>
                    <a:pt x="1701" y="3573"/>
                    <a:pt x="1841" y="3589"/>
                    <a:pt x="1978" y="3589"/>
                  </a:cubicBezTo>
                  <a:cubicBezTo>
                    <a:pt x="2792" y="3589"/>
                    <a:pt x="3528" y="3033"/>
                    <a:pt x="3723" y="2208"/>
                  </a:cubicBezTo>
                  <a:cubicBezTo>
                    <a:pt x="3952" y="1244"/>
                    <a:pt x="3354" y="278"/>
                    <a:pt x="2391" y="49"/>
                  </a:cubicBezTo>
                  <a:cubicBezTo>
                    <a:pt x="2251" y="16"/>
                    <a:pt x="2112" y="0"/>
                    <a:pt x="19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35"/>
            <p:cNvSpPr/>
            <p:nvPr/>
          </p:nvSpPr>
          <p:spPr>
            <a:xfrm flipH="1">
              <a:off x="5247942" y="2646793"/>
              <a:ext cx="80613" cy="73253"/>
            </a:xfrm>
            <a:custGeom>
              <a:avLst/>
              <a:gdLst/>
              <a:ahLst/>
              <a:cxnLst/>
              <a:rect l="l" t="t" r="r" b="b"/>
              <a:pathLst>
                <a:path w="2793" h="2538" extrusionOk="0">
                  <a:moveTo>
                    <a:pt x="1393" y="0"/>
                  </a:moveTo>
                  <a:cubicBezTo>
                    <a:pt x="819" y="0"/>
                    <a:pt x="299" y="393"/>
                    <a:pt x="161" y="977"/>
                  </a:cubicBezTo>
                  <a:cubicBezTo>
                    <a:pt x="1" y="1657"/>
                    <a:pt x="422" y="2343"/>
                    <a:pt x="1102" y="2502"/>
                  </a:cubicBezTo>
                  <a:cubicBezTo>
                    <a:pt x="1201" y="2526"/>
                    <a:pt x="1300" y="2537"/>
                    <a:pt x="1397" y="2537"/>
                  </a:cubicBezTo>
                  <a:cubicBezTo>
                    <a:pt x="1972" y="2537"/>
                    <a:pt x="2491" y="2144"/>
                    <a:pt x="2630" y="1561"/>
                  </a:cubicBezTo>
                  <a:cubicBezTo>
                    <a:pt x="2793" y="878"/>
                    <a:pt x="2369" y="195"/>
                    <a:pt x="1689" y="35"/>
                  </a:cubicBezTo>
                  <a:cubicBezTo>
                    <a:pt x="1590" y="12"/>
                    <a:pt x="1491" y="0"/>
                    <a:pt x="1393" y="0"/>
                  </a:cubicBezTo>
                  <a:close/>
                </a:path>
              </a:pathLst>
            </a:custGeom>
            <a:solidFill>
              <a:srgbClr val="F7C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35"/>
            <p:cNvSpPr/>
            <p:nvPr/>
          </p:nvSpPr>
          <p:spPr>
            <a:xfrm flipH="1">
              <a:off x="4902342" y="2725530"/>
              <a:ext cx="103559" cy="103559"/>
            </a:xfrm>
            <a:custGeom>
              <a:avLst/>
              <a:gdLst/>
              <a:ahLst/>
              <a:cxnLst/>
              <a:rect l="l" t="t" r="r" b="b"/>
              <a:pathLst>
                <a:path w="3588" h="3588" extrusionOk="0">
                  <a:moveTo>
                    <a:pt x="1793" y="0"/>
                  </a:moveTo>
                  <a:cubicBezTo>
                    <a:pt x="801" y="0"/>
                    <a:pt x="0" y="804"/>
                    <a:pt x="0" y="1795"/>
                  </a:cubicBezTo>
                  <a:cubicBezTo>
                    <a:pt x="0" y="2786"/>
                    <a:pt x="801" y="3588"/>
                    <a:pt x="1793" y="3588"/>
                  </a:cubicBezTo>
                  <a:cubicBezTo>
                    <a:pt x="2784" y="3588"/>
                    <a:pt x="3588" y="2786"/>
                    <a:pt x="3588" y="1795"/>
                  </a:cubicBezTo>
                  <a:cubicBezTo>
                    <a:pt x="3588" y="804"/>
                    <a:pt x="2784" y="0"/>
                    <a:pt x="17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35"/>
            <p:cNvSpPr/>
            <p:nvPr/>
          </p:nvSpPr>
          <p:spPr>
            <a:xfrm flipH="1">
              <a:off x="4913858" y="2740711"/>
              <a:ext cx="80613" cy="73253"/>
            </a:xfrm>
            <a:custGeom>
              <a:avLst/>
              <a:gdLst/>
              <a:ahLst/>
              <a:cxnLst/>
              <a:rect l="l" t="t" r="r" b="b"/>
              <a:pathLst>
                <a:path w="2793" h="2538" extrusionOk="0">
                  <a:moveTo>
                    <a:pt x="1396" y="1"/>
                  </a:moveTo>
                  <a:cubicBezTo>
                    <a:pt x="821" y="1"/>
                    <a:pt x="302" y="393"/>
                    <a:pt x="163" y="977"/>
                  </a:cubicBezTo>
                  <a:cubicBezTo>
                    <a:pt x="1" y="1657"/>
                    <a:pt x="422" y="2343"/>
                    <a:pt x="1105" y="2503"/>
                  </a:cubicBezTo>
                  <a:cubicBezTo>
                    <a:pt x="1204" y="2526"/>
                    <a:pt x="1303" y="2537"/>
                    <a:pt x="1400" y="2537"/>
                  </a:cubicBezTo>
                  <a:cubicBezTo>
                    <a:pt x="1975" y="2537"/>
                    <a:pt x="2494" y="2145"/>
                    <a:pt x="2633" y="1561"/>
                  </a:cubicBezTo>
                  <a:cubicBezTo>
                    <a:pt x="2792" y="881"/>
                    <a:pt x="2371" y="195"/>
                    <a:pt x="1691" y="36"/>
                  </a:cubicBezTo>
                  <a:cubicBezTo>
                    <a:pt x="1592" y="12"/>
                    <a:pt x="1493" y="1"/>
                    <a:pt x="1396" y="1"/>
                  </a:cubicBezTo>
                  <a:close/>
                </a:path>
              </a:pathLst>
            </a:custGeom>
            <a:solidFill>
              <a:srgbClr val="F7C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35"/>
            <p:cNvSpPr/>
            <p:nvPr/>
          </p:nvSpPr>
          <p:spPr>
            <a:xfrm flipH="1">
              <a:off x="4579140" y="2748504"/>
              <a:ext cx="113978" cy="103616"/>
            </a:xfrm>
            <a:custGeom>
              <a:avLst/>
              <a:gdLst/>
              <a:ahLst/>
              <a:cxnLst/>
              <a:rect l="l" t="t" r="r" b="b"/>
              <a:pathLst>
                <a:path w="3949" h="3590" extrusionOk="0">
                  <a:moveTo>
                    <a:pt x="1971" y="0"/>
                  </a:moveTo>
                  <a:cubicBezTo>
                    <a:pt x="1160" y="0"/>
                    <a:pt x="424" y="555"/>
                    <a:pt x="229" y="1382"/>
                  </a:cubicBezTo>
                  <a:cubicBezTo>
                    <a:pt x="0" y="2346"/>
                    <a:pt x="595" y="3312"/>
                    <a:pt x="1561" y="3540"/>
                  </a:cubicBezTo>
                  <a:cubicBezTo>
                    <a:pt x="1700" y="3573"/>
                    <a:pt x="1839" y="3589"/>
                    <a:pt x="1976" y="3589"/>
                  </a:cubicBezTo>
                  <a:cubicBezTo>
                    <a:pt x="2788" y="3589"/>
                    <a:pt x="3524" y="3033"/>
                    <a:pt x="3720" y="2208"/>
                  </a:cubicBezTo>
                  <a:cubicBezTo>
                    <a:pt x="3948" y="1244"/>
                    <a:pt x="3351" y="278"/>
                    <a:pt x="2387" y="49"/>
                  </a:cubicBezTo>
                  <a:cubicBezTo>
                    <a:pt x="2248" y="16"/>
                    <a:pt x="2109" y="0"/>
                    <a:pt x="19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35"/>
            <p:cNvSpPr/>
            <p:nvPr/>
          </p:nvSpPr>
          <p:spPr>
            <a:xfrm flipH="1">
              <a:off x="4595822" y="2763686"/>
              <a:ext cx="80613" cy="73253"/>
            </a:xfrm>
            <a:custGeom>
              <a:avLst/>
              <a:gdLst/>
              <a:ahLst/>
              <a:cxnLst/>
              <a:rect l="l" t="t" r="r" b="b"/>
              <a:pathLst>
                <a:path w="2793" h="2538" extrusionOk="0">
                  <a:moveTo>
                    <a:pt x="1394" y="1"/>
                  </a:moveTo>
                  <a:cubicBezTo>
                    <a:pt x="820" y="1"/>
                    <a:pt x="299" y="393"/>
                    <a:pt x="163" y="977"/>
                  </a:cubicBezTo>
                  <a:cubicBezTo>
                    <a:pt x="0" y="1657"/>
                    <a:pt x="422" y="2343"/>
                    <a:pt x="1104" y="2502"/>
                  </a:cubicBezTo>
                  <a:cubicBezTo>
                    <a:pt x="1203" y="2526"/>
                    <a:pt x="1302" y="2537"/>
                    <a:pt x="1399" y="2537"/>
                  </a:cubicBezTo>
                  <a:cubicBezTo>
                    <a:pt x="1972" y="2537"/>
                    <a:pt x="2493" y="2145"/>
                    <a:pt x="2630" y="1561"/>
                  </a:cubicBezTo>
                  <a:cubicBezTo>
                    <a:pt x="2792" y="878"/>
                    <a:pt x="2371" y="195"/>
                    <a:pt x="1688" y="35"/>
                  </a:cubicBezTo>
                  <a:cubicBezTo>
                    <a:pt x="1589" y="12"/>
                    <a:pt x="1491" y="1"/>
                    <a:pt x="1394" y="1"/>
                  </a:cubicBezTo>
                  <a:close/>
                </a:path>
              </a:pathLst>
            </a:custGeom>
            <a:solidFill>
              <a:srgbClr val="F7C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35"/>
            <p:cNvSpPr/>
            <p:nvPr/>
          </p:nvSpPr>
          <p:spPr>
            <a:xfrm flipH="1">
              <a:off x="4700766" y="2197317"/>
              <a:ext cx="653938" cy="454353"/>
            </a:xfrm>
            <a:custGeom>
              <a:avLst/>
              <a:gdLst/>
              <a:ahLst/>
              <a:cxnLst/>
              <a:rect l="l" t="t" r="r" b="b"/>
              <a:pathLst>
                <a:path w="22657" h="15742" extrusionOk="0">
                  <a:moveTo>
                    <a:pt x="11231" y="0"/>
                  </a:moveTo>
                  <a:cubicBezTo>
                    <a:pt x="9607" y="0"/>
                    <a:pt x="7968" y="354"/>
                    <a:pt x="6466" y="1032"/>
                  </a:cubicBezTo>
                  <a:cubicBezTo>
                    <a:pt x="6439" y="1045"/>
                    <a:pt x="6447" y="1084"/>
                    <a:pt x="6473" y="1084"/>
                  </a:cubicBezTo>
                  <a:cubicBezTo>
                    <a:pt x="6476" y="1084"/>
                    <a:pt x="6479" y="1083"/>
                    <a:pt x="6482" y="1082"/>
                  </a:cubicBezTo>
                  <a:cubicBezTo>
                    <a:pt x="7909" y="628"/>
                    <a:pt x="9407" y="366"/>
                    <a:pt x="10883" y="366"/>
                  </a:cubicBezTo>
                  <a:cubicBezTo>
                    <a:pt x="13443" y="366"/>
                    <a:pt x="15936" y="1154"/>
                    <a:pt x="17870" y="3095"/>
                  </a:cubicBezTo>
                  <a:cubicBezTo>
                    <a:pt x="20929" y="6167"/>
                    <a:pt x="20849" y="10688"/>
                    <a:pt x="20050" y="14642"/>
                  </a:cubicBezTo>
                  <a:cubicBezTo>
                    <a:pt x="18656" y="15052"/>
                    <a:pt x="17238" y="15211"/>
                    <a:pt x="15813" y="15211"/>
                  </a:cubicBezTo>
                  <a:cubicBezTo>
                    <a:pt x="13766" y="15211"/>
                    <a:pt x="11706" y="14882"/>
                    <a:pt x="9690" y="14496"/>
                  </a:cubicBezTo>
                  <a:cubicBezTo>
                    <a:pt x="8087" y="14188"/>
                    <a:pt x="6482" y="13805"/>
                    <a:pt x="4946" y="13260"/>
                  </a:cubicBezTo>
                  <a:cubicBezTo>
                    <a:pt x="3137" y="12624"/>
                    <a:pt x="1645" y="11734"/>
                    <a:pt x="23" y="10754"/>
                  </a:cubicBezTo>
                  <a:cubicBezTo>
                    <a:pt x="21" y="10753"/>
                    <a:pt x="19" y="10752"/>
                    <a:pt x="17" y="10752"/>
                  </a:cubicBezTo>
                  <a:cubicBezTo>
                    <a:pt x="8" y="10752"/>
                    <a:pt x="0" y="10765"/>
                    <a:pt x="9" y="10774"/>
                  </a:cubicBezTo>
                  <a:cubicBezTo>
                    <a:pt x="2592" y="13180"/>
                    <a:pt x="6441" y="14331"/>
                    <a:pt x="9819" y="15005"/>
                  </a:cubicBezTo>
                  <a:cubicBezTo>
                    <a:pt x="11762" y="15396"/>
                    <a:pt x="13805" y="15741"/>
                    <a:pt x="15823" y="15741"/>
                  </a:cubicBezTo>
                  <a:cubicBezTo>
                    <a:pt x="17350" y="15741"/>
                    <a:pt x="18863" y="15543"/>
                    <a:pt x="20306" y="15016"/>
                  </a:cubicBezTo>
                  <a:cubicBezTo>
                    <a:pt x="20375" y="14992"/>
                    <a:pt x="20417" y="14945"/>
                    <a:pt x="20436" y="14892"/>
                  </a:cubicBezTo>
                  <a:cubicBezTo>
                    <a:pt x="20455" y="14870"/>
                    <a:pt x="20472" y="14840"/>
                    <a:pt x="20480" y="14802"/>
                  </a:cubicBezTo>
                  <a:cubicBezTo>
                    <a:pt x="20631" y="14133"/>
                    <a:pt x="20752" y="13447"/>
                    <a:pt x="20843" y="12750"/>
                  </a:cubicBezTo>
                  <a:cubicBezTo>
                    <a:pt x="21375" y="13117"/>
                    <a:pt x="22019" y="13389"/>
                    <a:pt x="22597" y="13612"/>
                  </a:cubicBezTo>
                  <a:cubicBezTo>
                    <a:pt x="22600" y="13614"/>
                    <a:pt x="22604" y="13614"/>
                    <a:pt x="22607" y="13614"/>
                  </a:cubicBezTo>
                  <a:cubicBezTo>
                    <a:pt x="22631" y="13614"/>
                    <a:pt x="22657" y="13585"/>
                    <a:pt x="22630" y="13568"/>
                  </a:cubicBezTo>
                  <a:lnTo>
                    <a:pt x="22630" y="13565"/>
                  </a:lnTo>
                  <a:cubicBezTo>
                    <a:pt x="22107" y="13183"/>
                    <a:pt x="21499" y="12764"/>
                    <a:pt x="20876" y="12514"/>
                  </a:cubicBezTo>
                  <a:cubicBezTo>
                    <a:pt x="21295" y="9014"/>
                    <a:pt x="20819" y="5325"/>
                    <a:pt x="18203" y="2745"/>
                  </a:cubicBezTo>
                  <a:cubicBezTo>
                    <a:pt x="16307" y="876"/>
                    <a:pt x="13787" y="0"/>
                    <a:pt x="112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35"/>
            <p:cNvSpPr/>
            <p:nvPr/>
          </p:nvSpPr>
          <p:spPr>
            <a:xfrm flipH="1">
              <a:off x="5227565" y="2423426"/>
              <a:ext cx="420584" cy="450977"/>
            </a:xfrm>
            <a:custGeom>
              <a:avLst/>
              <a:gdLst/>
              <a:ahLst/>
              <a:cxnLst/>
              <a:rect l="l" t="t" r="r" b="b"/>
              <a:pathLst>
                <a:path w="14572" h="15625" extrusionOk="0">
                  <a:moveTo>
                    <a:pt x="9248" y="0"/>
                  </a:moveTo>
                  <a:cubicBezTo>
                    <a:pt x="6071" y="0"/>
                    <a:pt x="2767" y="818"/>
                    <a:pt x="119" y="2560"/>
                  </a:cubicBezTo>
                  <a:cubicBezTo>
                    <a:pt x="39" y="2612"/>
                    <a:pt x="19" y="2692"/>
                    <a:pt x="39" y="2763"/>
                  </a:cubicBezTo>
                  <a:cubicBezTo>
                    <a:pt x="14" y="2805"/>
                    <a:pt x="0" y="2857"/>
                    <a:pt x="8" y="2917"/>
                  </a:cubicBezTo>
                  <a:cubicBezTo>
                    <a:pt x="1135" y="9454"/>
                    <a:pt x="8519" y="14192"/>
                    <a:pt x="14537" y="15624"/>
                  </a:cubicBezTo>
                  <a:cubicBezTo>
                    <a:pt x="14539" y="15624"/>
                    <a:pt x="14541" y="15624"/>
                    <a:pt x="14543" y="15624"/>
                  </a:cubicBezTo>
                  <a:cubicBezTo>
                    <a:pt x="14566" y="15624"/>
                    <a:pt x="14572" y="15590"/>
                    <a:pt x="14548" y="15583"/>
                  </a:cubicBezTo>
                  <a:cubicBezTo>
                    <a:pt x="8800" y="13633"/>
                    <a:pt x="1567" y="9324"/>
                    <a:pt x="435" y="2818"/>
                  </a:cubicBezTo>
                  <a:lnTo>
                    <a:pt x="438" y="2818"/>
                  </a:lnTo>
                  <a:cubicBezTo>
                    <a:pt x="584" y="3069"/>
                    <a:pt x="917" y="3212"/>
                    <a:pt x="1170" y="3333"/>
                  </a:cubicBezTo>
                  <a:cubicBezTo>
                    <a:pt x="1542" y="3509"/>
                    <a:pt x="1933" y="3730"/>
                    <a:pt x="2329" y="3840"/>
                  </a:cubicBezTo>
                  <a:cubicBezTo>
                    <a:pt x="2333" y="3841"/>
                    <a:pt x="2338" y="3842"/>
                    <a:pt x="2342" y="3842"/>
                  </a:cubicBezTo>
                  <a:cubicBezTo>
                    <a:pt x="2380" y="3842"/>
                    <a:pt x="2411" y="3785"/>
                    <a:pt x="2373" y="3757"/>
                  </a:cubicBezTo>
                  <a:cubicBezTo>
                    <a:pt x="2027" y="3498"/>
                    <a:pt x="1641" y="3297"/>
                    <a:pt x="1291" y="3036"/>
                  </a:cubicBezTo>
                  <a:cubicBezTo>
                    <a:pt x="1118" y="2906"/>
                    <a:pt x="939" y="2741"/>
                    <a:pt x="735" y="2656"/>
                  </a:cubicBezTo>
                  <a:cubicBezTo>
                    <a:pt x="3600" y="1097"/>
                    <a:pt x="6496" y="199"/>
                    <a:pt x="9765" y="199"/>
                  </a:cubicBezTo>
                  <a:cubicBezTo>
                    <a:pt x="9984" y="199"/>
                    <a:pt x="10205" y="203"/>
                    <a:pt x="10427" y="211"/>
                  </a:cubicBezTo>
                  <a:cubicBezTo>
                    <a:pt x="10428" y="211"/>
                    <a:pt x="10429" y="211"/>
                    <a:pt x="10430" y="211"/>
                  </a:cubicBezTo>
                  <a:cubicBezTo>
                    <a:pt x="10540" y="211"/>
                    <a:pt x="10528" y="46"/>
                    <a:pt x="10421" y="38"/>
                  </a:cubicBezTo>
                  <a:cubicBezTo>
                    <a:pt x="10033" y="13"/>
                    <a:pt x="9642" y="0"/>
                    <a:pt x="92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35"/>
            <p:cNvSpPr/>
            <p:nvPr/>
          </p:nvSpPr>
          <p:spPr>
            <a:xfrm flipH="1">
              <a:off x="5342813" y="2602171"/>
              <a:ext cx="128727" cy="56426"/>
            </a:xfrm>
            <a:custGeom>
              <a:avLst/>
              <a:gdLst/>
              <a:ahLst/>
              <a:cxnLst/>
              <a:rect l="l" t="t" r="r" b="b"/>
              <a:pathLst>
                <a:path w="4460" h="1955" extrusionOk="0">
                  <a:moveTo>
                    <a:pt x="22" y="0"/>
                  </a:moveTo>
                  <a:cubicBezTo>
                    <a:pt x="8" y="0"/>
                    <a:pt x="0" y="23"/>
                    <a:pt x="15" y="28"/>
                  </a:cubicBezTo>
                  <a:cubicBezTo>
                    <a:pt x="1378" y="739"/>
                    <a:pt x="2879" y="1441"/>
                    <a:pt x="4330" y="1950"/>
                  </a:cubicBezTo>
                  <a:cubicBezTo>
                    <a:pt x="4338" y="1953"/>
                    <a:pt x="4346" y="1954"/>
                    <a:pt x="4353" y="1954"/>
                  </a:cubicBezTo>
                  <a:cubicBezTo>
                    <a:pt x="4424" y="1954"/>
                    <a:pt x="4460" y="1836"/>
                    <a:pt x="4388" y="1802"/>
                  </a:cubicBezTo>
                  <a:cubicBezTo>
                    <a:pt x="3017" y="1099"/>
                    <a:pt x="1480" y="502"/>
                    <a:pt x="26" y="1"/>
                  </a:cubicBezTo>
                  <a:cubicBezTo>
                    <a:pt x="25" y="0"/>
                    <a:pt x="24" y="0"/>
                    <a:pt x="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35"/>
            <p:cNvSpPr/>
            <p:nvPr/>
          </p:nvSpPr>
          <p:spPr>
            <a:xfrm flipH="1">
              <a:off x="4705009" y="2781436"/>
              <a:ext cx="162582" cy="19655"/>
            </a:xfrm>
            <a:custGeom>
              <a:avLst/>
              <a:gdLst/>
              <a:ahLst/>
              <a:cxnLst/>
              <a:rect l="l" t="t" r="r" b="b"/>
              <a:pathLst>
                <a:path w="5633" h="681" extrusionOk="0">
                  <a:moveTo>
                    <a:pt x="38" y="1"/>
                  </a:moveTo>
                  <a:cubicBezTo>
                    <a:pt x="9" y="1"/>
                    <a:pt x="1" y="43"/>
                    <a:pt x="32" y="51"/>
                  </a:cubicBezTo>
                  <a:cubicBezTo>
                    <a:pt x="1610" y="462"/>
                    <a:pt x="3255" y="680"/>
                    <a:pt x="4889" y="680"/>
                  </a:cubicBezTo>
                  <a:cubicBezTo>
                    <a:pt x="5114" y="680"/>
                    <a:pt x="5339" y="676"/>
                    <a:pt x="5563" y="668"/>
                  </a:cubicBezTo>
                  <a:cubicBezTo>
                    <a:pt x="5632" y="665"/>
                    <a:pt x="5627" y="566"/>
                    <a:pt x="5560" y="560"/>
                  </a:cubicBezTo>
                  <a:cubicBezTo>
                    <a:pt x="3716" y="403"/>
                    <a:pt x="1879" y="227"/>
                    <a:pt x="43" y="1"/>
                  </a:cubicBezTo>
                  <a:cubicBezTo>
                    <a:pt x="41" y="1"/>
                    <a:pt x="39" y="1"/>
                    <a:pt x="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35"/>
            <p:cNvSpPr/>
            <p:nvPr/>
          </p:nvSpPr>
          <p:spPr>
            <a:xfrm flipH="1">
              <a:off x="4697072" y="2593455"/>
              <a:ext cx="260" cy="346"/>
            </a:xfrm>
            <a:custGeom>
              <a:avLst/>
              <a:gdLst/>
              <a:ahLst/>
              <a:cxnLst/>
              <a:rect l="l" t="t" r="r" b="b"/>
              <a:pathLst>
                <a:path w="9" h="12" fill="none" extrusionOk="0">
                  <a:moveTo>
                    <a:pt x="0" y="11"/>
                  </a:moveTo>
                  <a:cubicBezTo>
                    <a:pt x="6" y="11"/>
                    <a:pt x="8" y="3"/>
                    <a:pt x="3" y="0"/>
                  </a:cubicBezTo>
                </a:path>
              </a:pathLst>
            </a:custGeom>
            <a:noFill/>
            <a:ln w="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35"/>
            <p:cNvSpPr/>
            <p:nvPr/>
          </p:nvSpPr>
          <p:spPr>
            <a:xfrm flipH="1">
              <a:off x="4676262" y="2607655"/>
              <a:ext cx="548" cy="375"/>
            </a:xfrm>
            <a:custGeom>
              <a:avLst/>
              <a:gdLst/>
              <a:ahLst/>
              <a:cxnLst/>
              <a:rect l="l" t="t" r="r" b="b"/>
              <a:pathLst>
                <a:path w="19" h="13" extrusionOk="0">
                  <a:moveTo>
                    <a:pt x="8" y="0"/>
                  </a:moveTo>
                  <a:cubicBezTo>
                    <a:pt x="2" y="0"/>
                    <a:pt x="0" y="9"/>
                    <a:pt x="8" y="12"/>
                  </a:cubicBezTo>
                  <a:cubicBezTo>
                    <a:pt x="8" y="12"/>
                    <a:pt x="9" y="12"/>
                    <a:pt x="10" y="12"/>
                  </a:cubicBezTo>
                  <a:cubicBezTo>
                    <a:pt x="16" y="12"/>
                    <a:pt x="18" y="1"/>
                    <a:pt x="10" y="1"/>
                  </a:cubicBezTo>
                  <a:cubicBezTo>
                    <a:pt x="10" y="1"/>
                    <a:pt x="9" y="0"/>
                    <a:pt x="8" y="0"/>
                  </a:cubicBezTo>
                  <a:close/>
                </a:path>
              </a:pathLst>
            </a:custGeom>
            <a:solidFill>
              <a:srgbClr val="0D3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35"/>
            <p:cNvSpPr/>
            <p:nvPr/>
          </p:nvSpPr>
          <p:spPr>
            <a:xfrm flipH="1">
              <a:off x="4473705" y="2698572"/>
              <a:ext cx="325829" cy="228908"/>
            </a:xfrm>
            <a:custGeom>
              <a:avLst/>
              <a:gdLst/>
              <a:ahLst/>
              <a:cxnLst/>
              <a:rect l="l" t="t" r="r" b="b"/>
              <a:pathLst>
                <a:path w="11289" h="7931" extrusionOk="0">
                  <a:moveTo>
                    <a:pt x="8406" y="0"/>
                  </a:moveTo>
                  <a:cubicBezTo>
                    <a:pt x="8385" y="0"/>
                    <a:pt x="8370" y="25"/>
                    <a:pt x="8387" y="45"/>
                  </a:cubicBezTo>
                  <a:cubicBezTo>
                    <a:pt x="9194" y="956"/>
                    <a:pt x="9965" y="1884"/>
                    <a:pt x="10661" y="2883"/>
                  </a:cubicBezTo>
                  <a:cubicBezTo>
                    <a:pt x="9907" y="3252"/>
                    <a:pt x="9125" y="3470"/>
                    <a:pt x="8302" y="3624"/>
                  </a:cubicBezTo>
                  <a:cubicBezTo>
                    <a:pt x="8269" y="3629"/>
                    <a:pt x="8269" y="3687"/>
                    <a:pt x="8304" y="3693"/>
                  </a:cubicBezTo>
                  <a:cubicBezTo>
                    <a:pt x="8473" y="3715"/>
                    <a:pt x="8641" y="3726"/>
                    <a:pt x="8808" y="3726"/>
                  </a:cubicBezTo>
                  <a:cubicBezTo>
                    <a:pt x="9332" y="3726"/>
                    <a:pt x="9848" y="3619"/>
                    <a:pt x="10339" y="3431"/>
                  </a:cubicBezTo>
                  <a:lnTo>
                    <a:pt x="10339" y="3431"/>
                  </a:lnTo>
                  <a:cubicBezTo>
                    <a:pt x="7310" y="5799"/>
                    <a:pt x="3885" y="7352"/>
                    <a:pt x="36" y="7872"/>
                  </a:cubicBezTo>
                  <a:cubicBezTo>
                    <a:pt x="0" y="7878"/>
                    <a:pt x="0" y="7930"/>
                    <a:pt x="36" y="7930"/>
                  </a:cubicBezTo>
                  <a:cubicBezTo>
                    <a:pt x="4155" y="7649"/>
                    <a:pt x="8169" y="6041"/>
                    <a:pt x="11204" y="3219"/>
                  </a:cubicBezTo>
                  <a:cubicBezTo>
                    <a:pt x="11289" y="3139"/>
                    <a:pt x="11272" y="3046"/>
                    <a:pt x="11215" y="2982"/>
                  </a:cubicBezTo>
                  <a:cubicBezTo>
                    <a:pt x="11209" y="2969"/>
                    <a:pt x="11206" y="2955"/>
                    <a:pt x="11195" y="2938"/>
                  </a:cubicBezTo>
                  <a:cubicBezTo>
                    <a:pt x="10408" y="1848"/>
                    <a:pt x="9494" y="829"/>
                    <a:pt x="8423" y="6"/>
                  </a:cubicBezTo>
                  <a:cubicBezTo>
                    <a:pt x="8417" y="2"/>
                    <a:pt x="8411" y="0"/>
                    <a:pt x="84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35"/>
            <p:cNvSpPr/>
            <p:nvPr/>
          </p:nvSpPr>
          <p:spPr>
            <a:xfrm flipH="1">
              <a:off x="5479506" y="2516132"/>
              <a:ext cx="42312" cy="72503"/>
            </a:xfrm>
            <a:custGeom>
              <a:avLst/>
              <a:gdLst/>
              <a:ahLst/>
              <a:cxnLst/>
              <a:rect l="l" t="t" r="r" b="b"/>
              <a:pathLst>
                <a:path w="1466" h="2512" extrusionOk="0">
                  <a:moveTo>
                    <a:pt x="181" y="1"/>
                  </a:moveTo>
                  <a:cubicBezTo>
                    <a:pt x="127" y="1"/>
                    <a:pt x="74" y="5"/>
                    <a:pt x="20" y="14"/>
                  </a:cubicBezTo>
                  <a:cubicBezTo>
                    <a:pt x="6" y="17"/>
                    <a:pt x="1" y="41"/>
                    <a:pt x="17" y="44"/>
                  </a:cubicBezTo>
                  <a:cubicBezTo>
                    <a:pt x="612" y="135"/>
                    <a:pt x="1154" y="476"/>
                    <a:pt x="1215" y="1132"/>
                  </a:cubicBezTo>
                  <a:cubicBezTo>
                    <a:pt x="1278" y="1776"/>
                    <a:pt x="863" y="2241"/>
                    <a:pt x="293" y="2445"/>
                  </a:cubicBezTo>
                  <a:cubicBezTo>
                    <a:pt x="260" y="2456"/>
                    <a:pt x="265" y="2511"/>
                    <a:pt x="301" y="2511"/>
                  </a:cubicBezTo>
                  <a:cubicBezTo>
                    <a:pt x="302" y="2511"/>
                    <a:pt x="303" y="2511"/>
                    <a:pt x="304" y="2511"/>
                  </a:cubicBezTo>
                  <a:cubicBezTo>
                    <a:pt x="945" y="2445"/>
                    <a:pt x="1466" y="1803"/>
                    <a:pt x="1430" y="1173"/>
                  </a:cubicBezTo>
                  <a:cubicBezTo>
                    <a:pt x="1394" y="562"/>
                    <a:pt x="797" y="1"/>
                    <a:pt x="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35"/>
            <p:cNvSpPr/>
            <p:nvPr/>
          </p:nvSpPr>
          <p:spPr>
            <a:xfrm flipH="1">
              <a:off x="5242140" y="2648669"/>
              <a:ext cx="73801" cy="74032"/>
            </a:xfrm>
            <a:custGeom>
              <a:avLst/>
              <a:gdLst/>
              <a:ahLst/>
              <a:cxnLst/>
              <a:rect l="l" t="t" r="r" b="b"/>
              <a:pathLst>
                <a:path w="2557" h="2565" extrusionOk="0">
                  <a:moveTo>
                    <a:pt x="1374" y="1"/>
                  </a:moveTo>
                  <a:cubicBezTo>
                    <a:pt x="1329" y="1"/>
                    <a:pt x="1309" y="72"/>
                    <a:pt x="1351" y="97"/>
                  </a:cubicBezTo>
                  <a:cubicBezTo>
                    <a:pt x="1995" y="463"/>
                    <a:pt x="2356" y="1143"/>
                    <a:pt x="1965" y="1845"/>
                  </a:cubicBezTo>
                  <a:cubicBezTo>
                    <a:pt x="1749" y="2238"/>
                    <a:pt x="1386" y="2420"/>
                    <a:pt x="1013" y="2420"/>
                  </a:cubicBezTo>
                  <a:cubicBezTo>
                    <a:pt x="650" y="2420"/>
                    <a:pt x="278" y="2247"/>
                    <a:pt x="24" y="1931"/>
                  </a:cubicBezTo>
                  <a:cubicBezTo>
                    <a:pt x="21" y="1927"/>
                    <a:pt x="17" y="1926"/>
                    <a:pt x="14" y="1926"/>
                  </a:cubicBezTo>
                  <a:cubicBezTo>
                    <a:pt x="7" y="1926"/>
                    <a:pt x="1" y="1932"/>
                    <a:pt x="4" y="1942"/>
                  </a:cubicBezTo>
                  <a:cubicBezTo>
                    <a:pt x="220" y="2359"/>
                    <a:pt x="626" y="2565"/>
                    <a:pt x="1038" y="2565"/>
                  </a:cubicBezTo>
                  <a:cubicBezTo>
                    <a:pt x="1416" y="2565"/>
                    <a:pt x="1799" y="2392"/>
                    <a:pt x="2045" y="2052"/>
                  </a:cubicBezTo>
                  <a:cubicBezTo>
                    <a:pt x="2557" y="1341"/>
                    <a:pt x="2185" y="309"/>
                    <a:pt x="1389" y="3"/>
                  </a:cubicBezTo>
                  <a:cubicBezTo>
                    <a:pt x="1384" y="1"/>
                    <a:pt x="1379" y="1"/>
                    <a:pt x="13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35"/>
            <p:cNvSpPr/>
            <p:nvPr/>
          </p:nvSpPr>
          <p:spPr>
            <a:xfrm flipH="1">
              <a:off x="5229181" y="2631121"/>
              <a:ext cx="63440" cy="104655"/>
            </a:xfrm>
            <a:custGeom>
              <a:avLst/>
              <a:gdLst/>
              <a:ahLst/>
              <a:cxnLst/>
              <a:rect l="l" t="t" r="r" b="b"/>
              <a:pathLst>
                <a:path w="2198" h="3626" extrusionOk="0">
                  <a:moveTo>
                    <a:pt x="348" y="0"/>
                  </a:moveTo>
                  <a:cubicBezTo>
                    <a:pt x="308" y="0"/>
                    <a:pt x="304" y="64"/>
                    <a:pt x="342" y="69"/>
                  </a:cubicBezTo>
                  <a:cubicBezTo>
                    <a:pt x="1245" y="264"/>
                    <a:pt x="2052" y="975"/>
                    <a:pt x="1944" y="1974"/>
                  </a:cubicBezTo>
                  <a:cubicBezTo>
                    <a:pt x="1837" y="2971"/>
                    <a:pt x="950" y="3522"/>
                    <a:pt x="20" y="3571"/>
                  </a:cubicBezTo>
                  <a:cubicBezTo>
                    <a:pt x="3" y="3571"/>
                    <a:pt x="0" y="3593"/>
                    <a:pt x="17" y="3596"/>
                  </a:cubicBezTo>
                  <a:cubicBezTo>
                    <a:pt x="117" y="3616"/>
                    <a:pt x="218" y="3625"/>
                    <a:pt x="317" y="3625"/>
                  </a:cubicBezTo>
                  <a:cubicBezTo>
                    <a:pt x="1197" y="3625"/>
                    <a:pt x="2015" y="2884"/>
                    <a:pt x="2101" y="1991"/>
                  </a:cubicBezTo>
                  <a:cubicBezTo>
                    <a:pt x="2197" y="1000"/>
                    <a:pt x="1338" y="22"/>
                    <a:pt x="350" y="0"/>
                  </a:cubicBezTo>
                  <a:cubicBezTo>
                    <a:pt x="349" y="0"/>
                    <a:pt x="348" y="0"/>
                    <a:pt x="3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35"/>
            <p:cNvSpPr/>
            <p:nvPr/>
          </p:nvSpPr>
          <p:spPr>
            <a:xfrm flipH="1">
              <a:off x="4917697" y="2740019"/>
              <a:ext cx="45458" cy="73830"/>
            </a:xfrm>
            <a:custGeom>
              <a:avLst/>
              <a:gdLst/>
              <a:ahLst/>
              <a:cxnLst/>
              <a:rect l="l" t="t" r="r" b="b"/>
              <a:pathLst>
                <a:path w="1575" h="2558" extrusionOk="0">
                  <a:moveTo>
                    <a:pt x="284" y="1"/>
                  </a:moveTo>
                  <a:cubicBezTo>
                    <a:pt x="235" y="1"/>
                    <a:pt x="187" y="4"/>
                    <a:pt x="138" y="10"/>
                  </a:cubicBezTo>
                  <a:cubicBezTo>
                    <a:pt x="105" y="16"/>
                    <a:pt x="108" y="57"/>
                    <a:pt x="138" y="57"/>
                  </a:cubicBezTo>
                  <a:cubicBezTo>
                    <a:pt x="760" y="106"/>
                    <a:pt x="1363" y="569"/>
                    <a:pt x="1380" y="1238"/>
                  </a:cubicBezTo>
                  <a:cubicBezTo>
                    <a:pt x="1399" y="1959"/>
                    <a:pt x="738" y="2422"/>
                    <a:pt x="75" y="2433"/>
                  </a:cubicBezTo>
                  <a:cubicBezTo>
                    <a:pt x="14" y="2433"/>
                    <a:pt x="0" y="2535"/>
                    <a:pt x="64" y="2543"/>
                  </a:cubicBezTo>
                  <a:cubicBezTo>
                    <a:pt x="125" y="2553"/>
                    <a:pt x="186" y="2558"/>
                    <a:pt x="248" y="2558"/>
                  </a:cubicBezTo>
                  <a:cubicBezTo>
                    <a:pt x="918" y="2558"/>
                    <a:pt x="1557" y="1984"/>
                    <a:pt x="1567" y="1290"/>
                  </a:cubicBezTo>
                  <a:cubicBezTo>
                    <a:pt x="1575" y="599"/>
                    <a:pt x="963" y="1"/>
                    <a:pt x="2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35"/>
            <p:cNvSpPr/>
            <p:nvPr/>
          </p:nvSpPr>
          <p:spPr>
            <a:xfrm flipH="1">
              <a:off x="4894953" y="2754941"/>
              <a:ext cx="101192" cy="78795"/>
            </a:xfrm>
            <a:custGeom>
              <a:avLst/>
              <a:gdLst/>
              <a:ahLst/>
              <a:cxnLst/>
              <a:rect l="l" t="t" r="r" b="b"/>
              <a:pathLst>
                <a:path w="3506" h="2730" extrusionOk="0">
                  <a:moveTo>
                    <a:pt x="3088" y="1"/>
                  </a:moveTo>
                  <a:cubicBezTo>
                    <a:pt x="3070" y="1"/>
                    <a:pt x="3053" y="15"/>
                    <a:pt x="3060" y="38"/>
                  </a:cubicBezTo>
                  <a:cubicBezTo>
                    <a:pt x="3316" y="839"/>
                    <a:pt x="3082" y="1833"/>
                    <a:pt x="2325" y="2304"/>
                  </a:cubicBezTo>
                  <a:cubicBezTo>
                    <a:pt x="2058" y="2470"/>
                    <a:pt x="1769" y="2545"/>
                    <a:pt x="1483" y="2545"/>
                  </a:cubicBezTo>
                  <a:cubicBezTo>
                    <a:pt x="942" y="2545"/>
                    <a:pt x="412" y="2276"/>
                    <a:pt x="59" y="1836"/>
                  </a:cubicBezTo>
                  <a:cubicBezTo>
                    <a:pt x="52" y="1828"/>
                    <a:pt x="44" y="1824"/>
                    <a:pt x="36" y="1824"/>
                  </a:cubicBezTo>
                  <a:cubicBezTo>
                    <a:pt x="17" y="1824"/>
                    <a:pt x="0" y="1843"/>
                    <a:pt x="12" y="1866"/>
                  </a:cubicBezTo>
                  <a:cubicBezTo>
                    <a:pt x="293" y="2425"/>
                    <a:pt x="921" y="2730"/>
                    <a:pt x="1540" y="2730"/>
                  </a:cubicBezTo>
                  <a:cubicBezTo>
                    <a:pt x="1812" y="2730"/>
                    <a:pt x="2081" y="2671"/>
                    <a:pt x="2319" y="2549"/>
                  </a:cubicBezTo>
                  <a:cubicBezTo>
                    <a:pt x="3228" y="2084"/>
                    <a:pt x="3506" y="925"/>
                    <a:pt x="3118" y="22"/>
                  </a:cubicBezTo>
                  <a:cubicBezTo>
                    <a:pt x="3112" y="7"/>
                    <a:pt x="3100" y="1"/>
                    <a:pt x="30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35"/>
            <p:cNvSpPr/>
            <p:nvPr/>
          </p:nvSpPr>
          <p:spPr>
            <a:xfrm flipH="1">
              <a:off x="4594235" y="2772633"/>
              <a:ext cx="56715" cy="65345"/>
            </a:xfrm>
            <a:custGeom>
              <a:avLst/>
              <a:gdLst/>
              <a:ahLst/>
              <a:cxnLst/>
              <a:rect l="l" t="t" r="r" b="b"/>
              <a:pathLst>
                <a:path w="1965" h="2264" extrusionOk="0">
                  <a:moveTo>
                    <a:pt x="1244" y="0"/>
                  </a:moveTo>
                  <a:cubicBezTo>
                    <a:pt x="1216" y="0"/>
                    <a:pt x="1195" y="44"/>
                    <a:pt x="1218" y="67"/>
                  </a:cubicBezTo>
                  <a:cubicBezTo>
                    <a:pt x="1598" y="463"/>
                    <a:pt x="1780" y="1077"/>
                    <a:pt x="1488" y="1581"/>
                  </a:cubicBezTo>
                  <a:cubicBezTo>
                    <a:pt x="1254" y="1984"/>
                    <a:pt x="845" y="2140"/>
                    <a:pt x="420" y="2140"/>
                  </a:cubicBezTo>
                  <a:cubicBezTo>
                    <a:pt x="291" y="2140"/>
                    <a:pt x="159" y="2125"/>
                    <a:pt x="31" y="2099"/>
                  </a:cubicBezTo>
                  <a:cubicBezTo>
                    <a:pt x="30" y="2098"/>
                    <a:pt x="28" y="2098"/>
                    <a:pt x="26" y="2098"/>
                  </a:cubicBezTo>
                  <a:cubicBezTo>
                    <a:pt x="10" y="2098"/>
                    <a:pt x="0" y="2122"/>
                    <a:pt x="18" y="2132"/>
                  </a:cubicBezTo>
                  <a:cubicBezTo>
                    <a:pt x="179" y="2222"/>
                    <a:pt x="359" y="2264"/>
                    <a:pt x="540" y="2264"/>
                  </a:cubicBezTo>
                  <a:cubicBezTo>
                    <a:pt x="971" y="2264"/>
                    <a:pt x="1411" y="2029"/>
                    <a:pt x="1634" y="1661"/>
                  </a:cubicBezTo>
                  <a:cubicBezTo>
                    <a:pt x="1964" y="1108"/>
                    <a:pt x="1785" y="364"/>
                    <a:pt x="1262" y="6"/>
                  </a:cubicBezTo>
                  <a:cubicBezTo>
                    <a:pt x="1256" y="2"/>
                    <a:pt x="1250" y="0"/>
                    <a:pt x="12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35"/>
            <p:cNvSpPr/>
            <p:nvPr/>
          </p:nvSpPr>
          <p:spPr>
            <a:xfrm flipH="1">
              <a:off x="4576138" y="2747696"/>
              <a:ext cx="71839" cy="98796"/>
            </a:xfrm>
            <a:custGeom>
              <a:avLst/>
              <a:gdLst/>
              <a:ahLst/>
              <a:cxnLst/>
              <a:rect l="l" t="t" r="r" b="b"/>
              <a:pathLst>
                <a:path w="2489" h="3423" extrusionOk="0">
                  <a:moveTo>
                    <a:pt x="488" y="0"/>
                  </a:moveTo>
                  <a:cubicBezTo>
                    <a:pt x="332" y="0"/>
                    <a:pt x="175" y="25"/>
                    <a:pt x="22" y="77"/>
                  </a:cubicBezTo>
                  <a:cubicBezTo>
                    <a:pt x="1" y="85"/>
                    <a:pt x="5" y="121"/>
                    <a:pt x="28" y="121"/>
                  </a:cubicBezTo>
                  <a:cubicBezTo>
                    <a:pt x="29" y="121"/>
                    <a:pt x="29" y="121"/>
                    <a:pt x="30" y="121"/>
                  </a:cubicBezTo>
                  <a:cubicBezTo>
                    <a:pt x="113" y="109"/>
                    <a:pt x="197" y="103"/>
                    <a:pt x="280" y="103"/>
                  </a:cubicBezTo>
                  <a:cubicBezTo>
                    <a:pt x="1030" y="103"/>
                    <a:pt x="1761" y="583"/>
                    <a:pt x="2004" y="1319"/>
                  </a:cubicBezTo>
                  <a:cubicBezTo>
                    <a:pt x="2293" y="2200"/>
                    <a:pt x="1828" y="2908"/>
                    <a:pt x="1090" y="3329"/>
                  </a:cubicBezTo>
                  <a:cubicBezTo>
                    <a:pt x="1046" y="3356"/>
                    <a:pt x="1070" y="3423"/>
                    <a:pt x="1115" y="3423"/>
                  </a:cubicBezTo>
                  <a:cubicBezTo>
                    <a:pt x="1120" y="3423"/>
                    <a:pt x="1126" y="3422"/>
                    <a:pt x="1132" y="3420"/>
                  </a:cubicBezTo>
                  <a:cubicBezTo>
                    <a:pt x="2013" y="3147"/>
                    <a:pt x="2489" y="2126"/>
                    <a:pt x="2200" y="1261"/>
                  </a:cubicBezTo>
                  <a:cubicBezTo>
                    <a:pt x="1963" y="554"/>
                    <a:pt x="1232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35"/>
            <p:cNvSpPr/>
            <p:nvPr/>
          </p:nvSpPr>
          <p:spPr>
            <a:xfrm flipH="1">
              <a:off x="5041748" y="2702122"/>
              <a:ext cx="172858" cy="49817"/>
            </a:xfrm>
            <a:custGeom>
              <a:avLst/>
              <a:gdLst/>
              <a:ahLst/>
              <a:cxnLst/>
              <a:rect l="l" t="t" r="r" b="b"/>
              <a:pathLst>
                <a:path w="5989" h="1726" extrusionOk="0">
                  <a:moveTo>
                    <a:pt x="27" y="0"/>
                  </a:moveTo>
                  <a:cubicBezTo>
                    <a:pt x="5" y="0"/>
                    <a:pt x="1" y="36"/>
                    <a:pt x="23" y="46"/>
                  </a:cubicBezTo>
                  <a:cubicBezTo>
                    <a:pt x="1890" y="759"/>
                    <a:pt x="3836" y="1527"/>
                    <a:pt x="5838" y="1725"/>
                  </a:cubicBezTo>
                  <a:cubicBezTo>
                    <a:pt x="5842" y="1726"/>
                    <a:pt x="5846" y="1726"/>
                    <a:pt x="5851" y="1726"/>
                  </a:cubicBezTo>
                  <a:cubicBezTo>
                    <a:pt x="5984" y="1726"/>
                    <a:pt x="5988" y="1512"/>
                    <a:pt x="5863" y="1477"/>
                  </a:cubicBezTo>
                  <a:cubicBezTo>
                    <a:pt x="3930" y="924"/>
                    <a:pt x="1948" y="635"/>
                    <a:pt x="34" y="2"/>
                  </a:cubicBezTo>
                  <a:cubicBezTo>
                    <a:pt x="32" y="1"/>
                    <a:pt x="29" y="0"/>
                    <a:pt x="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24" name="Google Shape;3124;p35"/>
            <p:cNvGrpSpPr/>
            <p:nvPr/>
          </p:nvGrpSpPr>
          <p:grpSpPr>
            <a:xfrm>
              <a:off x="3199599" y="3025584"/>
              <a:ext cx="1753310" cy="758766"/>
              <a:chOff x="3199599" y="3025584"/>
              <a:chExt cx="1753310" cy="758766"/>
            </a:xfrm>
          </p:grpSpPr>
          <p:sp>
            <p:nvSpPr>
              <p:cNvPr id="3125" name="Google Shape;3125;p35"/>
              <p:cNvSpPr/>
              <p:nvPr/>
            </p:nvSpPr>
            <p:spPr>
              <a:xfrm flipH="1">
                <a:off x="4911953" y="3025584"/>
                <a:ext cx="40956" cy="49297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1708" extrusionOk="0">
                    <a:moveTo>
                      <a:pt x="708" y="0"/>
                    </a:moveTo>
                    <a:cubicBezTo>
                      <a:pt x="535" y="0"/>
                      <a:pt x="348" y="75"/>
                      <a:pt x="224" y="201"/>
                    </a:cubicBezTo>
                    <a:cubicBezTo>
                      <a:pt x="42" y="383"/>
                      <a:pt x="1" y="623"/>
                      <a:pt x="47" y="868"/>
                    </a:cubicBezTo>
                    <a:cubicBezTo>
                      <a:pt x="72" y="1000"/>
                      <a:pt x="100" y="1132"/>
                      <a:pt x="124" y="1264"/>
                    </a:cubicBezTo>
                    <a:cubicBezTo>
                      <a:pt x="149" y="1388"/>
                      <a:pt x="246" y="1504"/>
                      <a:pt x="342" y="1578"/>
                    </a:cubicBezTo>
                    <a:cubicBezTo>
                      <a:pt x="439" y="1654"/>
                      <a:pt x="564" y="1708"/>
                      <a:pt x="690" y="1708"/>
                    </a:cubicBezTo>
                    <a:cubicBezTo>
                      <a:pt x="696" y="1708"/>
                      <a:pt x="702" y="1708"/>
                      <a:pt x="708" y="1707"/>
                    </a:cubicBezTo>
                    <a:cubicBezTo>
                      <a:pt x="818" y="1702"/>
                      <a:pt x="920" y="1674"/>
                      <a:pt x="1017" y="1625"/>
                    </a:cubicBezTo>
                    <a:cubicBezTo>
                      <a:pt x="1138" y="1562"/>
                      <a:pt x="1267" y="1399"/>
                      <a:pt x="1295" y="1261"/>
                    </a:cubicBezTo>
                    <a:cubicBezTo>
                      <a:pt x="1319" y="1132"/>
                      <a:pt x="1347" y="1000"/>
                      <a:pt x="1372" y="868"/>
                    </a:cubicBezTo>
                    <a:cubicBezTo>
                      <a:pt x="1419" y="631"/>
                      <a:pt x="1383" y="372"/>
                      <a:pt x="1196" y="201"/>
                    </a:cubicBezTo>
                    <a:cubicBezTo>
                      <a:pt x="1061" y="78"/>
                      <a:pt x="895" y="0"/>
                      <a:pt x="708" y="0"/>
                    </a:cubicBezTo>
                    <a:close/>
                  </a:path>
                </a:pathLst>
              </a:custGeom>
              <a:solidFill>
                <a:srgbClr val="FFFFFF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6" name="Google Shape;3126;p35"/>
              <p:cNvSpPr/>
              <p:nvPr/>
            </p:nvSpPr>
            <p:spPr>
              <a:xfrm flipH="1">
                <a:off x="4885486" y="3171802"/>
                <a:ext cx="45891" cy="35616"/>
              </a:xfrm>
              <a:custGeom>
                <a:avLst/>
                <a:gdLst/>
                <a:ahLst/>
                <a:cxnLst/>
                <a:rect l="l" t="t" r="r" b="b"/>
                <a:pathLst>
                  <a:path w="1590" h="1234" extrusionOk="0">
                    <a:moveTo>
                      <a:pt x="796" y="0"/>
                    </a:moveTo>
                    <a:cubicBezTo>
                      <a:pt x="3" y="0"/>
                      <a:pt x="1" y="1234"/>
                      <a:pt x="796" y="1234"/>
                    </a:cubicBezTo>
                    <a:cubicBezTo>
                      <a:pt x="1589" y="1234"/>
                      <a:pt x="1589" y="0"/>
                      <a:pt x="796" y="0"/>
                    </a:cubicBezTo>
                    <a:close/>
                  </a:path>
                </a:pathLst>
              </a:custGeom>
              <a:solidFill>
                <a:srgbClr val="FFFFFF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7" name="Google Shape;3127;p35"/>
              <p:cNvSpPr/>
              <p:nvPr/>
            </p:nvSpPr>
            <p:spPr>
              <a:xfrm flipH="1">
                <a:off x="4749602" y="3285924"/>
                <a:ext cx="108177" cy="95766"/>
              </a:xfrm>
              <a:custGeom>
                <a:avLst/>
                <a:gdLst/>
                <a:ahLst/>
                <a:cxnLst/>
                <a:rect l="l" t="t" r="r" b="b"/>
                <a:pathLst>
                  <a:path w="3748" h="3318" extrusionOk="0">
                    <a:moveTo>
                      <a:pt x="2090" y="1"/>
                    </a:moveTo>
                    <a:cubicBezTo>
                      <a:pt x="1943" y="1"/>
                      <a:pt x="1797" y="21"/>
                      <a:pt x="1649" y="61"/>
                    </a:cubicBezTo>
                    <a:cubicBezTo>
                      <a:pt x="1487" y="88"/>
                      <a:pt x="1325" y="121"/>
                      <a:pt x="1162" y="154"/>
                    </a:cubicBezTo>
                    <a:cubicBezTo>
                      <a:pt x="1038" y="207"/>
                      <a:pt x="914" y="259"/>
                      <a:pt x="788" y="311"/>
                    </a:cubicBezTo>
                    <a:cubicBezTo>
                      <a:pt x="606" y="410"/>
                      <a:pt x="460" y="543"/>
                      <a:pt x="350" y="713"/>
                    </a:cubicBezTo>
                    <a:cubicBezTo>
                      <a:pt x="146" y="975"/>
                      <a:pt x="0" y="1316"/>
                      <a:pt x="17" y="1658"/>
                    </a:cubicBezTo>
                    <a:cubicBezTo>
                      <a:pt x="28" y="1936"/>
                      <a:pt x="99" y="2203"/>
                      <a:pt x="229" y="2448"/>
                    </a:cubicBezTo>
                    <a:cubicBezTo>
                      <a:pt x="394" y="2759"/>
                      <a:pt x="810" y="3095"/>
                      <a:pt x="1162" y="3164"/>
                    </a:cubicBezTo>
                    <a:cubicBezTo>
                      <a:pt x="1325" y="3197"/>
                      <a:pt x="1487" y="3230"/>
                      <a:pt x="1649" y="3257"/>
                    </a:cubicBezTo>
                    <a:cubicBezTo>
                      <a:pt x="1795" y="3297"/>
                      <a:pt x="1942" y="3317"/>
                      <a:pt x="2089" y="3317"/>
                    </a:cubicBezTo>
                    <a:cubicBezTo>
                      <a:pt x="2236" y="3317"/>
                      <a:pt x="2383" y="3297"/>
                      <a:pt x="2531" y="3257"/>
                    </a:cubicBezTo>
                    <a:cubicBezTo>
                      <a:pt x="2811" y="3180"/>
                      <a:pt x="3056" y="3037"/>
                      <a:pt x="3263" y="2831"/>
                    </a:cubicBezTo>
                    <a:cubicBezTo>
                      <a:pt x="3560" y="2508"/>
                      <a:pt x="3747" y="2109"/>
                      <a:pt x="3747" y="1658"/>
                    </a:cubicBezTo>
                    <a:cubicBezTo>
                      <a:pt x="3747" y="1234"/>
                      <a:pt x="3563" y="788"/>
                      <a:pt x="3263" y="485"/>
                    </a:cubicBezTo>
                    <a:lnTo>
                      <a:pt x="3263" y="488"/>
                    </a:lnTo>
                    <a:cubicBezTo>
                      <a:pt x="3056" y="281"/>
                      <a:pt x="2811" y="138"/>
                      <a:pt x="2531" y="61"/>
                    </a:cubicBezTo>
                    <a:cubicBezTo>
                      <a:pt x="2383" y="21"/>
                      <a:pt x="2237" y="1"/>
                      <a:pt x="2090" y="1"/>
                    </a:cubicBezTo>
                    <a:close/>
                  </a:path>
                </a:pathLst>
              </a:custGeom>
              <a:solidFill>
                <a:srgbClr val="FFFFFF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8" name="Google Shape;3128;p35"/>
              <p:cNvSpPr/>
              <p:nvPr/>
            </p:nvSpPr>
            <p:spPr>
              <a:xfrm flipH="1">
                <a:off x="4626907" y="3432661"/>
                <a:ext cx="74812" cy="66759"/>
              </a:xfrm>
              <a:custGeom>
                <a:avLst/>
                <a:gdLst/>
                <a:ahLst/>
                <a:cxnLst/>
                <a:rect l="l" t="t" r="r" b="b"/>
                <a:pathLst>
                  <a:path w="2592" h="2313" extrusionOk="0">
                    <a:moveTo>
                      <a:pt x="1134" y="1"/>
                    </a:moveTo>
                    <a:cubicBezTo>
                      <a:pt x="987" y="1"/>
                      <a:pt x="850" y="34"/>
                      <a:pt x="722" y="101"/>
                    </a:cubicBezTo>
                    <a:cubicBezTo>
                      <a:pt x="579" y="147"/>
                      <a:pt x="458" y="227"/>
                      <a:pt x="353" y="340"/>
                    </a:cubicBezTo>
                    <a:cubicBezTo>
                      <a:pt x="152" y="541"/>
                      <a:pt x="1" y="869"/>
                      <a:pt x="14" y="1155"/>
                    </a:cubicBezTo>
                    <a:cubicBezTo>
                      <a:pt x="28" y="1455"/>
                      <a:pt x="125" y="1764"/>
                      <a:pt x="353" y="1973"/>
                    </a:cubicBezTo>
                    <a:cubicBezTo>
                      <a:pt x="548" y="2150"/>
                      <a:pt x="819" y="2313"/>
                      <a:pt x="1094" y="2313"/>
                    </a:cubicBezTo>
                    <a:cubicBezTo>
                      <a:pt x="1119" y="2313"/>
                      <a:pt x="1143" y="2311"/>
                      <a:pt x="1168" y="2309"/>
                    </a:cubicBezTo>
                    <a:cubicBezTo>
                      <a:pt x="1264" y="2301"/>
                      <a:pt x="1361" y="2292"/>
                      <a:pt x="1457" y="2278"/>
                    </a:cubicBezTo>
                    <a:cubicBezTo>
                      <a:pt x="1468" y="2279"/>
                      <a:pt x="1479" y="2279"/>
                      <a:pt x="1490" y="2279"/>
                    </a:cubicBezTo>
                    <a:cubicBezTo>
                      <a:pt x="1632" y="2279"/>
                      <a:pt x="1764" y="2246"/>
                      <a:pt x="1889" y="2182"/>
                    </a:cubicBezTo>
                    <a:cubicBezTo>
                      <a:pt x="2027" y="2135"/>
                      <a:pt x="2148" y="2058"/>
                      <a:pt x="2250" y="1951"/>
                    </a:cubicBezTo>
                    <a:cubicBezTo>
                      <a:pt x="2446" y="1755"/>
                      <a:pt x="2592" y="1436"/>
                      <a:pt x="2578" y="1155"/>
                    </a:cubicBezTo>
                    <a:cubicBezTo>
                      <a:pt x="2567" y="866"/>
                      <a:pt x="2470" y="563"/>
                      <a:pt x="2250" y="362"/>
                    </a:cubicBezTo>
                    <a:lnTo>
                      <a:pt x="2022" y="186"/>
                    </a:lnTo>
                    <a:cubicBezTo>
                      <a:pt x="1848" y="84"/>
                      <a:pt x="1658" y="35"/>
                      <a:pt x="1457" y="35"/>
                    </a:cubicBezTo>
                    <a:cubicBezTo>
                      <a:pt x="1361" y="21"/>
                      <a:pt x="1264" y="13"/>
                      <a:pt x="1168" y="2"/>
                    </a:cubicBezTo>
                    <a:cubicBezTo>
                      <a:pt x="1157" y="1"/>
                      <a:pt x="1145" y="1"/>
                      <a:pt x="1134" y="1"/>
                    </a:cubicBezTo>
                    <a:close/>
                  </a:path>
                </a:pathLst>
              </a:custGeom>
              <a:solidFill>
                <a:srgbClr val="FFFFFF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9" name="Google Shape;3129;p35"/>
              <p:cNvSpPr/>
              <p:nvPr/>
            </p:nvSpPr>
            <p:spPr>
              <a:xfrm flipH="1">
                <a:off x="4482104" y="3468104"/>
                <a:ext cx="100182" cy="99431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45" extrusionOk="0">
                    <a:moveTo>
                      <a:pt x="1560" y="1"/>
                    </a:moveTo>
                    <a:cubicBezTo>
                      <a:pt x="1361" y="1"/>
                      <a:pt x="1173" y="47"/>
                      <a:pt x="998" y="139"/>
                    </a:cubicBezTo>
                    <a:cubicBezTo>
                      <a:pt x="799" y="202"/>
                      <a:pt x="629" y="313"/>
                      <a:pt x="485" y="470"/>
                    </a:cubicBezTo>
                    <a:cubicBezTo>
                      <a:pt x="207" y="772"/>
                      <a:pt x="1" y="1169"/>
                      <a:pt x="20" y="1593"/>
                    </a:cubicBezTo>
                    <a:cubicBezTo>
                      <a:pt x="37" y="1736"/>
                      <a:pt x="56" y="1876"/>
                      <a:pt x="75" y="2017"/>
                    </a:cubicBezTo>
                    <a:cubicBezTo>
                      <a:pt x="152" y="2287"/>
                      <a:pt x="287" y="2521"/>
                      <a:pt x="485" y="2719"/>
                    </a:cubicBezTo>
                    <a:cubicBezTo>
                      <a:pt x="557" y="2785"/>
                      <a:pt x="626" y="2854"/>
                      <a:pt x="700" y="2920"/>
                    </a:cubicBezTo>
                    <a:cubicBezTo>
                      <a:pt x="799" y="3011"/>
                      <a:pt x="931" y="3113"/>
                      <a:pt x="1047" y="3184"/>
                    </a:cubicBezTo>
                    <a:cubicBezTo>
                      <a:pt x="1064" y="3195"/>
                      <a:pt x="1083" y="3206"/>
                      <a:pt x="1102" y="3217"/>
                    </a:cubicBezTo>
                    <a:cubicBezTo>
                      <a:pt x="1110" y="3223"/>
                      <a:pt x="1119" y="3228"/>
                      <a:pt x="1130" y="3234"/>
                    </a:cubicBezTo>
                    <a:cubicBezTo>
                      <a:pt x="1306" y="3347"/>
                      <a:pt x="1499" y="3407"/>
                      <a:pt x="1705" y="3418"/>
                    </a:cubicBezTo>
                    <a:cubicBezTo>
                      <a:pt x="1815" y="3433"/>
                      <a:pt x="1849" y="3444"/>
                      <a:pt x="1900" y="3444"/>
                    </a:cubicBezTo>
                    <a:cubicBezTo>
                      <a:pt x="1916" y="3444"/>
                      <a:pt x="1935" y="3443"/>
                      <a:pt x="1958" y="3440"/>
                    </a:cubicBezTo>
                    <a:cubicBezTo>
                      <a:pt x="1975" y="3441"/>
                      <a:pt x="1991" y="3441"/>
                      <a:pt x="2007" y="3441"/>
                    </a:cubicBezTo>
                    <a:cubicBezTo>
                      <a:pt x="2195" y="3441"/>
                      <a:pt x="2369" y="3397"/>
                      <a:pt x="2534" y="3311"/>
                    </a:cubicBezTo>
                    <a:cubicBezTo>
                      <a:pt x="2721" y="3250"/>
                      <a:pt x="2881" y="3148"/>
                      <a:pt x="3018" y="3003"/>
                    </a:cubicBezTo>
                    <a:lnTo>
                      <a:pt x="3253" y="2697"/>
                    </a:lnTo>
                    <a:cubicBezTo>
                      <a:pt x="3387" y="2463"/>
                      <a:pt x="3456" y="2212"/>
                      <a:pt x="3456" y="1940"/>
                    </a:cubicBezTo>
                    <a:cubicBezTo>
                      <a:pt x="3459" y="1926"/>
                      <a:pt x="3459" y="1910"/>
                      <a:pt x="3462" y="1896"/>
                    </a:cubicBezTo>
                    <a:cubicBezTo>
                      <a:pt x="3470" y="1681"/>
                      <a:pt x="3426" y="1483"/>
                      <a:pt x="3327" y="1298"/>
                    </a:cubicBezTo>
                    <a:cubicBezTo>
                      <a:pt x="3308" y="1227"/>
                      <a:pt x="3277" y="1161"/>
                      <a:pt x="3241" y="1097"/>
                    </a:cubicBezTo>
                    <a:cubicBezTo>
                      <a:pt x="3159" y="951"/>
                      <a:pt x="3043" y="803"/>
                      <a:pt x="2936" y="684"/>
                    </a:cubicBezTo>
                    <a:cubicBezTo>
                      <a:pt x="2870" y="610"/>
                      <a:pt x="2801" y="541"/>
                      <a:pt x="2735" y="470"/>
                    </a:cubicBezTo>
                    <a:cubicBezTo>
                      <a:pt x="2592" y="313"/>
                      <a:pt x="2421" y="205"/>
                      <a:pt x="2223" y="139"/>
                    </a:cubicBezTo>
                    <a:cubicBezTo>
                      <a:pt x="2047" y="47"/>
                      <a:pt x="1860" y="1"/>
                      <a:pt x="1658" y="1"/>
                    </a:cubicBezTo>
                    <a:cubicBezTo>
                      <a:pt x="1642" y="1"/>
                      <a:pt x="1625" y="1"/>
                      <a:pt x="1609" y="1"/>
                    </a:cubicBezTo>
                    <a:cubicBezTo>
                      <a:pt x="1592" y="1"/>
                      <a:pt x="1576" y="1"/>
                      <a:pt x="1560" y="1"/>
                    </a:cubicBezTo>
                    <a:close/>
                  </a:path>
                </a:pathLst>
              </a:custGeom>
              <a:solidFill>
                <a:srgbClr val="FFFFFF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0" name="Google Shape;3130;p35"/>
              <p:cNvSpPr/>
              <p:nvPr/>
            </p:nvSpPr>
            <p:spPr>
              <a:xfrm flipH="1">
                <a:off x="4287196" y="3528975"/>
                <a:ext cx="100239" cy="90426"/>
              </a:xfrm>
              <a:custGeom>
                <a:avLst/>
                <a:gdLst/>
                <a:ahLst/>
                <a:cxnLst/>
                <a:rect l="l" t="t" r="r" b="b"/>
                <a:pathLst>
                  <a:path w="3473" h="3133" extrusionOk="0">
                    <a:moveTo>
                      <a:pt x="1926" y="1"/>
                    </a:moveTo>
                    <a:cubicBezTo>
                      <a:pt x="1768" y="1"/>
                      <a:pt x="1615" y="28"/>
                      <a:pt x="1427" y="59"/>
                    </a:cubicBezTo>
                    <a:cubicBezTo>
                      <a:pt x="1394" y="65"/>
                      <a:pt x="1364" y="68"/>
                      <a:pt x="1334" y="73"/>
                    </a:cubicBezTo>
                    <a:cubicBezTo>
                      <a:pt x="1262" y="87"/>
                      <a:pt x="1190" y="98"/>
                      <a:pt x="1119" y="109"/>
                    </a:cubicBezTo>
                    <a:cubicBezTo>
                      <a:pt x="998" y="161"/>
                      <a:pt x="879" y="211"/>
                      <a:pt x="758" y="260"/>
                    </a:cubicBezTo>
                    <a:cubicBezTo>
                      <a:pt x="582" y="357"/>
                      <a:pt x="441" y="486"/>
                      <a:pt x="334" y="651"/>
                    </a:cubicBezTo>
                    <a:cubicBezTo>
                      <a:pt x="240" y="745"/>
                      <a:pt x="177" y="855"/>
                      <a:pt x="139" y="984"/>
                    </a:cubicBezTo>
                    <a:cubicBezTo>
                      <a:pt x="45" y="1163"/>
                      <a:pt x="1" y="1359"/>
                      <a:pt x="9" y="1565"/>
                    </a:cubicBezTo>
                    <a:cubicBezTo>
                      <a:pt x="28" y="1700"/>
                      <a:pt x="45" y="1835"/>
                      <a:pt x="64" y="1967"/>
                    </a:cubicBezTo>
                    <a:cubicBezTo>
                      <a:pt x="114" y="2088"/>
                      <a:pt x="166" y="2210"/>
                      <a:pt x="216" y="2331"/>
                    </a:cubicBezTo>
                    <a:cubicBezTo>
                      <a:pt x="312" y="2507"/>
                      <a:pt x="441" y="2647"/>
                      <a:pt x="607" y="2755"/>
                    </a:cubicBezTo>
                    <a:cubicBezTo>
                      <a:pt x="753" y="2887"/>
                      <a:pt x="923" y="2978"/>
                      <a:pt x="1119" y="3025"/>
                    </a:cubicBezTo>
                    <a:cubicBezTo>
                      <a:pt x="1190" y="3036"/>
                      <a:pt x="1262" y="3047"/>
                      <a:pt x="1334" y="3060"/>
                    </a:cubicBezTo>
                    <a:cubicBezTo>
                      <a:pt x="1364" y="3063"/>
                      <a:pt x="1394" y="3069"/>
                      <a:pt x="1427" y="3074"/>
                    </a:cubicBezTo>
                    <a:cubicBezTo>
                      <a:pt x="1615" y="3105"/>
                      <a:pt x="1768" y="3133"/>
                      <a:pt x="1926" y="3133"/>
                    </a:cubicBezTo>
                    <a:cubicBezTo>
                      <a:pt x="2048" y="3133"/>
                      <a:pt x="2173" y="3116"/>
                      <a:pt x="2319" y="3071"/>
                    </a:cubicBezTo>
                    <a:cubicBezTo>
                      <a:pt x="2443" y="3019"/>
                      <a:pt x="2570" y="2964"/>
                      <a:pt x="2694" y="2912"/>
                    </a:cubicBezTo>
                    <a:cubicBezTo>
                      <a:pt x="2875" y="2815"/>
                      <a:pt x="3021" y="2680"/>
                      <a:pt x="3131" y="2512"/>
                    </a:cubicBezTo>
                    <a:cubicBezTo>
                      <a:pt x="3228" y="2413"/>
                      <a:pt x="3294" y="2300"/>
                      <a:pt x="3330" y="2168"/>
                    </a:cubicBezTo>
                    <a:cubicBezTo>
                      <a:pt x="3429" y="1981"/>
                      <a:pt x="3473" y="1780"/>
                      <a:pt x="3465" y="1565"/>
                    </a:cubicBezTo>
                    <a:cubicBezTo>
                      <a:pt x="3448" y="1428"/>
                      <a:pt x="3429" y="1290"/>
                      <a:pt x="3409" y="1152"/>
                    </a:cubicBezTo>
                    <a:cubicBezTo>
                      <a:pt x="3357" y="1028"/>
                      <a:pt x="3305" y="905"/>
                      <a:pt x="3253" y="781"/>
                    </a:cubicBezTo>
                    <a:cubicBezTo>
                      <a:pt x="3153" y="599"/>
                      <a:pt x="3021" y="453"/>
                      <a:pt x="2851" y="343"/>
                    </a:cubicBezTo>
                    <a:cubicBezTo>
                      <a:pt x="2699" y="205"/>
                      <a:pt x="2523" y="112"/>
                      <a:pt x="2319" y="62"/>
                    </a:cubicBezTo>
                    <a:cubicBezTo>
                      <a:pt x="2173" y="17"/>
                      <a:pt x="2048" y="1"/>
                      <a:pt x="1926" y="1"/>
                    </a:cubicBezTo>
                    <a:close/>
                  </a:path>
                </a:pathLst>
              </a:custGeom>
              <a:solidFill>
                <a:srgbClr val="FFFFFF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1" name="Google Shape;3131;p35"/>
              <p:cNvSpPr/>
              <p:nvPr/>
            </p:nvSpPr>
            <p:spPr>
              <a:xfrm flipH="1">
                <a:off x="4014070" y="3521355"/>
                <a:ext cx="90282" cy="81623"/>
              </a:xfrm>
              <a:custGeom>
                <a:avLst/>
                <a:gdLst/>
                <a:ahLst/>
                <a:cxnLst/>
                <a:rect l="l" t="t" r="r" b="b"/>
                <a:pathLst>
                  <a:path w="3128" h="2828" extrusionOk="0">
                    <a:moveTo>
                      <a:pt x="1741" y="1"/>
                    </a:moveTo>
                    <a:cubicBezTo>
                      <a:pt x="1730" y="1"/>
                      <a:pt x="1718" y="1"/>
                      <a:pt x="1707" y="1"/>
                    </a:cubicBezTo>
                    <a:lnTo>
                      <a:pt x="1674" y="4"/>
                    </a:lnTo>
                    <a:cubicBezTo>
                      <a:pt x="1550" y="20"/>
                      <a:pt x="1424" y="37"/>
                      <a:pt x="1300" y="53"/>
                    </a:cubicBezTo>
                    <a:cubicBezTo>
                      <a:pt x="1206" y="76"/>
                      <a:pt x="1121" y="109"/>
                      <a:pt x="1038" y="153"/>
                    </a:cubicBezTo>
                    <a:cubicBezTo>
                      <a:pt x="1008" y="161"/>
                      <a:pt x="980" y="169"/>
                      <a:pt x="950" y="177"/>
                    </a:cubicBezTo>
                    <a:cubicBezTo>
                      <a:pt x="848" y="219"/>
                      <a:pt x="746" y="263"/>
                      <a:pt x="644" y="307"/>
                    </a:cubicBezTo>
                    <a:cubicBezTo>
                      <a:pt x="493" y="387"/>
                      <a:pt x="375" y="497"/>
                      <a:pt x="284" y="637"/>
                    </a:cubicBezTo>
                    <a:cubicBezTo>
                      <a:pt x="204" y="717"/>
                      <a:pt x="149" y="811"/>
                      <a:pt x="119" y="921"/>
                    </a:cubicBezTo>
                    <a:cubicBezTo>
                      <a:pt x="39" y="1072"/>
                      <a:pt x="0" y="1237"/>
                      <a:pt x="8" y="1414"/>
                    </a:cubicBezTo>
                    <a:cubicBezTo>
                      <a:pt x="22" y="1527"/>
                      <a:pt x="39" y="1642"/>
                      <a:pt x="52" y="1755"/>
                    </a:cubicBezTo>
                    <a:cubicBezTo>
                      <a:pt x="96" y="1857"/>
                      <a:pt x="141" y="1959"/>
                      <a:pt x="182" y="2061"/>
                    </a:cubicBezTo>
                    <a:cubicBezTo>
                      <a:pt x="264" y="2209"/>
                      <a:pt x="375" y="2330"/>
                      <a:pt x="512" y="2421"/>
                    </a:cubicBezTo>
                    <a:cubicBezTo>
                      <a:pt x="636" y="2534"/>
                      <a:pt x="782" y="2611"/>
                      <a:pt x="950" y="2650"/>
                    </a:cubicBezTo>
                    <a:cubicBezTo>
                      <a:pt x="1008" y="2666"/>
                      <a:pt x="1068" y="2686"/>
                      <a:pt x="1126" y="2702"/>
                    </a:cubicBezTo>
                    <a:lnTo>
                      <a:pt x="1132" y="2702"/>
                    </a:lnTo>
                    <a:cubicBezTo>
                      <a:pt x="1289" y="2787"/>
                      <a:pt x="1459" y="2827"/>
                      <a:pt x="1638" y="2827"/>
                    </a:cubicBezTo>
                    <a:cubicBezTo>
                      <a:pt x="1650" y="2827"/>
                      <a:pt x="1662" y="2826"/>
                      <a:pt x="1674" y="2826"/>
                    </a:cubicBezTo>
                    <a:lnTo>
                      <a:pt x="1707" y="2826"/>
                    </a:lnTo>
                    <a:cubicBezTo>
                      <a:pt x="1723" y="2827"/>
                      <a:pt x="1740" y="2827"/>
                      <a:pt x="1756" y="2827"/>
                    </a:cubicBezTo>
                    <a:cubicBezTo>
                      <a:pt x="1933" y="2827"/>
                      <a:pt x="2098" y="2786"/>
                      <a:pt x="2252" y="2705"/>
                    </a:cubicBezTo>
                    <a:cubicBezTo>
                      <a:pt x="2426" y="2647"/>
                      <a:pt x="2577" y="2551"/>
                      <a:pt x="2707" y="2413"/>
                    </a:cubicBezTo>
                    <a:cubicBezTo>
                      <a:pt x="2844" y="2284"/>
                      <a:pt x="2941" y="2132"/>
                      <a:pt x="2998" y="1959"/>
                    </a:cubicBezTo>
                    <a:cubicBezTo>
                      <a:pt x="3087" y="1791"/>
                      <a:pt x="3128" y="1609"/>
                      <a:pt x="3120" y="1414"/>
                    </a:cubicBezTo>
                    <a:cubicBezTo>
                      <a:pt x="3103" y="1050"/>
                      <a:pt x="2982" y="670"/>
                      <a:pt x="2707" y="417"/>
                    </a:cubicBezTo>
                    <a:cubicBezTo>
                      <a:pt x="2442" y="174"/>
                      <a:pt x="2105" y="1"/>
                      <a:pt x="1741" y="1"/>
                    </a:cubicBezTo>
                    <a:close/>
                  </a:path>
                </a:pathLst>
              </a:custGeom>
              <a:solidFill>
                <a:srgbClr val="FFFFFF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2" name="Google Shape;3132;p35"/>
              <p:cNvSpPr/>
              <p:nvPr/>
            </p:nvSpPr>
            <p:spPr>
              <a:xfrm flipH="1">
                <a:off x="3746110" y="3487615"/>
                <a:ext cx="161255" cy="125090"/>
              </a:xfrm>
              <a:custGeom>
                <a:avLst/>
                <a:gdLst/>
                <a:ahLst/>
                <a:cxnLst/>
                <a:rect l="l" t="t" r="r" b="b"/>
                <a:pathLst>
                  <a:path w="5587" h="4334" extrusionOk="0">
                    <a:moveTo>
                      <a:pt x="2792" y="0"/>
                    </a:moveTo>
                    <a:cubicBezTo>
                      <a:pt x="3" y="0"/>
                      <a:pt x="0" y="4334"/>
                      <a:pt x="2792" y="4334"/>
                    </a:cubicBezTo>
                    <a:cubicBezTo>
                      <a:pt x="5587" y="4334"/>
                      <a:pt x="5587" y="0"/>
                      <a:pt x="2792" y="0"/>
                    </a:cubicBezTo>
                    <a:close/>
                  </a:path>
                </a:pathLst>
              </a:custGeom>
              <a:solidFill>
                <a:srgbClr val="FFFFFF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3" name="Google Shape;3133;p35"/>
              <p:cNvSpPr/>
              <p:nvPr/>
            </p:nvSpPr>
            <p:spPr>
              <a:xfrm flipH="1">
                <a:off x="3569674" y="3605980"/>
                <a:ext cx="57408" cy="57148"/>
              </a:xfrm>
              <a:custGeom>
                <a:avLst/>
                <a:gdLst/>
                <a:ahLst/>
                <a:cxnLst/>
                <a:rect l="l" t="t" r="r" b="b"/>
                <a:pathLst>
                  <a:path w="1989" h="1980" extrusionOk="0">
                    <a:moveTo>
                      <a:pt x="994" y="1"/>
                    </a:moveTo>
                    <a:cubicBezTo>
                      <a:pt x="907" y="1"/>
                      <a:pt x="819" y="11"/>
                      <a:pt x="733" y="32"/>
                    </a:cubicBezTo>
                    <a:cubicBezTo>
                      <a:pt x="526" y="79"/>
                      <a:pt x="347" y="222"/>
                      <a:pt x="221" y="384"/>
                    </a:cubicBezTo>
                    <a:cubicBezTo>
                      <a:pt x="91" y="549"/>
                      <a:pt x="0" y="764"/>
                      <a:pt x="9" y="982"/>
                    </a:cubicBezTo>
                    <a:cubicBezTo>
                      <a:pt x="17" y="1155"/>
                      <a:pt x="64" y="1323"/>
                      <a:pt x="143" y="1477"/>
                    </a:cubicBezTo>
                    <a:cubicBezTo>
                      <a:pt x="207" y="1593"/>
                      <a:pt x="289" y="1684"/>
                      <a:pt x="397" y="1753"/>
                    </a:cubicBezTo>
                    <a:cubicBezTo>
                      <a:pt x="493" y="1841"/>
                      <a:pt x="603" y="1898"/>
                      <a:pt x="733" y="1929"/>
                    </a:cubicBezTo>
                    <a:cubicBezTo>
                      <a:pt x="814" y="1962"/>
                      <a:pt x="909" y="1979"/>
                      <a:pt x="1002" y="1979"/>
                    </a:cubicBezTo>
                    <a:cubicBezTo>
                      <a:pt x="1073" y="1979"/>
                      <a:pt x="1142" y="1969"/>
                      <a:pt x="1203" y="1948"/>
                    </a:cubicBezTo>
                    <a:cubicBezTo>
                      <a:pt x="1457" y="1865"/>
                      <a:pt x="1713" y="1722"/>
                      <a:pt x="1845" y="1477"/>
                    </a:cubicBezTo>
                    <a:cubicBezTo>
                      <a:pt x="1928" y="1323"/>
                      <a:pt x="1972" y="1155"/>
                      <a:pt x="1980" y="982"/>
                    </a:cubicBezTo>
                    <a:cubicBezTo>
                      <a:pt x="1988" y="764"/>
                      <a:pt x="1897" y="549"/>
                      <a:pt x="1768" y="384"/>
                    </a:cubicBezTo>
                    <a:cubicBezTo>
                      <a:pt x="1641" y="222"/>
                      <a:pt x="1462" y="79"/>
                      <a:pt x="1256" y="32"/>
                    </a:cubicBezTo>
                    <a:cubicBezTo>
                      <a:pt x="1169" y="11"/>
                      <a:pt x="1082" y="1"/>
                      <a:pt x="994" y="1"/>
                    </a:cubicBezTo>
                    <a:close/>
                  </a:path>
                </a:pathLst>
              </a:custGeom>
              <a:solidFill>
                <a:srgbClr val="FFFFFF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4" name="Google Shape;3134;p35"/>
              <p:cNvSpPr/>
              <p:nvPr/>
            </p:nvSpPr>
            <p:spPr>
              <a:xfrm flipH="1">
                <a:off x="3451742" y="3724576"/>
                <a:ext cx="76976" cy="59774"/>
              </a:xfrm>
              <a:custGeom>
                <a:avLst/>
                <a:gdLst/>
                <a:ahLst/>
                <a:cxnLst/>
                <a:rect l="l" t="t" r="r" b="b"/>
                <a:pathLst>
                  <a:path w="2667" h="2071" extrusionOk="0">
                    <a:moveTo>
                      <a:pt x="1333" y="0"/>
                    </a:moveTo>
                    <a:cubicBezTo>
                      <a:pt x="4" y="0"/>
                      <a:pt x="1" y="2071"/>
                      <a:pt x="1333" y="2071"/>
                    </a:cubicBezTo>
                    <a:cubicBezTo>
                      <a:pt x="2666" y="2071"/>
                      <a:pt x="2666" y="0"/>
                      <a:pt x="1333" y="0"/>
                    </a:cubicBezTo>
                    <a:close/>
                  </a:path>
                </a:pathLst>
              </a:custGeom>
              <a:solidFill>
                <a:srgbClr val="FFFFFF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5" name="Google Shape;3135;p35"/>
              <p:cNvSpPr/>
              <p:nvPr/>
            </p:nvSpPr>
            <p:spPr>
              <a:xfrm flipH="1">
                <a:off x="4766919" y="3043537"/>
                <a:ext cx="66615" cy="51693"/>
              </a:xfrm>
              <a:custGeom>
                <a:avLst/>
                <a:gdLst/>
                <a:ahLst/>
                <a:cxnLst/>
                <a:rect l="l" t="t" r="r" b="b"/>
                <a:pathLst>
                  <a:path w="2308" h="1791" extrusionOk="0">
                    <a:moveTo>
                      <a:pt x="1154" y="1"/>
                    </a:moveTo>
                    <a:cubicBezTo>
                      <a:pt x="3" y="1"/>
                      <a:pt x="0" y="1790"/>
                      <a:pt x="1154" y="1790"/>
                    </a:cubicBezTo>
                    <a:cubicBezTo>
                      <a:pt x="2307" y="1790"/>
                      <a:pt x="2307" y="1"/>
                      <a:pt x="1154" y="1"/>
                    </a:cubicBezTo>
                    <a:close/>
                  </a:path>
                </a:pathLst>
              </a:custGeom>
              <a:solidFill>
                <a:srgbClr val="FFFFFF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6" name="Google Shape;3136;p35"/>
              <p:cNvSpPr/>
              <p:nvPr/>
            </p:nvSpPr>
            <p:spPr>
              <a:xfrm flipH="1">
                <a:off x="4664255" y="3137398"/>
                <a:ext cx="103645" cy="80353"/>
              </a:xfrm>
              <a:custGeom>
                <a:avLst/>
                <a:gdLst/>
                <a:ahLst/>
                <a:cxnLst/>
                <a:rect l="l" t="t" r="r" b="b"/>
                <a:pathLst>
                  <a:path w="3591" h="2784" extrusionOk="0">
                    <a:moveTo>
                      <a:pt x="1795" y="0"/>
                    </a:moveTo>
                    <a:cubicBezTo>
                      <a:pt x="3" y="0"/>
                      <a:pt x="0" y="2784"/>
                      <a:pt x="1795" y="2784"/>
                    </a:cubicBezTo>
                    <a:cubicBezTo>
                      <a:pt x="3591" y="2784"/>
                      <a:pt x="3591" y="0"/>
                      <a:pt x="1795" y="0"/>
                    </a:cubicBezTo>
                    <a:close/>
                  </a:path>
                </a:pathLst>
              </a:custGeom>
              <a:solidFill>
                <a:srgbClr val="FFFFFF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7" name="Google Shape;3137;p35"/>
              <p:cNvSpPr/>
              <p:nvPr/>
            </p:nvSpPr>
            <p:spPr>
              <a:xfrm flipH="1">
                <a:off x="4560004" y="3245863"/>
                <a:ext cx="71868" cy="55733"/>
              </a:xfrm>
              <a:custGeom>
                <a:avLst/>
                <a:gdLst/>
                <a:ahLst/>
                <a:cxnLst/>
                <a:rect l="l" t="t" r="r" b="b"/>
                <a:pathLst>
                  <a:path w="2490" h="1931" extrusionOk="0">
                    <a:moveTo>
                      <a:pt x="1245" y="1"/>
                    </a:moveTo>
                    <a:cubicBezTo>
                      <a:pt x="4" y="1"/>
                      <a:pt x="1" y="1931"/>
                      <a:pt x="1245" y="1931"/>
                    </a:cubicBezTo>
                    <a:cubicBezTo>
                      <a:pt x="2490" y="1931"/>
                      <a:pt x="2490" y="1"/>
                      <a:pt x="1245" y="1"/>
                    </a:cubicBezTo>
                    <a:close/>
                  </a:path>
                </a:pathLst>
              </a:custGeom>
              <a:solidFill>
                <a:srgbClr val="FFFFFF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8" name="Google Shape;3138;p35"/>
              <p:cNvSpPr/>
              <p:nvPr/>
            </p:nvSpPr>
            <p:spPr>
              <a:xfrm flipH="1">
                <a:off x="4373812" y="3325408"/>
                <a:ext cx="83615" cy="64883"/>
              </a:xfrm>
              <a:custGeom>
                <a:avLst/>
                <a:gdLst/>
                <a:ahLst/>
                <a:cxnLst/>
                <a:rect l="l" t="t" r="r" b="b"/>
                <a:pathLst>
                  <a:path w="2897" h="2248" extrusionOk="0">
                    <a:moveTo>
                      <a:pt x="1449" y="1"/>
                    </a:moveTo>
                    <a:cubicBezTo>
                      <a:pt x="3" y="1"/>
                      <a:pt x="0" y="2247"/>
                      <a:pt x="1449" y="2247"/>
                    </a:cubicBezTo>
                    <a:cubicBezTo>
                      <a:pt x="2897" y="2247"/>
                      <a:pt x="2897" y="1"/>
                      <a:pt x="1449" y="1"/>
                    </a:cubicBezTo>
                    <a:close/>
                  </a:path>
                </a:pathLst>
              </a:custGeom>
              <a:solidFill>
                <a:srgbClr val="FFFFFF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9" name="Google Shape;3139;p35"/>
              <p:cNvSpPr/>
              <p:nvPr/>
            </p:nvSpPr>
            <p:spPr>
              <a:xfrm flipH="1">
                <a:off x="4147876" y="3281768"/>
                <a:ext cx="140214" cy="128092"/>
              </a:xfrm>
              <a:custGeom>
                <a:avLst/>
                <a:gdLst/>
                <a:ahLst/>
                <a:cxnLst/>
                <a:rect l="l" t="t" r="r" b="b"/>
                <a:pathLst>
                  <a:path w="4858" h="4438" extrusionOk="0">
                    <a:moveTo>
                      <a:pt x="2211" y="1"/>
                    </a:moveTo>
                    <a:cubicBezTo>
                      <a:pt x="1659" y="1"/>
                      <a:pt x="1061" y="268"/>
                      <a:pt x="675" y="651"/>
                    </a:cubicBezTo>
                    <a:cubicBezTo>
                      <a:pt x="290" y="1036"/>
                      <a:pt x="1" y="1667"/>
                      <a:pt x="25" y="2220"/>
                    </a:cubicBezTo>
                    <a:cubicBezTo>
                      <a:pt x="53" y="2793"/>
                      <a:pt x="240" y="3388"/>
                      <a:pt x="675" y="3787"/>
                    </a:cubicBezTo>
                    <a:cubicBezTo>
                      <a:pt x="1094" y="4171"/>
                      <a:pt x="1621" y="4437"/>
                      <a:pt x="2201" y="4437"/>
                    </a:cubicBezTo>
                    <a:cubicBezTo>
                      <a:pt x="2215" y="4437"/>
                      <a:pt x="2230" y="4437"/>
                      <a:pt x="2244" y="4437"/>
                    </a:cubicBezTo>
                    <a:cubicBezTo>
                      <a:pt x="2567" y="4428"/>
                      <a:pt x="2900" y="4437"/>
                      <a:pt x="3214" y="4348"/>
                    </a:cubicBezTo>
                    <a:cubicBezTo>
                      <a:pt x="4147" y="4092"/>
                      <a:pt x="4857" y="3192"/>
                      <a:pt x="4857" y="2220"/>
                    </a:cubicBezTo>
                    <a:cubicBezTo>
                      <a:pt x="4857" y="1248"/>
                      <a:pt x="4152" y="304"/>
                      <a:pt x="3214" y="89"/>
                    </a:cubicBezTo>
                    <a:cubicBezTo>
                      <a:pt x="2897" y="18"/>
                      <a:pt x="2567" y="9"/>
                      <a:pt x="2244" y="1"/>
                    </a:cubicBezTo>
                    <a:cubicBezTo>
                      <a:pt x="2233" y="1"/>
                      <a:pt x="2222" y="1"/>
                      <a:pt x="2211" y="1"/>
                    </a:cubicBezTo>
                    <a:close/>
                  </a:path>
                </a:pathLst>
              </a:custGeom>
              <a:solidFill>
                <a:srgbClr val="FFFFFF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0" name="Google Shape;3140;p35"/>
              <p:cNvSpPr/>
              <p:nvPr/>
            </p:nvSpPr>
            <p:spPr>
              <a:xfrm flipH="1">
                <a:off x="3949851" y="3236858"/>
                <a:ext cx="130661" cy="121944"/>
              </a:xfrm>
              <a:custGeom>
                <a:avLst/>
                <a:gdLst/>
                <a:ahLst/>
                <a:cxnLst/>
                <a:rect l="l" t="t" r="r" b="b"/>
                <a:pathLst>
                  <a:path w="4527" h="4225" extrusionOk="0">
                    <a:moveTo>
                      <a:pt x="2064" y="0"/>
                    </a:moveTo>
                    <a:cubicBezTo>
                      <a:pt x="1798" y="0"/>
                      <a:pt x="1550" y="61"/>
                      <a:pt x="1319" y="183"/>
                    </a:cubicBezTo>
                    <a:cubicBezTo>
                      <a:pt x="1057" y="268"/>
                      <a:pt x="832" y="414"/>
                      <a:pt x="639" y="621"/>
                    </a:cubicBezTo>
                    <a:cubicBezTo>
                      <a:pt x="275" y="984"/>
                      <a:pt x="0" y="1585"/>
                      <a:pt x="22" y="2110"/>
                    </a:cubicBezTo>
                    <a:cubicBezTo>
                      <a:pt x="47" y="2656"/>
                      <a:pt x="226" y="3220"/>
                      <a:pt x="639" y="3600"/>
                    </a:cubicBezTo>
                    <a:cubicBezTo>
                      <a:pt x="1002" y="3935"/>
                      <a:pt x="1503" y="4225"/>
                      <a:pt x="2013" y="4225"/>
                    </a:cubicBezTo>
                    <a:cubicBezTo>
                      <a:pt x="2052" y="4225"/>
                      <a:pt x="2092" y="4223"/>
                      <a:pt x="2131" y="4219"/>
                    </a:cubicBezTo>
                    <a:cubicBezTo>
                      <a:pt x="2417" y="4192"/>
                      <a:pt x="2723" y="4184"/>
                      <a:pt x="2996" y="4093"/>
                    </a:cubicBezTo>
                    <a:cubicBezTo>
                      <a:pt x="3161" y="4024"/>
                      <a:pt x="3323" y="3955"/>
                      <a:pt x="3488" y="3886"/>
                    </a:cubicBezTo>
                    <a:cubicBezTo>
                      <a:pt x="3728" y="3757"/>
                      <a:pt x="3921" y="3581"/>
                      <a:pt x="4064" y="3355"/>
                    </a:cubicBezTo>
                    <a:cubicBezTo>
                      <a:pt x="4334" y="3008"/>
                      <a:pt x="4526" y="2562"/>
                      <a:pt x="4507" y="2110"/>
                    </a:cubicBezTo>
                    <a:cubicBezTo>
                      <a:pt x="4491" y="1744"/>
                      <a:pt x="4397" y="1395"/>
                      <a:pt x="4226" y="1072"/>
                    </a:cubicBezTo>
                    <a:cubicBezTo>
                      <a:pt x="3979" y="604"/>
                      <a:pt x="3483" y="291"/>
                      <a:pt x="2996" y="128"/>
                    </a:cubicBezTo>
                    <a:cubicBezTo>
                      <a:pt x="2720" y="34"/>
                      <a:pt x="2420" y="29"/>
                      <a:pt x="2131" y="1"/>
                    </a:cubicBezTo>
                    <a:cubicBezTo>
                      <a:pt x="2109" y="1"/>
                      <a:pt x="2086" y="0"/>
                      <a:pt x="2064" y="0"/>
                    </a:cubicBezTo>
                    <a:close/>
                  </a:path>
                </a:pathLst>
              </a:custGeom>
              <a:solidFill>
                <a:srgbClr val="FFFFFF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1" name="Google Shape;3141;p35"/>
              <p:cNvSpPr/>
              <p:nvPr/>
            </p:nvSpPr>
            <p:spPr>
              <a:xfrm flipH="1">
                <a:off x="3750699" y="3256975"/>
                <a:ext cx="66961" cy="57523"/>
              </a:xfrm>
              <a:custGeom>
                <a:avLst/>
                <a:gdLst/>
                <a:ahLst/>
                <a:cxnLst/>
                <a:rect l="l" t="t" r="r" b="b"/>
                <a:pathLst>
                  <a:path w="2320" h="1993" extrusionOk="0">
                    <a:moveTo>
                      <a:pt x="1302" y="0"/>
                    </a:moveTo>
                    <a:cubicBezTo>
                      <a:pt x="1203" y="0"/>
                      <a:pt x="1105" y="15"/>
                      <a:pt x="992" y="40"/>
                    </a:cubicBezTo>
                    <a:cubicBezTo>
                      <a:pt x="962" y="45"/>
                      <a:pt x="932" y="53"/>
                      <a:pt x="901" y="59"/>
                    </a:cubicBezTo>
                    <a:cubicBezTo>
                      <a:pt x="830" y="75"/>
                      <a:pt x="758" y="89"/>
                      <a:pt x="689" y="106"/>
                    </a:cubicBezTo>
                    <a:cubicBezTo>
                      <a:pt x="615" y="136"/>
                      <a:pt x="541" y="166"/>
                      <a:pt x="469" y="199"/>
                    </a:cubicBezTo>
                    <a:cubicBezTo>
                      <a:pt x="362" y="257"/>
                      <a:pt x="274" y="337"/>
                      <a:pt x="207" y="436"/>
                    </a:cubicBezTo>
                    <a:cubicBezTo>
                      <a:pt x="89" y="593"/>
                      <a:pt x="1" y="794"/>
                      <a:pt x="9" y="998"/>
                    </a:cubicBezTo>
                    <a:cubicBezTo>
                      <a:pt x="17" y="1160"/>
                      <a:pt x="59" y="1317"/>
                      <a:pt x="136" y="1463"/>
                    </a:cubicBezTo>
                    <a:cubicBezTo>
                      <a:pt x="238" y="1653"/>
                      <a:pt x="480" y="1843"/>
                      <a:pt x="689" y="1890"/>
                    </a:cubicBezTo>
                    <a:lnTo>
                      <a:pt x="901" y="1934"/>
                    </a:lnTo>
                    <a:cubicBezTo>
                      <a:pt x="932" y="1942"/>
                      <a:pt x="962" y="1948"/>
                      <a:pt x="992" y="1956"/>
                    </a:cubicBezTo>
                    <a:cubicBezTo>
                      <a:pt x="1102" y="1979"/>
                      <a:pt x="1200" y="1993"/>
                      <a:pt x="1298" y="1993"/>
                    </a:cubicBezTo>
                    <a:cubicBezTo>
                      <a:pt x="1389" y="1993"/>
                      <a:pt x="1481" y="1981"/>
                      <a:pt x="1584" y="1953"/>
                    </a:cubicBezTo>
                    <a:cubicBezTo>
                      <a:pt x="1791" y="1898"/>
                      <a:pt x="1967" y="1766"/>
                      <a:pt x="2099" y="1598"/>
                    </a:cubicBezTo>
                    <a:cubicBezTo>
                      <a:pt x="2228" y="1430"/>
                      <a:pt x="2319" y="1215"/>
                      <a:pt x="2311" y="998"/>
                    </a:cubicBezTo>
                    <a:cubicBezTo>
                      <a:pt x="2303" y="821"/>
                      <a:pt x="2259" y="651"/>
                      <a:pt x="2176" y="497"/>
                    </a:cubicBezTo>
                    <a:cubicBezTo>
                      <a:pt x="2063" y="282"/>
                      <a:pt x="1813" y="103"/>
                      <a:pt x="1584" y="40"/>
                    </a:cubicBezTo>
                    <a:cubicBezTo>
                      <a:pt x="1481" y="12"/>
                      <a:pt x="1391" y="0"/>
                      <a:pt x="1302" y="0"/>
                    </a:cubicBezTo>
                    <a:close/>
                  </a:path>
                </a:pathLst>
              </a:custGeom>
              <a:solidFill>
                <a:srgbClr val="FFFFFF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2" name="Google Shape;3142;p35"/>
              <p:cNvSpPr/>
              <p:nvPr/>
            </p:nvSpPr>
            <p:spPr>
              <a:xfrm flipH="1">
                <a:off x="3519540" y="3256427"/>
                <a:ext cx="117557" cy="106705"/>
              </a:xfrm>
              <a:custGeom>
                <a:avLst/>
                <a:gdLst/>
                <a:ahLst/>
                <a:cxnLst/>
                <a:rect l="l" t="t" r="r" b="b"/>
                <a:pathLst>
                  <a:path w="4073" h="3697" extrusionOk="0">
                    <a:moveTo>
                      <a:pt x="2319" y="0"/>
                    </a:moveTo>
                    <a:cubicBezTo>
                      <a:pt x="2281" y="0"/>
                      <a:pt x="2243" y="2"/>
                      <a:pt x="2206" y="6"/>
                    </a:cubicBezTo>
                    <a:cubicBezTo>
                      <a:pt x="2079" y="20"/>
                      <a:pt x="1950" y="34"/>
                      <a:pt x="1820" y="48"/>
                    </a:cubicBezTo>
                    <a:cubicBezTo>
                      <a:pt x="1330" y="100"/>
                      <a:pt x="909" y="213"/>
                      <a:pt x="548" y="576"/>
                    </a:cubicBezTo>
                    <a:cubicBezTo>
                      <a:pt x="237" y="887"/>
                      <a:pt x="0" y="1399"/>
                      <a:pt x="20" y="1848"/>
                    </a:cubicBezTo>
                    <a:cubicBezTo>
                      <a:pt x="42" y="2313"/>
                      <a:pt x="196" y="2798"/>
                      <a:pt x="548" y="3120"/>
                    </a:cubicBezTo>
                    <a:cubicBezTo>
                      <a:pt x="920" y="3464"/>
                      <a:pt x="1322" y="3594"/>
                      <a:pt x="1820" y="3649"/>
                    </a:cubicBezTo>
                    <a:cubicBezTo>
                      <a:pt x="1950" y="3663"/>
                      <a:pt x="2076" y="3676"/>
                      <a:pt x="2206" y="3690"/>
                    </a:cubicBezTo>
                    <a:cubicBezTo>
                      <a:pt x="2243" y="3694"/>
                      <a:pt x="2281" y="3696"/>
                      <a:pt x="2319" y="3696"/>
                    </a:cubicBezTo>
                    <a:cubicBezTo>
                      <a:pt x="2886" y="3696"/>
                      <a:pt x="3560" y="3271"/>
                      <a:pt x="3797" y="2776"/>
                    </a:cubicBezTo>
                    <a:cubicBezTo>
                      <a:pt x="3938" y="2484"/>
                      <a:pt x="4072" y="2187"/>
                      <a:pt x="4056" y="1848"/>
                    </a:cubicBezTo>
                    <a:cubicBezTo>
                      <a:pt x="4042" y="1504"/>
                      <a:pt x="3946" y="1231"/>
                      <a:pt x="3797" y="918"/>
                    </a:cubicBezTo>
                    <a:lnTo>
                      <a:pt x="3797" y="920"/>
                    </a:lnTo>
                    <a:cubicBezTo>
                      <a:pt x="3560" y="425"/>
                      <a:pt x="2886" y="0"/>
                      <a:pt x="2319" y="0"/>
                    </a:cubicBezTo>
                    <a:close/>
                  </a:path>
                </a:pathLst>
              </a:custGeom>
              <a:solidFill>
                <a:srgbClr val="FFFFFF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3" name="Google Shape;3143;p35"/>
              <p:cNvSpPr/>
              <p:nvPr/>
            </p:nvSpPr>
            <p:spPr>
              <a:xfrm flipH="1">
                <a:off x="3363855" y="3421087"/>
                <a:ext cx="98825" cy="101711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524" extrusionOk="0">
                    <a:moveTo>
                      <a:pt x="1661" y="1"/>
                    </a:moveTo>
                    <a:cubicBezTo>
                      <a:pt x="1366" y="3"/>
                      <a:pt x="1080" y="80"/>
                      <a:pt x="827" y="229"/>
                    </a:cubicBezTo>
                    <a:cubicBezTo>
                      <a:pt x="697" y="303"/>
                      <a:pt x="568" y="392"/>
                      <a:pt x="472" y="510"/>
                    </a:cubicBezTo>
                    <a:lnTo>
                      <a:pt x="227" y="827"/>
                    </a:lnTo>
                    <a:cubicBezTo>
                      <a:pt x="111" y="1005"/>
                      <a:pt x="50" y="1201"/>
                      <a:pt x="39" y="1410"/>
                    </a:cubicBezTo>
                    <a:cubicBezTo>
                      <a:pt x="1" y="1551"/>
                      <a:pt x="1" y="1688"/>
                      <a:pt x="39" y="1829"/>
                    </a:cubicBezTo>
                    <a:cubicBezTo>
                      <a:pt x="39" y="1862"/>
                      <a:pt x="45" y="1895"/>
                      <a:pt x="50" y="1928"/>
                    </a:cubicBezTo>
                    <a:cubicBezTo>
                      <a:pt x="67" y="2198"/>
                      <a:pt x="139" y="2451"/>
                      <a:pt x="276" y="2685"/>
                    </a:cubicBezTo>
                    <a:cubicBezTo>
                      <a:pt x="364" y="2801"/>
                      <a:pt x="452" y="2914"/>
                      <a:pt x="538" y="3029"/>
                    </a:cubicBezTo>
                    <a:cubicBezTo>
                      <a:pt x="750" y="3238"/>
                      <a:pt x="998" y="3382"/>
                      <a:pt x="1284" y="3464"/>
                    </a:cubicBezTo>
                    <a:cubicBezTo>
                      <a:pt x="1417" y="3505"/>
                      <a:pt x="1550" y="3523"/>
                      <a:pt x="1683" y="3523"/>
                    </a:cubicBezTo>
                    <a:cubicBezTo>
                      <a:pt x="1701" y="3523"/>
                      <a:pt x="1719" y="3523"/>
                      <a:pt x="1737" y="3522"/>
                    </a:cubicBezTo>
                    <a:lnTo>
                      <a:pt x="1737" y="3522"/>
                    </a:lnTo>
                    <a:cubicBezTo>
                      <a:pt x="1756" y="3523"/>
                      <a:pt x="1776" y="3524"/>
                      <a:pt x="1795" y="3524"/>
                    </a:cubicBezTo>
                    <a:cubicBezTo>
                      <a:pt x="1931" y="3524"/>
                      <a:pt x="2062" y="3499"/>
                      <a:pt x="2187" y="3459"/>
                    </a:cubicBezTo>
                    <a:cubicBezTo>
                      <a:pt x="2327" y="3428"/>
                      <a:pt x="2460" y="3373"/>
                      <a:pt x="2586" y="3293"/>
                    </a:cubicBezTo>
                    <a:cubicBezTo>
                      <a:pt x="2594" y="3288"/>
                      <a:pt x="2603" y="3282"/>
                      <a:pt x="2608" y="3277"/>
                    </a:cubicBezTo>
                    <a:cubicBezTo>
                      <a:pt x="2727" y="3214"/>
                      <a:pt x="2834" y="3131"/>
                      <a:pt x="2930" y="3029"/>
                    </a:cubicBezTo>
                    <a:cubicBezTo>
                      <a:pt x="3029" y="2927"/>
                      <a:pt x="3118" y="2812"/>
                      <a:pt x="3195" y="2685"/>
                    </a:cubicBezTo>
                    <a:cubicBezTo>
                      <a:pt x="3346" y="2423"/>
                      <a:pt x="3423" y="2137"/>
                      <a:pt x="3423" y="1834"/>
                    </a:cubicBezTo>
                    <a:cubicBezTo>
                      <a:pt x="3393" y="1443"/>
                      <a:pt x="3357" y="1242"/>
                      <a:pt x="3170" y="898"/>
                    </a:cubicBezTo>
                    <a:cubicBezTo>
                      <a:pt x="3162" y="882"/>
                      <a:pt x="3151" y="868"/>
                      <a:pt x="3142" y="851"/>
                    </a:cubicBezTo>
                    <a:cubicBezTo>
                      <a:pt x="3057" y="741"/>
                      <a:pt x="2972" y="631"/>
                      <a:pt x="2886" y="521"/>
                    </a:cubicBezTo>
                    <a:cubicBezTo>
                      <a:pt x="2884" y="518"/>
                      <a:pt x="2878" y="513"/>
                      <a:pt x="2875" y="510"/>
                    </a:cubicBezTo>
                    <a:cubicBezTo>
                      <a:pt x="2870" y="504"/>
                      <a:pt x="2864" y="499"/>
                      <a:pt x="2859" y="493"/>
                    </a:cubicBezTo>
                    <a:cubicBezTo>
                      <a:pt x="2537" y="182"/>
                      <a:pt x="2113" y="1"/>
                      <a:pt x="1661" y="1"/>
                    </a:cubicBezTo>
                    <a:close/>
                  </a:path>
                </a:pathLst>
              </a:custGeom>
              <a:solidFill>
                <a:srgbClr val="FFFFFF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4" name="Google Shape;3144;p35"/>
              <p:cNvSpPr/>
              <p:nvPr/>
            </p:nvSpPr>
            <p:spPr>
              <a:xfrm flipH="1">
                <a:off x="4559513" y="3340272"/>
                <a:ext cx="65980" cy="59139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2049" extrusionOk="0">
                    <a:moveTo>
                      <a:pt x="1024" y="0"/>
                    </a:moveTo>
                    <a:cubicBezTo>
                      <a:pt x="840" y="3"/>
                      <a:pt x="666" y="47"/>
                      <a:pt x="507" y="141"/>
                    </a:cubicBezTo>
                    <a:cubicBezTo>
                      <a:pt x="196" y="323"/>
                      <a:pt x="0" y="664"/>
                      <a:pt x="0" y="1025"/>
                    </a:cubicBezTo>
                    <a:cubicBezTo>
                      <a:pt x="0" y="1388"/>
                      <a:pt x="196" y="1727"/>
                      <a:pt x="507" y="1911"/>
                    </a:cubicBezTo>
                    <a:cubicBezTo>
                      <a:pt x="666" y="2002"/>
                      <a:pt x="840" y="2049"/>
                      <a:pt x="1024" y="2049"/>
                    </a:cubicBezTo>
                    <a:cubicBezTo>
                      <a:pt x="1209" y="2049"/>
                      <a:pt x="1382" y="2002"/>
                      <a:pt x="1542" y="1911"/>
                    </a:cubicBezTo>
                    <a:cubicBezTo>
                      <a:pt x="1649" y="1859"/>
                      <a:pt x="1759" y="1807"/>
                      <a:pt x="1867" y="1757"/>
                    </a:cubicBezTo>
                    <a:cubicBezTo>
                      <a:pt x="2128" y="1630"/>
                      <a:pt x="2285" y="1303"/>
                      <a:pt x="2285" y="1025"/>
                    </a:cubicBezTo>
                    <a:cubicBezTo>
                      <a:pt x="2285" y="749"/>
                      <a:pt x="2131" y="422"/>
                      <a:pt x="1867" y="295"/>
                    </a:cubicBezTo>
                    <a:cubicBezTo>
                      <a:pt x="1759" y="245"/>
                      <a:pt x="1649" y="193"/>
                      <a:pt x="1542" y="141"/>
                    </a:cubicBezTo>
                    <a:cubicBezTo>
                      <a:pt x="1382" y="50"/>
                      <a:pt x="1209" y="3"/>
                      <a:pt x="1024" y="0"/>
                    </a:cubicBezTo>
                    <a:close/>
                  </a:path>
                </a:pathLst>
              </a:custGeom>
              <a:solidFill>
                <a:srgbClr val="FFFFFF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5" name="Google Shape;3145;p35"/>
              <p:cNvSpPr/>
              <p:nvPr/>
            </p:nvSpPr>
            <p:spPr>
              <a:xfrm flipH="1">
                <a:off x="4361805" y="3440252"/>
                <a:ext cx="35559" cy="27506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953" extrusionOk="0">
                    <a:moveTo>
                      <a:pt x="615" y="0"/>
                    </a:moveTo>
                    <a:cubicBezTo>
                      <a:pt x="1" y="0"/>
                      <a:pt x="1" y="953"/>
                      <a:pt x="615" y="953"/>
                    </a:cubicBezTo>
                    <a:cubicBezTo>
                      <a:pt x="1231" y="953"/>
                      <a:pt x="1231" y="0"/>
                      <a:pt x="615" y="0"/>
                    </a:cubicBezTo>
                    <a:close/>
                  </a:path>
                </a:pathLst>
              </a:custGeom>
              <a:solidFill>
                <a:srgbClr val="FFFFFF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6" name="Google Shape;3146;p35"/>
              <p:cNvSpPr/>
              <p:nvPr/>
            </p:nvSpPr>
            <p:spPr>
              <a:xfrm flipH="1">
                <a:off x="4119187" y="3438491"/>
                <a:ext cx="40003" cy="31027"/>
              </a:xfrm>
              <a:custGeom>
                <a:avLst/>
                <a:gdLst/>
                <a:ahLst/>
                <a:cxnLst/>
                <a:rect l="l" t="t" r="r" b="b"/>
                <a:pathLst>
                  <a:path w="1386" h="1075" extrusionOk="0">
                    <a:moveTo>
                      <a:pt x="691" y="1"/>
                    </a:moveTo>
                    <a:cubicBezTo>
                      <a:pt x="0" y="1"/>
                      <a:pt x="0" y="1074"/>
                      <a:pt x="691" y="1074"/>
                    </a:cubicBezTo>
                    <a:cubicBezTo>
                      <a:pt x="1385" y="1074"/>
                      <a:pt x="1385" y="1"/>
                      <a:pt x="691" y="1"/>
                    </a:cubicBezTo>
                    <a:close/>
                  </a:path>
                </a:pathLst>
              </a:custGeom>
              <a:solidFill>
                <a:srgbClr val="FFFFFF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7" name="Google Shape;3147;p35"/>
              <p:cNvSpPr/>
              <p:nvPr/>
            </p:nvSpPr>
            <p:spPr>
              <a:xfrm flipH="1">
                <a:off x="3846869" y="3368240"/>
                <a:ext cx="128034" cy="99374"/>
              </a:xfrm>
              <a:custGeom>
                <a:avLst/>
                <a:gdLst/>
                <a:ahLst/>
                <a:cxnLst/>
                <a:rect l="l" t="t" r="r" b="b"/>
                <a:pathLst>
                  <a:path w="4436" h="3443" extrusionOk="0">
                    <a:moveTo>
                      <a:pt x="2219" y="1"/>
                    </a:moveTo>
                    <a:cubicBezTo>
                      <a:pt x="6" y="1"/>
                      <a:pt x="0" y="3442"/>
                      <a:pt x="2219" y="3442"/>
                    </a:cubicBezTo>
                    <a:cubicBezTo>
                      <a:pt x="4436" y="3442"/>
                      <a:pt x="4436" y="1"/>
                      <a:pt x="2219" y="1"/>
                    </a:cubicBezTo>
                    <a:close/>
                  </a:path>
                </a:pathLst>
              </a:custGeom>
              <a:solidFill>
                <a:srgbClr val="FFFFFF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8" name="Google Shape;3148;p35"/>
              <p:cNvSpPr/>
              <p:nvPr/>
            </p:nvSpPr>
            <p:spPr>
              <a:xfrm flipH="1">
                <a:off x="3702239" y="3409196"/>
                <a:ext cx="49297" cy="41533"/>
              </a:xfrm>
              <a:custGeom>
                <a:avLst/>
                <a:gdLst/>
                <a:ahLst/>
                <a:cxnLst/>
                <a:rect l="l" t="t" r="r" b="b"/>
                <a:pathLst>
                  <a:path w="1708" h="1439" extrusionOk="0">
                    <a:moveTo>
                      <a:pt x="690" y="1"/>
                    </a:moveTo>
                    <a:cubicBezTo>
                      <a:pt x="525" y="1"/>
                      <a:pt x="329" y="104"/>
                      <a:pt x="218" y="214"/>
                    </a:cubicBezTo>
                    <a:cubicBezTo>
                      <a:pt x="94" y="338"/>
                      <a:pt x="1" y="542"/>
                      <a:pt x="9" y="721"/>
                    </a:cubicBezTo>
                    <a:cubicBezTo>
                      <a:pt x="17" y="905"/>
                      <a:pt x="78" y="1098"/>
                      <a:pt x="218" y="1225"/>
                    </a:cubicBezTo>
                    <a:cubicBezTo>
                      <a:pt x="341" y="1338"/>
                      <a:pt x="514" y="1438"/>
                      <a:pt x="687" y="1438"/>
                    </a:cubicBezTo>
                    <a:cubicBezTo>
                      <a:pt x="699" y="1438"/>
                      <a:pt x="712" y="1438"/>
                      <a:pt x="725" y="1437"/>
                    </a:cubicBezTo>
                    <a:cubicBezTo>
                      <a:pt x="846" y="1423"/>
                      <a:pt x="989" y="1420"/>
                      <a:pt x="1102" y="1390"/>
                    </a:cubicBezTo>
                    <a:cubicBezTo>
                      <a:pt x="1160" y="1376"/>
                      <a:pt x="1253" y="1329"/>
                      <a:pt x="1319" y="1296"/>
                    </a:cubicBezTo>
                    <a:cubicBezTo>
                      <a:pt x="1443" y="1236"/>
                      <a:pt x="1512" y="1148"/>
                      <a:pt x="1589" y="1038"/>
                    </a:cubicBezTo>
                    <a:cubicBezTo>
                      <a:pt x="1708" y="867"/>
                      <a:pt x="1708" y="572"/>
                      <a:pt x="1589" y="402"/>
                    </a:cubicBezTo>
                    <a:cubicBezTo>
                      <a:pt x="1509" y="291"/>
                      <a:pt x="1443" y="206"/>
                      <a:pt x="1319" y="143"/>
                    </a:cubicBezTo>
                    <a:cubicBezTo>
                      <a:pt x="1253" y="110"/>
                      <a:pt x="1163" y="66"/>
                      <a:pt x="1102" y="49"/>
                    </a:cubicBezTo>
                    <a:cubicBezTo>
                      <a:pt x="989" y="19"/>
                      <a:pt x="846" y="16"/>
                      <a:pt x="725" y="2"/>
                    </a:cubicBezTo>
                    <a:cubicBezTo>
                      <a:pt x="713" y="1"/>
                      <a:pt x="702" y="1"/>
                      <a:pt x="690" y="1"/>
                    </a:cubicBezTo>
                    <a:close/>
                  </a:path>
                </a:pathLst>
              </a:custGeom>
              <a:solidFill>
                <a:srgbClr val="FFFFFF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9" name="Google Shape;3149;p35"/>
              <p:cNvSpPr/>
              <p:nvPr/>
            </p:nvSpPr>
            <p:spPr>
              <a:xfrm flipH="1">
                <a:off x="3527477" y="3419471"/>
                <a:ext cx="117730" cy="117153"/>
              </a:xfrm>
              <a:custGeom>
                <a:avLst/>
                <a:gdLst/>
                <a:ahLst/>
                <a:cxnLst/>
                <a:rect l="l" t="t" r="r" b="b"/>
                <a:pathLst>
                  <a:path w="4079" h="4059" extrusionOk="0">
                    <a:moveTo>
                      <a:pt x="1972" y="0"/>
                    </a:moveTo>
                    <a:cubicBezTo>
                      <a:pt x="1718" y="0"/>
                      <a:pt x="1479" y="58"/>
                      <a:pt x="1256" y="175"/>
                    </a:cubicBezTo>
                    <a:cubicBezTo>
                      <a:pt x="1006" y="258"/>
                      <a:pt x="788" y="398"/>
                      <a:pt x="604" y="593"/>
                    </a:cubicBezTo>
                    <a:cubicBezTo>
                      <a:pt x="405" y="778"/>
                      <a:pt x="268" y="995"/>
                      <a:pt x="185" y="1249"/>
                    </a:cubicBezTo>
                    <a:cubicBezTo>
                      <a:pt x="58" y="1488"/>
                      <a:pt x="1" y="1750"/>
                      <a:pt x="9" y="2028"/>
                    </a:cubicBezTo>
                    <a:cubicBezTo>
                      <a:pt x="34" y="2210"/>
                      <a:pt x="58" y="2389"/>
                      <a:pt x="83" y="2568"/>
                    </a:cubicBezTo>
                    <a:cubicBezTo>
                      <a:pt x="180" y="2912"/>
                      <a:pt x="353" y="3212"/>
                      <a:pt x="604" y="3462"/>
                    </a:cubicBezTo>
                    <a:cubicBezTo>
                      <a:pt x="741" y="3570"/>
                      <a:pt x="879" y="3674"/>
                      <a:pt x="1014" y="3782"/>
                    </a:cubicBezTo>
                    <a:cubicBezTo>
                      <a:pt x="1330" y="3963"/>
                      <a:pt x="1672" y="4057"/>
                      <a:pt x="2038" y="4057"/>
                    </a:cubicBezTo>
                    <a:cubicBezTo>
                      <a:pt x="2060" y="4058"/>
                      <a:pt x="2083" y="4058"/>
                      <a:pt x="2105" y="4058"/>
                    </a:cubicBezTo>
                    <a:cubicBezTo>
                      <a:pt x="2360" y="4058"/>
                      <a:pt x="2597" y="4000"/>
                      <a:pt x="2820" y="3884"/>
                    </a:cubicBezTo>
                    <a:cubicBezTo>
                      <a:pt x="3070" y="3801"/>
                      <a:pt x="3288" y="3661"/>
                      <a:pt x="3472" y="3465"/>
                    </a:cubicBezTo>
                    <a:cubicBezTo>
                      <a:pt x="3671" y="3281"/>
                      <a:pt x="3811" y="3063"/>
                      <a:pt x="3894" y="2810"/>
                    </a:cubicBezTo>
                    <a:cubicBezTo>
                      <a:pt x="4020" y="2570"/>
                      <a:pt x="4078" y="2309"/>
                      <a:pt x="4067" y="2031"/>
                    </a:cubicBezTo>
                    <a:cubicBezTo>
                      <a:pt x="4042" y="1849"/>
                      <a:pt x="4020" y="1670"/>
                      <a:pt x="3996" y="1491"/>
                    </a:cubicBezTo>
                    <a:cubicBezTo>
                      <a:pt x="3899" y="1147"/>
                      <a:pt x="3726" y="847"/>
                      <a:pt x="3472" y="596"/>
                    </a:cubicBezTo>
                    <a:cubicBezTo>
                      <a:pt x="3335" y="489"/>
                      <a:pt x="3200" y="384"/>
                      <a:pt x="3062" y="277"/>
                    </a:cubicBezTo>
                    <a:cubicBezTo>
                      <a:pt x="2746" y="95"/>
                      <a:pt x="2404" y="1"/>
                      <a:pt x="2038" y="1"/>
                    </a:cubicBezTo>
                    <a:cubicBezTo>
                      <a:pt x="2016" y="1"/>
                      <a:pt x="1994" y="0"/>
                      <a:pt x="1972" y="0"/>
                    </a:cubicBezTo>
                    <a:close/>
                  </a:path>
                </a:pathLst>
              </a:custGeom>
              <a:solidFill>
                <a:srgbClr val="FFFFFF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0" name="Google Shape;3150;p35"/>
              <p:cNvSpPr/>
              <p:nvPr/>
            </p:nvSpPr>
            <p:spPr>
              <a:xfrm flipH="1">
                <a:off x="3418463" y="3541155"/>
                <a:ext cx="47392" cy="53944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1869" extrusionOk="0">
                    <a:moveTo>
                      <a:pt x="839" y="0"/>
                    </a:moveTo>
                    <a:cubicBezTo>
                      <a:pt x="833" y="0"/>
                      <a:pt x="827" y="1"/>
                      <a:pt x="821" y="1"/>
                    </a:cubicBezTo>
                    <a:cubicBezTo>
                      <a:pt x="692" y="9"/>
                      <a:pt x="568" y="42"/>
                      <a:pt x="455" y="100"/>
                    </a:cubicBezTo>
                    <a:cubicBezTo>
                      <a:pt x="315" y="174"/>
                      <a:pt x="147" y="375"/>
                      <a:pt x="122" y="535"/>
                    </a:cubicBezTo>
                    <a:cubicBezTo>
                      <a:pt x="83" y="785"/>
                      <a:pt x="1" y="1072"/>
                      <a:pt x="92" y="1314"/>
                    </a:cubicBezTo>
                    <a:cubicBezTo>
                      <a:pt x="152" y="1471"/>
                      <a:pt x="226" y="1600"/>
                      <a:pt x="364" y="1705"/>
                    </a:cubicBezTo>
                    <a:cubicBezTo>
                      <a:pt x="484" y="1799"/>
                      <a:pt x="639" y="1868"/>
                      <a:pt x="795" y="1868"/>
                    </a:cubicBezTo>
                    <a:cubicBezTo>
                      <a:pt x="804" y="1868"/>
                      <a:pt x="812" y="1868"/>
                      <a:pt x="821" y="1867"/>
                    </a:cubicBezTo>
                    <a:cubicBezTo>
                      <a:pt x="956" y="1862"/>
                      <a:pt x="1083" y="1826"/>
                      <a:pt x="1201" y="1766"/>
                    </a:cubicBezTo>
                    <a:cubicBezTo>
                      <a:pt x="1383" y="1669"/>
                      <a:pt x="1482" y="1493"/>
                      <a:pt x="1551" y="1314"/>
                    </a:cubicBezTo>
                    <a:cubicBezTo>
                      <a:pt x="1642" y="1072"/>
                      <a:pt x="1559" y="785"/>
                      <a:pt x="1521" y="535"/>
                    </a:cubicBezTo>
                    <a:lnTo>
                      <a:pt x="1449" y="361"/>
                    </a:lnTo>
                    <a:cubicBezTo>
                      <a:pt x="1402" y="276"/>
                      <a:pt x="1339" y="210"/>
                      <a:pt x="1262" y="158"/>
                    </a:cubicBezTo>
                    <a:cubicBezTo>
                      <a:pt x="1142" y="68"/>
                      <a:pt x="993" y="0"/>
                      <a:pt x="839" y="0"/>
                    </a:cubicBezTo>
                    <a:close/>
                  </a:path>
                </a:pathLst>
              </a:custGeom>
              <a:solidFill>
                <a:srgbClr val="FFFFFF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1" name="Google Shape;3151;p35"/>
              <p:cNvSpPr/>
              <p:nvPr/>
            </p:nvSpPr>
            <p:spPr>
              <a:xfrm flipH="1">
                <a:off x="3318801" y="3651929"/>
                <a:ext cx="78477" cy="60842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8" extrusionOk="0">
                    <a:moveTo>
                      <a:pt x="1361" y="1"/>
                    </a:moveTo>
                    <a:cubicBezTo>
                      <a:pt x="4" y="1"/>
                      <a:pt x="1" y="2107"/>
                      <a:pt x="1361" y="2107"/>
                    </a:cubicBezTo>
                    <a:cubicBezTo>
                      <a:pt x="2718" y="2107"/>
                      <a:pt x="2718" y="1"/>
                      <a:pt x="1361" y="1"/>
                    </a:cubicBezTo>
                    <a:close/>
                  </a:path>
                </a:pathLst>
              </a:custGeom>
              <a:solidFill>
                <a:srgbClr val="FFFFFF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2" name="Google Shape;3152;p35"/>
              <p:cNvSpPr/>
              <p:nvPr/>
            </p:nvSpPr>
            <p:spPr>
              <a:xfrm flipH="1">
                <a:off x="3396037" y="3331440"/>
                <a:ext cx="68144" cy="52790"/>
              </a:xfrm>
              <a:custGeom>
                <a:avLst/>
                <a:gdLst/>
                <a:ahLst/>
                <a:cxnLst/>
                <a:rect l="l" t="t" r="r" b="b"/>
                <a:pathLst>
                  <a:path w="2361" h="1829" extrusionOk="0">
                    <a:moveTo>
                      <a:pt x="1179" y="1"/>
                    </a:moveTo>
                    <a:cubicBezTo>
                      <a:pt x="3" y="1"/>
                      <a:pt x="1" y="1829"/>
                      <a:pt x="1179" y="1829"/>
                    </a:cubicBezTo>
                    <a:cubicBezTo>
                      <a:pt x="2360" y="1829"/>
                      <a:pt x="2360" y="1"/>
                      <a:pt x="1179" y="1"/>
                    </a:cubicBezTo>
                    <a:close/>
                  </a:path>
                </a:pathLst>
              </a:custGeom>
              <a:solidFill>
                <a:srgbClr val="FFFFFF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3" name="Google Shape;3153;p35"/>
              <p:cNvSpPr/>
              <p:nvPr/>
            </p:nvSpPr>
            <p:spPr>
              <a:xfrm flipH="1">
                <a:off x="3199599" y="3432690"/>
                <a:ext cx="73715" cy="71810"/>
              </a:xfrm>
              <a:custGeom>
                <a:avLst/>
                <a:gdLst/>
                <a:ahLst/>
                <a:cxnLst/>
                <a:rect l="l" t="t" r="r" b="b"/>
                <a:pathLst>
                  <a:path w="2554" h="2488" extrusionOk="0">
                    <a:moveTo>
                      <a:pt x="1229" y="1"/>
                    </a:moveTo>
                    <a:cubicBezTo>
                      <a:pt x="934" y="1"/>
                      <a:pt x="623" y="130"/>
                      <a:pt x="414" y="339"/>
                    </a:cubicBezTo>
                    <a:cubicBezTo>
                      <a:pt x="128" y="626"/>
                      <a:pt x="1" y="1069"/>
                      <a:pt x="117" y="1463"/>
                    </a:cubicBezTo>
                    <a:cubicBezTo>
                      <a:pt x="191" y="1710"/>
                      <a:pt x="276" y="1958"/>
                      <a:pt x="463" y="2145"/>
                    </a:cubicBezTo>
                    <a:cubicBezTo>
                      <a:pt x="541" y="2222"/>
                      <a:pt x="637" y="2288"/>
                      <a:pt x="733" y="2341"/>
                    </a:cubicBezTo>
                    <a:cubicBezTo>
                      <a:pt x="874" y="2419"/>
                      <a:pt x="1037" y="2487"/>
                      <a:pt x="1201" y="2487"/>
                    </a:cubicBezTo>
                    <a:cubicBezTo>
                      <a:pt x="1211" y="2487"/>
                      <a:pt x="1220" y="2487"/>
                      <a:pt x="1229" y="2487"/>
                    </a:cubicBezTo>
                    <a:cubicBezTo>
                      <a:pt x="1485" y="2476"/>
                      <a:pt x="1691" y="2379"/>
                      <a:pt x="1887" y="2231"/>
                    </a:cubicBezTo>
                    <a:cubicBezTo>
                      <a:pt x="2005" y="2137"/>
                      <a:pt x="2104" y="2043"/>
                      <a:pt x="2179" y="1903"/>
                    </a:cubicBezTo>
                    <a:cubicBezTo>
                      <a:pt x="2226" y="1812"/>
                      <a:pt x="2267" y="1705"/>
                      <a:pt x="2297" y="1608"/>
                    </a:cubicBezTo>
                    <a:cubicBezTo>
                      <a:pt x="2314" y="1562"/>
                      <a:pt x="2327" y="1512"/>
                      <a:pt x="2341" y="1460"/>
                    </a:cubicBezTo>
                    <a:cubicBezTo>
                      <a:pt x="2553" y="738"/>
                      <a:pt x="1967" y="1"/>
                      <a:pt x="1229" y="1"/>
                    </a:cubicBezTo>
                    <a:close/>
                  </a:path>
                </a:pathLst>
              </a:custGeom>
              <a:solidFill>
                <a:srgbClr val="FFFFFF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4" name="Google Shape;3154;p35"/>
              <p:cNvSpPr/>
              <p:nvPr/>
            </p:nvSpPr>
            <p:spPr>
              <a:xfrm flipH="1">
                <a:off x="3239804" y="3511975"/>
                <a:ext cx="84509" cy="76428"/>
              </a:xfrm>
              <a:custGeom>
                <a:avLst/>
                <a:gdLst/>
                <a:ahLst/>
                <a:cxnLst/>
                <a:rect l="l" t="t" r="r" b="b"/>
                <a:pathLst>
                  <a:path w="2928" h="2648" extrusionOk="0">
                    <a:moveTo>
                      <a:pt x="1282" y="0"/>
                    </a:moveTo>
                    <a:cubicBezTo>
                      <a:pt x="1118" y="0"/>
                      <a:pt x="964" y="39"/>
                      <a:pt x="821" y="114"/>
                    </a:cubicBezTo>
                    <a:cubicBezTo>
                      <a:pt x="658" y="166"/>
                      <a:pt x="515" y="260"/>
                      <a:pt x="397" y="387"/>
                    </a:cubicBezTo>
                    <a:cubicBezTo>
                      <a:pt x="267" y="508"/>
                      <a:pt x="177" y="648"/>
                      <a:pt x="121" y="814"/>
                    </a:cubicBezTo>
                    <a:cubicBezTo>
                      <a:pt x="39" y="970"/>
                      <a:pt x="0" y="1141"/>
                      <a:pt x="9" y="1323"/>
                    </a:cubicBezTo>
                    <a:cubicBezTo>
                      <a:pt x="22" y="1664"/>
                      <a:pt x="135" y="2019"/>
                      <a:pt x="394" y="2259"/>
                    </a:cubicBezTo>
                    <a:lnTo>
                      <a:pt x="664" y="2465"/>
                    </a:lnTo>
                    <a:cubicBezTo>
                      <a:pt x="870" y="2584"/>
                      <a:pt x="1091" y="2644"/>
                      <a:pt x="1330" y="2647"/>
                    </a:cubicBezTo>
                    <a:lnTo>
                      <a:pt x="1539" y="2620"/>
                    </a:lnTo>
                    <a:cubicBezTo>
                      <a:pt x="1622" y="2609"/>
                      <a:pt x="1707" y="2598"/>
                      <a:pt x="1790" y="2587"/>
                    </a:cubicBezTo>
                    <a:cubicBezTo>
                      <a:pt x="1961" y="2578"/>
                      <a:pt x="2120" y="2526"/>
                      <a:pt x="2269" y="2432"/>
                    </a:cubicBezTo>
                    <a:cubicBezTo>
                      <a:pt x="2374" y="2377"/>
                      <a:pt x="2464" y="2303"/>
                      <a:pt x="2544" y="2215"/>
                    </a:cubicBezTo>
                    <a:cubicBezTo>
                      <a:pt x="2756" y="1978"/>
                      <a:pt x="2927" y="1653"/>
                      <a:pt x="2913" y="1323"/>
                    </a:cubicBezTo>
                    <a:cubicBezTo>
                      <a:pt x="2897" y="1213"/>
                      <a:pt x="2883" y="1100"/>
                      <a:pt x="2866" y="987"/>
                    </a:cubicBezTo>
                    <a:cubicBezTo>
                      <a:pt x="2809" y="775"/>
                      <a:pt x="2699" y="588"/>
                      <a:pt x="2544" y="431"/>
                    </a:cubicBezTo>
                    <a:cubicBezTo>
                      <a:pt x="2390" y="263"/>
                      <a:pt x="2175" y="153"/>
                      <a:pt x="1961" y="84"/>
                    </a:cubicBezTo>
                    <a:cubicBezTo>
                      <a:pt x="1859" y="51"/>
                      <a:pt x="1672" y="45"/>
                      <a:pt x="1539" y="26"/>
                    </a:cubicBezTo>
                    <a:lnTo>
                      <a:pt x="1330" y="1"/>
                    </a:lnTo>
                    <a:cubicBezTo>
                      <a:pt x="1314" y="1"/>
                      <a:pt x="1298" y="0"/>
                      <a:pt x="1282" y="0"/>
                    </a:cubicBezTo>
                    <a:close/>
                  </a:path>
                </a:pathLst>
              </a:custGeom>
              <a:solidFill>
                <a:srgbClr val="FFFFFF">
                  <a:alpha val="20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55" name="Google Shape;3155;p35"/>
          <p:cNvGrpSpPr/>
          <p:nvPr/>
        </p:nvGrpSpPr>
        <p:grpSpPr>
          <a:xfrm>
            <a:off x="6877447" y="-307242"/>
            <a:ext cx="1253091" cy="1191022"/>
            <a:chOff x="1997525" y="6383723"/>
            <a:chExt cx="1755521" cy="1668565"/>
          </a:xfrm>
        </p:grpSpPr>
        <p:sp>
          <p:nvSpPr>
            <p:cNvPr id="3156" name="Google Shape;3156;p35"/>
            <p:cNvSpPr/>
            <p:nvPr/>
          </p:nvSpPr>
          <p:spPr>
            <a:xfrm>
              <a:off x="1997525" y="6383723"/>
              <a:ext cx="1755521" cy="1663872"/>
            </a:xfrm>
            <a:custGeom>
              <a:avLst/>
              <a:gdLst/>
              <a:ahLst/>
              <a:cxnLst/>
              <a:rect l="l" t="t" r="r" b="b"/>
              <a:pathLst>
                <a:path w="45857" h="43463" extrusionOk="0">
                  <a:moveTo>
                    <a:pt x="45692" y="1"/>
                  </a:moveTo>
                  <a:cubicBezTo>
                    <a:pt x="44220" y="1"/>
                    <a:pt x="32980" y="529"/>
                    <a:pt x="17076" y="15863"/>
                  </a:cubicBezTo>
                  <a:cubicBezTo>
                    <a:pt x="1" y="32330"/>
                    <a:pt x="9799" y="40224"/>
                    <a:pt x="13252" y="42377"/>
                  </a:cubicBezTo>
                  <a:cubicBezTo>
                    <a:pt x="14345" y="43059"/>
                    <a:pt x="16130" y="43463"/>
                    <a:pt x="18115" y="43463"/>
                  </a:cubicBezTo>
                  <a:cubicBezTo>
                    <a:pt x="22397" y="43463"/>
                    <a:pt x="27607" y="41582"/>
                    <a:pt x="28794" y="36557"/>
                  </a:cubicBezTo>
                  <a:cubicBezTo>
                    <a:pt x="30534" y="29202"/>
                    <a:pt x="31157" y="25458"/>
                    <a:pt x="34119" y="22495"/>
                  </a:cubicBezTo>
                  <a:cubicBezTo>
                    <a:pt x="37082" y="19533"/>
                    <a:pt x="38714" y="18586"/>
                    <a:pt x="38714" y="18586"/>
                  </a:cubicBezTo>
                  <a:lnTo>
                    <a:pt x="32343" y="17991"/>
                  </a:lnTo>
                  <a:cubicBezTo>
                    <a:pt x="32343" y="17991"/>
                    <a:pt x="36113" y="14335"/>
                    <a:pt x="38714" y="13313"/>
                  </a:cubicBezTo>
                  <a:cubicBezTo>
                    <a:pt x="41313" y="12289"/>
                    <a:pt x="44901" y="11243"/>
                    <a:pt x="44901" y="11243"/>
                  </a:cubicBezTo>
                  <a:cubicBezTo>
                    <a:pt x="44901" y="11243"/>
                    <a:pt x="42555" y="10726"/>
                    <a:pt x="39760" y="10726"/>
                  </a:cubicBezTo>
                  <a:cubicBezTo>
                    <a:pt x="38584" y="10726"/>
                    <a:pt x="37328" y="10817"/>
                    <a:pt x="36135" y="11078"/>
                  </a:cubicBezTo>
                  <a:cubicBezTo>
                    <a:pt x="32104" y="11953"/>
                    <a:pt x="30565" y="13729"/>
                    <a:pt x="30565" y="13729"/>
                  </a:cubicBezTo>
                  <a:cubicBezTo>
                    <a:pt x="30565" y="13729"/>
                    <a:pt x="32484" y="10899"/>
                    <a:pt x="34992" y="9346"/>
                  </a:cubicBezTo>
                  <a:cubicBezTo>
                    <a:pt x="37627" y="7716"/>
                    <a:pt x="41938" y="7452"/>
                    <a:pt x="41938" y="7452"/>
                  </a:cubicBezTo>
                  <a:cubicBezTo>
                    <a:pt x="41938" y="7452"/>
                    <a:pt x="39352" y="7162"/>
                    <a:pt x="36644" y="7162"/>
                  </a:cubicBezTo>
                  <a:cubicBezTo>
                    <a:pt x="34844" y="7162"/>
                    <a:pt x="32990" y="7290"/>
                    <a:pt x="31806" y="7716"/>
                  </a:cubicBezTo>
                  <a:lnTo>
                    <a:pt x="31806" y="7716"/>
                  </a:lnTo>
                  <a:cubicBezTo>
                    <a:pt x="34992" y="3757"/>
                    <a:pt x="40534" y="733"/>
                    <a:pt x="45856" y="7"/>
                  </a:cubicBezTo>
                  <a:lnTo>
                    <a:pt x="45856" y="4"/>
                  </a:lnTo>
                  <a:cubicBezTo>
                    <a:pt x="45856" y="4"/>
                    <a:pt x="45801" y="1"/>
                    <a:pt x="45692" y="1"/>
                  </a:cubicBezTo>
                  <a:close/>
                </a:path>
              </a:pathLst>
            </a:custGeom>
            <a:solidFill>
              <a:srgbClr val="F7C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35"/>
            <p:cNvSpPr/>
            <p:nvPr/>
          </p:nvSpPr>
          <p:spPr>
            <a:xfrm>
              <a:off x="2604551" y="7094077"/>
              <a:ext cx="877856" cy="958211"/>
            </a:xfrm>
            <a:custGeom>
              <a:avLst/>
              <a:gdLst/>
              <a:ahLst/>
              <a:cxnLst/>
              <a:rect l="l" t="t" r="r" b="b"/>
              <a:pathLst>
                <a:path w="22931" h="25030" extrusionOk="0">
                  <a:moveTo>
                    <a:pt x="22614" y="1"/>
                  </a:moveTo>
                  <a:cubicBezTo>
                    <a:pt x="22581" y="1"/>
                    <a:pt x="22547" y="9"/>
                    <a:pt x="22511" y="28"/>
                  </a:cubicBezTo>
                  <a:cubicBezTo>
                    <a:pt x="18070" y="2448"/>
                    <a:pt x="15444" y="6719"/>
                    <a:pt x="14100" y="11496"/>
                  </a:cubicBezTo>
                  <a:cubicBezTo>
                    <a:pt x="13159" y="14841"/>
                    <a:pt x="13384" y="18544"/>
                    <a:pt x="10791" y="21201"/>
                  </a:cubicBezTo>
                  <a:cubicBezTo>
                    <a:pt x="7897" y="24166"/>
                    <a:pt x="3943" y="24455"/>
                    <a:pt x="61" y="24835"/>
                  </a:cubicBezTo>
                  <a:cubicBezTo>
                    <a:pt x="1" y="24841"/>
                    <a:pt x="1" y="24921"/>
                    <a:pt x="61" y="24926"/>
                  </a:cubicBezTo>
                  <a:cubicBezTo>
                    <a:pt x="677" y="24994"/>
                    <a:pt x="1309" y="25029"/>
                    <a:pt x="1948" y="25029"/>
                  </a:cubicBezTo>
                  <a:cubicBezTo>
                    <a:pt x="6678" y="25029"/>
                    <a:pt x="11786" y="23101"/>
                    <a:pt x="13423" y="18337"/>
                  </a:cubicBezTo>
                  <a:cubicBezTo>
                    <a:pt x="14499" y="15204"/>
                    <a:pt x="14376" y="11837"/>
                    <a:pt x="15628" y="8715"/>
                  </a:cubicBezTo>
                  <a:cubicBezTo>
                    <a:pt x="17038" y="5213"/>
                    <a:pt x="19373" y="2200"/>
                    <a:pt x="22726" y="394"/>
                  </a:cubicBezTo>
                  <a:cubicBezTo>
                    <a:pt x="22931" y="284"/>
                    <a:pt x="22804" y="1"/>
                    <a:pt x="226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35"/>
            <p:cNvSpPr/>
            <p:nvPr/>
          </p:nvSpPr>
          <p:spPr>
            <a:xfrm>
              <a:off x="2402605" y="7321750"/>
              <a:ext cx="604940" cy="604940"/>
            </a:xfrm>
            <a:custGeom>
              <a:avLst/>
              <a:gdLst/>
              <a:ahLst/>
              <a:cxnLst/>
              <a:rect l="l" t="t" r="r" b="b"/>
              <a:pathLst>
                <a:path w="15802" h="15802" extrusionOk="0">
                  <a:moveTo>
                    <a:pt x="7900" y="1"/>
                  </a:moveTo>
                  <a:cubicBezTo>
                    <a:pt x="3536" y="1"/>
                    <a:pt x="0" y="3536"/>
                    <a:pt x="0" y="7900"/>
                  </a:cubicBezTo>
                  <a:cubicBezTo>
                    <a:pt x="0" y="12264"/>
                    <a:pt x="3536" y="15802"/>
                    <a:pt x="7900" y="15802"/>
                  </a:cubicBezTo>
                  <a:cubicBezTo>
                    <a:pt x="12263" y="15802"/>
                    <a:pt x="15801" y="12264"/>
                    <a:pt x="15801" y="7900"/>
                  </a:cubicBezTo>
                  <a:cubicBezTo>
                    <a:pt x="15801" y="3536"/>
                    <a:pt x="12263" y="1"/>
                    <a:pt x="7900" y="1"/>
                  </a:cubicBezTo>
                  <a:close/>
                </a:path>
              </a:pathLst>
            </a:custGeom>
            <a:solidFill>
              <a:srgbClr val="F17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35"/>
            <p:cNvSpPr/>
            <p:nvPr/>
          </p:nvSpPr>
          <p:spPr>
            <a:xfrm>
              <a:off x="2363900" y="7509570"/>
              <a:ext cx="137396" cy="200332"/>
            </a:xfrm>
            <a:custGeom>
              <a:avLst/>
              <a:gdLst/>
              <a:ahLst/>
              <a:cxnLst/>
              <a:rect l="l" t="t" r="r" b="b"/>
              <a:pathLst>
                <a:path w="3589" h="5233" extrusionOk="0">
                  <a:moveTo>
                    <a:pt x="1793" y="1"/>
                  </a:moveTo>
                  <a:cubicBezTo>
                    <a:pt x="802" y="1"/>
                    <a:pt x="1" y="1171"/>
                    <a:pt x="1" y="2617"/>
                  </a:cubicBezTo>
                  <a:cubicBezTo>
                    <a:pt x="1" y="4062"/>
                    <a:pt x="802" y="5232"/>
                    <a:pt x="1793" y="5232"/>
                  </a:cubicBezTo>
                  <a:cubicBezTo>
                    <a:pt x="2784" y="5232"/>
                    <a:pt x="3588" y="4062"/>
                    <a:pt x="3588" y="2617"/>
                  </a:cubicBezTo>
                  <a:cubicBezTo>
                    <a:pt x="3588" y="1171"/>
                    <a:pt x="2784" y="1"/>
                    <a:pt x="1793" y="1"/>
                  </a:cubicBezTo>
                  <a:close/>
                </a:path>
              </a:pathLst>
            </a:custGeom>
            <a:solidFill>
              <a:srgbClr val="F17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35"/>
            <p:cNvSpPr/>
            <p:nvPr/>
          </p:nvSpPr>
          <p:spPr>
            <a:xfrm>
              <a:off x="2801253" y="7330517"/>
              <a:ext cx="190800" cy="190685"/>
            </a:xfrm>
            <a:custGeom>
              <a:avLst/>
              <a:gdLst/>
              <a:ahLst/>
              <a:cxnLst/>
              <a:rect l="l" t="t" r="r" b="b"/>
              <a:pathLst>
                <a:path w="4984" h="4981" extrusionOk="0">
                  <a:moveTo>
                    <a:pt x="2492" y="0"/>
                  </a:moveTo>
                  <a:cubicBezTo>
                    <a:pt x="1118" y="0"/>
                    <a:pt x="0" y="1115"/>
                    <a:pt x="0" y="2492"/>
                  </a:cubicBezTo>
                  <a:cubicBezTo>
                    <a:pt x="0" y="3866"/>
                    <a:pt x="1118" y="4981"/>
                    <a:pt x="2492" y="4981"/>
                  </a:cubicBezTo>
                  <a:cubicBezTo>
                    <a:pt x="3869" y="4981"/>
                    <a:pt x="4984" y="3866"/>
                    <a:pt x="4984" y="2492"/>
                  </a:cubicBezTo>
                  <a:cubicBezTo>
                    <a:pt x="4984" y="1115"/>
                    <a:pt x="3869" y="0"/>
                    <a:pt x="2492" y="0"/>
                  </a:cubicBezTo>
                  <a:close/>
                </a:path>
              </a:pathLst>
            </a:custGeom>
            <a:solidFill>
              <a:srgbClr val="F17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35"/>
            <p:cNvSpPr/>
            <p:nvPr/>
          </p:nvSpPr>
          <p:spPr>
            <a:xfrm>
              <a:off x="2386679" y="7542800"/>
              <a:ext cx="91840" cy="133874"/>
            </a:xfrm>
            <a:custGeom>
              <a:avLst/>
              <a:gdLst/>
              <a:ahLst/>
              <a:cxnLst/>
              <a:rect l="l" t="t" r="r" b="b"/>
              <a:pathLst>
                <a:path w="2399" h="3497" extrusionOk="0">
                  <a:moveTo>
                    <a:pt x="1198" y="0"/>
                  </a:moveTo>
                  <a:cubicBezTo>
                    <a:pt x="538" y="0"/>
                    <a:pt x="1" y="782"/>
                    <a:pt x="1" y="1749"/>
                  </a:cubicBezTo>
                  <a:cubicBezTo>
                    <a:pt x="1" y="2715"/>
                    <a:pt x="538" y="3497"/>
                    <a:pt x="1198" y="3497"/>
                  </a:cubicBezTo>
                  <a:cubicBezTo>
                    <a:pt x="1862" y="3497"/>
                    <a:pt x="2399" y="2715"/>
                    <a:pt x="2399" y="1749"/>
                  </a:cubicBezTo>
                  <a:cubicBezTo>
                    <a:pt x="2399" y="782"/>
                    <a:pt x="1862" y="0"/>
                    <a:pt x="1198" y="0"/>
                  </a:cubicBezTo>
                  <a:close/>
                </a:path>
              </a:pathLst>
            </a:custGeom>
            <a:solidFill>
              <a:srgbClr val="F17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35"/>
            <p:cNvSpPr/>
            <p:nvPr/>
          </p:nvSpPr>
          <p:spPr>
            <a:xfrm>
              <a:off x="2829162" y="7358426"/>
              <a:ext cx="134984" cy="134869"/>
            </a:xfrm>
            <a:custGeom>
              <a:avLst/>
              <a:gdLst/>
              <a:ahLst/>
              <a:cxnLst/>
              <a:rect l="l" t="t" r="r" b="b"/>
              <a:pathLst>
                <a:path w="3526" h="3523" extrusionOk="0">
                  <a:moveTo>
                    <a:pt x="1763" y="1"/>
                  </a:moveTo>
                  <a:cubicBezTo>
                    <a:pt x="791" y="1"/>
                    <a:pt x="1" y="788"/>
                    <a:pt x="1" y="1763"/>
                  </a:cubicBezTo>
                  <a:cubicBezTo>
                    <a:pt x="1" y="2735"/>
                    <a:pt x="791" y="3522"/>
                    <a:pt x="1763" y="3522"/>
                  </a:cubicBezTo>
                  <a:cubicBezTo>
                    <a:pt x="2738" y="3522"/>
                    <a:pt x="3525" y="2735"/>
                    <a:pt x="3525" y="1763"/>
                  </a:cubicBezTo>
                  <a:cubicBezTo>
                    <a:pt x="3525" y="788"/>
                    <a:pt x="2738" y="1"/>
                    <a:pt x="1763" y="1"/>
                  </a:cubicBezTo>
                  <a:close/>
                </a:path>
              </a:pathLst>
            </a:custGeom>
            <a:solidFill>
              <a:srgbClr val="F17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35"/>
            <p:cNvSpPr/>
            <p:nvPr/>
          </p:nvSpPr>
          <p:spPr>
            <a:xfrm>
              <a:off x="2694058" y="7678784"/>
              <a:ext cx="226518" cy="162050"/>
            </a:xfrm>
            <a:custGeom>
              <a:avLst/>
              <a:gdLst/>
              <a:ahLst/>
              <a:cxnLst/>
              <a:rect l="l" t="t" r="r" b="b"/>
              <a:pathLst>
                <a:path w="5917" h="4233" extrusionOk="0">
                  <a:moveTo>
                    <a:pt x="3685" y="1"/>
                  </a:moveTo>
                  <a:cubicBezTo>
                    <a:pt x="3189" y="1"/>
                    <a:pt x="2646" y="123"/>
                    <a:pt x="2120" y="377"/>
                  </a:cubicBezTo>
                  <a:cubicBezTo>
                    <a:pt x="744" y="1041"/>
                    <a:pt x="0" y="2360"/>
                    <a:pt x="465" y="3320"/>
                  </a:cubicBezTo>
                  <a:cubicBezTo>
                    <a:pt x="751" y="3914"/>
                    <a:pt x="1430" y="4233"/>
                    <a:pt x="2233" y="4233"/>
                  </a:cubicBezTo>
                  <a:cubicBezTo>
                    <a:pt x="2729" y="4233"/>
                    <a:pt x="3273" y="4111"/>
                    <a:pt x="3800" y="3857"/>
                  </a:cubicBezTo>
                  <a:cubicBezTo>
                    <a:pt x="5176" y="3194"/>
                    <a:pt x="5917" y="1875"/>
                    <a:pt x="5454" y="914"/>
                  </a:cubicBezTo>
                  <a:cubicBezTo>
                    <a:pt x="5169" y="320"/>
                    <a:pt x="4488" y="1"/>
                    <a:pt x="3685" y="1"/>
                  </a:cubicBezTo>
                  <a:close/>
                </a:path>
              </a:pathLst>
            </a:custGeom>
            <a:solidFill>
              <a:srgbClr val="F17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35"/>
            <p:cNvSpPr/>
            <p:nvPr/>
          </p:nvSpPr>
          <p:spPr>
            <a:xfrm>
              <a:off x="2337790" y="7521859"/>
              <a:ext cx="155925" cy="313687"/>
            </a:xfrm>
            <a:custGeom>
              <a:avLst/>
              <a:gdLst/>
              <a:ahLst/>
              <a:cxnLst/>
              <a:rect l="l" t="t" r="r" b="b"/>
              <a:pathLst>
                <a:path w="4073" h="8194" extrusionOk="0">
                  <a:moveTo>
                    <a:pt x="1444" y="0"/>
                  </a:moveTo>
                  <a:cubicBezTo>
                    <a:pt x="1434" y="0"/>
                    <a:pt x="1423" y="3"/>
                    <a:pt x="1413" y="8"/>
                  </a:cubicBezTo>
                  <a:cubicBezTo>
                    <a:pt x="0" y="701"/>
                    <a:pt x="116" y="2700"/>
                    <a:pt x="611" y="3950"/>
                  </a:cubicBezTo>
                  <a:cubicBezTo>
                    <a:pt x="854" y="4562"/>
                    <a:pt x="1446" y="4933"/>
                    <a:pt x="2082" y="5041"/>
                  </a:cubicBezTo>
                  <a:cubicBezTo>
                    <a:pt x="2261" y="6351"/>
                    <a:pt x="2899" y="7447"/>
                    <a:pt x="4001" y="8188"/>
                  </a:cubicBezTo>
                  <a:cubicBezTo>
                    <a:pt x="4007" y="8192"/>
                    <a:pt x="4013" y="8194"/>
                    <a:pt x="4020" y="8194"/>
                  </a:cubicBezTo>
                  <a:cubicBezTo>
                    <a:pt x="4049" y="8194"/>
                    <a:pt x="4072" y="8152"/>
                    <a:pt x="4047" y="8127"/>
                  </a:cubicBezTo>
                  <a:cubicBezTo>
                    <a:pt x="3199" y="7312"/>
                    <a:pt x="2629" y="6238"/>
                    <a:pt x="2481" y="5071"/>
                  </a:cubicBezTo>
                  <a:cubicBezTo>
                    <a:pt x="2781" y="5068"/>
                    <a:pt x="3076" y="5010"/>
                    <a:pt x="3340" y="4881"/>
                  </a:cubicBezTo>
                  <a:cubicBezTo>
                    <a:pt x="3367" y="4867"/>
                    <a:pt x="3359" y="4820"/>
                    <a:pt x="3329" y="4815"/>
                  </a:cubicBezTo>
                  <a:cubicBezTo>
                    <a:pt x="2335" y="4575"/>
                    <a:pt x="1360" y="4875"/>
                    <a:pt x="1041" y="3573"/>
                  </a:cubicBezTo>
                  <a:cubicBezTo>
                    <a:pt x="755" y="2417"/>
                    <a:pt x="576" y="1024"/>
                    <a:pt x="1495" y="118"/>
                  </a:cubicBezTo>
                  <a:cubicBezTo>
                    <a:pt x="1546" y="69"/>
                    <a:pt x="1501" y="0"/>
                    <a:pt x="14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35"/>
            <p:cNvSpPr/>
            <p:nvPr/>
          </p:nvSpPr>
          <p:spPr>
            <a:xfrm>
              <a:off x="2382697" y="7544102"/>
              <a:ext cx="85753" cy="91265"/>
            </a:xfrm>
            <a:custGeom>
              <a:avLst/>
              <a:gdLst/>
              <a:ahLst/>
              <a:cxnLst/>
              <a:rect l="l" t="t" r="r" b="b"/>
              <a:pathLst>
                <a:path w="2240" h="2384" extrusionOk="0">
                  <a:moveTo>
                    <a:pt x="1420" y="0"/>
                  </a:moveTo>
                  <a:cubicBezTo>
                    <a:pt x="1144" y="0"/>
                    <a:pt x="860" y="97"/>
                    <a:pt x="647" y="264"/>
                  </a:cubicBezTo>
                  <a:cubicBezTo>
                    <a:pt x="0" y="773"/>
                    <a:pt x="77" y="1682"/>
                    <a:pt x="358" y="2356"/>
                  </a:cubicBezTo>
                  <a:cubicBezTo>
                    <a:pt x="367" y="2375"/>
                    <a:pt x="384" y="2383"/>
                    <a:pt x="401" y="2383"/>
                  </a:cubicBezTo>
                  <a:cubicBezTo>
                    <a:pt x="425" y="2383"/>
                    <a:pt x="449" y="2364"/>
                    <a:pt x="441" y="2331"/>
                  </a:cubicBezTo>
                  <a:cubicBezTo>
                    <a:pt x="317" y="1783"/>
                    <a:pt x="256" y="1013"/>
                    <a:pt x="661" y="561"/>
                  </a:cubicBezTo>
                  <a:cubicBezTo>
                    <a:pt x="859" y="341"/>
                    <a:pt x="1131" y="222"/>
                    <a:pt x="1400" y="222"/>
                  </a:cubicBezTo>
                  <a:cubicBezTo>
                    <a:pt x="1633" y="222"/>
                    <a:pt x="1864" y="311"/>
                    <a:pt x="2043" y="500"/>
                  </a:cubicBezTo>
                  <a:cubicBezTo>
                    <a:pt x="2061" y="520"/>
                    <a:pt x="2084" y="528"/>
                    <a:pt x="2106" y="528"/>
                  </a:cubicBezTo>
                  <a:cubicBezTo>
                    <a:pt x="2173" y="528"/>
                    <a:pt x="2240" y="453"/>
                    <a:pt x="2194" y="385"/>
                  </a:cubicBezTo>
                  <a:cubicBezTo>
                    <a:pt x="2016" y="117"/>
                    <a:pt x="1722" y="0"/>
                    <a:pt x="14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35"/>
            <p:cNvSpPr/>
            <p:nvPr/>
          </p:nvSpPr>
          <p:spPr>
            <a:xfrm>
              <a:off x="2650415" y="7761630"/>
              <a:ext cx="67301" cy="113508"/>
            </a:xfrm>
            <a:custGeom>
              <a:avLst/>
              <a:gdLst/>
              <a:ahLst/>
              <a:cxnLst/>
              <a:rect l="l" t="t" r="r" b="b"/>
              <a:pathLst>
                <a:path w="1758" h="2965" extrusionOk="0">
                  <a:moveTo>
                    <a:pt x="547" y="1"/>
                  </a:moveTo>
                  <a:cubicBezTo>
                    <a:pt x="517" y="1"/>
                    <a:pt x="488" y="16"/>
                    <a:pt x="471" y="55"/>
                  </a:cubicBezTo>
                  <a:cubicBezTo>
                    <a:pt x="0" y="1151"/>
                    <a:pt x="623" y="2470"/>
                    <a:pt x="1663" y="2960"/>
                  </a:cubicBezTo>
                  <a:cubicBezTo>
                    <a:pt x="1671" y="2963"/>
                    <a:pt x="1678" y="2965"/>
                    <a:pt x="1685" y="2965"/>
                  </a:cubicBezTo>
                  <a:cubicBezTo>
                    <a:pt x="1729" y="2965"/>
                    <a:pt x="1758" y="2906"/>
                    <a:pt x="1710" y="2877"/>
                  </a:cubicBezTo>
                  <a:lnTo>
                    <a:pt x="1713" y="2877"/>
                  </a:lnTo>
                  <a:cubicBezTo>
                    <a:pt x="757" y="2258"/>
                    <a:pt x="449" y="1212"/>
                    <a:pt x="661" y="135"/>
                  </a:cubicBezTo>
                  <a:cubicBezTo>
                    <a:pt x="674" y="64"/>
                    <a:pt x="607" y="1"/>
                    <a:pt x="5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35"/>
            <p:cNvSpPr/>
            <p:nvPr/>
          </p:nvSpPr>
          <p:spPr>
            <a:xfrm>
              <a:off x="2892406" y="7618908"/>
              <a:ext cx="63090" cy="124035"/>
            </a:xfrm>
            <a:custGeom>
              <a:avLst/>
              <a:gdLst/>
              <a:ahLst/>
              <a:cxnLst/>
              <a:rect l="l" t="t" r="r" b="b"/>
              <a:pathLst>
                <a:path w="1648" h="3240" extrusionOk="0">
                  <a:moveTo>
                    <a:pt x="134" y="0"/>
                  </a:moveTo>
                  <a:cubicBezTo>
                    <a:pt x="38" y="0"/>
                    <a:pt x="1" y="136"/>
                    <a:pt x="59" y="207"/>
                  </a:cubicBezTo>
                  <a:cubicBezTo>
                    <a:pt x="419" y="650"/>
                    <a:pt x="827" y="958"/>
                    <a:pt x="1042" y="1514"/>
                  </a:cubicBezTo>
                  <a:cubicBezTo>
                    <a:pt x="1248" y="2040"/>
                    <a:pt x="1289" y="2610"/>
                    <a:pt x="1179" y="3164"/>
                  </a:cubicBezTo>
                  <a:cubicBezTo>
                    <a:pt x="1169" y="3210"/>
                    <a:pt x="1205" y="3239"/>
                    <a:pt x="1241" y="3239"/>
                  </a:cubicBezTo>
                  <a:cubicBezTo>
                    <a:pt x="1264" y="3239"/>
                    <a:pt x="1288" y="3226"/>
                    <a:pt x="1298" y="3197"/>
                  </a:cubicBezTo>
                  <a:cubicBezTo>
                    <a:pt x="1647" y="2150"/>
                    <a:pt x="1344" y="446"/>
                    <a:pt x="177" y="8"/>
                  </a:cubicBezTo>
                  <a:cubicBezTo>
                    <a:pt x="162" y="3"/>
                    <a:pt x="148" y="0"/>
                    <a:pt x="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35"/>
            <p:cNvSpPr/>
            <p:nvPr/>
          </p:nvSpPr>
          <p:spPr>
            <a:xfrm>
              <a:off x="2803358" y="7318419"/>
              <a:ext cx="211473" cy="213616"/>
            </a:xfrm>
            <a:custGeom>
              <a:avLst/>
              <a:gdLst/>
              <a:ahLst/>
              <a:cxnLst/>
              <a:rect l="l" t="t" r="r" b="b"/>
              <a:pathLst>
                <a:path w="5524" h="5580" extrusionOk="0">
                  <a:moveTo>
                    <a:pt x="2380" y="1"/>
                  </a:moveTo>
                  <a:cubicBezTo>
                    <a:pt x="1567" y="1"/>
                    <a:pt x="730" y="345"/>
                    <a:pt x="119" y="982"/>
                  </a:cubicBezTo>
                  <a:cubicBezTo>
                    <a:pt x="0" y="1103"/>
                    <a:pt x="107" y="1267"/>
                    <a:pt x="246" y="1267"/>
                  </a:cubicBezTo>
                  <a:cubicBezTo>
                    <a:pt x="272" y="1267"/>
                    <a:pt x="299" y="1262"/>
                    <a:pt x="325" y="1250"/>
                  </a:cubicBezTo>
                  <a:cubicBezTo>
                    <a:pt x="912" y="971"/>
                    <a:pt x="1413" y="600"/>
                    <a:pt x="2068" y="481"/>
                  </a:cubicBezTo>
                  <a:cubicBezTo>
                    <a:pt x="2206" y="456"/>
                    <a:pt x="2340" y="445"/>
                    <a:pt x="2469" y="445"/>
                  </a:cubicBezTo>
                  <a:cubicBezTo>
                    <a:pt x="3282" y="445"/>
                    <a:pt x="3910" y="921"/>
                    <a:pt x="4342" y="1643"/>
                  </a:cubicBezTo>
                  <a:cubicBezTo>
                    <a:pt x="5171" y="3023"/>
                    <a:pt x="4582" y="4631"/>
                    <a:pt x="3296" y="5473"/>
                  </a:cubicBezTo>
                  <a:cubicBezTo>
                    <a:pt x="3244" y="5508"/>
                    <a:pt x="3277" y="5579"/>
                    <a:pt x="3326" y="5579"/>
                  </a:cubicBezTo>
                  <a:cubicBezTo>
                    <a:pt x="3335" y="5579"/>
                    <a:pt x="3344" y="5577"/>
                    <a:pt x="3354" y="5572"/>
                  </a:cubicBezTo>
                  <a:cubicBezTo>
                    <a:pt x="4937" y="4754"/>
                    <a:pt x="5523" y="2846"/>
                    <a:pt x="4626" y="1288"/>
                  </a:cubicBezTo>
                  <a:cubicBezTo>
                    <a:pt x="4120" y="408"/>
                    <a:pt x="3264" y="1"/>
                    <a:pt x="23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35"/>
            <p:cNvSpPr/>
            <p:nvPr/>
          </p:nvSpPr>
          <p:spPr>
            <a:xfrm>
              <a:off x="2811474" y="7358234"/>
              <a:ext cx="66573" cy="96548"/>
            </a:xfrm>
            <a:custGeom>
              <a:avLst/>
              <a:gdLst/>
              <a:ahLst/>
              <a:cxnLst/>
              <a:rect l="l" t="t" r="r" b="b"/>
              <a:pathLst>
                <a:path w="1739" h="2522" extrusionOk="0">
                  <a:moveTo>
                    <a:pt x="1660" y="1"/>
                  </a:moveTo>
                  <a:cubicBezTo>
                    <a:pt x="1655" y="1"/>
                    <a:pt x="1650" y="2"/>
                    <a:pt x="1644" y="3"/>
                  </a:cubicBezTo>
                  <a:cubicBezTo>
                    <a:pt x="658" y="267"/>
                    <a:pt x="0" y="1495"/>
                    <a:pt x="430" y="2456"/>
                  </a:cubicBezTo>
                  <a:cubicBezTo>
                    <a:pt x="451" y="2503"/>
                    <a:pt x="485" y="2522"/>
                    <a:pt x="522" y="2522"/>
                  </a:cubicBezTo>
                  <a:cubicBezTo>
                    <a:pt x="595" y="2522"/>
                    <a:pt x="674" y="2444"/>
                    <a:pt x="661" y="2360"/>
                  </a:cubicBezTo>
                  <a:cubicBezTo>
                    <a:pt x="521" y="1421"/>
                    <a:pt x="837" y="592"/>
                    <a:pt x="1688" y="105"/>
                  </a:cubicBezTo>
                  <a:cubicBezTo>
                    <a:pt x="1738" y="75"/>
                    <a:pt x="1713" y="1"/>
                    <a:pt x="16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35"/>
            <p:cNvSpPr/>
            <p:nvPr/>
          </p:nvSpPr>
          <p:spPr>
            <a:xfrm>
              <a:off x="2715880" y="7316352"/>
              <a:ext cx="105277" cy="32119"/>
            </a:xfrm>
            <a:custGeom>
              <a:avLst/>
              <a:gdLst/>
              <a:ahLst/>
              <a:cxnLst/>
              <a:rect l="l" t="t" r="r" b="b"/>
              <a:pathLst>
                <a:path w="2750" h="839" extrusionOk="0">
                  <a:moveTo>
                    <a:pt x="687" y="1"/>
                  </a:moveTo>
                  <a:cubicBezTo>
                    <a:pt x="484" y="1"/>
                    <a:pt x="279" y="22"/>
                    <a:pt x="72" y="70"/>
                  </a:cubicBezTo>
                  <a:cubicBezTo>
                    <a:pt x="1" y="86"/>
                    <a:pt x="16" y="199"/>
                    <a:pt x="88" y="199"/>
                  </a:cubicBezTo>
                  <a:cubicBezTo>
                    <a:pt x="89" y="199"/>
                    <a:pt x="90" y="199"/>
                    <a:pt x="91" y="199"/>
                  </a:cubicBezTo>
                  <a:cubicBezTo>
                    <a:pt x="171" y="197"/>
                    <a:pt x="250" y="195"/>
                    <a:pt x="330" y="195"/>
                  </a:cubicBezTo>
                  <a:cubicBezTo>
                    <a:pt x="1081" y="195"/>
                    <a:pt x="1824" y="324"/>
                    <a:pt x="2434" y="802"/>
                  </a:cubicBezTo>
                  <a:cubicBezTo>
                    <a:pt x="2466" y="828"/>
                    <a:pt x="2500" y="838"/>
                    <a:pt x="2531" y="838"/>
                  </a:cubicBezTo>
                  <a:cubicBezTo>
                    <a:pt x="2658" y="838"/>
                    <a:pt x="2749" y="659"/>
                    <a:pt x="2607" y="579"/>
                  </a:cubicBezTo>
                  <a:cubicBezTo>
                    <a:pt x="2008" y="243"/>
                    <a:pt x="1362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71" name="Google Shape;3171;p35"/>
          <p:cNvSpPr/>
          <p:nvPr/>
        </p:nvSpPr>
        <p:spPr>
          <a:xfrm>
            <a:off x="6365078" y="3112827"/>
            <a:ext cx="341633" cy="343700"/>
          </a:xfrm>
          <a:custGeom>
            <a:avLst/>
            <a:gdLst/>
            <a:ahLst/>
            <a:cxnLst/>
            <a:rect l="l" t="t" r="r" b="b"/>
            <a:pathLst>
              <a:path w="8924" h="8978" extrusionOk="0">
                <a:moveTo>
                  <a:pt x="4719" y="1"/>
                </a:moveTo>
                <a:cubicBezTo>
                  <a:pt x="4134" y="1"/>
                  <a:pt x="3100" y="2977"/>
                  <a:pt x="3100" y="2977"/>
                </a:cubicBezTo>
                <a:cubicBezTo>
                  <a:pt x="3100" y="2977"/>
                  <a:pt x="2095" y="2751"/>
                  <a:pt x="1248" y="2751"/>
                </a:cubicBezTo>
                <a:cubicBezTo>
                  <a:pt x="660" y="2751"/>
                  <a:pt x="149" y="2860"/>
                  <a:pt x="105" y="3231"/>
                </a:cubicBezTo>
                <a:cubicBezTo>
                  <a:pt x="0" y="4136"/>
                  <a:pt x="2489" y="5092"/>
                  <a:pt x="2489" y="5092"/>
                </a:cubicBezTo>
                <a:cubicBezTo>
                  <a:pt x="2489" y="5092"/>
                  <a:pt x="933" y="7941"/>
                  <a:pt x="1495" y="8421"/>
                </a:cubicBezTo>
                <a:cubicBezTo>
                  <a:pt x="1548" y="8466"/>
                  <a:pt x="1617" y="8486"/>
                  <a:pt x="1698" y="8486"/>
                </a:cubicBezTo>
                <a:cubicBezTo>
                  <a:pt x="2473" y="8486"/>
                  <a:pt x="4367" y="6603"/>
                  <a:pt x="4367" y="6603"/>
                </a:cubicBezTo>
                <a:cubicBezTo>
                  <a:pt x="4367" y="6603"/>
                  <a:pt x="5556" y="8978"/>
                  <a:pt x="6375" y="8978"/>
                </a:cubicBezTo>
                <a:cubicBezTo>
                  <a:pt x="6454" y="8978"/>
                  <a:pt x="6529" y="8956"/>
                  <a:pt x="6600" y="8908"/>
                </a:cubicBezTo>
                <a:cubicBezTo>
                  <a:pt x="7404" y="8360"/>
                  <a:pt x="6415" y="5786"/>
                  <a:pt x="6415" y="5786"/>
                </a:cubicBezTo>
                <a:cubicBezTo>
                  <a:pt x="6415" y="5786"/>
                  <a:pt x="8725" y="4916"/>
                  <a:pt x="8824" y="4142"/>
                </a:cubicBezTo>
                <a:cubicBezTo>
                  <a:pt x="8923" y="3368"/>
                  <a:pt x="5823" y="3098"/>
                  <a:pt x="5823" y="3098"/>
                </a:cubicBezTo>
                <a:cubicBezTo>
                  <a:pt x="5823" y="3098"/>
                  <a:pt x="5311" y="26"/>
                  <a:pt x="4727" y="1"/>
                </a:cubicBezTo>
                <a:cubicBezTo>
                  <a:pt x="4725" y="1"/>
                  <a:pt x="4722" y="1"/>
                  <a:pt x="4719" y="1"/>
                </a:cubicBezTo>
                <a:close/>
              </a:path>
            </a:pathLst>
          </a:custGeom>
          <a:solidFill>
            <a:srgbClr val="F7CE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72" name="Google Shape;3172;p35"/>
          <p:cNvGrpSpPr/>
          <p:nvPr/>
        </p:nvGrpSpPr>
        <p:grpSpPr>
          <a:xfrm>
            <a:off x="-643700" y="2815950"/>
            <a:ext cx="2060559" cy="1540699"/>
            <a:chOff x="-643700" y="2815950"/>
            <a:chExt cx="2060559" cy="1540699"/>
          </a:xfrm>
        </p:grpSpPr>
        <p:sp>
          <p:nvSpPr>
            <p:cNvPr id="3173" name="Google Shape;3173;p35"/>
            <p:cNvSpPr/>
            <p:nvPr/>
          </p:nvSpPr>
          <p:spPr>
            <a:xfrm>
              <a:off x="-327149" y="2887251"/>
              <a:ext cx="1460225" cy="1460225"/>
            </a:xfrm>
            <a:custGeom>
              <a:avLst/>
              <a:gdLst/>
              <a:ahLst/>
              <a:cxnLst/>
              <a:rect l="l" t="t" r="r" b="b"/>
              <a:pathLst>
                <a:path w="41226" h="41226" extrusionOk="0">
                  <a:moveTo>
                    <a:pt x="20611" y="1"/>
                  </a:moveTo>
                  <a:cubicBezTo>
                    <a:pt x="15146" y="1"/>
                    <a:pt x="9904" y="2173"/>
                    <a:pt x="6038" y="6039"/>
                  </a:cubicBezTo>
                  <a:cubicBezTo>
                    <a:pt x="2173" y="9904"/>
                    <a:pt x="0" y="15146"/>
                    <a:pt x="0" y="20614"/>
                  </a:cubicBezTo>
                  <a:cubicBezTo>
                    <a:pt x="0" y="26080"/>
                    <a:pt x="2173" y="31322"/>
                    <a:pt x="6038" y="35188"/>
                  </a:cubicBezTo>
                  <a:cubicBezTo>
                    <a:pt x="9904" y="39053"/>
                    <a:pt x="15146" y="41226"/>
                    <a:pt x="20611" y="41226"/>
                  </a:cubicBezTo>
                  <a:cubicBezTo>
                    <a:pt x="26079" y="41226"/>
                    <a:pt x="31322" y="39053"/>
                    <a:pt x="35187" y="35188"/>
                  </a:cubicBezTo>
                  <a:cubicBezTo>
                    <a:pt x="39053" y="31322"/>
                    <a:pt x="41225" y="26080"/>
                    <a:pt x="41225" y="20614"/>
                  </a:cubicBezTo>
                  <a:cubicBezTo>
                    <a:pt x="41225" y="15146"/>
                    <a:pt x="39053" y="9904"/>
                    <a:pt x="35187" y="6039"/>
                  </a:cubicBezTo>
                  <a:cubicBezTo>
                    <a:pt x="31322" y="2173"/>
                    <a:pt x="26079" y="1"/>
                    <a:pt x="206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35"/>
            <p:cNvSpPr/>
            <p:nvPr/>
          </p:nvSpPr>
          <p:spPr>
            <a:xfrm>
              <a:off x="342224" y="2887357"/>
              <a:ext cx="792027" cy="784978"/>
            </a:xfrm>
            <a:custGeom>
              <a:avLst/>
              <a:gdLst/>
              <a:ahLst/>
              <a:cxnLst/>
              <a:rect l="l" t="t" r="r" b="b"/>
              <a:pathLst>
                <a:path w="22361" h="22162" extrusionOk="0">
                  <a:moveTo>
                    <a:pt x="1749" y="1"/>
                  </a:moveTo>
                  <a:cubicBezTo>
                    <a:pt x="1164" y="1"/>
                    <a:pt x="580" y="26"/>
                    <a:pt x="1" y="75"/>
                  </a:cubicBezTo>
                  <a:cubicBezTo>
                    <a:pt x="356" y="1360"/>
                    <a:pt x="772" y="2627"/>
                    <a:pt x="1325" y="3844"/>
                  </a:cubicBezTo>
                  <a:cubicBezTo>
                    <a:pt x="1793" y="4876"/>
                    <a:pt x="2355" y="5868"/>
                    <a:pt x="3027" y="6784"/>
                  </a:cubicBezTo>
                  <a:cubicBezTo>
                    <a:pt x="3764" y="7795"/>
                    <a:pt x="4634" y="8720"/>
                    <a:pt x="5532" y="9590"/>
                  </a:cubicBezTo>
                  <a:cubicBezTo>
                    <a:pt x="7330" y="11327"/>
                    <a:pt x="9345" y="12817"/>
                    <a:pt x="11468" y="14127"/>
                  </a:cubicBezTo>
                  <a:cubicBezTo>
                    <a:pt x="12539" y="14788"/>
                    <a:pt x="13638" y="15402"/>
                    <a:pt x="14750" y="15991"/>
                  </a:cubicBezTo>
                  <a:cubicBezTo>
                    <a:pt x="15799" y="16545"/>
                    <a:pt x="16867" y="17054"/>
                    <a:pt x="17867" y="17698"/>
                  </a:cubicBezTo>
                  <a:cubicBezTo>
                    <a:pt x="19637" y="18844"/>
                    <a:pt x="21215" y="20333"/>
                    <a:pt x="22269" y="22162"/>
                  </a:cubicBezTo>
                  <a:cubicBezTo>
                    <a:pt x="22360" y="20942"/>
                    <a:pt x="22341" y="19725"/>
                    <a:pt x="22217" y="18527"/>
                  </a:cubicBezTo>
                  <a:cubicBezTo>
                    <a:pt x="21303" y="16776"/>
                    <a:pt x="20188" y="15141"/>
                    <a:pt x="18861" y="13679"/>
                  </a:cubicBezTo>
                  <a:cubicBezTo>
                    <a:pt x="17550" y="12228"/>
                    <a:pt x="16052" y="10964"/>
                    <a:pt x="14472" y="9819"/>
                  </a:cubicBezTo>
                  <a:cubicBezTo>
                    <a:pt x="12641" y="8489"/>
                    <a:pt x="10714" y="7269"/>
                    <a:pt x="8963" y="5832"/>
                  </a:cubicBezTo>
                  <a:cubicBezTo>
                    <a:pt x="8117" y="5135"/>
                    <a:pt x="7330" y="4378"/>
                    <a:pt x="6642" y="3525"/>
                  </a:cubicBezTo>
                  <a:cubicBezTo>
                    <a:pt x="6022" y="2751"/>
                    <a:pt x="5480" y="1922"/>
                    <a:pt x="5001" y="1058"/>
                  </a:cubicBezTo>
                  <a:cubicBezTo>
                    <a:pt x="4841" y="774"/>
                    <a:pt x="4695" y="485"/>
                    <a:pt x="4552" y="196"/>
                  </a:cubicBezTo>
                  <a:cubicBezTo>
                    <a:pt x="3616" y="64"/>
                    <a:pt x="2680" y="1"/>
                    <a:pt x="17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35"/>
            <p:cNvSpPr/>
            <p:nvPr/>
          </p:nvSpPr>
          <p:spPr>
            <a:xfrm>
              <a:off x="-79632" y="2961279"/>
              <a:ext cx="1144137" cy="1053072"/>
            </a:xfrm>
            <a:custGeom>
              <a:avLst/>
              <a:gdLst/>
              <a:ahLst/>
              <a:cxnLst/>
              <a:rect l="l" t="t" r="r" b="b"/>
              <a:pathLst>
                <a:path w="32302" h="29731" extrusionOk="0">
                  <a:moveTo>
                    <a:pt x="4601" y="0"/>
                  </a:moveTo>
                  <a:cubicBezTo>
                    <a:pt x="2946" y="804"/>
                    <a:pt x="1396" y="1831"/>
                    <a:pt x="0" y="3056"/>
                  </a:cubicBezTo>
                  <a:cubicBezTo>
                    <a:pt x="496" y="3960"/>
                    <a:pt x="1024" y="4841"/>
                    <a:pt x="1635" y="5675"/>
                  </a:cubicBezTo>
                  <a:cubicBezTo>
                    <a:pt x="3689" y="8489"/>
                    <a:pt x="6410" y="10793"/>
                    <a:pt x="9284" y="12729"/>
                  </a:cubicBezTo>
                  <a:cubicBezTo>
                    <a:pt x="12139" y="14651"/>
                    <a:pt x="15195" y="16250"/>
                    <a:pt x="18172" y="17971"/>
                  </a:cubicBezTo>
                  <a:cubicBezTo>
                    <a:pt x="19700" y="18855"/>
                    <a:pt x="21211" y="19769"/>
                    <a:pt x="22687" y="20738"/>
                  </a:cubicBezTo>
                  <a:cubicBezTo>
                    <a:pt x="24113" y="21680"/>
                    <a:pt x="25493" y="22709"/>
                    <a:pt x="26682" y="23946"/>
                  </a:cubicBezTo>
                  <a:cubicBezTo>
                    <a:pt x="27233" y="24516"/>
                    <a:pt x="27715" y="25141"/>
                    <a:pt x="28207" y="25760"/>
                  </a:cubicBezTo>
                  <a:cubicBezTo>
                    <a:pt x="28642" y="26305"/>
                    <a:pt x="29075" y="26853"/>
                    <a:pt x="29485" y="27420"/>
                  </a:cubicBezTo>
                  <a:cubicBezTo>
                    <a:pt x="30014" y="28147"/>
                    <a:pt x="30523" y="28915"/>
                    <a:pt x="30922" y="29730"/>
                  </a:cubicBezTo>
                  <a:cubicBezTo>
                    <a:pt x="31431" y="28943"/>
                    <a:pt x="31897" y="28111"/>
                    <a:pt x="32302" y="27236"/>
                  </a:cubicBezTo>
                  <a:cubicBezTo>
                    <a:pt x="31773" y="24450"/>
                    <a:pt x="30658" y="21760"/>
                    <a:pt x="29119" y="19383"/>
                  </a:cubicBezTo>
                  <a:cubicBezTo>
                    <a:pt x="27478" y="16850"/>
                    <a:pt x="25330" y="14700"/>
                    <a:pt x="22624" y="13324"/>
                  </a:cubicBezTo>
                  <a:cubicBezTo>
                    <a:pt x="21098" y="12547"/>
                    <a:pt x="19482" y="11980"/>
                    <a:pt x="17902" y="11330"/>
                  </a:cubicBezTo>
                  <a:cubicBezTo>
                    <a:pt x="16382" y="10705"/>
                    <a:pt x="14912" y="9981"/>
                    <a:pt x="13513" y="9114"/>
                  </a:cubicBezTo>
                  <a:cubicBezTo>
                    <a:pt x="12112" y="8244"/>
                    <a:pt x="10787" y="7250"/>
                    <a:pt x="9551" y="6154"/>
                  </a:cubicBezTo>
                  <a:cubicBezTo>
                    <a:pt x="8433" y="5160"/>
                    <a:pt x="7371" y="4103"/>
                    <a:pt x="6462" y="2911"/>
                  </a:cubicBezTo>
                  <a:cubicBezTo>
                    <a:pt x="5763" y="1991"/>
                    <a:pt x="5149" y="1014"/>
                    <a:pt x="46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35"/>
            <p:cNvSpPr/>
            <p:nvPr/>
          </p:nvSpPr>
          <p:spPr>
            <a:xfrm>
              <a:off x="-259817" y="3215673"/>
              <a:ext cx="1208424" cy="1088669"/>
            </a:xfrm>
            <a:custGeom>
              <a:avLst/>
              <a:gdLst/>
              <a:ahLst/>
              <a:cxnLst/>
              <a:rect l="l" t="t" r="r" b="b"/>
              <a:pathLst>
                <a:path w="34117" h="30736" extrusionOk="0">
                  <a:moveTo>
                    <a:pt x="1063" y="0"/>
                  </a:moveTo>
                  <a:cubicBezTo>
                    <a:pt x="683" y="565"/>
                    <a:pt x="328" y="1151"/>
                    <a:pt x="0" y="1762"/>
                  </a:cubicBezTo>
                  <a:cubicBezTo>
                    <a:pt x="2021" y="3323"/>
                    <a:pt x="4072" y="4849"/>
                    <a:pt x="6069" y="6443"/>
                  </a:cubicBezTo>
                  <a:cubicBezTo>
                    <a:pt x="8596" y="8464"/>
                    <a:pt x="11005" y="10631"/>
                    <a:pt x="13216" y="12993"/>
                  </a:cubicBezTo>
                  <a:cubicBezTo>
                    <a:pt x="15342" y="15267"/>
                    <a:pt x="17387" y="17679"/>
                    <a:pt x="18844" y="20443"/>
                  </a:cubicBezTo>
                  <a:cubicBezTo>
                    <a:pt x="19532" y="21751"/>
                    <a:pt x="20143" y="23100"/>
                    <a:pt x="20879" y="24383"/>
                  </a:cubicBezTo>
                  <a:cubicBezTo>
                    <a:pt x="21583" y="25606"/>
                    <a:pt x="22332" y="26812"/>
                    <a:pt x="23169" y="27952"/>
                  </a:cubicBezTo>
                  <a:cubicBezTo>
                    <a:pt x="23899" y="28951"/>
                    <a:pt x="24711" y="29887"/>
                    <a:pt x="25600" y="30735"/>
                  </a:cubicBezTo>
                  <a:cubicBezTo>
                    <a:pt x="28885" y="29458"/>
                    <a:pt x="31837" y="27349"/>
                    <a:pt x="34116" y="24551"/>
                  </a:cubicBezTo>
                  <a:cubicBezTo>
                    <a:pt x="32949" y="21938"/>
                    <a:pt x="31239" y="19560"/>
                    <a:pt x="29207" y="17552"/>
                  </a:cubicBezTo>
                  <a:cubicBezTo>
                    <a:pt x="28034" y="16393"/>
                    <a:pt x="26735" y="15350"/>
                    <a:pt x="25331" y="14480"/>
                  </a:cubicBezTo>
                  <a:cubicBezTo>
                    <a:pt x="23750" y="13502"/>
                    <a:pt x="22018" y="12770"/>
                    <a:pt x="20270" y="12148"/>
                  </a:cubicBezTo>
                  <a:cubicBezTo>
                    <a:pt x="18428" y="11492"/>
                    <a:pt x="16520" y="11038"/>
                    <a:pt x="14741" y="10212"/>
                  </a:cubicBezTo>
                  <a:cubicBezTo>
                    <a:pt x="13018" y="9416"/>
                    <a:pt x="11396" y="8414"/>
                    <a:pt x="9824" y="7354"/>
                  </a:cubicBezTo>
                  <a:cubicBezTo>
                    <a:pt x="8285" y="6319"/>
                    <a:pt x="6740" y="5270"/>
                    <a:pt x="5300" y="4100"/>
                  </a:cubicBezTo>
                  <a:cubicBezTo>
                    <a:pt x="3979" y="3029"/>
                    <a:pt x="2745" y="1853"/>
                    <a:pt x="1597" y="600"/>
                  </a:cubicBezTo>
                  <a:cubicBezTo>
                    <a:pt x="1416" y="402"/>
                    <a:pt x="1242" y="201"/>
                    <a:pt x="10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35"/>
            <p:cNvSpPr/>
            <p:nvPr/>
          </p:nvSpPr>
          <p:spPr>
            <a:xfrm>
              <a:off x="-331258" y="3459891"/>
              <a:ext cx="912348" cy="878026"/>
            </a:xfrm>
            <a:custGeom>
              <a:avLst/>
              <a:gdLst/>
              <a:ahLst/>
              <a:cxnLst/>
              <a:rect l="l" t="t" r="r" b="b"/>
              <a:pathLst>
                <a:path w="25758" h="24789" extrusionOk="0">
                  <a:moveTo>
                    <a:pt x="601" y="1"/>
                  </a:moveTo>
                  <a:cubicBezTo>
                    <a:pt x="108" y="2223"/>
                    <a:pt x="1" y="4464"/>
                    <a:pt x="237" y="6647"/>
                  </a:cubicBezTo>
                  <a:cubicBezTo>
                    <a:pt x="1658" y="8140"/>
                    <a:pt x="3211" y="9508"/>
                    <a:pt x="4871" y="10728"/>
                  </a:cubicBezTo>
                  <a:cubicBezTo>
                    <a:pt x="7032" y="12316"/>
                    <a:pt x="9367" y="13616"/>
                    <a:pt x="11820" y="14701"/>
                  </a:cubicBezTo>
                  <a:cubicBezTo>
                    <a:pt x="14466" y="15871"/>
                    <a:pt x="17338" y="16832"/>
                    <a:pt x="19524" y="18803"/>
                  </a:cubicBezTo>
                  <a:cubicBezTo>
                    <a:pt x="21369" y="20466"/>
                    <a:pt x="22960" y="22515"/>
                    <a:pt x="23982" y="24789"/>
                  </a:cubicBezTo>
                  <a:cubicBezTo>
                    <a:pt x="24579" y="24692"/>
                    <a:pt x="25174" y="24574"/>
                    <a:pt x="25758" y="24425"/>
                  </a:cubicBezTo>
                  <a:cubicBezTo>
                    <a:pt x="24287" y="22757"/>
                    <a:pt x="23001" y="20937"/>
                    <a:pt x="21812" y="19048"/>
                  </a:cubicBezTo>
                  <a:cubicBezTo>
                    <a:pt x="20992" y="17746"/>
                    <a:pt x="20210" y="16422"/>
                    <a:pt x="19414" y="15105"/>
                  </a:cubicBezTo>
                  <a:cubicBezTo>
                    <a:pt x="18599" y="13756"/>
                    <a:pt x="17784" y="12407"/>
                    <a:pt x="16831" y="11152"/>
                  </a:cubicBezTo>
                  <a:cubicBezTo>
                    <a:pt x="14967" y="8688"/>
                    <a:pt x="12693" y="6548"/>
                    <a:pt x="10163" y="4775"/>
                  </a:cubicBezTo>
                  <a:cubicBezTo>
                    <a:pt x="8885" y="3880"/>
                    <a:pt x="7542" y="3079"/>
                    <a:pt x="6149" y="2374"/>
                  </a:cubicBezTo>
                  <a:cubicBezTo>
                    <a:pt x="4907" y="1746"/>
                    <a:pt x="3613" y="1237"/>
                    <a:pt x="2324" y="714"/>
                  </a:cubicBezTo>
                  <a:cubicBezTo>
                    <a:pt x="1754" y="483"/>
                    <a:pt x="1176" y="249"/>
                    <a:pt x="6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35"/>
            <p:cNvSpPr/>
            <p:nvPr/>
          </p:nvSpPr>
          <p:spPr>
            <a:xfrm>
              <a:off x="-186247" y="4048045"/>
              <a:ext cx="313680" cy="245319"/>
            </a:xfrm>
            <a:custGeom>
              <a:avLst/>
              <a:gdLst/>
              <a:ahLst/>
              <a:cxnLst/>
              <a:rect l="l" t="t" r="r" b="b"/>
              <a:pathLst>
                <a:path w="8856" h="6926" extrusionOk="0">
                  <a:moveTo>
                    <a:pt x="1" y="1"/>
                  </a:moveTo>
                  <a:lnTo>
                    <a:pt x="1" y="1"/>
                  </a:lnTo>
                  <a:cubicBezTo>
                    <a:pt x="2179" y="2988"/>
                    <a:pt x="5182" y="5430"/>
                    <a:pt x="8855" y="6926"/>
                  </a:cubicBezTo>
                  <a:cubicBezTo>
                    <a:pt x="7443" y="5356"/>
                    <a:pt x="5884" y="3930"/>
                    <a:pt x="4219" y="2633"/>
                  </a:cubicBezTo>
                  <a:cubicBezTo>
                    <a:pt x="3365" y="1970"/>
                    <a:pt x="2498" y="1287"/>
                    <a:pt x="1551" y="758"/>
                  </a:cubicBezTo>
                  <a:cubicBezTo>
                    <a:pt x="1050" y="477"/>
                    <a:pt x="529" y="232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35"/>
            <p:cNvSpPr/>
            <p:nvPr/>
          </p:nvSpPr>
          <p:spPr>
            <a:xfrm>
              <a:off x="-292437" y="3839277"/>
              <a:ext cx="666215" cy="507533"/>
            </a:xfrm>
            <a:custGeom>
              <a:avLst/>
              <a:gdLst/>
              <a:ahLst/>
              <a:cxnLst/>
              <a:rect l="l" t="t" r="r" b="b"/>
              <a:pathLst>
                <a:path w="18809" h="14329" extrusionOk="0">
                  <a:moveTo>
                    <a:pt x="0" y="0"/>
                  </a:moveTo>
                  <a:lnTo>
                    <a:pt x="0" y="0"/>
                  </a:lnTo>
                  <a:cubicBezTo>
                    <a:pt x="375" y="1170"/>
                    <a:pt x="857" y="2299"/>
                    <a:pt x="1429" y="3384"/>
                  </a:cubicBezTo>
                  <a:cubicBezTo>
                    <a:pt x="1674" y="3624"/>
                    <a:pt x="1925" y="3852"/>
                    <a:pt x="2195" y="4070"/>
                  </a:cubicBezTo>
                  <a:cubicBezTo>
                    <a:pt x="2900" y="4634"/>
                    <a:pt x="3654" y="5132"/>
                    <a:pt x="4430" y="5592"/>
                  </a:cubicBezTo>
                  <a:cubicBezTo>
                    <a:pt x="7170" y="7214"/>
                    <a:pt x="10218" y="8409"/>
                    <a:pt x="12690" y="10452"/>
                  </a:cubicBezTo>
                  <a:cubicBezTo>
                    <a:pt x="13858" y="11418"/>
                    <a:pt x="14830" y="12583"/>
                    <a:pt x="15515" y="13929"/>
                  </a:cubicBezTo>
                  <a:cubicBezTo>
                    <a:pt x="16611" y="14155"/>
                    <a:pt x="17712" y="14287"/>
                    <a:pt x="18808" y="14328"/>
                  </a:cubicBezTo>
                  <a:cubicBezTo>
                    <a:pt x="18527" y="12756"/>
                    <a:pt x="17759" y="11239"/>
                    <a:pt x="16908" y="9931"/>
                  </a:cubicBezTo>
                  <a:cubicBezTo>
                    <a:pt x="15829" y="8279"/>
                    <a:pt x="14450" y="6671"/>
                    <a:pt x="12676" y="5746"/>
                  </a:cubicBezTo>
                  <a:cubicBezTo>
                    <a:pt x="10278" y="4491"/>
                    <a:pt x="7583" y="4001"/>
                    <a:pt x="5069" y="3034"/>
                  </a:cubicBezTo>
                  <a:cubicBezTo>
                    <a:pt x="3213" y="2318"/>
                    <a:pt x="1520" y="126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35"/>
            <p:cNvSpPr/>
            <p:nvPr/>
          </p:nvSpPr>
          <p:spPr>
            <a:xfrm>
              <a:off x="630509" y="2923840"/>
              <a:ext cx="472432" cy="486565"/>
            </a:xfrm>
            <a:custGeom>
              <a:avLst/>
              <a:gdLst/>
              <a:ahLst/>
              <a:cxnLst/>
              <a:rect l="l" t="t" r="r" b="b"/>
              <a:pathLst>
                <a:path w="13338" h="13737" extrusionOk="0">
                  <a:moveTo>
                    <a:pt x="0" y="0"/>
                  </a:moveTo>
                  <a:lnTo>
                    <a:pt x="0" y="0"/>
                  </a:lnTo>
                  <a:cubicBezTo>
                    <a:pt x="890" y="994"/>
                    <a:pt x="1837" y="1941"/>
                    <a:pt x="2812" y="2847"/>
                  </a:cubicBezTo>
                  <a:cubicBezTo>
                    <a:pt x="4235" y="4177"/>
                    <a:pt x="5716" y="5441"/>
                    <a:pt x="7181" y="6726"/>
                  </a:cubicBezTo>
                  <a:cubicBezTo>
                    <a:pt x="8698" y="8062"/>
                    <a:pt x="10188" y="9405"/>
                    <a:pt x="11435" y="11005"/>
                  </a:cubicBezTo>
                  <a:lnTo>
                    <a:pt x="11435" y="11002"/>
                  </a:lnTo>
                  <a:cubicBezTo>
                    <a:pt x="12120" y="11881"/>
                    <a:pt x="12740" y="12800"/>
                    <a:pt x="13337" y="13736"/>
                  </a:cubicBezTo>
                  <a:cubicBezTo>
                    <a:pt x="11603" y="7891"/>
                    <a:pt x="7310" y="2864"/>
                    <a:pt x="1206" y="432"/>
                  </a:cubicBezTo>
                  <a:cubicBezTo>
                    <a:pt x="807" y="273"/>
                    <a:pt x="405" y="132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35"/>
            <p:cNvSpPr/>
            <p:nvPr/>
          </p:nvSpPr>
          <p:spPr>
            <a:xfrm>
              <a:off x="-643700" y="2815950"/>
              <a:ext cx="2060559" cy="1540699"/>
            </a:xfrm>
            <a:custGeom>
              <a:avLst/>
              <a:gdLst/>
              <a:ahLst/>
              <a:cxnLst/>
              <a:rect l="l" t="t" r="r" b="b"/>
              <a:pathLst>
                <a:path w="58175" h="43498" extrusionOk="0">
                  <a:moveTo>
                    <a:pt x="10290" y="1"/>
                  </a:moveTo>
                  <a:cubicBezTo>
                    <a:pt x="8171" y="1"/>
                    <a:pt x="6196" y="879"/>
                    <a:pt x="4394" y="3043"/>
                  </a:cubicBezTo>
                  <a:cubicBezTo>
                    <a:pt x="0" y="8324"/>
                    <a:pt x="2291" y="16080"/>
                    <a:pt x="21817" y="30857"/>
                  </a:cubicBezTo>
                  <a:cubicBezTo>
                    <a:pt x="33795" y="39922"/>
                    <a:pt x="42201" y="43498"/>
                    <a:pt x="47695" y="43498"/>
                  </a:cubicBezTo>
                  <a:cubicBezTo>
                    <a:pt x="51031" y="43498"/>
                    <a:pt x="53293" y="42180"/>
                    <a:pt x="54631" y="39973"/>
                  </a:cubicBezTo>
                  <a:cubicBezTo>
                    <a:pt x="58174" y="34131"/>
                    <a:pt x="52687" y="28682"/>
                    <a:pt x="49719" y="26895"/>
                  </a:cubicBezTo>
                  <a:lnTo>
                    <a:pt x="49719" y="26898"/>
                  </a:lnTo>
                  <a:cubicBezTo>
                    <a:pt x="49336" y="28497"/>
                    <a:pt x="49091" y="29268"/>
                    <a:pt x="48697" y="30257"/>
                  </a:cubicBezTo>
                  <a:cubicBezTo>
                    <a:pt x="49523" y="30584"/>
                    <a:pt x="50883" y="32278"/>
                    <a:pt x="49807" y="34274"/>
                  </a:cubicBezTo>
                  <a:cubicBezTo>
                    <a:pt x="49331" y="35155"/>
                    <a:pt x="48480" y="35665"/>
                    <a:pt x="47139" y="35665"/>
                  </a:cubicBezTo>
                  <a:cubicBezTo>
                    <a:pt x="43937" y="35665"/>
                    <a:pt x="37937" y="32759"/>
                    <a:pt x="27566" y="25083"/>
                  </a:cubicBezTo>
                  <a:cubicBezTo>
                    <a:pt x="12852" y="14197"/>
                    <a:pt x="9207" y="8401"/>
                    <a:pt x="10831" y="6738"/>
                  </a:cubicBezTo>
                  <a:cubicBezTo>
                    <a:pt x="11317" y="6242"/>
                    <a:pt x="11941" y="6054"/>
                    <a:pt x="12589" y="6054"/>
                  </a:cubicBezTo>
                  <a:cubicBezTo>
                    <a:pt x="13844" y="6054"/>
                    <a:pt x="15185" y="6760"/>
                    <a:pt x="15768" y="7292"/>
                  </a:cubicBezTo>
                  <a:cubicBezTo>
                    <a:pt x="16947" y="6273"/>
                    <a:pt x="18527" y="5169"/>
                    <a:pt x="20231" y="4241"/>
                  </a:cubicBezTo>
                  <a:cubicBezTo>
                    <a:pt x="16684" y="1820"/>
                    <a:pt x="13339" y="1"/>
                    <a:pt x="10290" y="1"/>
                  </a:cubicBezTo>
                  <a:close/>
                </a:path>
              </a:pathLst>
            </a:custGeom>
            <a:solidFill>
              <a:srgbClr val="F17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35"/>
            <p:cNvSpPr/>
            <p:nvPr/>
          </p:nvSpPr>
          <p:spPr>
            <a:xfrm>
              <a:off x="-120507" y="3026311"/>
              <a:ext cx="46152" cy="42362"/>
            </a:xfrm>
            <a:custGeom>
              <a:avLst/>
              <a:gdLst/>
              <a:ahLst/>
              <a:cxnLst/>
              <a:rect l="l" t="t" r="r" b="b"/>
              <a:pathLst>
                <a:path w="1303" h="1196" extrusionOk="0">
                  <a:moveTo>
                    <a:pt x="0" y="1"/>
                  </a:moveTo>
                  <a:cubicBezTo>
                    <a:pt x="105" y="89"/>
                    <a:pt x="204" y="177"/>
                    <a:pt x="301" y="265"/>
                  </a:cubicBezTo>
                  <a:cubicBezTo>
                    <a:pt x="614" y="557"/>
                    <a:pt x="906" y="871"/>
                    <a:pt x="1184" y="1196"/>
                  </a:cubicBezTo>
                  <a:cubicBezTo>
                    <a:pt x="1223" y="1163"/>
                    <a:pt x="1264" y="1132"/>
                    <a:pt x="1303" y="1099"/>
                  </a:cubicBezTo>
                  <a:cubicBezTo>
                    <a:pt x="879" y="722"/>
                    <a:pt x="446" y="353"/>
                    <a:pt x="0" y="1"/>
                  </a:cubicBezTo>
                  <a:close/>
                </a:path>
              </a:pathLst>
            </a:custGeom>
            <a:solidFill>
              <a:srgbClr val="F17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35"/>
            <p:cNvSpPr/>
            <p:nvPr/>
          </p:nvSpPr>
          <p:spPr>
            <a:xfrm>
              <a:off x="-361400" y="2944632"/>
              <a:ext cx="218683" cy="334294"/>
            </a:xfrm>
            <a:custGeom>
              <a:avLst/>
              <a:gdLst/>
              <a:ahLst/>
              <a:cxnLst/>
              <a:rect l="l" t="t" r="r" b="b"/>
              <a:pathLst>
                <a:path w="6174" h="9438" extrusionOk="0">
                  <a:moveTo>
                    <a:pt x="2204" y="1"/>
                  </a:moveTo>
                  <a:cubicBezTo>
                    <a:pt x="2141" y="1"/>
                    <a:pt x="2077" y="3"/>
                    <a:pt x="2013" y="8"/>
                  </a:cubicBezTo>
                  <a:cubicBezTo>
                    <a:pt x="1171" y="71"/>
                    <a:pt x="425" y="688"/>
                    <a:pt x="218" y="1517"/>
                  </a:cubicBezTo>
                  <a:cubicBezTo>
                    <a:pt x="1" y="2398"/>
                    <a:pt x="320" y="3359"/>
                    <a:pt x="664" y="4163"/>
                  </a:cubicBezTo>
                  <a:cubicBezTo>
                    <a:pt x="1110" y="5200"/>
                    <a:pt x="1711" y="6167"/>
                    <a:pt x="2358" y="7087"/>
                  </a:cubicBezTo>
                  <a:cubicBezTo>
                    <a:pt x="2928" y="7899"/>
                    <a:pt x="3542" y="8681"/>
                    <a:pt x="4186" y="9438"/>
                  </a:cubicBezTo>
                  <a:cubicBezTo>
                    <a:pt x="2972" y="7901"/>
                    <a:pt x="1865" y="6208"/>
                    <a:pt x="1435" y="4278"/>
                  </a:cubicBezTo>
                  <a:cubicBezTo>
                    <a:pt x="1254" y="3463"/>
                    <a:pt x="1174" y="2489"/>
                    <a:pt x="1658" y="1756"/>
                  </a:cubicBezTo>
                  <a:cubicBezTo>
                    <a:pt x="2068" y="1135"/>
                    <a:pt x="2807" y="912"/>
                    <a:pt x="3528" y="912"/>
                  </a:cubicBezTo>
                  <a:cubicBezTo>
                    <a:pt x="3752" y="912"/>
                    <a:pt x="3975" y="934"/>
                    <a:pt x="4186" y="971"/>
                  </a:cubicBezTo>
                  <a:cubicBezTo>
                    <a:pt x="4907" y="1101"/>
                    <a:pt x="5571" y="1417"/>
                    <a:pt x="6174" y="1828"/>
                  </a:cubicBezTo>
                  <a:cubicBezTo>
                    <a:pt x="5659" y="1451"/>
                    <a:pt x="5127" y="1095"/>
                    <a:pt x="4574" y="784"/>
                  </a:cubicBezTo>
                  <a:cubicBezTo>
                    <a:pt x="3868" y="388"/>
                    <a:pt x="3036" y="1"/>
                    <a:pt x="2204" y="1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35"/>
            <p:cNvSpPr/>
            <p:nvPr/>
          </p:nvSpPr>
          <p:spPr>
            <a:xfrm>
              <a:off x="-612424" y="3001163"/>
              <a:ext cx="1851793" cy="1355417"/>
            </a:xfrm>
            <a:custGeom>
              <a:avLst/>
              <a:gdLst/>
              <a:ahLst/>
              <a:cxnLst/>
              <a:rect l="l" t="t" r="r" b="b"/>
              <a:pathLst>
                <a:path w="52281" h="38267" extrusionOk="0">
                  <a:moveTo>
                    <a:pt x="2165" y="0"/>
                  </a:moveTo>
                  <a:lnTo>
                    <a:pt x="2165" y="0"/>
                  </a:lnTo>
                  <a:cubicBezTo>
                    <a:pt x="1" y="5221"/>
                    <a:pt x="3935" y="12765"/>
                    <a:pt x="20934" y="25628"/>
                  </a:cubicBezTo>
                  <a:cubicBezTo>
                    <a:pt x="32912" y="34692"/>
                    <a:pt x="41316" y="38267"/>
                    <a:pt x="46810" y="38267"/>
                  </a:cubicBezTo>
                  <a:cubicBezTo>
                    <a:pt x="49140" y="38267"/>
                    <a:pt x="50946" y="37624"/>
                    <a:pt x="52280" y="36484"/>
                  </a:cubicBezTo>
                  <a:lnTo>
                    <a:pt x="52280" y="36484"/>
                  </a:lnTo>
                  <a:cubicBezTo>
                    <a:pt x="50636" y="37591"/>
                    <a:pt x="48640" y="38059"/>
                    <a:pt x="46680" y="38098"/>
                  </a:cubicBezTo>
                  <a:cubicBezTo>
                    <a:pt x="46599" y="38099"/>
                    <a:pt x="46518" y="38100"/>
                    <a:pt x="46437" y="38100"/>
                  </a:cubicBezTo>
                  <a:cubicBezTo>
                    <a:pt x="44157" y="38100"/>
                    <a:pt x="42002" y="37505"/>
                    <a:pt x="39899" y="36644"/>
                  </a:cubicBezTo>
                  <a:cubicBezTo>
                    <a:pt x="36909" y="35421"/>
                    <a:pt x="34081" y="33838"/>
                    <a:pt x="31352" y="32115"/>
                  </a:cubicBezTo>
                  <a:cubicBezTo>
                    <a:pt x="26039" y="28753"/>
                    <a:pt x="20829" y="25119"/>
                    <a:pt x="16135" y="20925"/>
                  </a:cubicBezTo>
                  <a:cubicBezTo>
                    <a:pt x="12250" y="17456"/>
                    <a:pt x="8740" y="13615"/>
                    <a:pt x="6102" y="9103"/>
                  </a:cubicBezTo>
                  <a:cubicBezTo>
                    <a:pt x="4425" y="6234"/>
                    <a:pt x="3140" y="3167"/>
                    <a:pt x="2165" y="0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35"/>
            <p:cNvSpPr/>
            <p:nvPr/>
          </p:nvSpPr>
          <p:spPr>
            <a:xfrm>
              <a:off x="-469751" y="2816056"/>
              <a:ext cx="1762853" cy="1485019"/>
            </a:xfrm>
            <a:custGeom>
              <a:avLst/>
              <a:gdLst/>
              <a:ahLst/>
              <a:cxnLst/>
              <a:rect l="l" t="t" r="r" b="b"/>
              <a:pathLst>
                <a:path w="49770" h="41926" extrusionOk="0">
                  <a:moveTo>
                    <a:pt x="5375" y="1"/>
                  </a:moveTo>
                  <a:cubicBezTo>
                    <a:pt x="3912" y="1"/>
                    <a:pt x="2517" y="420"/>
                    <a:pt x="1201" y="1391"/>
                  </a:cubicBezTo>
                  <a:cubicBezTo>
                    <a:pt x="819" y="2038"/>
                    <a:pt x="596" y="2790"/>
                    <a:pt x="497" y="3517"/>
                  </a:cubicBezTo>
                  <a:cubicBezTo>
                    <a:pt x="1" y="7181"/>
                    <a:pt x="2171" y="10590"/>
                    <a:pt x="4156" y="13462"/>
                  </a:cubicBezTo>
                  <a:cubicBezTo>
                    <a:pt x="6455" y="16782"/>
                    <a:pt x="9029" y="19915"/>
                    <a:pt x="11865" y="22792"/>
                  </a:cubicBezTo>
                  <a:cubicBezTo>
                    <a:pt x="14761" y="25733"/>
                    <a:pt x="17939" y="28368"/>
                    <a:pt x="21292" y="30771"/>
                  </a:cubicBezTo>
                  <a:cubicBezTo>
                    <a:pt x="23104" y="32068"/>
                    <a:pt x="24976" y="33282"/>
                    <a:pt x="26870" y="34455"/>
                  </a:cubicBezTo>
                  <a:cubicBezTo>
                    <a:pt x="28784" y="35639"/>
                    <a:pt x="30739" y="36757"/>
                    <a:pt x="32633" y="37971"/>
                  </a:cubicBezTo>
                  <a:cubicBezTo>
                    <a:pt x="34516" y="39180"/>
                    <a:pt x="36388" y="40405"/>
                    <a:pt x="38472" y="41239"/>
                  </a:cubicBezTo>
                  <a:cubicBezTo>
                    <a:pt x="39622" y="41697"/>
                    <a:pt x="40867" y="41926"/>
                    <a:pt x="42106" y="41926"/>
                  </a:cubicBezTo>
                  <a:cubicBezTo>
                    <a:pt x="42380" y="41926"/>
                    <a:pt x="42655" y="41914"/>
                    <a:pt x="42927" y="41892"/>
                  </a:cubicBezTo>
                  <a:cubicBezTo>
                    <a:pt x="44400" y="41771"/>
                    <a:pt x="45879" y="41319"/>
                    <a:pt x="47079" y="40438"/>
                  </a:cubicBezTo>
                  <a:cubicBezTo>
                    <a:pt x="48313" y="39535"/>
                    <a:pt x="49117" y="38225"/>
                    <a:pt x="49431" y="36732"/>
                  </a:cubicBezTo>
                  <a:cubicBezTo>
                    <a:pt x="49769" y="35122"/>
                    <a:pt x="49453" y="33423"/>
                    <a:pt x="48844" y="31917"/>
                  </a:cubicBezTo>
                  <a:cubicBezTo>
                    <a:pt x="48205" y="30328"/>
                    <a:pt x="47206" y="28844"/>
                    <a:pt x="45906" y="27721"/>
                  </a:cubicBezTo>
                  <a:cubicBezTo>
                    <a:pt x="45559" y="27423"/>
                    <a:pt x="45190" y="27156"/>
                    <a:pt x="44800" y="26920"/>
                  </a:cubicBezTo>
                  <a:cubicBezTo>
                    <a:pt x="44744" y="27151"/>
                    <a:pt x="44692" y="27366"/>
                    <a:pt x="44643" y="27567"/>
                  </a:cubicBezTo>
                  <a:cubicBezTo>
                    <a:pt x="44899" y="27765"/>
                    <a:pt x="45155" y="27963"/>
                    <a:pt x="45400" y="28175"/>
                  </a:cubicBezTo>
                  <a:cubicBezTo>
                    <a:pt x="45961" y="28654"/>
                    <a:pt x="46474" y="29210"/>
                    <a:pt x="46870" y="29833"/>
                  </a:cubicBezTo>
                  <a:cubicBezTo>
                    <a:pt x="47547" y="30887"/>
                    <a:pt x="47886" y="32115"/>
                    <a:pt x="47839" y="33368"/>
                  </a:cubicBezTo>
                  <a:cubicBezTo>
                    <a:pt x="47795" y="34601"/>
                    <a:pt x="47382" y="35799"/>
                    <a:pt x="46746" y="36851"/>
                  </a:cubicBezTo>
                  <a:cubicBezTo>
                    <a:pt x="46102" y="37919"/>
                    <a:pt x="45182" y="38973"/>
                    <a:pt x="44084" y="39596"/>
                  </a:cubicBezTo>
                  <a:cubicBezTo>
                    <a:pt x="43346" y="40014"/>
                    <a:pt x="42562" y="40183"/>
                    <a:pt x="41767" y="40183"/>
                  </a:cubicBezTo>
                  <a:cubicBezTo>
                    <a:pt x="40178" y="40183"/>
                    <a:pt x="38546" y="39507"/>
                    <a:pt x="37162" y="38800"/>
                  </a:cubicBezTo>
                  <a:cubicBezTo>
                    <a:pt x="35937" y="38175"/>
                    <a:pt x="34761" y="37465"/>
                    <a:pt x="33550" y="36815"/>
                  </a:cubicBezTo>
                  <a:cubicBezTo>
                    <a:pt x="31845" y="35901"/>
                    <a:pt x="30138" y="34987"/>
                    <a:pt x="28453" y="34040"/>
                  </a:cubicBezTo>
                  <a:cubicBezTo>
                    <a:pt x="25075" y="32140"/>
                    <a:pt x="21768" y="30100"/>
                    <a:pt x="18718" y="27702"/>
                  </a:cubicBezTo>
                  <a:cubicBezTo>
                    <a:pt x="17190" y="26498"/>
                    <a:pt x="15733" y="25188"/>
                    <a:pt x="14304" y="23869"/>
                  </a:cubicBezTo>
                  <a:cubicBezTo>
                    <a:pt x="12892" y="22564"/>
                    <a:pt x="11512" y="21223"/>
                    <a:pt x="10158" y="19857"/>
                  </a:cubicBezTo>
                  <a:cubicBezTo>
                    <a:pt x="8861" y="18550"/>
                    <a:pt x="7592" y="17217"/>
                    <a:pt x="6380" y="15829"/>
                  </a:cubicBezTo>
                  <a:cubicBezTo>
                    <a:pt x="5249" y="14527"/>
                    <a:pt x="4191" y="13153"/>
                    <a:pt x="3357" y="11636"/>
                  </a:cubicBezTo>
                  <a:cubicBezTo>
                    <a:pt x="2685" y="10414"/>
                    <a:pt x="1983" y="9180"/>
                    <a:pt x="1504" y="7867"/>
                  </a:cubicBezTo>
                  <a:cubicBezTo>
                    <a:pt x="1075" y="6686"/>
                    <a:pt x="744" y="5268"/>
                    <a:pt x="1289" y="4067"/>
                  </a:cubicBezTo>
                  <a:cubicBezTo>
                    <a:pt x="1722" y="3112"/>
                    <a:pt x="2680" y="2413"/>
                    <a:pt x="3666" y="2107"/>
                  </a:cubicBezTo>
                  <a:cubicBezTo>
                    <a:pt x="4199" y="1941"/>
                    <a:pt x="4754" y="1871"/>
                    <a:pt x="5310" y="1871"/>
                  </a:cubicBezTo>
                  <a:cubicBezTo>
                    <a:pt x="5807" y="1871"/>
                    <a:pt x="6305" y="1927"/>
                    <a:pt x="6791" y="2022"/>
                  </a:cubicBezTo>
                  <a:cubicBezTo>
                    <a:pt x="8957" y="2448"/>
                    <a:pt x="11069" y="3566"/>
                    <a:pt x="12707" y="5036"/>
                  </a:cubicBezTo>
                  <a:cubicBezTo>
                    <a:pt x="12881" y="5191"/>
                    <a:pt x="13046" y="5350"/>
                    <a:pt x="13208" y="5518"/>
                  </a:cubicBezTo>
                  <a:cubicBezTo>
                    <a:pt x="13539" y="5295"/>
                    <a:pt x="13883" y="5075"/>
                    <a:pt x="14233" y="4863"/>
                  </a:cubicBezTo>
                  <a:cubicBezTo>
                    <a:pt x="13963" y="4629"/>
                    <a:pt x="13690" y="4395"/>
                    <a:pt x="13409" y="4172"/>
                  </a:cubicBezTo>
                  <a:cubicBezTo>
                    <a:pt x="12636" y="3552"/>
                    <a:pt x="11837" y="2966"/>
                    <a:pt x="11014" y="2415"/>
                  </a:cubicBezTo>
                  <a:cubicBezTo>
                    <a:pt x="9668" y="1512"/>
                    <a:pt x="8173" y="606"/>
                    <a:pt x="6587" y="92"/>
                  </a:cubicBezTo>
                  <a:cubicBezTo>
                    <a:pt x="6178" y="32"/>
                    <a:pt x="5774" y="1"/>
                    <a:pt x="5375" y="1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35"/>
            <p:cNvSpPr/>
            <p:nvPr/>
          </p:nvSpPr>
          <p:spPr>
            <a:xfrm>
              <a:off x="212727" y="3653958"/>
              <a:ext cx="990945" cy="515963"/>
            </a:xfrm>
            <a:custGeom>
              <a:avLst/>
              <a:gdLst/>
              <a:ahLst/>
              <a:cxnLst/>
              <a:rect l="l" t="t" r="r" b="b"/>
              <a:pathLst>
                <a:path w="27977" h="14567" extrusionOk="0">
                  <a:moveTo>
                    <a:pt x="0" y="1"/>
                  </a:moveTo>
                  <a:lnTo>
                    <a:pt x="0" y="1"/>
                  </a:lnTo>
                  <a:cubicBezTo>
                    <a:pt x="843" y="681"/>
                    <a:pt x="1677" y="1375"/>
                    <a:pt x="2492" y="2091"/>
                  </a:cubicBezTo>
                  <a:cubicBezTo>
                    <a:pt x="3783" y="3225"/>
                    <a:pt x="5058" y="4365"/>
                    <a:pt x="6435" y="5403"/>
                  </a:cubicBezTo>
                  <a:cubicBezTo>
                    <a:pt x="9161" y="7457"/>
                    <a:pt x="12076" y="9235"/>
                    <a:pt x="14909" y="11132"/>
                  </a:cubicBezTo>
                  <a:cubicBezTo>
                    <a:pt x="16886" y="12454"/>
                    <a:pt x="18946" y="13944"/>
                    <a:pt x="21316" y="14428"/>
                  </a:cubicBezTo>
                  <a:cubicBezTo>
                    <a:pt x="21759" y="14519"/>
                    <a:pt x="22207" y="14566"/>
                    <a:pt x="22654" y="14566"/>
                  </a:cubicBezTo>
                  <a:cubicBezTo>
                    <a:pt x="23390" y="14566"/>
                    <a:pt x="24123" y="14437"/>
                    <a:pt x="24818" y="14156"/>
                  </a:cubicBezTo>
                  <a:cubicBezTo>
                    <a:pt x="25928" y="13710"/>
                    <a:pt x="27126" y="12911"/>
                    <a:pt x="27594" y="11760"/>
                  </a:cubicBezTo>
                  <a:cubicBezTo>
                    <a:pt x="27976" y="10816"/>
                    <a:pt x="27745" y="9800"/>
                    <a:pt x="27321" y="8913"/>
                  </a:cubicBezTo>
                  <a:cubicBezTo>
                    <a:pt x="27060" y="8374"/>
                    <a:pt x="26735" y="7870"/>
                    <a:pt x="26377" y="7385"/>
                  </a:cubicBezTo>
                  <a:lnTo>
                    <a:pt x="26377" y="7385"/>
                  </a:lnTo>
                  <a:cubicBezTo>
                    <a:pt x="27126" y="8591"/>
                    <a:pt x="27329" y="10053"/>
                    <a:pt x="26311" y="11273"/>
                  </a:cubicBezTo>
                  <a:lnTo>
                    <a:pt x="26308" y="11273"/>
                  </a:lnTo>
                  <a:cubicBezTo>
                    <a:pt x="25296" y="12485"/>
                    <a:pt x="23820" y="12918"/>
                    <a:pt x="22314" y="12918"/>
                  </a:cubicBezTo>
                  <a:cubicBezTo>
                    <a:pt x="21959" y="12918"/>
                    <a:pt x="21603" y="12894"/>
                    <a:pt x="21250" y="12851"/>
                  </a:cubicBezTo>
                  <a:cubicBezTo>
                    <a:pt x="19345" y="12614"/>
                    <a:pt x="17492" y="11909"/>
                    <a:pt x="15788" y="11044"/>
                  </a:cubicBezTo>
                  <a:cubicBezTo>
                    <a:pt x="13018" y="9640"/>
                    <a:pt x="10430" y="7930"/>
                    <a:pt x="7927" y="6097"/>
                  </a:cubicBezTo>
                  <a:cubicBezTo>
                    <a:pt x="5455" y="4285"/>
                    <a:pt x="3076" y="2347"/>
                    <a:pt x="639" y="483"/>
                  </a:cubicBezTo>
                  <a:cubicBezTo>
                    <a:pt x="427" y="323"/>
                    <a:pt x="212" y="161"/>
                    <a:pt x="0" y="1"/>
                  </a:cubicBezTo>
                  <a:close/>
                </a:path>
              </a:pathLst>
            </a:custGeom>
            <a:solidFill>
              <a:srgbClr val="F17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35"/>
            <p:cNvSpPr/>
            <p:nvPr/>
          </p:nvSpPr>
          <p:spPr>
            <a:xfrm>
              <a:off x="670357" y="3499951"/>
              <a:ext cx="493932" cy="583367"/>
            </a:xfrm>
            <a:custGeom>
              <a:avLst/>
              <a:gdLst/>
              <a:ahLst/>
              <a:cxnLst/>
              <a:rect l="l" t="t" r="r" b="b"/>
              <a:pathLst>
                <a:path w="13945" h="16470" extrusionOk="0">
                  <a:moveTo>
                    <a:pt x="12854" y="1"/>
                  </a:moveTo>
                  <a:cubicBezTo>
                    <a:pt x="12840" y="1"/>
                    <a:pt x="12828" y="11"/>
                    <a:pt x="12829" y="29"/>
                  </a:cubicBezTo>
                  <a:cubicBezTo>
                    <a:pt x="13099" y="2981"/>
                    <a:pt x="12950" y="5861"/>
                    <a:pt x="12108" y="8716"/>
                  </a:cubicBezTo>
                  <a:cubicBezTo>
                    <a:pt x="11337" y="11329"/>
                    <a:pt x="9996" y="13506"/>
                    <a:pt x="8512" y="15745"/>
                  </a:cubicBezTo>
                  <a:cubicBezTo>
                    <a:pt x="7689" y="15574"/>
                    <a:pt x="6907" y="15332"/>
                    <a:pt x="6334" y="15136"/>
                  </a:cubicBezTo>
                  <a:cubicBezTo>
                    <a:pt x="4203" y="14409"/>
                    <a:pt x="2168" y="13336"/>
                    <a:pt x="222" y="12221"/>
                  </a:cubicBezTo>
                  <a:cubicBezTo>
                    <a:pt x="203" y="12210"/>
                    <a:pt x="185" y="12206"/>
                    <a:pt x="167" y="12206"/>
                  </a:cubicBezTo>
                  <a:cubicBezTo>
                    <a:pt x="73" y="12206"/>
                    <a:pt x="0" y="12328"/>
                    <a:pt x="95" y="12386"/>
                  </a:cubicBezTo>
                  <a:cubicBezTo>
                    <a:pt x="1689" y="13344"/>
                    <a:pt x="3319" y="14178"/>
                    <a:pt x="5018" y="14933"/>
                  </a:cubicBezTo>
                  <a:cubicBezTo>
                    <a:pt x="6474" y="15577"/>
                    <a:pt x="7975" y="16370"/>
                    <a:pt x="9597" y="16463"/>
                  </a:cubicBezTo>
                  <a:cubicBezTo>
                    <a:pt x="9663" y="16467"/>
                    <a:pt x="9730" y="16469"/>
                    <a:pt x="9798" y="16469"/>
                  </a:cubicBezTo>
                  <a:cubicBezTo>
                    <a:pt x="11519" y="16469"/>
                    <a:pt x="13542" y="15200"/>
                    <a:pt x="12989" y="13248"/>
                  </a:cubicBezTo>
                  <a:cubicBezTo>
                    <a:pt x="12980" y="13219"/>
                    <a:pt x="12957" y="13206"/>
                    <a:pt x="12935" y="13206"/>
                  </a:cubicBezTo>
                  <a:cubicBezTo>
                    <a:pt x="12907" y="13206"/>
                    <a:pt x="12881" y="13226"/>
                    <a:pt x="12884" y="13264"/>
                  </a:cubicBezTo>
                  <a:cubicBezTo>
                    <a:pt x="13081" y="15346"/>
                    <a:pt x="11819" y="15947"/>
                    <a:pt x="10276" y="15947"/>
                  </a:cubicBezTo>
                  <a:cubicBezTo>
                    <a:pt x="9861" y="15947"/>
                    <a:pt x="9424" y="15903"/>
                    <a:pt x="8991" y="15833"/>
                  </a:cubicBezTo>
                  <a:cubicBezTo>
                    <a:pt x="12625" y="11711"/>
                    <a:pt x="13944" y="5293"/>
                    <a:pt x="12879" y="21"/>
                  </a:cubicBezTo>
                  <a:cubicBezTo>
                    <a:pt x="12875" y="7"/>
                    <a:pt x="12864" y="1"/>
                    <a:pt x="128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35"/>
            <p:cNvSpPr/>
            <p:nvPr/>
          </p:nvSpPr>
          <p:spPr>
            <a:xfrm>
              <a:off x="-593191" y="2835644"/>
              <a:ext cx="486069" cy="1220396"/>
            </a:xfrm>
            <a:custGeom>
              <a:avLst/>
              <a:gdLst/>
              <a:ahLst/>
              <a:cxnLst/>
              <a:rect l="l" t="t" r="r" b="b"/>
              <a:pathLst>
                <a:path w="13723" h="34455" extrusionOk="0">
                  <a:moveTo>
                    <a:pt x="6013" y="0"/>
                  </a:moveTo>
                  <a:cubicBezTo>
                    <a:pt x="5997" y="0"/>
                    <a:pt x="5979" y="5"/>
                    <a:pt x="5961" y="15"/>
                  </a:cubicBezTo>
                  <a:cubicBezTo>
                    <a:pt x="2002" y="2171"/>
                    <a:pt x="0" y="6950"/>
                    <a:pt x="1677" y="11229"/>
                  </a:cubicBezTo>
                  <a:cubicBezTo>
                    <a:pt x="2745" y="13952"/>
                    <a:pt x="4796" y="16314"/>
                    <a:pt x="6718" y="18476"/>
                  </a:cubicBezTo>
                  <a:cubicBezTo>
                    <a:pt x="6963" y="18751"/>
                    <a:pt x="7214" y="19026"/>
                    <a:pt x="7464" y="19296"/>
                  </a:cubicBezTo>
                  <a:cubicBezTo>
                    <a:pt x="7387" y="19321"/>
                    <a:pt x="7324" y="19382"/>
                    <a:pt x="7316" y="19489"/>
                  </a:cubicBezTo>
                  <a:cubicBezTo>
                    <a:pt x="6881" y="24563"/>
                    <a:pt x="7522" y="30808"/>
                    <a:pt x="11556" y="34453"/>
                  </a:cubicBezTo>
                  <a:cubicBezTo>
                    <a:pt x="11557" y="34454"/>
                    <a:pt x="11559" y="34454"/>
                    <a:pt x="11561" y="34454"/>
                  </a:cubicBezTo>
                  <a:cubicBezTo>
                    <a:pt x="11568" y="34454"/>
                    <a:pt x="11574" y="34446"/>
                    <a:pt x="11570" y="34439"/>
                  </a:cubicBezTo>
                  <a:cubicBezTo>
                    <a:pt x="9989" y="32220"/>
                    <a:pt x="8758" y="30103"/>
                    <a:pt x="8164" y="27407"/>
                  </a:cubicBezTo>
                  <a:cubicBezTo>
                    <a:pt x="7602" y="24852"/>
                    <a:pt x="7575" y="22234"/>
                    <a:pt x="7792" y="19638"/>
                  </a:cubicBezTo>
                  <a:lnTo>
                    <a:pt x="7792" y="19638"/>
                  </a:lnTo>
                  <a:cubicBezTo>
                    <a:pt x="9593" y="21535"/>
                    <a:pt x="11539" y="23280"/>
                    <a:pt x="13632" y="24855"/>
                  </a:cubicBezTo>
                  <a:cubicBezTo>
                    <a:pt x="13641" y="24862"/>
                    <a:pt x="13651" y="24865"/>
                    <a:pt x="13659" y="24865"/>
                  </a:cubicBezTo>
                  <a:cubicBezTo>
                    <a:pt x="13697" y="24865"/>
                    <a:pt x="13723" y="24811"/>
                    <a:pt x="13687" y="24778"/>
                  </a:cubicBezTo>
                  <a:cubicBezTo>
                    <a:pt x="9992" y="21419"/>
                    <a:pt x="6300" y="17752"/>
                    <a:pt x="3546" y="13553"/>
                  </a:cubicBezTo>
                  <a:cubicBezTo>
                    <a:pt x="2140" y="11408"/>
                    <a:pt x="1165" y="8897"/>
                    <a:pt x="1669" y="6301"/>
                  </a:cubicBezTo>
                  <a:cubicBezTo>
                    <a:pt x="2164" y="3743"/>
                    <a:pt x="3778" y="1480"/>
                    <a:pt x="6049" y="219"/>
                  </a:cubicBezTo>
                  <a:cubicBezTo>
                    <a:pt x="6158" y="160"/>
                    <a:pt x="6109" y="0"/>
                    <a:pt x="60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89" name="Google Shape;3189;p35"/>
          <p:cNvGrpSpPr/>
          <p:nvPr/>
        </p:nvGrpSpPr>
        <p:grpSpPr>
          <a:xfrm rot="-537185">
            <a:off x="3414857" y="3751416"/>
            <a:ext cx="1109980" cy="1007024"/>
            <a:chOff x="2307950" y="2987425"/>
            <a:chExt cx="1103075" cy="1000775"/>
          </a:xfrm>
        </p:grpSpPr>
        <p:sp>
          <p:nvSpPr>
            <p:cNvPr id="3190" name="Google Shape;3190;p35"/>
            <p:cNvSpPr/>
            <p:nvPr/>
          </p:nvSpPr>
          <p:spPr>
            <a:xfrm>
              <a:off x="2307950" y="2987425"/>
              <a:ext cx="1103075" cy="1000775"/>
            </a:xfrm>
            <a:custGeom>
              <a:avLst/>
              <a:gdLst/>
              <a:ahLst/>
              <a:cxnLst/>
              <a:rect l="l" t="t" r="r" b="b"/>
              <a:pathLst>
                <a:path w="44123" h="40031" extrusionOk="0">
                  <a:moveTo>
                    <a:pt x="1" y="1"/>
                  </a:moveTo>
                  <a:cubicBezTo>
                    <a:pt x="9588" y="4632"/>
                    <a:pt x="14329" y="17330"/>
                    <a:pt x="14329" y="17330"/>
                  </a:cubicBezTo>
                  <a:lnTo>
                    <a:pt x="10191" y="17330"/>
                  </a:lnTo>
                  <a:cubicBezTo>
                    <a:pt x="10191" y="17330"/>
                    <a:pt x="17633" y="33998"/>
                    <a:pt x="24320" y="38197"/>
                  </a:cubicBezTo>
                  <a:cubicBezTo>
                    <a:pt x="26293" y="39435"/>
                    <a:pt x="28573" y="40031"/>
                    <a:pt x="30808" y="40031"/>
                  </a:cubicBezTo>
                  <a:cubicBezTo>
                    <a:pt x="37683" y="40031"/>
                    <a:pt x="44123" y="34396"/>
                    <a:pt x="39805" y="24505"/>
                  </a:cubicBezTo>
                  <a:cubicBezTo>
                    <a:pt x="34084" y="11397"/>
                    <a:pt x="23864" y="8272"/>
                    <a:pt x="23863" y="8272"/>
                  </a:cubicBezTo>
                  <a:lnTo>
                    <a:pt x="23863" y="8272"/>
                  </a:lnTo>
                  <a:lnTo>
                    <a:pt x="24604" y="12707"/>
                  </a:lnTo>
                  <a:cubicBezTo>
                    <a:pt x="24604" y="12707"/>
                    <a:pt x="20934" y="8035"/>
                    <a:pt x="15138" y="4954"/>
                  </a:cubicBezTo>
                  <a:cubicBezTo>
                    <a:pt x="10560" y="2517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35"/>
            <p:cNvSpPr/>
            <p:nvPr/>
          </p:nvSpPr>
          <p:spPr>
            <a:xfrm>
              <a:off x="2743800" y="3347275"/>
              <a:ext cx="570650" cy="615150"/>
            </a:xfrm>
            <a:custGeom>
              <a:avLst/>
              <a:gdLst/>
              <a:ahLst/>
              <a:cxnLst/>
              <a:rect l="l" t="t" r="r" b="b"/>
              <a:pathLst>
                <a:path w="22826" h="24606" extrusionOk="0">
                  <a:moveTo>
                    <a:pt x="0" y="1"/>
                  </a:moveTo>
                  <a:cubicBezTo>
                    <a:pt x="1" y="1"/>
                    <a:pt x="3167" y="3236"/>
                    <a:pt x="4232" y="6358"/>
                  </a:cubicBezTo>
                  <a:cubicBezTo>
                    <a:pt x="5218" y="9258"/>
                    <a:pt x="5182" y="11758"/>
                    <a:pt x="5182" y="11758"/>
                  </a:cubicBezTo>
                  <a:lnTo>
                    <a:pt x="1540" y="8718"/>
                  </a:lnTo>
                  <a:lnTo>
                    <a:pt x="1540" y="8718"/>
                  </a:lnTo>
                  <a:cubicBezTo>
                    <a:pt x="1540" y="8718"/>
                    <a:pt x="1622" y="11193"/>
                    <a:pt x="2908" y="14302"/>
                  </a:cubicBezTo>
                  <a:cubicBezTo>
                    <a:pt x="4196" y="17413"/>
                    <a:pt x="8197" y="21526"/>
                    <a:pt x="10281" y="22977"/>
                  </a:cubicBezTo>
                  <a:cubicBezTo>
                    <a:pt x="11789" y="24027"/>
                    <a:pt x="13666" y="24605"/>
                    <a:pt x="15487" y="24605"/>
                  </a:cubicBezTo>
                  <a:cubicBezTo>
                    <a:pt x="19278" y="24605"/>
                    <a:pt x="22826" y="22101"/>
                    <a:pt x="22294" y="16135"/>
                  </a:cubicBezTo>
                  <a:cubicBezTo>
                    <a:pt x="21509" y="7300"/>
                    <a:pt x="11449" y="3355"/>
                    <a:pt x="11449" y="3355"/>
                  </a:cubicBezTo>
                  <a:lnTo>
                    <a:pt x="11449" y="3355"/>
                  </a:lnTo>
                  <a:lnTo>
                    <a:pt x="11807" y="6876"/>
                  </a:lnTo>
                  <a:cubicBezTo>
                    <a:pt x="11807" y="6876"/>
                    <a:pt x="9761" y="4558"/>
                    <a:pt x="7597" y="3239"/>
                  </a:cubicBezTo>
                  <a:cubicBezTo>
                    <a:pt x="4714" y="1482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35"/>
            <p:cNvSpPr/>
            <p:nvPr/>
          </p:nvSpPr>
          <p:spPr>
            <a:xfrm>
              <a:off x="2962475" y="3632250"/>
              <a:ext cx="399050" cy="299550"/>
            </a:xfrm>
            <a:custGeom>
              <a:avLst/>
              <a:gdLst/>
              <a:ahLst/>
              <a:cxnLst/>
              <a:rect l="l" t="t" r="r" b="b"/>
              <a:pathLst>
                <a:path w="15962" h="11982" extrusionOk="0">
                  <a:moveTo>
                    <a:pt x="6920" y="1"/>
                  </a:moveTo>
                  <a:lnTo>
                    <a:pt x="7971" y="3434"/>
                  </a:lnTo>
                  <a:lnTo>
                    <a:pt x="915" y="58"/>
                  </a:lnTo>
                  <a:lnTo>
                    <a:pt x="3800" y="6933"/>
                  </a:lnTo>
                  <a:lnTo>
                    <a:pt x="1" y="5683"/>
                  </a:lnTo>
                  <a:lnTo>
                    <a:pt x="1" y="5683"/>
                  </a:lnTo>
                  <a:cubicBezTo>
                    <a:pt x="1" y="5684"/>
                    <a:pt x="3351" y="11981"/>
                    <a:pt x="7316" y="11981"/>
                  </a:cubicBezTo>
                  <a:cubicBezTo>
                    <a:pt x="8423" y="11981"/>
                    <a:pt x="9578" y="11490"/>
                    <a:pt x="10722" y="10235"/>
                  </a:cubicBezTo>
                  <a:cubicBezTo>
                    <a:pt x="15961" y="4478"/>
                    <a:pt x="6920" y="1"/>
                    <a:pt x="6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35"/>
            <p:cNvSpPr/>
            <p:nvPr/>
          </p:nvSpPr>
          <p:spPr>
            <a:xfrm>
              <a:off x="2784175" y="3594300"/>
              <a:ext cx="373200" cy="372925"/>
            </a:xfrm>
            <a:custGeom>
              <a:avLst/>
              <a:gdLst/>
              <a:ahLst/>
              <a:cxnLst/>
              <a:rect l="l" t="t" r="r" b="b"/>
              <a:pathLst>
                <a:path w="14928" h="14917" extrusionOk="0">
                  <a:moveTo>
                    <a:pt x="10" y="0"/>
                  </a:moveTo>
                  <a:cubicBezTo>
                    <a:pt x="5" y="0"/>
                    <a:pt x="0" y="5"/>
                    <a:pt x="2" y="13"/>
                  </a:cubicBezTo>
                  <a:cubicBezTo>
                    <a:pt x="1290" y="7557"/>
                    <a:pt x="6833" y="14382"/>
                    <a:pt x="14781" y="14916"/>
                  </a:cubicBezTo>
                  <a:cubicBezTo>
                    <a:pt x="14785" y="14916"/>
                    <a:pt x="14788" y="14916"/>
                    <a:pt x="14791" y="14916"/>
                  </a:cubicBezTo>
                  <a:cubicBezTo>
                    <a:pt x="14927" y="14916"/>
                    <a:pt x="14924" y="14698"/>
                    <a:pt x="14781" y="14690"/>
                  </a:cubicBezTo>
                  <a:cubicBezTo>
                    <a:pt x="6587" y="14167"/>
                    <a:pt x="2422" y="6907"/>
                    <a:pt x="18" y="7"/>
                  </a:cubicBezTo>
                  <a:cubicBezTo>
                    <a:pt x="17" y="2"/>
                    <a:pt x="13" y="0"/>
                    <a:pt x="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35"/>
            <p:cNvSpPr/>
            <p:nvPr/>
          </p:nvSpPr>
          <p:spPr>
            <a:xfrm>
              <a:off x="3011775" y="3839250"/>
              <a:ext cx="210500" cy="91725"/>
            </a:xfrm>
            <a:custGeom>
              <a:avLst/>
              <a:gdLst/>
              <a:ahLst/>
              <a:cxnLst/>
              <a:rect l="l" t="t" r="r" b="b"/>
              <a:pathLst>
                <a:path w="8420" h="3669" extrusionOk="0">
                  <a:moveTo>
                    <a:pt x="12" y="1"/>
                  </a:moveTo>
                  <a:cubicBezTo>
                    <a:pt x="7" y="1"/>
                    <a:pt x="1" y="7"/>
                    <a:pt x="3" y="14"/>
                  </a:cubicBezTo>
                  <a:cubicBezTo>
                    <a:pt x="1023" y="1643"/>
                    <a:pt x="3612" y="3669"/>
                    <a:pt x="5833" y="3669"/>
                  </a:cubicBezTo>
                  <a:cubicBezTo>
                    <a:pt x="6805" y="3669"/>
                    <a:pt x="7707" y="3281"/>
                    <a:pt x="8375" y="2301"/>
                  </a:cubicBezTo>
                  <a:cubicBezTo>
                    <a:pt x="8419" y="2239"/>
                    <a:pt x="8361" y="2178"/>
                    <a:pt x="8300" y="2178"/>
                  </a:cubicBezTo>
                  <a:cubicBezTo>
                    <a:pt x="8280" y="2178"/>
                    <a:pt x="8260" y="2185"/>
                    <a:pt x="8243" y="2200"/>
                  </a:cubicBezTo>
                  <a:cubicBezTo>
                    <a:pt x="7406" y="2924"/>
                    <a:pt x="6508" y="3222"/>
                    <a:pt x="5609" y="3222"/>
                  </a:cubicBezTo>
                  <a:cubicBezTo>
                    <a:pt x="3511" y="3222"/>
                    <a:pt x="1402" y="1602"/>
                    <a:pt x="16" y="3"/>
                  </a:cubicBezTo>
                  <a:cubicBezTo>
                    <a:pt x="15" y="1"/>
                    <a:pt x="14" y="1"/>
                    <a:pt x="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35"/>
            <p:cNvSpPr/>
            <p:nvPr/>
          </p:nvSpPr>
          <p:spPr>
            <a:xfrm>
              <a:off x="2987075" y="3631400"/>
              <a:ext cx="179075" cy="88425"/>
            </a:xfrm>
            <a:custGeom>
              <a:avLst/>
              <a:gdLst/>
              <a:ahLst/>
              <a:cxnLst/>
              <a:rect l="l" t="t" r="r" b="b"/>
              <a:pathLst>
                <a:path w="7163" h="3537" extrusionOk="0">
                  <a:moveTo>
                    <a:pt x="86" y="0"/>
                  </a:moveTo>
                  <a:cubicBezTo>
                    <a:pt x="33" y="0"/>
                    <a:pt x="0" y="74"/>
                    <a:pt x="55" y="109"/>
                  </a:cubicBezTo>
                  <a:cubicBezTo>
                    <a:pt x="1186" y="850"/>
                    <a:pt x="2425" y="1422"/>
                    <a:pt x="3634" y="2022"/>
                  </a:cubicBezTo>
                  <a:cubicBezTo>
                    <a:pt x="4705" y="2554"/>
                    <a:pt x="5751" y="3162"/>
                    <a:pt x="6891" y="3529"/>
                  </a:cubicBezTo>
                  <a:cubicBezTo>
                    <a:pt x="6907" y="3534"/>
                    <a:pt x="6923" y="3536"/>
                    <a:pt x="6938" y="3536"/>
                  </a:cubicBezTo>
                  <a:cubicBezTo>
                    <a:pt x="7083" y="3536"/>
                    <a:pt x="7162" y="3312"/>
                    <a:pt x="7018" y="3237"/>
                  </a:cubicBezTo>
                  <a:cubicBezTo>
                    <a:pt x="5886" y="2653"/>
                    <a:pt x="4664" y="2273"/>
                    <a:pt x="3513" y="1731"/>
                  </a:cubicBezTo>
                  <a:cubicBezTo>
                    <a:pt x="2362" y="1188"/>
                    <a:pt x="1263" y="544"/>
                    <a:pt x="115" y="7"/>
                  </a:cubicBezTo>
                  <a:cubicBezTo>
                    <a:pt x="105" y="2"/>
                    <a:pt x="95" y="0"/>
                    <a:pt x="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35"/>
            <p:cNvSpPr/>
            <p:nvPr/>
          </p:nvSpPr>
          <p:spPr>
            <a:xfrm>
              <a:off x="2746625" y="3344975"/>
              <a:ext cx="297550" cy="167875"/>
            </a:xfrm>
            <a:custGeom>
              <a:avLst/>
              <a:gdLst/>
              <a:ahLst/>
              <a:cxnLst/>
              <a:rect l="l" t="t" r="r" b="b"/>
              <a:pathLst>
                <a:path w="11902" h="6715" extrusionOk="0">
                  <a:moveTo>
                    <a:pt x="93" y="1"/>
                  </a:moveTo>
                  <a:cubicBezTo>
                    <a:pt x="24" y="1"/>
                    <a:pt x="0" y="105"/>
                    <a:pt x="75" y="126"/>
                  </a:cubicBezTo>
                  <a:cubicBezTo>
                    <a:pt x="4375" y="1401"/>
                    <a:pt x="8114" y="3518"/>
                    <a:pt x="11352" y="6640"/>
                  </a:cubicBezTo>
                  <a:cubicBezTo>
                    <a:pt x="11405" y="6692"/>
                    <a:pt x="11465" y="6714"/>
                    <a:pt x="11523" y="6714"/>
                  </a:cubicBezTo>
                  <a:cubicBezTo>
                    <a:pt x="11723" y="6714"/>
                    <a:pt x="11901" y="6454"/>
                    <a:pt x="11716" y="6277"/>
                  </a:cubicBezTo>
                  <a:cubicBezTo>
                    <a:pt x="8475" y="3190"/>
                    <a:pt x="4485" y="991"/>
                    <a:pt x="108" y="2"/>
                  </a:cubicBezTo>
                  <a:cubicBezTo>
                    <a:pt x="103" y="1"/>
                    <a:pt x="98" y="1"/>
                    <a:pt x="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35"/>
            <p:cNvSpPr/>
            <p:nvPr/>
          </p:nvSpPr>
          <p:spPr>
            <a:xfrm>
              <a:off x="2609775" y="3077650"/>
              <a:ext cx="317150" cy="236800"/>
            </a:xfrm>
            <a:custGeom>
              <a:avLst/>
              <a:gdLst/>
              <a:ahLst/>
              <a:cxnLst/>
              <a:rect l="l" t="t" r="r" b="b"/>
              <a:pathLst>
                <a:path w="12686" h="9472" extrusionOk="0">
                  <a:moveTo>
                    <a:pt x="27" y="0"/>
                  </a:moveTo>
                  <a:cubicBezTo>
                    <a:pt x="9" y="0"/>
                    <a:pt x="0" y="30"/>
                    <a:pt x="17" y="37"/>
                  </a:cubicBezTo>
                  <a:cubicBezTo>
                    <a:pt x="4684" y="2540"/>
                    <a:pt x="8550" y="5607"/>
                    <a:pt x="12234" y="9398"/>
                  </a:cubicBezTo>
                  <a:cubicBezTo>
                    <a:pt x="12284" y="9450"/>
                    <a:pt x="12338" y="9471"/>
                    <a:pt x="12390" y="9471"/>
                  </a:cubicBezTo>
                  <a:cubicBezTo>
                    <a:pt x="12467" y="9471"/>
                    <a:pt x="12538" y="9424"/>
                    <a:pt x="12581" y="9357"/>
                  </a:cubicBezTo>
                  <a:cubicBezTo>
                    <a:pt x="12641" y="9332"/>
                    <a:pt x="12685" y="9280"/>
                    <a:pt x="12685" y="9195"/>
                  </a:cubicBezTo>
                  <a:cubicBezTo>
                    <a:pt x="12680" y="8649"/>
                    <a:pt x="12531" y="8129"/>
                    <a:pt x="12402" y="7603"/>
                  </a:cubicBezTo>
                  <a:cubicBezTo>
                    <a:pt x="12258" y="7014"/>
                    <a:pt x="12154" y="6417"/>
                    <a:pt x="11978" y="5836"/>
                  </a:cubicBezTo>
                  <a:cubicBezTo>
                    <a:pt x="11971" y="5815"/>
                    <a:pt x="11954" y="5806"/>
                    <a:pt x="11936" y="5806"/>
                  </a:cubicBezTo>
                  <a:cubicBezTo>
                    <a:pt x="11915" y="5806"/>
                    <a:pt x="11895" y="5820"/>
                    <a:pt x="11895" y="5847"/>
                  </a:cubicBezTo>
                  <a:cubicBezTo>
                    <a:pt x="11920" y="6450"/>
                    <a:pt x="12016" y="7047"/>
                    <a:pt x="12071" y="7650"/>
                  </a:cubicBezTo>
                  <a:cubicBezTo>
                    <a:pt x="12101" y="7969"/>
                    <a:pt x="12126" y="8289"/>
                    <a:pt x="12176" y="8603"/>
                  </a:cubicBezTo>
                  <a:cubicBezTo>
                    <a:pt x="8965" y="4853"/>
                    <a:pt x="4588" y="1830"/>
                    <a:pt x="34" y="1"/>
                  </a:cubicBezTo>
                  <a:cubicBezTo>
                    <a:pt x="32" y="1"/>
                    <a:pt x="29" y="0"/>
                    <a:pt x="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3082;p35"/>
          <p:cNvSpPr txBox="1"/>
          <p:nvPr/>
        </p:nvSpPr>
        <p:spPr>
          <a:xfrm>
            <a:off x="1132840" y="2141220"/>
            <a:ext cx="2372995" cy="7937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Mali"/>
              <a:buNone/>
              <a:defRPr sz="5800" b="1" i="0" u="none" strike="noStrike" cap="none">
                <a:solidFill>
                  <a:schemeClr val="accent6"/>
                </a:solidFill>
                <a:latin typeface="Mali"/>
                <a:ea typeface="Mali"/>
                <a:cs typeface="Mali"/>
                <a:sym typeface="Mal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Group-2</a:t>
            </a:r>
            <a:endParaRPr lang="en-US" sz="280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6" name="Google Shape;3556;p43"/>
          <p:cNvSpPr/>
          <p:nvPr/>
        </p:nvSpPr>
        <p:spPr>
          <a:xfrm>
            <a:off x="6829773" y="3056281"/>
            <a:ext cx="300406" cy="300418"/>
          </a:xfrm>
          <a:custGeom>
            <a:avLst/>
            <a:gdLst/>
            <a:ahLst/>
            <a:cxnLst/>
            <a:rect l="l" t="t" r="r" b="b"/>
            <a:pathLst>
              <a:path w="4723" h="4723" extrusionOk="0">
                <a:moveTo>
                  <a:pt x="2297" y="1"/>
                </a:moveTo>
                <a:cubicBezTo>
                  <a:pt x="2297" y="1"/>
                  <a:pt x="2129" y="1089"/>
                  <a:pt x="2096" y="2102"/>
                </a:cubicBezTo>
                <a:cubicBezTo>
                  <a:pt x="1295" y="2160"/>
                  <a:pt x="1" y="2424"/>
                  <a:pt x="1" y="2424"/>
                </a:cubicBezTo>
                <a:cubicBezTo>
                  <a:pt x="1" y="2424"/>
                  <a:pt x="1083" y="2595"/>
                  <a:pt x="2091" y="2628"/>
                </a:cubicBezTo>
                <a:cubicBezTo>
                  <a:pt x="2115" y="3657"/>
                  <a:pt x="2297" y="4723"/>
                  <a:pt x="2297" y="4723"/>
                </a:cubicBezTo>
                <a:cubicBezTo>
                  <a:pt x="2297" y="4723"/>
                  <a:pt x="2564" y="3432"/>
                  <a:pt x="2622" y="2630"/>
                </a:cubicBezTo>
                <a:cubicBezTo>
                  <a:pt x="3652" y="2608"/>
                  <a:pt x="4723" y="2424"/>
                  <a:pt x="4723" y="2424"/>
                </a:cubicBezTo>
                <a:cubicBezTo>
                  <a:pt x="4723" y="2424"/>
                  <a:pt x="3421" y="2157"/>
                  <a:pt x="2622" y="2102"/>
                </a:cubicBezTo>
                <a:cubicBezTo>
                  <a:pt x="2564" y="1303"/>
                  <a:pt x="2297" y="1"/>
                  <a:pt x="229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7" name="Google Shape;3557;p43"/>
          <p:cNvSpPr/>
          <p:nvPr/>
        </p:nvSpPr>
        <p:spPr>
          <a:xfrm>
            <a:off x="7683402" y="1177565"/>
            <a:ext cx="391241" cy="391265"/>
          </a:xfrm>
          <a:custGeom>
            <a:avLst/>
            <a:gdLst/>
            <a:ahLst/>
            <a:cxnLst/>
            <a:rect l="l" t="t" r="r" b="b"/>
            <a:pathLst>
              <a:path w="9444" h="9444" extrusionOk="0">
                <a:moveTo>
                  <a:pt x="4595" y="0"/>
                </a:moveTo>
                <a:cubicBezTo>
                  <a:pt x="4595" y="0"/>
                  <a:pt x="4257" y="2178"/>
                  <a:pt x="4191" y="4202"/>
                </a:cubicBezTo>
                <a:cubicBezTo>
                  <a:pt x="2591" y="4314"/>
                  <a:pt x="0" y="4846"/>
                  <a:pt x="0" y="4846"/>
                </a:cubicBezTo>
                <a:cubicBezTo>
                  <a:pt x="0" y="4846"/>
                  <a:pt x="2164" y="5184"/>
                  <a:pt x="4182" y="5253"/>
                </a:cubicBezTo>
                <a:cubicBezTo>
                  <a:pt x="4229" y="7310"/>
                  <a:pt x="4595" y="9444"/>
                  <a:pt x="4595" y="9444"/>
                </a:cubicBezTo>
                <a:cubicBezTo>
                  <a:pt x="4595" y="9444"/>
                  <a:pt x="5127" y="6858"/>
                  <a:pt x="5242" y="5259"/>
                </a:cubicBezTo>
                <a:cubicBezTo>
                  <a:pt x="7305" y="5215"/>
                  <a:pt x="9444" y="4846"/>
                  <a:pt x="9444" y="4846"/>
                </a:cubicBezTo>
                <a:cubicBezTo>
                  <a:pt x="9444" y="4846"/>
                  <a:pt x="6842" y="4312"/>
                  <a:pt x="5242" y="4199"/>
                </a:cubicBezTo>
                <a:cubicBezTo>
                  <a:pt x="5130" y="2602"/>
                  <a:pt x="4595" y="0"/>
                  <a:pt x="459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8" name="Google Shape;3558;p43"/>
          <p:cNvSpPr/>
          <p:nvPr/>
        </p:nvSpPr>
        <p:spPr>
          <a:xfrm>
            <a:off x="7670240" y="3703852"/>
            <a:ext cx="341633" cy="343700"/>
          </a:xfrm>
          <a:custGeom>
            <a:avLst/>
            <a:gdLst/>
            <a:ahLst/>
            <a:cxnLst/>
            <a:rect l="l" t="t" r="r" b="b"/>
            <a:pathLst>
              <a:path w="8924" h="8978" extrusionOk="0">
                <a:moveTo>
                  <a:pt x="4719" y="1"/>
                </a:moveTo>
                <a:cubicBezTo>
                  <a:pt x="4134" y="1"/>
                  <a:pt x="3100" y="2977"/>
                  <a:pt x="3100" y="2977"/>
                </a:cubicBezTo>
                <a:cubicBezTo>
                  <a:pt x="3100" y="2977"/>
                  <a:pt x="2095" y="2751"/>
                  <a:pt x="1248" y="2751"/>
                </a:cubicBezTo>
                <a:cubicBezTo>
                  <a:pt x="660" y="2751"/>
                  <a:pt x="149" y="2860"/>
                  <a:pt x="105" y="3231"/>
                </a:cubicBezTo>
                <a:cubicBezTo>
                  <a:pt x="0" y="4136"/>
                  <a:pt x="2489" y="5092"/>
                  <a:pt x="2489" y="5092"/>
                </a:cubicBezTo>
                <a:cubicBezTo>
                  <a:pt x="2489" y="5092"/>
                  <a:pt x="933" y="7941"/>
                  <a:pt x="1495" y="8421"/>
                </a:cubicBezTo>
                <a:cubicBezTo>
                  <a:pt x="1548" y="8466"/>
                  <a:pt x="1617" y="8486"/>
                  <a:pt x="1698" y="8486"/>
                </a:cubicBezTo>
                <a:cubicBezTo>
                  <a:pt x="2473" y="8486"/>
                  <a:pt x="4367" y="6603"/>
                  <a:pt x="4367" y="6603"/>
                </a:cubicBezTo>
                <a:cubicBezTo>
                  <a:pt x="4367" y="6603"/>
                  <a:pt x="5556" y="8978"/>
                  <a:pt x="6375" y="8978"/>
                </a:cubicBezTo>
                <a:cubicBezTo>
                  <a:pt x="6454" y="8978"/>
                  <a:pt x="6529" y="8956"/>
                  <a:pt x="6600" y="8908"/>
                </a:cubicBezTo>
                <a:cubicBezTo>
                  <a:pt x="7404" y="8360"/>
                  <a:pt x="6415" y="5786"/>
                  <a:pt x="6415" y="5786"/>
                </a:cubicBezTo>
                <a:cubicBezTo>
                  <a:pt x="6415" y="5786"/>
                  <a:pt x="8725" y="4916"/>
                  <a:pt x="8824" y="4142"/>
                </a:cubicBezTo>
                <a:cubicBezTo>
                  <a:pt x="8923" y="3368"/>
                  <a:pt x="5823" y="3098"/>
                  <a:pt x="5823" y="3098"/>
                </a:cubicBezTo>
                <a:cubicBezTo>
                  <a:pt x="5823" y="3098"/>
                  <a:pt x="5311" y="26"/>
                  <a:pt x="4727" y="1"/>
                </a:cubicBezTo>
                <a:cubicBezTo>
                  <a:pt x="4725" y="1"/>
                  <a:pt x="4722" y="1"/>
                  <a:pt x="4719" y="1"/>
                </a:cubicBezTo>
                <a:close/>
              </a:path>
            </a:pathLst>
          </a:custGeom>
          <a:solidFill>
            <a:srgbClr val="F7CE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9" name="Google Shape;3559;p43"/>
          <p:cNvSpPr txBox="1">
            <a:spLocks noGrp="1"/>
          </p:cNvSpPr>
          <p:nvPr>
            <p:ph type="title"/>
          </p:nvPr>
        </p:nvSpPr>
        <p:spPr>
          <a:xfrm>
            <a:off x="507349" y="458316"/>
            <a:ext cx="7704000" cy="12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5400"/>
              <a:t>Containerize</a:t>
            </a:r>
            <a:endParaRPr lang="en" sz="5400"/>
          </a:p>
        </p:txBody>
      </p:sp>
      <p:graphicFrame>
        <p:nvGraphicFramePr>
          <p:cNvPr id="3560" name="Google Shape;3560;p43"/>
          <p:cNvGraphicFramePr/>
          <p:nvPr>
            <p:extLst>
              <p:ext uri="{D42A27DB-BD31-4B8C-83A1-F6EECF244321}">
                <p14:modId xmlns:p14="http://schemas.microsoft.com/office/powerpoint/2010/main" val="3746938810"/>
              </p:ext>
            </p:extLst>
          </p:nvPr>
        </p:nvGraphicFramePr>
        <p:xfrm>
          <a:off x="508268" y="1797577"/>
          <a:ext cx="8135510" cy="281234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651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3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69323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 noProof="0">
                          <a:solidFill>
                            <a:schemeClr val="accent6">
                              <a:lumMod val="76000"/>
                            </a:schemeClr>
                          </a:solidFill>
                          <a:latin typeface="Arial"/>
                        </a:rPr>
                        <a:t>Remove Old Artifacts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 noProof="0">
                          <a:solidFill>
                            <a:schemeClr val="accent6">
                              <a:lumMod val="76000"/>
                            </a:schemeClr>
                          </a:solidFill>
                          <a:latin typeface="Arial"/>
                        </a:rPr>
                        <a:t>Build Docker Image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6"/>
                          </a:solidFill>
                          <a:latin typeface="Arial"/>
                          <a:ea typeface="Baloo 2"/>
                          <a:cs typeface="Baloo 2"/>
                        </a:rPr>
                        <a:t>Remove old image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cap="none">
                          <a:solidFill>
                            <a:schemeClr val="accent6"/>
                          </a:solidFill>
                          <a:latin typeface="Arial"/>
                          <a:ea typeface="Baloo 2"/>
                          <a:cs typeface="Baloo 2"/>
                          <a:sym typeface="Arial" panose="020B0604020202020204"/>
                        </a:rPr>
                        <a:t>Build docker file with </a:t>
                      </a:r>
                      <a:r>
                        <a:rPr lang="en" sz="1400" b="0" i="0" u="none" strike="noStrike" cap="none" noProof="0">
                          <a:solidFill>
                            <a:schemeClr val="accent6"/>
                          </a:solidFill>
                          <a:latin typeface="Arial"/>
                          <a:sym typeface="Arial" panose="020B0604020202020204"/>
                        </a:rPr>
                        <a:t>BUILD_</a:t>
                      </a:r>
                      <a:r>
                        <a:rPr lang="en" sz="1400" b="0" i="0" u="none" strike="noStrike" cap="none" noProof="0">
                          <a:solidFill>
                            <a:schemeClr val="accent6"/>
                          </a:solidFill>
                          <a:latin typeface="Arial"/>
                        </a:rPr>
                        <a:t>NUMBER T</a:t>
                      </a:r>
                      <a:r>
                        <a:rPr lang="en" sz="1400" b="0" i="0" u="none" strike="noStrike" cap="none">
                          <a:solidFill>
                            <a:schemeClr val="accent6"/>
                          </a:solidFill>
                          <a:latin typeface="Arial"/>
                        </a:rPr>
                        <a:t>ag </a:t>
                      </a:r>
                      <a:endParaRPr lang="en" sz="1400" b="0" i="0" u="none" strike="noStrike" cap="none">
                        <a:solidFill>
                          <a:schemeClr val="accent6"/>
                        </a:solidFill>
                        <a:latin typeface="Arial"/>
                        <a:ea typeface="Baloo 2"/>
                        <a:cs typeface="Baloo 2"/>
                        <a:sym typeface="Arial" panose="020B0604020202020204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761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buNone/>
                      </a:pPr>
                      <a:r>
                        <a:rPr lang="en-US" sz="1800" b="1" i="0" u="none" strike="noStrike" cap="none" noProof="0">
                          <a:solidFill>
                            <a:srgbClr val="FFFF00"/>
                          </a:solidFill>
                          <a:latin typeface="Arial"/>
                          <a:ea typeface="+mn-ea"/>
                          <a:cs typeface="+mn-cs"/>
                          <a:sym typeface="Arial" panose="020B0604020202020204"/>
                        </a:rPr>
                        <a:t>Docker-login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buNone/>
                      </a:pPr>
                      <a:r>
                        <a:rPr lang="en-US" sz="1800" b="1" i="0" u="none" strike="noStrike" cap="none" noProof="0">
                          <a:solidFill>
                            <a:srgbClr val="FFFF00"/>
                          </a:solidFill>
                          <a:latin typeface="Arial"/>
                          <a:ea typeface="+mn-ea"/>
                          <a:cs typeface="+mn-cs"/>
                          <a:sym typeface="Arial" panose="020B0604020202020204"/>
                        </a:rPr>
                        <a:t>Push Docker Image</a:t>
                      </a:r>
                      <a:endParaRPr lang="en-US" sz="1800" b="1" i="0" u="none" strike="noStrike" cap="none">
                        <a:solidFill>
                          <a:srgbClr val="FFFF00"/>
                        </a:solidFill>
                        <a:latin typeface="Arial"/>
                        <a:ea typeface="+mn-ea"/>
                        <a:cs typeface="+mn-cs"/>
                        <a:sym typeface="Arial" panose="020B0604020202020204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6"/>
                          </a:solidFill>
                          <a:latin typeface="Baloo 2"/>
                          <a:ea typeface="Baloo 2"/>
                          <a:cs typeface="Baloo 2"/>
                        </a:rPr>
                        <a:t>Docker </a:t>
                      </a:r>
                      <a:r>
                        <a:rPr lang="en" sz="1800" b="0" i="0" u="none" strike="noStrike" cap="none" noProof="0">
                          <a:solidFill>
                            <a:schemeClr val="accent6"/>
                          </a:solidFill>
                          <a:latin typeface="Baloo 2"/>
                          <a:sym typeface="Arial" panose="020B0604020202020204"/>
                        </a:rPr>
                        <a:t>credential</a:t>
                      </a:r>
                      <a:endParaRPr lang="en" sz="1800" b="0" i="0" u="none" strike="noStrike" cap="none">
                        <a:solidFill>
                          <a:schemeClr val="accent6"/>
                        </a:solidFill>
                        <a:latin typeface="Baloo 2"/>
                        <a:ea typeface="Baloo 2"/>
                        <a:cs typeface="Baloo 2"/>
                        <a:sym typeface="Arial" panose="020B0604020202020204"/>
                      </a:endParaRP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0" u="none" strike="noStrike" cap="none" noProof="0">
                          <a:solidFill>
                            <a:schemeClr val="accent6"/>
                          </a:solidFill>
                          <a:latin typeface="Baloo 2"/>
                        </a:rPr>
                        <a:t>Push image to docker Hub</a:t>
                      </a:r>
                      <a:endParaRPr lang="en" sz="1800" b="0" i="0" u="none" strike="noStrike" cap="none" noProof="0">
                        <a:solidFill>
                          <a:schemeClr val="accent6"/>
                        </a:solidFill>
                        <a:latin typeface="Baloo 2"/>
                        <a:sym typeface="Baloo 2"/>
                      </a:endParaRP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200">
                        <a:solidFill>
                          <a:schemeClr val="accent6"/>
                        </a:solidFill>
                        <a:latin typeface="Baloo 2"/>
                        <a:ea typeface="Baloo 2"/>
                        <a:cs typeface="Baloo 2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5407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 noProof="0">
                          <a:solidFill>
                            <a:schemeClr val="accent3"/>
                          </a:solidFill>
                          <a:latin typeface="Arial"/>
                          <a:ea typeface="+mn-ea"/>
                          <a:cs typeface="+mn-cs"/>
                          <a:sym typeface="Arial" panose="020B0604020202020204"/>
                        </a:rPr>
                        <a:t>Test Docker Container Local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6"/>
                          </a:solidFill>
                          <a:latin typeface="Baloo 2"/>
                          <a:ea typeface="Baloo 2"/>
                          <a:cs typeface="Baloo 2"/>
                        </a:rPr>
                        <a:t>Run container 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6"/>
                          </a:solidFill>
                          <a:latin typeface="Baloo 2"/>
                          <a:ea typeface="Baloo 2"/>
                          <a:cs typeface="Baloo 2"/>
                        </a:rPr>
                        <a:t>Crul</a:t>
                      </a:r>
                      <a:r>
                        <a:rPr lang="en" sz="2400">
                          <a:solidFill>
                            <a:schemeClr val="accent6"/>
                          </a:solidFill>
                          <a:latin typeface="Baloo 2"/>
                          <a:ea typeface="Baloo 2"/>
                          <a:cs typeface="Baloo 2"/>
                        </a:rPr>
                        <a:t> </a:t>
                      </a:r>
                      <a:r>
                        <a:rPr lang="en" sz="1400" b="0" i="0" u="none" strike="noStrike" noProof="0">
                          <a:solidFill>
                            <a:srgbClr val="9ECBFF"/>
                          </a:solidFill>
                          <a:latin typeface="Baloo 2"/>
                          <a:hlinkClick r:id="rId3"/>
                        </a:rPr>
                        <a:t>http://localhost:3000</a:t>
                      </a:r>
                      <a:endParaRPr lang="en" sz="1400">
                        <a:solidFill>
                          <a:schemeClr val="accent6"/>
                        </a:solidFill>
                        <a:latin typeface="Baloo 2"/>
                        <a:ea typeface="Baloo 2"/>
                        <a:cs typeface="Baloo 2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561" name="Google Shape;3561;p43"/>
          <p:cNvSpPr/>
          <p:nvPr/>
        </p:nvSpPr>
        <p:spPr>
          <a:xfrm>
            <a:off x="609430" y="1338884"/>
            <a:ext cx="63" cy="6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close/>
              </a:path>
            </a:pathLst>
          </a:custGeom>
          <a:solidFill>
            <a:srgbClr val="06203E">
              <a:alpha val="196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2" name="Google Shape;3562;p43"/>
          <p:cNvSpPr/>
          <p:nvPr/>
        </p:nvSpPr>
        <p:spPr>
          <a:xfrm>
            <a:off x="769709" y="1354768"/>
            <a:ext cx="250" cy="63"/>
          </a:xfrm>
          <a:custGeom>
            <a:avLst/>
            <a:gdLst/>
            <a:ahLst/>
            <a:cxnLst/>
            <a:rect l="l" t="t" r="r" b="b"/>
            <a:pathLst>
              <a:path w="4" h="1" extrusionOk="0">
                <a:moveTo>
                  <a:pt x="3" y="0"/>
                </a:moveTo>
                <a:lnTo>
                  <a:pt x="3" y="0"/>
                </a:lnTo>
                <a:lnTo>
                  <a:pt x="3" y="0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3" name="Google Shape;3563;p43"/>
          <p:cNvSpPr/>
          <p:nvPr/>
        </p:nvSpPr>
        <p:spPr>
          <a:xfrm>
            <a:off x="609430" y="1338884"/>
            <a:ext cx="63" cy="6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6203E">
              <a:alpha val="196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 descr="Lesson 2: Docker Images, Docker Layers, and Registry - Practical DevSecOps">
            <a:extLst>
              <a:ext uri="{FF2B5EF4-FFF2-40B4-BE49-F238E27FC236}">
                <a16:creationId xmlns:a16="http://schemas.microsoft.com/office/drawing/2014/main" id="{F93087BF-8520-A151-5580-2547301B5D2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9384" t="110938" r="80938" b="-73958"/>
          <a:stretch/>
        </p:blipFill>
        <p:spPr>
          <a:xfrm>
            <a:off x="5067837" y="1966612"/>
            <a:ext cx="780329" cy="972444"/>
          </a:xfrm>
          <a:prstGeom prst="rect">
            <a:avLst/>
          </a:prstGeom>
        </p:spPr>
      </p:pic>
      <p:pic>
        <p:nvPicPr>
          <p:cNvPr id="7" name="Picture 6" descr="Lesson 2: Docker Images, Docker Layers, and Registry - Practical DevSecOps">
            <a:extLst>
              <a:ext uri="{FF2B5EF4-FFF2-40B4-BE49-F238E27FC236}">
                <a16:creationId xmlns:a16="http://schemas.microsoft.com/office/drawing/2014/main" id="{688490E7-CC5A-B062-9D49-94AA99B6835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085" t="11834" r="72455" b="26035"/>
          <a:stretch/>
        </p:blipFill>
        <p:spPr>
          <a:xfrm>
            <a:off x="7497086" y="1797577"/>
            <a:ext cx="867538" cy="845302"/>
          </a:xfrm>
          <a:prstGeom prst="rect">
            <a:avLst/>
          </a:prstGeom>
        </p:spPr>
      </p:pic>
      <p:pic>
        <p:nvPicPr>
          <p:cNvPr id="8" name="Picture 7" descr="Lesson 2: Docker Images, Docker Layers, and Registry - Practical DevSecOps">
            <a:extLst>
              <a:ext uri="{FF2B5EF4-FFF2-40B4-BE49-F238E27FC236}">
                <a16:creationId xmlns:a16="http://schemas.microsoft.com/office/drawing/2014/main" id="{0C928298-4C7C-49CA-F16E-905CFAB9335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6950" t="17537" r="40762" b="26213"/>
          <a:stretch/>
        </p:blipFill>
        <p:spPr>
          <a:xfrm>
            <a:off x="7498724" y="2707147"/>
            <a:ext cx="868968" cy="867968"/>
          </a:xfrm>
          <a:prstGeom prst="rect">
            <a:avLst/>
          </a:prstGeom>
        </p:spPr>
      </p:pic>
      <p:pic>
        <p:nvPicPr>
          <p:cNvPr id="9" name="Picture 8" descr="Lesson 2: Docker Images, Docker Layers, and Registry - Practical DevSecOps">
            <a:extLst>
              <a:ext uri="{FF2B5EF4-FFF2-40B4-BE49-F238E27FC236}">
                <a16:creationId xmlns:a16="http://schemas.microsoft.com/office/drawing/2014/main" id="{9E823272-0A9D-3F39-C662-481E9410CF5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8328" t="18151" r="4399" b="27867"/>
          <a:stretch/>
        </p:blipFill>
        <p:spPr>
          <a:xfrm>
            <a:off x="7498725" y="3634257"/>
            <a:ext cx="868888" cy="881272"/>
          </a:xfrm>
          <a:prstGeom prst="rect">
            <a:avLst/>
          </a:prstGeom>
        </p:spPr>
      </p:pic>
      <p:pic>
        <p:nvPicPr>
          <p:cNvPr id="11" name="Picture 10" descr="What is Docker Hub? - Collabnix">
            <a:extLst>
              <a:ext uri="{FF2B5EF4-FFF2-40B4-BE49-F238E27FC236}">
                <a16:creationId xmlns:a16="http://schemas.microsoft.com/office/drawing/2014/main" id="{A51B53C0-BDF7-E49D-7347-C79D9715BF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8125" y="84868"/>
            <a:ext cx="2743199" cy="16011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78337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1" name="Google Shape;3341;p40"/>
          <p:cNvSpPr/>
          <p:nvPr/>
        </p:nvSpPr>
        <p:spPr>
          <a:xfrm flipH="1">
            <a:off x="7993271" y="889478"/>
            <a:ext cx="300424" cy="300541"/>
          </a:xfrm>
          <a:custGeom>
            <a:avLst/>
            <a:gdLst/>
            <a:ahLst/>
            <a:cxnLst/>
            <a:rect l="l" t="t" r="r" b="b"/>
            <a:pathLst>
              <a:path w="2093" h="2094" extrusionOk="0">
                <a:moveTo>
                  <a:pt x="1019" y="1"/>
                </a:moveTo>
                <a:cubicBezTo>
                  <a:pt x="1019" y="1"/>
                  <a:pt x="945" y="482"/>
                  <a:pt x="928" y="931"/>
                </a:cubicBezTo>
                <a:cubicBezTo>
                  <a:pt x="576" y="956"/>
                  <a:pt x="0" y="1074"/>
                  <a:pt x="0" y="1074"/>
                </a:cubicBezTo>
                <a:cubicBezTo>
                  <a:pt x="0" y="1074"/>
                  <a:pt x="479" y="1149"/>
                  <a:pt x="928" y="1165"/>
                </a:cubicBezTo>
                <a:cubicBezTo>
                  <a:pt x="936" y="1620"/>
                  <a:pt x="1019" y="2093"/>
                  <a:pt x="1019" y="2093"/>
                </a:cubicBezTo>
                <a:cubicBezTo>
                  <a:pt x="1019" y="2093"/>
                  <a:pt x="1137" y="1520"/>
                  <a:pt x="1162" y="1165"/>
                </a:cubicBezTo>
                <a:cubicBezTo>
                  <a:pt x="1619" y="1157"/>
                  <a:pt x="2093" y="1074"/>
                  <a:pt x="2093" y="1074"/>
                </a:cubicBezTo>
                <a:cubicBezTo>
                  <a:pt x="2093" y="1074"/>
                  <a:pt x="1517" y="956"/>
                  <a:pt x="1162" y="931"/>
                </a:cubicBezTo>
                <a:cubicBezTo>
                  <a:pt x="1137" y="579"/>
                  <a:pt x="1019" y="1"/>
                  <a:pt x="101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2" name="Google Shape;3342;p40"/>
          <p:cNvSpPr/>
          <p:nvPr/>
        </p:nvSpPr>
        <p:spPr>
          <a:xfrm flipH="1">
            <a:off x="7270702" y="3882190"/>
            <a:ext cx="300406" cy="300418"/>
          </a:xfrm>
          <a:custGeom>
            <a:avLst/>
            <a:gdLst/>
            <a:ahLst/>
            <a:cxnLst/>
            <a:rect l="l" t="t" r="r" b="b"/>
            <a:pathLst>
              <a:path w="4723" h="4723" extrusionOk="0">
                <a:moveTo>
                  <a:pt x="2297" y="0"/>
                </a:moveTo>
                <a:cubicBezTo>
                  <a:pt x="2297" y="0"/>
                  <a:pt x="2129" y="1091"/>
                  <a:pt x="2096" y="2101"/>
                </a:cubicBezTo>
                <a:cubicBezTo>
                  <a:pt x="1294" y="2159"/>
                  <a:pt x="0" y="2423"/>
                  <a:pt x="0" y="2423"/>
                </a:cubicBezTo>
                <a:cubicBezTo>
                  <a:pt x="0" y="2423"/>
                  <a:pt x="1082" y="2594"/>
                  <a:pt x="2090" y="2627"/>
                </a:cubicBezTo>
                <a:cubicBezTo>
                  <a:pt x="2112" y="3657"/>
                  <a:pt x="2297" y="4722"/>
                  <a:pt x="2297" y="4722"/>
                </a:cubicBezTo>
                <a:cubicBezTo>
                  <a:pt x="2297" y="4722"/>
                  <a:pt x="2561" y="3431"/>
                  <a:pt x="2621" y="2630"/>
                </a:cubicBezTo>
                <a:cubicBezTo>
                  <a:pt x="3651" y="2608"/>
                  <a:pt x="4722" y="2423"/>
                  <a:pt x="4722" y="2423"/>
                </a:cubicBezTo>
                <a:cubicBezTo>
                  <a:pt x="4722" y="2423"/>
                  <a:pt x="3420" y="2156"/>
                  <a:pt x="2621" y="2101"/>
                </a:cubicBezTo>
                <a:cubicBezTo>
                  <a:pt x="2564" y="1303"/>
                  <a:pt x="2297" y="0"/>
                  <a:pt x="229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3" name="Google Shape;3343;p40"/>
          <p:cNvSpPr/>
          <p:nvPr/>
        </p:nvSpPr>
        <p:spPr>
          <a:xfrm flipH="1">
            <a:off x="1904241" y="3161294"/>
            <a:ext cx="300406" cy="300609"/>
          </a:xfrm>
          <a:custGeom>
            <a:avLst/>
            <a:gdLst/>
            <a:ahLst/>
            <a:cxnLst/>
            <a:rect l="l" t="t" r="r" b="b"/>
            <a:pathLst>
              <a:path w="4723" h="4726" extrusionOk="0">
                <a:moveTo>
                  <a:pt x="2300" y="1"/>
                </a:moveTo>
                <a:cubicBezTo>
                  <a:pt x="2300" y="1"/>
                  <a:pt x="2129" y="1091"/>
                  <a:pt x="2096" y="2101"/>
                </a:cubicBezTo>
                <a:cubicBezTo>
                  <a:pt x="1297" y="2159"/>
                  <a:pt x="1" y="2426"/>
                  <a:pt x="1" y="2426"/>
                </a:cubicBezTo>
                <a:cubicBezTo>
                  <a:pt x="1" y="2426"/>
                  <a:pt x="1083" y="2594"/>
                  <a:pt x="2093" y="2627"/>
                </a:cubicBezTo>
                <a:cubicBezTo>
                  <a:pt x="2115" y="3657"/>
                  <a:pt x="2300" y="4725"/>
                  <a:pt x="2300" y="4725"/>
                </a:cubicBezTo>
                <a:cubicBezTo>
                  <a:pt x="2300" y="4725"/>
                  <a:pt x="2564" y="3431"/>
                  <a:pt x="2622" y="2633"/>
                </a:cubicBezTo>
                <a:cubicBezTo>
                  <a:pt x="3651" y="2608"/>
                  <a:pt x="4722" y="2426"/>
                  <a:pt x="4722" y="2426"/>
                </a:cubicBezTo>
                <a:cubicBezTo>
                  <a:pt x="4722" y="2426"/>
                  <a:pt x="3420" y="2159"/>
                  <a:pt x="2622" y="2101"/>
                </a:cubicBezTo>
                <a:cubicBezTo>
                  <a:pt x="2567" y="1303"/>
                  <a:pt x="2300" y="1"/>
                  <a:pt x="230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4" name="Google Shape;3344;p40"/>
          <p:cNvSpPr/>
          <p:nvPr/>
        </p:nvSpPr>
        <p:spPr>
          <a:xfrm flipH="1">
            <a:off x="7651637" y="1775352"/>
            <a:ext cx="341633" cy="343700"/>
          </a:xfrm>
          <a:custGeom>
            <a:avLst/>
            <a:gdLst/>
            <a:ahLst/>
            <a:cxnLst/>
            <a:rect l="l" t="t" r="r" b="b"/>
            <a:pathLst>
              <a:path w="8924" h="8978" extrusionOk="0">
                <a:moveTo>
                  <a:pt x="4719" y="1"/>
                </a:moveTo>
                <a:cubicBezTo>
                  <a:pt x="4134" y="1"/>
                  <a:pt x="3100" y="2977"/>
                  <a:pt x="3100" y="2977"/>
                </a:cubicBezTo>
                <a:cubicBezTo>
                  <a:pt x="3100" y="2977"/>
                  <a:pt x="2095" y="2751"/>
                  <a:pt x="1248" y="2751"/>
                </a:cubicBezTo>
                <a:cubicBezTo>
                  <a:pt x="660" y="2751"/>
                  <a:pt x="149" y="2860"/>
                  <a:pt x="105" y="3231"/>
                </a:cubicBezTo>
                <a:cubicBezTo>
                  <a:pt x="0" y="4136"/>
                  <a:pt x="2489" y="5092"/>
                  <a:pt x="2489" y="5092"/>
                </a:cubicBezTo>
                <a:cubicBezTo>
                  <a:pt x="2489" y="5092"/>
                  <a:pt x="933" y="7941"/>
                  <a:pt x="1495" y="8421"/>
                </a:cubicBezTo>
                <a:cubicBezTo>
                  <a:pt x="1548" y="8466"/>
                  <a:pt x="1617" y="8486"/>
                  <a:pt x="1698" y="8486"/>
                </a:cubicBezTo>
                <a:cubicBezTo>
                  <a:pt x="2473" y="8486"/>
                  <a:pt x="4367" y="6603"/>
                  <a:pt x="4367" y="6603"/>
                </a:cubicBezTo>
                <a:cubicBezTo>
                  <a:pt x="4367" y="6603"/>
                  <a:pt x="5556" y="8978"/>
                  <a:pt x="6375" y="8978"/>
                </a:cubicBezTo>
                <a:cubicBezTo>
                  <a:pt x="6454" y="8978"/>
                  <a:pt x="6529" y="8956"/>
                  <a:pt x="6600" y="8908"/>
                </a:cubicBezTo>
                <a:cubicBezTo>
                  <a:pt x="7404" y="8360"/>
                  <a:pt x="6415" y="5786"/>
                  <a:pt x="6415" y="5786"/>
                </a:cubicBezTo>
                <a:cubicBezTo>
                  <a:pt x="6415" y="5786"/>
                  <a:pt x="8725" y="4916"/>
                  <a:pt x="8824" y="4142"/>
                </a:cubicBezTo>
                <a:cubicBezTo>
                  <a:pt x="8923" y="3368"/>
                  <a:pt x="5823" y="3098"/>
                  <a:pt x="5823" y="3098"/>
                </a:cubicBezTo>
                <a:cubicBezTo>
                  <a:pt x="5823" y="3098"/>
                  <a:pt x="5311" y="26"/>
                  <a:pt x="4727" y="1"/>
                </a:cubicBezTo>
                <a:cubicBezTo>
                  <a:pt x="4725" y="1"/>
                  <a:pt x="4722" y="1"/>
                  <a:pt x="4719" y="1"/>
                </a:cubicBezTo>
                <a:close/>
              </a:path>
            </a:pathLst>
          </a:custGeom>
          <a:solidFill>
            <a:srgbClr val="F7CE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5" name="Google Shape;3345;p40"/>
          <p:cNvSpPr txBox="1">
            <a:spLocks noGrp="1"/>
          </p:cNvSpPr>
          <p:nvPr>
            <p:ph type="title"/>
          </p:nvPr>
        </p:nvSpPr>
        <p:spPr>
          <a:xfrm>
            <a:off x="3895300" y="1793915"/>
            <a:ext cx="4008300" cy="15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5400"/>
              <a:t>CD</a:t>
            </a:r>
            <a:br>
              <a:rPr lang="en" sz="5400"/>
            </a:br>
            <a:r>
              <a:rPr lang="en" sz="5400"/>
              <a:t> Pipeline</a:t>
            </a:r>
            <a:endParaRPr lang="en-US" sz="5400"/>
          </a:p>
        </p:txBody>
      </p:sp>
      <p:grpSp>
        <p:nvGrpSpPr>
          <p:cNvPr id="3347" name="Google Shape;3347;p40"/>
          <p:cNvGrpSpPr/>
          <p:nvPr/>
        </p:nvGrpSpPr>
        <p:grpSpPr>
          <a:xfrm flipH="1">
            <a:off x="-1144543" y="3161297"/>
            <a:ext cx="2818806" cy="2814749"/>
            <a:chOff x="6038481" y="1818583"/>
            <a:chExt cx="1508512" cy="1506341"/>
          </a:xfrm>
        </p:grpSpPr>
        <p:sp>
          <p:nvSpPr>
            <p:cNvPr id="3348" name="Google Shape;3348;p40"/>
            <p:cNvSpPr/>
            <p:nvPr/>
          </p:nvSpPr>
          <p:spPr>
            <a:xfrm>
              <a:off x="6038481" y="1818583"/>
              <a:ext cx="1508512" cy="1506341"/>
            </a:xfrm>
            <a:custGeom>
              <a:avLst/>
              <a:gdLst/>
              <a:ahLst/>
              <a:cxnLst/>
              <a:rect l="l" t="t" r="r" b="b"/>
              <a:pathLst>
                <a:path w="41686" h="41626" extrusionOk="0">
                  <a:moveTo>
                    <a:pt x="20870" y="1"/>
                  </a:moveTo>
                  <a:cubicBezTo>
                    <a:pt x="20292" y="1"/>
                    <a:pt x="19713" y="25"/>
                    <a:pt x="19133" y="73"/>
                  </a:cubicBezTo>
                  <a:cubicBezTo>
                    <a:pt x="17864" y="177"/>
                    <a:pt x="16581" y="406"/>
                    <a:pt x="15325" y="755"/>
                  </a:cubicBezTo>
                  <a:cubicBezTo>
                    <a:pt x="14139" y="1080"/>
                    <a:pt x="12947" y="1532"/>
                    <a:pt x="11779" y="2096"/>
                  </a:cubicBezTo>
                  <a:cubicBezTo>
                    <a:pt x="10642" y="2641"/>
                    <a:pt x="9527" y="3316"/>
                    <a:pt x="8467" y="4103"/>
                  </a:cubicBezTo>
                  <a:cubicBezTo>
                    <a:pt x="7952" y="4483"/>
                    <a:pt x="7440" y="4902"/>
                    <a:pt x="6947" y="5345"/>
                  </a:cubicBezTo>
                  <a:cubicBezTo>
                    <a:pt x="6743" y="5527"/>
                    <a:pt x="6529" y="5728"/>
                    <a:pt x="6295" y="5959"/>
                  </a:cubicBezTo>
                  <a:cubicBezTo>
                    <a:pt x="6187" y="6066"/>
                    <a:pt x="6080" y="6177"/>
                    <a:pt x="5975" y="6287"/>
                  </a:cubicBezTo>
                  <a:cubicBezTo>
                    <a:pt x="5920" y="6345"/>
                    <a:pt x="5868" y="6405"/>
                    <a:pt x="5813" y="6463"/>
                  </a:cubicBezTo>
                  <a:cubicBezTo>
                    <a:pt x="5761" y="6521"/>
                    <a:pt x="5717" y="6581"/>
                    <a:pt x="5675" y="6645"/>
                  </a:cubicBezTo>
                  <a:lnTo>
                    <a:pt x="5653" y="6675"/>
                  </a:lnTo>
                  <a:cubicBezTo>
                    <a:pt x="5560" y="6780"/>
                    <a:pt x="5469" y="6884"/>
                    <a:pt x="5375" y="6989"/>
                  </a:cubicBezTo>
                  <a:cubicBezTo>
                    <a:pt x="5359" y="7008"/>
                    <a:pt x="5345" y="7033"/>
                    <a:pt x="5337" y="7058"/>
                  </a:cubicBezTo>
                  <a:cubicBezTo>
                    <a:pt x="4811" y="7655"/>
                    <a:pt x="4310" y="8294"/>
                    <a:pt x="3847" y="8955"/>
                  </a:cubicBezTo>
                  <a:cubicBezTo>
                    <a:pt x="3123" y="9990"/>
                    <a:pt x="2481" y="11127"/>
                    <a:pt x="1942" y="12336"/>
                  </a:cubicBezTo>
                  <a:cubicBezTo>
                    <a:pt x="890" y="14679"/>
                    <a:pt x="287" y="17184"/>
                    <a:pt x="144" y="19781"/>
                  </a:cubicBezTo>
                  <a:cubicBezTo>
                    <a:pt x="1" y="22349"/>
                    <a:pt x="372" y="25028"/>
                    <a:pt x="1218" y="27526"/>
                  </a:cubicBezTo>
                  <a:cubicBezTo>
                    <a:pt x="1620" y="28712"/>
                    <a:pt x="2146" y="29888"/>
                    <a:pt x="2784" y="31028"/>
                  </a:cubicBezTo>
                  <a:cubicBezTo>
                    <a:pt x="3401" y="32137"/>
                    <a:pt x="4150" y="33217"/>
                    <a:pt x="5009" y="34241"/>
                  </a:cubicBezTo>
                  <a:cubicBezTo>
                    <a:pt x="6661" y="36215"/>
                    <a:pt x="8663" y="37848"/>
                    <a:pt x="10959" y="39100"/>
                  </a:cubicBezTo>
                  <a:cubicBezTo>
                    <a:pt x="12074" y="39709"/>
                    <a:pt x="13283" y="40224"/>
                    <a:pt x="14555" y="40631"/>
                  </a:cubicBezTo>
                  <a:cubicBezTo>
                    <a:pt x="14838" y="40722"/>
                    <a:pt x="15122" y="40807"/>
                    <a:pt x="15408" y="40885"/>
                  </a:cubicBezTo>
                  <a:cubicBezTo>
                    <a:pt x="16355" y="41143"/>
                    <a:pt x="17346" y="41339"/>
                    <a:pt x="18357" y="41466"/>
                  </a:cubicBezTo>
                  <a:cubicBezTo>
                    <a:pt x="19196" y="41572"/>
                    <a:pt x="20041" y="41625"/>
                    <a:pt x="20887" y="41625"/>
                  </a:cubicBezTo>
                  <a:cubicBezTo>
                    <a:pt x="22596" y="41625"/>
                    <a:pt x="24312" y="41408"/>
                    <a:pt x="26014" y="40975"/>
                  </a:cubicBezTo>
                  <a:cubicBezTo>
                    <a:pt x="28481" y="40348"/>
                    <a:pt x="30807" y="39268"/>
                    <a:pt x="32930" y="37765"/>
                  </a:cubicBezTo>
                  <a:cubicBezTo>
                    <a:pt x="35036" y="36273"/>
                    <a:pt x="36834" y="34406"/>
                    <a:pt x="38274" y="32220"/>
                  </a:cubicBezTo>
                  <a:cubicBezTo>
                    <a:pt x="38965" y="31171"/>
                    <a:pt x="39574" y="30012"/>
                    <a:pt x="40088" y="28776"/>
                  </a:cubicBezTo>
                  <a:cubicBezTo>
                    <a:pt x="40579" y="27597"/>
                    <a:pt x="40964" y="26339"/>
                    <a:pt x="41237" y="25037"/>
                  </a:cubicBezTo>
                  <a:cubicBezTo>
                    <a:pt x="41498" y="23773"/>
                    <a:pt x="41644" y="22460"/>
                    <a:pt x="41663" y="21130"/>
                  </a:cubicBezTo>
                  <a:cubicBezTo>
                    <a:pt x="41685" y="19882"/>
                    <a:pt x="41581" y="18594"/>
                    <a:pt x="41358" y="17294"/>
                  </a:cubicBezTo>
                  <a:cubicBezTo>
                    <a:pt x="41140" y="16033"/>
                    <a:pt x="40796" y="14770"/>
                    <a:pt x="40336" y="13536"/>
                  </a:cubicBezTo>
                  <a:cubicBezTo>
                    <a:pt x="39890" y="12344"/>
                    <a:pt x="39340" y="11193"/>
                    <a:pt x="38695" y="10108"/>
                  </a:cubicBezTo>
                  <a:cubicBezTo>
                    <a:pt x="38062" y="9040"/>
                    <a:pt x="37310" y="8010"/>
                    <a:pt x="36460" y="7038"/>
                  </a:cubicBezTo>
                  <a:cubicBezTo>
                    <a:pt x="36058" y="6579"/>
                    <a:pt x="35614" y="6119"/>
                    <a:pt x="35102" y="5631"/>
                  </a:cubicBezTo>
                  <a:cubicBezTo>
                    <a:pt x="34667" y="5221"/>
                    <a:pt x="34183" y="4805"/>
                    <a:pt x="33618" y="4365"/>
                  </a:cubicBezTo>
                  <a:cubicBezTo>
                    <a:pt x="31600" y="2785"/>
                    <a:pt x="29287" y="1603"/>
                    <a:pt x="26743" y="849"/>
                  </a:cubicBezTo>
                  <a:cubicBezTo>
                    <a:pt x="26603" y="808"/>
                    <a:pt x="26462" y="769"/>
                    <a:pt x="26325" y="731"/>
                  </a:cubicBezTo>
                  <a:cubicBezTo>
                    <a:pt x="24541" y="244"/>
                    <a:pt x="22713" y="1"/>
                    <a:pt x="20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40"/>
            <p:cNvSpPr/>
            <p:nvPr/>
          </p:nvSpPr>
          <p:spPr>
            <a:xfrm>
              <a:off x="7074388" y="2081451"/>
              <a:ext cx="471125" cy="859598"/>
            </a:xfrm>
            <a:custGeom>
              <a:avLst/>
              <a:gdLst/>
              <a:ahLst/>
              <a:cxnLst/>
              <a:rect l="l" t="t" r="r" b="b"/>
              <a:pathLst>
                <a:path w="13019" h="23754" extrusionOk="0">
                  <a:moveTo>
                    <a:pt x="7969" y="0"/>
                  </a:moveTo>
                  <a:cubicBezTo>
                    <a:pt x="7955" y="3"/>
                    <a:pt x="7941" y="6"/>
                    <a:pt x="7927" y="8"/>
                  </a:cubicBezTo>
                  <a:lnTo>
                    <a:pt x="7924" y="8"/>
                  </a:lnTo>
                  <a:cubicBezTo>
                    <a:pt x="7591" y="91"/>
                    <a:pt x="7322" y="179"/>
                    <a:pt x="7079" y="284"/>
                  </a:cubicBezTo>
                  <a:cubicBezTo>
                    <a:pt x="6812" y="402"/>
                    <a:pt x="6592" y="512"/>
                    <a:pt x="6385" y="639"/>
                  </a:cubicBezTo>
                  <a:cubicBezTo>
                    <a:pt x="5893" y="936"/>
                    <a:pt x="5447" y="1344"/>
                    <a:pt x="5100" y="1815"/>
                  </a:cubicBezTo>
                  <a:cubicBezTo>
                    <a:pt x="4929" y="2040"/>
                    <a:pt x="4780" y="2272"/>
                    <a:pt x="4637" y="2514"/>
                  </a:cubicBezTo>
                  <a:cubicBezTo>
                    <a:pt x="4508" y="2734"/>
                    <a:pt x="4406" y="2971"/>
                    <a:pt x="4304" y="3213"/>
                  </a:cubicBezTo>
                  <a:cubicBezTo>
                    <a:pt x="4243" y="3354"/>
                    <a:pt x="4186" y="3497"/>
                    <a:pt x="4139" y="3643"/>
                  </a:cubicBezTo>
                  <a:cubicBezTo>
                    <a:pt x="4051" y="3904"/>
                    <a:pt x="3996" y="4191"/>
                    <a:pt x="3971" y="4513"/>
                  </a:cubicBezTo>
                  <a:cubicBezTo>
                    <a:pt x="3952" y="4802"/>
                    <a:pt x="3979" y="5091"/>
                    <a:pt x="4015" y="5361"/>
                  </a:cubicBezTo>
                  <a:cubicBezTo>
                    <a:pt x="4097" y="6033"/>
                    <a:pt x="4337" y="6677"/>
                    <a:pt x="4571" y="7296"/>
                  </a:cubicBezTo>
                  <a:lnTo>
                    <a:pt x="4662" y="7539"/>
                  </a:lnTo>
                  <a:cubicBezTo>
                    <a:pt x="4808" y="7935"/>
                    <a:pt x="4926" y="8288"/>
                    <a:pt x="5025" y="8612"/>
                  </a:cubicBezTo>
                  <a:lnTo>
                    <a:pt x="5047" y="8687"/>
                  </a:lnTo>
                  <a:cubicBezTo>
                    <a:pt x="5138" y="8990"/>
                    <a:pt x="5232" y="9304"/>
                    <a:pt x="5292" y="9623"/>
                  </a:cubicBezTo>
                  <a:cubicBezTo>
                    <a:pt x="5303" y="9744"/>
                    <a:pt x="5306" y="9846"/>
                    <a:pt x="5301" y="9940"/>
                  </a:cubicBezTo>
                  <a:cubicBezTo>
                    <a:pt x="5276" y="10072"/>
                    <a:pt x="5243" y="10198"/>
                    <a:pt x="5196" y="10328"/>
                  </a:cubicBezTo>
                  <a:cubicBezTo>
                    <a:pt x="5133" y="10457"/>
                    <a:pt x="5064" y="10576"/>
                    <a:pt x="4987" y="10683"/>
                  </a:cubicBezTo>
                  <a:cubicBezTo>
                    <a:pt x="4645" y="11085"/>
                    <a:pt x="4216" y="11426"/>
                    <a:pt x="3841" y="11713"/>
                  </a:cubicBezTo>
                  <a:cubicBezTo>
                    <a:pt x="3439" y="12013"/>
                    <a:pt x="2982" y="12351"/>
                    <a:pt x="2561" y="12712"/>
                  </a:cubicBezTo>
                  <a:cubicBezTo>
                    <a:pt x="2382" y="12866"/>
                    <a:pt x="2206" y="13026"/>
                    <a:pt x="2030" y="13183"/>
                  </a:cubicBezTo>
                  <a:cubicBezTo>
                    <a:pt x="1834" y="13356"/>
                    <a:pt x="1658" y="13513"/>
                    <a:pt x="1496" y="13690"/>
                  </a:cubicBezTo>
                  <a:cubicBezTo>
                    <a:pt x="1105" y="14108"/>
                    <a:pt x="785" y="14551"/>
                    <a:pt x="540" y="15000"/>
                  </a:cubicBezTo>
                  <a:cubicBezTo>
                    <a:pt x="257" y="15523"/>
                    <a:pt x="146" y="16090"/>
                    <a:pt x="78" y="16575"/>
                  </a:cubicBezTo>
                  <a:cubicBezTo>
                    <a:pt x="39" y="16870"/>
                    <a:pt x="17" y="17093"/>
                    <a:pt x="9" y="17302"/>
                  </a:cubicBezTo>
                  <a:cubicBezTo>
                    <a:pt x="1" y="17506"/>
                    <a:pt x="1" y="17676"/>
                    <a:pt x="14" y="17852"/>
                  </a:cubicBezTo>
                  <a:cubicBezTo>
                    <a:pt x="39" y="18142"/>
                    <a:pt x="113" y="18420"/>
                    <a:pt x="240" y="18700"/>
                  </a:cubicBezTo>
                  <a:cubicBezTo>
                    <a:pt x="466" y="19204"/>
                    <a:pt x="816" y="19661"/>
                    <a:pt x="1124" y="20041"/>
                  </a:cubicBezTo>
                  <a:cubicBezTo>
                    <a:pt x="1278" y="20229"/>
                    <a:pt x="1427" y="20397"/>
                    <a:pt x="1573" y="20548"/>
                  </a:cubicBezTo>
                  <a:cubicBezTo>
                    <a:pt x="1708" y="20688"/>
                    <a:pt x="1867" y="20823"/>
                    <a:pt x="2090" y="20986"/>
                  </a:cubicBezTo>
                  <a:cubicBezTo>
                    <a:pt x="2250" y="21104"/>
                    <a:pt x="2415" y="21214"/>
                    <a:pt x="2578" y="21327"/>
                  </a:cubicBezTo>
                  <a:cubicBezTo>
                    <a:pt x="2754" y="21446"/>
                    <a:pt x="2930" y="21567"/>
                    <a:pt x="3104" y="21693"/>
                  </a:cubicBezTo>
                  <a:cubicBezTo>
                    <a:pt x="3459" y="21977"/>
                    <a:pt x="3836" y="22285"/>
                    <a:pt x="4175" y="22624"/>
                  </a:cubicBezTo>
                  <a:cubicBezTo>
                    <a:pt x="4689" y="23142"/>
                    <a:pt x="5157" y="23469"/>
                    <a:pt x="5650" y="23648"/>
                  </a:cubicBezTo>
                  <a:cubicBezTo>
                    <a:pt x="5694" y="23662"/>
                    <a:pt x="5738" y="23678"/>
                    <a:pt x="5782" y="23689"/>
                  </a:cubicBezTo>
                  <a:cubicBezTo>
                    <a:pt x="5890" y="23720"/>
                    <a:pt x="6000" y="23739"/>
                    <a:pt x="6135" y="23750"/>
                  </a:cubicBezTo>
                  <a:cubicBezTo>
                    <a:pt x="6161" y="23753"/>
                    <a:pt x="6188" y="23754"/>
                    <a:pt x="6214" y="23754"/>
                  </a:cubicBezTo>
                  <a:cubicBezTo>
                    <a:pt x="6332" y="23754"/>
                    <a:pt x="6453" y="23731"/>
                    <a:pt x="6570" y="23709"/>
                  </a:cubicBezTo>
                  <a:lnTo>
                    <a:pt x="6639" y="23695"/>
                  </a:lnTo>
                  <a:cubicBezTo>
                    <a:pt x="6798" y="23665"/>
                    <a:pt x="6955" y="23601"/>
                    <a:pt x="7112" y="23533"/>
                  </a:cubicBezTo>
                  <a:cubicBezTo>
                    <a:pt x="7297" y="23450"/>
                    <a:pt x="7476" y="23354"/>
                    <a:pt x="7657" y="23232"/>
                  </a:cubicBezTo>
                  <a:cubicBezTo>
                    <a:pt x="8057" y="22971"/>
                    <a:pt x="8404" y="22657"/>
                    <a:pt x="8684" y="22299"/>
                  </a:cubicBezTo>
                  <a:cubicBezTo>
                    <a:pt x="9075" y="21801"/>
                    <a:pt x="9389" y="21333"/>
                    <a:pt x="9643" y="20865"/>
                  </a:cubicBezTo>
                  <a:cubicBezTo>
                    <a:pt x="9866" y="20457"/>
                    <a:pt x="10047" y="20025"/>
                    <a:pt x="10221" y="19604"/>
                  </a:cubicBezTo>
                  <a:lnTo>
                    <a:pt x="10323" y="19353"/>
                  </a:lnTo>
                  <a:cubicBezTo>
                    <a:pt x="10402" y="19188"/>
                    <a:pt x="10482" y="19028"/>
                    <a:pt x="10587" y="18879"/>
                  </a:cubicBezTo>
                  <a:cubicBezTo>
                    <a:pt x="10617" y="18846"/>
                    <a:pt x="10647" y="18816"/>
                    <a:pt x="10681" y="18786"/>
                  </a:cubicBezTo>
                  <a:cubicBezTo>
                    <a:pt x="10747" y="18747"/>
                    <a:pt x="10813" y="18714"/>
                    <a:pt x="10879" y="18684"/>
                  </a:cubicBezTo>
                  <a:lnTo>
                    <a:pt x="10983" y="18645"/>
                  </a:lnTo>
                  <a:cubicBezTo>
                    <a:pt x="11157" y="18582"/>
                    <a:pt x="11339" y="18519"/>
                    <a:pt x="11504" y="18436"/>
                  </a:cubicBezTo>
                  <a:cubicBezTo>
                    <a:pt x="11694" y="18337"/>
                    <a:pt x="11873" y="18230"/>
                    <a:pt x="12049" y="18100"/>
                  </a:cubicBezTo>
                  <a:cubicBezTo>
                    <a:pt x="12242" y="17960"/>
                    <a:pt x="12407" y="17811"/>
                    <a:pt x="12550" y="17643"/>
                  </a:cubicBezTo>
                  <a:cubicBezTo>
                    <a:pt x="12567" y="17624"/>
                    <a:pt x="12580" y="17607"/>
                    <a:pt x="12594" y="17588"/>
                  </a:cubicBezTo>
                  <a:cubicBezTo>
                    <a:pt x="12823" y="16440"/>
                    <a:pt x="12957" y="15275"/>
                    <a:pt x="12996" y="14108"/>
                  </a:cubicBezTo>
                  <a:cubicBezTo>
                    <a:pt x="12996" y="14103"/>
                    <a:pt x="12996" y="14097"/>
                    <a:pt x="12999" y="14094"/>
                  </a:cubicBezTo>
                  <a:cubicBezTo>
                    <a:pt x="12999" y="14069"/>
                    <a:pt x="12999" y="14050"/>
                    <a:pt x="12999" y="14025"/>
                  </a:cubicBezTo>
                  <a:cubicBezTo>
                    <a:pt x="13018" y="13414"/>
                    <a:pt x="13010" y="12803"/>
                    <a:pt x="12977" y="12192"/>
                  </a:cubicBezTo>
                  <a:lnTo>
                    <a:pt x="12977" y="12189"/>
                  </a:lnTo>
                  <a:cubicBezTo>
                    <a:pt x="12977" y="12189"/>
                    <a:pt x="12974" y="12186"/>
                    <a:pt x="12974" y="12186"/>
                  </a:cubicBezTo>
                  <a:lnTo>
                    <a:pt x="12977" y="12186"/>
                  </a:lnTo>
                  <a:lnTo>
                    <a:pt x="12977" y="12183"/>
                  </a:lnTo>
                  <a:lnTo>
                    <a:pt x="12977" y="12181"/>
                  </a:lnTo>
                  <a:lnTo>
                    <a:pt x="12974" y="12181"/>
                  </a:lnTo>
                  <a:lnTo>
                    <a:pt x="12974" y="12178"/>
                  </a:lnTo>
                  <a:lnTo>
                    <a:pt x="12974" y="12175"/>
                  </a:lnTo>
                  <a:cubicBezTo>
                    <a:pt x="12974" y="12170"/>
                    <a:pt x="12974" y="12167"/>
                    <a:pt x="12974" y="12161"/>
                  </a:cubicBezTo>
                  <a:cubicBezTo>
                    <a:pt x="12974" y="12159"/>
                    <a:pt x="12974" y="12159"/>
                    <a:pt x="12974" y="12159"/>
                  </a:cubicBezTo>
                  <a:lnTo>
                    <a:pt x="12974" y="12156"/>
                  </a:lnTo>
                  <a:lnTo>
                    <a:pt x="12974" y="12153"/>
                  </a:lnTo>
                  <a:cubicBezTo>
                    <a:pt x="12974" y="12150"/>
                    <a:pt x="12974" y="12148"/>
                    <a:pt x="12974" y="12148"/>
                  </a:cubicBezTo>
                  <a:lnTo>
                    <a:pt x="12974" y="12142"/>
                  </a:lnTo>
                  <a:cubicBezTo>
                    <a:pt x="12974" y="12139"/>
                    <a:pt x="12974" y="12137"/>
                    <a:pt x="12974" y="12137"/>
                  </a:cubicBezTo>
                  <a:cubicBezTo>
                    <a:pt x="12875" y="10702"/>
                    <a:pt x="12630" y="9281"/>
                    <a:pt x="12247" y="7899"/>
                  </a:cubicBezTo>
                  <a:cubicBezTo>
                    <a:pt x="12244" y="7894"/>
                    <a:pt x="12244" y="7888"/>
                    <a:pt x="12242" y="7883"/>
                  </a:cubicBezTo>
                  <a:cubicBezTo>
                    <a:pt x="12231" y="7839"/>
                    <a:pt x="12217" y="7795"/>
                    <a:pt x="12203" y="7748"/>
                  </a:cubicBezTo>
                  <a:cubicBezTo>
                    <a:pt x="12198" y="7723"/>
                    <a:pt x="12189" y="7701"/>
                    <a:pt x="12184" y="7676"/>
                  </a:cubicBezTo>
                  <a:cubicBezTo>
                    <a:pt x="12176" y="7652"/>
                    <a:pt x="12167" y="7627"/>
                    <a:pt x="12162" y="7602"/>
                  </a:cubicBezTo>
                  <a:cubicBezTo>
                    <a:pt x="12154" y="7569"/>
                    <a:pt x="12143" y="7539"/>
                    <a:pt x="12134" y="7508"/>
                  </a:cubicBezTo>
                  <a:cubicBezTo>
                    <a:pt x="12129" y="7489"/>
                    <a:pt x="12123" y="7467"/>
                    <a:pt x="12115" y="7448"/>
                  </a:cubicBezTo>
                  <a:cubicBezTo>
                    <a:pt x="12109" y="7423"/>
                    <a:pt x="12101" y="7398"/>
                    <a:pt x="12093" y="7373"/>
                  </a:cubicBezTo>
                  <a:cubicBezTo>
                    <a:pt x="12085" y="7343"/>
                    <a:pt x="12074" y="7313"/>
                    <a:pt x="12065" y="7283"/>
                  </a:cubicBezTo>
                  <a:cubicBezTo>
                    <a:pt x="12063" y="7269"/>
                    <a:pt x="12054" y="7255"/>
                    <a:pt x="12052" y="7239"/>
                  </a:cubicBezTo>
                  <a:cubicBezTo>
                    <a:pt x="12038" y="7197"/>
                    <a:pt x="12024" y="7156"/>
                    <a:pt x="12013" y="7115"/>
                  </a:cubicBezTo>
                  <a:cubicBezTo>
                    <a:pt x="12013" y="7112"/>
                    <a:pt x="12010" y="7112"/>
                    <a:pt x="12010" y="7109"/>
                  </a:cubicBezTo>
                  <a:cubicBezTo>
                    <a:pt x="11997" y="7068"/>
                    <a:pt x="11983" y="7027"/>
                    <a:pt x="11972" y="6988"/>
                  </a:cubicBezTo>
                  <a:lnTo>
                    <a:pt x="11972" y="6985"/>
                  </a:lnTo>
                  <a:cubicBezTo>
                    <a:pt x="11925" y="6848"/>
                    <a:pt x="11875" y="6710"/>
                    <a:pt x="11829" y="6575"/>
                  </a:cubicBezTo>
                  <a:cubicBezTo>
                    <a:pt x="11826" y="6570"/>
                    <a:pt x="11823" y="6561"/>
                    <a:pt x="11820" y="6556"/>
                  </a:cubicBezTo>
                  <a:lnTo>
                    <a:pt x="11774" y="6429"/>
                  </a:lnTo>
                  <a:cubicBezTo>
                    <a:pt x="11768" y="6410"/>
                    <a:pt x="11760" y="6388"/>
                    <a:pt x="11752" y="6369"/>
                  </a:cubicBezTo>
                  <a:cubicBezTo>
                    <a:pt x="11741" y="6338"/>
                    <a:pt x="11730" y="6311"/>
                    <a:pt x="11719" y="6283"/>
                  </a:cubicBezTo>
                  <a:cubicBezTo>
                    <a:pt x="11707" y="6250"/>
                    <a:pt x="11694" y="6217"/>
                    <a:pt x="11683" y="6184"/>
                  </a:cubicBezTo>
                  <a:cubicBezTo>
                    <a:pt x="11674" y="6168"/>
                    <a:pt x="11669" y="6151"/>
                    <a:pt x="11663" y="6137"/>
                  </a:cubicBezTo>
                  <a:cubicBezTo>
                    <a:pt x="11647" y="6090"/>
                    <a:pt x="11628" y="6046"/>
                    <a:pt x="11611" y="6000"/>
                  </a:cubicBezTo>
                  <a:cubicBezTo>
                    <a:pt x="11608" y="5994"/>
                    <a:pt x="11608" y="5991"/>
                    <a:pt x="11606" y="5989"/>
                  </a:cubicBezTo>
                  <a:cubicBezTo>
                    <a:pt x="11523" y="5782"/>
                    <a:pt x="11438" y="5576"/>
                    <a:pt x="11350" y="5369"/>
                  </a:cubicBezTo>
                  <a:cubicBezTo>
                    <a:pt x="11347" y="5366"/>
                    <a:pt x="11344" y="5361"/>
                    <a:pt x="11344" y="5355"/>
                  </a:cubicBezTo>
                  <a:cubicBezTo>
                    <a:pt x="11325" y="5309"/>
                    <a:pt x="11306" y="5264"/>
                    <a:pt x="11283" y="5218"/>
                  </a:cubicBezTo>
                  <a:cubicBezTo>
                    <a:pt x="11278" y="5207"/>
                    <a:pt x="11272" y="5190"/>
                    <a:pt x="11267" y="5176"/>
                  </a:cubicBezTo>
                  <a:cubicBezTo>
                    <a:pt x="11248" y="5141"/>
                    <a:pt x="11234" y="5105"/>
                    <a:pt x="11217" y="5066"/>
                  </a:cubicBezTo>
                  <a:cubicBezTo>
                    <a:pt x="11209" y="5050"/>
                    <a:pt x="11201" y="5033"/>
                    <a:pt x="11193" y="5017"/>
                  </a:cubicBezTo>
                  <a:cubicBezTo>
                    <a:pt x="11179" y="4984"/>
                    <a:pt x="11162" y="4948"/>
                    <a:pt x="11149" y="4915"/>
                  </a:cubicBezTo>
                  <a:cubicBezTo>
                    <a:pt x="11140" y="4896"/>
                    <a:pt x="11129" y="4879"/>
                    <a:pt x="11121" y="4860"/>
                  </a:cubicBezTo>
                  <a:cubicBezTo>
                    <a:pt x="11107" y="4827"/>
                    <a:pt x="11091" y="4796"/>
                    <a:pt x="11077" y="4763"/>
                  </a:cubicBezTo>
                  <a:cubicBezTo>
                    <a:pt x="11066" y="4744"/>
                    <a:pt x="11058" y="4725"/>
                    <a:pt x="11049" y="4703"/>
                  </a:cubicBezTo>
                  <a:cubicBezTo>
                    <a:pt x="11033" y="4672"/>
                    <a:pt x="11019" y="4642"/>
                    <a:pt x="11005" y="4615"/>
                  </a:cubicBezTo>
                  <a:cubicBezTo>
                    <a:pt x="10994" y="4593"/>
                    <a:pt x="10983" y="4571"/>
                    <a:pt x="10975" y="4551"/>
                  </a:cubicBezTo>
                  <a:cubicBezTo>
                    <a:pt x="10961" y="4521"/>
                    <a:pt x="10948" y="4491"/>
                    <a:pt x="10931" y="4463"/>
                  </a:cubicBezTo>
                  <a:cubicBezTo>
                    <a:pt x="10923" y="4441"/>
                    <a:pt x="10912" y="4422"/>
                    <a:pt x="10901" y="4400"/>
                  </a:cubicBezTo>
                  <a:cubicBezTo>
                    <a:pt x="10887" y="4372"/>
                    <a:pt x="10873" y="4342"/>
                    <a:pt x="10859" y="4315"/>
                  </a:cubicBezTo>
                  <a:cubicBezTo>
                    <a:pt x="10848" y="4293"/>
                    <a:pt x="10837" y="4271"/>
                    <a:pt x="10826" y="4251"/>
                  </a:cubicBezTo>
                  <a:cubicBezTo>
                    <a:pt x="10813" y="4221"/>
                    <a:pt x="10799" y="4193"/>
                    <a:pt x="10782" y="4163"/>
                  </a:cubicBezTo>
                  <a:cubicBezTo>
                    <a:pt x="10774" y="4144"/>
                    <a:pt x="10763" y="4127"/>
                    <a:pt x="10752" y="4105"/>
                  </a:cubicBezTo>
                  <a:cubicBezTo>
                    <a:pt x="10738" y="4075"/>
                    <a:pt x="10722" y="4045"/>
                    <a:pt x="10705" y="4012"/>
                  </a:cubicBezTo>
                  <a:cubicBezTo>
                    <a:pt x="10697" y="3995"/>
                    <a:pt x="10689" y="3979"/>
                    <a:pt x="10681" y="3962"/>
                  </a:cubicBezTo>
                  <a:cubicBezTo>
                    <a:pt x="10661" y="3929"/>
                    <a:pt x="10645" y="3896"/>
                    <a:pt x="10628" y="3866"/>
                  </a:cubicBezTo>
                  <a:cubicBezTo>
                    <a:pt x="10620" y="3849"/>
                    <a:pt x="10612" y="3833"/>
                    <a:pt x="10603" y="3819"/>
                  </a:cubicBezTo>
                  <a:cubicBezTo>
                    <a:pt x="10584" y="3783"/>
                    <a:pt x="10568" y="3750"/>
                    <a:pt x="10548" y="3714"/>
                  </a:cubicBezTo>
                  <a:cubicBezTo>
                    <a:pt x="10540" y="3703"/>
                    <a:pt x="10535" y="3690"/>
                    <a:pt x="10529" y="3679"/>
                  </a:cubicBezTo>
                  <a:cubicBezTo>
                    <a:pt x="10507" y="3640"/>
                    <a:pt x="10488" y="3604"/>
                    <a:pt x="10469" y="3566"/>
                  </a:cubicBezTo>
                  <a:cubicBezTo>
                    <a:pt x="10463" y="3557"/>
                    <a:pt x="10455" y="3546"/>
                    <a:pt x="10449" y="3535"/>
                  </a:cubicBezTo>
                  <a:cubicBezTo>
                    <a:pt x="10430" y="3497"/>
                    <a:pt x="10408" y="3458"/>
                    <a:pt x="10386" y="3417"/>
                  </a:cubicBezTo>
                  <a:cubicBezTo>
                    <a:pt x="10380" y="3409"/>
                    <a:pt x="10375" y="3403"/>
                    <a:pt x="10372" y="3395"/>
                  </a:cubicBezTo>
                  <a:cubicBezTo>
                    <a:pt x="10347" y="3354"/>
                    <a:pt x="10325" y="3310"/>
                    <a:pt x="10301" y="3268"/>
                  </a:cubicBezTo>
                  <a:cubicBezTo>
                    <a:pt x="10301" y="3266"/>
                    <a:pt x="10295" y="3263"/>
                    <a:pt x="10292" y="3257"/>
                  </a:cubicBezTo>
                  <a:cubicBezTo>
                    <a:pt x="10268" y="3210"/>
                    <a:pt x="10243" y="3166"/>
                    <a:pt x="10215" y="3120"/>
                  </a:cubicBezTo>
                  <a:lnTo>
                    <a:pt x="10212" y="3120"/>
                  </a:lnTo>
                  <a:cubicBezTo>
                    <a:pt x="10056" y="2844"/>
                    <a:pt x="9888" y="2572"/>
                    <a:pt x="9717" y="2305"/>
                  </a:cubicBezTo>
                  <a:cubicBezTo>
                    <a:pt x="9706" y="2288"/>
                    <a:pt x="9695" y="2272"/>
                    <a:pt x="9684" y="2255"/>
                  </a:cubicBezTo>
                  <a:cubicBezTo>
                    <a:pt x="9667" y="2230"/>
                    <a:pt x="9654" y="2208"/>
                    <a:pt x="9637" y="2186"/>
                  </a:cubicBezTo>
                  <a:cubicBezTo>
                    <a:pt x="9618" y="2159"/>
                    <a:pt x="9601" y="2131"/>
                    <a:pt x="9582" y="2104"/>
                  </a:cubicBezTo>
                  <a:cubicBezTo>
                    <a:pt x="9563" y="2073"/>
                    <a:pt x="9541" y="2043"/>
                    <a:pt x="9521" y="2013"/>
                  </a:cubicBezTo>
                  <a:cubicBezTo>
                    <a:pt x="9502" y="1988"/>
                    <a:pt x="9486" y="1963"/>
                    <a:pt x="9469" y="1938"/>
                  </a:cubicBezTo>
                  <a:cubicBezTo>
                    <a:pt x="9455" y="1916"/>
                    <a:pt x="9439" y="1894"/>
                    <a:pt x="9425" y="1870"/>
                  </a:cubicBezTo>
                  <a:cubicBezTo>
                    <a:pt x="9409" y="1850"/>
                    <a:pt x="9395" y="1831"/>
                    <a:pt x="9381" y="1812"/>
                  </a:cubicBezTo>
                  <a:cubicBezTo>
                    <a:pt x="9364" y="1790"/>
                    <a:pt x="9351" y="1768"/>
                    <a:pt x="9334" y="1746"/>
                  </a:cubicBezTo>
                  <a:cubicBezTo>
                    <a:pt x="9331" y="1740"/>
                    <a:pt x="9329" y="1735"/>
                    <a:pt x="9323" y="1729"/>
                  </a:cubicBezTo>
                  <a:cubicBezTo>
                    <a:pt x="9307" y="1702"/>
                    <a:pt x="9287" y="1677"/>
                    <a:pt x="9268" y="1649"/>
                  </a:cubicBezTo>
                  <a:cubicBezTo>
                    <a:pt x="9260" y="1638"/>
                    <a:pt x="9252" y="1625"/>
                    <a:pt x="9243" y="1616"/>
                  </a:cubicBezTo>
                  <a:cubicBezTo>
                    <a:pt x="9230" y="1594"/>
                    <a:pt x="9216" y="1575"/>
                    <a:pt x="9199" y="1556"/>
                  </a:cubicBezTo>
                  <a:cubicBezTo>
                    <a:pt x="9188" y="1539"/>
                    <a:pt x="9174" y="1520"/>
                    <a:pt x="9163" y="1503"/>
                  </a:cubicBezTo>
                  <a:cubicBezTo>
                    <a:pt x="9152" y="1492"/>
                    <a:pt x="9144" y="1479"/>
                    <a:pt x="9136" y="1465"/>
                  </a:cubicBezTo>
                  <a:cubicBezTo>
                    <a:pt x="9119" y="1443"/>
                    <a:pt x="9103" y="1418"/>
                    <a:pt x="9086" y="1396"/>
                  </a:cubicBezTo>
                  <a:cubicBezTo>
                    <a:pt x="9084" y="1393"/>
                    <a:pt x="9078" y="1388"/>
                    <a:pt x="9075" y="1382"/>
                  </a:cubicBezTo>
                  <a:cubicBezTo>
                    <a:pt x="8726" y="909"/>
                    <a:pt x="8357" y="446"/>
                    <a:pt x="796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40"/>
            <p:cNvSpPr/>
            <p:nvPr/>
          </p:nvSpPr>
          <p:spPr>
            <a:xfrm>
              <a:off x="6459959" y="2514329"/>
              <a:ext cx="428858" cy="567601"/>
            </a:xfrm>
            <a:custGeom>
              <a:avLst/>
              <a:gdLst/>
              <a:ahLst/>
              <a:cxnLst/>
              <a:rect l="l" t="t" r="r" b="b"/>
              <a:pathLst>
                <a:path w="11851" h="15685" extrusionOk="0">
                  <a:moveTo>
                    <a:pt x="8120" y="1"/>
                  </a:moveTo>
                  <a:cubicBezTo>
                    <a:pt x="8099" y="1"/>
                    <a:pt x="8078" y="1"/>
                    <a:pt x="8056" y="1"/>
                  </a:cubicBezTo>
                  <a:cubicBezTo>
                    <a:pt x="7712" y="4"/>
                    <a:pt x="7354" y="54"/>
                    <a:pt x="6991" y="144"/>
                  </a:cubicBezTo>
                  <a:cubicBezTo>
                    <a:pt x="6850" y="177"/>
                    <a:pt x="6713" y="227"/>
                    <a:pt x="6578" y="277"/>
                  </a:cubicBezTo>
                  <a:cubicBezTo>
                    <a:pt x="6410" y="337"/>
                    <a:pt x="6239" y="400"/>
                    <a:pt x="6082" y="483"/>
                  </a:cubicBezTo>
                  <a:cubicBezTo>
                    <a:pt x="5785" y="637"/>
                    <a:pt x="5493" y="835"/>
                    <a:pt x="5187" y="1092"/>
                  </a:cubicBezTo>
                  <a:cubicBezTo>
                    <a:pt x="5088" y="1174"/>
                    <a:pt x="4992" y="1259"/>
                    <a:pt x="4895" y="1345"/>
                  </a:cubicBezTo>
                  <a:cubicBezTo>
                    <a:pt x="4783" y="1444"/>
                    <a:pt x="4672" y="1543"/>
                    <a:pt x="4557" y="1639"/>
                  </a:cubicBezTo>
                  <a:cubicBezTo>
                    <a:pt x="4480" y="1692"/>
                    <a:pt x="4403" y="1739"/>
                    <a:pt x="4317" y="1780"/>
                  </a:cubicBezTo>
                  <a:cubicBezTo>
                    <a:pt x="4193" y="1824"/>
                    <a:pt x="4056" y="1857"/>
                    <a:pt x="3885" y="1887"/>
                  </a:cubicBezTo>
                  <a:cubicBezTo>
                    <a:pt x="3827" y="1892"/>
                    <a:pt x="3769" y="1893"/>
                    <a:pt x="3710" y="1893"/>
                  </a:cubicBezTo>
                  <a:cubicBezTo>
                    <a:pt x="3546" y="1893"/>
                    <a:pt x="3381" y="1879"/>
                    <a:pt x="3227" y="1862"/>
                  </a:cubicBezTo>
                  <a:cubicBezTo>
                    <a:pt x="3029" y="1832"/>
                    <a:pt x="2833" y="1799"/>
                    <a:pt x="2638" y="1766"/>
                  </a:cubicBezTo>
                  <a:lnTo>
                    <a:pt x="2563" y="1752"/>
                  </a:lnTo>
                  <a:cubicBezTo>
                    <a:pt x="2321" y="1710"/>
                    <a:pt x="2069" y="1668"/>
                    <a:pt x="1818" y="1668"/>
                  </a:cubicBezTo>
                  <a:cubicBezTo>
                    <a:pt x="1790" y="1668"/>
                    <a:pt x="1763" y="1669"/>
                    <a:pt x="1735" y="1670"/>
                  </a:cubicBezTo>
                  <a:cubicBezTo>
                    <a:pt x="1465" y="1681"/>
                    <a:pt x="1209" y="1761"/>
                    <a:pt x="1013" y="1898"/>
                  </a:cubicBezTo>
                  <a:cubicBezTo>
                    <a:pt x="818" y="2036"/>
                    <a:pt x="653" y="2215"/>
                    <a:pt x="512" y="2438"/>
                  </a:cubicBezTo>
                  <a:cubicBezTo>
                    <a:pt x="375" y="2658"/>
                    <a:pt x="286" y="2909"/>
                    <a:pt x="201" y="3154"/>
                  </a:cubicBezTo>
                  <a:cubicBezTo>
                    <a:pt x="39" y="3622"/>
                    <a:pt x="0" y="4164"/>
                    <a:pt x="85" y="4729"/>
                  </a:cubicBezTo>
                  <a:cubicBezTo>
                    <a:pt x="118" y="4949"/>
                    <a:pt x="215" y="5161"/>
                    <a:pt x="308" y="5365"/>
                  </a:cubicBezTo>
                  <a:lnTo>
                    <a:pt x="333" y="5420"/>
                  </a:lnTo>
                  <a:cubicBezTo>
                    <a:pt x="405" y="5577"/>
                    <a:pt x="487" y="5731"/>
                    <a:pt x="567" y="5885"/>
                  </a:cubicBezTo>
                  <a:lnTo>
                    <a:pt x="655" y="6056"/>
                  </a:lnTo>
                  <a:cubicBezTo>
                    <a:pt x="757" y="6248"/>
                    <a:pt x="845" y="6403"/>
                    <a:pt x="931" y="6538"/>
                  </a:cubicBezTo>
                  <a:cubicBezTo>
                    <a:pt x="793" y="6818"/>
                    <a:pt x="672" y="7118"/>
                    <a:pt x="570" y="7432"/>
                  </a:cubicBezTo>
                  <a:cubicBezTo>
                    <a:pt x="509" y="7611"/>
                    <a:pt x="474" y="7785"/>
                    <a:pt x="457" y="7977"/>
                  </a:cubicBezTo>
                  <a:cubicBezTo>
                    <a:pt x="449" y="8079"/>
                    <a:pt x="468" y="8187"/>
                    <a:pt x="485" y="8289"/>
                  </a:cubicBezTo>
                  <a:lnTo>
                    <a:pt x="496" y="8344"/>
                  </a:lnTo>
                  <a:cubicBezTo>
                    <a:pt x="520" y="8487"/>
                    <a:pt x="578" y="8627"/>
                    <a:pt x="639" y="8759"/>
                  </a:cubicBezTo>
                  <a:cubicBezTo>
                    <a:pt x="754" y="9021"/>
                    <a:pt x="953" y="9252"/>
                    <a:pt x="1112" y="9434"/>
                  </a:cubicBezTo>
                  <a:cubicBezTo>
                    <a:pt x="1173" y="9503"/>
                    <a:pt x="1236" y="9572"/>
                    <a:pt x="1305" y="9635"/>
                  </a:cubicBezTo>
                  <a:cubicBezTo>
                    <a:pt x="1465" y="9778"/>
                    <a:pt x="1627" y="9916"/>
                    <a:pt x="1795" y="10053"/>
                  </a:cubicBezTo>
                  <a:lnTo>
                    <a:pt x="1908" y="10147"/>
                  </a:lnTo>
                  <a:lnTo>
                    <a:pt x="2021" y="10238"/>
                  </a:lnTo>
                  <a:cubicBezTo>
                    <a:pt x="2175" y="10365"/>
                    <a:pt x="2307" y="10499"/>
                    <a:pt x="2428" y="10651"/>
                  </a:cubicBezTo>
                  <a:cubicBezTo>
                    <a:pt x="2541" y="10813"/>
                    <a:pt x="2640" y="10990"/>
                    <a:pt x="2731" y="11193"/>
                  </a:cubicBezTo>
                  <a:cubicBezTo>
                    <a:pt x="2883" y="11590"/>
                    <a:pt x="2982" y="12014"/>
                    <a:pt x="3078" y="12421"/>
                  </a:cubicBezTo>
                  <a:cubicBezTo>
                    <a:pt x="3106" y="12537"/>
                    <a:pt x="3133" y="12653"/>
                    <a:pt x="3161" y="12768"/>
                  </a:cubicBezTo>
                  <a:cubicBezTo>
                    <a:pt x="3232" y="13049"/>
                    <a:pt x="3318" y="13324"/>
                    <a:pt x="3384" y="13531"/>
                  </a:cubicBezTo>
                  <a:cubicBezTo>
                    <a:pt x="3516" y="13927"/>
                    <a:pt x="3665" y="14219"/>
                    <a:pt x="3852" y="14445"/>
                  </a:cubicBezTo>
                  <a:cubicBezTo>
                    <a:pt x="4067" y="14701"/>
                    <a:pt x="4345" y="14910"/>
                    <a:pt x="4678" y="15067"/>
                  </a:cubicBezTo>
                  <a:cubicBezTo>
                    <a:pt x="4934" y="15188"/>
                    <a:pt x="5209" y="15315"/>
                    <a:pt x="5493" y="15417"/>
                  </a:cubicBezTo>
                  <a:cubicBezTo>
                    <a:pt x="5628" y="15466"/>
                    <a:pt x="5760" y="15513"/>
                    <a:pt x="5895" y="15557"/>
                  </a:cubicBezTo>
                  <a:cubicBezTo>
                    <a:pt x="5933" y="15568"/>
                    <a:pt x="5969" y="15579"/>
                    <a:pt x="6008" y="15590"/>
                  </a:cubicBezTo>
                  <a:cubicBezTo>
                    <a:pt x="6233" y="15651"/>
                    <a:pt x="6489" y="15684"/>
                    <a:pt x="6753" y="15684"/>
                  </a:cubicBezTo>
                  <a:cubicBezTo>
                    <a:pt x="6799" y="15684"/>
                    <a:pt x="6845" y="15683"/>
                    <a:pt x="6892" y="15681"/>
                  </a:cubicBezTo>
                  <a:cubicBezTo>
                    <a:pt x="7236" y="15667"/>
                    <a:pt x="7580" y="15593"/>
                    <a:pt x="7921" y="15461"/>
                  </a:cubicBezTo>
                  <a:cubicBezTo>
                    <a:pt x="8089" y="15395"/>
                    <a:pt x="8260" y="15315"/>
                    <a:pt x="8431" y="15221"/>
                  </a:cubicBezTo>
                  <a:cubicBezTo>
                    <a:pt x="8623" y="15111"/>
                    <a:pt x="8805" y="14971"/>
                    <a:pt x="8987" y="14825"/>
                  </a:cubicBezTo>
                  <a:cubicBezTo>
                    <a:pt x="9202" y="14654"/>
                    <a:pt x="9394" y="14456"/>
                    <a:pt x="9581" y="14263"/>
                  </a:cubicBezTo>
                  <a:cubicBezTo>
                    <a:pt x="9967" y="13864"/>
                    <a:pt x="10319" y="13432"/>
                    <a:pt x="10650" y="12955"/>
                  </a:cubicBezTo>
                  <a:cubicBezTo>
                    <a:pt x="10961" y="12507"/>
                    <a:pt x="11134" y="12113"/>
                    <a:pt x="11187" y="11719"/>
                  </a:cubicBezTo>
                  <a:cubicBezTo>
                    <a:pt x="11231" y="11425"/>
                    <a:pt x="11231" y="11111"/>
                    <a:pt x="11187" y="10731"/>
                  </a:cubicBezTo>
                  <a:cubicBezTo>
                    <a:pt x="11126" y="10161"/>
                    <a:pt x="10986" y="9605"/>
                    <a:pt x="10859" y="9128"/>
                  </a:cubicBezTo>
                  <a:cubicBezTo>
                    <a:pt x="10801" y="8908"/>
                    <a:pt x="10746" y="8685"/>
                    <a:pt x="10691" y="8462"/>
                  </a:cubicBezTo>
                  <a:cubicBezTo>
                    <a:pt x="10619" y="8173"/>
                    <a:pt x="10548" y="7881"/>
                    <a:pt x="10471" y="7592"/>
                  </a:cubicBezTo>
                  <a:cubicBezTo>
                    <a:pt x="10435" y="7468"/>
                    <a:pt x="10396" y="7347"/>
                    <a:pt x="10355" y="7226"/>
                  </a:cubicBezTo>
                  <a:lnTo>
                    <a:pt x="10311" y="7110"/>
                  </a:lnTo>
                  <a:cubicBezTo>
                    <a:pt x="10262" y="6975"/>
                    <a:pt x="10215" y="6849"/>
                    <a:pt x="10182" y="6714"/>
                  </a:cubicBezTo>
                  <a:cubicBezTo>
                    <a:pt x="10176" y="6606"/>
                    <a:pt x="10179" y="6502"/>
                    <a:pt x="10187" y="6394"/>
                  </a:cubicBezTo>
                  <a:cubicBezTo>
                    <a:pt x="10209" y="6270"/>
                    <a:pt x="10245" y="6147"/>
                    <a:pt x="10292" y="6017"/>
                  </a:cubicBezTo>
                  <a:cubicBezTo>
                    <a:pt x="10350" y="5890"/>
                    <a:pt x="10416" y="5780"/>
                    <a:pt x="10490" y="5673"/>
                  </a:cubicBezTo>
                  <a:cubicBezTo>
                    <a:pt x="10564" y="5582"/>
                    <a:pt x="10642" y="5494"/>
                    <a:pt x="10716" y="5403"/>
                  </a:cubicBezTo>
                  <a:lnTo>
                    <a:pt x="10917" y="5161"/>
                  </a:lnTo>
                  <a:cubicBezTo>
                    <a:pt x="11104" y="4932"/>
                    <a:pt x="11269" y="4698"/>
                    <a:pt x="11418" y="4453"/>
                  </a:cubicBezTo>
                  <a:cubicBezTo>
                    <a:pt x="11553" y="4230"/>
                    <a:pt x="11666" y="3969"/>
                    <a:pt x="11765" y="3652"/>
                  </a:cubicBezTo>
                  <a:cubicBezTo>
                    <a:pt x="11850" y="3374"/>
                    <a:pt x="11847" y="3066"/>
                    <a:pt x="11757" y="2754"/>
                  </a:cubicBezTo>
                  <a:cubicBezTo>
                    <a:pt x="11707" y="2581"/>
                    <a:pt x="11624" y="2402"/>
                    <a:pt x="11553" y="2251"/>
                  </a:cubicBezTo>
                  <a:cubicBezTo>
                    <a:pt x="11415" y="1973"/>
                    <a:pt x="11291" y="1755"/>
                    <a:pt x="11162" y="1571"/>
                  </a:cubicBezTo>
                  <a:cubicBezTo>
                    <a:pt x="11066" y="1436"/>
                    <a:pt x="10964" y="1301"/>
                    <a:pt x="10859" y="1171"/>
                  </a:cubicBezTo>
                  <a:cubicBezTo>
                    <a:pt x="10730" y="1009"/>
                    <a:pt x="10570" y="860"/>
                    <a:pt x="10352" y="703"/>
                  </a:cubicBezTo>
                  <a:cubicBezTo>
                    <a:pt x="10022" y="467"/>
                    <a:pt x="9628" y="318"/>
                    <a:pt x="9251" y="186"/>
                  </a:cubicBezTo>
                  <a:cubicBezTo>
                    <a:pt x="9182" y="161"/>
                    <a:pt x="9111" y="139"/>
                    <a:pt x="9039" y="120"/>
                  </a:cubicBezTo>
                  <a:lnTo>
                    <a:pt x="9042" y="120"/>
                  </a:lnTo>
                  <a:cubicBezTo>
                    <a:pt x="8750" y="40"/>
                    <a:pt x="8441" y="1"/>
                    <a:pt x="8120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40"/>
            <p:cNvSpPr/>
            <p:nvPr/>
          </p:nvSpPr>
          <p:spPr>
            <a:xfrm>
              <a:off x="6640969" y="1940608"/>
              <a:ext cx="430667" cy="420173"/>
            </a:xfrm>
            <a:custGeom>
              <a:avLst/>
              <a:gdLst/>
              <a:ahLst/>
              <a:cxnLst/>
              <a:rect l="l" t="t" r="r" b="b"/>
              <a:pathLst>
                <a:path w="11901" h="11611" extrusionOk="0">
                  <a:moveTo>
                    <a:pt x="8103" y="0"/>
                  </a:moveTo>
                  <a:cubicBezTo>
                    <a:pt x="7887" y="0"/>
                    <a:pt x="7699" y="9"/>
                    <a:pt x="7517" y="29"/>
                  </a:cubicBezTo>
                  <a:cubicBezTo>
                    <a:pt x="7245" y="60"/>
                    <a:pt x="6991" y="126"/>
                    <a:pt x="6735" y="233"/>
                  </a:cubicBezTo>
                  <a:cubicBezTo>
                    <a:pt x="6595" y="291"/>
                    <a:pt x="6460" y="354"/>
                    <a:pt x="6325" y="418"/>
                  </a:cubicBezTo>
                  <a:cubicBezTo>
                    <a:pt x="6209" y="473"/>
                    <a:pt x="6097" y="533"/>
                    <a:pt x="5984" y="591"/>
                  </a:cubicBezTo>
                  <a:cubicBezTo>
                    <a:pt x="5876" y="649"/>
                    <a:pt x="5769" y="707"/>
                    <a:pt x="5656" y="759"/>
                  </a:cubicBezTo>
                  <a:cubicBezTo>
                    <a:pt x="5609" y="775"/>
                    <a:pt x="5562" y="789"/>
                    <a:pt x="5513" y="800"/>
                  </a:cubicBezTo>
                  <a:cubicBezTo>
                    <a:pt x="5469" y="803"/>
                    <a:pt x="5426" y="805"/>
                    <a:pt x="5382" y="805"/>
                  </a:cubicBezTo>
                  <a:cubicBezTo>
                    <a:pt x="5309" y="805"/>
                    <a:pt x="5234" y="801"/>
                    <a:pt x="5155" y="792"/>
                  </a:cubicBezTo>
                  <a:cubicBezTo>
                    <a:pt x="5026" y="770"/>
                    <a:pt x="4893" y="737"/>
                    <a:pt x="4764" y="707"/>
                  </a:cubicBezTo>
                  <a:cubicBezTo>
                    <a:pt x="4604" y="668"/>
                    <a:pt x="4436" y="630"/>
                    <a:pt x="4271" y="605"/>
                  </a:cubicBezTo>
                  <a:cubicBezTo>
                    <a:pt x="4171" y="591"/>
                    <a:pt x="4074" y="584"/>
                    <a:pt x="3976" y="584"/>
                  </a:cubicBezTo>
                  <a:cubicBezTo>
                    <a:pt x="3843" y="584"/>
                    <a:pt x="3710" y="597"/>
                    <a:pt x="3572" y="624"/>
                  </a:cubicBezTo>
                  <a:cubicBezTo>
                    <a:pt x="3407" y="657"/>
                    <a:pt x="3244" y="720"/>
                    <a:pt x="3093" y="784"/>
                  </a:cubicBezTo>
                  <a:lnTo>
                    <a:pt x="3010" y="817"/>
                  </a:lnTo>
                  <a:cubicBezTo>
                    <a:pt x="2875" y="872"/>
                    <a:pt x="2738" y="927"/>
                    <a:pt x="2611" y="998"/>
                  </a:cubicBezTo>
                  <a:cubicBezTo>
                    <a:pt x="2424" y="1109"/>
                    <a:pt x="2264" y="1232"/>
                    <a:pt x="2137" y="1365"/>
                  </a:cubicBezTo>
                  <a:cubicBezTo>
                    <a:pt x="2000" y="1513"/>
                    <a:pt x="1881" y="1676"/>
                    <a:pt x="1790" y="1846"/>
                  </a:cubicBezTo>
                  <a:cubicBezTo>
                    <a:pt x="1738" y="1946"/>
                    <a:pt x="1694" y="2056"/>
                    <a:pt x="1653" y="2163"/>
                  </a:cubicBezTo>
                  <a:cubicBezTo>
                    <a:pt x="1598" y="2312"/>
                    <a:pt x="1565" y="2460"/>
                    <a:pt x="1551" y="2634"/>
                  </a:cubicBezTo>
                  <a:cubicBezTo>
                    <a:pt x="1361" y="2769"/>
                    <a:pt x="1215" y="2904"/>
                    <a:pt x="1091" y="3055"/>
                  </a:cubicBezTo>
                  <a:cubicBezTo>
                    <a:pt x="984" y="3185"/>
                    <a:pt x="890" y="3325"/>
                    <a:pt x="810" y="3471"/>
                  </a:cubicBezTo>
                  <a:cubicBezTo>
                    <a:pt x="703" y="3658"/>
                    <a:pt x="612" y="3854"/>
                    <a:pt x="518" y="4049"/>
                  </a:cubicBezTo>
                  <a:cubicBezTo>
                    <a:pt x="348" y="4415"/>
                    <a:pt x="163" y="4848"/>
                    <a:pt x="64" y="5296"/>
                  </a:cubicBezTo>
                  <a:cubicBezTo>
                    <a:pt x="42" y="5406"/>
                    <a:pt x="23" y="5517"/>
                    <a:pt x="15" y="5627"/>
                  </a:cubicBezTo>
                  <a:cubicBezTo>
                    <a:pt x="1" y="5773"/>
                    <a:pt x="9" y="5919"/>
                    <a:pt x="34" y="6098"/>
                  </a:cubicBezTo>
                  <a:cubicBezTo>
                    <a:pt x="75" y="6384"/>
                    <a:pt x="191" y="6662"/>
                    <a:pt x="375" y="6929"/>
                  </a:cubicBezTo>
                  <a:cubicBezTo>
                    <a:pt x="546" y="7169"/>
                    <a:pt x="766" y="7386"/>
                    <a:pt x="1036" y="7571"/>
                  </a:cubicBezTo>
                  <a:cubicBezTo>
                    <a:pt x="1146" y="7645"/>
                    <a:pt x="1267" y="7703"/>
                    <a:pt x="1383" y="7761"/>
                  </a:cubicBezTo>
                  <a:lnTo>
                    <a:pt x="1452" y="7794"/>
                  </a:lnTo>
                  <a:cubicBezTo>
                    <a:pt x="1727" y="7928"/>
                    <a:pt x="2024" y="8022"/>
                    <a:pt x="2311" y="8110"/>
                  </a:cubicBezTo>
                  <a:cubicBezTo>
                    <a:pt x="2487" y="8165"/>
                    <a:pt x="2663" y="8220"/>
                    <a:pt x="2834" y="8284"/>
                  </a:cubicBezTo>
                  <a:cubicBezTo>
                    <a:pt x="2928" y="8330"/>
                    <a:pt x="3013" y="8380"/>
                    <a:pt x="3098" y="8435"/>
                  </a:cubicBezTo>
                  <a:cubicBezTo>
                    <a:pt x="3140" y="8471"/>
                    <a:pt x="3178" y="8512"/>
                    <a:pt x="3214" y="8553"/>
                  </a:cubicBezTo>
                  <a:cubicBezTo>
                    <a:pt x="3255" y="8617"/>
                    <a:pt x="3291" y="8683"/>
                    <a:pt x="3321" y="8752"/>
                  </a:cubicBezTo>
                  <a:cubicBezTo>
                    <a:pt x="3371" y="8887"/>
                    <a:pt x="3409" y="9027"/>
                    <a:pt x="3448" y="9165"/>
                  </a:cubicBezTo>
                  <a:cubicBezTo>
                    <a:pt x="3484" y="9291"/>
                    <a:pt x="3519" y="9418"/>
                    <a:pt x="3561" y="9542"/>
                  </a:cubicBezTo>
                  <a:cubicBezTo>
                    <a:pt x="3605" y="9671"/>
                    <a:pt x="3663" y="9809"/>
                    <a:pt x="3731" y="9952"/>
                  </a:cubicBezTo>
                  <a:cubicBezTo>
                    <a:pt x="3839" y="10164"/>
                    <a:pt x="3977" y="10354"/>
                    <a:pt x="4095" y="10508"/>
                  </a:cubicBezTo>
                  <a:cubicBezTo>
                    <a:pt x="4255" y="10715"/>
                    <a:pt x="4486" y="10897"/>
                    <a:pt x="4800" y="11067"/>
                  </a:cubicBezTo>
                  <a:cubicBezTo>
                    <a:pt x="4973" y="11161"/>
                    <a:pt x="5171" y="11238"/>
                    <a:pt x="5339" y="11301"/>
                  </a:cubicBezTo>
                  <a:cubicBezTo>
                    <a:pt x="5540" y="11373"/>
                    <a:pt x="5725" y="11433"/>
                    <a:pt x="5909" y="11483"/>
                  </a:cubicBezTo>
                  <a:cubicBezTo>
                    <a:pt x="5970" y="11499"/>
                    <a:pt x="6033" y="11516"/>
                    <a:pt x="6094" y="11533"/>
                  </a:cubicBezTo>
                  <a:cubicBezTo>
                    <a:pt x="6314" y="11584"/>
                    <a:pt x="6540" y="11610"/>
                    <a:pt x="6766" y="11610"/>
                  </a:cubicBezTo>
                  <a:cubicBezTo>
                    <a:pt x="7104" y="11610"/>
                    <a:pt x="7442" y="11552"/>
                    <a:pt x="7754" y="11436"/>
                  </a:cubicBezTo>
                  <a:cubicBezTo>
                    <a:pt x="8046" y="11329"/>
                    <a:pt x="8277" y="11221"/>
                    <a:pt x="8484" y="11098"/>
                  </a:cubicBezTo>
                  <a:cubicBezTo>
                    <a:pt x="8773" y="10924"/>
                    <a:pt x="9054" y="10690"/>
                    <a:pt x="9315" y="10398"/>
                  </a:cubicBezTo>
                  <a:cubicBezTo>
                    <a:pt x="9552" y="10139"/>
                    <a:pt x="9753" y="9859"/>
                    <a:pt x="9902" y="9583"/>
                  </a:cubicBezTo>
                  <a:cubicBezTo>
                    <a:pt x="10122" y="9178"/>
                    <a:pt x="10339" y="8691"/>
                    <a:pt x="10295" y="8163"/>
                  </a:cubicBezTo>
                  <a:cubicBezTo>
                    <a:pt x="10279" y="7945"/>
                    <a:pt x="10226" y="7725"/>
                    <a:pt x="10174" y="7513"/>
                  </a:cubicBezTo>
                  <a:cubicBezTo>
                    <a:pt x="10155" y="7433"/>
                    <a:pt x="10136" y="7350"/>
                    <a:pt x="10119" y="7270"/>
                  </a:cubicBezTo>
                  <a:cubicBezTo>
                    <a:pt x="10070" y="7036"/>
                    <a:pt x="10023" y="6808"/>
                    <a:pt x="9987" y="6574"/>
                  </a:cubicBezTo>
                  <a:cubicBezTo>
                    <a:pt x="9968" y="6389"/>
                    <a:pt x="9965" y="6243"/>
                    <a:pt x="9973" y="6106"/>
                  </a:cubicBezTo>
                  <a:cubicBezTo>
                    <a:pt x="9995" y="6001"/>
                    <a:pt x="10020" y="5908"/>
                    <a:pt x="10050" y="5819"/>
                  </a:cubicBezTo>
                  <a:cubicBezTo>
                    <a:pt x="10108" y="5698"/>
                    <a:pt x="10174" y="5588"/>
                    <a:pt x="10254" y="5475"/>
                  </a:cubicBezTo>
                  <a:cubicBezTo>
                    <a:pt x="10425" y="5272"/>
                    <a:pt x="10612" y="5073"/>
                    <a:pt x="10791" y="4883"/>
                  </a:cubicBezTo>
                  <a:cubicBezTo>
                    <a:pt x="10948" y="4721"/>
                    <a:pt x="11105" y="4556"/>
                    <a:pt x="11253" y="4385"/>
                  </a:cubicBezTo>
                  <a:cubicBezTo>
                    <a:pt x="11350" y="4272"/>
                    <a:pt x="11443" y="4156"/>
                    <a:pt x="11532" y="4038"/>
                  </a:cubicBezTo>
                  <a:cubicBezTo>
                    <a:pt x="11565" y="3994"/>
                    <a:pt x="11598" y="3950"/>
                    <a:pt x="11628" y="3906"/>
                  </a:cubicBezTo>
                  <a:cubicBezTo>
                    <a:pt x="11713" y="3785"/>
                    <a:pt x="11766" y="3658"/>
                    <a:pt x="11815" y="3534"/>
                  </a:cubicBezTo>
                  <a:cubicBezTo>
                    <a:pt x="11876" y="3391"/>
                    <a:pt x="11889" y="3218"/>
                    <a:pt x="11895" y="3055"/>
                  </a:cubicBezTo>
                  <a:cubicBezTo>
                    <a:pt x="11900" y="2876"/>
                    <a:pt x="11856" y="2686"/>
                    <a:pt x="11821" y="2543"/>
                  </a:cubicBezTo>
                  <a:cubicBezTo>
                    <a:pt x="11722" y="2149"/>
                    <a:pt x="11479" y="1819"/>
                    <a:pt x="11278" y="1577"/>
                  </a:cubicBezTo>
                  <a:cubicBezTo>
                    <a:pt x="11110" y="1370"/>
                    <a:pt x="10909" y="1186"/>
                    <a:pt x="10719" y="1012"/>
                  </a:cubicBezTo>
                  <a:cubicBezTo>
                    <a:pt x="10378" y="698"/>
                    <a:pt x="10094" y="495"/>
                    <a:pt x="9802" y="349"/>
                  </a:cubicBezTo>
                  <a:cubicBezTo>
                    <a:pt x="9654" y="274"/>
                    <a:pt x="9494" y="208"/>
                    <a:pt x="9307" y="145"/>
                  </a:cubicBezTo>
                  <a:cubicBezTo>
                    <a:pt x="9282" y="134"/>
                    <a:pt x="9255" y="128"/>
                    <a:pt x="9230" y="120"/>
                  </a:cubicBezTo>
                  <a:cubicBezTo>
                    <a:pt x="9098" y="84"/>
                    <a:pt x="8957" y="68"/>
                    <a:pt x="8822" y="49"/>
                  </a:cubicBezTo>
                  <a:lnTo>
                    <a:pt x="8734" y="38"/>
                  </a:lnTo>
                  <a:cubicBezTo>
                    <a:pt x="8583" y="18"/>
                    <a:pt x="8426" y="5"/>
                    <a:pt x="8266" y="2"/>
                  </a:cubicBezTo>
                  <a:cubicBezTo>
                    <a:pt x="8210" y="1"/>
                    <a:pt x="8156" y="0"/>
                    <a:pt x="8103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40"/>
            <p:cNvSpPr/>
            <p:nvPr/>
          </p:nvSpPr>
          <p:spPr>
            <a:xfrm>
              <a:off x="6046768" y="2528081"/>
              <a:ext cx="349137" cy="570966"/>
            </a:xfrm>
            <a:custGeom>
              <a:avLst/>
              <a:gdLst/>
              <a:ahLst/>
              <a:cxnLst/>
              <a:rect l="l" t="t" r="r" b="b"/>
              <a:pathLst>
                <a:path w="9648" h="15778" extrusionOk="0">
                  <a:moveTo>
                    <a:pt x="1546" y="1"/>
                  </a:moveTo>
                  <a:cubicBezTo>
                    <a:pt x="1395" y="1"/>
                    <a:pt x="1263" y="8"/>
                    <a:pt x="1143" y="20"/>
                  </a:cubicBezTo>
                  <a:lnTo>
                    <a:pt x="1099" y="26"/>
                  </a:lnTo>
                  <a:cubicBezTo>
                    <a:pt x="923" y="45"/>
                    <a:pt x="738" y="67"/>
                    <a:pt x="567" y="131"/>
                  </a:cubicBezTo>
                  <a:cubicBezTo>
                    <a:pt x="388" y="194"/>
                    <a:pt x="204" y="268"/>
                    <a:pt x="31" y="370"/>
                  </a:cubicBezTo>
                  <a:cubicBezTo>
                    <a:pt x="28" y="442"/>
                    <a:pt x="25" y="513"/>
                    <a:pt x="22" y="585"/>
                  </a:cubicBezTo>
                  <a:cubicBezTo>
                    <a:pt x="22" y="593"/>
                    <a:pt x="22" y="604"/>
                    <a:pt x="20" y="612"/>
                  </a:cubicBezTo>
                  <a:cubicBezTo>
                    <a:pt x="20" y="621"/>
                    <a:pt x="20" y="629"/>
                    <a:pt x="20" y="637"/>
                  </a:cubicBezTo>
                  <a:cubicBezTo>
                    <a:pt x="17" y="706"/>
                    <a:pt x="14" y="775"/>
                    <a:pt x="14" y="844"/>
                  </a:cubicBezTo>
                  <a:cubicBezTo>
                    <a:pt x="0" y="1400"/>
                    <a:pt x="6" y="1953"/>
                    <a:pt x="33" y="2509"/>
                  </a:cubicBezTo>
                  <a:cubicBezTo>
                    <a:pt x="36" y="2545"/>
                    <a:pt x="36" y="2581"/>
                    <a:pt x="39" y="2614"/>
                  </a:cubicBezTo>
                  <a:cubicBezTo>
                    <a:pt x="39" y="2620"/>
                    <a:pt x="39" y="2625"/>
                    <a:pt x="39" y="2631"/>
                  </a:cubicBezTo>
                  <a:cubicBezTo>
                    <a:pt x="44" y="2686"/>
                    <a:pt x="47" y="2738"/>
                    <a:pt x="53" y="2793"/>
                  </a:cubicBezTo>
                  <a:cubicBezTo>
                    <a:pt x="53" y="2798"/>
                    <a:pt x="53" y="2801"/>
                    <a:pt x="53" y="2807"/>
                  </a:cubicBezTo>
                  <a:cubicBezTo>
                    <a:pt x="55" y="2856"/>
                    <a:pt x="61" y="2909"/>
                    <a:pt x="64" y="2961"/>
                  </a:cubicBezTo>
                  <a:lnTo>
                    <a:pt x="64" y="2964"/>
                  </a:lnTo>
                  <a:cubicBezTo>
                    <a:pt x="66" y="2983"/>
                    <a:pt x="66" y="3005"/>
                    <a:pt x="69" y="3024"/>
                  </a:cubicBezTo>
                  <a:cubicBezTo>
                    <a:pt x="72" y="3038"/>
                    <a:pt x="72" y="3052"/>
                    <a:pt x="72" y="3066"/>
                  </a:cubicBezTo>
                  <a:cubicBezTo>
                    <a:pt x="75" y="3096"/>
                    <a:pt x="77" y="3123"/>
                    <a:pt x="80" y="3151"/>
                  </a:cubicBezTo>
                  <a:cubicBezTo>
                    <a:pt x="83" y="3159"/>
                    <a:pt x="83" y="3167"/>
                    <a:pt x="83" y="3173"/>
                  </a:cubicBezTo>
                  <a:lnTo>
                    <a:pt x="88" y="3225"/>
                  </a:lnTo>
                  <a:cubicBezTo>
                    <a:pt x="91" y="3256"/>
                    <a:pt x="94" y="3289"/>
                    <a:pt x="97" y="3319"/>
                  </a:cubicBezTo>
                  <a:cubicBezTo>
                    <a:pt x="97" y="3333"/>
                    <a:pt x="99" y="3346"/>
                    <a:pt x="99" y="3360"/>
                  </a:cubicBezTo>
                  <a:lnTo>
                    <a:pt x="110" y="3451"/>
                  </a:lnTo>
                  <a:cubicBezTo>
                    <a:pt x="113" y="3490"/>
                    <a:pt x="119" y="3531"/>
                    <a:pt x="121" y="3569"/>
                  </a:cubicBezTo>
                  <a:cubicBezTo>
                    <a:pt x="124" y="3586"/>
                    <a:pt x="127" y="3602"/>
                    <a:pt x="130" y="3619"/>
                  </a:cubicBezTo>
                  <a:cubicBezTo>
                    <a:pt x="132" y="3647"/>
                    <a:pt x="135" y="3677"/>
                    <a:pt x="138" y="3704"/>
                  </a:cubicBezTo>
                  <a:cubicBezTo>
                    <a:pt x="141" y="3721"/>
                    <a:pt x="143" y="3737"/>
                    <a:pt x="143" y="3754"/>
                  </a:cubicBezTo>
                  <a:lnTo>
                    <a:pt x="154" y="3839"/>
                  </a:lnTo>
                  <a:cubicBezTo>
                    <a:pt x="157" y="3856"/>
                    <a:pt x="157" y="3872"/>
                    <a:pt x="160" y="3889"/>
                  </a:cubicBezTo>
                  <a:cubicBezTo>
                    <a:pt x="165" y="3919"/>
                    <a:pt x="168" y="3949"/>
                    <a:pt x="174" y="3982"/>
                  </a:cubicBezTo>
                  <a:cubicBezTo>
                    <a:pt x="174" y="3993"/>
                    <a:pt x="176" y="4007"/>
                    <a:pt x="176" y="4021"/>
                  </a:cubicBezTo>
                  <a:cubicBezTo>
                    <a:pt x="182" y="4060"/>
                    <a:pt x="187" y="4098"/>
                    <a:pt x="193" y="4137"/>
                  </a:cubicBezTo>
                  <a:cubicBezTo>
                    <a:pt x="193" y="4142"/>
                    <a:pt x="196" y="4148"/>
                    <a:pt x="196" y="4153"/>
                  </a:cubicBezTo>
                  <a:cubicBezTo>
                    <a:pt x="204" y="4200"/>
                    <a:pt x="209" y="4247"/>
                    <a:pt x="215" y="4291"/>
                  </a:cubicBezTo>
                  <a:lnTo>
                    <a:pt x="218" y="4305"/>
                  </a:lnTo>
                  <a:cubicBezTo>
                    <a:pt x="223" y="4346"/>
                    <a:pt x="229" y="4384"/>
                    <a:pt x="237" y="4426"/>
                  </a:cubicBezTo>
                  <a:cubicBezTo>
                    <a:pt x="237" y="4437"/>
                    <a:pt x="240" y="4448"/>
                    <a:pt x="240" y="4459"/>
                  </a:cubicBezTo>
                  <a:cubicBezTo>
                    <a:pt x="245" y="4495"/>
                    <a:pt x="251" y="4528"/>
                    <a:pt x="256" y="4561"/>
                  </a:cubicBezTo>
                  <a:cubicBezTo>
                    <a:pt x="259" y="4572"/>
                    <a:pt x="259" y="4585"/>
                    <a:pt x="262" y="4596"/>
                  </a:cubicBezTo>
                  <a:cubicBezTo>
                    <a:pt x="267" y="4632"/>
                    <a:pt x="273" y="4668"/>
                    <a:pt x="281" y="4704"/>
                  </a:cubicBezTo>
                  <a:cubicBezTo>
                    <a:pt x="281" y="4712"/>
                    <a:pt x="284" y="4720"/>
                    <a:pt x="284" y="4731"/>
                  </a:cubicBezTo>
                  <a:cubicBezTo>
                    <a:pt x="300" y="4822"/>
                    <a:pt x="314" y="4913"/>
                    <a:pt x="331" y="5007"/>
                  </a:cubicBezTo>
                  <a:cubicBezTo>
                    <a:pt x="333" y="5007"/>
                    <a:pt x="333" y="5009"/>
                    <a:pt x="333" y="5012"/>
                  </a:cubicBezTo>
                  <a:cubicBezTo>
                    <a:pt x="342" y="5053"/>
                    <a:pt x="350" y="5097"/>
                    <a:pt x="355" y="5139"/>
                  </a:cubicBezTo>
                  <a:cubicBezTo>
                    <a:pt x="358" y="5147"/>
                    <a:pt x="361" y="5155"/>
                    <a:pt x="361" y="5164"/>
                  </a:cubicBezTo>
                  <a:cubicBezTo>
                    <a:pt x="369" y="5202"/>
                    <a:pt x="375" y="5241"/>
                    <a:pt x="383" y="5279"/>
                  </a:cubicBezTo>
                  <a:cubicBezTo>
                    <a:pt x="383" y="5285"/>
                    <a:pt x="386" y="5293"/>
                    <a:pt x="388" y="5301"/>
                  </a:cubicBezTo>
                  <a:cubicBezTo>
                    <a:pt x="397" y="5343"/>
                    <a:pt x="405" y="5387"/>
                    <a:pt x="413" y="5431"/>
                  </a:cubicBezTo>
                  <a:cubicBezTo>
                    <a:pt x="413" y="5431"/>
                    <a:pt x="413" y="5433"/>
                    <a:pt x="413" y="5433"/>
                  </a:cubicBezTo>
                  <a:cubicBezTo>
                    <a:pt x="504" y="5885"/>
                    <a:pt x="611" y="6334"/>
                    <a:pt x="730" y="6780"/>
                  </a:cubicBezTo>
                  <a:cubicBezTo>
                    <a:pt x="733" y="6791"/>
                    <a:pt x="735" y="6799"/>
                    <a:pt x="738" y="6810"/>
                  </a:cubicBezTo>
                  <a:cubicBezTo>
                    <a:pt x="752" y="6862"/>
                    <a:pt x="766" y="6915"/>
                    <a:pt x="782" y="6967"/>
                  </a:cubicBezTo>
                  <a:lnTo>
                    <a:pt x="790" y="7003"/>
                  </a:lnTo>
                  <a:cubicBezTo>
                    <a:pt x="793" y="7008"/>
                    <a:pt x="796" y="7017"/>
                    <a:pt x="799" y="7025"/>
                  </a:cubicBezTo>
                  <a:cubicBezTo>
                    <a:pt x="826" y="7124"/>
                    <a:pt x="854" y="7223"/>
                    <a:pt x="884" y="7322"/>
                  </a:cubicBezTo>
                  <a:cubicBezTo>
                    <a:pt x="887" y="7333"/>
                    <a:pt x="890" y="7341"/>
                    <a:pt x="892" y="7352"/>
                  </a:cubicBezTo>
                  <a:cubicBezTo>
                    <a:pt x="895" y="7355"/>
                    <a:pt x="895" y="7358"/>
                    <a:pt x="895" y="7361"/>
                  </a:cubicBezTo>
                  <a:cubicBezTo>
                    <a:pt x="912" y="7413"/>
                    <a:pt x="928" y="7465"/>
                    <a:pt x="945" y="7518"/>
                  </a:cubicBezTo>
                  <a:cubicBezTo>
                    <a:pt x="950" y="7540"/>
                    <a:pt x="958" y="7562"/>
                    <a:pt x="964" y="7584"/>
                  </a:cubicBezTo>
                  <a:cubicBezTo>
                    <a:pt x="967" y="7595"/>
                    <a:pt x="969" y="7603"/>
                    <a:pt x="972" y="7614"/>
                  </a:cubicBezTo>
                  <a:cubicBezTo>
                    <a:pt x="997" y="7686"/>
                    <a:pt x="1019" y="7757"/>
                    <a:pt x="1041" y="7829"/>
                  </a:cubicBezTo>
                  <a:cubicBezTo>
                    <a:pt x="1049" y="7843"/>
                    <a:pt x="1052" y="7859"/>
                    <a:pt x="1057" y="7873"/>
                  </a:cubicBezTo>
                  <a:cubicBezTo>
                    <a:pt x="1060" y="7881"/>
                    <a:pt x="1063" y="7887"/>
                    <a:pt x="1066" y="7895"/>
                  </a:cubicBezTo>
                  <a:cubicBezTo>
                    <a:pt x="1066" y="7895"/>
                    <a:pt x="1066" y="7898"/>
                    <a:pt x="1066" y="7898"/>
                  </a:cubicBezTo>
                  <a:cubicBezTo>
                    <a:pt x="1349" y="8726"/>
                    <a:pt x="1682" y="9536"/>
                    <a:pt x="2065" y="10323"/>
                  </a:cubicBezTo>
                  <a:lnTo>
                    <a:pt x="2071" y="10331"/>
                  </a:lnTo>
                  <a:cubicBezTo>
                    <a:pt x="2087" y="10370"/>
                    <a:pt x="2106" y="10409"/>
                    <a:pt x="2126" y="10444"/>
                  </a:cubicBezTo>
                  <a:cubicBezTo>
                    <a:pt x="2129" y="10450"/>
                    <a:pt x="2131" y="10455"/>
                    <a:pt x="2131" y="10458"/>
                  </a:cubicBezTo>
                  <a:cubicBezTo>
                    <a:pt x="2184" y="10566"/>
                    <a:pt x="2239" y="10670"/>
                    <a:pt x="2294" y="10775"/>
                  </a:cubicBezTo>
                  <a:cubicBezTo>
                    <a:pt x="2299" y="10791"/>
                    <a:pt x="2307" y="10805"/>
                    <a:pt x="2316" y="10819"/>
                  </a:cubicBezTo>
                  <a:cubicBezTo>
                    <a:pt x="2327" y="10844"/>
                    <a:pt x="2341" y="10868"/>
                    <a:pt x="2354" y="10893"/>
                  </a:cubicBezTo>
                  <a:cubicBezTo>
                    <a:pt x="2365" y="10915"/>
                    <a:pt x="2376" y="10934"/>
                    <a:pt x="2387" y="10956"/>
                  </a:cubicBezTo>
                  <a:cubicBezTo>
                    <a:pt x="2398" y="10979"/>
                    <a:pt x="2409" y="11001"/>
                    <a:pt x="2420" y="11020"/>
                  </a:cubicBezTo>
                  <a:cubicBezTo>
                    <a:pt x="2434" y="11047"/>
                    <a:pt x="2451" y="11072"/>
                    <a:pt x="2464" y="11100"/>
                  </a:cubicBezTo>
                  <a:cubicBezTo>
                    <a:pt x="2473" y="11116"/>
                    <a:pt x="2484" y="11135"/>
                    <a:pt x="2492" y="11152"/>
                  </a:cubicBezTo>
                  <a:cubicBezTo>
                    <a:pt x="2511" y="11191"/>
                    <a:pt x="2533" y="11226"/>
                    <a:pt x="2553" y="11262"/>
                  </a:cubicBezTo>
                  <a:cubicBezTo>
                    <a:pt x="2555" y="11270"/>
                    <a:pt x="2561" y="11276"/>
                    <a:pt x="2564" y="11281"/>
                  </a:cubicBezTo>
                  <a:cubicBezTo>
                    <a:pt x="2588" y="11331"/>
                    <a:pt x="2616" y="11378"/>
                    <a:pt x="2641" y="11425"/>
                  </a:cubicBezTo>
                  <a:lnTo>
                    <a:pt x="2643" y="11425"/>
                  </a:lnTo>
                  <a:cubicBezTo>
                    <a:pt x="2668" y="11471"/>
                    <a:pt x="2693" y="11518"/>
                    <a:pt x="2720" y="11565"/>
                  </a:cubicBezTo>
                  <a:lnTo>
                    <a:pt x="2729" y="11579"/>
                  </a:lnTo>
                  <a:cubicBezTo>
                    <a:pt x="2754" y="11620"/>
                    <a:pt x="2778" y="11664"/>
                    <a:pt x="2803" y="11705"/>
                  </a:cubicBezTo>
                  <a:cubicBezTo>
                    <a:pt x="2806" y="11711"/>
                    <a:pt x="2806" y="11714"/>
                    <a:pt x="2809" y="11719"/>
                  </a:cubicBezTo>
                  <a:cubicBezTo>
                    <a:pt x="2831" y="11755"/>
                    <a:pt x="2853" y="11793"/>
                    <a:pt x="2875" y="11829"/>
                  </a:cubicBezTo>
                  <a:cubicBezTo>
                    <a:pt x="2971" y="11994"/>
                    <a:pt x="3070" y="12154"/>
                    <a:pt x="3172" y="12317"/>
                  </a:cubicBezTo>
                  <a:cubicBezTo>
                    <a:pt x="3175" y="12322"/>
                    <a:pt x="3178" y="12328"/>
                    <a:pt x="3180" y="12330"/>
                  </a:cubicBezTo>
                  <a:cubicBezTo>
                    <a:pt x="3216" y="12388"/>
                    <a:pt x="3252" y="12443"/>
                    <a:pt x="3288" y="12501"/>
                  </a:cubicBezTo>
                  <a:cubicBezTo>
                    <a:pt x="3288" y="12501"/>
                    <a:pt x="3288" y="12501"/>
                    <a:pt x="3290" y="12504"/>
                  </a:cubicBezTo>
                  <a:cubicBezTo>
                    <a:pt x="3290" y="12507"/>
                    <a:pt x="3293" y="12509"/>
                    <a:pt x="3296" y="12512"/>
                  </a:cubicBezTo>
                  <a:cubicBezTo>
                    <a:pt x="3299" y="12518"/>
                    <a:pt x="3301" y="12523"/>
                    <a:pt x="3304" y="12526"/>
                  </a:cubicBezTo>
                  <a:lnTo>
                    <a:pt x="3312" y="12540"/>
                  </a:lnTo>
                  <a:cubicBezTo>
                    <a:pt x="3318" y="12548"/>
                    <a:pt x="3323" y="12553"/>
                    <a:pt x="3329" y="12562"/>
                  </a:cubicBezTo>
                  <a:cubicBezTo>
                    <a:pt x="3356" y="12606"/>
                    <a:pt x="3387" y="12650"/>
                    <a:pt x="3414" y="12691"/>
                  </a:cubicBezTo>
                  <a:cubicBezTo>
                    <a:pt x="3445" y="12735"/>
                    <a:pt x="3472" y="12776"/>
                    <a:pt x="3500" y="12818"/>
                  </a:cubicBezTo>
                  <a:cubicBezTo>
                    <a:pt x="3505" y="12823"/>
                    <a:pt x="3508" y="12829"/>
                    <a:pt x="3511" y="12834"/>
                  </a:cubicBezTo>
                  <a:cubicBezTo>
                    <a:pt x="3535" y="12867"/>
                    <a:pt x="3557" y="12903"/>
                    <a:pt x="3579" y="12936"/>
                  </a:cubicBezTo>
                  <a:lnTo>
                    <a:pt x="3604" y="12969"/>
                  </a:lnTo>
                  <a:cubicBezTo>
                    <a:pt x="4298" y="13969"/>
                    <a:pt x="5077" y="14907"/>
                    <a:pt x="5931" y="15777"/>
                  </a:cubicBezTo>
                  <a:cubicBezTo>
                    <a:pt x="5950" y="15775"/>
                    <a:pt x="5969" y="15772"/>
                    <a:pt x="5986" y="15769"/>
                  </a:cubicBezTo>
                  <a:cubicBezTo>
                    <a:pt x="6157" y="15742"/>
                    <a:pt x="6319" y="15687"/>
                    <a:pt x="6479" y="15629"/>
                  </a:cubicBezTo>
                  <a:lnTo>
                    <a:pt x="6619" y="15582"/>
                  </a:lnTo>
                  <a:cubicBezTo>
                    <a:pt x="6861" y="15497"/>
                    <a:pt x="7142" y="15400"/>
                    <a:pt x="7420" y="15290"/>
                  </a:cubicBezTo>
                  <a:cubicBezTo>
                    <a:pt x="7836" y="15122"/>
                    <a:pt x="8194" y="14946"/>
                    <a:pt x="8516" y="14756"/>
                  </a:cubicBezTo>
                  <a:cubicBezTo>
                    <a:pt x="8717" y="14635"/>
                    <a:pt x="8893" y="14494"/>
                    <a:pt x="9039" y="14343"/>
                  </a:cubicBezTo>
                  <a:cubicBezTo>
                    <a:pt x="9191" y="14183"/>
                    <a:pt x="9317" y="13991"/>
                    <a:pt x="9433" y="13751"/>
                  </a:cubicBezTo>
                  <a:cubicBezTo>
                    <a:pt x="9477" y="13660"/>
                    <a:pt x="9516" y="13567"/>
                    <a:pt x="9551" y="13470"/>
                  </a:cubicBezTo>
                  <a:cubicBezTo>
                    <a:pt x="9609" y="13313"/>
                    <a:pt x="9626" y="13140"/>
                    <a:pt x="9637" y="12980"/>
                  </a:cubicBezTo>
                  <a:cubicBezTo>
                    <a:pt x="9648" y="12763"/>
                    <a:pt x="9595" y="12553"/>
                    <a:pt x="9554" y="12413"/>
                  </a:cubicBezTo>
                  <a:cubicBezTo>
                    <a:pt x="9477" y="12173"/>
                    <a:pt x="9361" y="11961"/>
                    <a:pt x="9260" y="11782"/>
                  </a:cubicBezTo>
                  <a:cubicBezTo>
                    <a:pt x="9193" y="11664"/>
                    <a:pt x="9116" y="11551"/>
                    <a:pt x="9045" y="11436"/>
                  </a:cubicBezTo>
                  <a:cubicBezTo>
                    <a:pt x="8918" y="11243"/>
                    <a:pt x="8789" y="11042"/>
                    <a:pt x="8692" y="10830"/>
                  </a:cubicBezTo>
                  <a:cubicBezTo>
                    <a:pt x="8624" y="10615"/>
                    <a:pt x="8574" y="10378"/>
                    <a:pt x="8533" y="10067"/>
                  </a:cubicBezTo>
                  <a:cubicBezTo>
                    <a:pt x="8516" y="9866"/>
                    <a:pt x="8527" y="9665"/>
                    <a:pt x="8535" y="9467"/>
                  </a:cubicBezTo>
                  <a:cubicBezTo>
                    <a:pt x="8541" y="9362"/>
                    <a:pt x="8546" y="9255"/>
                    <a:pt x="8546" y="9150"/>
                  </a:cubicBezTo>
                  <a:cubicBezTo>
                    <a:pt x="8549" y="8949"/>
                    <a:pt x="8522" y="8751"/>
                    <a:pt x="8497" y="8564"/>
                  </a:cubicBezTo>
                  <a:cubicBezTo>
                    <a:pt x="8469" y="8371"/>
                    <a:pt x="8392" y="8189"/>
                    <a:pt x="8318" y="8038"/>
                  </a:cubicBezTo>
                  <a:cubicBezTo>
                    <a:pt x="8233" y="7859"/>
                    <a:pt x="8100" y="7705"/>
                    <a:pt x="7891" y="7537"/>
                  </a:cubicBezTo>
                  <a:cubicBezTo>
                    <a:pt x="7712" y="7394"/>
                    <a:pt x="7497" y="7289"/>
                    <a:pt x="7255" y="7223"/>
                  </a:cubicBezTo>
                  <a:cubicBezTo>
                    <a:pt x="7052" y="7167"/>
                    <a:pt x="6828" y="7137"/>
                    <a:pt x="6587" y="7137"/>
                  </a:cubicBezTo>
                  <a:cubicBezTo>
                    <a:pt x="6566" y="7137"/>
                    <a:pt x="6546" y="7137"/>
                    <a:pt x="6526" y="7138"/>
                  </a:cubicBezTo>
                  <a:cubicBezTo>
                    <a:pt x="6308" y="7140"/>
                    <a:pt x="6099" y="7190"/>
                    <a:pt x="5895" y="7234"/>
                  </a:cubicBezTo>
                  <a:cubicBezTo>
                    <a:pt x="5774" y="7264"/>
                    <a:pt x="5653" y="7292"/>
                    <a:pt x="5529" y="7311"/>
                  </a:cubicBezTo>
                  <a:cubicBezTo>
                    <a:pt x="5501" y="7312"/>
                    <a:pt x="5472" y="7313"/>
                    <a:pt x="5443" y="7313"/>
                  </a:cubicBezTo>
                  <a:cubicBezTo>
                    <a:pt x="5393" y="7313"/>
                    <a:pt x="5343" y="7311"/>
                    <a:pt x="5292" y="7306"/>
                  </a:cubicBezTo>
                  <a:cubicBezTo>
                    <a:pt x="5262" y="7300"/>
                    <a:pt x="5234" y="7292"/>
                    <a:pt x="5204" y="7284"/>
                  </a:cubicBezTo>
                  <a:cubicBezTo>
                    <a:pt x="5176" y="7275"/>
                    <a:pt x="5146" y="7267"/>
                    <a:pt x="5119" y="7259"/>
                  </a:cubicBezTo>
                  <a:cubicBezTo>
                    <a:pt x="5088" y="7242"/>
                    <a:pt x="5058" y="7223"/>
                    <a:pt x="5028" y="7204"/>
                  </a:cubicBezTo>
                  <a:cubicBezTo>
                    <a:pt x="5000" y="7176"/>
                    <a:pt x="4973" y="7146"/>
                    <a:pt x="4945" y="7116"/>
                  </a:cubicBezTo>
                  <a:cubicBezTo>
                    <a:pt x="4920" y="7080"/>
                    <a:pt x="4901" y="7041"/>
                    <a:pt x="4882" y="7000"/>
                  </a:cubicBezTo>
                  <a:cubicBezTo>
                    <a:pt x="4846" y="6879"/>
                    <a:pt x="4816" y="6744"/>
                    <a:pt x="4796" y="6584"/>
                  </a:cubicBezTo>
                  <a:cubicBezTo>
                    <a:pt x="4755" y="6108"/>
                    <a:pt x="4794" y="5640"/>
                    <a:pt x="4843" y="5120"/>
                  </a:cubicBezTo>
                  <a:lnTo>
                    <a:pt x="4871" y="4850"/>
                  </a:lnTo>
                  <a:cubicBezTo>
                    <a:pt x="4912" y="4445"/>
                    <a:pt x="4956" y="4026"/>
                    <a:pt x="4937" y="3616"/>
                  </a:cubicBezTo>
                  <a:cubicBezTo>
                    <a:pt x="4909" y="3016"/>
                    <a:pt x="4703" y="2457"/>
                    <a:pt x="4505" y="1989"/>
                  </a:cubicBezTo>
                  <a:cubicBezTo>
                    <a:pt x="4419" y="1783"/>
                    <a:pt x="4306" y="1573"/>
                    <a:pt x="4152" y="1328"/>
                  </a:cubicBezTo>
                  <a:cubicBezTo>
                    <a:pt x="3992" y="1072"/>
                    <a:pt x="3822" y="871"/>
                    <a:pt x="3632" y="714"/>
                  </a:cubicBezTo>
                  <a:cubicBezTo>
                    <a:pt x="3475" y="585"/>
                    <a:pt x="3326" y="483"/>
                    <a:pt x="3167" y="392"/>
                  </a:cubicBezTo>
                  <a:cubicBezTo>
                    <a:pt x="3004" y="307"/>
                    <a:pt x="2831" y="238"/>
                    <a:pt x="2660" y="172"/>
                  </a:cubicBezTo>
                  <a:cubicBezTo>
                    <a:pt x="2583" y="142"/>
                    <a:pt x="2514" y="120"/>
                    <a:pt x="2445" y="100"/>
                  </a:cubicBezTo>
                  <a:cubicBezTo>
                    <a:pt x="2206" y="34"/>
                    <a:pt x="1933" y="4"/>
                    <a:pt x="1616" y="1"/>
                  </a:cubicBezTo>
                  <a:lnTo>
                    <a:pt x="1614" y="1"/>
                  </a:lnTo>
                  <a:cubicBezTo>
                    <a:pt x="1591" y="1"/>
                    <a:pt x="1568" y="1"/>
                    <a:pt x="154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40"/>
            <p:cNvSpPr/>
            <p:nvPr/>
          </p:nvSpPr>
          <p:spPr>
            <a:xfrm>
              <a:off x="6360225" y="2197216"/>
              <a:ext cx="94160" cy="103098"/>
            </a:xfrm>
            <a:custGeom>
              <a:avLst/>
              <a:gdLst/>
              <a:ahLst/>
              <a:cxnLst/>
              <a:rect l="l" t="t" r="r" b="b"/>
              <a:pathLst>
                <a:path w="2602" h="2849" extrusionOk="0">
                  <a:moveTo>
                    <a:pt x="1273" y="0"/>
                  </a:moveTo>
                  <a:cubicBezTo>
                    <a:pt x="1264" y="0"/>
                    <a:pt x="1254" y="0"/>
                    <a:pt x="1245" y="0"/>
                  </a:cubicBezTo>
                  <a:cubicBezTo>
                    <a:pt x="1088" y="3"/>
                    <a:pt x="931" y="45"/>
                    <a:pt x="787" y="108"/>
                  </a:cubicBezTo>
                  <a:cubicBezTo>
                    <a:pt x="705" y="144"/>
                    <a:pt x="620" y="193"/>
                    <a:pt x="551" y="257"/>
                  </a:cubicBezTo>
                  <a:cubicBezTo>
                    <a:pt x="482" y="320"/>
                    <a:pt x="399" y="402"/>
                    <a:pt x="350" y="482"/>
                  </a:cubicBezTo>
                  <a:cubicBezTo>
                    <a:pt x="259" y="636"/>
                    <a:pt x="212" y="782"/>
                    <a:pt x="187" y="959"/>
                  </a:cubicBezTo>
                  <a:cubicBezTo>
                    <a:pt x="182" y="989"/>
                    <a:pt x="179" y="1022"/>
                    <a:pt x="176" y="1052"/>
                  </a:cubicBezTo>
                  <a:cubicBezTo>
                    <a:pt x="160" y="1085"/>
                    <a:pt x="143" y="1118"/>
                    <a:pt x="129" y="1154"/>
                  </a:cubicBezTo>
                  <a:cubicBezTo>
                    <a:pt x="113" y="1206"/>
                    <a:pt x="94" y="1259"/>
                    <a:pt x="77" y="1314"/>
                  </a:cubicBezTo>
                  <a:cubicBezTo>
                    <a:pt x="39" y="1418"/>
                    <a:pt x="28" y="1531"/>
                    <a:pt x="14" y="1644"/>
                  </a:cubicBezTo>
                  <a:cubicBezTo>
                    <a:pt x="0" y="1782"/>
                    <a:pt x="25" y="1922"/>
                    <a:pt x="47" y="2057"/>
                  </a:cubicBezTo>
                  <a:cubicBezTo>
                    <a:pt x="80" y="2233"/>
                    <a:pt x="193" y="2412"/>
                    <a:pt x="319" y="2536"/>
                  </a:cubicBezTo>
                  <a:cubicBezTo>
                    <a:pt x="515" y="2726"/>
                    <a:pt x="782" y="2825"/>
                    <a:pt x="1046" y="2845"/>
                  </a:cubicBezTo>
                  <a:cubicBezTo>
                    <a:pt x="1078" y="2847"/>
                    <a:pt x="1109" y="2849"/>
                    <a:pt x="1140" y="2849"/>
                  </a:cubicBezTo>
                  <a:cubicBezTo>
                    <a:pt x="1232" y="2849"/>
                    <a:pt x="1322" y="2838"/>
                    <a:pt x="1415" y="2825"/>
                  </a:cubicBezTo>
                  <a:cubicBezTo>
                    <a:pt x="1550" y="2812"/>
                    <a:pt x="1677" y="2757"/>
                    <a:pt x="1801" y="2707"/>
                  </a:cubicBezTo>
                  <a:cubicBezTo>
                    <a:pt x="2068" y="2600"/>
                    <a:pt x="2288" y="2388"/>
                    <a:pt x="2445" y="2154"/>
                  </a:cubicBezTo>
                  <a:cubicBezTo>
                    <a:pt x="2478" y="2087"/>
                    <a:pt x="2508" y="2021"/>
                    <a:pt x="2536" y="1955"/>
                  </a:cubicBezTo>
                  <a:cubicBezTo>
                    <a:pt x="2563" y="1862"/>
                    <a:pt x="2577" y="1787"/>
                    <a:pt x="2588" y="1691"/>
                  </a:cubicBezTo>
                  <a:cubicBezTo>
                    <a:pt x="2602" y="1608"/>
                    <a:pt x="2602" y="1526"/>
                    <a:pt x="2602" y="1443"/>
                  </a:cubicBezTo>
                  <a:cubicBezTo>
                    <a:pt x="2594" y="1022"/>
                    <a:pt x="2456" y="595"/>
                    <a:pt x="2134" y="312"/>
                  </a:cubicBezTo>
                  <a:cubicBezTo>
                    <a:pt x="1988" y="185"/>
                    <a:pt x="1820" y="97"/>
                    <a:pt x="1641" y="50"/>
                  </a:cubicBezTo>
                  <a:cubicBezTo>
                    <a:pt x="1523" y="17"/>
                    <a:pt x="1399" y="0"/>
                    <a:pt x="1273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40"/>
            <p:cNvSpPr/>
            <p:nvPr/>
          </p:nvSpPr>
          <p:spPr>
            <a:xfrm>
              <a:off x="6983015" y="2911707"/>
              <a:ext cx="161867" cy="157814"/>
            </a:xfrm>
            <a:custGeom>
              <a:avLst/>
              <a:gdLst/>
              <a:ahLst/>
              <a:cxnLst/>
              <a:rect l="l" t="t" r="r" b="b"/>
              <a:pathLst>
                <a:path w="4473" h="4361" extrusionOk="0">
                  <a:moveTo>
                    <a:pt x="2296" y="0"/>
                  </a:moveTo>
                  <a:cubicBezTo>
                    <a:pt x="2083" y="0"/>
                    <a:pt x="1869" y="24"/>
                    <a:pt x="1658" y="66"/>
                  </a:cubicBezTo>
                  <a:cubicBezTo>
                    <a:pt x="1267" y="146"/>
                    <a:pt x="923" y="364"/>
                    <a:pt x="634" y="628"/>
                  </a:cubicBezTo>
                  <a:cubicBezTo>
                    <a:pt x="342" y="895"/>
                    <a:pt x="108" y="1248"/>
                    <a:pt x="37" y="1641"/>
                  </a:cubicBezTo>
                  <a:cubicBezTo>
                    <a:pt x="1" y="1845"/>
                    <a:pt x="9" y="2038"/>
                    <a:pt x="37" y="2244"/>
                  </a:cubicBezTo>
                  <a:cubicBezTo>
                    <a:pt x="56" y="2401"/>
                    <a:pt x="119" y="2547"/>
                    <a:pt x="177" y="2693"/>
                  </a:cubicBezTo>
                  <a:cubicBezTo>
                    <a:pt x="210" y="2778"/>
                    <a:pt x="254" y="2861"/>
                    <a:pt x="306" y="2938"/>
                  </a:cubicBezTo>
                  <a:cubicBezTo>
                    <a:pt x="323" y="3081"/>
                    <a:pt x="367" y="3222"/>
                    <a:pt x="422" y="3348"/>
                  </a:cubicBezTo>
                  <a:cubicBezTo>
                    <a:pt x="573" y="3703"/>
                    <a:pt x="854" y="3995"/>
                    <a:pt x="1207" y="4155"/>
                  </a:cubicBezTo>
                  <a:cubicBezTo>
                    <a:pt x="1499" y="4289"/>
                    <a:pt x="1823" y="4361"/>
                    <a:pt x="2145" y="4361"/>
                  </a:cubicBezTo>
                  <a:cubicBezTo>
                    <a:pt x="2505" y="4361"/>
                    <a:pt x="2863" y="4271"/>
                    <a:pt x="3173" y="4078"/>
                  </a:cubicBezTo>
                  <a:cubicBezTo>
                    <a:pt x="3489" y="3880"/>
                    <a:pt x="3737" y="3599"/>
                    <a:pt x="3955" y="3299"/>
                  </a:cubicBezTo>
                  <a:cubicBezTo>
                    <a:pt x="4158" y="3018"/>
                    <a:pt x="4312" y="2677"/>
                    <a:pt x="4390" y="2338"/>
                  </a:cubicBezTo>
                  <a:cubicBezTo>
                    <a:pt x="4472" y="1991"/>
                    <a:pt x="4442" y="1622"/>
                    <a:pt x="4315" y="1292"/>
                  </a:cubicBezTo>
                  <a:cubicBezTo>
                    <a:pt x="4241" y="1099"/>
                    <a:pt x="4150" y="928"/>
                    <a:pt x="4021" y="766"/>
                  </a:cubicBezTo>
                  <a:cubicBezTo>
                    <a:pt x="3902" y="620"/>
                    <a:pt x="3773" y="504"/>
                    <a:pt x="3627" y="389"/>
                  </a:cubicBezTo>
                  <a:cubicBezTo>
                    <a:pt x="3503" y="289"/>
                    <a:pt x="3352" y="221"/>
                    <a:pt x="3206" y="163"/>
                  </a:cubicBezTo>
                  <a:cubicBezTo>
                    <a:pt x="3134" y="132"/>
                    <a:pt x="3060" y="108"/>
                    <a:pt x="2983" y="86"/>
                  </a:cubicBezTo>
                  <a:cubicBezTo>
                    <a:pt x="2928" y="72"/>
                    <a:pt x="2867" y="58"/>
                    <a:pt x="2809" y="47"/>
                  </a:cubicBezTo>
                  <a:lnTo>
                    <a:pt x="2806" y="47"/>
                  </a:lnTo>
                  <a:cubicBezTo>
                    <a:pt x="2637" y="15"/>
                    <a:pt x="2467" y="0"/>
                    <a:pt x="229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5" name="Google Shape;3355;p40"/>
          <p:cNvGrpSpPr/>
          <p:nvPr/>
        </p:nvGrpSpPr>
        <p:grpSpPr>
          <a:xfrm flipH="1">
            <a:off x="2661765" y="3603726"/>
            <a:ext cx="1227102" cy="857343"/>
            <a:chOff x="2630168" y="3830633"/>
            <a:chExt cx="951684" cy="664917"/>
          </a:xfrm>
        </p:grpSpPr>
        <p:sp>
          <p:nvSpPr>
            <p:cNvPr id="3356" name="Google Shape;3356;p40"/>
            <p:cNvSpPr/>
            <p:nvPr/>
          </p:nvSpPr>
          <p:spPr>
            <a:xfrm>
              <a:off x="2806671" y="3830633"/>
              <a:ext cx="635644" cy="630424"/>
            </a:xfrm>
            <a:custGeom>
              <a:avLst/>
              <a:gdLst/>
              <a:ahLst/>
              <a:cxnLst/>
              <a:rect l="l" t="t" r="r" b="b"/>
              <a:pathLst>
                <a:path w="22649" h="22463" extrusionOk="0">
                  <a:moveTo>
                    <a:pt x="11349" y="1"/>
                  </a:moveTo>
                  <a:cubicBezTo>
                    <a:pt x="9579" y="4"/>
                    <a:pt x="7789" y="444"/>
                    <a:pt x="6176" y="1281"/>
                  </a:cubicBezTo>
                  <a:cubicBezTo>
                    <a:pt x="4650" y="2068"/>
                    <a:pt x="3287" y="3255"/>
                    <a:pt x="2236" y="4712"/>
                  </a:cubicBezTo>
                  <a:cubicBezTo>
                    <a:pt x="1214" y="6121"/>
                    <a:pt x="531" y="7845"/>
                    <a:pt x="256" y="9692"/>
                  </a:cubicBezTo>
                  <a:cubicBezTo>
                    <a:pt x="0" y="11410"/>
                    <a:pt x="182" y="13228"/>
                    <a:pt x="782" y="14946"/>
                  </a:cubicBezTo>
                  <a:cubicBezTo>
                    <a:pt x="1338" y="16537"/>
                    <a:pt x="2260" y="18007"/>
                    <a:pt x="3453" y="19194"/>
                  </a:cubicBezTo>
                  <a:cubicBezTo>
                    <a:pt x="4568" y="20304"/>
                    <a:pt x="5964" y="21196"/>
                    <a:pt x="7492" y="21768"/>
                  </a:cubicBezTo>
                  <a:cubicBezTo>
                    <a:pt x="8191" y="22033"/>
                    <a:pt x="8978" y="22228"/>
                    <a:pt x="9826" y="22355"/>
                  </a:cubicBezTo>
                  <a:cubicBezTo>
                    <a:pt x="10306" y="22426"/>
                    <a:pt x="10796" y="22462"/>
                    <a:pt x="11327" y="22462"/>
                  </a:cubicBezTo>
                  <a:cubicBezTo>
                    <a:pt x="11649" y="22462"/>
                    <a:pt x="11980" y="22448"/>
                    <a:pt x="12332" y="22424"/>
                  </a:cubicBezTo>
                  <a:cubicBezTo>
                    <a:pt x="13970" y="22302"/>
                    <a:pt x="15625" y="21771"/>
                    <a:pt x="17112" y="20890"/>
                  </a:cubicBezTo>
                  <a:cubicBezTo>
                    <a:pt x="17687" y="20549"/>
                    <a:pt x="18241" y="20149"/>
                    <a:pt x="18758" y="19703"/>
                  </a:cubicBezTo>
                  <a:cubicBezTo>
                    <a:pt x="19243" y="19285"/>
                    <a:pt x="19708" y="18797"/>
                    <a:pt x="20179" y="18211"/>
                  </a:cubicBezTo>
                  <a:cubicBezTo>
                    <a:pt x="20969" y="17228"/>
                    <a:pt x="21589" y="16088"/>
                    <a:pt x="22021" y="14816"/>
                  </a:cubicBezTo>
                  <a:lnTo>
                    <a:pt x="22048" y="14739"/>
                  </a:lnTo>
                  <a:lnTo>
                    <a:pt x="22062" y="14690"/>
                  </a:lnTo>
                  <a:cubicBezTo>
                    <a:pt x="22318" y="13908"/>
                    <a:pt x="22486" y="13090"/>
                    <a:pt x="22560" y="12261"/>
                  </a:cubicBezTo>
                  <a:lnTo>
                    <a:pt x="22566" y="12198"/>
                  </a:lnTo>
                  <a:lnTo>
                    <a:pt x="22574" y="12135"/>
                  </a:lnTo>
                  <a:cubicBezTo>
                    <a:pt x="22649" y="11278"/>
                    <a:pt x="22613" y="10370"/>
                    <a:pt x="22467" y="9436"/>
                  </a:cubicBezTo>
                  <a:cubicBezTo>
                    <a:pt x="22343" y="8646"/>
                    <a:pt x="22112" y="7826"/>
                    <a:pt x="21776" y="6991"/>
                  </a:cubicBezTo>
                  <a:lnTo>
                    <a:pt x="21756" y="6945"/>
                  </a:lnTo>
                  <a:lnTo>
                    <a:pt x="21734" y="6901"/>
                  </a:lnTo>
                  <a:lnTo>
                    <a:pt x="21737" y="6901"/>
                  </a:lnTo>
                  <a:lnTo>
                    <a:pt x="21721" y="6856"/>
                  </a:lnTo>
                  <a:lnTo>
                    <a:pt x="21701" y="6823"/>
                  </a:lnTo>
                  <a:lnTo>
                    <a:pt x="21704" y="6823"/>
                  </a:lnTo>
                  <a:cubicBezTo>
                    <a:pt x="21396" y="6086"/>
                    <a:pt x="20983" y="5361"/>
                    <a:pt x="20438" y="4599"/>
                  </a:cubicBezTo>
                  <a:cubicBezTo>
                    <a:pt x="19460" y="3230"/>
                    <a:pt x="18117" y="2080"/>
                    <a:pt x="16556" y="1273"/>
                  </a:cubicBezTo>
                  <a:cubicBezTo>
                    <a:pt x="14953" y="441"/>
                    <a:pt x="13152" y="4"/>
                    <a:pt x="11346" y="4"/>
                  </a:cubicBezTo>
                  <a:lnTo>
                    <a:pt x="11349" y="1"/>
                  </a:lnTo>
                  <a:close/>
                </a:path>
              </a:pathLst>
            </a:custGeom>
            <a:solidFill>
              <a:srgbClr val="EED9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40"/>
            <p:cNvSpPr/>
            <p:nvPr/>
          </p:nvSpPr>
          <p:spPr>
            <a:xfrm>
              <a:off x="2806671" y="3830633"/>
              <a:ext cx="635644" cy="630424"/>
            </a:xfrm>
            <a:custGeom>
              <a:avLst/>
              <a:gdLst/>
              <a:ahLst/>
              <a:cxnLst/>
              <a:rect l="l" t="t" r="r" b="b"/>
              <a:pathLst>
                <a:path w="22649" h="22463" extrusionOk="0">
                  <a:moveTo>
                    <a:pt x="11349" y="1"/>
                  </a:moveTo>
                  <a:cubicBezTo>
                    <a:pt x="9579" y="4"/>
                    <a:pt x="7789" y="444"/>
                    <a:pt x="6176" y="1281"/>
                  </a:cubicBezTo>
                  <a:cubicBezTo>
                    <a:pt x="4650" y="2068"/>
                    <a:pt x="3287" y="3255"/>
                    <a:pt x="2236" y="4712"/>
                  </a:cubicBezTo>
                  <a:cubicBezTo>
                    <a:pt x="1214" y="6121"/>
                    <a:pt x="531" y="7845"/>
                    <a:pt x="256" y="9692"/>
                  </a:cubicBezTo>
                  <a:cubicBezTo>
                    <a:pt x="0" y="11410"/>
                    <a:pt x="182" y="13228"/>
                    <a:pt x="782" y="14946"/>
                  </a:cubicBezTo>
                  <a:cubicBezTo>
                    <a:pt x="1338" y="16537"/>
                    <a:pt x="2260" y="18007"/>
                    <a:pt x="3453" y="19194"/>
                  </a:cubicBezTo>
                  <a:cubicBezTo>
                    <a:pt x="4568" y="20304"/>
                    <a:pt x="5964" y="21196"/>
                    <a:pt x="7492" y="21768"/>
                  </a:cubicBezTo>
                  <a:cubicBezTo>
                    <a:pt x="8191" y="22033"/>
                    <a:pt x="8978" y="22228"/>
                    <a:pt x="9826" y="22355"/>
                  </a:cubicBezTo>
                  <a:cubicBezTo>
                    <a:pt x="10306" y="22426"/>
                    <a:pt x="10796" y="22462"/>
                    <a:pt x="11327" y="22462"/>
                  </a:cubicBezTo>
                  <a:cubicBezTo>
                    <a:pt x="11649" y="22462"/>
                    <a:pt x="11980" y="22448"/>
                    <a:pt x="12332" y="22424"/>
                  </a:cubicBezTo>
                  <a:cubicBezTo>
                    <a:pt x="13970" y="22302"/>
                    <a:pt x="15625" y="21771"/>
                    <a:pt x="17112" y="20890"/>
                  </a:cubicBezTo>
                  <a:cubicBezTo>
                    <a:pt x="17687" y="20549"/>
                    <a:pt x="18241" y="20149"/>
                    <a:pt x="18758" y="19703"/>
                  </a:cubicBezTo>
                  <a:cubicBezTo>
                    <a:pt x="19243" y="19285"/>
                    <a:pt x="19708" y="18797"/>
                    <a:pt x="20179" y="18211"/>
                  </a:cubicBezTo>
                  <a:cubicBezTo>
                    <a:pt x="20969" y="17228"/>
                    <a:pt x="21589" y="16088"/>
                    <a:pt x="22021" y="14816"/>
                  </a:cubicBezTo>
                  <a:lnTo>
                    <a:pt x="22048" y="14739"/>
                  </a:lnTo>
                  <a:lnTo>
                    <a:pt x="22062" y="14690"/>
                  </a:lnTo>
                  <a:cubicBezTo>
                    <a:pt x="22318" y="13908"/>
                    <a:pt x="22486" y="13090"/>
                    <a:pt x="22560" y="12261"/>
                  </a:cubicBezTo>
                  <a:lnTo>
                    <a:pt x="22566" y="12198"/>
                  </a:lnTo>
                  <a:lnTo>
                    <a:pt x="22574" y="12135"/>
                  </a:lnTo>
                  <a:cubicBezTo>
                    <a:pt x="22649" y="11278"/>
                    <a:pt x="22613" y="10370"/>
                    <a:pt x="22467" y="9436"/>
                  </a:cubicBezTo>
                  <a:cubicBezTo>
                    <a:pt x="22343" y="8646"/>
                    <a:pt x="22112" y="7826"/>
                    <a:pt x="21776" y="6991"/>
                  </a:cubicBezTo>
                  <a:lnTo>
                    <a:pt x="21756" y="6945"/>
                  </a:lnTo>
                  <a:lnTo>
                    <a:pt x="21734" y="6901"/>
                  </a:lnTo>
                  <a:lnTo>
                    <a:pt x="21737" y="6901"/>
                  </a:lnTo>
                  <a:lnTo>
                    <a:pt x="21721" y="6856"/>
                  </a:lnTo>
                  <a:lnTo>
                    <a:pt x="21701" y="6823"/>
                  </a:lnTo>
                  <a:lnTo>
                    <a:pt x="21704" y="6823"/>
                  </a:lnTo>
                  <a:cubicBezTo>
                    <a:pt x="21396" y="6086"/>
                    <a:pt x="20983" y="5361"/>
                    <a:pt x="20438" y="4599"/>
                  </a:cubicBezTo>
                  <a:cubicBezTo>
                    <a:pt x="19460" y="3230"/>
                    <a:pt x="18117" y="2080"/>
                    <a:pt x="16556" y="1273"/>
                  </a:cubicBezTo>
                  <a:cubicBezTo>
                    <a:pt x="14953" y="441"/>
                    <a:pt x="13152" y="4"/>
                    <a:pt x="11346" y="4"/>
                  </a:cubicBezTo>
                  <a:lnTo>
                    <a:pt x="1134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40"/>
            <p:cNvSpPr/>
            <p:nvPr/>
          </p:nvSpPr>
          <p:spPr>
            <a:xfrm>
              <a:off x="2794996" y="3857604"/>
              <a:ext cx="601180" cy="398663"/>
            </a:xfrm>
            <a:custGeom>
              <a:avLst/>
              <a:gdLst/>
              <a:ahLst/>
              <a:cxnLst/>
              <a:rect l="l" t="t" r="r" b="b"/>
              <a:pathLst>
                <a:path w="21421" h="14205" extrusionOk="0">
                  <a:moveTo>
                    <a:pt x="17137" y="1"/>
                  </a:moveTo>
                  <a:cubicBezTo>
                    <a:pt x="16773" y="111"/>
                    <a:pt x="16413" y="221"/>
                    <a:pt x="16052" y="331"/>
                  </a:cubicBezTo>
                  <a:cubicBezTo>
                    <a:pt x="14064" y="937"/>
                    <a:pt x="12134" y="1735"/>
                    <a:pt x="10231" y="2564"/>
                  </a:cubicBezTo>
                  <a:cubicBezTo>
                    <a:pt x="8497" y="3321"/>
                    <a:pt x="6787" y="4142"/>
                    <a:pt x="5130" y="5053"/>
                  </a:cubicBezTo>
                  <a:cubicBezTo>
                    <a:pt x="3547" y="5923"/>
                    <a:pt x="2029" y="6925"/>
                    <a:pt x="545" y="7949"/>
                  </a:cubicBezTo>
                  <a:cubicBezTo>
                    <a:pt x="419" y="8038"/>
                    <a:pt x="295" y="8126"/>
                    <a:pt x="171" y="8214"/>
                  </a:cubicBezTo>
                  <a:cubicBezTo>
                    <a:pt x="149" y="8338"/>
                    <a:pt x="130" y="8462"/>
                    <a:pt x="113" y="8585"/>
                  </a:cubicBezTo>
                  <a:cubicBezTo>
                    <a:pt x="42" y="9103"/>
                    <a:pt x="6" y="9626"/>
                    <a:pt x="0" y="10149"/>
                  </a:cubicBezTo>
                  <a:cubicBezTo>
                    <a:pt x="0" y="10683"/>
                    <a:pt x="31" y="11218"/>
                    <a:pt x="97" y="11746"/>
                  </a:cubicBezTo>
                  <a:cubicBezTo>
                    <a:pt x="165" y="12264"/>
                    <a:pt x="265" y="12773"/>
                    <a:pt x="397" y="13280"/>
                  </a:cubicBezTo>
                  <a:cubicBezTo>
                    <a:pt x="397" y="13278"/>
                    <a:pt x="397" y="13276"/>
                    <a:pt x="396" y="13274"/>
                  </a:cubicBezTo>
                  <a:lnTo>
                    <a:pt x="396" y="13274"/>
                  </a:lnTo>
                  <a:cubicBezTo>
                    <a:pt x="481" y="13590"/>
                    <a:pt x="578" y="13900"/>
                    <a:pt x="686" y="14205"/>
                  </a:cubicBezTo>
                  <a:cubicBezTo>
                    <a:pt x="1132" y="13844"/>
                    <a:pt x="1581" y="13486"/>
                    <a:pt x="2029" y="13128"/>
                  </a:cubicBezTo>
                  <a:cubicBezTo>
                    <a:pt x="2853" y="12525"/>
                    <a:pt x="3690" y="11953"/>
                    <a:pt x="4543" y="11394"/>
                  </a:cubicBezTo>
                  <a:cubicBezTo>
                    <a:pt x="5499" y="10766"/>
                    <a:pt x="6462" y="10138"/>
                    <a:pt x="7464" y="9588"/>
                  </a:cubicBezTo>
                  <a:cubicBezTo>
                    <a:pt x="9499" y="8470"/>
                    <a:pt x="11603" y="7476"/>
                    <a:pt x="13742" y="6573"/>
                  </a:cubicBezTo>
                  <a:cubicBezTo>
                    <a:pt x="15157" y="6008"/>
                    <a:pt x="16583" y="5496"/>
                    <a:pt x="18045" y="5053"/>
                  </a:cubicBezTo>
                  <a:cubicBezTo>
                    <a:pt x="18750" y="4838"/>
                    <a:pt x="19458" y="4623"/>
                    <a:pt x="20163" y="4406"/>
                  </a:cubicBezTo>
                  <a:cubicBezTo>
                    <a:pt x="20578" y="4277"/>
                    <a:pt x="20994" y="4133"/>
                    <a:pt x="21421" y="4015"/>
                  </a:cubicBezTo>
                  <a:cubicBezTo>
                    <a:pt x="21311" y="3844"/>
                    <a:pt x="21198" y="3676"/>
                    <a:pt x="21079" y="3514"/>
                  </a:cubicBezTo>
                  <a:cubicBezTo>
                    <a:pt x="20862" y="3208"/>
                    <a:pt x="20628" y="2914"/>
                    <a:pt x="20383" y="2630"/>
                  </a:cubicBezTo>
                  <a:lnTo>
                    <a:pt x="20383" y="2627"/>
                  </a:lnTo>
                  <a:cubicBezTo>
                    <a:pt x="20185" y="2399"/>
                    <a:pt x="19978" y="2181"/>
                    <a:pt x="19763" y="1967"/>
                  </a:cubicBezTo>
                  <a:cubicBezTo>
                    <a:pt x="19763" y="1964"/>
                    <a:pt x="19758" y="1964"/>
                    <a:pt x="19755" y="1961"/>
                  </a:cubicBezTo>
                  <a:cubicBezTo>
                    <a:pt x="19755" y="1961"/>
                    <a:pt x="19755" y="1958"/>
                    <a:pt x="19755" y="1958"/>
                  </a:cubicBezTo>
                  <a:cubicBezTo>
                    <a:pt x="19532" y="1741"/>
                    <a:pt x="19301" y="1529"/>
                    <a:pt x="19061" y="1328"/>
                  </a:cubicBezTo>
                  <a:cubicBezTo>
                    <a:pt x="19058" y="1325"/>
                    <a:pt x="19056" y="1322"/>
                    <a:pt x="19053" y="1319"/>
                  </a:cubicBezTo>
                  <a:cubicBezTo>
                    <a:pt x="18500" y="857"/>
                    <a:pt x="17908" y="444"/>
                    <a:pt x="17283" y="83"/>
                  </a:cubicBezTo>
                  <a:cubicBezTo>
                    <a:pt x="17233" y="56"/>
                    <a:pt x="17186" y="28"/>
                    <a:pt x="171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40"/>
            <p:cNvSpPr/>
            <p:nvPr/>
          </p:nvSpPr>
          <p:spPr>
            <a:xfrm>
              <a:off x="2805268" y="3940762"/>
              <a:ext cx="634101" cy="414969"/>
            </a:xfrm>
            <a:custGeom>
              <a:avLst/>
              <a:gdLst/>
              <a:ahLst/>
              <a:cxnLst/>
              <a:rect l="l" t="t" r="r" b="b"/>
              <a:pathLst>
                <a:path w="22594" h="14786" extrusionOk="0">
                  <a:moveTo>
                    <a:pt x="22558" y="4463"/>
                  </a:moveTo>
                  <a:cubicBezTo>
                    <a:pt x="22560" y="4470"/>
                    <a:pt x="22562" y="4476"/>
                    <a:pt x="22563" y="4482"/>
                  </a:cubicBezTo>
                  <a:lnTo>
                    <a:pt x="22563" y="4482"/>
                  </a:lnTo>
                  <a:cubicBezTo>
                    <a:pt x="22563" y="4475"/>
                    <a:pt x="22560" y="4470"/>
                    <a:pt x="22558" y="4463"/>
                  </a:cubicBezTo>
                  <a:close/>
                  <a:moveTo>
                    <a:pt x="20295" y="0"/>
                  </a:moveTo>
                  <a:cubicBezTo>
                    <a:pt x="19623" y="223"/>
                    <a:pt x="18954" y="460"/>
                    <a:pt x="18282" y="686"/>
                  </a:cubicBezTo>
                  <a:cubicBezTo>
                    <a:pt x="17299" y="1019"/>
                    <a:pt x="16319" y="1352"/>
                    <a:pt x="15369" y="1765"/>
                  </a:cubicBezTo>
                  <a:cubicBezTo>
                    <a:pt x="14576" y="2106"/>
                    <a:pt x="13805" y="2492"/>
                    <a:pt x="13023" y="2853"/>
                  </a:cubicBezTo>
                  <a:cubicBezTo>
                    <a:pt x="12209" y="3227"/>
                    <a:pt x="11388" y="3585"/>
                    <a:pt x="10576" y="3959"/>
                  </a:cubicBezTo>
                  <a:cubicBezTo>
                    <a:pt x="9766" y="4331"/>
                    <a:pt x="8979" y="4744"/>
                    <a:pt x="8178" y="5130"/>
                  </a:cubicBezTo>
                  <a:cubicBezTo>
                    <a:pt x="7374" y="5515"/>
                    <a:pt x="6559" y="5873"/>
                    <a:pt x="5758" y="6264"/>
                  </a:cubicBezTo>
                  <a:cubicBezTo>
                    <a:pt x="4967" y="6647"/>
                    <a:pt x="4230" y="7117"/>
                    <a:pt x="3505" y="7610"/>
                  </a:cubicBezTo>
                  <a:cubicBezTo>
                    <a:pt x="2586" y="8238"/>
                    <a:pt x="1713" y="8940"/>
                    <a:pt x="818" y="9604"/>
                  </a:cubicBezTo>
                  <a:cubicBezTo>
                    <a:pt x="546" y="9802"/>
                    <a:pt x="276" y="10000"/>
                    <a:pt x="0" y="10198"/>
                  </a:cubicBezTo>
                  <a:cubicBezTo>
                    <a:pt x="11" y="10237"/>
                    <a:pt x="23" y="10278"/>
                    <a:pt x="31" y="10317"/>
                  </a:cubicBezTo>
                  <a:cubicBezTo>
                    <a:pt x="31" y="10315"/>
                    <a:pt x="31" y="10313"/>
                    <a:pt x="30" y="10311"/>
                  </a:cubicBezTo>
                  <a:lnTo>
                    <a:pt x="30" y="10311"/>
                  </a:lnTo>
                  <a:cubicBezTo>
                    <a:pt x="175" y="10847"/>
                    <a:pt x="353" y="11374"/>
                    <a:pt x="565" y="11883"/>
                  </a:cubicBezTo>
                  <a:cubicBezTo>
                    <a:pt x="763" y="12357"/>
                    <a:pt x="992" y="12814"/>
                    <a:pt x="1245" y="13257"/>
                  </a:cubicBezTo>
                  <a:cubicBezTo>
                    <a:pt x="1515" y="13725"/>
                    <a:pt x="1812" y="14174"/>
                    <a:pt x="2143" y="14598"/>
                  </a:cubicBezTo>
                  <a:cubicBezTo>
                    <a:pt x="2192" y="14661"/>
                    <a:pt x="2242" y="14725"/>
                    <a:pt x="2291" y="14785"/>
                  </a:cubicBezTo>
                  <a:cubicBezTo>
                    <a:pt x="3043" y="14246"/>
                    <a:pt x="3789" y="13698"/>
                    <a:pt x="4532" y="13144"/>
                  </a:cubicBezTo>
                  <a:cubicBezTo>
                    <a:pt x="5881" y="12131"/>
                    <a:pt x="7242" y="11168"/>
                    <a:pt x="8781" y="10454"/>
                  </a:cubicBezTo>
                  <a:cubicBezTo>
                    <a:pt x="10298" y="9752"/>
                    <a:pt x="11790" y="8990"/>
                    <a:pt x="13310" y="8290"/>
                  </a:cubicBezTo>
                  <a:cubicBezTo>
                    <a:pt x="14072" y="7941"/>
                    <a:pt x="14843" y="7608"/>
                    <a:pt x="15606" y="7255"/>
                  </a:cubicBezTo>
                  <a:cubicBezTo>
                    <a:pt x="16294" y="6938"/>
                    <a:pt x="16972" y="6603"/>
                    <a:pt x="17666" y="6294"/>
                  </a:cubicBezTo>
                  <a:cubicBezTo>
                    <a:pt x="18687" y="5903"/>
                    <a:pt x="19733" y="5581"/>
                    <a:pt x="20768" y="5220"/>
                  </a:cubicBezTo>
                  <a:cubicBezTo>
                    <a:pt x="21305" y="5033"/>
                    <a:pt x="21839" y="4846"/>
                    <a:pt x="22382" y="4673"/>
                  </a:cubicBezTo>
                  <a:cubicBezTo>
                    <a:pt x="22453" y="4651"/>
                    <a:pt x="22525" y="4628"/>
                    <a:pt x="22594" y="4604"/>
                  </a:cubicBezTo>
                  <a:cubicBezTo>
                    <a:pt x="22584" y="4563"/>
                    <a:pt x="22575" y="4523"/>
                    <a:pt x="22563" y="4482"/>
                  </a:cubicBezTo>
                  <a:lnTo>
                    <a:pt x="22563" y="4482"/>
                  </a:lnTo>
                  <a:cubicBezTo>
                    <a:pt x="22564" y="4483"/>
                    <a:pt x="22564" y="4484"/>
                    <a:pt x="22564" y="4485"/>
                  </a:cubicBezTo>
                  <a:cubicBezTo>
                    <a:pt x="22426" y="3965"/>
                    <a:pt x="22255" y="3456"/>
                    <a:pt x="22049" y="2957"/>
                  </a:cubicBezTo>
                  <a:cubicBezTo>
                    <a:pt x="21839" y="2453"/>
                    <a:pt x="21600" y="1966"/>
                    <a:pt x="21327" y="1495"/>
                  </a:cubicBezTo>
                  <a:lnTo>
                    <a:pt x="21327" y="1495"/>
                  </a:lnTo>
                  <a:lnTo>
                    <a:pt x="21341" y="1517"/>
                  </a:lnTo>
                  <a:cubicBezTo>
                    <a:pt x="21146" y="1187"/>
                    <a:pt x="20939" y="862"/>
                    <a:pt x="20716" y="551"/>
                  </a:cubicBezTo>
                  <a:cubicBezTo>
                    <a:pt x="20581" y="364"/>
                    <a:pt x="20441" y="179"/>
                    <a:pt x="202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40"/>
            <p:cNvSpPr/>
            <p:nvPr/>
          </p:nvSpPr>
          <p:spPr>
            <a:xfrm>
              <a:off x="2860837" y="4058047"/>
              <a:ext cx="588832" cy="382301"/>
            </a:xfrm>
            <a:custGeom>
              <a:avLst/>
              <a:gdLst/>
              <a:ahLst/>
              <a:cxnLst/>
              <a:rect l="l" t="t" r="r" b="b"/>
              <a:pathLst>
                <a:path w="20981" h="13622" extrusionOk="0">
                  <a:moveTo>
                    <a:pt x="20578" y="284"/>
                  </a:moveTo>
                  <a:lnTo>
                    <a:pt x="20578" y="284"/>
                  </a:lnTo>
                  <a:cubicBezTo>
                    <a:pt x="20580" y="291"/>
                    <a:pt x="20582" y="298"/>
                    <a:pt x="20584" y="305"/>
                  </a:cubicBezTo>
                  <a:lnTo>
                    <a:pt x="20584" y="305"/>
                  </a:lnTo>
                  <a:cubicBezTo>
                    <a:pt x="20583" y="297"/>
                    <a:pt x="20581" y="292"/>
                    <a:pt x="20578" y="284"/>
                  </a:cubicBezTo>
                  <a:close/>
                  <a:moveTo>
                    <a:pt x="20498" y="1"/>
                  </a:moveTo>
                  <a:cubicBezTo>
                    <a:pt x="18169" y="700"/>
                    <a:pt x="15884" y="1559"/>
                    <a:pt x="13640" y="2484"/>
                  </a:cubicBezTo>
                  <a:cubicBezTo>
                    <a:pt x="11803" y="3244"/>
                    <a:pt x="9926" y="3968"/>
                    <a:pt x="8175" y="4913"/>
                  </a:cubicBezTo>
                  <a:cubicBezTo>
                    <a:pt x="7382" y="5339"/>
                    <a:pt x="6635" y="5854"/>
                    <a:pt x="5887" y="6353"/>
                  </a:cubicBezTo>
                  <a:cubicBezTo>
                    <a:pt x="5127" y="6859"/>
                    <a:pt x="4359" y="7355"/>
                    <a:pt x="3574" y="7826"/>
                  </a:cubicBezTo>
                  <a:cubicBezTo>
                    <a:pt x="2506" y="8473"/>
                    <a:pt x="1448" y="9103"/>
                    <a:pt x="452" y="9857"/>
                  </a:cubicBezTo>
                  <a:cubicBezTo>
                    <a:pt x="300" y="9970"/>
                    <a:pt x="149" y="10089"/>
                    <a:pt x="0" y="10207"/>
                  </a:cubicBezTo>
                  <a:cubicBezTo>
                    <a:pt x="55" y="10279"/>
                    <a:pt x="107" y="10350"/>
                    <a:pt x="163" y="10419"/>
                  </a:cubicBezTo>
                  <a:cubicBezTo>
                    <a:pt x="487" y="10840"/>
                    <a:pt x="840" y="11237"/>
                    <a:pt x="1217" y="11614"/>
                  </a:cubicBezTo>
                  <a:lnTo>
                    <a:pt x="1225" y="11622"/>
                  </a:lnTo>
                  <a:cubicBezTo>
                    <a:pt x="1223" y="11620"/>
                    <a:pt x="1220" y="11614"/>
                    <a:pt x="1217" y="11614"/>
                  </a:cubicBezTo>
                  <a:lnTo>
                    <a:pt x="1217" y="11614"/>
                  </a:lnTo>
                  <a:cubicBezTo>
                    <a:pt x="1220" y="11614"/>
                    <a:pt x="1223" y="11617"/>
                    <a:pt x="1225" y="11622"/>
                  </a:cubicBezTo>
                  <a:cubicBezTo>
                    <a:pt x="1228" y="11622"/>
                    <a:pt x="1231" y="11625"/>
                    <a:pt x="1231" y="11628"/>
                  </a:cubicBezTo>
                  <a:cubicBezTo>
                    <a:pt x="1605" y="11994"/>
                    <a:pt x="2004" y="12338"/>
                    <a:pt x="2423" y="12655"/>
                  </a:cubicBezTo>
                  <a:cubicBezTo>
                    <a:pt x="2825" y="12958"/>
                    <a:pt x="3246" y="13236"/>
                    <a:pt x="3684" y="13486"/>
                  </a:cubicBezTo>
                  <a:cubicBezTo>
                    <a:pt x="3681" y="13486"/>
                    <a:pt x="3676" y="13484"/>
                    <a:pt x="3673" y="13484"/>
                  </a:cubicBezTo>
                  <a:cubicBezTo>
                    <a:pt x="3756" y="13530"/>
                    <a:pt x="3841" y="13577"/>
                    <a:pt x="3924" y="13621"/>
                  </a:cubicBezTo>
                  <a:cubicBezTo>
                    <a:pt x="4697" y="13093"/>
                    <a:pt x="5498" y="12619"/>
                    <a:pt x="6302" y="12134"/>
                  </a:cubicBezTo>
                  <a:cubicBezTo>
                    <a:pt x="8097" y="11052"/>
                    <a:pt x="9777" y="9786"/>
                    <a:pt x="11646" y="8836"/>
                  </a:cubicBezTo>
                  <a:cubicBezTo>
                    <a:pt x="13819" y="7875"/>
                    <a:pt x="16021" y="6969"/>
                    <a:pt x="18246" y="6143"/>
                  </a:cubicBezTo>
                  <a:cubicBezTo>
                    <a:pt x="19100" y="5824"/>
                    <a:pt x="19961" y="5521"/>
                    <a:pt x="20831" y="5240"/>
                  </a:cubicBezTo>
                  <a:cubicBezTo>
                    <a:pt x="20845" y="5149"/>
                    <a:pt x="20859" y="5056"/>
                    <a:pt x="20870" y="4968"/>
                  </a:cubicBezTo>
                  <a:cubicBezTo>
                    <a:pt x="20939" y="4453"/>
                    <a:pt x="20977" y="3938"/>
                    <a:pt x="20980" y="3420"/>
                  </a:cubicBezTo>
                  <a:cubicBezTo>
                    <a:pt x="20980" y="2889"/>
                    <a:pt x="20950" y="2358"/>
                    <a:pt x="20881" y="1829"/>
                  </a:cubicBezTo>
                  <a:cubicBezTo>
                    <a:pt x="20813" y="1316"/>
                    <a:pt x="20716" y="808"/>
                    <a:pt x="20584" y="305"/>
                  </a:cubicBezTo>
                  <a:lnTo>
                    <a:pt x="20584" y="305"/>
                  </a:lnTo>
                  <a:cubicBezTo>
                    <a:pt x="20584" y="305"/>
                    <a:pt x="20584" y="306"/>
                    <a:pt x="20584" y="306"/>
                  </a:cubicBezTo>
                  <a:cubicBezTo>
                    <a:pt x="20556" y="204"/>
                    <a:pt x="20529" y="103"/>
                    <a:pt x="20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40"/>
            <p:cNvSpPr/>
            <p:nvPr/>
          </p:nvSpPr>
          <p:spPr>
            <a:xfrm>
              <a:off x="2960975" y="4185240"/>
              <a:ext cx="488752" cy="281211"/>
            </a:xfrm>
            <a:custGeom>
              <a:avLst/>
              <a:gdLst/>
              <a:ahLst/>
              <a:cxnLst/>
              <a:rect l="l" t="t" r="r" b="b"/>
              <a:pathLst>
                <a:path w="17415" h="10020" extrusionOk="0">
                  <a:moveTo>
                    <a:pt x="17415" y="1"/>
                  </a:moveTo>
                  <a:cubicBezTo>
                    <a:pt x="17090" y="47"/>
                    <a:pt x="16768" y="105"/>
                    <a:pt x="16448" y="180"/>
                  </a:cubicBezTo>
                  <a:cubicBezTo>
                    <a:pt x="15432" y="416"/>
                    <a:pt x="14452" y="807"/>
                    <a:pt x="13480" y="1174"/>
                  </a:cubicBezTo>
                  <a:cubicBezTo>
                    <a:pt x="11831" y="1796"/>
                    <a:pt x="10234" y="2531"/>
                    <a:pt x="8632" y="3263"/>
                  </a:cubicBezTo>
                  <a:cubicBezTo>
                    <a:pt x="7142" y="3943"/>
                    <a:pt x="5724" y="4767"/>
                    <a:pt x="4290" y="5559"/>
                  </a:cubicBezTo>
                  <a:cubicBezTo>
                    <a:pt x="2825" y="6366"/>
                    <a:pt x="1369" y="7184"/>
                    <a:pt x="0" y="8150"/>
                  </a:cubicBezTo>
                  <a:cubicBezTo>
                    <a:pt x="157" y="8249"/>
                    <a:pt x="314" y="8346"/>
                    <a:pt x="477" y="8437"/>
                  </a:cubicBezTo>
                  <a:cubicBezTo>
                    <a:pt x="477" y="8439"/>
                    <a:pt x="479" y="8439"/>
                    <a:pt x="482" y="8442"/>
                  </a:cubicBezTo>
                  <a:cubicBezTo>
                    <a:pt x="485" y="8442"/>
                    <a:pt x="488" y="8445"/>
                    <a:pt x="488" y="8445"/>
                  </a:cubicBezTo>
                  <a:cubicBezTo>
                    <a:pt x="917" y="8687"/>
                    <a:pt x="1355" y="8907"/>
                    <a:pt x="1809" y="9097"/>
                  </a:cubicBezTo>
                  <a:cubicBezTo>
                    <a:pt x="2288" y="9296"/>
                    <a:pt x="2778" y="9464"/>
                    <a:pt x="3277" y="9604"/>
                  </a:cubicBezTo>
                  <a:cubicBezTo>
                    <a:pt x="3271" y="9601"/>
                    <a:pt x="3263" y="9599"/>
                    <a:pt x="3255" y="9596"/>
                  </a:cubicBezTo>
                  <a:lnTo>
                    <a:pt x="3255" y="9596"/>
                  </a:lnTo>
                  <a:cubicBezTo>
                    <a:pt x="3761" y="9733"/>
                    <a:pt x="4273" y="9841"/>
                    <a:pt x="4794" y="9912"/>
                  </a:cubicBezTo>
                  <a:cubicBezTo>
                    <a:pt x="5295" y="9979"/>
                    <a:pt x="5796" y="10014"/>
                    <a:pt x="6303" y="10020"/>
                  </a:cubicBezTo>
                  <a:lnTo>
                    <a:pt x="6589" y="10020"/>
                  </a:lnTo>
                  <a:cubicBezTo>
                    <a:pt x="7032" y="9775"/>
                    <a:pt x="7475" y="9535"/>
                    <a:pt x="7916" y="9290"/>
                  </a:cubicBezTo>
                  <a:cubicBezTo>
                    <a:pt x="8100" y="9122"/>
                    <a:pt x="8282" y="8952"/>
                    <a:pt x="8472" y="8795"/>
                  </a:cubicBezTo>
                  <a:cubicBezTo>
                    <a:pt x="8695" y="8605"/>
                    <a:pt x="8921" y="8423"/>
                    <a:pt x="9144" y="8236"/>
                  </a:cubicBezTo>
                  <a:cubicBezTo>
                    <a:pt x="9637" y="7823"/>
                    <a:pt x="10110" y="7385"/>
                    <a:pt x="10592" y="6958"/>
                  </a:cubicBezTo>
                  <a:cubicBezTo>
                    <a:pt x="10691" y="6873"/>
                    <a:pt x="10812" y="6832"/>
                    <a:pt x="10936" y="6832"/>
                  </a:cubicBezTo>
                  <a:cubicBezTo>
                    <a:pt x="11080" y="6832"/>
                    <a:pt x="11225" y="6889"/>
                    <a:pt x="11327" y="7005"/>
                  </a:cubicBezTo>
                  <a:cubicBezTo>
                    <a:pt x="11446" y="7140"/>
                    <a:pt x="11482" y="7324"/>
                    <a:pt x="11435" y="7490"/>
                  </a:cubicBezTo>
                  <a:cubicBezTo>
                    <a:pt x="11765" y="7341"/>
                    <a:pt x="12098" y="7192"/>
                    <a:pt x="12429" y="7044"/>
                  </a:cubicBezTo>
                  <a:cubicBezTo>
                    <a:pt x="13211" y="6686"/>
                    <a:pt x="14001" y="6344"/>
                    <a:pt x="14796" y="6019"/>
                  </a:cubicBezTo>
                  <a:cubicBezTo>
                    <a:pt x="14896" y="5901"/>
                    <a:pt x="14992" y="5780"/>
                    <a:pt x="15086" y="5659"/>
                  </a:cubicBezTo>
                  <a:cubicBezTo>
                    <a:pt x="15394" y="5248"/>
                    <a:pt x="15678" y="4822"/>
                    <a:pt x="15934" y="4378"/>
                  </a:cubicBezTo>
                  <a:cubicBezTo>
                    <a:pt x="16187" y="3938"/>
                    <a:pt x="16413" y="3478"/>
                    <a:pt x="16608" y="3010"/>
                  </a:cubicBezTo>
                  <a:cubicBezTo>
                    <a:pt x="16798" y="2545"/>
                    <a:pt x="16961" y="2068"/>
                    <a:pt x="17095" y="1584"/>
                  </a:cubicBezTo>
                  <a:cubicBezTo>
                    <a:pt x="17098" y="1581"/>
                    <a:pt x="17098" y="1578"/>
                    <a:pt x="17098" y="1575"/>
                  </a:cubicBezTo>
                  <a:cubicBezTo>
                    <a:pt x="17098" y="1575"/>
                    <a:pt x="17101" y="1570"/>
                    <a:pt x="17101" y="1567"/>
                  </a:cubicBezTo>
                  <a:cubicBezTo>
                    <a:pt x="17233" y="1072"/>
                    <a:pt x="17340" y="565"/>
                    <a:pt x="17407" y="53"/>
                  </a:cubicBezTo>
                  <a:cubicBezTo>
                    <a:pt x="17409" y="34"/>
                    <a:pt x="17412" y="17"/>
                    <a:pt x="174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40"/>
            <p:cNvSpPr/>
            <p:nvPr/>
          </p:nvSpPr>
          <p:spPr>
            <a:xfrm>
              <a:off x="2967991" y="4420625"/>
              <a:ext cx="814" cy="84"/>
            </a:xfrm>
            <a:custGeom>
              <a:avLst/>
              <a:gdLst/>
              <a:ahLst/>
              <a:cxnLst/>
              <a:rect l="l" t="t" r="r" b="b"/>
              <a:pathLst>
                <a:path w="29" h="3" extrusionOk="0">
                  <a:moveTo>
                    <a:pt x="1" y="0"/>
                  </a:moveTo>
                  <a:cubicBezTo>
                    <a:pt x="8" y="3"/>
                    <a:pt x="18" y="3"/>
                    <a:pt x="26" y="3"/>
                  </a:cubicBezTo>
                  <a:lnTo>
                    <a:pt x="26" y="3"/>
                  </a:lnTo>
                  <a:cubicBezTo>
                    <a:pt x="17" y="0"/>
                    <a:pt x="9" y="0"/>
                    <a:pt x="1" y="0"/>
                  </a:cubicBezTo>
                  <a:close/>
                  <a:moveTo>
                    <a:pt x="26" y="3"/>
                  </a:moveTo>
                  <a:lnTo>
                    <a:pt x="26" y="3"/>
                  </a:lnTo>
                  <a:cubicBezTo>
                    <a:pt x="26" y="3"/>
                    <a:pt x="26" y="3"/>
                    <a:pt x="26" y="3"/>
                  </a:cubicBezTo>
                  <a:lnTo>
                    <a:pt x="28" y="3"/>
                  </a:lnTo>
                  <a:cubicBezTo>
                    <a:pt x="28" y="3"/>
                    <a:pt x="27" y="3"/>
                    <a:pt x="26" y="3"/>
                  </a:cubicBezTo>
                  <a:close/>
                </a:path>
              </a:pathLst>
            </a:custGeom>
            <a:solidFill>
              <a:srgbClr val="E2D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40"/>
            <p:cNvSpPr/>
            <p:nvPr/>
          </p:nvSpPr>
          <p:spPr>
            <a:xfrm>
              <a:off x="3017611" y="4444172"/>
              <a:ext cx="112" cy="112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1"/>
                  </a:moveTo>
                  <a:lnTo>
                    <a:pt x="0" y="4"/>
                  </a:lnTo>
                  <a:lnTo>
                    <a:pt x="3" y="4"/>
                  </a:lnTo>
                  <a:cubicBezTo>
                    <a:pt x="3" y="4"/>
                    <a:pt x="3" y="4"/>
                    <a:pt x="0" y="1"/>
                  </a:cubicBezTo>
                  <a:close/>
                </a:path>
              </a:pathLst>
            </a:custGeom>
            <a:solidFill>
              <a:srgbClr val="E2D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40"/>
            <p:cNvSpPr/>
            <p:nvPr/>
          </p:nvSpPr>
          <p:spPr>
            <a:xfrm>
              <a:off x="3047360" y="4459552"/>
              <a:ext cx="7690" cy="1431"/>
            </a:xfrm>
            <a:custGeom>
              <a:avLst/>
              <a:gdLst/>
              <a:ahLst/>
              <a:cxnLst/>
              <a:rect l="l" t="t" r="r" b="b"/>
              <a:pathLst>
                <a:path w="274" h="51" extrusionOk="0">
                  <a:moveTo>
                    <a:pt x="0" y="1"/>
                  </a:moveTo>
                  <a:lnTo>
                    <a:pt x="0" y="1"/>
                  </a:lnTo>
                  <a:cubicBezTo>
                    <a:pt x="80" y="17"/>
                    <a:pt x="163" y="34"/>
                    <a:pt x="246" y="48"/>
                  </a:cubicBezTo>
                  <a:cubicBezTo>
                    <a:pt x="254" y="50"/>
                    <a:pt x="265" y="50"/>
                    <a:pt x="273" y="50"/>
                  </a:cubicBezTo>
                  <a:cubicBezTo>
                    <a:pt x="265" y="50"/>
                    <a:pt x="254" y="48"/>
                    <a:pt x="246" y="45"/>
                  </a:cubicBezTo>
                  <a:cubicBezTo>
                    <a:pt x="163" y="31"/>
                    <a:pt x="83" y="15"/>
                    <a:pt x="0" y="1"/>
                  </a:cubicBezTo>
                  <a:close/>
                </a:path>
              </a:pathLst>
            </a:custGeom>
            <a:solidFill>
              <a:srgbClr val="E2D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40"/>
            <p:cNvSpPr/>
            <p:nvPr/>
          </p:nvSpPr>
          <p:spPr>
            <a:xfrm>
              <a:off x="3127038" y="4465586"/>
              <a:ext cx="3115" cy="337"/>
            </a:xfrm>
            <a:custGeom>
              <a:avLst/>
              <a:gdLst/>
              <a:ahLst/>
              <a:cxnLst/>
              <a:rect l="l" t="t" r="r" b="b"/>
              <a:pathLst>
                <a:path w="111" h="12" extrusionOk="0">
                  <a:moveTo>
                    <a:pt x="0" y="1"/>
                  </a:moveTo>
                  <a:cubicBezTo>
                    <a:pt x="30" y="3"/>
                    <a:pt x="61" y="6"/>
                    <a:pt x="91" y="12"/>
                  </a:cubicBezTo>
                  <a:cubicBezTo>
                    <a:pt x="96" y="9"/>
                    <a:pt x="105" y="6"/>
                    <a:pt x="110" y="1"/>
                  </a:cubicBezTo>
                  <a:close/>
                </a:path>
              </a:pathLst>
            </a:custGeom>
            <a:solidFill>
              <a:srgbClr val="E2D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40"/>
            <p:cNvSpPr/>
            <p:nvPr/>
          </p:nvSpPr>
          <p:spPr>
            <a:xfrm>
              <a:off x="2973716" y="4418295"/>
              <a:ext cx="196" cy="112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1" y="1"/>
                  </a:moveTo>
                  <a:lnTo>
                    <a:pt x="6" y="3"/>
                  </a:lnTo>
                  <a:cubicBezTo>
                    <a:pt x="6" y="3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E2D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40"/>
            <p:cNvSpPr/>
            <p:nvPr/>
          </p:nvSpPr>
          <p:spPr>
            <a:xfrm>
              <a:off x="2973885" y="4418380"/>
              <a:ext cx="84" cy="112"/>
            </a:xfrm>
            <a:custGeom>
              <a:avLst/>
              <a:gdLst/>
              <a:ahLst/>
              <a:cxnLst/>
              <a:rect l="l" t="t" r="r" b="b"/>
              <a:pathLst>
                <a:path w="3" h="4" extrusionOk="0">
                  <a:moveTo>
                    <a:pt x="0" y="0"/>
                  </a:moveTo>
                  <a:cubicBezTo>
                    <a:pt x="0" y="0"/>
                    <a:pt x="3" y="0"/>
                    <a:pt x="3" y="3"/>
                  </a:cubicBezTo>
                  <a:cubicBezTo>
                    <a:pt x="3" y="3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E2D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40"/>
            <p:cNvSpPr/>
            <p:nvPr/>
          </p:nvSpPr>
          <p:spPr>
            <a:xfrm>
              <a:off x="2630168" y="3862543"/>
              <a:ext cx="951684" cy="633006"/>
            </a:xfrm>
            <a:custGeom>
              <a:avLst/>
              <a:gdLst/>
              <a:ahLst/>
              <a:cxnLst/>
              <a:rect l="l" t="t" r="r" b="b"/>
              <a:pathLst>
                <a:path w="33910" h="22555" extrusionOk="0">
                  <a:moveTo>
                    <a:pt x="31583" y="5700"/>
                  </a:moveTo>
                  <a:lnTo>
                    <a:pt x="31583" y="5700"/>
                  </a:lnTo>
                  <a:cubicBezTo>
                    <a:pt x="31567" y="5725"/>
                    <a:pt x="31550" y="5750"/>
                    <a:pt x="31534" y="5775"/>
                  </a:cubicBezTo>
                  <a:cubicBezTo>
                    <a:pt x="31550" y="5747"/>
                    <a:pt x="31567" y="5725"/>
                    <a:pt x="31583" y="5700"/>
                  </a:cubicBezTo>
                  <a:close/>
                  <a:moveTo>
                    <a:pt x="30245" y="1"/>
                  </a:moveTo>
                  <a:cubicBezTo>
                    <a:pt x="30088" y="1"/>
                    <a:pt x="29934" y="4"/>
                    <a:pt x="29783" y="12"/>
                  </a:cubicBezTo>
                  <a:lnTo>
                    <a:pt x="29786" y="12"/>
                  </a:lnTo>
                  <a:cubicBezTo>
                    <a:pt x="29205" y="34"/>
                    <a:pt x="28629" y="114"/>
                    <a:pt x="28056" y="210"/>
                  </a:cubicBezTo>
                  <a:cubicBezTo>
                    <a:pt x="27456" y="315"/>
                    <a:pt x="26862" y="444"/>
                    <a:pt x="26270" y="598"/>
                  </a:cubicBezTo>
                  <a:cubicBezTo>
                    <a:pt x="26261" y="601"/>
                    <a:pt x="26253" y="601"/>
                    <a:pt x="26245" y="604"/>
                  </a:cubicBezTo>
                  <a:lnTo>
                    <a:pt x="26231" y="607"/>
                  </a:lnTo>
                  <a:cubicBezTo>
                    <a:pt x="26107" y="640"/>
                    <a:pt x="25983" y="673"/>
                    <a:pt x="25857" y="708"/>
                  </a:cubicBezTo>
                  <a:cubicBezTo>
                    <a:pt x="25848" y="711"/>
                    <a:pt x="25837" y="714"/>
                    <a:pt x="25826" y="717"/>
                  </a:cubicBezTo>
                  <a:cubicBezTo>
                    <a:pt x="25815" y="719"/>
                    <a:pt x="25804" y="722"/>
                    <a:pt x="25793" y="725"/>
                  </a:cubicBezTo>
                  <a:cubicBezTo>
                    <a:pt x="25788" y="728"/>
                    <a:pt x="25782" y="728"/>
                    <a:pt x="25777" y="731"/>
                  </a:cubicBezTo>
                  <a:cubicBezTo>
                    <a:pt x="25556" y="791"/>
                    <a:pt x="25336" y="854"/>
                    <a:pt x="25116" y="923"/>
                  </a:cubicBezTo>
                  <a:cubicBezTo>
                    <a:pt x="25110" y="923"/>
                    <a:pt x="25102" y="926"/>
                    <a:pt x="25099" y="929"/>
                  </a:cubicBezTo>
                  <a:cubicBezTo>
                    <a:pt x="25075" y="937"/>
                    <a:pt x="25050" y="945"/>
                    <a:pt x="25025" y="951"/>
                  </a:cubicBezTo>
                  <a:cubicBezTo>
                    <a:pt x="25022" y="954"/>
                    <a:pt x="25017" y="954"/>
                    <a:pt x="25014" y="956"/>
                  </a:cubicBezTo>
                  <a:cubicBezTo>
                    <a:pt x="24973" y="967"/>
                    <a:pt x="24931" y="981"/>
                    <a:pt x="24890" y="992"/>
                  </a:cubicBezTo>
                  <a:cubicBezTo>
                    <a:pt x="24882" y="995"/>
                    <a:pt x="24874" y="998"/>
                    <a:pt x="24865" y="1003"/>
                  </a:cubicBezTo>
                  <a:cubicBezTo>
                    <a:pt x="24846" y="1009"/>
                    <a:pt x="24824" y="1014"/>
                    <a:pt x="24805" y="1020"/>
                  </a:cubicBezTo>
                  <a:cubicBezTo>
                    <a:pt x="24689" y="1058"/>
                    <a:pt x="24596" y="1132"/>
                    <a:pt x="24532" y="1229"/>
                  </a:cubicBezTo>
                  <a:cubicBezTo>
                    <a:pt x="24552" y="1245"/>
                    <a:pt x="24574" y="1259"/>
                    <a:pt x="24593" y="1276"/>
                  </a:cubicBezTo>
                  <a:cubicBezTo>
                    <a:pt x="24733" y="1378"/>
                    <a:pt x="24865" y="1490"/>
                    <a:pt x="24992" y="1609"/>
                  </a:cubicBezTo>
                  <a:cubicBezTo>
                    <a:pt x="25009" y="1625"/>
                    <a:pt x="25028" y="1639"/>
                    <a:pt x="25044" y="1658"/>
                  </a:cubicBezTo>
                  <a:cubicBezTo>
                    <a:pt x="25094" y="1700"/>
                    <a:pt x="25143" y="1741"/>
                    <a:pt x="25193" y="1782"/>
                  </a:cubicBezTo>
                  <a:cubicBezTo>
                    <a:pt x="25240" y="1821"/>
                    <a:pt x="25287" y="1862"/>
                    <a:pt x="25331" y="1901"/>
                  </a:cubicBezTo>
                  <a:cubicBezTo>
                    <a:pt x="25355" y="1895"/>
                    <a:pt x="25383" y="1887"/>
                    <a:pt x="25413" y="1876"/>
                  </a:cubicBezTo>
                  <a:cubicBezTo>
                    <a:pt x="25438" y="1870"/>
                    <a:pt x="25460" y="1862"/>
                    <a:pt x="25485" y="1854"/>
                  </a:cubicBezTo>
                  <a:cubicBezTo>
                    <a:pt x="25496" y="1851"/>
                    <a:pt x="25507" y="1848"/>
                    <a:pt x="25515" y="1846"/>
                  </a:cubicBezTo>
                  <a:cubicBezTo>
                    <a:pt x="25521" y="1846"/>
                    <a:pt x="25526" y="1843"/>
                    <a:pt x="25532" y="1840"/>
                  </a:cubicBezTo>
                  <a:cubicBezTo>
                    <a:pt x="25716" y="1785"/>
                    <a:pt x="25901" y="1733"/>
                    <a:pt x="26088" y="1680"/>
                  </a:cubicBezTo>
                  <a:cubicBezTo>
                    <a:pt x="26239" y="1639"/>
                    <a:pt x="26391" y="1595"/>
                    <a:pt x="26545" y="1556"/>
                  </a:cubicBezTo>
                  <a:cubicBezTo>
                    <a:pt x="26553" y="1554"/>
                    <a:pt x="26559" y="1554"/>
                    <a:pt x="26567" y="1551"/>
                  </a:cubicBezTo>
                  <a:cubicBezTo>
                    <a:pt x="26570" y="1548"/>
                    <a:pt x="26575" y="1548"/>
                    <a:pt x="26578" y="1548"/>
                  </a:cubicBezTo>
                  <a:cubicBezTo>
                    <a:pt x="27098" y="1413"/>
                    <a:pt x="27621" y="1298"/>
                    <a:pt x="28150" y="1199"/>
                  </a:cubicBezTo>
                  <a:cubicBezTo>
                    <a:pt x="28836" y="1082"/>
                    <a:pt x="29533" y="999"/>
                    <a:pt x="30231" y="999"/>
                  </a:cubicBezTo>
                  <a:cubicBezTo>
                    <a:pt x="30438" y="999"/>
                    <a:pt x="30645" y="1007"/>
                    <a:pt x="30851" y="1022"/>
                  </a:cubicBezTo>
                  <a:cubicBezTo>
                    <a:pt x="31198" y="1061"/>
                    <a:pt x="31537" y="1124"/>
                    <a:pt x="31867" y="1234"/>
                  </a:cubicBezTo>
                  <a:cubicBezTo>
                    <a:pt x="32035" y="1303"/>
                    <a:pt x="32195" y="1383"/>
                    <a:pt x="32349" y="1482"/>
                  </a:cubicBezTo>
                  <a:cubicBezTo>
                    <a:pt x="32445" y="1559"/>
                    <a:pt x="32536" y="1642"/>
                    <a:pt x="32619" y="1735"/>
                  </a:cubicBezTo>
                  <a:cubicBezTo>
                    <a:pt x="32679" y="1821"/>
                    <a:pt x="32734" y="1906"/>
                    <a:pt x="32781" y="2000"/>
                  </a:cubicBezTo>
                  <a:cubicBezTo>
                    <a:pt x="32822" y="2102"/>
                    <a:pt x="32853" y="2204"/>
                    <a:pt x="32877" y="2311"/>
                  </a:cubicBezTo>
                  <a:cubicBezTo>
                    <a:pt x="32902" y="2479"/>
                    <a:pt x="32905" y="2650"/>
                    <a:pt x="32897" y="2820"/>
                  </a:cubicBezTo>
                  <a:cubicBezTo>
                    <a:pt x="32858" y="3140"/>
                    <a:pt x="32776" y="3448"/>
                    <a:pt x="32668" y="3748"/>
                  </a:cubicBezTo>
                  <a:cubicBezTo>
                    <a:pt x="32396" y="4442"/>
                    <a:pt x="32013" y="5081"/>
                    <a:pt x="31589" y="5692"/>
                  </a:cubicBezTo>
                  <a:cubicBezTo>
                    <a:pt x="30870" y="6694"/>
                    <a:pt x="30044" y="7614"/>
                    <a:pt x="29172" y="8484"/>
                  </a:cubicBezTo>
                  <a:cubicBezTo>
                    <a:pt x="28274" y="9387"/>
                    <a:pt x="27316" y="10232"/>
                    <a:pt x="26336" y="11042"/>
                  </a:cubicBezTo>
                  <a:cubicBezTo>
                    <a:pt x="24417" y="12603"/>
                    <a:pt x="22382" y="14023"/>
                    <a:pt x="20278" y="15323"/>
                  </a:cubicBezTo>
                  <a:cubicBezTo>
                    <a:pt x="18194" y="16614"/>
                    <a:pt x="16030" y="17782"/>
                    <a:pt x="13800" y="18803"/>
                  </a:cubicBezTo>
                  <a:cubicBezTo>
                    <a:pt x="12520" y="19381"/>
                    <a:pt x="11217" y="19910"/>
                    <a:pt x="9888" y="20364"/>
                  </a:cubicBezTo>
                  <a:cubicBezTo>
                    <a:pt x="8649" y="20788"/>
                    <a:pt x="7382" y="21143"/>
                    <a:pt x="6091" y="21369"/>
                  </a:cubicBezTo>
                  <a:cubicBezTo>
                    <a:pt x="6132" y="21364"/>
                    <a:pt x="6173" y="21355"/>
                    <a:pt x="6215" y="21350"/>
                  </a:cubicBezTo>
                  <a:lnTo>
                    <a:pt x="6215" y="21350"/>
                  </a:lnTo>
                  <a:cubicBezTo>
                    <a:pt x="5519" y="21469"/>
                    <a:pt x="4810" y="21555"/>
                    <a:pt x="4101" y="21555"/>
                  </a:cubicBezTo>
                  <a:cubicBezTo>
                    <a:pt x="3892" y="21555"/>
                    <a:pt x="3683" y="21548"/>
                    <a:pt x="3475" y="21532"/>
                  </a:cubicBezTo>
                  <a:cubicBezTo>
                    <a:pt x="3131" y="21496"/>
                    <a:pt x="2792" y="21432"/>
                    <a:pt x="2465" y="21322"/>
                  </a:cubicBezTo>
                  <a:cubicBezTo>
                    <a:pt x="2297" y="21254"/>
                    <a:pt x="2140" y="21174"/>
                    <a:pt x="1986" y="21077"/>
                  </a:cubicBezTo>
                  <a:cubicBezTo>
                    <a:pt x="1887" y="20997"/>
                    <a:pt x="1796" y="20912"/>
                    <a:pt x="1708" y="20818"/>
                  </a:cubicBezTo>
                  <a:cubicBezTo>
                    <a:pt x="1647" y="20733"/>
                    <a:pt x="1592" y="20645"/>
                    <a:pt x="1542" y="20554"/>
                  </a:cubicBezTo>
                  <a:cubicBezTo>
                    <a:pt x="1501" y="20447"/>
                    <a:pt x="1471" y="20334"/>
                    <a:pt x="1446" y="20221"/>
                  </a:cubicBezTo>
                  <a:cubicBezTo>
                    <a:pt x="1424" y="20053"/>
                    <a:pt x="1424" y="19888"/>
                    <a:pt x="1432" y="19717"/>
                  </a:cubicBezTo>
                  <a:cubicBezTo>
                    <a:pt x="1471" y="19423"/>
                    <a:pt x="1542" y="19136"/>
                    <a:pt x="1639" y="18855"/>
                  </a:cubicBezTo>
                  <a:cubicBezTo>
                    <a:pt x="1920" y="18126"/>
                    <a:pt x="2327" y="17454"/>
                    <a:pt x="2770" y="16815"/>
                  </a:cubicBezTo>
                  <a:cubicBezTo>
                    <a:pt x="3208" y="16212"/>
                    <a:pt x="3682" y="15642"/>
                    <a:pt x="4183" y="15086"/>
                  </a:cubicBezTo>
                  <a:cubicBezTo>
                    <a:pt x="4593" y="14637"/>
                    <a:pt x="5017" y="14200"/>
                    <a:pt x="5452" y="13776"/>
                  </a:cubicBezTo>
                  <a:cubicBezTo>
                    <a:pt x="5670" y="13564"/>
                    <a:pt x="5890" y="13354"/>
                    <a:pt x="6116" y="13148"/>
                  </a:cubicBezTo>
                  <a:cubicBezTo>
                    <a:pt x="6217" y="13051"/>
                    <a:pt x="6319" y="12955"/>
                    <a:pt x="6424" y="12861"/>
                  </a:cubicBezTo>
                  <a:cubicBezTo>
                    <a:pt x="6490" y="12804"/>
                    <a:pt x="6614" y="12746"/>
                    <a:pt x="6644" y="12658"/>
                  </a:cubicBezTo>
                  <a:cubicBezTo>
                    <a:pt x="6661" y="12614"/>
                    <a:pt x="6652" y="12564"/>
                    <a:pt x="6644" y="12517"/>
                  </a:cubicBezTo>
                  <a:cubicBezTo>
                    <a:pt x="6606" y="12292"/>
                    <a:pt x="6564" y="12069"/>
                    <a:pt x="6523" y="11843"/>
                  </a:cubicBezTo>
                  <a:cubicBezTo>
                    <a:pt x="6506" y="11747"/>
                    <a:pt x="6451" y="11713"/>
                    <a:pt x="6383" y="11713"/>
                  </a:cubicBezTo>
                  <a:cubicBezTo>
                    <a:pt x="6264" y="11713"/>
                    <a:pt x="6103" y="11818"/>
                    <a:pt x="6027" y="11884"/>
                  </a:cubicBezTo>
                  <a:cubicBezTo>
                    <a:pt x="5909" y="11989"/>
                    <a:pt x="5791" y="12093"/>
                    <a:pt x="5672" y="12201"/>
                  </a:cubicBezTo>
                  <a:lnTo>
                    <a:pt x="5659" y="12214"/>
                  </a:lnTo>
                  <a:cubicBezTo>
                    <a:pt x="4893" y="12911"/>
                    <a:pt x="4152" y="13635"/>
                    <a:pt x="3456" y="14401"/>
                  </a:cubicBezTo>
                  <a:cubicBezTo>
                    <a:pt x="3450" y="14409"/>
                    <a:pt x="3445" y="14414"/>
                    <a:pt x="3439" y="14423"/>
                  </a:cubicBezTo>
                  <a:cubicBezTo>
                    <a:pt x="2575" y="15378"/>
                    <a:pt x="1763" y="16405"/>
                    <a:pt x="1146" y="17542"/>
                  </a:cubicBezTo>
                  <a:cubicBezTo>
                    <a:pt x="507" y="18720"/>
                    <a:pt x="1" y="20348"/>
                    <a:pt x="975" y="21493"/>
                  </a:cubicBezTo>
                  <a:cubicBezTo>
                    <a:pt x="1410" y="22002"/>
                    <a:pt x="2043" y="22275"/>
                    <a:pt x="2685" y="22418"/>
                  </a:cubicBezTo>
                  <a:cubicBezTo>
                    <a:pt x="3139" y="22519"/>
                    <a:pt x="3611" y="22554"/>
                    <a:pt x="4081" y="22554"/>
                  </a:cubicBezTo>
                  <a:cubicBezTo>
                    <a:pt x="4288" y="22554"/>
                    <a:pt x="4495" y="22548"/>
                    <a:pt x="4700" y="22537"/>
                  </a:cubicBezTo>
                  <a:cubicBezTo>
                    <a:pt x="5430" y="22495"/>
                    <a:pt x="6151" y="22377"/>
                    <a:pt x="6867" y="22234"/>
                  </a:cubicBezTo>
                  <a:cubicBezTo>
                    <a:pt x="7536" y="22102"/>
                    <a:pt x="8200" y="21928"/>
                    <a:pt x="8855" y="21738"/>
                  </a:cubicBezTo>
                  <a:cubicBezTo>
                    <a:pt x="10276" y="21325"/>
                    <a:pt x="11663" y="20805"/>
                    <a:pt x="13024" y="20227"/>
                  </a:cubicBezTo>
                  <a:cubicBezTo>
                    <a:pt x="14397" y="19646"/>
                    <a:pt x="15744" y="19001"/>
                    <a:pt x="17065" y="18307"/>
                  </a:cubicBezTo>
                  <a:cubicBezTo>
                    <a:pt x="19700" y="16925"/>
                    <a:pt x="22239" y="15348"/>
                    <a:pt x="24645" y="13597"/>
                  </a:cubicBezTo>
                  <a:cubicBezTo>
                    <a:pt x="25851" y="12718"/>
                    <a:pt x="27021" y="11790"/>
                    <a:pt x="28142" y="10810"/>
                  </a:cubicBezTo>
                  <a:cubicBezTo>
                    <a:pt x="29196" y="9888"/>
                    <a:pt x="30207" y="8911"/>
                    <a:pt x="31132" y="7856"/>
                  </a:cubicBezTo>
                  <a:cubicBezTo>
                    <a:pt x="31608" y="7319"/>
                    <a:pt x="32051" y="6752"/>
                    <a:pt x="32464" y="6168"/>
                  </a:cubicBezTo>
                  <a:cubicBezTo>
                    <a:pt x="32828" y="5651"/>
                    <a:pt x="33156" y="5105"/>
                    <a:pt x="33420" y="4527"/>
                  </a:cubicBezTo>
                  <a:cubicBezTo>
                    <a:pt x="33709" y="3894"/>
                    <a:pt x="33910" y="3214"/>
                    <a:pt x="33896" y="2509"/>
                  </a:cubicBezTo>
                  <a:cubicBezTo>
                    <a:pt x="33885" y="1804"/>
                    <a:pt x="33541" y="1130"/>
                    <a:pt x="32971" y="711"/>
                  </a:cubicBezTo>
                  <a:cubicBezTo>
                    <a:pt x="32195" y="141"/>
                    <a:pt x="31198" y="1"/>
                    <a:pt x="30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9" name="Google Shape;3369;p40"/>
          <p:cNvGrpSpPr/>
          <p:nvPr/>
        </p:nvGrpSpPr>
        <p:grpSpPr>
          <a:xfrm flipH="1">
            <a:off x="5987055" y="4298810"/>
            <a:ext cx="543710" cy="539729"/>
            <a:chOff x="3827044" y="1777756"/>
            <a:chExt cx="421677" cy="418589"/>
          </a:xfrm>
        </p:grpSpPr>
        <p:sp>
          <p:nvSpPr>
            <p:cNvPr id="3370" name="Google Shape;3370;p40"/>
            <p:cNvSpPr/>
            <p:nvPr/>
          </p:nvSpPr>
          <p:spPr>
            <a:xfrm>
              <a:off x="3827044" y="1777756"/>
              <a:ext cx="421677" cy="418589"/>
            </a:xfrm>
            <a:custGeom>
              <a:avLst/>
              <a:gdLst/>
              <a:ahLst/>
              <a:cxnLst/>
              <a:rect l="l" t="t" r="r" b="b"/>
              <a:pathLst>
                <a:path w="15025" h="14915" extrusionOk="0">
                  <a:moveTo>
                    <a:pt x="7500" y="0"/>
                  </a:moveTo>
                  <a:cubicBezTo>
                    <a:pt x="7252" y="0"/>
                    <a:pt x="7002" y="11"/>
                    <a:pt x="6754" y="36"/>
                  </a:cubicBezTo>
                  <a:cubicBezTo>
                    <a:pt x="6286" y="80"/>
                    <a:pt x="5782" y="187"/>
                    <a:pt x="5218" y="361"/>
                  </a:cubicBezTo>
                  <a:cubicBezTo>
                    <a:pt x="5066" y="408"/>
                    <a:pt x="4915" y="463"/>
                    <a:pt x="4769" y="523"/>
                  </a:cubicBezTo>
                  <a:cubicBezTo>
                    <a:pt x="4419" y="664"/>
                    <a:pt x="4102" y="818"/>
                    <a:pt x="3800" y="991"/>
                  </a:cubicBezTo>
                  <a:cubicBezTo>
                    <a:pt x="3120" y="1369"/>
                    <a:pt x="2506" y="1867"/>
                    <a:pt x="1955" y="2481"/>
                  </a:cubicBezTo>
                  <a:cubicBezTo>
                    <a:pt x="1878" y="2566"/>
                    <a:pt x="1803" y="2654"/>
                    <a:pt x="1729" y="2742"/>
                  </a:cubicBezTo>
                  <a:cubicBezTo>
                    <a:pt x="1655" y="2833"/>
                    <a:pt x="1580" y="2930"/>
                    <a:pt x="1512" y="3026"/>
                  </a:cubicBezTo>
                  <a:cubicBezTo>
                    <a:pt x="1300" y="3310"/>
                    <a:pt x="1107" y="3615"/>
                    <a:pt x="939" y="3932"/>
                  </a:cubicBezTo>
                  <a:cubicBezTo>
                    <a:pt x="551" y="4639"/>
                    <a:pt x="278" y="5449"/>
                    <a:pt x="138" y="6335"/>
                  </a:cubicBezTo>
                  <a:cubicBezTo>
                    <a:pt x="0" y="7181"/>
                    <a:pt x="28" y="8100"/>
                    <a:pt x="215" y="8992"/>
                  </a:cubicBezTo>
                  <a:cubicBezTo>
                    <a:pt x="584" y="10735"/>
                    <a:pt x="1569" y="12296"/>
                    <a:pt x="2990" y="13392"/>
                  </a:cubicBezTo>
                  <a:cubicBezTo>
                    <a:pt x="3659" y="13904"/>
                    <a:pt x="4455" y="14315"/>
                    <a:pt x="5297" y="14576"/>
                  </a:cubicBezTo>
                  <a:cubicBezTo>
                    <a:pt x="6013" y="14799"/>
                    <a:pt x="6773" y="14915"/>
                    <a:pt x="7555" y="14915"/>
                  </a:cubicBezTo>
                  <a:cubicBezTo>
                    <a:pt x="7704" y="14915"/>
                    <a:pt x="7852" y="14909"/>
                    <a:pt x="8004" y="14901"/>
                  </a:cubicBezTo>
                  <a:cubicBezTo>
                    <a:pt x="8841" y="14857"/>
                    <a:pt x="9730" y="14634"/>
                    <a:pt x="10570" y="14262"/>
                  </a:cubicBezTo>
                  <a:cubicBezTo>
                    <a:pt x="11371" y="13904"/>
                    <a:pt x="12109" y="13400"/>
                    <a:pt x="12762" y="12759"/>
                  </a:cubicBezTo>
                  <a:cubicBezTo>
                    <a:pt x="14014" y="11523"/>
                    <a:pt x="14791" y="9871"/>
                    <a:pt x="14948" y="8106"/>
                  </a:cubicBezTo>
                  <a:cubicBezTo>
                    <a:pt x="15025" y="7250"/>
                    <a:pt x="14945" y="6380"/>
                    <a:pt x="14714" y="5515"/>
                  </a:cubicBezTo>
                  <a:cubicBezTo>
                    <a:pt x="14507" y="4752"/>
                    <a:pt x="14174" y="4014"/>
                    <a:pt x="13720" y="3318"/>
                  </a:cubicBezTo>
                  <a:cubicBezTo>
                    <a:pt x="13290" y="2654"/>
                    <a:pt x="12701" y="2032"/>
                    <a:pt x="12021" y="1509"/>
                  </a:cubicBezTo>
                  <a:cubicBezTo>
                    <a:pt x="11377" y="1016"/>
                    <a:pt x="10611" y="620"/>
                    <a:pt x="9805" y="358"/>
                  </a:cubicBezTo>
                  <a:cubicBezTo>
                    <a:pt x="9067" y="121"/>
                    <a:pt x="8290" y="0"/>
                    <a:pt x="7500" y="0"/>
                  </a:cubicBezTo>
                  <a:close/>
                </a:path>
              </a:pathLst>
            </a:custGeom>
            <a:solidFill>
              <a:srgbClr val="FFFFFF">
                <a:alpha val="72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40"/>
            <p:cNvSpPr/>
            <p:nvPr/>
          </p:nvSpPr>
          <p:spPr>
            <a:xfrm>
              <a:off x="3938071" y="1869558"/>
              <a:ext cx="50321" cy="50096"/>
            </a:xfrm>
            <a:custGeom>
              <a:avLst/>
              <a:gdLst/>
              <a:ahLst/>
              <a:cxnLst/>
              <a:rect l="l" t="t" r="r" b="b"/>
              <a:pathLst>
                <a:path w="1793" h="1785" extrusionOk="0">
                  <a:moveTo>
                    <a:pt x="851" y="0"/>
                  </a:moveTo>
                  <a:cubicBezTo>
                    <a:pt x="730" y="0"/>
                    <a:pt x="604" y="55"/>
                    <a:pt x="504" y="113"/>
                  </a:cubicBezTo>
                  <a:cubicBezTo>
                    <a:pt x="381" y="185"/>
                    <a:pt x="281" y="295"/>
                    <a:pt x="204" y="410"/>
                  </a:cubicBezTo>
                  <a:cubicBezTo>
                    <a:pt x="166" y="468"/>
                    <a:pt x="133" y="529"/>
                    <a:pt x="111" y="592"/>
                  </a:cubicBezTo>
                  <a:cubicBezTo>
                    <a:pt x="1" y="840"/>
                    <a:pt x="3" y="1112"/>
                    <a:pt x="157" y="1344"/>
                  </a:cubicBezTo>
                  <a:cubicBezTo>
                    <a:pt x="185" y="1385"/>
                    <a:pt x="215" y="1424"/>
                    <a:pt x="248" y="1457"/>
                  </a:cubicBezTo>
                  <a:cubicBezTo>
                    <a:pt x="276" y="1503"/>
                    <a:pt x="306" y="1550"/>
                    <a:pt x="342" y="1594"/>
                  </a:cubicBezTo>
                  <a:cubicBezTo>
                    <a:pt x="458" y="1735"/>
                    <a:pt x="639" y="1776"/>
                    <a:pt x="816" y="1784"/>
                  </a:cubicBezTo>
                  <a:cubicBezTo>
                    <a:pt x="819" y="1784"/>
                    <a:pt x="822" y="1784"/>
                    <a:pt x="826" y="1784"/>
                  </a:cubicBezTo>
                  <a:cubicBezTo>
                    <a:pt x="891" y="1784"/>
                    <a:pt x="981" y="1761"/>
                    <a:pt x="1044" y="1740"/>
                  </a:cubicBezTo>
                  <a:cubicBezTo>
                    <a:pt x="1105" y="1718"/>
                    <a:pt x="1168" y="1688"/>
                    <a:pt x="1226" y="1658"/>
                  </a:cubicBezTo>
                  <a:cubicBezTo>
                    <a:pt x="1352" y="1602"/>
                    <a:pt x="1468" y="1523"/>
                    <a:pt x="1551" y="1418"/>
                  </a:cubicBezTo>
                  <a:cubicBezTo>
                    <a:pt x="1564" y="1399"/>
                    <a:pt x="1578" y="1382"/>
                    <a:pt x="1592" y="1363"/>
                  </a:cubicBezTo>
                  <a:cubicBezTo>
                    <a:pt x="1625" y="1327"/>
                    <a:pt x="1658" y="1289"/>
                    <a:pt x="1680" y="1245"/>
                  </a:cubicBezTo>
                  <a:cubicBezTo>
                    <a:pt x="1721" y="1178"/>
                    <a:pt x="1749" y="1090"/>
                    <a:pt x="1760" y="1013"/>
                  </a:cubicBezTo>
                  <a:cubicBezTo>
                    <a:pt x="1779" y="909"/>
                    <a:pt x="1793" y="757"/>
                    <a:pt x="1752" y="653"/>
                  </a:cubicBezTo>
                  <a:cubicBezTo>
                    <a:pt x="1702" y="515"/>
                    <a:pt x="1642" y="397"/>
                    <a:pt x="1540" y="289"/>
                  </a:cubicBezTo>
                  <a:cubicBezTo>
                    <a:pt x="1471" y="215"/>
                    <a:pt x="1385" y="149"/>
                    <a:pt x="1295" y="96"/>
                  </a:cubicBezTo>
                  <a:cubicBezTo>
                    <a:pt x="1179" y="28"/>
                    <a:pt x="1050" y="6"/>
                    <a:pt x="915" y="0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40"/>
            <p:cNvSpPr/>
            <p:nvPr/>
          </p:nvSpPr>
          <p:spPr>
            <a:xfrm>
              <a:off x="4085807" y="1866527"/>
              <a:ext cx="28318" cy="28009"/>
            </a:xfrm>
            <a:custGeom>
              <a:avLst/>
              <a:gdLst/>
              <a:ahLst/>
              <a:cxnLst/>
              <a:rect l="l" t="t" r="r" b="b"/>
              <a:pathLst>
                <a:path w="1009" h="998" extrusionOk="0">
                  <a:moveTo>
                    <a:pt x="496" y="1"/>
                  </a:moveTo>
                  <a:cubicBezTo>
                    <a:pt x="224" y="1"/>
                    <a:pt x="1" y="237"/>
                    <a:pt x="6" y="507"/>
                  </a:cubicBezTo>
                  <a:cubicBezTo>
                    <a:pt x="12" y="783"/>
                    <a:pt x="243" y="997"/>
                    <a:pt x="513" y="997"/>
                  </a:cubicBezTo>
                  <a:cubicBezTo>
                    <a:pt x="786" y="997"/>
                    <a:pt x="1009" y="758"/>
                    <a:pt x="1003" y="488"/>
                  </a:cubicBezTo>
                  <a:cubicBezTo>
                    <a:pt x="998" y="213"/>
                    <a:pt x="766" y="1"/>
                    <a:pt x="496" y="1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40"/>
            <p:cNvSpPr/>
            <p:nvPr/>
          </p:nvSpPr>
          <p:spPr>
            <a:xfrm>
              <a:off x="4081092" y="1957095"/>
              <a:ext cx="58852" cy="58600"/>
            </a:xfrm>
            <a:custGeom>
              <a:avLst/>
              <a:gdLst/>
              <a:ahLst/>
              <a:cxnLst/>
              <a:rect l="l" t="t" r="r" b="b"/>
              <a:pathLst>
                <a:path w="2097" h="2088" extrusionOk="0">
                  <a:moveTo>
                    <a:pt x="1044" y="1"/>
                  </a:moveTo>
                  <a:cubicBezTo>
                    <a:pt x="931" y="1"/>
                    <a:pt x="821" y="20"/>
                    <a:pt x="717" y="58"/>
                  </a:cubicBezTo>
                  <a:cubicBezTo>
                    <a:pt x="524" y="130"/>
                    <a:pt x="356" y="262"/>
                    <a:pt x="224" y="419"/>
                  </a:cubicBezTo>
                  <a:cubicBezTo>
                    <a:pt x="130" y="532"/>
                    <a:pt x="83" y="645"/>
                    <a:pt x="28" y="782"/>
                  </a:cubicBezTo>
                  <a:cubicBezTo>
                    <a:pt x="17" y="849"/>
                    <a:pt x="9" y="917"/>
                    <a:pt x="1" y="986"/>
                  </a:cubicBezTo>
                  <a:cubicBezTo>
                    <a:pt x="9" y="1061"/>
                    <a:pt x="17" y="1135"/>
                    <a:pt x="34" y="1204"/>
                  </a:cubicBezTo>
                  <a:cubicBezTo>
                    <a:pt x="50" y="1286"/>
                    <a:pt x="92" y="1363"/>
                    <a:pt x="133" y="1438"/>
                  </a:cubicBezTo>
                  <a:cubicBezTo>
                    <a:pt x="158" y="1526"/>
                    <a:pt x="194" y="1614"/>
                    <a:pt x="238" y="1694"/>
                  </a:cubicBezTo>
                  <a:cubicBezTo>
                    <a:pt x="367" y="1942"/>
                    <a:pt x="656" y="2085"/>
                    <a:pt x="929" y="2088"/>
                  </a:cubicBezTo>
                  <a:cubicBezTo>
                    <a:pt x="1166" y="2088"/>
                    <a:pt x="1383" y="2013"/>
                    <a:pt x="1587" y="1898"/>
                  </a:cubicBezTo>
                  <a:cubicBezTo>
                    <a:pt x="1813" y="1765"/>
                    <a:pt x="1989" y="1542"/>
                    <a:pt x="2047" y="1286"/>
                  </a:cubicBezTo>
                  <a:cubicBezTo>
                    <a:pt x="2096" y="1074"/>
                    <a:pt x="2060" y="846"/>
                    <a:pt x="1986" y="642"/>
                  </a:cubicBezTo>
                  <a:cubicBezTo>
                    <a:pt x="1903" y="416"/>
                    <a:pt x="1741" y="232"/>
                    <a:pt x="1529" y="119"/>
                  </a:cubicBezTo>
                  <a:cubicBezTo>
                    <a:pt x="1380" y="42"/>
                    <a:pt x="1212" y="1"/>
                    <a:pt x="1044" y="1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40"/>
            <p:cNvSpPr/>
            <p:nvPr/>
          </p:nvSpPr>
          <p:spPr>
            <a:xfrm>
              <a:off x="4075142" y="2136517"/>
              <a:ext cx="33201" cy="33790"/>
            </a:xfrm>
            <a:custGeom>
              <a:avLst/>
              <a:gdLst/>
              <a:ahLst/>
              <a:cxnLst/>
              <a:rect l="l" t="t" r="r" b="b"/>
              <a:pathLst>
                <a:path w="1183" h="1204" extrusionOk="0">
                  <a:moveTo>
                    <a:pt x="607" y="1"/>
                  </a:moveTo>
                  <a:cubicBezTo>
                    <a:pt x="458" y="1"/>
                    <a:pt x="306" y="53"/>
                    <a:pt x="210" y="163"/>
                  </a:cubicBezTo>
                  <a:cubicBezTo>
                    <a:pt x="37" y="353"/>
                    <a:pt x="1" y="593"/>
                    <a:pt x="105" y="818"/>
                  </a:cubicBezTo>
                  <a:cubicBezTo>
                    <a:pt x="136" y="948"/>
                    <a:pt x="213" y="1066"/>
                    <a:pt x="342" y="1141"/>
                  </a:cubicBezTo>
                  <a:cubicBezTo>
                    <a:pt x="417" y="1183"/>
                    <a:pt x="502" y="1203"/>
                    <a:pt x="588" y="1203"/>
                  </a:cubicBezTo>
                  <a:cubicBezTo>
                    <a:pt x="763" y="1203"/>
                    <a:pt x="939" y="1116"/>
                    <a:pt x="1022" y="953"/>
                  </a:cubicBezTo>
                  <a:cubicBezTo>
                    <a:pt x="1069" y="868"/>
                    <a:pt x="1119" y="777"/>
                    <a:pt x="1138" y="681"/>
                  </a:cubicBezTo>
                  <a:cubicBezTo>
                    <a:pt x="1182" y="441"/>
                    <a:pt x="1105" y="191"/>
                    <a:pt x="879" y="67"/>
                  </a:cubicBezTo>
                  <a:cubicBezTo>
                    <a:pt x="799" y="23"/>
                    <a:pt x="703" y="1"/>
                    <a:pt x="607" y="1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40"/>
            <p:cNvSpPr/>
            <p:nvPr/>
          </p:nvSpPr>
          <p:spPr>
            <a:xfrm>
              <a:off x="4022772" y="2120436"/>
              <a:ext cx="28290" cy="28093"/>
            </a:xfrm>
            <a:custGeom>
              <a:avLst/>
              <a:gdLst/>
              <a:ahLst/>
              <a:cxnLst/>
              <a:rect l="l" t="t" r="r" b="b"/>
              <a:pathLst>
                <a:path w="1008" h="1001" extrusionOk="0">
                  <a:moveTo>
                    <a:pt x="496" y="1"/>
                  </a:moveTo>
                  <a:cubicBezTo>
                    <a:pt x="223" y="1"/>
                    <a:pt x="0" y="241"/>
                    <a:pt x="6" y="510"/>
                  </a:cubicBezTo>
                  <a:cubicBezTo>
                    <a:pt x="11" y="786"/>
                    <a:pt x="242" y="1000"/>
                    <a:pt x="512" y="1000"/>
                  </a:cubicBezTo>
                  <a:cubicBezTo>
                    <a:pt x="785" y="1000"/>
                    <a:pt x="1008" y="761"/>
                    <a:pt x="1002" y="491"/>
                  </a:cubicBezTo>
                  <a:cubicBezTo>
                    <a:pt x="997" y="216"/>
                    <a:pt x="766" y="1"/>
                    <a:pt x="496" y="1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40"/>
            <p:cNvSpPr/>
            <p:nvPr/>
          </p:nvSpPr>
          <p:spPr>
            <a:xfrm>
              <a:off x="3881042" y="1964504"/>
              <a:ext cx="56130" cy="62024"/>
            </a:xfrm>
            <a:custGeom>
              <a:avLst/>
              <a:gdLst/>
              <a:ahLst/>
              <a:cxnLst/>
              <a:rect l="l" t="t" r="r" b="b"/>
              <a:pathLst>
                <a:path w="2000" h="2210" extrusionOk="0">
                  <a:moveTo>
                    <a:pt x="854" y="1"/>
                  </a:moveTo>
                  <a:cubicBezTo>
                    <a:pt x="796" y="1"/>
                    <a:pt x="736" y="6"/>
                    <a:pt x="672" y="17"/>
                  </a:cubicBezTo>
                  <a:cubicBezTo>
                    <a:pt x="524" y="45"/>
                    <a:pt x="394" y="130"/>
                    <a:pt x="292" y="240"/>
                  </a:cubicBezTo>
                  <a:cubicBezTo>
                    <a:pt x="155" y="389"/>
                    <a:pt x="108" y="574"/>
                    <a:pt x="89" y="769"/>
                  </a:cubicBezTo>
                  <a:cubicBezTo>
                    <a:pt x="83" y="819"/>
                    <a:pt x="83" y="868"/>
                    <a:pt x="86" y="918"/>
                  </a:cubicBezTo>
                  <a:cubicBezTo>
                    <a:pt x="39" y="998"/>
                    <a:pt x="20" y="1088"/>
                    <a:pt x="12" y="1188"/>
                  </a:cubicBezTo>
                  <a:cubicBezTo>
                    <a:pt x="1" y="1322"/>
                    <a:pt x="14" y="1452"/>
                    <a:pt x="50" y="1584"/>
                  </a:cubicBezTo>
                  <a:cubicBezTo>
                    <a:pt x="72" y="1669"/>
                    <a:pt x="125" y="1755"/>
                    <a:pt x="174" y="1826"/>
                  </a:cubicBezTo>
                  <a:cubicBezTo>
                    <a:pt x="246" y="1925"/>
                    <a:pt x="295" y="1978"/>
                    <a:pt x="394" y="2052"/>
                  </a:cubicBezTo>
                  <a:cubicBezTo>
                    <a:pt x="539" y="2159"/>
                    <a:pt x="724" y="2210"/>
                    <a:pt x="908" y="2210"/>
                  </a:cubicBezTo>
                  <a:cubicBezTo>
                    <a:pt x="1021" y="2210"/>
                    <a:pt x="1134" y="2191"/>
                    <a:pt x="1237" y="2154"/>
                  </a:cubicBezTo>
                  <a:cubicBezTo>
                    <a:pt x="1311" y="2126"/>
                    <a:pt x="1386" y="2091"/>
                    <a:pt x="1454" y="2052"/>
                  </a:cubicBezTo>
                  <a:cubicBezTo>
                    <a:pt x="1542" y="2008"/>
                    <a:pt x="1614" y="1945"/>
                    <a:pt x="1691" y="1884"/>
                  </a:cubicBezTo>
                  <a:cubicBezTo>
                    <a:pt x="1760" y="1829"/>
                    <a:pt x="1810" y="1738"/>
                    <a:pt x="1859" y="1667"/>
                  </a:cubicBezTo>
                  <a:cubicBezTo>
                    <a:pt x="1911" y="1590"/>
                    <a:pt x="1936" y="1499"/>
                    <a:pt x="1966" y="1413"/>
                  </a:cubicBezTo>
                  <a:cubicBezTo>
                    <a:pt x="2000" y="1322"/>
                    <a:pt x="1997" y="1212"/>
                    <a:pt x="1991" y="1116"/>
                  </a:cubicBezTo>
                  <a:cubicBezTo>
                    <a:pt x="1989" y="1020"/>
                    <a:pt x="1961" y="918"/>
                    <a:pt x="1939" y="827"/>
                  </a:cubicBezTo>
                  <a:cubicBezTo>
                    <a:pt x="1898" y="648"/>
                    <a:pt x="1765" y="488"/>
                    <a:pt x="1644" y="359"/>
                  </a:cubicBezTo>
                  <a:cubicBezTo>
                    <a:pt x="1578" y="284"/>
                    <a:pt x="1485" y="229"/>
                    <a:pt x="1402" y="174"/>
                  </a:cubicBezTo>
                  <a:cubicBezTo>
                    <a:pt x="1328" y="122"/>
                    <a:pt x="1240" y="86"/>
                    <a:pt x="1154" y="56"/>
                  </a:cubicBezTo>
                  <a:cubicBezTo>
                    <a:pt x="1052" y="17"/>
                    <a:pt x="956" y="1"/>
                    <a:pt x="854" y="1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40"/>
            <p:cNvSpPr/>
            <p:nvPr/>
          </p:nvSpPr>
          <p:spPr>
            <a:xfrm>
              <a:off x="3961421" y="2020158"/>
              <a:ext cx="28374" cy="27981"/>
            </a:xfrm>
            <a:custGeom>
              <a:avLst/>
              <a:gdLst/>
              <a:ahLst/>
              <a:cxnLst/>
              <a:rect l="l" t="t" r="r" b="b"/>
              <a:pathLst>
                <a:path w="1011" h="997" extrusionOk="0">
                  <a:moveTo>
                    <a:pt x="496" y="0"/>
                  </a:moveTo>
                  <a:cubicBezTo>
                    <a:pt x="226" y="0"/>
                    <a:pt x="0" y="240"/>
                    <a:pt x="6" y="507"/>
                  </a:cubicBezTo>
                  <a:cubicBezTo>
                    <a:pt x="11" y="785"/>
                    <a:pt x="242" y="997"/>
                    <a:pt x="515" y="997"/>
                  </a:cubicBezTo>
                  <a:cubicBezTo>
                    <a:pt x="787" y="997"/>
                    <a:pt x="1010" y="760"/>
                    <a:pt x="1005" y="490"/>
                  </a:cubicBezTo>
                  <a:cubicBezTo>
                    <a:pt x="999" y="215"/>
                    <a:pt x="768" y="0"/>
                    <a:pt x="496" y="0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40"/>
            <p:cNvSpPr/>
            <p:nvPr/>
          </p:nvSpPr>
          <p:spPr>
            <a:xfrm>
              <a:off x="4151649" y="1946037"/>
              <a:ext cx="43529" cy="33538"/>
            </a:xfrm>
            <a:custGeom>
              <a:avLst/>
              <a:gdLst/>
              <a:ahLst/>
              <a:cxnLst/>
              <a:rect l="l" t="t" r="r" b="b"/>
              <a:pathLst>
                <a:path w="1551" h="1195" extrusionOk="0">
                  <a:moveTo>
                    <a:pt x="840" y="1"/>
                  </a:moveTo>
                  <a:cubicBezTo>
                    <a:pt x="794" y="1"/>
                    <a:pt x="750" y="6"/>
                    <a:pt x="703" y="15"/>
                  </a:cubicBezTo>
                  <a:cubicBezTo>
                    <a:pt x="667" y="15"/>
                    <a:pt x="631" y="15"/>
                    <a:pt x="593" y="20"/>
                  </a:cubicBezTo>
                  <a:cubicBezTo>
                    <a:pt x="408" y="45"/>
                    <a:pt x="257" y="108"/>
                    <a:pt x="138" y="265"/>
                  </a:cubicBezTo>
                  <a:cubicBezTo>
                    <a:pt x="1" y="452"/>
                    <a:pt x="36" y="697"/>
                    <a:pt x="160" y="876"/>
                  </a:cubicBezTo>
                  <a:cubicBezTo>
                    <a:pt x="229" y="1050"/>
                    <a:pt x="386" y="1179"/>
                    <a:pt x="587" y="1193"/>
                  </a:cubicBezTo>
                  <a:cubicBezTo>
                    <a:pt x="598" y="1194"/>
                    <a:pt x="610" y="1195"/>
                    <a:pt x="621" y="1195"/>
                  </a:cubicBezTo>
                  <a:cubicBezTo>
                    <a:pt x="663" y="1195"/>
                    <a:pt x="706" y="1187"/>
                    <a:pt x="747" y="1176"/>
                  </a:cubicBezTo>
                  <a:cubicBezTo>
                    <a:pt x="798" y="1186"/>
                    <a:pt x="852" y="1190"/>
                    <a:pt x="906" y="1190"/>
                  </a:cubicBezTo>
                  <a:cubicBezTo>
                    <a:pt x="967" y="1190"/>
                    <a:pt x="1028" y="1184"/>
                    <a:pt x="1085" y="1171"/>
                  </a:cubicBezTo>
                  <a:cubicBezTo>
                    <a:pt x="1234" y="1135"/>
                    <a:pt x="1350" y="1058"/>
                    <a:pt x="1446" y="940"/>
                  </a:cubicBezTo>
                  <a:cubicBezTo>
                    <a:pt x="1540" y="819"/>
                    <a:pt x="1551" y="681"/>
                    <a:pt x="1542" y="532"/>
                  </a:cubicBezTo>
                  <a:cubicBezTo>
                    <a:pt x="1526" y="290"/>
                    <a:pt x="1275" y="78"/>
                    <a:pt x="1050" y="28"/>
                  </a:cubicBezTo>
                  <a:cubicBezTo>
                    <a:pt x="978" y="12"/>
                    <a:pt x="909" y="1"/>
                    <a:pt x="840" y="1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9" name="Google Shape;3379;p40"/>
          <p:cNvGrpSpPr/>
          <p:nvPr/>
        </p:nvGrpSpPr>
        <p:grpSpPr>
          <a:xfrm flipH="1">
            <a:off x="2610728" y="180530"/>
            <a:ext cx="709519" cy="708940"/>
            <a:chOff x="2892748" y="2098629"/>
            <a:chExt cx="550270" cy="549821"/>
          </a:xfrm>
        </p:grpSpPr>
        <p:sp>
          <p:nvSpPr>
            <p:cNvPr id="3380" name="Google Shape;3380;p40"/>
            <p:cNvSpPr/>
            <p:nvPr/>
          </p:nvSpPr>
          <p:spPr>
            <a:xfrm>
              <a:off x="2892748" y="2098629"/>
              <a:ext cx="550270" cy="549821"/>
            </a:xfrm>
            <a:custGeom>
              <a:avLst/>
              <a:gdLst/>
              <a:ahLst/>
              <a:cxnLst/>
              <a:rect l="l" t="t" r="r" b="b"/>
              <a:pathLst>
                <a:path w="19607" h="19591" extrusionOk="0">
                  <a:moveTo>
                    <a:pt x="9830" y="0"/>
                  </a:moveTo>
                  <a:cubicBezTo>
                    <a:pt x="8957" y="0"/>
                    <a:pt x="8077" y="117"/>
                    <a:pt x="7217" y="351"/>
                  </a:cubicBezTo>
                  <a:cubicBezTo>
                    <a:pt x="5435" y="833"/>
                    <a:pt x="3833" y="1816"/>
                    <a:pt x="2575" y="3195"/>
                  </a:cubicBezTo>
                  <a:cubicBezTo>
                    <a:pt x="1325" y="4569"/>
                    <a:pt x="490" y="6271"/>
                    <a:pt x="163" y="8116"/>
                  </a:cubicBezTo>
                  <a:cubicBezTo>
                    <a:pt x="88" y="8540"/>
                    <a:pt x="41" y="8972"/>
                    <a:pt x="22" y="9396"/>
                  </a:cubicBezTo>
                  <a:cubicBezTo>
                    <a:pt x="0" y="9889"/>
                    <a:pt x="36" y="10376"/>
                    <a:pt x="66" y="10748"/>
                  </a:cubicBezTo>
                  <a:cubicBezTo>
                    <a:pt x="138" y="11574"/>
                    <a:pt x="344" y="12433"/>
                    <a:pt x="697" y="13369"/>
                  </a:cubicBezTo>
                  <a:cubicBezTo>
                    <a:pt x="997" y="14170"/>
                    <a:pt x="1440" y="14955"/>
                    <a:pt x="2049" y="15764"/>
                  </a:cubicBezTo>
                  <a:cubicBezTo>
                    <a:pt x="2197" y="15960"/>
                    <a:pt x="2357" y="16155"/>
                    <a:pt x="2528" y="16342"/>
                  </a:cubicBezTo>
                  <a:cubicBezTo>
                    <a:pt x="2952" y="16810"/>
                    <a:pt x="3453" y="17265"/>
                    <a:pt x="4020" y="17686"/>
                  </a:cubicBezTo>
                  <a:cubicBezTo>
                    <a:pt x="5408" y="18727"/>
                    <a:pt x="7106" y="19368"/>
                    <a:pt x="8932" y="19547"/>
                  </a:cubicBezTo>
                  <a:cubicBezTo>
                    <a:pt x="9226" y="19576"/>
                    <a:pt x="9522" y="19590"/>
                    <a:pt x="9819" y="19590"/>
                  </a:cubicBezTo>
                  <a:cubicBezTo>
                    <a:pt x="11225" y="19590"/>
                    <a:pt x="12655" y="19269"/>
                    <a:pt x="14003" y="18644"/>
                  </a:cubicBezTo>
                  <a:cubicBezTo>
                    <a:pt x="15600" y="17906"/>
                    <a:pt x="16985" y="16695"/>
                    <a:pt x="18009" y="15142"/>
                  </a:cubicBezTo>
                  <a:cubicBezTo>
                    <a:pt x="18439" y="14489"/>
                    <a:pt x="18791" y="13776"/>
                    <a:pt x="19056" y="13019"/>
                  </a:cubicBezTo>
                  <a:cubicBezTo>
                    <a:pt x="19108" y="12870"/>
                    <a:pt x="19146" y="12747"/>
                    <a:pt x="19182" y="12623"/>
                  </a:cubicBezTo>
                  <a:lnTo>
                    <a:pt x="19202" y="12557"/>
                  </a:lnTo>
                  <a:lnTo>
                    <a:pt x="19221" y="12499"/>
                  </a:lnTo>
                  <a:cubicBezTo>
                    <a:pt x="19309" y="12188"/>
                    <a:pt x="19381" y="11882"/>
                    <a:pt x="19436" y="11579"/>
                  </a:cubicBezTo>
                  <a:lnTo>
                    <a:pt x="19441" y="11535"/>
                  </a:lnTo>
                  <a:lnTo>
                    <a:pt x="19444" y="11538"/>
                  </a:lnTo>
                  <a:cubicBezTo>
                    <a:pt x="19521" y="11103"/>
                    <a:pt x="19570" y="10682"/>
                    <a:pt x="19593" y="10266"/>
                  </a:cubicBezTo>
                  <a:cubicBezTo>
                    <a:pt x="19604" y="10057"/>
                    <a:pt x="19606" y="9845"/>
                    <a:pt x="19604" y="9635"/>
                  </a:cubicBezTo>
                  <a:cubicBezTo>
                    <a:pt x="19595" y="9052"/>
                    <a:pt x="19529" y="8454"/>
                    <a:pt x="19411" y="7859"/>
                  </a:cubicBezTo>
                  <a:lnTo>
                    <a:pt x="19375" y="7694"/>
                  </a:lnTo>
                  <a:cubicBezTo>
                    <a:pt x="19023" y="6048"/>
                    <a:pt x="18219" y="4492"/>
                    <a:pt x="17048" y="3201"/>
                  </a:cubicBezTo>
                  <a:lnTo>
                    <a:pt x="17048" y="3198"/>
                  </a:lnTo>
                  <a:cubicBezTo>
                    <a:pt x="17002" y="3149"/>
                    <a:pt x="16955" y="3094"/>
                    <a:pt x="16905" y="3044"/>
                  </a:cubicBezTo>
                  <a:cubicBezTo>
                    <a:pt x="15705" y="1775"/>
                    <a:pt x="14160" y="847"/>
                    <a:pt x="12437" y="359"/>
                  </a:cubicBezTo>
                  <a:cubicBezTo>
                    <a:pt x="11591" y="120"/>
                    <a:pt x="10713" y="0"/>
                    <a:pt x="98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40"/>
            <p:cNvSpPr/>
            <p:nvPr/>
          </p:nvSpPr>
          <p:spPr>
            <a:xfrm>
              <a:off x="3235735" y="2348552"/>
              <a:ext cx="60789" cy="55821"/>
            </a:xfrm>
            <a:custGeom>
              <a:avLst/>
              <a:gdLst/>
              <a:ahLst/>
              <a:cxnLst/>
              <a:rect l="l" t="t" r="r" b="b"/>
              <a:pathLst>
                <a:path w="2166" h="1989" extrusionOk="0">
                  <a:moveTo>
                    <a:pt x="1094" y="0"/>
                  </a:moveTo>
                  <a:cubicBezTo>
                    <a:pt x="964" y="0"/>
                    <a:pt x="833" y="26"/>
                    <a:pt x="711" y="78"/>
                  </a:cubicBezTo>
                  <a:cubicBezTo>
                    <a:pt x="565" y="141"/>
                    <a:pt x="447" y="254"/>
                    <a:pt x="356" y="386"/>
                  </a:cubicBezTo>
                  <a:cubicBezTo>
                    <a:pt x="210" y="507"/>
                    <a:pt x="95" y="659"/>
                    <a:pt x="56" y="846"/>
                  </a:cubicBezTo>
                  <a:cubicBezTo>
                    <a:pt x="1" y="1121"/>
                    <a:pt x="89" y="1358"/>
                    <a:pt x="271" y="1565"/>
                  </a:cubicBezTo>
                  <a:cubicBezTo>
                    <a:pt x="408" y="1722"/>
                    <a:pt x="629" y="1826"/>
                    <a:pt x="827" y="1870"/>
                  </a:cubicBezTo>
                  <a:cubicBezTo>
                    <a:pt x="846" y="1873"/>
                    <a:pt x="863" y="1876"/>
                    <a:pt x="882" y="1878"/>
                  </a:cubicBezTo>
                  <a:cubicBezTo>
                    <a:pt x="912" y="1895"/>
                    <a:pt x="940" y="1909"/>
                    <a:pt x="970" y="1920"/>
                  </a:cubicBezTo>
                  <a:cubicBezTo>
                    <a:pt x="1071" y="1965"/>
                    <a:pt x="1182" y="1989"/>
                    <a:pt x="1293" y="1989"/>
                  </a:cubicBezTo>
                  <a:cubicBezTo>
                    <a:pt x="1425" y="1989"/>
                    <a:pt x="1557" y="1955"/>
                    <a:pt x="1669" y="1881"/>
                  </a:cubicBezTo>
                  <a:cubicBezTo>
                    <a:pt x="1747" y="1829"/>
                    <a:pt x="1807" y="1777"/>
                    <a:pt x="1868" y="1708"/>
                  </a:cubicBezTo>
                  <a:cubicBezTo>
                    <a:pt x="1912" y="1655"/>
                    <a:pt x="1956" y="1600"/>
                    <a:pt x="1997" y="1545"/>
                  </a:cubicBezTo>
                  <a:cubicBezTo>
                    <a:pt x="2052" y="1474"/>
                    <a:pt x="2082" y="1375"/>
                    <a:pt x="2118" y="1289"/>
                  </a:cubicBezTo>
                  <a:cubicBezTo>
                    <a:pt x="2165" y="1185"/>
                    <a:pt x="2140" y="1039"/>
                    <a:pt x="2091" y="934"/>
                  </a:cubicBezTo>
                  <a:cubicBezTo>
                    <a:pt x="2085" y="865"/>
                    <a:pt x="2071" y="799"/>
                    <a:pt x="2049" y="736"/>
                  </a:cubicBezTo>
                  <a:cubicBezTo>
                    <a:pt x="1994" y="584"/>
                    <a:pt x="1923" y="477"/>
                    <a:pt x="1826" y="348"/>
                  </a:cubicBezTo>
                  <a:cubicBezTo>
                    <a:pt x="1813" y="331"/>
                    <a:pt x="1799" y="312"/>
                    <a:pt x="1782" y="295"/>
                  </a:cubicBezTo>
                  <a:cubicBezTo>
                    <a:pt x="1605" y="100"/>
                    <a:pt x="1351" y="0"/>
                    <a:pt x="10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40"/>
            <p:cNvSpPr/>
            <p:nvPr/>
          </p:nvSpPr>
          <p:spPr>
            <a:xfrm>
              <a:off x="3070935" y="2166884"/>
              <a:ext cx="81838" cy="79901"/>
            </a:xfrm>
            <a:custGeom>
              <a:avLst/>
              <a:gdLst/>
              <a:ahLst/>
              <a:cxnLst/>
              <a:rect l="l" t="t" r="r" b="b"/>
              <a:pathLst>
                <a:path w="2916" h="2847" extrusionOk="0">
                  <a:moveTo>
                    <a:pt x="1221" y="1"/>
                  </a:moveTo>
                  <a:cubicBezTo>
                    <a:pt x="1182" y="1"/>
                    <a:pt x="1144" y="7"/>
                    <a:pt x="1110" y="20"/>
                  </a:cubicBezTo>
                  <a:cubicBezTo>
                    <a:pt x="1002" y="61"/>
                    <a:pt x="898" y="103"/>
                    <a:pt x="793" y="147"/>
                  </a:cubicBezTo>
                  <a:cubicBezTo>
                    <a:pt x="672" y="204"/>
                    <a:pt x="559" y="304"/>
                    <a:pt x="466" y="397"/>
                  </a:cubicBezTo>
                  <a:cubicBezTo>
                    <a:pt x="364" y="494"/>
                    <a:pt x="278" y="609"/>
                    <a:pt x="204" y="725"/>
                  </a:cubicBezTo>
                  <a:cubicBezTo>
                    <a:pt x="83" y="909"/>
                    <a:pt x="22" y="1127"/>
                    <a:pt x="9" y="1344"/>
                  </a:cubicBezTo>
                  <a:cubicBezTo>
                    <a:pt x="0" y="1482"/>
                    <a:pt x="25" y="1631"/>
                    <a:pt x="53" y="1766"/>
                  </a:cubicBezTo>
                  <a:cubicBezTo>
                    <a:pt x="80" y="1892"/>
                    <a:pt x="141" y="2019"/>
                    <a:pt x="209" y="2126"/>
                  </a:cubicBezTo>
                  <a:cubicBezTo>
                    <a:pt x="309" y="2275"/>
                    <a:pt x="433" y="2385"/>
                    <a:pt x="570" y="2495"/>
                  </a:cubicBezTo>
                  <a:cubicBezTo>
                    <a:pt x="705" y="2600"/>
                    <a:pt x="857" y="2666"/>
                    <a:pt x="1013" y="2726"/>
                  </a:cubicBezTo>
                  <a:cubicBezTo>
                    <a:pt x="1093" y="2760"/>
                    <a:pt x="1179" y="2776"/>
                    <a:pt x="1261" y="2798"/>
                  </a:cubicBezTo>
                  <a:cubicBezTo>
                    <a:pt x="1383" y="2827"/>
                    <a:pt x="1504" y="2846"/>
                    <a:pt x="1628" y="2846"/>
                  </a:cubicBezTo>
                  <a:cubicBezTo>
                    <a:pt x="1670" y="2846"/>
                    <a:pt x="1712" y="2844"/>
                    <a:pt x="1754" y="2839"/>
                  </a:cubicBezTo>
                  <a:cubicBezTo>
                    <a:pt x="1878" y="2826"/>
                    <a:pt x="1944" y="2812"/>
                    <a:pt x="2060" y="2760"/>
                  </a:cubicBezTo>
                  <a:cubicBezTo>
                    <a:pt x="2118" y="2735"/>
                    <a:pt x="2170" y="2704"/>
                    <a:pt x="2222" y="2669"/>
                  </a:cubicBezTo>
                  <a:cubicBezTo>
                    <a:pt x="2291" y="2625"/>
                    <a:pt x="2354" y="2575"/>
                    <a:pt x="2418" y="2525"/>
                  </a:cubicBezTo>
                  <a:cubicBezTo>
                    <a:pt x="2517" y="2443"/>
                    <a:pt x="2594" y="2336"/>
                    <a:pt x="2674" y="2236"/>
                  </a:cubicBezTo>
                  <a:cubicBezTo>
                    <a:pt x="2784" y="2101"/>
                    <a:pt x="2836" y="1909"/>
                    <a:pt x="2875" y="1741"/>
                  </a:cubicBezTo>
                  <a:cubicBezTo>
                    <a:pt x="2902" y="1611"/>
                    <a:pt x="2916" y="1474"/>
                    <a:pt x="2916" y="1339"/>
                  </a:cubicBezTo>
                  <a:cubicBezTo>
                    <a:pt x="2916" y="1171"/>
                    <a:pt x="2877" y="1011"/>
                    <a:pt x="2817" y="857"/>
                  </a:cubicBezTo>
                  <a:cubicBezTo>
                    <a:pt x="2773" y="747"/>
                    <a:pt x="2709" y="656"/>
                    <a:pt x="2635" y="573"/>
                  </a:cubicBezTo>
                  <a:cubicBezTo>
                    <a:pt x="2569" y="499"/>
                    <a:pt x="2495" y="436"/>
                    <a:pt x="2412" y="370"/>
                  </a:cubicBezTo>
                  <a:cubicBezTo>
                    <a:pt x="2302" y="282"/>
                    <a:pt x="2156" y="232"/>
                    <a:pt x="2024" y="182"/>
                  </a:cubicBezTo>
                  <a:cubicBezTo>
                    <a:pt x="1958" y="155"/>
                    <a:pt x="1886" y="138"/>
                    <a:pt x="1815" y="119"/>
                  </a:cubicBezTo>
                  <a:cubicBezTo>
                    <a:pt x="1707" y="92"/>
                    <a:pt x="1594" y="75"/>
                    <a:pt x="1484" y="72"/>
                  </a:cubicBezTo>
                  <a:cubicBezTo>
                    <a:pt x="1411" y="32"/>
                    <a:pt x="1313" y="1"/>
                    <a:pt x="12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40"/>
            <p:cNvSpPr/>
            <p:nvPr/>
          </p:nvSpPr>
          <p:spPr>
            <a:xfrm>
              <a:off x="3144017" y="2303507"/>
              <a:ext cx="38449" cy="34015"/>
            </a:xfrm>
            <a:custGeom>
              <a:avLst/>
              <a:gdLst/>
              <a:ahLst/>
              <a:cxnLst/>
              <a:rect l="l" t="t" r="r" b="b"/>
              <a:pathLst>
                <a:path w="1370" h="1212" extrusionOk="0">
                  <a:moveTo>
                    <a:pt x="701" y="1"/>
                  </a:moveTo>
                  <a:cubicBezTo>
                    <a:pt x="648" y="1"/>
                    <a:pt x="596" y="6"/>
                    <a:pt x="560" y="14"/>
                  </a:cubicBezTo>
                  <a:cubicBezTo>
                    <a:pt x="408" y="53"/>
                    <a:pt x="276" y="144"/>
                    <a:pt x="194" y="276"/>
                  </a:cubicBezTo>
                  <a:cubicBezTo>
                    <a:pt x="1" y="587"/>
                    <a:pt x="158" y="1003"/>
                    <a:pt x="499" y="1124"/>
                  </a:cubicBezTo>
                  <a:cubicBezTo>
                    <a:pt x="540" y="1138"/>
                    <a:pt x="579" y="1146"/>
                    <a:pt x="620" y="1151"/>
                  </a:cubicBezTo>
                  <a:cubicBezTo>
                    <a:pt x="651" y="1168"/>
                    <a:pt x="681" y="1182"/>
                    <a:pt x="711" y="1190"/>
                  </a:cubicBezTo>
                  <a:cubicBezTo>
                    <a:pt x="759" y="1204"/>
                    <a:pt x="808" y="1211"/>
                    <a:pt x="857" y="1211"/>
                  </a:cubicBezTo>
                  <a:cubicBezTo>
                    <a:pt x="941" y="1211"/>
                    <a:pt x="1025" y="1190"/>
                    <a:pt x="1099" y="1149"/>
                  </a:cubicBezTo>
                  <a:cubicBezTo>
                    <a:pt x="1210" y="1085"/>
                    <a:pt x="1298" y="981"/>
                    <a:pt x="1333" y="857"/>
                  </a:cubicBezTo>
                  <a:cubicBezTo>
                    <a:pt x="1355" y="782"/>
                    <a:pt x="1358" y="714"/>
                    <a:pt x="1347" y="648"/>
                  </a:cubicBezTo>
                  <a:cubicBezTo>
                    <a:pt x="1369" y="496"/>
                    <a:pt x="1325" y="342"/>
                    <a:pt x="1223" y="229"/>
                  </a:cubicBezTo>
                  <a:cubicBezTo>
                    <a:pt x="1193" y="196"/>
                    <a:pt x="1157" y="166"/>
                    <a:pt x="1116" y="141"/>
                  </a:cubicBezTo>
                  <a:cubicBezTo>
                    <a:pt x="1077" y="116"/>
                    <a:pt x="1036" y="100"/>
                    <a:pt x="992" y="86"/>
                  </a:cubicBezTo>
                  <a:cubicBezTo>
                    <a:pt x="945" y="64"/>
                    <a:pt x="898" y="45"/>
                    <a:pt x="852" y="23"/>
                  </a:cubicBezTo>
                  <a:cubicBezTo>
                    <a:pt x="813" y="7"/>
                    <a:pt x="757" y="1"/>
                    <a:pt x="7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40"/>
            <p:cNvSpPr/>
            <p:nvPr/>
          </p:nvSpPr>
          <p:spPr>
            <a:xfrm>
              <a:off x="2990022" y="2476530"/>
              <a:ext cx="79620" cy="81922"/>
            </a:xfrm>
            <a:custGeom>
              <a:avLst/>
              <a:gdLst/>
              <a:ahLst/>
              <a:cxnLst/>
              <a:rect l="l" t="t" r="r" b="b"/>
              <a:pathLst>
                <a:path w="2837" h="2919" extrusionOk="0">
                  <a:moveTo>
                    <a:pt x="972" y="0"/>
                  </a:moveTo>
                  <a:cubicBezTo>
                    <a:pt x="785" y="0"/>
                    <a:pt x="593" y="91"/>
                    <a:pt x="452" y="204"/>
                  </a:cubicBezTo>
                  <a:cubicBezTo>
                    <a:pt x="185" y="419"/>
                    <a:pt x="69" y="763"/>
                    <a:pt x="36" y="1093"/>
                  </a:cubicBezTo>
                  <a:cubicBezTo>
                    <a:pt x="17" y="1195"/>
                    <a:pt x="9" y="1300"/>
                    <a:pt x="6" y="1399"/>
                  </a:cubicBezTo>
                  <a:cubicBezTo>
                    <a:pt x="1" y="1592"/>
                    <a:pt x="39" y="1787"/>
                    <a:pt x="124" y="1960"/>
                  </a:cubicBezTo>
                  <a:cubicBezTo>
                    <a:pt x="248" y="2214"/>
                    <a:pt x="449" y="2426"/>
                    <a:pt x="697" y="2561"/>
                  </a:cubicBezTo>
                  <a:cubicBezTo>
                    <a:pt x="777" y="2624"/>
                    <a:pt x="865" y="2676"/>
                    <a:pt x="956" y="2720"/>
                  </a:cubicBezTo>
                  <a:cubicBezTo>
                    <a:pt x="1199" y="2838"/>
                    <a:pt x="1470" y="2919"/>
                    <a:pt x="1742" y="2919"/>
                  </a:cubicBezTo>
                  <a:cubicBezTo>
                    <a:pt x="1750" y="2919"/>
                    <a:pt x="1759" y="2919"/>
                    <a:pt x="1768" y="2919"/>
                  </a:cubicBezTo>
                  <a:cubicBezTo>
                    <a:pt x="1944" y="2913"/>
                    <a:pt x="2085" y="2861"/>
                    <a:pt x="2244" y="2792"/>
                  </a:cubicBezTo>
                  <a:cubicBezTo>
                    <a:pt x="2267" y="2778"/>
                    <a:pt x="2289" y="2762"/>
                    <a:pt x="2311" y="2748"/>
                  </a:cubicBezTo>
                  <a:cubicBezTo>
                    <a:pt x="2374" y="2709"/>
                    <a:pt x="2426" y="2665"/>
                    <a:pt x="2473" y="2610"/>
                  </a:cubicBezTo>
                  <a:cubicBezTo>
                    <a:pt x="2575" y="2506"/>
                    <a:pt x="2644" y="2371"/>
                    <a:pt x="2699" y="2236"/>
                  </a:cubicBezTo>
                  <a:cubicBezTo>
                    <a:pt x="2798" y="1985"/>
                    <a:pt x="2836" y="1702"/>
                    <a:pt x="2790" y="1437"/>
                  </a:cubicBezTo>
                  <a:cubicBezTo>
                    <a:pt x="2737" y="1123"/>
                    <a:pt x="2569" y="854"/>
                    <a:pt x="2377" y="606"/>
                  </a:cubicBezTo>
                  <a:cubicBezTo>
                    <a:pt x="2363" y="587"/>
                    <a:pt x="2346" y="570"/>
                    <a:pt x="2333" y="551"/>
                  </a:cubicBezTo>
                  <a:cubicBezTo>
                    <a:pt x="2145" y="344"/>
                    <a:pt x="1870" y="204"/>
                    <a:pt x="1603" y="146"/>
                  </a:cubicBezTo>
                  <a:cubicBezTo>
                    <a:pt x="1534" y="130"/>
                    <a:pt x="1465" y="119"/>
                    <a:pt x="1394" y="110"/>
                  </a:cubicBezTo>
                  <a:cubicBezTo>
                    <a:pt x="1352" y="88"/>
                    <a:pt x="1308" y="66"/>
                    <a:pt x="1262" y="50"/>
                  </a:cubicBezTo>
                  <a:cubicBezTo>
                    <a:pt x="1165" y="14"/>
                    <a:pt x="1074" y="3"/>
                    <a:pt x="9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40"/>
            <p:cNvSpPr/>
            <p:nvPr/>
          </p:nvSpPr>
          <p:spPr>
            <a:xfrm>
              <a:off x="3214658" y="2550707"/>
              <a:ext cx="30619" cy="27953"/>
            </a:xfrm>
            <a:custGeom>
              <a:avLst/>
              <a:gdLst/>
              <a:ahLst/>
              <a:cxnLst/>
              <a:rect l="l" t="t" r="r" b="b"/>
              <a:pathLst>
                <a:path w="1091" h="996" extrusionOk="0">
                  <a:moveTo>
                    <a:pt x="551" y="0"/>
                  </a:moveTo>
                  <a:cubicBezTo>
                    <a:pt x="423" y="0"/>
                    <a:pt x="295" y="47"/>
                    <a:pt x="201" y="138"/>
                  </a:cubicBezTo>
                  <a:cubicBezTo>
                    <a:pt x="0" y="328"/>
                    <a:pt x="3" y="642"/>
                    <a:pt x="185" y="843"/>
                  </a:cubicBezTo>
                  <a:cubicBezTo>
                    <a:pt x="278" y="945"/>
                    <a:pt x="410" y="996"/>
                    <a:pt x="542" y="996"/>
                  </a:cubicBezTo>
                  <a:cubicBezTo>
                    <a:pt x="669" y="996"/>
                    <a:pt x="797" y="950"/>
                    <a:pt x="890" y="859"/>
                  </a:cubicBezTo>
                  <a:cubicBezTo>
                    <a:pt x="1091" y="667"/>
                    <a:pt x="1088" y="355"/>
                    <a:pt x="906" y="152"/>
                  </a:cubicBezTo>
                  <a:cubicBezTo>
                    <a:pt x="814" y="50"/>
                    <a:pt x="683" y="0"/>
                    <a:pt x="5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40"/>
            <p:cNvSpPr/>
            <p:nvPr/>
          </p:nvSpPr>
          <p:spPr>
            <a:xfrm>
              <a:off x="2935070" y="2327110"/>
              <a:ext cx="75298" cy="71734"/>
            </a:xfrm>
            <a:custGeom>
              <a:avLst/>
              <a:gdLst/>
              <a:ahLst/>
              <a:cxnLst/>
              <a:rect l="l" t="t" r="r" b="b"/>
              <a:pathLst>
                <a:path w="2683" h="2556" extrusionOk="0">
                  <a:moveTo>
                    <a:pt x="1294" y="1"/>
                  </a:moveTo>
                  <a:cubicBezTo>
                    <a:pt x="1058" y="1"/>
                    <a:pt x="835" y="62"/>
                    <a:pt x="631" y="192"/>
                  </a:cubicBezTo>
                  <a:cubicBezTo>
                    <a:pt x="367" y="360"/>
                    <a:pt x="185" y="602"/>
                    <a:pt x="73" y="891"/>
                  </a:cubicBezTo>
                  <a:cubicBezTo>
                    <a:pt x="45" y="963"/>
                    <a:pt x="31" y="1043"/>
                    <a:pt x="29" y="1125"/>
                  </a:cubicBezTo>
                  <a:cubicBezTo>
                    <a:pt x="1" y="1285"/>
                    <a:pt x="18" y="1445"/>
                    <a:pt x="64" y="1599"/>
                  </a:cubicBezTo>
                  <a:cubicBezTo>
                    <a:pt x="150" y="1883"/>
                    <a:pt x="359" y="2144"/>
                    <a:pt x="604" y="2312"/>
                  </a:cubicBezTo>
                  <a:cubicBezTo>
                    <a:pt x="844" y="2475"/>
                    <a:pt x="1117" y="2556"/>
                    <a:pt x="1405" y="2556"/>
                  </a:cubicBezTo>
                  <a:cubicBezTo>
                    <a:pt x="1428" y="2556"/>
                    <a:pt x="1451" y="2555"/>
                    <a:pt x="1474" y="2554"/>
                  </a:cubicBezTo>
                  <a:cubicBezTo>
                    <a:pt x="1802" y="2538"/>
                    <a:pt x="2140" y="2414"/>
                    <a:pt x="2372" y="2177"/>
                  </a:cubicBezTo>
                  <a:cubicBezTo>
                    <a:pt x="2597" y="1943"/>
                    <a:pt x="2680" y="1607"/>
                    <a:pt x="2683" y="1293"/>
                  </a:cubicBezTo>
                  <a:cubicBezTo>
                    <a:pt x="2683" y="971"/>
                    <a:pt x="2556" y="688"/>
                    <a:pt x="2352" y="445"/>
                  </a:cubicBezTo>
                  <a:cubicBezTo>
                    <a:pt x="2347" y="443"/>
                    <a:pt x="2344" y="437"/>
                    <a:pt x="2341" y="434"/>
                  </a:cubicBezTo>
                  <a:cubicBezTo>
                    <a:pt x="2289" y="376"/>
                    <a:pt x="2212" y="316"/>
                    <a:pt x="2154" y="277"/>
                  </a:cubicBezTo>
                  <a:cubicBezTo>
                    <a:pt x="2096" y="239"/>
                    <a:pt x="2041" y="203"/>
                    <a:pt x="1978" y="173"/>
                  </a:cubicBezTo>
                  <a:cubicBezTo>
                    <a:pt x="1802" y="87"/>
                    <a:pt x="1623" y="27"/>
                    <a:pt x="1430" y="8"/>
                  </a:cubicBezTo>
                  <a:cubicBezTo>
                    <a:pt x="1384" y="3"/>
                    <a:pt x="1339" y="1"/>
                    <a:pt x="12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40"/>
            <p:cNvSpPr/>
            <p:nvPr/>
          </p:nvSpPr>
          <p:spPr>
            <a:xfrm>
              <a:off x="3379710" y="2310270"/>
              <a:ext cx="41761" cy="33903"/>
            </a:xfrm>
            <a:custGeom>
              <a:avLst/>
              <a:gdLst/>
              <a:ahLst/>
              <a:cxnLst/>
              <a:rect l="l" t="t" r="r" b="b"/>
              <a:pathLst>
                <a:path w="1488" h="1208" extrusionOk="0">
                  <a:moveTo>
                    <a:pt x="942" y="0"/>
                  </a:moveTo>
                  <a:cubicBezTo>
                    <a:pt x="901" y="0"/>
                    <a:pt x="861" y="5"/>
                    <a:pt x="821" y="16"/>
                  </a:cubicBezTo>
                  <a:cubicBezTo>
                    <a:pt x="758" y="32"/>
                    <a:pt x="697" y="60"/>
                    <a:pt x="645" y="101"/>
                  </a:cubicBezTo>
                  <a:cubicBezTo>
                    <a:pt x="616" y="96"/>
                    <a:pt x="587" y="94"/>
                    <a:pt x="558" y="94"/>
                  </a:cubicBezTo>
                  <a:cubicBezTo>
                    <a:pt x="392" y="94"/>
                    <a:pt x="232" y="174"/>
                    <a:pt x="138" y="327"/>
                  </a:cubicBezTo>
                  <a:cubicBezTo>
                    <a:pt x="0" y="552"/>
                    <a:pt x="66" y="880"/>
                    <a:pt x="303" y="1015"/>
                  </a:cubicBezTo>
                  <a:cubicBezTo>
                    <a:pt x="453" y="1099"/>
                    <a:pt x="627" y="1208"/>
                    <a:pt x="806" y="1208"/>
                  </a:cubicBezTo>
                  <a:cubicBezTo>
                    <a:pt x="850" y="1208"/>
                    <a:pt x="895" y="1201"/>
                    <a:pt x="939" y="1186"/>
                  </a:cubicBezTo>
                  <a:cubicBezTo>
                    <a:pt x="1104" y="1131"/>
                    <a:pt x="1248" y="1043"/>
                    <a:pt x="1344" y="891"/>
                  </a:cubicBezTo>
                  <a:cubicBezTo>
                    <a:pt x="1435" y="742"/>
                    <a:pt x="1487" y="544"/>
                    <a:pt x="1427" y="376"/>
                  </a:cubicBezTo>
                  <a:cubicBezTo>
                    <a:pt x="1396" y="291"/>
                    <a:pt x="1360" y="219"/>
                    <a:pt x="1305" y="156"/>
                  </a:cubicBezTo>
                  <a:cubicBezTo>
                    <a:pt x="1278" y="126"/>
                    <a:pt x="1245" y="98"/>
                    <a:pt x="1204" y="73"/>
                  </a:cubicBezTo>
                  <a:cubicBezTo>
                    <a:pt x="1125" y="26"/>
                    <a:pt x="1034" y="0"/>
                    <a:pt x="942" y="0"/>
                  </a:cubicBezTo>
                  <a:close/>
                </a:path>
              </a:pathLst>
            </a:custGeom>
            <a:solidFill>
              <a:srgbClr val="3F28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40"/>
            <p:cNvSpPr/>
            <p:nvPr/>
          </p:nvSpPr>
          <p:spPr>
            <a:xfrm>
              <a:off x="3374294" y="2298848"/>
              <a:ext cx="50657" cy="43641"/>
            </a:xfrm>
            <a:custGeom>
              <a:avLst/>
              <a:gdLst/>
              <a:ahLst/>
              <a:cxnLst/>
              <a:rect l="l" t="t" r="r" b="b"/>
              <a:pathLst>
                <a:path w="1805" h="1555" extrusionOk="0">
                  <a:moveTo>
                    <a:pt x="786" y="0"/>
                  </a:moveTo>
                  <a:cubicBezTo>
                    <a:pt x="721" y="0"/>
                    <a:pt x="656" y="9"/>
                    <a:pt x="593" y="23"/>
                  </a:cubicBezTo>
                  <a:cubicBezTo>
                    <a:pt x="427" y="65"/>
                    <a:pt x="312" y="186"/>
                    <a:pt x="207" y="312"/>
                  </a:cubicBezTo>
                  <a:cubicBezTo>
                    <a:pt x="50" y="508"/>
                    <a:pt x="1" y="778"/>
                    <a:pt x="69" y="1020"/>
                  </a:cubicBezTo>
                  <a:cubicBezTo>
                    <a:pt x="179" y="1399"/>
                    <a:pt x="561" y="1554"/>
                    <a:pt x="926" y="1554"/>
                  </a:cubicBezTo>
                  <a:cubicBezTo>
                    <a:pt x="1011" y="1554"/>
                    <a:pt x="1096" y="1546"/>
                    <a:pt x="1176" y="1529"/>
                  </a:cubicBezTo>
                  <a:cubicBezTo>
                    <a:pt x="1325" y="1502"/>
                    <a:pt x="1468" y="1408"/>
                    <a:pt x="1567" y="1287"/>
                  </a:cubicBezTo>
                  <a:cubicBezTo>
                    <a:pt x="1598" y="1268"/>
                    <a:pt x="1622" y="1249"/>
                    <a:pt x="1647" y="1224"/>
                  </a:cubicBezTo>
                  <a:cubicBezTo>
                    <a:pt x="1743" y="1133"/>
                    <a:pt x="1801" y="1006"/>
                    <a:pt x="1801" y="874"/>
                  </a:cubicBezTo>
                  <a:cubicBezTo>
                    <a:pt x="1804" y="731"/>
                    <a:pt x="1749" y="626"/>
                    <a:pt x="1664" y="519"/>
                  </a:cubicBezTo>
                  <a:cubicBezTo>
                    <a:pt x="1647" y="497"/>
                    <a:pt x="1633" y="478"/>
                    <a:pt x="1617" y="458"/>
                  </a:cubicBezTo>
                  <a:cubicBezTo>
                    <a:pt x="1592" y="420"/>
                    <a:pt x="1567" y="384"/>
                    <a:pt x="1537" y="351"/>
                  </a:cubicBezTo>
                  <a:cubicBezTo>
                    <a:pt x="1529" y="343"/>
                    <a:pt x="1520" y="334"/>
                    <a:pt x="1512" y="326"/>
                  </a:cubicBezTo>
                  <a:cubicBezTo>
                    <a:pt x="1485" y="299"/>
                    <a:pt x="1454" y="274"/>
                    <a:pt x="1421" y="252"/>
                  </a:cubicBezTo>
                  <a:cubicBezTo>
                    <a:pt x="1292" y="150"/>
                    <a:pt x="1149" y="76"/>
                    <a:pt x="989" y="29"/>
                  </a:cubicBezTo>
                  <a:cubicBezTo>
                    <a:pt x="922" y="9"/>
                    <a:pt x="854" y="0"/>
                    <a:pt x="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40"/>
            <p:cNvSpPr/>
            <p:nvPr/>
          </p:nvSpPr>
          <p:spPr>
            <a:xfrm>
              <a:off x="3028416" y="2418491"/>
              <a:ext cx="30647" cy="27953"/>
            </a:xfrm>
            <a:custGeom>
              <a:avLst/>
              <a:gdLst/>
              <a:ahLst/>
              <a:cxnLst/>
              <a:rect l="l" t="t" r="r" b="b"/>
              <a:pathLst>
                <a:path w="1092" h="996" extrusionOk="0">
                  <a:moveTo>
                    <a:pt x="552" y="0"/>
                  </a:moveTo>
                  <a:cubicBezTo>
                    <a:pt x="423" y="0"/>
                    <a:pt x="294" y="47"/>
                    <a:pt x="199" y="138"/>
                  </a:cubicBezTo>
                  <a:cubicBezTo>
                    <a:pt x="1" y="328"/>
                    <a:pt x="4" y="642"/>
                    <a:pt x="185" y="843"/>
                  </a:cubicBezTo>
                  <a:cubicBezTo>
                    <a:pt x="278" y="946"/>
                    <a:pt x="410" y="996"/>
                    <a:pt x="542" y="996"/>
                  </a:cubicBezTo>
                  <a:cubicBezTo>
                    <a:pt x="669" y="996"/>
                    <a:pt x="796" y="950"/>
                    <a:pt x="890" y="859"/>
                  </a:cubicBezTo>
                  <a:cubicBezTo>
                    <a:pt x="1091" y="667"/>
                    <a:pt x="1088" y="353"/>
                    <a:pt x="907" y="152"/>
                  </a:cubicBezTo>
                  <a:cubicBezTo>
                    <a:pt x="815" y="50"/>
                    <a:pt x="684" y="0"/>
                    <a:pt x="5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90" name="Google Shape;3390;p40"/>
          <p:cNvGrpSpPr/>
          <p:nvPr/>
        </p:nvGrpSpPr>
        <p:grpSpPr>
          <a:xfrm flipH="1">
            <a:off x="1052014" y="1106017"/>
            <a:ext cx="178151" cy="173483"/>
            <a:chOff x="6579145" y="2079954"/>
            <a:chExt cx="178151" cy="173483"/>
          </a:xfrm>
        </p:grpSpPr>
        <p:sp>
          <p:nvSpPr>
            <p:cNvPr id="3391" name="Google Shape;3391;p40"/>
            <p:cNvSpPr/>
            <p:nvPr/>
          </p:nvSpPr>
          <p:spPr>
            <a:xfrm>
              <a:off x="6579145" y="2079954"/>
              <a:ext cx="178151" cy="173483"/>
            </a:xfrm>
            <a:custGeom>
              <a:avLst/>
              <a:gdLst/>
              <a:ahLst/>
              <a:cxnLst/>
              <a:rect l="l" t="t" r="r" b="b"/>
              <a:pathLst>
                <a:path w="4923" h="4794" extrusionOk="0">
                  <a:moveTo>
                    <a:pt x="2418" y="0"/>
                  </a:moveTo>
                  <a:cubicBezTo>
                    <a:pt x="2379" y="0"/>
                    <a:pt x="2339" y="1"/>
                    <a:pt x="2299" y="3"/>
                  </a:cubicBezTo>
                  <a:cubicBezTo>
                    <a:pt x="1955" y="17"/>
                    <a:pt x="1600" y="121"/>
                    <a:pt x="1272" y="308"/>
                  </a:cubicBezTo>
                  <a:cubicBezTo>
                    <a:pt x="1187" y="355"/>
                    <a:pt x="1129" y="394"/>
                    <a:pt x="1071" y="435"/>
                  </a:cubicBezTo>
                  <a:lnTo>
                    <a:pt x="1027" y="465"/>
                  </a:lnTo>
                  <a:cubicBezTo>
                    <a:pt x="765" y="655"/>
                    <a:pt x="540" y="909"/>
                    <a:pt x="374" y="1198"/>
                  </a:cubicBezTo>
                  <a:cubicBezTo>
                    <a:pt x="366" y="1211"/>
                    <a:pt x="358" y="1222"/>
                    <a:pt x="352" y="1233"/>
                  </a:cubicBezTo>
                  <a:lnTo>
                    <a:pt x="336" y="1264"/>
                  </a:lnTo>
                  <a:cubicBezTo>
                    <a:pt x="292" y="1346"/>
                    <a:pt x="253" y="1432"/>
                    <a:pt x="220" y="1514"/>
                  </a:cubicBezTo>
                  <a:cubicBezTo>
                    <a:pt x="17" y="2037"/>
                    <a:pt x="0" y="2607"/>
                    <a:pt x="176" y="3164"/>
                  </a:cubicBezTo>
                  <a:cubicBezTo>
                    <a:pt x="253" y="3403"/>
                    <a:pt x="385" y="3648"/>
                    <a:pt x="559" y="3871"/>
                  </a:cubicBezTo>
                  <a:cubicBezTo>
                    <a:pt x="738" y="4100"/>
                    <a:pt x="966" y="4298"/>
                    <a:pt x="1250" y="4474"/>
                  </a:cubicBezTo>
                  <a:cubicBezTo>
                    <a:pt x="1454" y="4601"/>
                    <a:pt x="1699" y="4692"/>
                    <a:pt x="1977" y="4747"/>
                  </a:cubicBezTo>
                  <a:cubicBezTo>
                    <a:pt x="2015" y="4755"/>
                    <a:pt x="2057" y="4763"/>
                    <a:pt x="2098" y="4769"/>
                  </a:cubicBezTo>
                  <a:cubicBezTo>
                    <a:pt x="2249" y="4793"/>
                    <a:pt x="2406" y="4793"/>
                    <a:pt x="2528" y="4793"/>
                  </a:cubicBezTo>
                  <a:cubicBezTo>
                    <a:pt x="2695" y="4793"/>
                    <a:pt x="2861" y="4758"/>
                    <a:pt x="3020" y="4725"/>
                  </a:cubicBezTo>
                  <a:cubicBezTo>
                    <a:pt x="3263" y="4672"/>
                    <a:pt x="3510" y="4565"/>
                    <a:pt x="3772" y="4400"/>
                  </a:cubicBezTo>
                  <a:cubicBezTo>
                    <a:pt x="3998" y="4257"/>
                    <a:pt x="4213" y="4050"/>
                    <a:pt x="4391" y="3802"/>
                  </a:cubicBezTo>
                  <a:cubicBezTo>
                    <a:pt x="4769" y="3285"/>
                    <a:pt x="4923" y="2627"/>
                    <a:pt x="4816" y="2002"/>
                  </a:cubicBezTo>
                  <a:cubicBezTo>
                    <a:pt x="4719" y="1437"/>
                    <a:pt x="4425" y="922"/>
                    <a:pt x="3990" y="553"/>
                  </a:cubicBezTo>
                  <a:cubicBezTo>
                    <a:pt x="3789" y="385"/>
                    <a:pt x="3557" y="251"/>
                    <a:pt x="3304" y="157"/>
                  </a:cubicBezTo>
                  <a:cubicBezTo>
                    <a:pt x="3180" y="110"/>
                    <a:pt x="3053" y="74"/>
                    <a:pt x="2930" y="50"/>
                  </a:cubicBezTo>
                  <a:cubicBezTo>
                    <a:pt x="2765" y="16"/>
                    <a:pt x="2594" y="0"/>
                    <a:pt x="2418" y="0"/>
                  </a:cubicBezTo>
                  <a:close/>
                </a:path>
              </a:pathLst>
            </a:custGeom>
            <a:solidFill>
              <a:srgbClr val="FFFFFF">
                <a:alpha val="72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40"/>
            <p:cNvSpPr/>
            <p:nvPr/>
          </p:nvSpPr>
          <p:spPr>
            <a:xfrm>
              <a:off x="6599555" y="2134417"/>
              <a:ext cx="28335" cy="25874"/>
            </a:xfrm>
            <a:custGeom>
              <a:avLst/>
              <a:gdLst/>
              <a:ahLst/>
              <a:cxnLst/>
              <a:rect l="l" t="t" r="r" b="b"/>
              <a:pathLst>
                <a:path w="783" h="715" extrusionOk="0">
                  <a:moveTo>
                    <a:pt x="369" y="1"/>
                  </a:moveTo>
                  <a:cubicBezTo>
                    <a:pt x="346" y="1"/>
                    <a:pt x="324" y="3"/>
                    <a:pt x="303" y="7"/>
                  </a:cubicBezTo>
                  <a:cubicBezTo>
                    <a:pt x="279" y="9"/>
                    <a:pt x="251" y="23"/>
                    <a:pt x="229" y="34"/>
                  </a:cubicBezTo>
                  <a:cubicBezTo>
                    <a:pt x="218" y="37"/>
                    <a:pt x="204" y="45"/>
                    <a:pt x="196" y="51"/>
                  </a:cubicBezTo>
                  <a:cubicBezTo>
                    <a:pt x="157" y="73"/>
                    <a:pt x="124" y="95"/>
                    <a:pt x="91" y="125"/>
                  </a:cubicBezTo>
                  <a:cubicBezTo>
                    <a:pt x="80" y="136"/>
                    <a:pt x="67" y="152"/>
                    <a:pt x="53" y="166"/>
                  </a:cubicBezTo>
                  <a:cubicBezTo>
                    <a:pt x="39" y="186"/>
                    <a:pt x="28" y="208"/>
                    <a:pt x="17" y="230"/>
                  </a:cubicBezTo>
                  <a:cubicBezTo>
                    <a:pt x="6" y="254"/>
                    <a:pt x="0" y="287"/>
                    <a:pt x="3" y="315"/>
                  </a:cubicBezTo>
                  <a:cubicBezTo>
                    <a:pt x="6" y="334"/>
                    <a:pt x="11" y="356"/>
                    <a:pt x="17" y="375"/>
                  </a:cubicBezTo>
                  <a:cubicBezTo>
                    <a:pt x="20" y="384"/>
                    <a:pt x="25" y="392"/>
                    <a:pt x="28" y="400"/>
                  </a:cubicBezTo>
                  <a:lnTo>
                    <a:pt x="28" y="403"/>
                  </a:lnTo>
                  <a:cubicBezTo>
                    <a:pt x="25" y="447"/>
                    <a:pt x="44" y="488"/>
                    <a:pt x="75" y="521"/>
                  </a:cubicBezTo>
                  <a:cubicBezTo>
                    <a:pt x="100" y="546"/>
                    <a:pt x="130" y="571"/>
                    <a:pt x="160" y="593"/>
                  </a:cubicBezTo>
                  <a:cubicBezTo>
                    <a:pt x="174" y="607"/>
                    <a:pt x="193" y="618"/>
                    <a:pt x="212" y="623"/>
                  </a:cubicBezTo>
                  <a:cubicBezTo>
                    <a:pt x="215" y="623"/>
                    <a:pt x="215" y="626"/>
                    <a:pt x="215" y="626"/>
                  </a:cubicBezTo>
                  <a:cubicBezTo>
                    <a:pt x="245" y="643"/>
                    <a:pt x="276" y="656"/>
                    <a:pt x="309" y="670"/>
                  </a:cubicBezTo>
                  <a:cubicBezTo>
                    <a:pt x="347" y="687"/>
                    <a:pt x="389" y="695"/>
                    <a:pt x="427" y="703"/>
                  </a:cubicBezTo>
                  <a:cubicBezTo>
                    <a:pt x="444" y="709"/>
                    <a:pt x="460" y="711"/>
                    <a:pt x="477" y="711"/>
                  </a:cubicBezTo>
                  <a:cubicBezTo>
                    <a:pt x="490" y="714"/>
                    <a:pt x="502" y="715"/>
                    <a:pt x="514" y="715"/>
                  </a:cubicBezTo>
                  <a:cubicBezTo>
                    <a:pt x="530" y="715"/>
                    <a:pt x="546" y="713"/>
                    <a:pt x="562" y="711"/>
                  </a:cubicBezTo>
                  <a:cubicBezTo>
                    <a:pt x="573" y="709"/>
                    <a:pt x="587" y="706"/>
                    <a:pt x="598" y="703"/>
                  </a:cubicBezTo>
                  <a:cubicBezTo>
                    <a:pt x="614" y="700"/>
                    <a:pt x="628" y="695"/>
                    <a:pt x="645" y="687"/>
                  </a:cubicBezTo>
                  <a:cubicBezTo>
                    <a:pt x="664" y="676"/>
                    <a:pt x="683" y="662"/>
                    <a:pt x="703" y="648"/>
                  </a:cubicBezTo>
                  <a:cubicBezTo>
                    <a:pt x="741" y="618"/>
                    <a:pt x="758" y="574"/>
                    <a:pt x="771" y="530"/>
                  </a:cubicBezTo>
                  <a:cubicBezTo>
                    <a:pt x="782" y="502"/>
                    <a:pt x="780" y="475"/>
                    <a:pt x="782" y="444"/>
                  </a:cubicBezTo>
                  <a:cubicBezTo>
                    <a:pt x="780" y="409"/>
                    <a:pt x="774" y="373"/>
                    <a:pt x="769" y="340"/>
                  </a:cubicBezTo>
                  <a:cubicBezTo>
                    <a:pt x="758" y="298"/>
                    <a:pt x="736" y="260"/>
                    <a:pt x="714" y="227"/>
                  </a:cubicBezTo>
                  <a:cubicBezTo>
                    <a:pt x="692" y="191"/>
                    <a:pt x="667" y="158"/>
                    <a:pt x="636" y="128"/>
                  </a:cubicBezTo>
                  <a:cubicBezTo>
                    <a:pt x="620" y="108"/>
                    <a:pt x="598" y="89"/>
                    <a:pt x="579" y="73"/>
                  </a:cubicBezTo>
                  <a:cubicBezTo>
                    <a:pt x="557" y="56"/>
                    <a:pt x="532" y="45"/>
                    <a:pt x="507" y="34"/>
                  </a:cubicBezTo>
                  <a:cubicBezTo>
                    <a:pt x="485" y="20"/>
                    <a:pt x="460" y="15"/>
                    <a:pt x="435" y="9"/>
                  </a:cubicBezTo>
                  <a:cubicBezTo>
                    <a:pt x="427" y="7"/>
                    <a:pt x="419" y="7"/>
                    <a:pt x="411" y="4"/>
                  </a:cubicBezTo>
                  <a:cubicBezTo>
                    <a:pt x="397" y="2"/>
                    <a:pt x="383" y="1"/>
                    <a:pt x="369" y="1"/>
                  </a:cubicBezTo>
                  <a:close/>
                </a:path>
              </a:pathLst>
            </a:custGeom>
            <a:solidFill>
              <a:srgbClr val="FFFFFF">
                <a:alpha val="6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40"/>
            <p:cNvSpPr/>
            <p:nvPr/>
          </p:nvSpPr>
          <p:spPr>
            <a:xfrm>
              <a:off x="6603752" y="2170243"/>
              <a:ext cx="14982" cy="13353"/>
            </a:xfrm>
            <a:custGeom>
              <a:avLst/>
              <a:gdLst/>
              <a:ahLst/>
              <a:cxnLst/>
              <a:rect l="l" t="t" r="r" b="b"/>
              <a:pathLst>
                <a:path w="414" h="369" extrusionOk="0">
                  <a:moveTo>
                    <a:pt x="185" y="0"/>
                  </a:moveTo>
                  <a:cubicBezTo>
                    <a:pt x="159" y="0"/>
                    <a:pt x="133" y="5"/>
                    <a:pt x="107" y="13"/>
                  </a:cubicBezTo>
                  <a:cubicBezTo>
                    <a:pt x="85" y="19"/>
                    <a:pt x="63" y="33"/>
                    <a:pt x="44" y="49"/>
                  </a:cubicBezTo>
                  <a:cubicBezTo>
                    <a:pt x="33" y="60"/>
                    <a:pt x="14" y="79"/>
                    <a:pt x="8" y="96"/>
                  </a:cubicBezTo>
                  <a:cubicBezTo>
                    <a:pt x="3" y="121"/>
                    <a:pt x="0" y="143"/>
                    <a:pt x="3" y="167"/>
                  </a:cubicBezTo>
                  <a:cubicBezTo>
                    <a:pt x="6" y="203"/>
                    <a:pt x="19" y="231"/>
                    <a:pt x="36" y="261"/>
                  </a:cubicBezTo>
                  <a:cubicBezTo>
                    <a:pt x="47" y="278"/>
                    <a:pt x="66" y="291"/>
                    <a:pt x="80" y="302"/>
                  </a:cubicBezTo>
                  <a:cubicBezTo>
                    <a:pt x="94" y="313"/>
                    <a:pt x="110" y="319"/>
                    <a:pt x="127" y="324"/>
                  </a:cubicBezTo>
                  <a:cubicBezTo>
                    <a:pt x="140" y="335"/>
                    <a:pt x="152" y="344"/>
                    <a:pt x="168" y="352"/>
                  </a:cubicBezTo>
                  <a:cubicBezTo>
                    <a:pt x="187" y="363"/>
                    <a:pt x="210" y="368"/>
                    <a:pt x="234" y="368"/>
                  </a:cubicBezTo>
                  <a:cubicBezTo>
                    <a:pt x="244" y="368"/>
                    <a:pt x="254" y="367"/>
                    <a:pt x="264" y="366"/>
                  </a:cubicBezTo>
                  <a:cubicBezTo>
                    <a:pt x="295" y="357"/>
                    <a:pt x="328" y="341"/>
                    <a:pt x="350" y="319"/>
                  </a:cubicBezTo>
                  <a:cubicBezTo>
                    <a:pt x="369" y="300"/>
                    <a:pt x="380" y="286"/>
                    <a:pt x="391" y="264"/>
                  </a:cubicBezTo>
                  <a:cubicBezTo>
                    <a:pt x="399" y="250"/>
                    <a:pt x="402" y="231"/>
                    <a:pt x="405" y="214"/>
                  </a:cubicBezTo>
                  <a:cubicBezTo>
                    <a:pt x="413" y="187"/>
                    <a:pt x="402" y="151"/>
                    <a:pt x="391" y="126"/>
                  </a:cubicBezTo>
                  <a:cubicBezTo>
                    <a:pt x="375" y="93"/>
                    <a:pt x="347" y="63"/>
                    <a:pt x="317" y="41"/>
                  </a:cubicBezTo>
                  <a:cubicBezTo>
                    <a:pt x="292" y="24"/>
                    <a:pt x="262" y="10"/>
                    <a:pt x="231" y="5"/>
                  </a:cubicBezTo>
                  <a:cubicBezTo>
                    <a:pt x="216" y="2"/>
                    <a:pt x="200" y="0"/>
                    <a:pt x="185" y="0"/>
                  </a:cubicBezTo>
                  <a:close/>
                </a:path>
              </a:pathLst>
            </a:custGeom>
            <a:solidFill>
              <a:srgbClr val="FFFFFF">
                <a:alpha val="6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40"/>
            <p:cNvSpPr/>
            <p:nvPr/>
          </p:nvSpPr>
          <p:spPr>
            <a:xfrm>
              <a:off x="6637298" y="2226370"/>
              <a:ext cx="20084" cy="15524"/>
            </a:xfrm>
            <a:custGeom>
              <a:avLst/>
              <a:gdLst/>
              <a:ahLst/>
              <a:cxnLst/>
              <a:rect l="l" t="t" r="r" b="b"/>
              <a:pathLst>
                <a:path w="555" h="429" extrusionOk="0">
                  <a:moveTo>
                    <a:pt x="285" y="0"/>
                  </a:moveTo>
                  <a:cubicBezTo>
                    <a:pt x="277" y="0"/>
                    <a:pt x="270" y="1"/>
                    <a:pt x="262" y="1"/>
                  </a:cubicBezTo>
                  <a:cubicBezTo>
                    <a:pt x="196" y="7"/>
                    <a:pt x="125" y="26"/>
                    <a:pt x="75" y="70"/>
                  </a:cubicBezTo>
                  <a:cubicBezTo>
                    <a:pt x="70" y="73"/>
                    <a:pt x="64" y="78"/>
                    <a:pt x="59" y="81"/>
                  </a:cubicBezTo>
                  <a:cubicBezTo>
                    <a:pt x="17" y="117"/>
                    <a:pt x="1" y="172"/>
                    <a:pt x="9" y="224"/>
                  </a:cubicBezTo>
                  <a:cubicBezTo>
                    <a:pt x="17" y="279"/>
                    <a:pt x="56" y="321"/>
                    <a:pt x="95" y="354"/>
                  </a:cubicBezTo>
                  <a:cubicBezTo>
                    <a:pt x="136" y="392"/>
                    <a:pt x="185" y="412"/>
                    <a:pt x="238" y="423"/>
                  </a:cubicBezTo>
                  <a:cubicBezTo>
                    <a:pt x="257" y="425"/>
                    <a:pt x="274" y="428"/>
                    <a:pt x="293" y="428"/>
                  </a:cubicBezTo>
                  <a:cubicBezTo>
                    <a:pt x="307" y="428"/>
                    <a:pt x="323" y="425"/>
                    <a:pt x="337" y="425"/>
                  </a:cubicBezTo>
                  <a:cubicBezTo>
                    <a:pt x="340" y="425"/>
                    <a:pt x="345" y="425"/>
                    <a:pt x="351" y="423"/>
                  </a:cubicBezTo>
                  <a:cubicBezTo>
                    <a:pt x="395" y="420"/>
                    <a:pt x="436" y="412"/>
                    <a:pt x="474" y="387"/>
                  </a:cubicBezTo>
                  <a:cubicBezTo>
                    <a:pt x="480" y="384"/>
                    <a:pt x="486" y="381"/>
                    <a:pt x="491" y="376"/>
                  </a:cubicBezTo>
                  <a:cubicBezTo>
                    <a:pt x="502" y="368"/>
                    <a:pt x="510" y="356"/>
                    <a:pt x="519" y="345"/>
                  </a:cubicBezTo>
                  <a:cubicBezTo>
                    <a:pt x="527" y="334"/>
                    <a:pt x="535" y="321"/>
                    <a:pt x="541" y="307"/>
                  </a:cubicBezTo>
                  <a:cubicBezTo>
                    <a:pt x="543" y="293"/>
                    <a:pt x="546" y="279"/>
                    <a:pt x="552" y="266"/>
                  </a:cubicBezTo>
                  <a:cubicBezTo>
                    <a:pt x="554" y="244"/>
                    <a:pt x="552" y="224"/>
                    <a:pt x="549" y="202"/>
                  </a:cubicBezTo>
                  <a:cubicBezTo>
                    <a:pt x="543" y="178"/>
                    <a:pt x="532" y="156"/>
                    <a:pt x="521" y="136"/>
                  </a:cubicBezTo>
                  <a:cubicBezTo>
                    <a:pt x="505" y="109"/>
                    <a:pt x="483" y="78"/>
                    <a:pt x="458" y="56"/>
                  </a:cubicBezTo>
                  <a:cubicBezTo>
                    <a:pt x="425" y="32"/>
                    <a:pt x="389" y="15"/>
                    <a:pt x="348" y="7"/>
                  </a:cubicBezTo>
                  <a:cubicBezTo>
                    <a:pt x="328" y="3"/>
                    <a:pt x="306" y="0"/>
                    <a:pt x="285" y="0"/>
                  </a:cubicBezTo>
                  <a:close/>
                </a:path>
              </a:pathLst>
            </a:custGeom>
            <a:solidFill>
              <a:srgbClr val="FFFFFF">
                <a:alpha val="6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40"/>
            <p:cNvSpPr/>
            <p:nvPr/>
          </p:nvSpPr>
          <p:spPr>
            <a:xfrm>
              <a:off x="6682750" y="2103151"/>
              <a:ext cx="33799" cy="29710"/>
            </a:xfrm>
            <a:custGeom>
              <a:avLst/>
              <a:gdLst/>
              <a:ahLst/>
              <a:cxnLst/>
              <a:rect l="l" t="t" r="r" b="b"/>
              <a:pathLst>
                <a:path w="934" h="821" extrusionOk="0">
                  <a:moveTo>
                    <a:pt x="482" y="0"/>
                  </a:moveTo>
                  <a:cubicBezTo>
                    <a:pt x="457" y="0"/>
                    <a:pt x="433" y="3"/>
                    <a:pt x="411" y="6"/>
                  </a:cubicBezTo>
                  <a:cubicBezTo>
                    <a:pt x="386" y="3"/>
                    <a:pt x="361" y="3"/>
                    <a:pt x="336" y="3"/>
                  </a:cubicBezTo>
                  <a:cubicBezTo>
                    <a:pt x="290" y="9"/>
                    <a:pt x="251" y="23"/>
                    <a:pt x="210" y="39"/>
                  </a:cubicBezTo>
                  <a:cubicBezTo>
                    <a:pt x="204" y="42"/>
                    <a:pt x="196" y="47"/>
                    <a:pt x="190" y="50"/>
                  </a:cubicBezTo>
                  <a:cubicBezTo>
                    <a:pt x="177" y="58"/>
                    <a:pt x="166" y="67"/>
                    <a:pt x="155" y="75"/>
                  </a:cubicBezTo>
                  <a:cubicBezTo>
                    <a:pt x="130" y="97"/>
                    <a:pt x="111" y="119"/>
                    <a:pt x="89" y="146"/>
                  </a:cubicBezTo>
                  <a:cubicBezTo>
                    <a:pt x="64" y="177"/>
                    <a:pt x="47" y="215"/>
                    <a:pt x="33" y="254"/>
                  </a:cubicBezTo>
                  <a:cubicBezTo>
                    <a:pt x="11" y="306"/>
                    <a:pt x="0" y="367"/>
                    <a:pt x="3" y="425"/>
                  </a:cubicBezTo>
                  <a:cubicBezTo>
                    <a:pt x="6" y="469"/>
                    <a:pt x="17" y="507"/>
                    <a:pt x="36" y="546"/>
                  </a:cubicBezTo>
                  <a:cubicBezTo>
                    <a:pt x="47" y="568"/>
                    <a:pt x="64" y="587"/>
                    <a:pt x="80" y="603"/>
                  </a:cubicBezTo>
                  <a:cubicBezTo>
                    <a:pt x="94" y="620"/>
                    <a:pt x="111" y="631"/>
                    <a:pt x="127" y="645"/>
                  </a:cubicBezTo>
                  <a:cubicBezTo>
                    <a:pt x="171" y="681"/>
                    <a:pt x="223" y="711"/>
                    <a:pt x="276" y="738"/>
                  </a:cubicBezTo>
                  <a:cubicBezTo>
                    <a:pt x="361" y="780"/>
                    <a:pt x="457" y="807"/>
                    <a:pt x="554" y="818"/>
                  </a:cubicBezTo>
                  <a:cubicBezTo>
                    <a:pt x="570" y="820"/>
                    <a:pt x="588" y="820"/>
                    <a:pt x="605" y="820"/>
                  </a:cubicBezTo>
                  <a:cubicBezTo>
                    <a:pt x="622" y="820"/>
                    <a:pt x="639" y="820"/>
                    <a:pt x="656" y="818"/>
                  </a:cubicBezTo>
                  <a:cubicBezTo>
                    <a:pt x="669" y="815"/>
                    <a:pt x="686" y="813"/>
                    <a:pt x="700" y="807"/>
                  </a:cubicBezTo>
                  <a:cubicBezTo>
                    <a:pt x="727" y="799"/>
                    <a:pt x="755" y="791"/>
                    <a:pt x="780" y="777"/>
                  </a:cubicBezTo>
                  <a:cubicBezTo>
                    <a:pt x="818" y="758"/>
                    <a:pt x="857" y="733"/>
                    <a:pt x="881" y="697"/>
                  </a:cubicBezTo>
                  <a:cubicBezTo>
                    <a:pt x="909" y="661"/>
                    <a:pt x="917" y="612"/>
                    <a:pt x="926" y="565"/>
                  </a:cubicBezTo>
                  <a:cubicBezTo>
                    <a:pt x="931" y="532"/>
                    <a:pt x="934" y="499"/>
                    <a:pt x="928" y="466"/>
                  </a:cubicBezTo>
                  <a:cubicBezTo>
                    <a:pt x="926" y="425"/>
                    <a:pt x="912" y="380"/>
                    <a:pt x="895" y="342"/>
                  </a:cubicBezTo>
                  <a:cubicBezTo>
                    <a:pt x="870" y="279"/>
                    <a:pt x="843" y="218"/>
                    <a:pt x="799" y="168"/>
                  </a:cubicBezTo>
                  <a:cubicBezTo>
                    <a:pt x="780" y="146"/>
                    <a:pt x="763" y="124"/>
                    <a:pt x="744" y="105"/>
                  </a:cubicBezTo>
                  <a:cubicBezTo>
                    <a:pt x="730" y="97"/>
                    <a:pt x="716" y="86"/>
                    <a:pt x="703" y="78"/>
                  </a:cubicBezTo>
                  <a:cubicBezTo>
                    <a:pt x="692" y="69"/>
                    <a:pt x="678" y="64"/>
                    <a:pt x="664" y="58"/>
                  </a:cubicBezTo>
                  <a:cubicBezTo>
                    <a:pt x="636" y="45"/>
                    <a:pt x="609" y="28"/>
                    <a:pt x="579" y="17"/>
                  </a:cubicBezTo>
                  <a:cubicBezTo>
                    <a:pt x="568" y="14"/>
                    <a:pt x="554" y="9"/>
                    <a:pt x="540" y="6"/>
                  </a:cubicBezTo>
                  <a:cubicBezTo>
                    <a:pt x="521" y="3"/>
                    <a:pt x="502" y="0"/>
                    <a:pt x="482" y="0"/>
                  </a:cubicBezTo>
                  <a:close/>
                </a:path>
              </a:pathLst>
            </a:custGeom>
            <a:solidFill>
              <a:srgbClr val="FFFFFF">
                <a:alpha val="6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40"/>
            <p:cNvSpPr/>
            <p:nvPr/>
          </p:nvSpPr>
          <p:spPr>
            <a:xfrm>
              <a:off x="6710035" y="2143826"/>
              <a:ext cx="19758" cy="18202"/>
            </a:xfrm>
            <a:custGeom>
              <a:avLst/>
              <a:gdLst/>
              <a:ahLst/>
              <a:cxnLst/>
              <a:rect l="l" t="t" r="r" b="b"/>
              <a:pathLst>
                <a:path w="546" h="503" extrusionOk="0">
                  <a:moveTo>
                    <a:pt x="295" y="237"/>
                  </a:moveTo>
                  <a:cubicBezTo>
                    <a:pt x="294" y="237"/>
                    <a:pt x="292" y="238"/>
                    <a:pt x="290" y="238"/>
                  </a:cubicBezTo>
                  <a:cubicBezTo>
                    <a:pt x="289" y="238"/>
                    <a:pt x="288" y="238"/>
                    <a:pt x="287" y="237"/>
                  </a:cubicBezTo>
                  <a:close/>
                  <a:moveTo>
                    <a:pt x="292" y="240"/>
                  </a:moveTo>
                  <a:cubicBezTo>
                    <a:pt x="291" y="241"/>
                    <a:pt x="288" y="242"/>
                    <a:pt x="286" y="243"/>
                  </a:cubicBezTo>
                  <a:lnTo>
                    <a:pt x="286" y="243"/>
                  </a:lnTo>
                  <a:cubicBezTo>
                    <a:pt x="288" y="241"/>
                    <a:pt x="290" y="240"/>
                    <a:pt x="292" y="240"/>
                  </a:cubicBezTo>
                  <a:close/>
                  <a:moveTo>
                    <a:pt x="310" y="1"/>
                  </a:moveTo>
                  <a:cubicBezTo>
                    <a:pt x="293" y="1"/>
                    <a:pt x="276" y="1"/>
                    <a:pt x="260" y="3"/>
                  </a:cubicBezTo>
                  <a:cubicBezTo>
                    <a:pt x="238" y="8"/>
                    <a:pt x="213" y="16"/>
                    <a:pt x="194" y="25"/>
                  </a:cubicBezTo>
                  <a:cubicBezTo>
                    <a:pt x="180" y="30"/>
                    <a:pt x="163" y="41"/>
                    <a:pt x="152" y="49"/>
                  </a:cubicBezTo>
                  <a:cubicBezTo>
                    <a:pt x="138" y="60"/>
                    <a:pt x="125" y="74"/>
                    <a:pt x="111" y="88"/>
                  </a:cubicBezTo>
                  <a:cubicBezTo>
                    <a:pt x="89" y="115"/>
                    <a:pt x="70" y="146"/>
                    <a:pt x="59" y="179"/>
                  </a:cubicBezTo>
                  <a:cubicBezTo>
                    <a:pt x="39" y="198"/>
                    <a:pt x="26" y="223"/>
                    <a:pt x="17" y="250"/>
                  </a:cubicBezTo>
                  <a:cubicBezTo>
                    <a:pt x="9" y="270"/>
                    <a:pt x="6" y="294"/>
                    <a:pt x="4" y="319"/>
                  </a:cubicBezTo>
                  <a:cubicBezTo>
                    <a:pt x="1" y="341"/>
                    <a:pt x="4" y="366"/>
                    <a:pt x="9" y="388"/>
                  </a:cubicBezTo>
                  <a:cubicBezTo>
                    <a:pt x="17" y="418"/>
                    <a:pt x="37" y="443"/>
                    <a:pt x="64" y="462"/>
                  </a:cubicBezTo>
                  <a:cubicBezTo>
                    <a:pt x="94" y="484"/>
                    <a:pt x="133" y="490"/>
                    <a:pt x="172" y="495"/>
                  </a:cubicBezTo>
                  <a:cubicBezTo>
                    <a:pt x="200" y="500"/>
                    <a:pt x="229" y="503"/>
                    <a:pt x="259" y="503"/>
                  </a:cubicBezTo>
                  <a:cubicBezTo>
                    <a:pt x="285" y="503"/>
                    <a:pt x="311" y="501"/>
                    <a:pt x="337" y="495"/>
                  </a:cubicBezTo>
                  <a:cubicBezTo>
                    <a:pt x="373" y="487"/>
                    <a:pt x="408" y="476"/>
                    <a:pt x="439" y="460"/>
                  </a:cubicBezTo>
                  <a:cubicBezTo>
                    <a:pt x="483" y="432"/>
                    <a:pt x="513" y="394"/>
                    <a:pt x="524" y="344"/>
                  </a:cubicBezTo>
                  <a:cubicBezTo>
                    <a:pt x="529" y="311"/>
                    <a:pt x="538" y="275"/>
                    <a:pt x="540" y="242"/>
                  </a:cubicBezTo>
                  <a:cubicBezTo>
                    <a:pt x="546" y="195"/>
                    <a:pt x="538" y="149"/>
                    <a:pt x="518" y="104"/>
                  </a:cubicBezTo>
                  <a:cubicBezTo>
                    <a:pt x="507" y="85"/>
                    <a:pt x="494" y="66"/>
                    <a:pt x="477" y="49"/>
                  </a:cubicBezTo>
                  <a:cubicBezTo>
                    <a:pt x="466" y="38"/>
                    <a:pt x="458" y="33"/>
                    <a:pt x="444" y="25"/>
                  </a:cubicBezTo>
                  <a:cubicBezTo>
                    <a:pt x="428" y="19"/>
                    <a:pt x="414" y="14"/>
                    <a:pt x="397" y="11"/>
                  </a:cubicBezTo>
                  <a:cubicBezTo>
                    <a:pt x="392" y="8"/>
                    <a:pt x="386" y="8"/>
                    <a:pt x="381" y="5"/>
                  </a:cubicBezTo>
                  <a:cubicBezTo>
                    <a:pt x="358" y="2"/>
                    <a:pt x="334" y="1"/>
                    <a:pt x="310" y="1"/>
                  </a:cubicBezTo>
                  <a:close/>
                </a:path>
              </a:pathLst>
            </a:custGeom>
            <a:solidFill>
              <a:srgbClr val="FFFFFF">
                <a:alpha val="6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40"/>
            <p:cNvSpPr/>
            <p:nvPr/>
          </p:nvSpPr>
          <p:spPr>
            <a:xfrm>
              <a:off x="6686839" y="2176214"/>
              <a:ext cx="33112" cy="33473"/>
            </a:xfrm>
            <a:custGeom>
              <a:avLst/>
              <a:gdLst/>
              <a:ahLst/>
              <a:cxnLst/>
              <a:rect l="l" t="t" r="r" b="b"/>
              <a:pathLst>
                <a:path w="915" h="925" extrusionOk="0">
                  <a:moveTo>
                    <a:pt x="360" y="1"/>
                  </a:moveTo>
                  <a:cubicBezTo>
                    <a:pt x="323" y="1"/>
                    <a:pt x="286" y="9"/>
                    <a:pt x="254" y="24"/>
                  </a:cubicBezTo>
                  <a:cubicBezTo>
                    <a:pt x="210" y="44"/>
                    <a:pt x="174" y="74"/>
                    <a:pt x="141" y="107"/>
                  </a:cubicBezTo>
                  <a:cubicBezTo>
                    <a:pt x="86" y="159"/>
                    <a:pt x="47" y="225"/>
                    <a:pt x="22" y="297"/>
                  </a:cubicBezTo>
                  <a:cubicBezTo>
                    <a:pt x="14" y="316"/>
                    <a:pt x="14" y="341"/>
                    <a:pt x="14" y="363"/>
                  </a:cubicBezTo>
                  <a:cubicBezTo>
                    <a:pt x="11" y="371"/>
                    <a:pt x="11" y="380"/>
                    <a:pt x="9" y="385"/>
                  </a:cubicBezTo>
                  <a:cubicBezTo>
                    <a:pt x="0" y="424"/>
                    <a:pt x="6" y="465"/>
                    <a:pt x="17" y="498"/>
                  </a:cubicBezTo>
                  <a:cubicBezTo>
                    <a:pt x="22" y="517"/>
                    <a:pt x="31" y="534"/>
                    <a:pt x="42" y="550"/>
                  </a:cubicBezTo>
                  <a:cubicBezTo>
                    <a:pt x="61" y="583"/>
                    <a:pt x="91" y="605"/>
                    <a:pt x="121" y="627"/>
                  </a:cubicBezTo>
                  <a:cubicBezTo>
                    <a:pt x="147" y="644"/>
                    <a:pt x="174" y="650"/>
                    <a:pt x="202" y="650"/>
                  </a:cubicBezTo>
                  <a:cubicBezTo>
                    <a:pt x="207" y="650"/>
                    <a:pt x="213" y="650"/>
                    <a:pt x="218" y="649"/>
                  </a:cubicBezTo>
                  <a:cubicBezTo>
                    <a:pt x="245" y="649"/>
                    <a:pt x="270" y="641"/>
                    <a:pt x="292" y="627"/>
                  </a:cubicBezTo>
                  <a:cubicBezTo>
                    <a:pt x="311" y="633"/>
                    <a:pt x="331" y="638"/>
                    <a:pt x="350" y="644"/>
                  </a:cubicBezTo>
                  <a:cubicBezTo>
                    <a:pt x="361" y="647"/>
                    <a:pt x="369" y="655"/>
                    <a:pt x="378" y="660"/>
                  </a:cubicBezTo>
                  <a:cubicBezTo>
                    <a:pt x="408" y="688"/>
                    <a:pt x="435" y="718"/>
                    <a:pt x="460" y="751"/>
                  </a:cubicBezTo>
                  <a:cubicBezTo>
                    <a:pt x="458" y="749"/>
                    <a:pt x="457" y="747"/>
                    <a:pt x="456" y="745"/>
                  </a:cubicBezTo>
                  <a:lnTo>
                    <a:pt x="456" y="745"/>
                  </a:lnTo>
                  <a:cubicBezTo>
                    <a:pt x="486" y="784"/>
                    <a:pt x="516" y="824"/>
                    <a:pt x="551" y="859"/>
                  </a:cubicBezTo>
                  <a:cubicBezTo>
                    <a:pt x="570" y="878"/>
                    <a:pt x="598" y="894"/>
                    <a:pt x="625" y="905"/>
                  </a:cubicBezTo>
                  <a:cubicBezTo>
                    <a:pt x="639" y="911"/>
                    <a:pt x="656" y="917"/>
                    <a:pt x="672" y="919"/>
                  </a:cubicBezTo>
                  <a:cubicBezTo>
                    <a:pt x="689" y="925"/>
                    <a:pt x="705" y="922"/>
                    <a:pt x="722" y="925"/>
                  </a:cubicBezTo>
                  <a:cubicBezTo>
                    <a:pt x="752" y="925"/>
                    <a:pt x="779" y="917"/>
                    <a:pt x="807" y="905"/>
                  </a:cubicBezTo>
                  <a:cubicBezTo>
                    <a:pt x="835" y="892"/>
                    <a:pt x="857" y="870"/>
                    <a:pt x="873" y="842"/>
                  </a:cubicBezTo>
                  <a:cubicBezTo>
                    <a:pt x="914" y="782"/>
                    <a:pt x="906" y="705"/>
                    <a:pt x="898" y="636"/>
                  </a:cubicBezTo>
                  <a:cubicBezTo>
                    <a:pt x="887" y="548"/>
                    <a:pt x="862" y="462"/>
                    <a:pt x="835" y="380"/>
                  </a:cubicBezTo>
                  <a:cubicBezTo>
                    <a:pt x="815" y="316"/>
                    <a:pt x="791" y="250"/>
                    <a:pt x="749" y="195"/>
                  </a:cubicBezTo>
                  <a:cubicBezTo>
                    <a:pt x="711" y="140"/>
                    <a:pt x="658" y="93"/>
                    <a:pt x="598" y="63"/>
                  </a:cubicBezTo>
                  <a:cubicBezTo>
                    <a:pt x="567" y="49"/>
                    <a:pt x="537" y="41"/>
                    <a:pt x="507" y="30"/>
                  </a:cubicBezTo>
                  <a:cubicBezTo>
                    <a:pt x="477" y="22"/>
                    <a:pt x="449" y="11"/>
                    <a:pt x="419" y="5"/>
                  </a:cubicBezTo>
                  <a:cubicBezTo>
                    <a:pt x="411" y="2"/>
                    <a:pt x="400" y="2"/>
                    <a:pt x="389" y="2"/>
                  </a:cubicBezTo>
                  <a:cubicBezTo>
                    <a:pt x="379" y="1"/>
                    <a:pt x="369" y="1"/>
                    <a:pt x="360" y="1"/>
                  </a:cubicBezTo>
                  <a:close/>
                </a:path>
              </a:pathLst>
            </a:custGeom>
            <a:solidFill>
              <a:srgbClr val="FFFFFF">
                <a:alpha val="6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98" name="Google Shape;3398;p40"/>
          <p:cNvGrpSpPr/>
          <p:nvPr/>
        </p:nvGrpSpPr>
        <p:grpSpPr>
          <a:xfrm flipH="1">
            <a:off x="6530768" y="898562"/>
            <a:ext cx="600704" cy="588401"/>
            <a:chOff x="2630028" y="2999867"/>
            <a:chExt cx="465879" cy="456337"/>
          </a:xfrm>
        </p:grpSpPr>
        <p:sp>
          <p:nvSpPr>
            <p:cNvPr id="3399" name="Google Shape;3399;p40"/>
            <p:cNvSpPr/>
            <p:nvPr/>
          </p:nvSpPr>
          <p:spPr>
            <a:xfrm>
              <a:off x="2630028" y="2999867"/>
              <a:ext cx="465879" cy="456337"/>
            </a:xfrm>
            <a:custGeom>
              <a:avLst/>
              <a:gdLst/>
              <a:ahLst/>
              <a:cxnLst/>
              <a:rect l="l" t="t" r="r" b="b"/>
              <a:pathLst>
                <a:path w="16600" h="16260" extrusionOk="0">
                  <a:moveTo>
                    <a:pt x="8297" y="0"/>
                  </a:moveTo>
                  <a:cubicBezTo>
                    <a:pt x="7836" y="0"/>
                    <a:pt x="7366" y="39"/>
                    <a:pt x="6889" y="117"/>
                  </a:cubicBezTo>
                  <a:cubicBezTo>
                    <a:pt x="6129" y="241"/>
                    <a:pt x="5350" y="500"/>
                    <a:pt x="4573" y="890"/>
                  </a:cubicBezTo>
                  <a:cubicBezTo>
                    <a:pt x="3838" y="1257"/>
                    <a:pt x="3147" y="1761"/>
                    <a:pt x="2517" y="2388"/>
                  </a:cubicBezTo>
                  <a:cubicBezTo>
                    <a:pt x="1297" y="3602"/>
                    <a:pt x="487" y="5230"/>
                    <a:pt x="234" y="6967"/>
                  </a:cubicBezTo>
                  <a:cubicBezTo>
                    <a:pt x="0" y="8591"/>
                    <a:pt x="267" y="10252"/>
                    <a:pt x="1010" y="11769"/>
                  </a:cubicBezTo>
                  <a:cubicBezTo>
                    <a:pt x="1655" y="13090"/>
                    <a:pt x="2729" y="14258"/>
                    <a:pt x="4034" y="15059"/>
                  </a:cubicBezTo>
                  <a:cubicBezTo>
                    <a:pt x="4215" y="15169"/>
                    <a:pt x="4403" y="15276"/>
                    <a:pt x="4593" y="15373"/>
                  </a:cubicBezTo>
                  <a:cubicBezTo>
                    <a:pt x="5355" y="15764"/>
                    <a:pt x="6170" y="16025"/>
                    <a:pt x="7015" y="16155"/>
                  </a:cubicBezTo>
                  <a:cubicBezTo>
                    <a:pt x="7467" y="16224"/>
                    <a:pt x="7888" y="16259"/>
                    <a:pt x="8307" y="16259"/>
                  </a:cubicBezTo>
                  <a:cubicBezTo>
                    <a:pt x="8744" y="16259"/>
                    <a:pt x="9210" y="16215"/>
                    <a:pt x="9727" y="16127"/>
                  </a:cubicBezTo>
                  <a:cubicBezTo>
                    <a:pt x="10553" y="15984"/>
                    <a:pt x="11385" y="15692"/>
                    <a:pt x="12194" y="15254"/>
                  </a:cubicBezTo>
                  <a:cubicBezTo>
                    <a:pt x="12913" y="14866"/>
                    <a:pt x="13579" y="14354"/>
                    <a:pt x="14174" y="13729"/>
                  </a:cubicBezTo>
                  <a:cubicBezTo>
                    <a:pt x="15779" y="12044"/>
                    <a:pt x="16600" y="9662"/>
                    <a:pt x="16371" y="7352"/>
                  </a:cubicBezTo>
                  <a:cubicBezTo>
                    <a:pt x="16255" y="6207"/>
                    <a:pt x="15914" y="5120"/>
                    <a:pt x="15358" y="4123"/>
                  </a:cubicBezTo>
                  <a:cubicBezTo>
                    <a:pt x="15069" y="3602"/>
                    <a:pt x="14714" y="3112"/>
                    <a:pt x="14301" y="2661"/>
                  </a:cubicBezTo>
                  <a:cubicBezTo>
                    <a:pt x="14144" y="2487"/>
                    <a:pt x="13989" y="2330"/>
                    <a:pt x="13827" y="2182"/>
                  </a:cubicBezTo>
                  <a:cubicBezTo>
                    <a:pt x="13546" y="1917"/>
                    <a:pt x="13238" y="1670"/>
                    <a:pt x="12913" y="1447"/>
                  </a:cubicBezTo>
                  <a:cubicBezTo>
                    <a:pt x="12894" y="1430"/>
                    <a:pt x="12872" y="1414"/>
                    <a:pt x="12847" y="1400"/>
                  </a:cubicBezTo>
                  <a:cubicBezTo>
                    <a:pt x="12731" y="1320"/>
                    <a:pt x="12638" y="1262"/>
                    <a:pt x="12544" y="1204"/>
                  </a:cubicBezTo>
                  <a:cubicBezTo>
                    <a:pt x="12332" y="1072"/>
                    <a:pt x="12109" y="951"/>
                    <a:pt x="11886" y="841"/>
                  </a:cubicBezTo>
                  <a:cubicBezTo>
                    <a:pt x="11115" y="461"/>
                    <a:pt x="10289" y="205"/>
                    <a:pt x="9430" y="81"/>
                  </a:cubicBezTo>
                  <a:cubicBezTo>
                    <a:pt x="9060" y="27"/>
                    <a:pt x="8682" y="0"/>
                    <a:pt x="82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40"/>
            <p:cNvSpPr/>
            <p:nvPr/>
          </p:nvSpPr>
          <p:spPr>
            <a:xfrm>
              <a:off x="2936165" y="3109434"/>
              <a:ext cx="47177" cy="49338"/>
            </a:xfrm>
            <a:custGeom>
              <a:avLst/>
              <a:gdLst/>
              <a:ahLst/>
              <a:cxnLst/>
              <a:rect l="l" t="t" r="r" b="b"/>
              <a:pathLst>
                <a:path w="1681" h="1758" extrusionOk="0">
                  <a:moveTo>
                    <a:pt x="1036" y="1"/>
                  </a:moveTo>
                  <a:cubicBezTo>
                    <a:pt x="948" y="1"/>
                    <a:pt x="860" y="20"/>
                    <a:pt x="782" y="67"/>
                  </a:cubicBezTo>
                  <a:cubicBezTo>
                    <a:pt x="774" y="70"/>
                    <a:pt x="769" y="76"/>
                    <a:pt x="760" y="78"/>
                  </a:cubicBezTo>
                  <a:cubicBezTo>
                    <a:pt x="744" y="81"/>
                    <a:pt x="727" y="81"/>
                    <a:pt x="711" y="84"/>
                  </a:cubicBezTo>
                  <a:cubicBezTo>
                    <a:pt x="568" y="103"/>
                    <a:pt x="474" y="180"/>
                    <a:pt x="378" y="282"/>
                  </a:cubicBezTo>
                  <a:cubicBezTo>
                    <a:pt x="301" y="365"/>
                    <a:pt x="221" y="450"/>
                    <a:pt x="163" y="549"/>
                  </a:cubicBezTo>
                  <a:cubicBezTo>
                    <a:pt x="86" y="687"/>
                    <a:pt x="34" y="822"/>
                    <a:pt x="17" y="982"/>
                  </a:cubicBezTo>
                  <a:cubicBezTo>
                    <a:pt x="1" y="1160"/>
                    <a:pt x="56" y="1331"/>
                    <a:pt x="163" y="1472"/>
                  </a:cubicBezTo>
                  <a:cubicBezTo>
                    <a:pt x="321" y="1677"/>
                    <a:pt x="601" y="1757"/>
                    <a:pt x="851" y="1757"/>
                  </a:cubicBezTo>
                  <a:cubicBezTo>
                    <a:pt x="875" y="1757"/>
                    <a:pt x="899" y="1757"/>
                    <a:pt x="923" y="1755"/>
                  </a:cubicBezTo>
                  <a:cubicBezTo>
                    <a:pt x="1055" y="1747"/>
                    <a:pt x="1206" y="1675"/>
                    <a:pt x="1311" y="1598"/>
                  </a:cubicBezTo>
                  <a:cubicBezTo>
                    <a:pt x="1446" y="1499"/>
                    <a:pt x="1526" y="1375"/>
                    <a:pt x="1597" y="1227"/>
                  </a:cubicBezTo>
                  <a:cubicBezTo>
                    <a:pt x="1672" y="1072"/>
                    <a:pt x="1680" y="877"/>
                    <a:pt x="1672" y="706"/>
                  </a:cubicBezTo>
                  <a:cubicBezTo>
                    <a:pt x="1664" y="582"/>
                    <a:pt x="1641" y="456"/>
                    <a:pt x="1586" y="345"/>
                  </a:cubicBezTo>
                  <a:cubicBezTo>
                    <a:pt x="1534" y="241"/>
                    <a:pt x="1457" y="145"/>
                    <a:pt x="1358" y="84"/>
                  </a:cubicBezTo>
                  <a:cubicBezTo>
                    <a:pt x="1322" y="62"/>
                    <a:pt x="1286" y="45"/>
                    <a:pt x="1248" y="34"/>
                  </a:cubicBezTo>
                  <a:cubicBezTo>
                    <a:pt x="1180" y="13"/>
                    <a:pt x="1108" y="1"/>
                    <a:pt x="1036" y="1"/>
                  </a:cubicBezTo>
                  <a:close/>
                </a:path>
              </a:pathLst>
            </a:custGeom>
            <a:solidFill>
              <a:srgbClr val="06203E">
                <a:alpha val="41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40"/>
            <p:cNvSpPr/>
            <p:nvPr/>
          </p:nvSpPr>
          <p:spPr>
            <a:xfrm>
              <a:off x="2758286" y="3114458"/>
              <a:ext cx="47093" cy="48356"/>
            </a:xfrm>
            <a:custGeom>
              <a:avLst/>
              <a:gdLst/>
              <a:ahLst/>
              <a:cxnLst/>
              <a:rect l="l" t="t" r="r" b="b"/>
              <a:pathLst>
                <a:path w="1678" h="1723" extrusionOk="0">
                  <a:moveTo>
                    <a:pt x="698" y="0"/>
                  </a:moveTo>
                  <a:cubicBezTo>
                    <a:pt x="678" y="0"/>
                    <a:pt x="658" y="0"/>
                    <a:pt x="639" y="1"/>
                  </a:cubicBezTo>
                  <a:cubicBezTo>
                    <a:pt x="513" y="7"/>
                    <a:pt x="378" y="54"/>
                    <a:pt x="276" y="133"/>
                  </a:cubicBezTo>
                  <a:cubicBezTo>
                    <a:pt x="144" y="241"/>
                    <a:pt x="78" y="384"/>
                    <a:pt x="39" y="546"/>
                  </a:cubicBezTo>
                  <a:cubicBezTo>
                    <a:pt x="0" y="701"/>
                    <a:pt x="39" y="847"/>
                    <a:pt x="91" y="995"/>
                  </a:cubicBezTo>
                  <a:cubicBezTo>
                    <a:pt x="97" y="1012"/>
                    <a:pt x="105" y="1028"/>
                    <a:pt x="113" y="1045"/>
                  </a:cubicBezTo>
                  <a:cubicBezTo>
                    <a:pt x="124" y="1089"/>
                    <a:pt x="138" y="1133"/>
                    <a:pt x="155" y="1177"/>
                  </a:cubicBezTo>
                  <a:cubicBezTo>
                    <a:pt x="207" y="1312"/>
                    <a:pt x="325" y="1419"/>
                    <a:pt x="433" y="1510"/>
                  </a:cubicBezTo>
                  <a:cubicBezTo>
                    <a:pt x="485" y="1554"/>
                    <a:pt x="570" y="1595"/>
                    <a:pt x="625" y="1626"/>
                  </a:cubicBezTo>
                  <a:cubicBezTo>
                    <a:pt x="659" y="1642"/>
                    <a:pt x="689" y="1656"/>
                    <a:pt x="719" y="1670"/>
                  </a:cubicBezTo>
                  <a:cubicBezTo>
                    <a:pt x="835" y="1711"/>
                    <a:pt x="931" y="1722"/>
                    <a:pt x="1049" y="1722"/>
                  </a:cubicBezTo>
                  <a:cubicBezTo>
                    <a:pt x="1308" y="1719"/>
                    <a:pt x="1487" y="1505"/>
                    <a:pt x="1584" y="1290"/>
                  </a:cubicBezTo>
                  <a:cubicBezTo>
                    <a:pt x="1677" y="1070"/>
                    <a:pt x="1644" y="830"/>
                    <a:pt x="1570" y="610"/>
                  </a:cubicBezTo>
                  <a:cubicBezTo>
                    <a:pt x="1534" y="500"/>
                    <a:pt x="1460" y="392"/>
                    <a:pt x="1380" y="310"/>
                  </a:cubicBezTo>
                  <a:cubicBezTo>
                    <a:pt x="1317" y="238"/>
                    <a:pt x="1248" y="186"/>
                    <a:pt x="1173" y="142"/>
                  </a:cubicBezTo>
                  <a:cubicBezTo>
                    <a:pt x="1132" y="114"/>
                    <a:pt x="1085" y="89"/>
                    <a:pt x="1038" y="67"/>
                  </a:cubicBezTo>
                  <a:cubicBezTo>
                    <a:pt x="937" y="16"/>
                    <a:pt x="814" y="0"/>
                    <a:pt x="698" y="0"/>
                  </a:cubicBezTo>
                  <a:close/>
                </a:path>
              </a:pathLst>
            </a:custGeom>
            <a:solidFill>
              <a:srgbClr val="06203E">
                <a:alpha val="41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40"/>
            <p:cNvSpPr/>
            <p:nvPr/>
          </p:nvSpPr>
          <p:spPr>
            <a:xfrm>
              <a:off x="2795698" y="3293263"/>
              <a:ext cx="31012" cy="28065"/>
            </a:xfrm>
            <a:custGeom>
              <a:avLst/>
              <a:gdLst/>
              <a:ahLst/>
              <a:cxnLst/>
              <a:rect l="l" t="t" r="r" b="b"/>
              <a:pathLst>
                <a:path w="1105" h="1000" extrusionOk="0">
                  <a:moveTo>
                    <a:pt x="546" y="0"/>
                  </a:moveTo>
                  <a:cubicBezTo>
                    <a:pt x="526" y="0"/>
                    <a:pt x="506" y="2"/>
                    <a:pt x="485" y="4"/>
                  </a:cubicBezTo>
                  <a:cubicBezTo>
                    <a:pt x="350" y="23"/>
                    <a:pt x="231" y="95"/>
                    <a:pt x="151" y="205"/>
                  </a:cubicBezTo>
                  <a:cubicBezTo>
                    <a:pt x="0" y="409"/>
                    <a:pt x="25" y="759"/>
                    <a:pt x="256" y="902"/>
                  </a:cubicBezTo>
                  <a:cubicBezTo>
                    <a:pt x="354" y="962"/>
                    <a:pt x="450" y="999"/>
                    <a:pt x="558" y="999"/>
                  </a:cubicBezTo>
                  <a:cubicBezTo>
                    <a:pt x="578" y="999"/>
                    <a:pt x="599" y="998"/>
                    <a:pt x="620" y="995"/>
                  </a:cubicBezTo>
                  <a:cubicBezTo>
                    <a:pt x="754" y="976"/>
                    <a:pt x="876" y="904"/>
                    <a:pt x="955" y="797"/>
                  </a:cubicBezTo>
                  <a:cubicBezTo>
                    <a:pt x="1104" y="591"/>
                    <a:pt x="1079" y="241"/>
                    <a:pt x="848" y="98"/>
                  </a:cubicBezTo>
                  <a:cubicBezTo>
                    <a:pt x="753" y="37"/>
                    <a:pt x="655" y="0"/>
                    <a:pt x="546" y="0"/>
                  </a:cubicBezTo>
                  <a:close/>
                </a:path>
              </a:pathLst>
            </a:custGeom>
            <a:solidFill>
              <a:srgbClr val="06203E">
                <a:alpha val="41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40"/>
            <p:cNvSpPr/>
            <p:nvPr/>
          </p:nvSpPr>
          <p:spPr>
            <a:xfrm>
              <a:off x="2973716" y="3296154"/>
              <a:ext cx="59835" cy="51191"/>
            </a:xfrm>
            <a:custGeom>
              <a:avLst/>
              <a:gdLst/>
              <a:ahLst/>
              <a:cxnLst/>
              <a:rect l="l" t="t" r="r" b="b"/>
              <a:pathLst>
                <a:path w="2132" h="1824" extrusionOk="0">
                  <a:moveTo>
                    <a:pt x="1446" y="0"/>
                  </a:moveTo>
                  <a:cubicBezTo>
                    <a:pt x="1372" y="0"/>
                    <a:pt x="1297" y="16"/>
                    <a:pt x="1237" y="42"/>
                  </a:cubicBezTo>
                  <a:cubicBezTo>
                    <a:pt x="1176" y="69"/>
                    <a:pt x="1121" y="105"/>
                    <a:pt x="1077" y="152"/>
                  </a:cubicBezTo>
                  <a:cubicBezTo>
                    <a:pt x="1041" y="154"/>
                    <a:pt x="1006" y="157"/>
                    <a:pt x="967" y="160"/>
                  </a:cubicBezTo>
                  <a:cubicBezTo>
                    <a:pt x="893" y="168"/>
                    <a:pt x="821" y="188"/>
                    <a:pt x="747" y="207"/>
                  </a:cubicBezTo>
                  <a:cubicBezTo>
                    <a:pt x="568" y="254"/>
                    <a:pt x="419" y="300"/>
                    <a:pt x="262" y="411"/>
                  </a:cubicBezTo>
                  <a:cubicBezTo>
                    <a:pt x="166" y="479"/>
                    <a:pt x="105" y="589"/>
                    <a:pt x="53" y="694"/>
                  </a:cubicBezTo>
                  <a:cubicBezTo>
                    <a:pt x="1" y="804"/>
                    <a:pt x="9" y="931"/>
                    <a:pt x="9" y="1049"/>
                  </a:cubicBezTo>
                  <a:cubicBezTo>
                    <a:pt x="12" y="1140"/>
                    <a:pt x="56" y="1245"/>
                    <a:pt x="102" y="1325"/>
                  </a:cubicBezTo>
                  <a:cubicBezTo>
                    <a:pt x="177" y="1457"/>
                    <a:pt x="257" y="1548"/>
                    <a:pt x="375" y="1644"/>
                  </a:cubicBezTo>
                  <a:cubicBezTo>
                    <a:pt x="543" y="1783"/>
                    <a:pt x="759" y="1823"/>
                    <a:pt x="969" y="1823"/>
                  </a:cubicBezTo>
                  <a:cubicBezTo>
                    <a:pt x="983" y="1823"/>
                    <a:pt x="997" y="1823"/>
                    <a:pt x="1011" y="1823"/>
                  </a:cubicBezTo>
                  <a:cubicBezTo>
                    <a:pt x="1113" y="1820"/>
                    <a:pt x="1204" y="1798"/>
                    <a:pt x="1297" y="1771"/>
                  </a:cubicBezTo>
                  <a:cubicBezTo>
                    <a:pt x="1479" y="1735"/>
                    <a:pt x="1644" y="1666"/>
                    <a:pt x="1790" y="1553"/>
                  </a:cubicBezTo>
                  <a:cubicBezTo>
                    <a:pt x="1906" y="1465"/>
                    <a:pt x="1988" y="1349"/>
                    <a:pt x="2035" y="1220"/>
                  </a:cubicBezTo>
                  <a:cubicBezTo>
                    <a:pt x="2049" y="1198"/>
                    <a:pt x="2060" y="1173"/>
                    <a:pt x="2071" y="1151"/>
                  </a:cubicBezTo>
                  <a:cubicBezTo>
                    <a:pt x="2132" y="1013"/>
                    <a:pt x="2126" y="865"/>
                    <a:pt x="2123" y="722"/>
                  </a:cubicBezTo>
                  <a:cubicBezTo>
                    <a:pt x="2123" y="686"/>
                    <a:pt x="2118" y="650"/>
                    <a:pt x="2107" y="620"/>
                  </a:cubicBezTo>
                  <a:cubicBezTo>
                    <a:pt x="2071" y="499"/>
                    <a:pt x="2049" y="427"/>
                    <a:pt x="1975" y="325"/>
                  </a:cubicBezTo>
                  <a:cubicBezTo>
                    <a:pt x="1909" y="226"/>
                    <a:pt x="1826" y="160"/>
                    <a:pt x="1730" y="99"/>
                  </a:cubicBezTo>
                  <a:cubicBezTo>
                    <a:pt x="1694" y="77"/>
                    <a:pt x="1655" y="58"/>
                    <a:pt x="1617" y="36"/>
                  </a:cubicBezTo>
                  <a:cubicBezTo>
                    <a:pt x="1567" y="11"/>
                    <a:pt x="1507" y="0"/>
                    <a:pt x="1446" y="0"/>
                  </a:cubicBezTo>
                  <a:close/>
                </a:path>
              </a:pathLst>
            </a:custGeom>
            <a:solidFill>
              <a:srgbClr val="06203E">
                <a:alpha val="41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40"/>
            <p:cNvSpPr/>
            <p:nvPr/>
          </p:nvSpPr>
          <p:spPr>
            <a:xfrm>
              <a:off x="2990948" y="3234045"/>
              <a:ext cx="31012" cy="28037"/>
            </a:xfrm>
            <a:custGeom>
              <a:avLst/>
              <a:gdLst/>
              <a:ahLst/>
              <a:cxnLst/>
              <a:rect l="l" t="t" r="r" b="b"/>
              <a:pathLst>
                <a:path w="1105" h="999" extrusionOk="0">
                  <a:moveTo>
                    <a:pt x="551" y="0"/>
                  </a:moveTo>
                  <a:cubicBezTo>
                    <a:pt x="530" y="0"/>
                    <a:pt x="508" y="2"/>
                    <a:pt x="485" y="5"/>
                  </a:cubicBezTo>
                  <a:cubicBezTo>
                    <a:pt x="350" y="22"/>
                    <a:pt x="232" y="96"/>
                    <a:pt x="152" y="203"/>
                  </a:cubicBezTo>
                  <a:cubicBezTo>
                    <a:pt x="1" y="407"/>
                    <a:pt x="25" y="760"/>
                    <a:pt x="257" y="903"/>
                  </a:cubicBezTo>
                  <a:cubicBezTo>
                    <a:pt x="353" y="960"/>
                    <a:pt x="447" y="998"/>
                    <a:pt x="554" y="998"/>
                  </a:cubicBezTo>
                  <a:cubicBezTo>
                    <a:pt x="576" y="998"/>
                    <a:pt x="598" y="997"/>
                    <a:pt x="620" y="994"/>
                  </a:cubicBezTo>
                  <a:cubicBezTo>
                    <a:pt x="755" y="974"/>
                    <a:pt x="876" y="903"/>
                    <a:pt x="956" y="795"/>
                  </a:cubicBezTo>
                  <a:cubicBezTo>
                    <a:pt x="1105" y="589"/>
                    <a:pt x="1083" y="239"/>
                    <a:pt x="849" y="96"/>
                  </a:cubicBezTo>
                  <a:cubicBezTo>
                    <a:pt x="755" y="39"/>
                    <a:pt x="659" y="0"/>
                    <a:pt x="551" y="0"/>
                  </a:cubicBezTo>
                  <a:close/>
                </a:path>
              </a:pathLst>
            </a:custGeom>
            <a:solidFill>
              <a:srgbClr val="06203E">
                <a:alpha val="41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40"/>
            <p:cNvSpPr/>
            <p:nvPr/>
          </p:nvSpPr>
          <p:spPr>
            <a:xfrm>
              <a:off x="2791516" y="3372324"/>
              <a:ext cx="59049" cy="54558"/>
            </a:xfrm>
            <a:custGeom>
              <a:avLst/>
              <a:gdLst/>
              <a:ahLst/>
              <a:cxnLst/>
              <a:rect l="l" t="t" r="r" b="b"/>
              <a:pathLst>
                <a:path w="2104" h="1944" extrusionOk="0">
                  <a:moveTo>
                    <a:pt x="1130" y="0"/>
                  </a:moveTo>
                  <a:cubicBezTo>
                    <a:pt x="902" y="0"/>
                    <a:pt x="674" y="76"/>
                    <a:pt x="477" y="210"/>
                  </a:cubicBezTo>
                  <a:lnTo>
                    <a:pt x="479" y="210"/>
                  </a:lnTo>
                  <a:cubicBezTo>
                    <a:pt x="328" y="315"/>
                    <a:pt x="218" y="450"/>
                    <a:pt x="133" y="609"/>
                  </a:cubicBezTo>
                  <a:cubicBezTo>
                    <a:pt x="83" y="706"/>
                    <a:pt x="61" y="799"/>
                    <a:pt x="33" y="907"/>
                  </a:cubicBezTo>
                  <a:cubicBezTo>
                    <a:pt x="25" y="943"/>
                    <a:pt x="20" y="981"/>
                    <a:pt x="14" y="1022"/>
                  </a:cubicBezTo>
                  <a:cubicBezTo>
                    <a:pt x="0" y="1124"/>
                    <a:pt x="9" y="1240"/>
                    <a:pt x="50" y="1336"/>
                  </a:cubicBezTo>
                  <a:cubicBezTo>
                    <a:pt x="100" y="1446"/>
                    <a:pt x="174" y="1524"/>
                    <a:pt x="267" y="1598"/>
                  </a:cubicBezTo>
                  <a:cubicBezTo>
                    <a:pt x="328" y="1647"/>
                    <a:pt x="397" y="1678"/>
                    <a:pt x="471" y="1689"/>
                  </a:cubicBezTo>
                  <a:cubicBezTo>
                    <a:pt x="565" y="1785"/>
                    <a:pt x="702" y="1857"/>
                    <a:pt x="818" y="1893"/>
                  </a:cubicBezTo>
                  <a:cubicBezTo>
                    <a:pt x="922" y="1924"/>
                    <a:pt x="1034" y="1944"/>
                    <a:pt x="1146" y="1944"/>
                  </a:cubicBezTo>
                  <a:cubicBezTo>
                    <a:pt x="1255" y="1944"/>
                    <a:pt x="1364" y="1925"/>
                    <a:pt x="1465" y="1882"/>
                  </a:cubicBezTo>
                  <a:cubicBezTo>
                    <a:pt x="1801" y="1738"/>
                    <a:pt x="2082" y="1438"/>
                    <a:pt x="2093" y="1056"/>
                  </a:cubicBezTo>
                  <a:cubicBezTo>
                    <a:pt x="2104" y="703"/>
                    <a:pt x="1972" y="353"/>
                    <a:pt x="1666" y="158"/>
                  </a:cubicBezTo>
                  <a:cubicBezTo>
                    <a:pt x="1661" y="152"/>
                    <a:pt x="1655" y="150"/>
                    <a:pt x="1650" y="147"/>
                  </a:cubicBezTo>
                  <a:cubicBezTo>
                    <a:pt x="1486" y="47"/>
                    <a:pt x="1308" y="0"/>
                    <a:pt x="1130" y="0"/>
                  </a:cubicBezTo>
                  <a:close/>
                </a:path>
              </a:pathLst>
            </a:custGeom>
            <a:solidFill>
              <a:srgbClr val="06203E">
                <a:alpha val="41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40"/>
            <p:cNvSpPr/>
            <p:nvPr/>
          </p:nvSpPr>
          <p:spPr>
            <a:xfrm>
              <a:off x="2735806" y="3349871"/>
              <a:ext cx="31096" cy="28037"/>
            </a:xfrm>
            <a:custGeom>
              <a:avLst/>
              <a:gdLst/>
              <a:ahLst/>
              <a:cxnLst/>
              <a:rect l="l" t="t" r="r" b="b"/>
              <a:pathLst>
                <a:path w="1108" h="999" extrusionOk="0">
                  <a:moveTo>
                    <a:pt x="551" y="1"/>
                  </a:moveTo>
                  <a:cubicBezTo>
                    <a:pt x="530" y="1"/>
                    <a:pt x="508" y="2"/>
                    <a:pt x="485" y="5"/>
                  </a:cubicBezTo>
                  <a:cubicBezTo>
                    <a:pt x="353" y="25"/>
                    <a:pt x="232" y="96"/>
                    <a:pt x="152" y="204"/>
                  </a:cubicBezTo>
                  <a:cubicBezTo>
                    <a:pt x="0" y="410"/>
                    <a:pt x="25" y="760"/>
                    <a:pt x="259" y="903"/>
                  </a:cubicBezTo>
                  <a:cubicBezTo>
                    <a:pt x="353" y="960"/>
                    <a:pt x="447" y="998"/>
                    <a:pt x="556" y="998"/>
                  </a:cubicBezTo>
                  <a:cubicBezTo>
                    <a:pt x="577" y="998"/>
                    <a:pt x="600" y="997"/>
                    <a:pt x="623" y="994"/>
                  </a:cubicBezTo>
                  <a:cubicBezTo>
                    <a:pt x="755" y="977"/>
                    <a:pt x="876" y="903"/>
                    <a:pt x="956" y="796"/>
                  </a:cubicBezTo>
                  <a:cubicBezTo>
                    <a:pt x="1107" y="592"/>
                    <a:pt x="1082" y="239"/>
                    <a:pt x="851" y="99"/>
                  </a:cubicBezTo>
                  <a:cubicBezTo>
                    <a:pt x="755" y="39"/>
                    <a:pt x="660" y="1"/>
                    <a:pt x="551" y="1"/>
                  </a:cubicBezTo>
                  <a:close/>
                </a:path>
              </a:pathLst>
            </a:custGeom>
            <a:solidFill>
              <a:srgbClr val="06203E">
                <a:alpha val="41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40"/>
            <p:cNvSpPr/>
            <p:nvPr/>
          </p:nvSpPr>
          <p:spPr>
            <a:xfrm>
              <a:off x="2670498" y="3136265"/>
              <a:ext cx="59470" cy="59554"/>
            </a:xfrm>
            <a:custGeom>
              <a:avLst/>
              <a:gdLst/>
              <a:ahLst/>
              <a:cxnLst/>
              <a:rect l="l" t="t" r="r" b="b"/>
              <a:pathLst>
                <a:path w="2119" h="2122" extrusionOk="0">
                  <a:moveTo>
                    <a:pt x="857" y="0"/>
                  </a:moveTo>
                  <a:cubicBezTo>
                    <a:pt x="792" y="0"/>
                    <a:pt x="727" y="14"/>
                    <a:pt x="667" y="45"/>
                  </a:cubicBezTo>
                  <a:cubicBezTo>
                    <a:pt x="634" y="61"/>
                    <a:pt x="601" y="78"/>
                    <a:pt x="565" y="94"/>
                  </a:cubicBezTo>
                  <a:cubicBezTo>
                    <a:pt x="510" y="127"/>
                    <a:pt x="452" y="163"/>
                    <a:pt x="394" y="199"/>
                  </a:cubicBezTo>
                  <a:cubicBezTo>
                    <a:pt x="320" y="251"/>
                    <a:pt x="262" y="317"/>
                    <a:pt x="204" y="386"/>
                  </a:cubicBezTo>
                  <a:cubicBezTo>
                    <a:pt x="169" y="447"/>
                    <a:pt x="136" y="510"/>
                    <a:pt x="100" y="571"/>
                  </a:cubicBezTo>
                  <a:cubicBezTo>
                    <a:pt x="67" y="662"/>
                    <a:pt x="45" y="752"/>
                    <a:pt x="26" y="849"/>
                  </a:cubicBezTo>
                  <a:cubicBezTo>
                    <a:pt x="1" y="956"/>
                    <a:pt x="15" y="1088"/>
                    <a:pt x="39" y="1198"/>
                  </a:cubicBezTo>
                  <a:cubicBezTo>
                    <a:pt x="92" y="1441"/>
                    <a:pt x="204" y="1680"/>
                    <a:pt x="403" y="1837"/>
                  </a:cubicBezTo>
                  <a:cubicBezTo>
                    <a:pt x="615" y="2005"/>
                    <a:pt x="876" y="2110"/>
                    <a:pt x="1146" y="2121"/>
                  </a:cubicBezTo>
                  <a:cubicBezTo>
                    <a:pt x="1163" y="2121"/>
                    <a:pt x="1180" y="2122"/>
                    <a:pt x="1197" y="2122"/>
                  </a:cubicBezTo>
                  <a:cubicBezTo>
                    <a:pt x="1244" y="2122"/>
                    <a:pt x="1290" y="2119"/>
                    <a:pt x="1339" y="2115"/>
                  </a:cubicBezTo>
                  <a:cubicBezTo>
                    <a:pt x="1405" y="2099"/>
                    <a:pt x="1471" y="2079"/>
                    <a:pt x="1534" y="2057"/>
                  </a:cubicBezTo>
                  <a:cubicBezTo>
                    <a:pt x="1598" y="2024"/>
                    <a:pt x="1658" y="1986"/>
                    <a:pt x="1722" y="1950"/>
                  </a:cubicBezTo>
                  <a:cubicBezTo>
                    <a:pt x="1793" y="1889"/>
                    <a:pt x="1856" y="1823"/>
                    <a:pt x="1920" y="1755"/>
                  </a:cubicBezTo>
                  <a:cubicBezTo>
                    <a:pt x="2008" y="1661"/>
                    <a:pt x="2082" y="1482"/>
                    <a:pt x="2099" y="1350"/>
                  </a:cubicBezTo>
                  <a:cubicBezTo>
                    <a:pt x="2118" y="1182"/>
                    <a:pt x="2102" y="1036"/>
                    <a:pt x="2055" y="874"/>
                  </a:cubicBezTo>
                  <a:cubicBezTo>
                    <a:pt x="2011" y="733"/>
                    <a:pt x="1950" y="620"/>
                    <a:pt x="1873" y="494"/>
                  </a:cubicBezTo>
                  <a:cubicBezTo>
                    <a:pt x="1793" y="367"/>
                    <a:pt x="1686" y="273"/>
                    <a:pt x="1562" y="199"/>
                  </a:cubicBezTo>
                  <a:cubicBezTo>
                    <a:pt x="1526" y="177"/>
                    <a:pt x="1488" y="155"/>
                    <a:pt x="1452" y="136"/>
                  </a:cubicBezTo>
                  <a:cubicBezTo>
                    <a:pt x="1353" y="86"/>
                    <a:pt x="1226" y="72"/>
                    <a:pt x="1108" y="70"/>
                  </a:cubicBezTo>
                  <a:cubicBezTo>
                    <a:pt x="1032" y="25"/>
                    <a:pt x="944" y="0"/>
                    <a:pt x="857" y="0"/>
                  </a:cubicBezTo>
                  <a:close/>
                </a:path>
              </a:pathLst>
            </a:custGeom>
            <a:solidFill>
              <a:srgbClr val="06203E">
                <a:alpha val="41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40"/>
            <p:cNvSpPr/>
            <p:nvPr/>
          </p:nvSpPr>
          <p:spPr>
            <a:xfrm>
              <a:off x="2752028" y="3078983"/>
              <a:ext cx="31012" cy="28093"/>
            </a:xfrm>
            <a:custGeom>
              <a:avLst/>
              <a:gdLst/>
              <a:ahLst/>
              <a:cxnLst/>
              <a:rect l="l" t="t" r="r" b="b"/>
              <a:pathLst>
                <a:path w="1105" h="1001" extrusionOk="0">
                  <a:moveTo>
                    <a:pt x="544" y="1"/>
                  </a:moveTo>
                  <a:cubicBezTo>
                    <a:pt x="525" y="1"/>
                    <a:pt x="505" y="2"/>
                    <a:pt x="485" y="4"/>
                  </a:cubicBezTo>
                  <a:cubicBezTo>
                    <a:pt x="350" y="24"/>
                    <a:pt x="232" y="95"/>
                    <a:pt x="152" y="205"/>
                  </a:cubicBezTo>
                  <a:cubicBezTo>
                    <a:pt x="0" y="409"/>
                    <a:pt x="25" y="759"/>
                    <a:pt x="257" y="902"/>
                  </a:cubicBezTo>
                  <a:cubicBezTo>
                    <a:pt x="353" y="962"/>
                    <a:pt x="447" y="1000"/>
                    <a:pt x="554" y="1000"/>
                  </a:cubicBezTo>
                  <a:cubicBezTo>
                    <a:pt x="576" y="1000"/>
                    <a:pt x="598" y="999"/>
                    <a:pt x="620" y="995"/>
                  </a:cubicBezTo>
                  <a:cubicBezTo>
                    <a:pt x="755" y="976"/>
                    <a:pt x="876" y="905"/>
                    <a:pt x="956" y="797"/>
                  </a:cubicBezTo>
                  <a:cubicBezTo>
                    <a:pt x="1105" y="591"/>
                    <a:pt x="1083" y="241"/>
                    <a:pt x="848" y="98"/>
                  </a:cubicBezTo>
                  <a:cubicBezTo>
                    <a:pt x="752" y="39"/>
                    <a:pt x="654" y="1"/>
                    <a:pt x="544" y="1"/>
                  </a:cubicBezTo>
                  <a:close/>
                </a:path>
              </a:pathLst>
            </a:custGeom>
            <a:solidFill>
              <a:srgbClr val="06203E">
                <a:alpha val="41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40"/>
            <p:cNvSpPr/>
            <p:nvPr/>
          </p:nvSpPr>
          <p:spPr>
            <a:xfrm>
              <a:off x="3032148" y="3152487"/>
              <a:ext cx="31685" cy="27869"/>
            </a:xfrm>
            <a:custGeom>
              <a:avLst/>
              <a:gdLst/>
              <a:ahLst/>
              <a:cxnLst/>
              <a:rect l="l" t="t" r="r" b="b"/>
              <a:pathLst>
                <a:path w="1129" h="993" extrusionOk="0">
                  <a:moveTo>
                    <a:pt x="564" y="0"/>
                  </a:moveTo>
                  <a:cubicBezTo>
                    <a:pt x="401" y="0"/>
                    <a:pt x="242" y="77"/>
                    <a:pt x="146" y="224"/>
                  </a:cubicBezTo>
                  <a:cubicBezTo>
                    <a:pt x="0" y="450"/>
                    <a:pt x="61" y="772"/>
                    <a:pt x="292" y="915"/>
                  </a:cubicBezTo>
                  <a:cubicBezTo>
                    <a:pt x="377" y="967"/>
                    <a:pt x="473" y="993"/>
                    <a:pt x="567" y="993"/>
                  </a:cubicBezTo>
                  <a:cubicBezTo>
                    <a:pt x="730" y="993"/>
                    <a:pt x="889" y="916"/>
                    <a:pt x="983" y="769"/>
                  </a:cubicBezTo>
                  <a:cubicBezTo>
                    <a:pt x="1129" y="543"/>
                    <a:pt x="1068" y="221"/>
                    <a:pt x="837" y="78"/>
                  </a:cubicBezTo>
                  <a:cubicBezTo>
                    <a:pt x="753" y="26"/>
                    <a:pt x="658" y="0"/>
                    <a:pt x="564" y="0"/>
                  </a:cubicBezTo>
                  <a:close/>
                </a:path>
              </a:pathLst>
            </a:custGeom>
            <a:solidFill>
              <a:srgbClr val="06203E">
                <a:alpha val="41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10" name="Google Shape;3410;p40"/>
          <p:cNvGrpSpPr/>
          <p:nvPr/>
        </p:nvGrpSpPr>
        <p:grpSpPr>
          <a:xfrm flipH="1">
            <a:off x="1062388" y="1326488"/>
            <a:ext cx="841873" cy="834057"/>
            <a:chOff x="4802297" y="3434132"/>
            <a:chExt cx="1517162" cy="1503075"/>
          </a:xfrm>
        </p:grpSpPr>
        <p:sp>
          <p:nvSpPr>
            <p:cNvPr id="3411" name="Google Shape;3411;p40"/>
            <p:cNvSpPr/>
            <p:nvPr/>
          </p:nvSpPr>
          <p:spPr>
            <a:xfrm>
              <a:off x="4802297" y="3436936"/>
              <a:ext cx="1517162" cy="1500271"/>
            </a:xfrm>
            <a:custGeom>
              <a:avLst/>
              <a:gdLst/>
              <a:ahLst/>
              <a:cxnLst/>
              <a:rect l="l" t="t" r="r" b="b"/>
              <a:pathLst>
                <a:path w="23264" h="23005" extrusionOk="0">
                  <a:moveTo>
                    <a:pt x="11667" y="1"/>
                  </a:moveTo>
                  <a:cubicBezTo>
                    <a:pt x="10687" y="1"/>
                    <a:pt x="9698" y="124"/>
                    <a:pt x="8737" y="370"/>
                  </a:cubicBezTo>
                  <a:cubicBezTo>
                    <a:pt x="7746" y="624"/>
                    <a:pt x="6760" y="1031"/>
                    <a:pt x="5805" y="1587"/>
                  </a:cubicBezTo>
                  <a:cubicBezTo>
                    <a:pt x="4874" y="2130"/>
                    <a:pt x="4007" y="2824"/>
                    <a:pt x="3228" y="3650"/>
                  </a:cubicBezTo>
                  <a:cubicBezTo>
                    <a:pt x="3208" y="3672"/>
                    <a:pt x="3189" y="3696"/>
                    <a:pt x="3173" y="3718"/>
                  </a:cubicBezTo>
                  <a:cubicBezTo>
                    <a:pt x="2936" y="3977"/>
                    <a:pt x="2702" y="4253"/>
                    <a:pt x="2481" y="4542"/>
                  </a:cubicBezTo>
                  <a:cubicBezTo>
                    <a:pt x="1405" y="5949"/>
                    <a:pt x="662" y="7625"/>
                    <a:pt x="328" y="9390"/>
                  </a:cubicBezTo>
                  <a:cubicBezTo>
                    <a:pt x="1" y="11133"/>
                    <a:pt x="92" y="12969"/>
                    <a:pt x="587" y="14704"/>
                  </a:cubicBezTo>
                  <a:cubicBezTo>
                    <a:pt x="1055" y="16342"/>
                    <a:pt x="1936" y="17914"/>
                    <a:pt x="3134" y="19250"/>
                  </a:cubicBezTo>
                  <a:cubicBezTo>
                    <a:pt x="3679" y="19858"/>
                    <a:pt x="4321" y="20417"/>
                    <a:pt x="5092" y="20962"/>
                  </a:cubicBezTo>
                  <a:cubicBezTo>
                    <a:pt x="5750" y="21428"/>
                    <a:pt x="6512" y="21832"/>
                    <a:pt x="7418" y="22201"/>
                  </a:cubicBezTo>
                  <a:cubicBezTo>
                    <a:pt x="8038" y="22452"/>
                    <a:pt x="8696" y="22647"/>
                    <a:pt x="9370" y="22782"/>
                  </a:cubicBezTo>
                  <a:cubicBezTo>
                    <a:pt x="10112" y="22931"/>
                    <a:pt x="10869" y="23005"/>
                    <a:pt x="11630" y="23005"/>
                  </a:cubicBezTo>
                  <a:cubicBezTo>
                    <a:pt x="11957" y="23005"/>
                    <a:pt x="12284" y="22991"/>
                    <a:pt x="12611" y="22964"/>
                  </a:cubicBezTo>
                  <a:cubicBezTo>
                    <a:pt x="14348" y="22818"/>
                    <a:pt x="16074" y="22253"/>
                    <a:pt x="17605" y="21334"/>
                  </a:cubicBezTo>
                  <a:cubicBezTo>
                    <a:pt x="19095" y="20436"/>
                    <a:pt x="20397" y="19156"/>
                    <a:pt x="21372" y="17633"/>
                  </a:cubicBezTo>
                  <a:cubicBezTo>
                    <a:pt x="21809" y="16945"/>
                    <a:pt x="22192" y="16147"/>
                    <a:pt x="22506" y="15260"/>
                  </a:cubicBezTo>
                  <a:cubicBezTo>
                    <a:pt x="22787" y="14464"/>
                    <a:pt x="22977" y="13594"/>
                    <a:pt x="23084" y="12603"/>
                  </a:cubicBezTo>
                  <a:cubicBezTo>
                    <a:pt x="23263" y="10937"/>
                    <a:pt x="23037" y="9181"/>
                    <a:pt x="22429" y="7532"/>
                  </a:cubicBezTo>
                  <a:cubicBezTo>
                    <a:pt x="21804" y="5841"/>
                    <a:pt x="20772" y="4294"/>
                    <a:pt x="19442" y="3052"/>
                  </a:cubicBezTo>
                  <a:cubicBezTo>
                    <a:pt x="18189" y="1887"/>
                    <a:pt x="16625" y="995"/>
                    <a:pt x="14915" y="475"/>
                  </a:cubicBezTo>
                  <a:cubicBezTo>
                    <a:pt x="14585" y="373"/>
                    <a:pt x="14238" y="288"/>
                    <a:pt x="13888" y="216"/>
                  </a:cubicBezTo>
                  <a:lnTo>
                    <a:pt x="13888" y="216"/>
                  </a:lnTo>
                  <a:lnTo>
                    <a:pt x="13891" y="219"/>
                  </a:lnTo>
                  <a:cubicBezTo>
                    <a:pt x="13165" y="73"/>
                    <a:pt x="12418" y="1"/>
                    <a:pt x="11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40"/>
            <p:cNvSpPr/>
            <p:nvPr/>
          </p:nvSpPr>
          <p:spPr>
            <a:xfrm>
              <a:off x="4812210" y="3610019"/>
              <a:ext cx="807688" cy="1323669"/>
            </a:xfrm>
            <a:custGeom>
              <a:avLst/>
              <a:gdLst/>
              <a:ahLst/>
              <a:cxnLst/>
              <a:rect l="l" t="t" r="r" b="b"/>
              <a:pathLst>
                <a:path w="12385" h="20297" extrusionOk="0">
                  <a:moveTo>
                    <a:pt x="4294" y="1"/>
                  </a:moveTo>
                  <a:cubicBezTo>
                    <a:pt x="4258" y="1"/>
                    <a:pt x="4223" y="27"/>
                    <a:pt x="4210" y="62"/>
                  </a:cubicBezTo>
                  <a:cubicBezTo>
                    <a:pt x="4196" y="62"/>
                    <a:pt x="4180" y="68"/>
                    <a:pt x="4166" y="79"/>
                  </a:cubicBezTo>
                  <a:cubicBezTo>
                    <a:pt x="3819" y="371"/>
                    <a:pt x="3486" y="684"/>
                    <a:pt x="3172" y="1015"/>
                  </a:cubicBezTo>
                  <a:cubicBezTo>
                    <a:pt x="2836" y="1367"/>
                    <a:pt x="2508" y="1761"/>
                    <a:pt x="2200" y="2185"/>
                  </a:cubicBezTo>
                  <a:cubicBezTo>
                    <a:pt x="1641" y="2956"/>
                    <a:pt x="1173" y="3815"/>
                    <a:pt x="812" y="4732"/>
                  </a:cubicBezTo>
                  <a:cubicBezTo>
                    <a:pt x="477" y="5588"/>
                    <a:pt x="245" y="6491"/>
                    <a:pt x="124" y="7422"/>
                  </a:cubicBezTo>
                  <a:cubicBezTo>
                    <a:pt x="6" y="8328"/>
                    <a:pt x="0" y="9269"/>
                    <a:pt x="110" y="10222"/>
                  </a:cubicBezTo>
                  <a:cubicBezTo>
                    <a:pt x="215" y="11122"/>
                    <a:pt x="435" y="12025"/>
                    <a:pt x="763" y="12912"/>
                  </a:cubicBezTo>
                  <a:cubicBezTo>
                    <a:pt x="1077" y="13749"/>
                    <a:pt x="1503" y="14569"/>
                    <a:pt x="2035" y="15348"/>
                  </a:cubicBezTo>
                  <a:cubicBezTo>
                    <a:pt x="2517" y="16056"/>
                    <a:pt x="3100" y="16725"/>
                    <a:pt x="3775" y="17342"/>
                  </a:cubicBezTo>
                  <a:cubicBezTo>
                    <a:pt x="4461" y="17970"/>
                    <a:pt x="5248" y="18523"/>
                    <a:pt x="6110" y="18986"/>
                  </a:cubicBezTo>
                  <a:cubicBezTo>
                    <a:pt x="6619" y="19258"/>
                    <a:pt x="7172" y="19500"/>
                    <a:pt x="7751" y="19701"/>
                  </a:cubicBezTo>
                  <a:cubicBezTo>
                    <a:pt x="8120" y="19825"/>
                    <a:pt x="8480" y="19933"/>
                    <a:pt x="8838" y="20018"/>
                  </a:cubicBezTo>
                  <a:cubicBezTo>
                    <a:pt x="8998" y="20054"/>
                    <a:pt x="9149" y="20087"/>
                    <a:pt x="9304" y="20117"/>
                  </a:cubicBezTo>
                  <a:lnTo>
                    <a:pt x="9394" y="20136"/>
                  </a:lnTo>
                  <a:cubicBezTo>
                    <a:pt x="9408" y="20139"/>
                    <a:pt x="9419" y="20139"/>
                    <a:pt x="9430" y="20142"/>
                  </a:cubicBezTo>
                  <a:cubicBezTo>
                    <a:pt x="9477" y="20150"/>
                    <a:pt x="9513" y="20161"/>
                    <a:pt x="9546" y="20167"/>
                  </a:cubicBezTo>
                  <a:lnTo>
                    <a:pt x="9590" y="20178"/>
                  </a:lnTo>
                  <a:cubicBezTo>
                    <a:pt x="9631" y="20183"/>
                    <a:pt x="9670" y="20191"/>
                    <a:pt x="9711" y="20197"/>
                  </a:cubicBezTo>
                  <a:cubicBezTo>
                    <a:pt x="9774" y="20208"/>
                    <a:pt x="9838" y="20222"/>
                    <a:pt x="9904" y="20230"/>
                  </a:cubicBezTo>
                  <a:cubicBezTo>
                    <a:pt x="9959" y="20238"/>
                    <a:pt x="10017" y="20244"/>
                    <a:pt x="10074" y="20249"/>
                  </a:cubicBezTo>
                  <a:lnTo>
                    <a:pt x="10107" y="20252"/>
                  </a:lnTo>
                  <a:cubicBezTo>
                    <a:pt x="10187" y="20258"/>
                    <a:pt x="10267" y="20260"/>
                    <a:pt x="10347" y="20263"/>
                  </a:cubicBezTo>
                  <a:lnTo>
                    <a:pt x="10430" y="20266"/>
                  </a:lnTo>
                  <a:cubicBezTo>
                    <a:pt x="10482" y="20269"/>
                    <a:pt x="10531" y="20269"/>
                    <a:pt x="10581" y="20271"/>
                  </a:cubicBezTo>
                  <a:lnTo>
                    <a:pt x="10719" y="20280"/>
                  </a:lnTo>
                  <a:cubicBezTo>
                    <a:pt x="10834" y="20285"/>
                    <a:pt x="10947" y="20291"/>
                    <a:pt x="11063" y="20293"/>
                  </a:cubicBezTo>
                  <a:cubicBezTo>
                    <a:pt x="11126" y="20296"/>
                    <a:pt x="11190" y="20296"/>
                    <a:pt x="11253" y="20296"/>
                  </a:cubicBezTo>
                  <a:cubicBezTo>
                    <a:pt x="11289" y="20296"/>
                    <a:pt x="11324" y="20296"/>
                    <a:pt x="11366" y="20293"/>
                  </a:cubicBezTo>
                  <a:lnTo>
                    <a:pt x="11424" y="20291"/>
                  </a:lnTo>
                  <a:lnTo>
                    <a:pt x="11481" y="20288"/>
                  </a:lnTo>
                  <a:cubicBezTo>
                    <a:pt x="11523" y="20285"/>
                    <a:pt x="11567" y="20280"/>
                    <a:pt x="11611" y="20274"/>
                  </a:cubicBezTo>
                  <a:cubicBezTo>
                    <a:pt x="11652" y="20271"/>
                    <a:pt x="11696" y="20269"/>
                    <a:pt x="11729" y="20241"/>
                  </a:cubicBezTo>
                  <a:cubicBezTo>
                    <a:pt x="11754" y="20222"/>
                    <a:pt x="11768" y="20189"/>
                    <a:pt x="11762" y="20158"/>
                  </a:cubicBezTo>
                  <a:cubicBezTo>
                    <a:pt x="11773" y="20153"/>
                    <a:pt x="11784" y="20139"/>
                    <a:pt x="11787" y="20123"/>
                  </a:cubicBezTo>
                  <a:cubicBezTo>
                    <a:pt x="11792" y="20106"/>
                    <a:pt x="11801" y="20090"/>
                    <a:pt x="11809" y="20073"/>
                  </a:cubicBezTo>
                  <a:lnTo>
                    <a:pt x="11842" y="20018"/>
                  </a:lnTo>
                  <a:cubicBezTo>
                    <a:pt x="11859" y="19993"/>
                    <a:pt x="11872" y="19968"/>
                    <a:pt x="11889" y="19941"/>
                  </a:cubicBezTo>
                  <a:cubicBezTo>
                    <a:pt x="11919" y="19889"/>
                    <a:pt x="11949" y="19834"/>
                    <a:pt x="11980" y="19778"/>
                  </a:cubicBezTo>
                  <a:cubicBezTo>
                    <a:pt x="12010" y="19715"/>
                    <a:pt x="12040" y="19655"/>
                    <a:pt x="12071" y="19594"/>
                  </a:cubicBezTo>
                  <a:cubicBezTo>
                    <a:pt x="12090" y="19553"/>
                    <a:pt x="12109" y="19509"/>
                    <a:pt x="12131" y="19467"/>
                  </a:cubicBezTo>
                  <a:cubicBezTo>
                    <a:pt x="12150" y="19432"/>
                    <a:pt x="12170" y="19396"/>
                    <a:pt x="12189" y="19363"/>
                  </a:cubicBezTo>
                  <a:lnTo>
                    <a:pt x="12230" y="19288"/>
                  </a:lnTo>
                  <a:cubicBezTo>
                    <a:pt x="12263" y="19222"/>
                    <a:pt x="12294" y="19156"/>
                    <a:pt x="12316" y="19087"/>
                  </a:cubicBezTo>
                  <a:cubicBezTo>
                    <a:pt x="12340" y="19008"/>
                    <a:pt x="12360" y="18928"/>
                    <a:pt x="12373" y="18845"/>
                  </a:cubicBezTo>
                  <a:cubicBezTo>
                    <a:pt x="12384" y="18774"/>
                    <a:pt x="12384" y="18699"/>
                    <a:pt x="12379" y="18611"/>
                  </a:cubicBezTo>
                  <a:cubicBezTo>
                    <a:pt x="12373" y="18545"/>
                    <a:pt x="12360" y="18479"/>
                    <a:pt x="12346" y="18416"/>
                  </a:cubicBezTo>
                  <a:cubicBezTo>
                    <a:pt x="12321" y="18300"/>
                    <a:pt x="12296" y="18212"/>
                    <a:pt x="12274" y="18126"/>
                  </a:cubicBezTo>
                  <a:lnTo>
                    <a:pt x="12236" y="17986"/>
                  </a:lnTo>
                  <a:cubicBezTo>
                    <a:pt x="12216" y="17914"/>
                    <a:pt x="12200" y="17846"/>
                    <a:pt x="12186" y="17774"/>
                  </a:cubicBezTo>
                  <a:cubicBezTo>
                    <a:pt x="12167" y="17686"/>
                    <a:pt x="12156" y="17595"/>
                    <a:pt x="12142" y="17504"/>
                  </a:cubicBezTo>
                  <a:lnTo>
                    <a:pt x="12117" y="17276"/>
                  </a:lnTo>
                  <a:lnTo>
                    <a:pt x="12106" y="17160"/>
                  </a:lnTo>
                  <a:cubicBezTo>
                    <a:pt x="12093" y="17039"/>
                    <a:pt x="12071" y="16923"/>
                    <a:pt x="12051" y="16805"/>
                  </a:cubicBezTo>
                  <a:cubicBezTo>
                    <a:pt x="12040" y="16742"/>
                    <a:pt x="12029" y="16681"/>
                    <a:pt x="12016" y="16620"/>
                  </a:cubicBezTo>
                  <a:cubicBezTo>
                    <a:pt x="12002" y="16549"/>
                    <a:pt x="11982" y="16483"/>
                    <a:pt x="11963" y="16414"/>
                  </a:cubicBezTo>
                  <a:cubicBezTo>
                    <a:pt x="11944" y="16351"/>
                    <a:pt x="11916" y="16290"/>
                    <a:pt x="11889" y="16229"/>
                  </a:cubicBezTo>
                  <a:cubicBezTo>
                    <a:pt x="11856" y="16158"/>
                    <a:pt x="11817" y="16095"/>
                    <a:pt x="11776" y="16028"/>
                  </a:cubicBezTo>
                  <a:cubicBezTo>
                    <a:pt x="11737" y="15971"/>
                    <a:pt x="11693" y="15916"/>
                    <a:pt x="11649" y="15863"/>
                  </a:cubicBezTo>
                  <a:cubicBezTo>
                    <a:pt x="11600" y="15805"/>
                    <a:pt x="11547" y="15753"/>
                    <a:pt x="11492" y="15701"/>
                  </a:cubicBezTo>
                  <a:cubicBezTo>
                    <a:pt x="11470" y="15679"/>
                    <a:pt x="11448" y="15660"/>
                    <a:pt x="11426" y="15643"/>
                  </a:cubicBezTo>
                  <a:cubicBezTo>
                    <a:pt x="11399" y="15627"/>
                    <a:pt x="11371" y="15607"/>
                    <a:pt x="11344" y="15591"/>
                  </a:cubicBezTo>
                  <a:cubicBezTo>
                    <a:pt x="11286" y="15555"/>
                    <a:pt x="11225" y="15525"/>
                    <a:pt x="11165" y="15500"/>
                  </a:cubicBezTo>
                  <a:cubicBezTo>
                    <a:pt x="11134" y="15486"/>
                    <a:pt x="11104" y="15475"/>
                    <a:pt x="11074" y="15467"/>
                  </a:cubicBezTo>
                  <a:cubicBezTo>
                    <a:pt x="11038" y="15456"/>
                    <a:pt x="11005" y="15445"/>
                    <a:pt x="10972" y="15437"/>
                  </a:cubicBezTo>
                  <a:cubicBezTo>
                    <a:pt x="10931" y="15428"/>
                    <a:pt x="10892" y="15417"/>
                    <a:pt x="10854" y="15409"/>
                  </a:cubicBezTo>
                  <a:cubicBezTo>
                    <a:pt x="10823" y="15403"/>
                    <a:pt x="10793" y="15398"/>
                    <a:pt x="10766" y="15395"/>
                  </a:cubicBezTo>
                  <a:cubicBezTo>
                    <a:pt x="10697" y="15387"/>
                    <a:pt x="10628" y="15381"/>
                    <a:pt x="10556" y="15379"/>
                  </a:cubicBezTo>
                  <a:lnTo>
                    <a:pt x="10474" y="15373"/>
                  </a:lnTo>
                  <a:cubicBezTo>
                    <a:pt x="10432" y="15373"/>
                    <a:pt x="10394" y="15368"/>
                    <a:pt x="10353" y="15359"/>
                  </a:cubicBezTo>
                  <a:lnTo>
                    <a:pt x="10319" y="15351"/>
                  </a:lnTo>
                  <a:lnTo>
                    <a:pt x="10259" y="15332"/>
                  </a:lnTo>
                  <a:lnTo>
                    <a:pt x="10226" y="15321"/>
                  </a:lnTo>
                  <a:cubicBezTo>
                    <a:pt x="10193" y="15307"/>
                    <a:pt x="10160" y="15288"/>
                    <a:pt x="10130" y="15271"/>
                  </a:cubicBezTo>
                  <a:cubicBezTo>
                    <a:pt x="10025" y="15208"/>
                    <a:pt x="9931" y="15136"/>
                    <a:pt x="9821" y="15051"/>
                  </a:cubicBezTo>
                  <a:cubicBezTo>
                    <a:pt x="9717" y="14968"/>
                    <a:pt x="9609" y="14886"/>
                    <a:pt x="9502" y="14812"/>
                  </a:cubicBezTo>
                  <a:cubicBezTo>
                    <a:pt x="9455" y="14781"/>
                    <a:pt x="9405" y="14754"/>
                    <a:pt x="9359" y="14726"/>
                  </a:cubicBezTo>
                  <a:cubicBezTo>
                    <a:pt x="9237" y="14657"/>
                    <a:pt x="9136" y="14613"/>
                    <a:pt x="9036" y="14589"/>
                  </a:cubicBezTo>
                  <a:cubicBezTo>
                    <a:pt x="9009" y="14580"/>
                    <a:pt x="8984" y="14575"/>
                    <a:pt x="8957" y="14569"/>
                  </a:cubicBezTo>
                  <a:cubicBezTo>
                    <a:pt x="8891" y="14558"/>
                    <a:pt x="8855" y="14555"/>
                    <a:pt x="8819" y="14555"/>
                  </a:cubicBezTo>
                  <a:cubicBezTo>
                    <a:pt x="8800" y="14554"/>
                    <a:pt x="8780" y="14553"/>
                    <a:pt x="8761" y="14553"/>
                  </a:cubicBezTo>
                  <a:cubicBezTo>
                    <a:pt x="8714" y="14553"/>
                    <a:pt x="8668" y="14557"/>
                    <a:pt x="8623" y="14561"/>
                  </a:cubicBezTo>
                  <a:cubicBezTo>
                    <a:pt x="8557" y="14572"/>
                    <a:pt x="8489" y="14580"/>
                    <a:pt x="8420" y="14591"/>
                  </a:cubicBezTo>
                  <a:cubicBezTo>
                    <a:pt x="8312" y="14608"/>
                    <a:pt x="8205" y="14627"/>
                    <a:pt x="8098" y="14644"/>
                  </a:cubicBezTo>
                  <a:cubicBezTo>
                    <a:pt x="7963" y="14666"/>
                    <a:pt x="7825" y="14690"/>
                    <a:pt x="7687" y="14710"/>
                  </a:cubicBezTo>
                  <a:cubicBezTo>
                    <a:pt x="7563" y="14729"/>
                    <a:pt x="7440" y="14743"/>
                    <a:pt x="7313" y="14756"/>
                  </a:cubicBezTo>
                  <a:lnTo>
                    <a:pt x="7106" y="14776"/>
                  </a:lnTo>
                  <a:cubicBezTo>
                    <a:pt x="7043" y="14778"/>
                    <a:pt x="6983" y="14781"/>
                    <a:pt x="6919" y="14784"/>
                  </a:cubicBezTo>
                  <a:cubicBezTo>
                    <a:pt x="6845" y="14784"/>
                    <a:pt x="6768" y="14781"/>
                    <a:pt x="6691" y="14781"/>
                  </a:cubicBezTo>
                  <a:cubicBezTo>
                    <a:pt x="6572" y="14778"/>
                    <a:pt x="6484" y="14770"/>
                    <a:pt x="6393" y="14759"/>
                  </a:cubicBezTo>
                  <a:cubicBezTo>
                    <a:pt x="6327" y="14754"/>
                    <a:pt x="6264" y="14743"/>
                    <a:pt x="6201" y="14732"/>
                  </a:cubicBezTo>
                  <a:lnTo>
                    <a:pt x="6135" y="14723"/>
                  </a:lnTo>
                  <a:lnTo>
                    <a:pt x="6096" y="14715"/>
                  </a:lnTo>
                  <a:cubicBezTo>
                    <a:pt x="6046" y="14704"/>
                    <a:pt x="5997" y="14693"/>
                    <a:pt x="5947" y="14679"/>
                  </a:cubicBezTo>
                  <a:lnTo>
                    <a:pt x="5895" y="14666"/>
                  </a:lnTo>
                  <a:lnTo>
                    <a:pt x="5821" y="14646"/>
                  </a:lnTo>
                  <a:lnTo>
                    <a:pt x="5757" y="14627"/>
                  </a:lnTo>
                  <a:lnTo>
                    <a:pt x="5711" y="14608"/>
                  </a:lnTo>
                  <a:lnTo>
                    <a:pt x="5661" y="14591"/>
                  </a:lnTo>
                  <a:cubicBezTo>
                    <a:pt x="5609" y="14572"/>
                    <a:pt x="5559" y="14547"/>
                    <a:pt x="5512" y="14520"/>
                  </a:cubicBezTo>
                  <a:cubicBezTo>
                    <a:pt x="5482" y="14503"/>
                    <a:pt x="5438" y="14473"/>
                    <a:pt x="5394" y="14440"/>
                  </a:cubicBezTo>
                  <a:lnTo>
                    <a:pt x="5342" y="14393"/>
                  </a:lnTo>
                  <a:lnTo>
                    <a:pt x="5226" y="14277"/>
                  </a:lnTo>
                  <a:lnTo>
                    <a:pt x="5130" y="14184"/>
                  </a:lnTo>
                  <a:cubicBezTo>
                    <a:pt x="5088" y="14145"/>
                    <a:pt x="5050" y="14107"/>
                    <a:pt x="5006" y="14071"/>
                  </a:cubicBezTo>
                  <a:cubicBezTo>
                    <a:pt x="4926" y="14002"/>
                    <a:pt x="4843" y="13950"/>
                    <a:pt x="4755" y="13922"/>
                  </a:cubicBezTo>
                  <a:cubicBezTo>
                    <a:pt x="4741" y="13917"/>
                    <a:pt x="4728" y="13914"/>
                    <a:pt x="4714" y="13911"/>
                  </a:cubicBezTo>
                  <a:cubicBezTo>
                    <a:pt x="4684" y="13906"/>
                    <a:pt x="4654" y="13904"/>
                    <a:pt x="4625" y="13904"/>
                  </a:cubicBezTo>
                  <a:cubicBezTo>
                    <a:pt x="4590" y="13904"/>
                    <a:pt x="4556" y="13907"/>
                    <a:pt x="4524" y="13911"/>
                  </a:cubicBezTo>
                  <a:lnTo>
                    <a:pt x="4383" y="13928"/>
                  </a:lnTo>
                  <a:cubicBezTo>
                    <a:pt x="4290" y="13936"/>
                    <a:pt x="4199" y="13944"/>
                    <a:pt x="4103" y="13950"/>
                  </a:cubicBezTo>
                  <a:lnTo>
                    <a:pt x="4017" y="13947"/>
                  </a:lnTo>
                  <a:cubicBezTo>
                    <a:pt x="3962" y="13944"/>
                    <a:pt x="3907" y="13933"/>
                    <a:pt x="3852" y="13925"/>
                  </a:cubicBezTo>
                  <a:cubicBezTo>
                    <a:pt x="3822" y="13914"/>
                    <a:pt x="3791" y="13903"/>
                    <a:pt x="3758" y="13892"/>
                  </a:cubicBezTo>
                  <a:cubicBezTo>
                    <a:pt x="3739" y="13884"/>
                    <a:pt x="3723" y="13875"/>
                    <a:pt x="3706" y="13867"/>
                  </a:cubicBezTo>
                  <a:cubicBezTo>
                    <a:pt x="3657" y="13840"/>
                    <a:pt x="3626" y="13823"/>
                    <a:pt x="3593" y="13807"/>
                  </a:cubicBezTo>
                  <a:lnTo>
                    <a:pt x="3538" y="13779"/>
                  </a:lnTo>
                  <a:lnTo>
                    <a:pt x="3538" y="13776"/>
                  </a:lnTo>
                  <a:cubicBezTo>
                    <a:pt x="3511" y="13757"/>
                    <a:pt x="3486" y="13738"/>
                    <a:pt x="3458" y="13718"/>
                  </a:cubicBezTo>
                  <a:cubicBezTo>
                    <a:pt x="3428" y="13685"/>
                    <a:pt x="3414" y="13669"/>
                    <a:pt x="3403" y="13650"/>
                  </a:cubicBezTo>
                  <a:cubicBezTo>
                    <a:pt x="3378" y="13603"/>
                    <a:pt x="3370" y="13578"/>
                    <a:pt x="3362" y="13551"/>
                  </a:cubicBezTo>
                  <a:cubicBezTo>
                    <a:pt x="3351" y="13487"/>
                    <a:pt x="3348" y="13405"/>
                    <a:pt x="3348" y="13322"/>
                  </a:cubicBezTo>
                  <a:lnTo>
                    <a:pt x="3348" y="13270"/>
                  </a:lnTo>
                  <a:lnTo>
                    <a:pt x="3348" y="13206"/>
                  </a:lnTo>
                  <a:cubicBezTo>
                    <a:pt x="3351" y="13149"/>
                    <a:pt x="3359" y="13091"/>
                    <a:pt x="3370" y="13033"/>
                  </a:cubicBezTo>
                  <a:cubicBezTo>
                    <a:pt x="3389" y="12983"/>
                    <a:pt x="3395" y="12964"/>
                    <a:pt x="3406" y="12945"/>
                  </a:cubicBezTo>
                  <a:cubicBezTo>
                    <a:pt x="3461" y="12851"/>
                    <a:pt x="3530" y="12766"/>
                    <a:pt x="3599" y="12680"/>
                  </a:cubicBezTo>
                  <a:cubicBezTo>
                    <a:pt x="3676" y="12590"/>
                    <a:pt x="3747" y="12504"/>
                    <a:pt x="3822" y="12424"/>
                  </a:cubicBezTo>
                  <a:cubicBezTo>
                    <a:pt x="3874" y="12372"/>
                    <a:pt x="3918" y="12328"/>
                    <a:pt x="3970" y="12284"/>
                  </a:cubicBezTo>
                  <a:cubicBezTo>
                    <a:pt x="4014" y="12248"/>
                    <a:pt x="4059" y="12218"/>
                    <a:pt x="4105" y="12188"/>
                  </a:cubicBezTo>
                  <a:lnTo>
                    <a:pt x="4138" y="12171"/>
                  </a:lnTo>
                  <a:cubicBezTo>
                    <a:pt x="4171" y="12155"/>
                    <a:pt x="4202" y="12141"/>
                    <a:pt x="4235" y="12130"/>
                  </a:cubicBezTo>
                  <a:cubicBezTo>
                    <a:pt x="4251" y="12127"/>
                    <a:pt x="4268" y="12122"/>
                    <a:pt x="4284" y="12122"/>
                  </a:cubicBezTo>
                  <a:lnTo>
                    <a:pt x="4320" y="12119"/>
                  </a:lnTo>
                  <a:cubicBezTo>
                    <a:pt x="4342" y="12116"/>
                    <a:pt x="4361" y="12113"/>
                    <a:pt x="4383" y="12111"/>
                  </a:cubicBezTo>
                  <a:cubicBezTo>
                    <a:pt x="4447" y="12100"/>
                    <a:pt x="4507" y="12075"/>
                    <a:pt x="4565" y="12050"/>
                  </a:cubicBezTo>
                  <a:cubicBezTo>
                    <a:pt x="4593" y="12036"/>
                    <a:pt x="4620" y="12020"/>
                    <a:pt x="4648" y="12006"/>
                  </a:cubicBezTo>
                  <a:cubicBezTo>
                    <a:pt x="4673" y="11989"/>
                    <a:pt x="4697" y="11973"/>
                    <a:pt x="4725" y="11956"/>
                  </a:cubicBezTo>
                  <a:cubicBezTo>
                    <a:pt x="4785" y="11915"/>
                    <a:pt x="4843" y="11871"/>
                    <a:pt x="4901" y="11827"/>
                  </a:cubicBezTo>
                  <a:cubicBezTo>
                    <a:pt x="4995" y="11753"/>
                    <a:pt x="5088" y="11676"/>
                    <a:pt x="5179" y="11598"/>
                  </a:cubicBezTo>
                  <a:lnTo>
                    <a:pt x="5240" y="11546"/>
                  </a:lnTo>
                  <a:cubicBezTo>
                    <a:pt x="5292" y="11505"/>
                    <a:pt x="5344" y="11461"/>
                    <a:pt x="5399" y="11417"/>
                  </a:cubicBezTo>
                  <a:cubicBezTo>
                    <a:pt x="5454" y="11375"/>
                    <a:pt x="5512" y="11337"/>
                    <a:pt x="5570" y="11301"/>
                  </a:cubicBezTo>
                  <a:cubicBezTo>
                    <a:pt x="5617" y="11274"/>
                    <a:pt x="5658" y="11254"/>
                    <a:pt x="5702" y="11235"/>
                  </a:cubicBezTo>
                  <a:cubicBezTo>
                    <a:pt x="5741" y="11218"/>
                    <a:pt x="5779" y="11205"/>
                    <a:pt x="5815" y="11194"/>
                  </a:cubicBezTo>
                  <a:lnTo>
                    <a:pt x="5848" y="11180"/>
                  </a:lnTo>
                  <a:lnTo>
                    <a:pt x="5845" y="11177"/>
                  </a:lnTo>
                  <a:cubicBezTo>
                    <a:pt x="5878" y="11174"/>
                    <a:pt x="5911" y="11169"/>
                    <a:pt x="5942" y="11163"/>
                  </a:cubicBezTo>
                  <a:cubicBezTo>
                    <a:pt x="5989" y="11152"/>
                    <a:pt x="6038" y="11144"/>
                    <a:pt x="6085" y="11139"/>
                  </a:cubicBezTo>
                  <a:lnTo>
                    <a:pt x="6179" y="11125"/>
                  </a:lnTo>
                  <a:cubicBezTo>
                    <a:pt x="6231" y="11117"/>
                    <a:pt x="6286" y="11108"/>
                    <a:pt x="6338" y="11097"/>
                  </a:cubicBezTo>
                  <a:cubicBezTo>
                    <a:pt x="6421" y="11084"/>
                    <a:pt x="6503" y="11064"/>
                    <a:pt x="6586" y="11045"/>
                  </a:cubicBezTo>
                  <a:cubicBezTo>
                    <a:pt x="6627" y="11034"/>
                    <a:pt x="6669" y="11020"/>
                    <a:pt x="6710" y="11006"/>
                  </a:cubicBezTo>
                  <a:cubicBezTo>
                    <a:pt x="6748" y="10995"/>
                    <a:pt x="6787" y="10982"/>
                    <a:pt x="6823" y="10965"/>
                  </a:cubicBezTo>
                  <a:cubicBezTo>
                    <a:pt x="6889" y="10932"/>
                    <a:pt x="6966" y="10894"/>
                    <a:pt x="7032" y="10841"/>
                  </a:cubicBezTo>
                  <a:cubicBezTo>
                    <a:pt x="7115" y="10778"/>
                    <a:pt x="7178" y="10717"/>
                    <a:pt x="7233" y="10657"/>
                  </a:cubicBezTo>
                  <a:cubicBezTo>
                    <a:pt x="7302" y="10585"/>
                    <a:pt x="7365" y="10508"/>
                    <a:pt x="7426" y="10434"/>
                  </a:cubicBezTo>
                  <a:lnTo>
                    <a:pt x="7470" y="10379"/>
                  </a:lnTo>
                  <a:lnTo>
                    <a:pt x="7511" y="10326"/>
                  </a:lnTo>
                  <a:cubicBezTo>
                    <a:pt x="7544" y="10288"/>
                    <a:pt x="7577" y="10249"/>
                    <a:pt x="7610" y="10211"/>
                  </a:cubicBezTo>
                  <a:cubicBezTo>
                    <a:pt x="7632" y="10189"/>
                    <a:pt x="7671" y="10150"/>
                    <a:pt x="7709" y="10114"/>
                  </a:cubicBezTo>
                  <a:cubicBezTo>
                    <a:pt x="7748" y="10079"/>
                    <a:pt x="7795" y="10046"/>
                    <a:pt x="7836" y="10013"/>
                  </a:cubicBezTo>
                  <a:cubicBezTo>
                    <a:pt x="7869" y="9988"/>
                    <a:pt x="7899" y="9968"/>
                    <a:pt x="7930" y="9946"/>
                  </a:cubicBezTo>
                  <a:lnTo>
                    <a:pt x="7976" y="9913"/>
                  </a:lnTo>
                  <a:lnTo>
                    <a:pt x="8073" y="9847"/>
                  </a:lnTo>
                  <a:lnTo>
                    <a:pt x="8120" y="9814"/>
                  </a:lnTo>
                  <a:cubicBezTo>
                    <a:pt x="8161" y="9784"/>
                    <a:pt x="8202" y="9754"/>
                    <a:pt x="8241" y="9721"/>
                  </a:cubicBezTo>
                  <a:cubicBezTo>
                    <a:pt x="8293" y="9674"/>
                    <a:pt x="8345" y="9627"/>
                    <a:pt x="8395" y="9580"/>
                  </a:cubicBezTo>
                  <a:cubicBezTo>
                    <a:pt x="8475" y="9503"/>
                    <a:pt x="8538" y="9434"/>
                    <a:pt x="8590" y="9363"/>
                  </a:cubicBezTo>
                  <a:lnTo>
                    <a:pt x="8621" y="9319"/>
                  </a:lnTo>
                  <a:lnTo>
                    <a:pt x="8654" y="9275"/>
                  </a:lnTo>
                  <a:cubicBezTo>
                    <a:pt x="8670" y="9250"/>
                    <a:pt x="8687" y="9225"/>
                    <a:pt x="8701" y="9200"/>
                  </a:cubicBezTo>
                  <a:cubicBezTo>
                    <a:pt x="8838" y="8983"/>
                    <a:pt x="8932" y="8782"/>
                    <a:pt x="8990" y="8584"/>
                  </a:cubicBezTo>
                  <a:cubicBezTo>
                    <a:pt x="8998" y="8556"/>
                    <a:pt x="9003" y="8531"/>
                    <a:pt x="9012" y="8506"/>
                  </a:cubicBezTo>
                  <a:lnTo>
                    <a:pt x="9028" y="8424"/>
                  </a:lnTo>
                  <a:cubicBezTo>
                    <a:pt x="9036" y="8377"/>
                    <a:pt x="9042" y="8330"/>
                    <a:pt x="9047" y="8283"/>
                  </a:cubicBezTo>
                  <a:lnTo>
                    <a:pt x="9050" y="8245"/>
                  </a:lnTo>
                  <a:lnTo>
                    <a:pt x="9061" y="8168"/>
                  </a:lnTo>
                  <a:lnTo>
                    <a:pt x="9070" y="8091"/>
                  </a:lnTo>
                  <a:cubicBezTo>
                    <a:pt x="9081" y="8011"/>
                    <a:pt x="9097" y="7934"/>
                    <a:pt x="9114" y="7857"/>
                  </a:cubicBezTo>
                  <a:cubicBezTo>
                    <a:pt x="9133" y="7793"/>
                    <a:pt x="9149" y="7747"/>
                    <a:pt x="9169" y="7694"/>
                  </a:cubicBezTo>
                  <a:cubicBezTo>
                    <a:pt x="9188" y="7645"/>
                    <a:pt x="9213" y="7598"/>
                    <a:pt x="9237" y="7554"/>
                  </a:cubicBezTo>
                  <a:cubicBezTo>
                    <a:pt x="9254" y="7524"/>
                    <a:pt x="9268" y="7502"/>
                    <a:pt x="9282" y="7482"/>
                  </a:cubicBezTo>
                  <a:cubicBezTo>
                    <a:pt x="9309" y="7438"/>
                    <a:pt x="9339" y="7397"/>
                    <a:pt x="9370" y="7353"/>
                  </a:cubicBezTo>
                  <a:cubicBezTo>
                    <a:pt x="9422" y="7284"/>
                    <a:pt x="9482" y="7218"/>
                    <a:pt x="9543" y="7155"/>
                  </a:cubicBezTo>
                  <a:cubicBezTo>
                    <a:pt x="9648" y="7056"/>
                    <a:pt x="9744" y="6965"/>
                    <a:pt x="9843" y="6879"/>
                  </a:cubicBezTo>
                  <a:lnTo>
                    <a:pt x="9895" y="6838"/>
                  </a:lnTo>
                  <a:cubicBezTo>
                    <a:pt x="9989" y="6758"/>
                    <a:pt x="10088" y="6676"/>
                    <a:pt x="10168" y="6579"/>
                  </a:cubicBezTo>
                  <a:cubicBezTo>
                    <a:pt x="10256" y="6469"/>
                    <a:pt x="10333" y="6345"/>
                    <a:pt x="10402" y="6238"/>
                  </a:cubicBezTo>
                  <a:cubicBezTo>
                    <a:pt x="10490" y="6095"/>
                    <a:pt x="10551" y="5971"/>
                    <a:pt x="10589" y="5850"/>
                  </a:cubicBezTo>
                  <a:cubicBezTo>
                    <a:pt x="10611" y="5786"/>
                    <a:pt x="10625" y="5723"/>
                    <a:pt x="10642" y="5660"/>
                  </a:cubicBezTo>
                  <a:cubicBezTo>
                    <a:pt x="10666" y="5558"/>
                    <a:pt x="10672" y="5453"/>
                    <a:pt x="10664" y="5346"/>
                  </a:cubicBezTo>
                  <a:cubicBezTo>
                    <a:pt x="10658" y="5288"/>
                    <a:pt x="10639" y="5230"/>
                    <a:pt x="10620" y="5183"/>
                  </a:cubicBezTo>
                  <a:cubicBezTo>
                    <a:pt x="10609" y="5159"/>
                    <a:pt x="10595" y="5139"/>
                    <a:pt x="10581" y="5117"/>
                  </a:cubicBezTo>
                  <a:lnTo>
                    <a:pt x="10556" y="5087"/>
                  </a:lnTo>
                  <a:lnTo>
                    <a:pt x="10482" y="5010"/>
                  </a:lnTo>
                  <a:cubicBezTo>
                    <a:pt x="10443" y="4982"/>
                    <a:pt x="10408" y="4955"/>
                    <a:pt x="10364" y="4933"/>
                  </a:cubicBezTo>
                  <a:cubicBezTo>
                    <a:pt x="10319" y="4911"/>
                    <a:pt x="10297" y="4900"/>
                    <a:pt x="10273" y="4889"/>
                  </a:cubicBezTo>
                  <a:cubicBezTo>
                    <a:pt x="10234" y="4872"/>
                    <a:pt x="10198" y="4858"/>
                    <a:pt x="10160" y="4845"/>
                  </a:cubicBezTo>
                  <a:cubicBezTo>
                    <a:pt x="10028" y="4792"/>
                    <a:pt x="9898" y="4743"/>
                    <a:pt x="9769" y="4685"/>
                  </a:cubicBezTo>
                  <a:lnTo>
                    <a:pt x="9664" y="4638"/>
                  </a:lnTo>
                  <a:cubicBezTo>
                    <a:pt x="9584" y="4605"/>
                    <a:pt x="9505" y="4572"/>
                    <a:pt x="9430" y="4534"/>
                  </a:cubicBezTo>
                  <a:cubicBezTo>
                    <a:pt x="9326" y="4470"/>
                    <a:pt x="9235" y="4404"/>
                    <a:pt x="9147" y="4338"/>
                  </a:cubicBezTo>
                  <a:lnTo>
                    <a:pt x="9103" y="4305"/>
                  </a:lnTo>
                  <a:cubicBezTo>
                    <a:pt x="8981" y="4214"/>
                    <a:pt x="8866" y="4118"/>
                    <a:pt x="8761" y="4019"/>
                  </a:cubicBezTo>
                  <a:cubicBezTo>
                    <a:pt x="8717" y="3975"/>
                    <a:pt x="8673" y="3931"/>
                    <a:pt x="8632" y="3886"/>
                  </a:cubicBezTo>
                  <a:cubicBezTo>
                    <a:pt x="8593" y="3848"/>
                    <a:pt x="8563" y="3804"/>
                    <a:pt x="8533" y="3757"/>
                  </a:cubicBezTo>
                  <a:cubicBezTo>
                    <a:pt x="8497" y="3697"/>
                    <a:pt x="8464" y="3639"/>
                    <a:pt x="8433" y="3578"/>
                  </a:cubicBezTo>
                  <a:lnTo>
                    <a:pt x="8400" y="3518"/>
                  </a:lnTo>
                  <a:cubicBezTo>
                    <a:pt x="8378" y="3473"/>
                    <a:pt x="8351" y="3432"/>
                    <a:pt x="8323" y="3391"/>
                  </a:cubicBezTo>
                  <a:cubicBezTo>
                    <a:pt x="8299" y="3350"/>
                    <a:pt x="8268" y="3314"/>
                    <a:pt x="8238" y="3275"/>
                  </a:cubicBezTo>
                  <a:cubicBezTo>
                    <a:pt x="8224" y="3259"/>
                    <a:pt x="8208" y="3242"/>
                    <a:pt x="8191" y="3228"/>
                  </a:cubicBezTo>
                  <a:lnTo>
                    <a:pt x="8155" y="3193"/>
                  </a:lnTo>
                  <a:cubicBezTo>
                    <a:pt x="8144" y="3182"/>
                    <a:pt x="8133" y="3171"/>
                    <a:pt x="8120" y="3162"/>
                  </a:cubicBezTo>
                  <a:cubicBezTo>
                    <a:pt x="8078" y="3129"/>
                    <a:pt x="8037" y="3096"/>
                    <a:pt x="7993" y="3066"/>
                  </a:cubicBezTo>
                  <a:cubicBezTo>
                    <a:pt x="7938" y="3025"/>
                    <a:pt x="7877" y="2992"/>
                    <a:pt x="7817" y="2959"/>
                  </a:cubicBezTo>
                  <a:lnTo>
                    <a:pt x="7756" y="2926"/>
                  </a:lnTo>
                  <a:cubicBezTo>
                    <a:pt x="7720" y="2904"/>
                    <a:pt x="7687" y="2882"/>
                    <a:pt x="7654" y="2854"/>
                  </a:cubicBezTo>
                  <a:cubicBezTo>
                    <a:pt x="7624" y="2824"/>
                    <a:pt x="7610" y="2804"/>
                    <a:pt x="7596" y="2785"/>
                  </a:cubicBezTo>
                  <a:cubicBezTo>
                    <a:pt x="7555" y="2714"/>
                    <a:pt x="7525" y="2636"/>
                    <a:pt x="7495" y="2562"/>
                  </a:cubicBezTo>
                  <a:cubicBezTo>
                    <a:pt x="7464" y="2480"/>
                    <a:pt x="7437" y="2391"/>
                    <a:pt x="7412" y="2303"/>
                  </a:cubicBezTo>
                  <a:cubicBezTo>
                    <a:pt x="7393" y="2235"/>
                    <a:pt x="7376" y="2174"/>
                    <a:pt x="7365" y="2113"/>
                  </a:cubicBezTo>
                  <a:cubicBezTo>
                    <a:pt x="7351" y="2047"/>
                    <a:pt x="7346" y="1978"/>
                    <a:pt x="7338" y="1910"/>
                  </a:cubicBezTo>
                  <a:cubicBezTo>
                    <a:pt x="7335" y="1866"/>
                    <a:pt x="7332" y="1819"/>
                    <a:pt x="7329" y="1772"/>
                  </a:cubicBezTo>
                  <a:cubicBezTo>
                    <a:pt x="7327" y="1720"/>
                    <a:pt x="7321" y="1665"/>
                    <a:pt x="7316" y="1610"/>
                  </a:cubicBezTo>
                  <a:cubicBezTo>
                    <a:pt x="7310" y="1535"/>
                    <a:pt x="7294" y="1458"/>
                    <a:pt x="7277" y="1384"/>
                  </a:cubicBezTo>
                  <a:cubicBezTo>
                    <a:pt x="7272" y="1351"/>
                    <a:pt x="7266" y="1318"/>
                    <a:pt x="7261" y="1282"/>
                  </a:cubicBezTo>
                  <a:cubicBezTo>
                    <a:pt x="7255" y="1249"/>
                    <a:pt x="7250" y="1213"/>
                    <a:pt x="7241" y="1180"/>
                  </a:cubicBezTo>
                  <a:cubicBezTo>
                    <a:pt x="7214" y="1045"/>
                    <a:pt x="7148" y="913"/>
                    <a:pt x="7054" y="797"/>
                  </a:cubicBezTo>
                  <a:cubicBezTo>
                    <a:pt x="6999" y="731"/>
                    <a:pt x="6936" y="671"/>
                    <a:pt x="6872" y="616"/>
                  </a:cubicBezTo>
                  <a:cubicBezTo>
                    <a:pt x="6812" y="561"/>
                    <a:pt x="6748" y="505"/>
                    <a:pt x="6680" y="459"/>
                  </a:cubicBezTo>
                  <a:cubicBezTo>
                    <a:pt x="6614" y="412"/>
                    <a:pt x="6547" y="368"/>
                    <a:pt x="6476" y="332"/>
                  </a:cubicBezTo>
                  <a:cubicBezTo>
                    <a:pt x="6399" y="293"/>
                    <a:pt x="6322" y="263"/>
                    <a:pt x="6242" y="238"/>
                  </a:cubicBezTo>
                  <a:cubicBezTo>
                    <a:pt x="6159" y="211"/>
                    <a:pt x="6074" y="189"/>
                    <a:pt x="5989" y="172"/>
                  </a:cubicBezTo>
                  <a:lnTo>
                    <a:pt x="5989" y="175"/>
                  </a:lnTo>
                  <a:cubicBezTo>
                    <a:pt x="5923" y="161"/>
                    <a:pt x="5856" y="150"/>
                    <a:pt x="5790" y="142"/>
                  </a:cubicBezTo>
                  <a:cubicBezTo>
                    <a:pt x="5677" y="123"/>
                    <a:pt x="5565" y="114"/>
                    <a:pt x="5449" y="112"/>
                  </a:cubicBezTo>
                  <a:cubicBezTo>
                    <a:pt x="5433" y="111"/>
                    <a:pt x="5417" y="111"/>
                    <a:pt x="5401" y="111"/>
                  </a:cubicBezTo>
                  <a:cubicBezTo>
                    <a:pt x="5334" y="111"/>
                    <a:pt x="5265" y="115"/>
                    <a:pt x="5198" y="117"/>
                  </a:cubicBezTo>
                  <a:lnTo>
                    <a:pt x="5083" y="123"/>
                  </a:lnTo>
                  <a:cubicBezTo>
                    <a:pt x="5053" y="124"/>
                    <a:pt x="5026" y="125"/>
                    <a:pt x="5000" y="125"/>
                  </a:cubicBezTo>
                  <a:cubicBezTo>
                    <a:pt x="4963" y="125"/>
                    <a:pt x="4929" y="123"/>
                    <a:pt x="4896" y="120"/>
                  </a:cubicBezTo>
                  <a:cubicBezTo>
                    <a:pt x="4860" y="114"/>
                    <a:pt x="4824" y="109"/>
                    <a:pt x="4791" y="103"/>
                  </a:cubicBezTo>
                  <a:cubicBezTo>
                    <a:pt x="4766" y="98"/>
                    <a:pt x="4744" y="92"/>
                    <a:pt x="4722" y="87"/>
                  </a:cubicBezTo>
                  <a:cubicBezTo>
                    <a:pt x="4650" y="68"/>
                    <a:pt x="4582" y="51"/>
                    <a:pt x="4510" y="35"/>
                  </a:cubicBezTo>
                  <a:cubicBezTo>
                    <a:pt x="4507" y="35"/>
                    <a:pt x="4505" y="35"/>
                    <a:pt x="4502" y="32"/>
                  </a:cubicBezTo>
                  <a:cubicBezTo>
                    <a:pt x="4419" y="15"/>
                    <a:pt x="4361" y="7"/>
                    <a:pt x="4304" y="2"/>
                  </a:cubicBezTo>
                  <a:cubicBezTo>
                    <a:pt x="4300" y="1"/>
                    <a:pt x="4297" y="1"/>
                    <a:pt x="42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40"/>
            <p:cNvSpPr/>
            <p:nvPr/>
          </p:nvSpPr>
          <p:spPr>
            <a:xfrm>
              <a:off x="5385130" y="3434132"/>
              <a:ext cx="820992" cy="478548"/>
            </a:xfrm>
            <a:custGeom>
              <a:avLst/>
              <a:gdLst/>
              <a:ahLst/>
              <a:cxnLst/>
              <a:rect l="l" t="t" r="r" b="b"/>
              <a:pathLst>
                <a:path w="12589" h="7338" extrusionOk="0">
                  <a:moveTo>
                    <a:pt x="3054" y="0"/>
                  </a:moveTo>
                  <a:cubicBezTo>
                    <a:pt x="2958" y="14"/>
                    <a:pt x="2884" y="28"/>
                    <a:pt x="2815" y="44"/>
                  </a:cubicBezTo>
                  <a:cubicBezTo>
                    <a:pt x="2729" y="66"/>
                    <a:pt x="2644" y="91"/>
                    <a:pt x="2559" y="119"/>
                  </a:cubicBezTo>
                  <a:cubicBezTo>
                    <a:pt x="2394" y="168"/>
                    <a:pt x="2228" y="223"/>
                    <a:pt x="2066" y="289"/>
                  </a:cubicBezTo>
                  <a:cubicBezTo>
                    <a:pt x="1912" y="350"/>
                    <a:pt x="1760" y="427"/>
                    <a:pt x="1614" y="518"/>
                  </a:cubicBezTo>
                  <a:cubicBezTo>
                    <a:pt x="1546" y="562"/>
                    <a:pt x="1482" y="620"/>
                    <a:pt x="1419" y="689"/>
                  </a:cubicBezTo>
                  <a:lnTo>
                    <a:pt x="1378" y="738"/>
                  </a:lnTo>
                  <a:lnTo>
                    <a:pt x="1334" y="785"/>
                  </a:lnTo>
                  <a:lnTo>
                    <a:pt x="1281" y="835"/>
                  </a:lnTo>
                  <a:lnTo>
                    <a:pt x="1245" y="870"/>
                  </a:lnTo>
                  <a:cubicBezTo>
                    <a:pt x="1182" y="920"/>
                    <a:pt x="1119" y="967"/>
                    <a:pt x="1055" y="1014"/>
                  </a:cubicBezTo>
                  <a:lnTo>
                    <a:pt x="1025" y="1036"/>
                  </a:lnTo>
                  <a:cubicBezTo>
                    <a:pt x="970" y="1071"/>
                    <a:pt x="918" y="1107"/>
                    <a:pt x="868" y="1148"/>
                  </a:cubicBezTo>
                  <a:cubicBezTo>
                    <a:pt x="808" y="1193"/>
                    <a:pt x="750" y="1248"/>
                    <a:pt x="695" y="1303"/>
                  </a:cubicBezTo>
                  <a:cubicBezTo>
                    <a:pt x="637" y="1360"/>
                    <a:pt x="576" y="1424"/>
                    <a:pt x="519" y="1484"/>
                  </a:cubicBezTo>
                  <a:cubicBezTo>
                    <a:pt x="466" y="1542"/>
                    <a:pt x="419" y="1600"/>
                    <a:pt x="373" y="1661"/>
                  </a:cubicBezTo>
                  <a:cubicBezTo>
                    <a:pt x="323" y="1729"/>
                    <a:pt x="279" y="1801"/>
                    <a:pt x="240" y="1873"/>
                  </a:cubicBezTo>
                  <a:cubicBezTo>
                    <a:pt x="169" y="2002"/>
                    <a:pt x="108" y="2145"/>
                    <a:pt x="59" y="2313"/>
                  </a:cubicBezTo>
                  <a:cubicBezTo>
                    <a:pt x="37" y="2385"/>
                    <a:pt x="23" y="2462"/>
                    <a:pt x="15" y="2536"/>
                  </a:cubicBezTo>
                  <a:cubicBezTo>
                    <a:pt x="9" y="2569"/>
                    <a:pt x="6" y="2605"/>
                    <a:pt x="6" y="2638"/>
                  </a:cubicBezTo>
                  <a:cubicBezTo>
                    <a:pt x="4" y="2682"/>
                    <a:pt x="1" y="2729"/>
                    <a:pt x="6" y="2773"/>
                  </a:cubicBezTo>
                  <a:cubicBezTo>
                    <a:pt x="9" y="2814"/>
                    <a:pt x="15" y="2853"/>
                    <a:pt x="23" y="2889"/>
                  </a:cubicBezTo>
                  <a:cubicBezTo>
                    <a:pt x="31" y="2927"/>
                    <a:pt x="39" y="2963"/>
                    <a:pt x="50" y="3001"/>
                  </a:cubicBezTo>
                  <a:cubicBezTo>
                    <a:pt x="61" y="3040"/>
                    <a:pt x="72" y="3081"/>
                    <a:pt x="86" y="3120"/>
                  </a:cubicBezTo>
                  <a:lnTo>
                    <a:pt x="106" y="3180"/>
                  </a:lnTo>
                  <a:cubicBezTo>
                    <a:pt x="125" y="3230"/>
                    <a:pt x="152" y="3274"/>
                    <a:pt x="180" y="3321"/>
                  </a:cubicBezTo>
                  <a:cubicBezTo>
                    <a:pt x="191" y="3346"/>
                    <a:pt x="210" y="3368"/>
                    <a:pt x="232" y="3392"/>
                  </a:cubicBezTo>
                  <a:lnTo>
                    <a:pt x="273" y="3436"/>
                  </a:lnTo>
                  <a:cubicBezTo>
                    <a:pt x="293" y="3453"/>
                    <a:pt x="312" y="3470"/>
                    <a:pt x="334" y="3483"/>
                  </a:cubicBezTo>
                  <a:cubicBezTo>
                    <a:pt x="378" y="3516"/>
                    <a:pt x="425" y="3541"/>
                    <a:pt x="474" y="3566"/>
                  </a:cubicBezTo>
                  <a:cubicBezTo>
                    <a:pt x="571" y="3615"/>
                    <a:pt x="656" y="3646"/>
                    <a:pt x="742" y="3676"/>
                  </a:cubicBezTo>
                  <a:cubicBezTo>
                    <a:pt x="808" y="3698"/>
                    <a:pt x="871" y="3717"/>
                    <a:pt x="937" y="3734"/>
                  </a:cubicBezTo>
                  <a:lnTo>
                    <a:pt x="978" y="3745"/>
                  </a:lnTo>
                  <a:cubicBezTo>
                    <a:pt x="1039" y="3761"/>
                    <a:pt x="1102" y="3778"/>
                    <a:pt x="1166" y="3792"/>
                  </a:cubicBezTo>
                  <a:lnTo>
                    <a:pt x="1204" y="3797"/>
                  </a:lnTo>
                  <a:cubicBezTo>
                    <a:pt x="1347" y="3825"/>
                    <a:pt x="1488" y="3849"/>
                    <a:pt x="1631" y="3871"/>
                  </a:cubicBezTo>
                  <a:cubicBezTo>
                    <a:pt x="1771" y="3891"/>
                    <a:pt x="1917" y="3905"/>
                    <a:pt x="2074" y="3910"/>
                  </a:cubicBezTo>
                  <a:cubicBezTo>
                    <a:pt x="2126" y="3911"/>
                    <a:pt x="2179" y="3912"/>
                    <a:pt x="2233" y="3912"/>
                  </a:cubicBezTo>
                  <a:cubicBezTo>
                    <a:pt x="2286" y="3912"/>
                    <a:pt x="2340" y="3911"/>
                    <a:pt x="2394" y="3910"/>
                  </a:cubicBezTo>
                  <a:lnTo>
                    <a:pt x="2490" y="3910"/>
                  </a:lnTo>
                  <a:cubicBezTo>
                    <a:pt x="2573" y="3908"/>
                    <a:pt x="2655" y="3907"/>
                    <a:pt x="2738" y="3907"/>
                  </a:cubicBezTo>
                  <a:cubicBezTo>
                    <a:pt x="2799" y="3907"/>
                    <a:pt x="2860" y="3908"/>
                    <a:pt x="2922" y="3910"/>
                  </a:cubicBezTo>
                  <a:cubicBezTo>
                    <a:pt x="3002" y="3916"/>
                    <a:pt x="3104" y="3924"/>
                    <a:pt x="3206" y="3938"/>
                  </a:cubicBezTo>
                  <a:cubicBezTo>
                    <a:pt x="3264" y="3946"/>
                    <a:pt x="3324" y="3954"/>
                    <a:pt x="3382" y="3962"/>
                  </a:cubicBezTo>
                  <a:lnTo>
                    <a:pt x="3431" y="3973"/>
                  </a:lnTo>
                  <a:cubicBezTo>
                    <a:pt x="3487" y="3984"/>
                    <a:pt x="3542" y="3998"/>
                    <a:pt x="3591" y="4015"/>
                  </a:cubicBezTo>
                  <a:cubicBezTo>
                    <a:pt x="3610" y="4017"/>
                    <a:pt x="3630" y="4026"/>
                    <a:pt x="3652" y="4037"/>
                  </a:cubicBezTo>
                  <a:cubicBezTo>
                    <a:pt x="3693" y="4053"/>
                    <a:pt x="3729" y="4078"/>
                    <a:pt x="3767" y="4103"/>
                  </a:cubicBezTo>
                  <a:cubicBezTo>
                    <a:pt x="3770" y="4106"/>
                    <a:pt x="3792" y="4122"/>
                    <a:pt x="3814" y="4147"/>
                  </a:cubicBezTo>
                  <a:lnTo>
                    <a:pt x="3817" y="4150"/>
                  </a:lnTo>
                  <a:lnTo>
                    <a:pt x="3820" y="4152"/>
                  </a:lnTo>
                  <a:lnTo>
                    <a:pt x="3861" y="4216"/>
                  </a:lnTo>
                  <a:cubicBezTo>
                    <a:pt x="3861" y="4216"/>
                    <a:pt x="3875" y="4235"/>
                    <a:pt x="3878" y="4238"/>
                  </a:cubicBezTo>
                  <a:cubicBezTo>
                    <a:pt x="3880" y="4238"/>
                    <a:pt x="3891" y="4251"/>
                    <a:pt x="3891" y="4251"/>
                  </a:cubicBezTo>
                  <a:cubicBezTo>
                    <a:pt x="3911" y="4307"/>
                    <a:pt x="3927" y="4345"/>
                    <a:pt x="3944" y="4386"/>
                  </a:cubicBezTo>
                  <a:cubicBezTo>
                    <a:pt x="3960" y="4425"/>
                    <a:pt x="3968" y="4463"/>
                    <a:pt x="3977" y="4505"/>
                  </a:cubicBezTo>
                  <a:cubicBezTo>
                    <a:pt x="3985" y="4549"/>
                    <a:pt x="3988" y="4590"/>
                    <a:pt x="3990" y="4634"/>
                  </a:cubicBezTo>
                  <a:cubicBezTo>
                    <a:pt x="3990" y="4653"/>
                    <a:pt x="3993" y="4675"/>
                    <a:pt x="3993" y="4695"/>
                  </a:cubicBezTo>
                  <a:cubicBezTo>
                    <a:pt x="3996" y="4747"/>
                    <a:pt x="4004" y="4786"/>
                    <a:pt x="4015" y="4830"/>
                  </a:cubicBezTo>
                  <a:lnTo>
                    <a:pt x="4051" y="4896"/>
                  </a:lnTo>
                  <a:cubicBezTo>
                    <a:pt x="4059" y="4915"/>
                    <a:pt x="4073" y="4934"/>
                    <a:pt x="4092" y="4951"/>
                  </a:cubicBezTo>
                  <a:cubicBezTo>
                    <a:pt x="4112" y="4970"/>
                    <a:pt x="4131" y="4987"/>
                    <a:pt x="4156" y="5003"/>
                  </a:cubicBezTo>
                  <a:cubicBezTo>
                    <a:pt x="4175" y="5014"/>
                    <a:pt x="4197" y="5025"/>
                    <a:pt x="4219" y="5036"/>
                  </a:cubicBezTo>
                  <a:cubicBezTo>
                    <a:pt x="4260" y="5053"/>
                    <a:pt x="4307" y="5064"/>
                    <a:pt x="4354" y="5072"/>
                  </a:cubicBezTo>
                  <a:cubicBezTo>
                    <a:pt x="4409" y="5083"/>
                    <a:pt x="4467" y="5086"/>
                    <a:pt x="4522" y="5091"/>
                  </a:cubicBezTo>
                  <a:cubicBezTo>
                    <a:pt x="4626" y="5094"/>
                    <a:pt x="4731" y="5097"/>
                    <a:pt x="4836" y="5099"/>
                  </a:cubicBezTo>
                  <a:cubicBezTo>
                    <a:pt x="4943" y="5102"/>
                    <a:pt x="5050" y="5102"/>
                    <a:pt x="5158" y="5108"/>
                  </a:cubicBezTo>
                  <a:cubicBezTo>
                    <a:pt x="5172" y="5110"/>
                    <a:pt x="5185" y="5110"/>
                    <a:pt x="5202" y="5113"/>
                  </a:cubicBezTo>
                  <a:cubicBezTo>
                    <a:pt x="5229" y="5116"/>
                    <a:pt x="5257" y="5121"/>
                    <a:pt x="5284" y="5127"/>
                  </a:cubicBezTo>
                  <a:cubicBezTo>
                    <a:pt x="5284" y="5127"/>
                    <a:pt x="5295" y="5130"/>
                    <a:pt x="5301" y="5132"/>
                  </a:cubicBezTo>
                  <a:lnTo>
                    <a:pt x="5323" y="5132"/>
                  </a:lnTo>
                  <a:lnTo>
                    <a:pt x="5367" y="5152"/>
                  </a:lnTo>
                  <a:lnTo>
                    <a:pt x="5364" y="5155"/>
                  </a:lnTo>
                  <a:lnTo>
                    <a:pt x="5392" y="5182"/>
                  </a:lnTo>
                  <a:lnTo>
                    <a:pt x="5389" y="5182"/>
                  </a:lnTo>
                  <a:lnTo>
                    <a:pt x="5397" y="5221"/>
                  </a:lnTo>
                  <a:cubicBezTo>
                    <a:pt x="5392" y="5251"/>
                    <a:pt x="5389" y="5267"/>
                    <a:pt x="5386" y="5284"/>
                  </a:cubicBezTo>
                  <a:cubicBezTo>
                    <a:pt x="5381" y="5292"/>
                    <a:pt x="5375" y="5306"/>
                    <a:pt x="5373" y="5320"/>
                  </a:cubicBezTo>
                  <a:cubicBezTo>
                    <a:pt x="5364" y="5339"/>
                    <a:pt x="5353" y="5358"/>
                    <a:pt x="5342" y="5380"/>
                  </a:cubicBezTo>
                  <a:lnTo>
                    <a:pt x="5326" y="5411"/>
                  </a:lnTo>
                  <a:lnTo>
                    <a:pt x="5309" y="5438"/>
                  </a:lnTo>
                  <a:lnTo>
                    <a:pt x="5282" y="5485"/>
                  </a:lnTo>
                  <a:lnTo>
                    <a:pt x="5254" y="5529"/>
                  </a:lnTo>
                  <a:lnTo>
                    <a:pt x="5227" y="5576"/>
                  </a:lnTo>
                  <a:cubicBezTo>
                    <a:pt x="5196" y="5628"/>
                    <a:pt x="5169" y="5678"/>
                    <a:pt x="5141" y="5730"/>
                  </a:cubicBezTo>
                  <a:cubicBezTo>
                    <a:pt x="5122" y="5769"/>
                    <a:pt x="5105" y="5804"/>
                    <a:pt x="5089" y="5843"/>
                  </a:cubicBezTo>
                  <a:cubicBezTo>
                    <a:pt x="5061" y="5909"/>
                    <a:pt x="5042" y="5983"/>
                    <a:pt x="5028" y="6074"/>
                  </a:cubicBezTo>
                  <a:cubicBezTo>
                    <a:pt x="5023" y="6110"/>
                    <a:pt x="5020" y="6148"/>
                    <a:pt x="5020" y="6187"/>
                  </a:cubicBezTo>
                  <a:cubicBezTo>
                    <a:pt x="5020" y="6223"/>
                    <a:pt x="5020" y="6256"/>
                    <a:pt x="5023" y="6294"/>
                  </a:cubicBezTo>
                  <a:cubicBezTo>
                    <a:pt x="5026" y="6333"/>
                    <a:pt x="5037" y="6374"/>
                    <a:pt x="5048" y="6410"/>
                  </a:cubicBezTo>
                  <a:cubicBezTo>
                    <a:pt x="5072" y="6495"/>
                    <a:pt x="5122" y="6548"/>
                    <a:pt x="5166" y="6589"/>
                  </a:cubicBezTo>
                  <a:cubicBezTo>
                    <a:pt x="5194" y="6614"/>
                    <a:pt x="5224" y="6633"/>
                    <a:pt x="5254" y="6652"/>
                  </a:cubicBezTo>
                  <a:cubicBezTo>
                    <a:pt x="5295" y="6680"/>
                    <a:pt x="5340" y="6702"/>
                    <a:pt x="5384" y="6724"/>
                  </a:cubicBezTo>
                  <a:cubicBezTo>
                    <a:pt x="5447" y="6757"/>
                    <a:pt x="5513" y="6784"/>
                    <a:pt x="5579" y="6812"/>
                  </a:cubicBezTo>
                  <a:cubicBezTo>
                    <a:pt x="5755" y="6881"/>
                    <a:pt x="5920" y="6941"/>
                    <a:pt x="6086" y="6994"/>
                  </a:cubicBezTo>
                  <a:cubicBezTo>
                    <a:pt x="6177" y="7021"/>
                    <a:pt x="6270" y="7046"/>
                    <a:pt x="6366" y="7065"/>
                  </a:cubicBezTo>
                  <a:cubicBezTo>
                    <a:pt x="6617" y="7115"/>
                    <a:pt x="6870" y="7134"/>
                    <a:pt x="7063" y="7142"/>
                  </a:cubicBezTo>
                  <a:cubicBezTo>
                    <a:pt x="7102" y="7145"/>
                    <a:pt x="7135" y="7145"/>
                    <a:pt x="7170" y="7145"/>
                  </a:cubicBezTo>
                  <a:cubicBezTo>
                    <a:pt x="7223" y="7145"/>
                    <a:pt x="7261" y="7142"/>
                    <a:pt x="7297" y="7140"/>
                  </a:cubicBezTo>
                  <a:cubicBezTo>
                    <a:pt x="7311" y="7137"/>
                    <a:pt x="7325" y="7137"/>
                    <a:pt x="7338" y="7134"/>
                  </a:cubicBezTo>
                  <a:lnTo>
                    <a:pt x="7402" y="7120"/>
                  </a:lnTo>
                  <a:cubicBezTo>
                    <a:pt x="7432" y="7112"/>
                    <a:pt x="7460" y="7101"/>
                    <a:pt x="7487" y="7087"/>
                  </a:cubicBezTo>
                  <a:lnTo>
                    <a:pt x="7542" y="7057"/>
                  </a:lnTo>
                  <a:cubicBezTo>
                    <a:pt x="7559" y="7046"/>
                    <a:pt x="7575" y="7032"/>
                    <a:pt x="7586" y="7019"/>
                  </a:cubicBezTo>
                  <a:cubicBezTo>
                    <a:pt x="7616" y="6994"/>
                    <a:pt x="7641" y="6966"/>
                    <a:pt x="7666" y="6936"/>
                  </a:cubicBezTo>
                  <a:cubicBezTo>
                    <a:pt x="7677" y="6925"/>
                    <a:pt x="7688" y="6911"/>
                    <a:pt x="7696" y="6897"/>
                  </a:cubicBezTo>
                  <a:lnTo>
                    <a:pt x="7776" y="6798"/>
                  </a:lnTo>
                  <a:lnTo>
                    <a:pt x="7848" y="6707"/>
                  </a:lnTo>
                  <a:cubicBezTo>
                    <a:pt x="7873" y="6677"/>
                    <a:pt x="7900" y="6647"/>
                    <a:pt x="7928" y="6617"/>
                  </a:cubicBezTo>
                  <a:cubicBezTo>
                    <a:pt x="7958" y="6581"/>
                    <a:pt x="7991" y="6548"/>
                    <a:pt x="8024" y="6517"/>
                  </a:cubicBezTo>
                  <a:cubicBezTo>
                    <a:pt x="8076" y="6471"/>
                    <a:pt x="8109" y="6449"/>
                    <a:pt x="8145" y="6429"/>
                  </a:cubicBezTo>
                  <a:cubicBezTo>
                    <a:pt x="8164" y="6418"/>
                    <a:pt x="8184" y="6410"/>
                    <a:pt x="8208" y="6405"/>
                  </a:cubicBezTo>
                  <a:cubicBezTo>
                    <a:pt x="8250" y="6399"/>
                    <a:pt x="8269" y="6396"/>
                    <a:pt x="8288" y="6396"/>
                  </a:cubicBezTo>
                  <a:cubicBezTo>
                    <a:pt x="8321" y="6399"/>
                    <a:pt x="8352" y="6402"/>
                    <a:pt x="8385" y="6407"/>
                  </a:cubicBezTo>
                  <a:cubicBezTo>
                    <a:pt x="8387" y="6407"/>
                    <a:pt x="8390" y="6407"/>
                    <a:pt x="8393" y="6410"/>
                  </a:cubicBezTo>
                  <a:cubicBezTo>
                    <a:pt x="8434" y="6418"/>
                    <a:pt x="8462" y="6427"/>
                    <a:pt x="8487" y="6435"/>
                  </a:cubicBezTo>
                  <a:cubicBezTo>
                    <a:pt x="8564" y="6462"/>
                    <a:pt x="8641" y="6501"/>
                    <a:pt x="8726" y="6556"/>
                  </a:cubicBezTo>
                  <a:cubicBezTo>
                    <a:pt x="8767" y="6583"/>
                    <a:pt x="8811" y="6617"/>
                    <a:pt x="8853" y="6652"/>
                  </a:cubicBezTo>
                  <a:cubicBezTo>
                    <a:pt x="8891" y="6685"/>
                    <a:pt x="8924" y="6721"/>
                    <a:pt x="8957" y="6754"/>
                  </a:cubicBezTo>
                  <a:lnTo>
                    <a:pt x="9026" y="6829"/>
                  </a:lnTo>
                  <a:lnTo>
                    <a:pt x="9078" y="6884"/>
                  </a:lnTo>
                  <a:cubicBezTo>
                    <a:pt x="9114" y="6919"/>
                    <a:pt x="9153" y="6952"/>
                    <a:pt x="9191" y="6988"/>
                  </a:cubicBezTo>
                  <a:cubicBezTo>
                    <a:pt x="9222" y="7016"/>
                    <a:pt x="9257" y="7038"/>
                    <a:pt x="9290" y="7063"/>
                  </a:cubicBezTo>
                  <a:cubicBezTo>
                    <a:pt x="9332" y="7093"/>
                    <a:pt x="9373" y="7120"/>
                    <a:pt x="9420" y="7145"/>
                  </a:cubicBezTo>
                  <a:cubicBezTo>
                    <a:pt x="9513" y="7195"/>
                    <a:pt x="9610" y="7236"/>
                    <a:pt x="9706" y="7264"/>
                  </a:cubicBezTo>
                  <a:cubicBezTo>
                    <a:pt x="9767" y="7283"/>
                    <a:pt x="9827" y="7302"/>
                    <a:pt x="9891" y="7313"/>
                  </a:cubicBezTo>
                  <a:cubicBezTo>
                    <a:pt x="9926" y="7321"/>
                    <a:pt x="9960" y="7327"/>
                    <a:pt x="9995" y="7330"/>
                  </a:cubicBezTo>
                  <a:cubicBezTo>
                    <a:pt x="10034" y="7332"/>
                    <a:pt x="10075" y="7335"/>
                    <a:pt x="10116" y="7338"/>
                  </a:cubicBezTo>
                  <a:cubicBezTo>
                    <a:pt x="10158" y="7338"/>
                    <a:pt x="10199" y="7330"/>
                    <a:pt x="10240" y="7324"/>
                  </a:cubicBezTo>
                  <a:cubicBezTo>
                    <a:pt x="10337" y="7305"/>
                    <a:pt x="10419" y="7275"/>
                    <a:pt x="10494" y="7236"/>
                  </a:cubicBezTo>
                  <a:cubicBezTo>
                    <a:pt x="10532" y="7217"/>
                    <a:pt x="10568" y="7197"/>
                    <a:pt x="10598" y="7173"/>
                  </a:cubicBezTo>
                  <a:cubicBezTo>
                    <a:pt x="10620" y="7153"/>
                    <a:pt x="10642" y="7134"/>
                    <a:pt x="10664" y="7115"/>
                  </a:cubicBezTo>
                  <a:cubicBezTo>
                    <a:pt x="10689" y="7093"/>
                    <a:pt x="10714" y="7065"/>
                    <a:pt x="10739" y="7030"/>
                  </a:cubicBezTo>
                  <a:lnTo>
                    <a:pt x="10763" y="6994"/>
                  </a:lnTo>
                  <a:lnTo>
                    <a:pt x="10786" y="6961"/>
                  </a:lnTo>
                  <a:cubicBezTo>
                    <a:pt x="10799" y="6939"/>
                    <a:pt x="10810" y="6911"/>
                    <a:pt x="10821" y="6886"/>
                  </a:cubicBezTo>
                  <a:cubicBezTo>
                    <a:pt x="10841" y="6840"/>
                    <a:pt x="10849" y="6818"/>
                    <a:pt x="10857" y="6795"/>
                  </a:cubicBezTo>
                  <a:cubicBezTo>
                    <a:pt x="10882" y="6732"/>
                    <a:pt x="10901" y="6669"/>
                    <a:pt x="10920" y="6606"/>
                  </a:cubicBezTo>
                  <a:lnTo>
                    <a:pt x="10951" y="6515"/>
                  </a:lnTo>
                  <a:cubicBezTo>
                    <a:pt x="10962" y="6476"/>
                    <a:pt x="10967" y="6460"/>
                    <a:pt x="10975" y="6446"/>
                  </a:cubicBezTo>
                  <a:cubicBezTo>
                    <a:pt x="10989" y="6402"/>
                    <a:pt x="11009" y="6363"/>
                    <a:pt x="11031" y="6325"/>
                  </a:cubicBezTo>
                  <a:cubicBezTo>
                    <a:pt x="11042" y="6305"/>
                    <a:pt x="11058" y="6289"/>
                    <a:pt x="11072" y="6275"/>
                  </a:cubicBezTo>
                  <a:cubicBezTo>
                    <a:pt x="11094" y="6256"/>
                    <a:pt x="11116" y="6242"/>
                    <a:pt x="11141" y="6228"/>
                  </a:cubicBezTo>
                  <a:cubicBezTo>
                    <a:pt x="11146" y="6223"/>
                    <a:pt x="11171" y="6212"/>
                    <a:pt x="11199" y="6204"/>
                  </a:cubicBezTo>
                  <a:cubicBezTo>
                    <a:pt x="11223" y="6193"/>
                    <a:pt x="11245" y="6187"/>
                    <a:pt x="11270" y="6182"/>
                  </a:cubicBezTo>
                  <a:cubicBezTo>
                    <a:pt x="11304" y="6177"/>
                    <a:pt x="11331" y="6175"/>
                    <a:pt x="11357" y="6175"/>
                  </a:cubicBezTo>
                  <a:cubicBezTo>
                    <a:pt x="11367" y="6175"/>
                    <a:pt x="11376" y="6175"/>
                    <a:pt x="11386" y="6176"/>
                  </a:cubicBezTo>
                  <a:lnTo>
                    <a:pt x="11424" y="6173"/>
                  </a:lnTo>
                  <a:lnTo>
                    <a:pt x="11424" y="6176"/>
                  </a:lnTo>
                  <a:cubicBezTo>
                    <a:pt x="11490" y="6184"/>
                    <a:pt x="11534" y="6190"/>
                    <a:pt x="11576" y="6198"/>
                  </a:cubicBezTo>
                  <a:lnTo>
                    <a:pt x="11581" y="6198"/>
                  </a:lnTo>
                  <a:cubicBezTo>
                    <a:pt x="11647" y="6212"/>
                    <a:pt x="11697" y="6226"/>
                    <a:pt x="11746" y="6242"/>
                  </a:cubicBezTo>
                  <a:cubicBezTo>
                    <a:pt x="11788" y="6253"/>
                    <a:pt x="11832" y="6264"/>
                    <a:pt x="11873" y="6272"/>
                  </a:cubicBezTo>
                  <a:cubicBezTo>
                    <a:pt x="11923" y="6283"/>
                    <a:pt x="11975" y="6289"/>
                    <a:pt x="12024" y="6292"/>
                  </a:cubicBezTo>
                  <a:cubicBezTo>
                    <a:pt x="12037" y="6293"/>
                    <a:pt x="12049" y="6293"/>
                    <a:pt x="12061" y="6293"/>
                  </a:cubicBezTo>
                  <a:cubicBezTo>
                    <a:pt x="12078" y="6293"/>
                    <a:pt x="12094" y="6292"/>
                    <a:pt x="12110" y="6289"/>
                  </a:cubicBezTo>
                  <a:cubicBezTo>
                    <a:pt x="12146" y="6286"/>
                    <a:pt x="12179" y="6272"/>
                    <a:pt x="12209" y="6261"/>
                  </a:cubicBezTo>
                  <a:cubicBezTo>
                    <a:pt x="12242" y="6248"/>
                    <a:pt x="12278" y="6228"/>
                    <a:pt x="12308" y="6212"/>
                  </a:cubicBezTo>
                  <a:cubicBezTo>
                    <a:pt x="12344" y="6190"/>
                    <a:pt x="12371" y="6170"/>
                    <a:pt x="12393" y="6148"/>
                  </a:cubicBezTo>
                  <a:cubicBezTo>
                    <a:pt x="12418" y="6124"/>
                    <a:pt x="12435" y="6099"/>
                    <a:pt x="12457" y="6066"/>
                  </a:cubicBezTo>
                  <a:cubicBezTo>
                    <a:pt x="12471" y="6044"/>
                    <a:pt x="12484" y="6019"/>
                    <a:pt x="12498" y="5997"/>
                  </a:cubicBezTo>
                  <a:lnTo>
                    <a:pt x="12517" y="5961"/>
                  </a:lnTo>
                  <a:cubicBezTo>
                    <a:pt x="12548" y="5914"/>
                    <a:pt x="12567" y="5870"/>
                    <a:pt x="12578" y="5824"/>
                  </a:cubicBezTo>
                  <a:cubicBezTo>
                    <a:pt x="12583" y="5793"/>
                    <a:pt x="12589" y="5755"/>
                    <a:pt x="12589" y="5708"/>
                  </a:cubicBezTo>
                  <a:cubicBezTo>
                    <a:pt x="12589" y="5694"/>
                    <a:pt x="12589" y="5680"/>
                    <a:pt x="12586" y="5667"/>
                  </a:cubicBezTo>
                  <a:cubicBezTo>
                    <a:pt x="12586" y="5642"/>
                    <a:pt x="12578" y="5625"/>
                    <a:pt x="12567" y="5606"/>
                  </a:cubicBezTo>
                  <a:cubicBezTo>
                    <a:pt x="12534" y="5568"/>
                    <a:pt x="12517" y="5554"/>
                    <a:pt x="12501" y="5540"/>
                  </a:cubicBezTo>
                  <a:cubicBezTo>
                    <a:pt x="12504" y="5515"/>
                    <a:pt x="12495" y="5493"/>
                    <a:pt x="12484" y="5477"/>
                  </a:cubicBezTo>
                  <a:cubicBezTo>
                    <a:pt x="12322" y="5215"/>
                    <a:pt x="12154" y="4962"/>
                    <a:pt x="11980" y="4728"/>
                  </a:cubicBezTo>
                  <a:cubicBezTo>
                    <a:pt x="11804" y="4483"/>
                    <a:pt x="11606" y="4232"/>
                    <a:pt x="11391" y="3984"/>
                  </a:cubicBezTo>
                  <a:cubicBezTo>
                    <a:pt x="11042" y="3577"/>
                    <a:pt x="10637" y="3175"/>
                    <a:pt x="10188" y="2784"/>
                  </a:cubicBezTo>
                  <a:cubicBezTo>
                    <a:pt x="9329" y="2043"/>
                    <a:pt x="8352" y="1432"/>
                    <a:pt x="7281" y="964"/>
                  </a:cubicBezTo>
                  <a:cubicBezTo>
                    <a:pt x="6991" y="837"/>
                    <a:pt x="6724" y="733"/>
                    <a:pt x="6455" y="639"/>
                  </a:cubicBezTo>
                  <a:cubicBezTo>
                    <a:pt x="6171" y="543"/>
                    <a:pt x="5896" y="460"/>
                    <a:pt x="5620" y="389"/>
                  </a:cubicBezTo>
                  <a:cubicBezTo>
                    <a:pt x="5378" y="325"/>
                    <a:pt x="5169" y="276"/>
                    <a:pt x="4957" y="234"/>
                  </a:cubicBezTo>
                  <a:cubicBezTo>
                    <a:pt x="4874" y="218"/>
                    <a:pt x="4792" y="201"/>
                    <a:pt x="4709" y="188"/>
                  </a:cubicBezTo>
                  <a:cubicBezTo>
                    <a:pt x="4651" y="177"/>
                    <a:pt x="4593" y="168"/>
                    <a:pt x="4536" y="160"/>
                  </a:cubicBezTo>
                  <a:cubicBezTo>
                    <a:pt x="4536" y="160"/>
                    <a:pt x="4480" y="149"/>
                    <a:pt x="4478" y="149"/>
                  </a:cubicBezTo>
                  <a:cubicBezTo>
                    <a:pt x="4263" y="116"/>
                    <a:pt x="4051" y="88"/>
                    <a:pt x="3836" y="69"/>
                  </a:cubicBezTo>
                  <a:cubicBezTo>
                    <a:pt x="3795" y="64"/>
                    <a:pt x="3784" y="64"/>
                    <a:pt x="3773" y="61"/>
                  </a:cubicBezTo>
                  <a:lnTo>
                    <a:pt x="3710" y="58"/>
                  </a:lnTo>
                  <a:lnTo>
                    <a:pt x="3657" y="53"/>
                  </a:lnTo>
                  <a:cubicBezTo>
                    <a:pt x="3638" y="53"/>
                    <a:pt x="3624" y="50"/>
                    <a:pt x="3610" y="47"/>
                  </a:cubicBezTo>
                  <a:lnTo>
                    <a:pt x="3575" y="47"/>
                  </a:lnTo>
                  <a:cubicBezTo>
                    <a:pt x="3415" y="33"/>
                    <a:pt x="3255" y="25"/>
                    <a:pt x="3093" y="22"/>
                  </a:cubicBezTo>
                  <a:cubicBezTo>
                    <a:pt x="3082" y="11"/>
                    <a:pt x="3068" y="3"/>
                    <a:pt x="30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40"/>
            <p:cNvSpPr/>
            <p:nvPr/>
          </p:nvSpPr>
          <p:spPr>
            <a:xfrm>
              <a:off x="5571908" y="4021399"/>
              <a:ext cx="738560" cy="856534"/>
            </a:xfrm>
            <a:custGeom>
              <a:avLst/>
              <a:gdLst/>
              <a:ahLst/>
              <a:cxnLst/>
              <a:rect l="l" t="t" r="r" b="b"/>
              <a:pathLst>
                <a:path w="11325" h="13134" extrusionOk="0">
                  <a:moveTo>
                    <a:pt x="8530" y="1"/>
                  </a:moveTo>
                  <a:cubicBezTo>
                    <a:pt x="8483" y="1"/>
                    <a:pt x="8434" y="4"/>
                    <a:pt x="8384" y="10"/>
                  </a:cubicBezTo>
                  <a:cubicBezTo>
                    <a:pt x="8318" y="18"/>
                    <a:pt x="8249" y="34"/>
                    <a:pt x="8167" y="65"/>
                  </a:cubicBezTo>
                  <a:cubicBezTo>
                    <a:pt x="8145" y="70"/>
                    <a:pt x="8125" y="81"/>
                    <a:pt x="8106" y="89"/>
                  </a:cubicBezTo>
                  <a:cubicBezTo>
                    <a:pt x="8059" y="109"/>
                    <a:pt x="8032" y="123"/>
                    <a:pt x="8004" y="136"/>
                  </a:cubicBezTo>
                  <a:cubicBezTo>
                    <a:pt x="7899" y="194"/>
                    <a:pt x="7811" y="260"/>
                    <a:pt x="7737" y="335"/>
                  </a:cubicBezTo>
                  <a:cubicBezTo>
                    <a:pt x="7701" y="370"/>
                    <a:pt x="7671" y="406"/>
                    <a:pt x="7641" y="445"/>
                  </a:cubicBezTo>
                  <a:cubicBezTo>
                    <a:pt x="7599" y="491"/>
                    <a:pt x="7577" y="519"/>
                    <a:pt x="7550" y="544"/>
                  </a:cubicBezTo>
                  <a:cubicBezTo>
                    <a:pt x="7542" y="552"/>
                    <a:pt x="7531" y="558"/>
                    <a:pt x="7520" y="563"/>
                  </a:cubicBezTo>
                  <a:lnTo>
                    <a:pt x="7481" y="577"/>
                  </a:lnTo>
                  <a:cubicBezTo>
                    <a:pt x="7439" y="581"/>
                    <a:pt x="7397" y="583"/>
                    <a:pt x="7354" y="583"/>
                  </a:cubicBezTo>
                  <a:cubicBezTo>
                    <a:pt x="7291" y="583"/>
                    <a:pt x="7227" y="579"/>
                    <a:pt x="7164" y="574"/>
                  </a:cubicBezTo>
                  <a:lnTo>
                    <a:pt x="7079" y="566"/>
                  </a:lnTo>
                  <a:lnTo>
                    <a:pt x="7002" y="558"/>
                  </a:lnTo>
                  <a:cubicBezTo>
                    <a:pt x="6963" y="552"/>
                    <a:pt x="6928" y="549"/>
                    <a:pt x="6889" y="544"/>
                  </a:cubicBezTo>
                  <a:lnTo>
                    <a:pt x="6806" y="533"/>
                  </a:lnTo>
                  <a:cubicBezTo>
                    <a:pt x="6698" y="519"/>
                    <a:pt x="6603" y="509"/>
                    <a:pt x="6511" y="509"/>
                  </a:cubicBezTo>
                  <a:cubicBezTo>
                    <a:pt x="6476" y="509"/>
                    <a:pt x="6442" y="510"/>
                    <a:pt x="6407" y="513"/>
                  </a:cubicBezTo>
                  <a:cubicBezTo>
                    <a:pt x="6209" y="527"/>
                    <a:pt x="6011" y="577"/>
                    <a:pt x="5821" y="624"/>
                  </a:cubicBezTo>
                  <a:cubicBezTo>
                    <a:pt x="5744" y="643"/>
                    <a:pt x="5667" y="662"/>
                    <a:pt x="5589" y="679"/>
                  </a:cubicBezTo>
                  <a:lnTo>
                    <a:pt x="5581" y="681"/>
                  </a:lnTo>
                  <a:lnTo>
                    <a:pt x="5584" y="681"/>
                  </a:lnTo>
                  <a:cubicBezTo>
                    <a:pt x="5578" y="684"/>
                    <a:pt x="5573" y="684"/>
                    <a:pt x="5567" y="684"/>
                  </a:cubicBezTo>
                  <a:cubicBezTo>
                    <a:pt x="5518" y="692"/>
                    <a:pt x="5452" y="703"/>
                    <a:pt x="5386" y="714"/>
                  </a:cubicBezTo>
                  <a:cubicBezTo>
                    <a:pt x="5320" y="725"/>
                    <a:pt x="5254" y="734"/>
                    <a:pt x="5188" y="739"/>
                  </a:cubicBezTo>
                  <a:cubicBezTo>
                    <a:pt x="5113" y="742"/>
                    <a:pt x="5039" y="748"/>
                    <a:pt x="4964" y="748"/>
                  </a:cubicBezTo>
                  <a:cubicBezTo>
                    <a:pt x="4912" y="748"/>
                    <a:pt x="4863" y="748"/>
                    <a:pt x="4813" y="745"/>
                  </a:cubicBezTo>
                  <a:lnTo>
                    <a:pt x="4761" y="745"/>
                  </a:lnTo>
                  <a:cubicBezTo>
                    <a:pt x="4675" y="739"/>
                    <a:pt x="4565" y="731"/>
                    <a:pt x="4455" y="720"/>
                  </a:cubicBezTo>
                  <a:cubicBezTo>
                    <a:pt x="4370" y="714"/>
                    <a:pt x="4286" y="707"/>
                    <a:pt x="4204" y="707"/>
                  </a:cubicBezTo>
                  <a:cubicBezTo>
                    <a:pt x="4180" y="707"/>
                    <a:pt x="4157" y="708"/>
                    <a:pt x="4133" y="709"/>
                  </a:cubicBezTo>
                  <a:lnTo>
                    <a:pt x="4081" y="709"/>
                  </a:lnTo>
                  <a:lnTo>
                    <a:pt x="4042" y="712"/>
                  </a:lnTo>
                  <a:cubicBezTo>
                    <a:pt x="4023" y="712"/>
                    <a:pt x="4004" y="714"/>
                    <a:pt x="3984" y="714"/>
                  </a:cubicBezTo>
                  <a:cubicBezTo>
                    <a:pt x="3915" y="723"/>
                    <a:pt x="3863" y="728"/>
                    <a:pt x="3811" y="737"/>
                  </a:cubicBezTo>
                  <a:cubicBezTo>
                    <a:pt x="3703" y="750"/>
                    <a:pt x="3596" y="770"/>
                    <a:pt x="3489" y="794"/>
                  </a:cubicBezTo>
                  <a:cubicBezTo>
                    <a:pt x="3412" y="808"/>
                    <a:pt x="3335" y="827"/>
                    <a:pt x="3257" y="844"/>
                  </a:cubicBezTo>
                  <a:lnTo>
                    <a:pt x="3180" y="860"/>
                  </a:lnTo>
                  <a:cubicBezTo>
                    <a:pt x="3120" y="877"/>
                    <a:pt x="3059" y="893"/>
                    <a:pt x="3001" y="913"/>
                  </a:cubicBezTo>
                  <a:cubicBezTo>
                    <a:pt x="2955" y="929"/>
                    <a:pt x="2911" y="954"/>
                    <a:pt x="2866" y="976"/>
                  </a:cubicBezTo>
                  <a:cubicBezTo>
                    <a:pt x="2814" y="1004"/>
                    <a:pt x="2776" y="1039"/>
                    <a:pt x="2734" y="1072"/>
                  </a:cubicBezTo>
                  <a:cubicBezTo>
                    <a:pt x="2707" y="1103"/>
                    <a:pt x="2685" y="1127"/>
                    <a:pt x="2665" y="1149"/>
                  </a:cubicBezTo>
                  <a:cubicBezTo>
                    <a:pt x="2643" y="1180"/>
                    <a:pt x="2621" y="1207"/>
                    <a:pt x="2599" y="1238"/>
                  </a:cubicBezTo>
                  <a:cubicBezTo>
                    <a:pt x="2564" y="1284"/>
                    <a:pt x="2533" y="1334"/>
                    <a:pt x="2503" y="1386"/>
                  </a:cubicBezTo>
                  <a:cubicBezTo>
                    <a:pt x="2467" y="1452"/>
                    <a:pt x="2442" y="1527"/>
                    <a:pt x="2423" y="1598"/>
                  </a:cubicBezTo>
                  <a:cubicBezTo>
                    <a:pt x="2396" y="1684"/>
                    <a:pt x="2379" y="1750"/>
                    <a:pt x="2365" y="1816"/>
                  </a:cubicBezTo>
                  <a:cubicBezTo>
                    <a:pt x="2357" y="1857"/>
                    <a:pt x="2346" y="1901"/>
                    <a:pt x="2335" y="1945"/>
                  </a:cubicBezTo>
                  <a:lnTo>
                    <a:pt x="2302" y="2028"/>
                  </a:lnTo>
                  <a:lnTo>
                    <a:pt x="2275" y="2064"/>
                  </a:lnTo>
                  <a:lnTo>
                    <a:pt x="2211" y="2102"/>
                  </a:lnTo>
                  <a:cubicBezTo>
                    <a:pt x="2145" y="2130"/>
                    <a:pt x="2085" y="2152"/>
                    <a:pt x="2021" y="2171"/>
                  </a:cubicBezTo>
                  <a:lnTo>
                    <a:pt x="1955" y="2187"/>
                  </a:lnTo>
                  <a:lnTo>
                    <a:pt x="1903" y="2204"/>
                  </a:lnTo>
                  <a:cubicBezTo>
                    <a:pt x="1823" y="2223"/>
                    <a:pt x="1740" y="2248"/>
                    <a:pt x="1661" y="2270"/>
                  </a:cubicBezTo>
                  <a:cubicBezTo>
                    <a:pt x="1589" y="2292"/>
                    <a:pt x="1517" y="2317"/>
                    <a:pt x="1449" y="2344"/>
                  </a:cubicBezTo>
                  <a:lnTo>
                    <a:pt x="1410" y="2361"/>
                  </a:lnTo>
                  <a:cubicBezTo>
                    <a:pt x="1344" y="2386"/>
                    <a:pt x="1281" y="2411"/>
                    <a:pt x="1215" y="2441"/>
                  </a:cubicBezTo>
                  <a:cubicBezTo>
                    <a:pt x="1135" y="2479"/>
                    <a:pt x="1052" y="2518"/>
                    <a:pt x="972" y="2559"/>
                  </a:cubicBezTo>
                  <a:cubicBezTo>
                    <a:pt x="909" y="2592"/>
                    <a:pt x="846" y="2634"/>
                    <a:pt x="785" y="2672"/>
                  </a:cubicBezTo>
                  <a:cubicBezTo>
                    <a:pt x="735" y="2702"/>
                    <a:pt x="702" y="2724"/>
                    <a:pt x="672" y="2746"/>
                  </a:cubicBezTo>
                  <a:lnTo>
                    <a:pt x="647" y="2771"/>
                  </a:lnTo>
                  <a:cubicBezTo>
                    <a:pt x="625" y="2788"/>
                    <a:pt x="601" y="2804"/>
                    <a:pt x="581" y="2823"/>
                  </a:cubicBezTo>
                  <a:cubicBezTo>
                    <a:pt x="543" y="2859"/>
                    <a:pt x="518" y="2881"/>
                    <a:pt x="496" y="2906"/>
                  </a:cubicBezTo>
                  <a:lnTo>
                    <a:pt x="455" y="2950"/>
                  </a:lnTo>
                  <a:cubicBezTo>
                    <a:pt x="444" y="2961"/>
                    <a:pt x="433" y="2975"/>
                    <a:pt x="424" y="2989"/>
                  </a:cubicBezTo>
                  <a:lnTo>
                    <a:pt x="402" y="3016"/>
                  </a:lnTo>
                  <a:cubicBezTo>
                    <a:pt x="364" y="3066"/>
                    <a:pt x="331" y="3121"/>
                    <a:pt x="298" y="3176"/>
                  </a:cubicBezTo>
                  <a:cubicBezTo>
                    <a:pt x="267" y="3220"/>
                    <a:pt x="254" y="3250"/>
                    <a:pt x="240" y="3281"/>
                  </a:cubicBezTo>
                  <a:cubicBezTo>
                    <a:pt x="204" y="3352"/>
                    <a:pt x="185" y="3396"/>
                    <a:pt x="166" y="3440"/>
                  </a:cubicBezTo>
                  <a:cubicBezTo>
                    <a:pt x="132" y="3526"/>
                    <a:pt x="105" y="3611"/>
                    <a:pt x="80" y="3696"/>
                  </a:cubicBezTo>
                  <a:cubicBezTo>
                    <a:pt x="55" y="3782"/>
                    <a:pt x="42" y="3870"/>
                    <a:pt x="31" y="3955"/>
                  </a:cubicBezTo>
                  <a:cubicBezTo>
                    <a:pt x="6" y="4123"/>
                    <a:pt x="3" y="4294"/>
                    <a:pt x="3" y="4453"/>
                  </a:cubicBezTo>
                  <a:cubicBezTo>
                    <a:pt x="0" y="4759"/>
                    <a:pt x="69" y="4982"/>
                    <a:pt x="212" y="5136"/>
                  </a:cubicBezTo>
                  <a:cubicBezTo>
                    <a:pt x="278" y="5208"/>
                    <a:pt x="353" y="5268"/>
                    <a:pt x="430" y="5329"/>
                  </a:cubicBezTo>
                  <a:lnTo>
                    <a:pt x="466" y="5359"/>
                  </a:lnTo>
                  <a:cubicBezTo>
                    <a:pt x="529" y="5406"/>
                    <a:pt x="592" y="5456"/>
                    <a:pt x="645" y="5511"/>
                  </a:cubicBezTo>
                  <a:cubicBezTo>
                    <a:pt x="664" y="5535"/>
                    <a:pt x="678" y="5558"/>
                    <a:pt x="694" y="5585"/>
                  </a:cubicBezTo>
                  <a:cubicBezTo>
                    <a:pt x="708" y="5618"/>
                    <a:pt x="722" y="5654"/>
                    <a:pt x="730" y="5690"/>
                  </a:cubicBezTo>
                  <a:cubicBezTo>
                    <a:pt x="738" y="5742"/>
                    <a:pt x="744" y="5792"/>
                    <a:pt x="744" y="5847"/>
                  </a:cubicBezTo>
                  <a:lnTo>
                    <a:pt x="744" y="5907"/>
                  </a:lnTo>
                  <a:lnTo>
                    <a:pt x="744" y="5965"/>
                  </a:lnTo>
                  <a:cubicBezTo>
                    <a:pt x="741" y="6037"/>
                    <a:pt x="744" y="6105"/>
                    <a:pt x="746" y="6177"/>
                  </a:cubicBezTo>
                  <a:cubicBezTo>
                    <a:pt x="752" y="6254"/>
                    <a:pt x="757" y="6331"/>
                    <a:pt x="771" y="6408"/>
                  </a:cubicBezTo>
                  <a:cubicBezTo>
                    <a:pt x="780" y="6447"/>
                    <a:pt x="785" y="6483"/>
                    <a:pt x="793" y="6521"/>
                  </a:cubicBezTo>
                  <a:cubicBezTo>
                    <a:pt x="810" y="6582"/>
                    <a:pt x="826" y="6640"/>
                    <a:pt x="848" y="6700"/>
                  </a:cubicBezTo>
                  <a:cubicBezTo>
                    <a:pt x="903" y="6849"/>
                    <a:pt x="1016" y="6973"/>
                    <a:pt x="1118" y="7077"/>
                  </a:cubicBezTo>
                  <a:cubicBezTo>
                    <a:pt x="1157" y="7113"/>
                    <a:pt x="1195" y="7149"/>
                    <a:pt x="1237" y="7182"/>
                  </a:cubicBezTo>
                  <a:cubicBezTo>
                    <a:pt x="1261" y="7201"/>
                    <a:pt x="1294" y="7220"/>
                    <a:pt x="1322" y="7237"/>
                  </a:cubicBezTo>
                  <a:cubicBezTo>
                    <a:pt x="1388" y="7276"/>
                    <a:pt x="1429" y="7292"/>
                    <a:pt x="1471" y="7311"/>
                  </a:cubicBezTo>
                  <a:cubicBezTo>
                    <a:pt x="1512" y="7331"/>
                    <a:pt x="1523" y="7333"/>
                    <a:pt x="1534" y="7339"/>
                  </a:cubicBezTo>
                  <a:cubicBezTo>
                    <a:pt x="1556" y="7347"/>
                    <a:pt x="1578" y="7355"/>
                    <a:pt x="1600" y="7364"/>
                  </a:cubicBezTo>
                  <a:cubicBezTo>
                    <a:pt x="1636" y="7375"/>
                    <a:pt x="1674" y="7388"/>
                    <a:pt x="1710" y="7399"/>
                  </a:cubicBezTo>
                  <a:cubicBezTo>
                    <a:pt x="1754" y="7410"/>
                    <a:pt x="1790" y="7421"/>
                    <a:pt x="1823" y="7430"/>
                  </a:cubicBezTo>
                  <a:lnTo>
                    <a:pt x="1892" y="7446"/>
                  </a:lnTo>
                  <a:lnTo>
                    <a:pt x="1958" y="7457"/>
                  </a:lnTo>
                  <a:cubicBezTo>
                    <a:pt x="2021" y="7471"/>
                    <a:pt x="2087" y="7474"/>
                    <a:pt x="2151" y="7479"/>
                  </a:cubicBezTo>
                  <a:cubicBezTo>
                    <a:pt x="2186" y="7483"/>
                    <a:pt x="2219" y="7484"/>
                    <a:pt x="2250" y="7484"/>
                  </a:cubicBezTo>
                  <a:cubicBezTo>
                    <a:pt x="2298" y="7484"/>
                    <a:pt x="2341" y="7481"/>
                    <a:pt x="2385" y="7479"/>
                  </a:cubicBezTo>
                  <a:cubicBezTo>
                    <a:pt x="2487" y="7474"/>
                    <a:pt x="2561" y="7463"/>
                    <a:pt x="2635" y="7452"/>
                  </a:cubicBezTo>
                  <a:cubicBezTo>
                    <a:pt x="2696" y="7444"/>
                    <a:pt x="2756" y="7430"/>
                    <a:pt x="2820" y="7419"/>
                  </a:cubicBezTo>
                  <a:lnTo>
                    <a:pt x="2886" y="7405"/>
                  </a:lnTo>
                  <a:cubicBezTo>
                    <a:pt x="3034" y="7375"/>
                    <a:pt x="3183" y="7339"/>
                    <a:pt x="3329" y="7298"/>
                  </a:cubicBezTo>
                  <a:lnTo>
                    <a:pt x="3464" y="7259"/>
                  </a:lnTo>
                  <a:cubicBezTo>
                    <a:pt x="3571" y="7229"/>
                    <a:pt x="3679" y="7196"/>
                    <a:pt x="3789" y="7168"/>
                  </a:cubicBezTo>
                  <a:cubicBezTo>
                    <a:pt x="3833" y="7160"/>
                    <a:pt x="3860" y="7152"/>
                    <a:pt x="3888" y="7149"/>
                  </a:cubicBezTo>
                  <a:cubicBezTo>
                    <a:pt x="3949" y="7141"/>
                    <a:pt x="4009" y="7135"/>
                    <a:pt x="4070" y="7127"/>
                  </a:cubicBezTo>
                  <a:cubicBezTo>
                    <a:pt x="4120" y="7122"/>
                    <a:pt x="4171" y="7120"/>
                    <a:pt x="4222" y="7120"/>
                  </a:cubicBezTo>
                  <a:cubicBezTo>
                    <a:pt x="4264" y="7120"/>
                    <a:pt x="4306" y="7122"/>
                    <a:pt x="4348" y="7124"/>
                  </a:cubicBezTo>
                  <a:lnTo>
                    <a:pt x="4397" y="7124"/>
                  </a:lnTo>
                  <a:lnTo>
                    <a:pt x="4395" y="7127"/>
                  </a:lnTo>
                  <a:cubicBezTo>
                    <a:pt x="4419" y="7130"/>
                    <a:pt x="4444" y="7132"/>
                    <a:pt x="4469" y="7135"/>
                  </a:cubicBezTo>
                  <a:cubicBezTo>
                    <a:pt x="4474" y="7138"/>
                    <a:pt x="4477" y="7138"/>
                    <a:pt x="4483" y="7141"/>
                  </a:cubicBezTo>
                  <a:cubicBezTo>
                    <a:pt x="4527" y="7149"/>
                    <a:pt x="4554" y="7154"/>
                    <a:pt x="4579" y="7165"/>
                  </a:cubicBezTo>
                  <a:cubicBezTo>
                    <a:pt x="4612" y="7179"/>
                    <a:pt x="4637" y="7193"/>
                    <a:pt x="4659" y="7209"/>
                  </a:cubicBezTo>
                  <a:cubicBezTo>
                    <a:pt x="4675" y="7220"/>
                    <a:pt x="4689" y="7234"/>
                    <a:pt x="4703" y="7251"/>
                  </a:cubicBezTo>
                  <a:cubicBezTo>
                    <a:pt x="4725" y="7284"/>
                    <a:pt x="4733" y="7298"/>
                    <a:pt x="4741" y="7311"/>
                  </a:cubicBezTo>
                  <a:cubicBezTo>
                    <a:pt x="4747" y="7325"/>
                    <a:pt x="4752" y="7344"/>
                    <a:pt x="4761" y="7366"/>
                  </a:cubicBezTo>
                  <a:lnTo>
                    <a:pt x="4769" y="7405"/>
                  </a:lnTo>
                  <a:lnTo>
                    <a:pt x="4766" y="7405"/>
                  </a:lnTo>
                  <a:cubicBezTo>
                    <a:pt x="4766" y="7444"/>
                    <a:pt x="4766" y="7479"/>
                    <a:pt x="4763" y="7512"/>
                  </a:cubicBezTo>
                  <a:cubicBezTo>
                    <a:pt x="4758" y="7529"/>
                    <a:pt x="4752" y="7567"/>
                    <a:pt x="4744" y="7609"/>
                  </a:cubicBezTo>
                  <a:cubicBezTo>
                    <a:pt x="4741" y="7622"/>
                    <a:pt x="4736" y="7639"/>
                    <a:pt x="4733" y="7656"/>
                  </a:cubicBezTo>
                  <a:cubicBezTo>
                    <a:pt x="4711" y="7733"/>
                    <a:pt x="4692" y="7788"/>
                    <a:pt x="4673" y="7843"/>
                  </a:cubicBezTo>
                  <a:cubicBezTo>
                    <a:pt x="4648" y="7912"/>
                    <a:pt x="4612" y="8000"/>
                    <a:pt x="4571" y="8085"/>
                  </a:cubicBezTo>
                  <a:cubicBezTo>
                    <a:pt x="4529" y="8176"/>
                    <a:pt x="4480" y="8261"/>
                    <a:pt x="4430" y="8347"/>
                  </a:cubicBezTo>
                  <a:lnTo>
                    <a:pt x="4395" y="8413"/>
                  </a:lnTo>
                  <a:cubicBezTo>
                    <a:pt x="4312" y="8550"/>
                    <a:pt x="4235" y="8688"/>
                    <a:pt x="4147" y="8823"/>
                  </a:cubicBezTo>
                  <a:lnTo>
                    <a:pt x="4100" y="8892"/>
                  </a:lnTo>
                  <a:lnTo>
                    <a:pt x="4050" y="8961"/>
                  </a:lnTo>
                  <a:cubicBezTo>
                    <a:pt x="4020" y="9002"/>
                    <a:pt x="3990" y="9040"/>
                    <a:pt x="3957" y="9079"/>
                  </a:cubicBezTo>
                  <a:lnTo>
                    <a:pt x="3924" y="9123"/>
                  </a:lnTo>
                  <a:lnTo>
                    <a:pt x="3899" y="9151"/>
                  </a:lnTo>
                  <a:cubicBezTo>
                    <a:pt x="3827" y="9241"/>
                    <a:pt x="3759" y="9330"/>
                    <a:pt x="3695" y="9426"/>
                  </a:cubicBezTo>
                  <a:cubicBezTo>
                    <a:pt x="3648" y="9500"/>
                    <a:pt x="3610" y="9580"/>
                    <a:pt x="3574" y="9663"/>
                  </a:cubicBezTo>
                  <a:lnTo>
                    <a:pt x="3533" y="9748"/>
                  </a:lnTo>
                  <a:cubicBezTo>
                    <a:pt x="3508" y="9803"/>
                    <a:pt x="3480" y="9861"/>
                    <a:pt x="3447" y="9913"/>
                  </a:cubicBezTo>
                  <a:cubicBezTo>
                    <a:pt x="3420" y="9966"/>
                    <a:pt x="3387" y="10015"/>
                    <a:pt x="3357" y="10065"/>
                  </a:cubicBezTo>
                  <a:cubicBezTo>
                    <a:pt x="3299" y="10144"/>
                    <a:pt x="3244" y="10216"/>
                    <a:pt x="3191" y="10288"/>
                  </a:cubicBezTo>
                  <a:cubicBezTo>
                    <a:pt x="3128" y="10368"/>
                    <a:pt x="3067" y="10450"/>
                    <a:pt x="3007" y="10535"/>
                  </a:cubicBezTo>
                  <a:cubicBezTo>
                    <a:pt x="2930" y="10643"/>
                    <a:pt x="2872" y="10745"/>
                    <a:pt x="2820" y="10844"/>
                  </a:cubicBezTo>
                  <a:cubicBezTo>
                    <a:pt x="2795" y="10899"/>
                    <a:pt x="2773" y="10954"/>
                    <a:pt x="2754" y="11012"/>
                  </a:cubicBezTo>
                  <a:lnTo>
                    <a:pt x="2737" y="11053"/>
                  </a:lnTo>
                  <a:cubicBezTo>
                    <a:pt x="2718" y="11111"/>
                    <a:pt x="2701" y="11171"/>
                    <a:pt x="2685" y="11232"/>
                  </a:cubicBezTo>
                  <a:cubicBezTo>
                    <a:pt x="2663" y="11315"/>
                    <a:pt x="2652" y="11405"/>
                    <a:pt x="2652" y="11521"/>
                  </a:cubicBezTo>
                  <a:cubicBezTo>
                    <a:pt x="2652" y="11560"/>
                    <a:pt x="2660" y="11598"/>
                    <a:pt x="2668" y="11637"/>
                  </a:cubicBezTo>
                  <a:cubicBezTo>
                    <a:pt x="2677" y="11684"/>
                    <a:pt x="2699" y="11722"/>
                    <a:pt x="2718" y="11758"/>
                  </a:cubicBezTo>
                  <a:cubicBezTo>
                    <a:pt x="2734" y="11794"/>
                    <a:pt x="2759" y="11824"/>
                    <a:pt x="2781" y="11852"/>
                  </a:cubicBezTo>
                  <a:cubicBezTo>
                    <a:pt x="2806" y="11882"/>
                    <a:pt x="2831" y="11909"/>
                    <a:pt x="2858" y="11934"/>
                  </a:cubicBezTo>
                  <a:cubicBezTo>
                    <a:pt x="2900" y="11973"/>
                    <a:pt x="2941" y="12008"/>
                    <a:pt x="2982" y="12042"/>
                  </a:cubicBezTo>
                  <a:cubicBezTo>
                    <a:pt x="3062" y="12102"/>
                    <a:pt x="3145" y="12163"/>
                    <a:pt x="3230" y="12215"/>
                  </a:cubicBezTo>
                  <a:cubicBezTo>
                    <a:pt x="3266" y="12237"/>
                    <a:pt x="3302" y="12256"/>
                    <a:pt x="3337" y="12273"/>
                  </a:cubicBezTo>
                  <a:lnTo>
                    <a:pt x="3370" y="12287"/>
                  </a:lnTo>
                  <a:cubicBezTo>
                    <a:pt x="3403" y="12300"/>
                    <a:pt x="3434" y="12314"/>
                    <a:pt x="3464" y="12331"/>
                  </a:cubicBezTo>
                  <a:cubicBezTo>
                    <a:pt x="3486" y="12353"/>
                    <a:pt x="3494" y="12369"/>
                    <a:pt x="3500" y="12386"/>
                  </a:cubicBezTo>
                  <a:cubicBezTo>
                    <a:pt x="3502" y="12397"/>
                    <a:pt x="3511" y="12421"/>
                    <a:pt x="3516" y="12449"/>
                  </a:cubicBezTo>
                  <a:cubicBezTo>
                    <a:pt x="3530" y="12515"/>
                    <a:pt x="3538" y="12592"/>
                    <a:pt x="3536" y="12664"/>
                  </a:cubicBezTo>
                  <a:lnTo>
                    <a:pt x="3536" y="12766"/>
                  </a:lnTo>
                  <a:cubicBezTo>
                    <a:pt x="3538" y="12804"/>
                    <a:pt x="3544" y="12843"/>
                    <a:pt x="3552" y="12881"/>
                  </a:cubicBezTo>
                  <a:cubicBezTo>
                    <a:pt x="3566" y="12934"/>
                    <a:pt x="3591" y="12983"/>
                    <a:pt x="3626" y="13022"/>
                  </a:cubicBezTo>
                  <a:cubicBezTo>
                    <a:pt x="3665" y="13068"/>
                    <a:pt x="3706" y="13096"/>
                    <a:pt x="3750" y="13107"/>
                  </a:cubicBezTo>
                  <a:lnTo>
                    <a:pt x="3753" y="13107"/>
                  </a:lnTo>
                  <a:cubicBezTo>
                    <a:pt x="3772" y="13111"/>
                    <a:pt x="3789" y="13113"/>
                    <a:pt x="3805" y="13113"/>
                  </a:cubicBezTo>
                  <a:cubicBezTo>
                    <a:pt x="3829" y="13113"/>
                    <a:pt x="3852" y="13109"/>
                    <a:pt x="3877" y="13104"/>
                  </a:cubicBezTo>
                  <a:lnTo>
                    <a:pt x="3918" y="13096"/>
                  </a:lnTo>
                  <a:cubicBezTo>
                    <a:pt x="3951" y="13102"/>
                    <a:pt x="3979" y="13104"/>
                    <a:pt x="4001" y="13110"/>
                  </a:cubicBezTo>
                  <a:cubicBezTo>
                    <a:pt x="4015" y="13113"/>
                    <a:pt x="4028" y="13115"/>
                    <a:pt x="4042" y="13118"/>
                  </a:cubicBezTo>
                  <a:lnTo>
                    <a:pt x="4075" y="13126"/>
                  </a:lnTo>
                  <a:lnTo>
                    <a:pt x="4111" y="13132"/>
                  </a:lnTo>
                  <a:cubicBezTo>
                    <a:pt x="4118" y="13133"/>
                    <a:pt x="4125" y="13133"/>
                    <a:pt x="4132" y="13133"/>
                  </a:cubicBezTo>
                  <a:cubicBezTo>
                    <a:pt x="4146" y="13133"/>
                    <a:pt x="4158" y="13132"/>
                    <a:pt x="4169" y="13132"/>
                  </a:cubicBezTo>
                  <a:cubicBezTo>
                    <a:pt x="4194" y="13126"/>
                    <a:pt x="4221" y="13126"/>
                    <a:pt x="4246" y="13124"/>
                  </a:cubicBezTo>
                  <a:cubicBezTo>
                    <a:pt x="4279" y="13121"/>
                    <a:pt x="4309" y="13118"/>
                    <a:pt x="4342" y="13115"/>
                  </a:cubicBezTo>
                  <a:cubicBezTo>
                    <a:pt x="4378" y="13110"/>
                    <a:pt x="4417" y="13102"/>
                    <a:pt x="4452" y="13093"/>
                  </a:cubicBezTo>
                  <a:cubicBezTo>
                    <a:pt x="4466" y="13085"/>
                    <a:pt x="4480" y="13077"/>
                    <a:pt x="4491" y="13071"/>
                  </a:cubicBezTo>
                  <a:cubicBezTo>
                    <a:pt x="4540" y="13041"/>
                    <a:pt x="4593" y="13013"/>
                    <a:pt x="4642" y="12989"/>
                  </a:cubicBezTo>
                  <a:cubicBezTo>
                    <a:pt x="4673" y="12972"/>
                    <a:pt x="4700" y="12956"/>
                    <a:pt x="4730" y="12942"/>
                  </a:cubicBezTo>
                  <a:cubicBezTo>
                    <a:pt x="4761" y="12928"/>
                    <a:pt x="4791" y="12914"/>
                    <a:pt x="4821" y="12898"/>
                  </a:cubicBezTo>
                  <a:cubicBezTo>
                    <a:pt x="4854" y="12881"/>
                    <a:pt x="4885" y="12859"/>
                    <a:pt x="4920" y="12843"/>
                  </a:cubicBezTo>
                  <a:cubicBezTo>
                    <a:pt x="4945" y="12829"/>
                    <a:pt x="4973" y="12815"/>
                    <a:pt x="5000" y="12804"/>
                  </a:cubicBezTo>
                  <a:cubicBezTo>
                    <a:pt x="5039" y="12788"/>
                    <a:pt x="5077" y="12768"/>
                    <a:pt x="5113" y="12746"/>
                  </a:cubicBezTo>
                  <a:cubicBezTo>
                    <a:pt x="5152" y="12727"/>
                    <a:pt x="5193" y="12705"/>
                    <a:pt x="5229" y="12680"/>
                  </a:cubicBezTo>
                  <a:cubicBezTo>
                    <a:pt x="5273" y="12653"/>
                    <a:pt x="5314" y="12620"/>
                    <a:pt x="5358" y="12595"/>
                  </a:cubicBezTo>
                  <a:cubicBezTo>
                    <a:pt x="5386" y="12576"/>
                    <a:pt x="5411" y="12562"/>
                    <a:pt x="5441" y="12545"/>
                  </a:cubicBezTo>
                  <a:cubicBezTo>
                    <a:pt x="5485" y="12523"/>
                    <a:pt x="5532" y="12501"/>
                    <a:pt x="5576" y="12482"/>
                  </a:cubicBezTo>
                  <a:cubicBezTo>
                    <a:pt x="5592" y="12476"/>
                    <a:pt x="5605" y="12472"/>
                    <a:pt x="5619" y="12472"/>
                  </a:cubicBezTo>
                  <a:cubicBezTo>
                    <a:pt x="5624" y="12472"/>
                    <a:pt x="5630" y="12472"/>
                    <a:pt x="5636" y="12474"/>
                  </a:cubicBezTo>
                  <a:lnTo>
                    <a:pt x="5645" y="12474"/>
                  </a:lnTo>
                  <a:cubicBezTo>
                    <a:pt x="5686" y="12449"/>
                    <a:pt x="5727" y="12419"/>
                    <a:pt x="5771" y="12391"/>
                  </a:cubicBezTo>
                  <a:lnTo>
                    <a:pt x="5857" y="12331"/>
                  </a:lnTo>
                  <a:cubicBezTo>
                    <a:pt x="5890" y="12309"/>
                    <a:pt x="5925" y="12284"/>
                    <a:pt x="5958" y="12259"/>
                  </a:cubicBezTo>
                  <a:lnTo>
                    <a:pt x="6137" y="12132"/>
                  </a:lnTo>
                  <a:cubicBezTo>
                    <a:pt x="6248" y="12053"/>
                    <a:pt x="6355" y="11970"/>
                    <a:pt x="6462" y="11887"/>
                  </a:cubicBezTo>
                  <a:cubicBezTo>
                    <a:pt x="6506" y="11854"/>
                    <a:pt x="6548" y="11818"/>
                    <a:pt x="6592" y="11783"/>
                  </a:cubicBezTo>
                  <a:lnTo>
                    <a:pt x="6718" y="11681"/>
                  </a:lnTo>
                  <a:lnTo>
                    <a:pt x="6779" y="11629"/>
                  </a:lnTo>
                  <a:lnTo>
                    <a:pt x="6839" y="11576"/>
                  </a:lnTo>
                  <a:lnTo>
                    <a:pt x="6911" y="11510"/>
                  </a:lnTo>
                  <a:cubicBezTo>
                    <a:pt x="6952" y="11474"/>
                    <a:pt x="6991" y="11430"/>
                    <a:pt x="7027" y="11389"/>
                  </a:cubicBezTo>
                  <a:lnTo>
                    <a:pt x="7049" y="11353"/>
                  </a:lnTo>
                  <a:lnTo>
                    <a:pt x="7051" y="11359"/>
                  </a:lnTo>
                  <a:cubicBezTo>
                    <a:pt x="7167" y="11265"/>
                    <a:pt x="7280" y="11169"/>
                    <a:pt x="7393" y="11070"/>
                  </a:cubicBezTo>
                  <a:cubicBezTo>
                    <a:pt x="7591" y="10896"/>
                    <a:pt x="7792" y="10709"/>
                    <a:pt x="8007" y="10491"/>
                  </a:cubicBezTo>
                  <a:lnTo>
                    <a:pt x="8037" y="10461"/>
                  </a:lnTo>
                  <a:cubicBezTo>
                    <a:pt x="8233" y="10257"/>
                    <a:pt x="8423" y="10048"/>
                    <a:pt x="8604" y="9833"/>
                  </a:cubicBezTo>
                  <a:lnTo>
                    <a:pt x="8643" y="9787"/>
                  </a:lnTo>
                  <a:cubicBezTo>
                    <a:pt x="8781" y="9624"/>
                    <a:pt x="8913" y="9453"/>
                    <a:pt x="9042" y="9283"/>
                  </a:cubicBezTo>
                  <a:cubicBezTo>
                    <a:pt x="9227" y="9032"/>
                    <a:pt x="9395" y="8787"/>
                    <a:pt x="9549" y="8542"/>
                  </a:cubicBezTo>
                  <a:cubicBezTo>
                    <a:pt x="9785" y="8165"/>
                    <a:pt x="10000" y="7774"/>
                    <a:pt x="10196" y="7372"/>
                  </a:cubicBezTo>
                  <a:cubicBezTo>
                    <a:pt x="10383" y="6984"/>
                    <a:pt x="10554" y="6560"/>
                    <a:pt x="10705" y="6119"/>
                  </a:cubicBezTo>
                  <a:lnTo>
                    <a:pt x="10716" y="6083"/>
                  </a:lnTo>
                  <a:cubicBezTo>
                    <a:pt x="10741" y="6012"/>
                    <a:pt x="10755" y="5965"/>
                    <a:pt x="10771" y="5918"/>
                  </a:cubicBezTo>
                  <a:lnTo>
                    <a:pt x="10779" y="5885"/>
                  </a:lnTo>
                  <a:cubicBezTo>
                    <a:pt x="10840" y="5698"/>
                    <a:pt x="10892" y="5516"/>
                    <a:pt x="10939" y="5337"/>
                  </a:cubicBezTo>
                  <a:cubicBezTo>
                    <a:pt x="10967" y="5230"/>
                    <a:pt x="10986" y="5147"/>
                    <a:pt x="11005" y="5065"/>
                  </a:cubicBezTo>
                  <a:cubicBezTo>
                    <a:pt x="11063" y="4828"/>
                    <a:pt x="11107" y="4599"/>
                    <a:pt x="11148" y="4368"/>
                  </a:cubicBezTo>
                  <a:cubicBezTo>
                    <a:pt x="11192" y="4101"/>
                    <a:pt x="11228" y="3831"/>
                    <a:pt x="11256" y="3559"/>
                  </a:cubicBezTo>
                  <a:lnTo>
                    <a:pt x="11258" y="3517"/>
                  </a:lnTo>
                  <a:cubicBezTo>
                    <a:pt x="11258" y="3517"/>
                    <a:pt x="11261" y="3484"/>
                    <a:pt x="11261" y="3484"/>
                  </a:cubicBezTo>
                  <a:cubicBezTo>
                    <a:pt x="11289" y="3192"/>
                    <a:pt x="11303" y="2890"/>
                    <a:pt x="11308" y="2565"/>
                  </a:cubicBezTo>
                  <a:lnTo>
                    <a:pt x="11305" y="2529"/>
                  </a:lnTo>
                  <a:lnTo>
                    <a:pt x="11308" y="2529"/>
                  </a:lnTo>
                  <a:lnTo>
                    <a:pt x="11308" y="2493"/>
                  </a:lnTo>
                  <a:lnTo>
                    <a:pt x="11308" y="2449"/>
                  </a:lnTo>
                  <a:lnTo>
                    <a:pt x="11305" y="2270"/>
                  </a:lnTo>
                  <a:cubicBezTo>
                    <a:pt x="11322" y="2245"/>
                    <a:pt x="11325" y="2207"/>
                    <a:pt x="11305" y="2176"/>
                  </a:cubicBezTo>
                  <a:cubicBezTo>
                    <a:pt x="11303" y="2154"/>
                    <a:pt x="11289" y="2130"/>
                    <a:pt x="11269" y="2116"/>
                  </a:cubicBezTo>
                  <a:cubicBezTo>
                    <a:pt x="11269" y="2116"/>
                    <a:pt x="11256" y="2097"/>
                    <a:pt x="11256" y="2097"/>
                  </a:cubicBezTo>
                  <a:lnTo>
                    <a:pt x="11253" y="2097"/>
                  </a:lnTo>
                  <a:cubicBezTo>
                    <a:pt x="11253" y="2097"/>
                    <a:pt x="11245" y="2083"/>
                    <a:pt x="11242" y="2080"/>
                  </a:cubicBezTo>
                  <a:cubicBezTo>
                    <a:pt x="11220" y="2020"/>
                    <a:pt x="11195" y="1973"/>
                    <a:pt x="11168" y="1926"/>
                  </a:cubicBezTo>
                  <a:cubicBezTo>
                    <a:pt x="11135" y="1876"/>
                    <a:pt x="11102" y="1827"/>
                    <a:pt x="11066" y="1777"/>
                  </a:cubicBezTo>
                  <a:lnTo>
                    <a:pt x="11038" y="1739"/>
                  </a:lnTo>
                  <a:lnTo>
                    <a:pt x="10969" y="1637"/>
                  </a:lnTo>
                  <a:lnTo>
                    <a:pt x="10901" y="1535"/>
                  </a:lnTo>
                  <a:lnTo>
                    <a:pt x="10779" y="1359"/>
                  </a:lnTo>
                  <a:cubicBezTo>
                    <a:pt x="10691" y="1235"/>
                    <a:pt x="10600" y="1108"/>
                    <a:pt x="10501" y="993"/>
                  </a:cubicBezTo>
                  <a:cubicBezTo>
                    <a:pt x="10452" y="932"/>
                    <a:pt x="10399" y="874"/>
                    <a:pt x="10347" y="819"/>
                  </a:cubicBezTo>
                  <a:cubicBezTo>
                    <a:pt x="10289" y="759"/>
                    <a:pt x="10232" y="701"/>
                    <a:pt x="10171" y="643"/>
                  </a:cubicBezTo>
                  <a:cubicBezTo>
                    <a:pt x="10050" y="530"/>
                    <a:pt x="9909" y="428"/>
                    <a:pt x="9758" y="340"/>
                  </a:cubicBezTo>
                  <a:cubicBezTo>
                    <a:pt x="9604" y="255"/>
                    <a:pt x="9430" y="197"/>
                    <a:pt x="9298" y="158"/>
                  </a:cubicBezTo>
                  <a:cubicBezTo>
                    <a:pt x="9221" y="134"/>
                    <a:pt x="9144" y="112"/>
                    <a:pt x="9067" y="92"/>
                  </a:cubicBezTo>
                  <a:lnTo>
                    <a:pt x="9004" y="76"/>
                  </a:lnTo>
                  <a:lnTo>
                    <a:pt x="8943" y="59"/>
                  </a:lnTo>
                  <a:lnTo>
                    <a:pt x="8907" y="51"/>
                  </a:lnTo>
                  <a:cubicBezTo>
                    <a:pt x="8882" y="45"/>
                    <a:pt x="8860" y="40"/>
                    <a:pt x="8836" y="34"/>
                  </a:cubicBezTo>
                  <a:cubicBezTo>
                    <a:pt x="8836" y="34"/>
                    <a:pt x="8811" y="32"/>
                    <a:pt x="8811" y="32"/>
                  </a:cubicBezTo>
                  <a:lnTo>
                    <a:pt x="8756" y="23"/>
                  </a:lnTo>
                  <a:lnTo>
                    <a:pt x="8648" y="7"/>
                  </a:lnTo>
                  <a:cubicBezTo>
                    <a:pt x="8610" y="3"/>
                    <a:pt x="8571" y="1"/>
                    <a:pt x="85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15" name="Google Shape;3415;p40"/>
          <p:cNvGrpSpPr/>
          <p:nvPr/>
        </p:nvGrpSpPr>
        <p:grpSpPr>
          <a:xfrm flipH="1">
            <a:off x="2745544" y="1474939"/>
            <a:ext cx="1059519" cy="1052861"/>
            <a:chOff x="3742820" y="4138567"/>
            <a:chExt cx="821715" cy="816551"/>
          </a:xfrm>
        </p:grpSpPr>
        <p:sp>
          <p:nvSpPr>
            <p:cNvPr id="3416" name="Google Shape;3416;p40"/>
            <p:cNvSpPr/>
            <p:nvPr/>
          </p:nvSpPr>
          <p:spPr>
            <a:xfrm>
              <a:off x="3742820" y="4138567"/>
              <a:ext cx="821715" cy="816551"/>
            </a:xfrm>
            <a:custGeom>
              <a:avLst/>
              <a:gdLst/>
              <a:ahLst/>
              <a:cxnLst/>
              <a:rect l="l" t="t" r="r" b="b"/>
              <a:pathLst>
                <a:path w="29279" h="29095" extrusionOk="0">
                  <a:moveTo>
                    <a:pt x="14719" y="1"/>
                  </a:moveTo>
                  <a:cubicBezTo>
                    <a:pt x="14331" y="1"/>
                    <a:pt x="13932" y="14"/>
                    <a:pt x="13494" y="45"/>
                  </a:cubicBezTo>
                  <a:cubicBezTo>
                    <a:pt x="11757" y="169"/>
                    <a:pt x="9959" y="653"/>
                    <a:pt x="8298" y="1446"/>
                  </a:cubicBezTo>
                  <a:cubicBezTo>
                    <a:pt x="6927" y="2099"/>
                    <a:pt x="5664" y="2980"/>
                    <a:pt x="4546" y="4059"/>
                  </a:cubicBezTo>
                  <a:cubicBezTo>
                    <a:pt x="4535" y="4067"/>
                    <a:pt x="4524" y="4075"/>
                    <a:pt x="4515" y="4087"/>
                  </a:cubicBezTo>
                  <a:cubicBezTo>
                    <a:pt x="4427" y="4172"/>
                    <a:pt x="4339" y="4263"/>
                    <a:pt x="4251" y="4351"/>
                  </a:cubicBezTo>
                  <a:cubicBezTo>
                    <a:pt x="4122" y="4483"/>
                    <a:pt x="3995" y="4615"/>
                    <a:pt x="3874" y="4753"/>
                  </a:cubicBezTo>
                  <a:cubicBezTo>
                    <a:pt x="3811" y="4822"/>
                    <a:pt x="3747" y="4890"/>
                    <a:pt x="3687" y="4962"/>
                  </a:cubicBezTo>
                  <a:cubicBezTo>
                    <a:pt x="3356" y="5342"/>
                    <a:pt x="3042" y="5736"/>
                    <a:pt x="2759" y="6135"/>
                  </a:cubicBezTo>
                  <a:cubicBezTo>
                    <a:pt x="2417" y="6611"/>
                    <a:pt x="2106" y="7121"/>
                    <a:pt x="1806" y="7685"/>
                  </a:cubicBezTo>
                  <a:cubicBezTo>
                    <a:pt x="1693" y="7892"/>
                    <a:pt x="1589" y="8098"/>
                    <a:pt x="1487" y="8310"/>
                  </a:cubicBezTo>
                  <a:lnTo>
                    <a:pt x="1470" y="8343"/>
                  </a:lnTo>
                  <a:lnTo>
                    <a:pt x="1457" y="8376"/>
                  </a:lnTo>
                  <a:cubicBezTo>
                    <a:pt x="686" y="9981"/>
                    <a:pt x="220" y="11820"/>
                    <a:pt x="107" y="13698"/>
                  </a:cubicBezTo>
                  <a:cubicBezTo>
                    <a:pt x="0" y="15469"/>
                    <a:pt x="240" y="17313"/>
                    <a:pt x="798" y="19037"/>
                  </a:cubicBezTo>
                  <a:cubicBezTo>
                    <a:pt x="1363" y="20769"/>
                    <a:pt x="2233" y="22363"/>
                    <a:pt x="3384" y="23778"/>
                  </a:cubicBezTo>
                  <a:cubicBezTo>
                    <a:pt x="4471" y="25116"/>
                    <a:pt x="5870" y="26295"/>
                    <a:pt x="7428" y="27184"/>
                  </a:cubicBezTo>
                  <a:cubicBezTo>
                    <a:pt x="9003" y="28084"/>
                    <a:pt x="10746" y="28679"/>
                    <a:pt x="12605" y="28951"/>
                  </a:cubicBezTo>
                  <a:cubicBezTo>
                    <a:pt x="13252" y="29045"/>
                    <a:pt x="13921" y="29095"/>
                    <a:pt x="14592" y="29095"/>
                  </a:cubicBezTo>
                  <a:cubicBezTo>
                    <a:pt x="15721" y="29095"/>
                    <a:pt x="16864" y="28960"/>
                    <a:pt x="17987" y="28695"/>
                  </a:cubicBezTo>
                  <a:cubicBezTo>
                    <a:pt x="18838" y="28497"/>
                    <a:pt x="19708" y="28205"/>
                    <a:pt x="20570" y="27825"/>
                  </a:cubicBezTo>
                  <a:cubicBezTo>
                    <a:pt x="21357" y="27478"/>
                    <a:pt x="22139" y="27035"/>
                    <a:pt x="22960" y="26471"/>
                  </a:cubicBezTo>
                  <a:cubicBezTo>
                    <a:pt x="24361" y="25510"/>
                    <a:pt x="25644" y="24213"/>
                    <a:pt x="26666" y="22721"/>
                  </a:cubicBezTo>
                  <a:cubicBezTo>
                    <a:pt x="27670" y="21248"/>
                    <a:pt x="28411" y="19543"/>
                    <a:pt x="28810" y="17787"/>
                  </a:cubicBezTo>
                  <a:cubicBezTo>
                    <a:pt x="29207" y="16050"/>
                    <a:pt x="29278" y="14246"/>
                    <a:pt x="29020" y="12429"/>
                  </a:cubicBezTo>
                  <a:cubicBezTo>
                    <a:pt x="28775" y="10697"/>
                    <a:pt x="28177" y="8954"/>
                    <a:pt x="27293" y="7382"/>
                  </a:cubicBezTo>
                  <a:cubicBezTo>
                    <a:pt x="26867" y="6625"/>
                    <a:pt x="26357" y="5887"/>
                    <a:pt x="25773" y="5188"/>
                  </a:cubicBezTo>
                  <a:cubicBezTo>
                    <a:pt x="25223" y="4527"/>
                    <a:pt x="24581" y="3897"/>
                    <a:pt x="23813" y="3263"/>
                  </a:cubicBezTo>
                  <a:cubicBezTo>
                    <a:pt x="22450" y="2137"/>
                    <a:pt x="20801" y="1245"/>
                    <a:pt x="19042" y="678"/>
                  </a:cubicBezTo>
                  <a:cubicBezTo>
                    <a:pt x="18205" y="408"/>
                    <a:pt x="17285" y="213"/>
                    <a:pt x="16305" y="91"/>
                  </a:cubicBezTo>
                  <a:cubicBezTo>
                    <a:pt x="15793" y="31"/>
                    <a:pt x="15259" y="1"/>
                    <a:pt x="147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40"/>
            <p:cNvSpPr/>
            <p:nvPr/>
          </p:nvSpPr>
          <p:spPr>
            <a:xfrm>
              <a:off x="3830973" y="4262139"/>
              <a:ext cx="630480" cy="37018"/>
            </a:xfrm>
            <a:custGeom>
              <a:avLst/>
              <a:gdLst/>
              <a:ahLst/>
              <a:cxnLst/>
              <a:rect l="l" t="t" r="r" b="b"/>
              <a:pathLst>
                <a:path w="22465" h="1319" extrusionOk="0">
                  <a:moveTo>
                    <a:pt x="17005" y="0"/>
                  </a:moveTo>
                  <a:cubicBezTo>
                    <a:pt x="16760" y="0"/>
                    <a:pt x="16512" y="3"/>
                    <a:pt x="16267" y="8"/>
                  </a:cubicBezTo>
                  <a:cubicBezTo>
                    <a:pt x="15909" y="17"/>
                    <a:pt x="15554" y="39"/>
                    <a:pt x="15196" y="50"/>
                  </a:cubicBezTo>
                  <a:cubicBezTo>
                    <a:pt x="14843" y="61"/>
                    <a:pt x="14491" y="69"/>
                    <a:pt x="14141" y="77"/>
                  </a:cubicBezTo>
                  <a:cubicBezTo>
                    <a:pt x="13450" y="96"/>
                    <a:pt x="12759" y="105"/>
                    <a:pt x="12068" y="127"/>
                  </a:cubicBezTo>
                  <a:cubicBezTo>
                    <a:pt x="11347" y="149"/>
                    <a:pt x="10628" y="176"/>
                    <a:pt x="9907" y="176"/>
                  </a:cubicBezTo>
                  <a:cubicBezTo>
                    <a:pt x="9180" y="179"/>
                    <a:pt x="8456" y="196"/>
                    <a:pt x="7732" y="226"/>
                  </a:cubicBezTo>
                  <a:cubicBezTo>
                    <a:pt x="7374" y="242"/>
                    <a:pt x="7019" y="264"/>
                    <a:pt x="6663" y="284"/>
                  </a:cubicBezTo>
                  <a:cubicBezTo>
                    <a:pt x="6328" y="300"/>
                    <a:pt x="5994" y="311"/>
                    <a:pt x="5658" y="331"/>
                  </a:cubicBezTo>
                  <a:cubicBezTo>
                    <a:pt x="4965" y="366"/>
                    <a:pt x="4268" y="421"/>
                    <a:pt x="3574" y="468"/>
                  </a:cubicBezTo>
                  <a:cubicBezTo>
                    <a:pt x="2869" y="515"/>
                    <a:pt x="2165" y="570"/>
                    <a:pt x="1460" y="606"/>
                  </a:cubicBezTo>
                  <a:cubicBezTo>
                    <a:pt x="1127" y="622"/>
                    <a:pt x="793" y="642"/>
                    <a:pt x="460" y="650"/>
                  </a:cubicBezTo>
                  <a:cubicBezTo>
                    <a:pt x="441" y="672"/>
                    <a:pt x="422" y="694"/>
                    <a:pt x="402" y="716"/>
                  </a:cubicBezTo>
                  <a:cubicBezTo>
                    <a:pt x="367" y="763"/>
                    <a:pt x="328" y="810"/>
                    <a:pt x="290" y="856"/>
                  </a:cubicBezTo>
                  <a:cubicBezTo>
                    <a:pt x="218" y="947"/>
                    <a:pt x="144" y="1035"/>
                    <a:pt x="72" y="1121"/>
                  </a:cubicBezTo>
                  <a:cubicBezTo>
                    <a:pt x="47" y="1151"/>
                    <a:pt x="25" y="1179"/>
                    <a:pt x="1" y="1206"/>
                  </a:cubicBezTo>
                  <a:cubicBezTo>
                    <a:pt x="64" y="1275"/>
                    <a:pt x="152" y="1319"/>
                    <a:pt x="251" y="1319"/>
                  </a:cubicBezTo>
                  <a:cubicBezTo>
                    <a:pt x="598" y="1316"/>
                    <a:pt x="942" y="1300"/>
                    <a:pt x="1289" y="1280"/>
                  </a:cubicBezTo>
                  <a:cubicBezTo>
                    <a:pt x="1641" y="1261"/>
                    <a:pt x="1991" y="1242"/>
                    <a:pt x="2344" y="1217"/>
                  </a:cubicBezTo>
                  <a:cubicBezTo>
                    <a:pt x="3032" y="1168"/>
                    <a:pt x="3723" y="1126"/>
                    <a:pt x="4411" y="1079"/>
                  </a:cubicBezTo>
                  <a:cubicBezTo>
                    <a:pt x="4769" y="1055"/>
                    <a:pt x="5124" y="1024"/>
                    <a:pt x="5480" y="1005"/>
                  </a:cubicBezTo>
                  <a:cubicBezTo>
                    <a:pt x="5818" y="986"/>
                    <a:pt x="6160" y="972"/>
                    <a:pt x="6498" y="956"/>
                  </a:cubicBezTo>
                  <a:cubicBezTo>
                    <a:pt x="7203" y="922"/>
                    <a:pt x="7905" y="878"/>
                    <a:pt x="8607" y="859"/>
                  </a:cubicBezTo>
                  <a:cubicBezTo>
                    <a:pt x="9331" y="843"/>
                    <a:pt x="10055" y="854"/>
                    <a:pt x="10780" y="834"/>
                  </a:cubicBezTo>
                  <a:cubicBezTo>
                    <a:pt x="11504" y="815"/>
                    <a:pt x="12231" y="788"/>
                    <a:pt x="12955" y="774"/>
                  </a:cubicBezTo>
                  <a:cubicBezTo>
                    <a:pt x="13649" y="760"/>
                    <a:pt x="14345" y="738"/>
                    <a:pt x="15039" y="721"/>
                  </a:cubicBezTo>
                  <a:cubicBezTo>
                    <a:pt x="15715" y="703"/>
                    <a:pt x="16390" y="661"/>
                    <a:pt x="17068" y="661"/>
                  </a:cubicBezTo>
                  <a:cubicBezTo>
                    <a:pt x="17089" y="661"/>
                    <a:pt x="17110" y="661"/>
                    <a:pt x="17131" y="661"/>
                  </a:cubicBezTo>
                  <a:cubicBezTo>
                    <a:pt x="17814" y="664"/>
                    <a:pt x="18497" y="672"/>
                    <a:pt x="19180" y="675"/>
                  </a:cubicBezTo>
                  <a:cubicBezTo>
                    <a:pt x="19521" y="675"/>
                    <a:pt x="19863" y="677"/>
                    <a:pt x="20204" y="694"/>
                  </a:cubicBezTo>
                  <a:cubicBezTo>
                    <a:pt x="20532" y="708"/>
                    <a:pt x="20859" y="744"/>
                    <a:pt x="21187" y="757"/>
                  </a:cubicBezTo>
                  <a:cubicBezTo>
                    <a:pt x="21460" y="768"/>
                    <a:pt x="21738" y="774"/>
                    <a:pt x="22010" y="799"/>
                  </a:cubicBezTo>
                  <a:cubicBezTo>
                    <a:pt x="22029" y="810"/>
                    <a:pt x="22049" y="815"/>
                    <a:pt x="22071" y="821"/>
                  </a:cubicBezTo>
                  <a:cubicBezTo>
                    <a:pt x="22097" y="828"/>
                    <a:pt x="22124" y="831"/>
                    <a:pt x="22151" y="831"/>
                  </a:cubicBezTo>
                  <a:cubicBezTo>
                    <a:pt x="22209" y="831"/>
                    <a:pt x="22268" y="815"/>
                    <a:pt x="22319" y="785"/>
                  </a:cubicBezTo>
                  <a:cubicBezTo>
                    <a:pt x="22387" y="744"/>
                    <a:pt x="22437" y="680"/>
                    <a:pt x="22465" y="609"/>
                  </a:cubicBezTo>
                  <a:cubicBezTo>
                    <a:pt x="22418" y="562"/>
                    <a:pt x="22376" y="512"/>
                    <a:pt x="22335" y="465"/>
                  </a:cubicBezTo>
                  <a:cubicBezTo>
                    <a:pt x="22261" y="377"/>
                    <a:pt x="22189" y="292"/>
                    <a:pt x="22112" y="207"/>
                  </a:cubicBezTo>
                  <a:cubicBezTo>
                    <a:pt x="22090" y="185"/>
                    <a:pt x="22068" y="163"/>
                    <a:pt x="22046" y="138"/>
                  </a:cubicBezTo>
                  <a:cubicBezTo>
                    <a:pt x="21972" y="130"/>
                    <a:pt x="21895" y="124"/>
                    <a:pt x="21820" y="121"/>
                  </a:cubicBezTo>
                  <a:cubicBezTo>
                    <a:pt x="21661" y="113"/>
                    <a:pt x="21504" y="105"/>
                    <a:pt x="21347" y="96"/>
                  </a:cubicBezTo>
                  <a:cubicBezTo>
                    <a:pt x="21025" y="85"/>
                    <a:pt x="20702" y="63"/>
                    <a:pt x="20380" y="39"/>
                  </a:cubicBezTo>
                  <a:cubicBezTo>
                    <a:pt x="20031" y="14"/>
                    <a:pt x="19681" y="14"/>
                    <a:pt x="19331" y="11"/>
                  </a:cubicBezTo>
                  <a:cubicBezTo>
                    <a:pt x="19004" y="8"/>
                    <a:pt x="18673" y="8"/>
                    <a:pt x="18346" y="8"/>
                  </a:cubicBezTo>
                  <a:cubicBezTo>
                    <a:pt x="17897" y="6"/>
                    <a:pt x="17451" y="0"/>
                    <a:pt x="17005" y="0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40"/>
            <p:cNvSpPr/>
            <p:nvPr/>
          </p:nvSpPr>
          <p:spPr>
            <a:xfrm>
              <a:off x="3750454" y="4409343"/>
              <a:ext cx="802491" cy="70443"/>
            </a:xfrm>
            <a:custGeom>
              <a:avLst/>
              <a:gdLst/>
              <a:ahLst/>
              <a:cxnLst/>
              <a:rect l="l" t="t" r="r" b="b"/>
              <a:pathLst>
                <a:path w="28594" h="2510" extrusionOk="0">
                  <a:moveTo>
                    <a:pt x="17517" y="0"/>
                  </a:moveTo>
                  <a:cubicBezTo>
                    <a:pt x="16672" y="0"/>
                    <a:pt x="15829" y="19"/>
                    <a:pt x="14984" y="44"/>
                  </a:cubicBezTo>
                  <a:cubicBezTo>
                    <a:pt x="14720" y="51"/>
                    <a:pt x="14456" y="54"/>
                    <a:pt x="14192" y="54"/>
                  </a:cubicBezTo>
                  <a:cubicBezTo>
                    <a:pt x="13859" y="54"/>
                    <a:pt x="13526" y="50"/>
                    <a:pt x="13194" y="47"/>
                  </a:cubicBezTo>
                  <a:cubicBezTo>
                    <a:pt x="12845" y="41"/>
                    <a:pt x="12497" y="36"/>
                    <a:pt x="12150" y="36"/>
                  </a:cubicBezTo>
                  <a:cubicBezTo>
                    <a:pt x="12015" y="36"/>
                    <a:pt x="11881" y="37"/>
                    <a:pt x="11746" y="39"/>
                  </a:cubicBezTo>
                  <a:cubicBezTo>
                    <a:pt x="11206" y="47"/>
                    <a:pt x="10667" y="80"/>
                    <a:pt x="10127" y="97"/>
                  </a:cubicBezTo>
                  <a:cubicBezTo>
                    <a:pt x="9933" y="104"/>
                    <a:pt x="9738" y="106"/>
                    <a:pt x="9543" y="106"/>
                  </a:cubicBezTo>
                  <a:cubicBezTo>
                    <a:pt x="9230" y="106"/>
                    <a:pt x="8916" y="100"/>
                    <a:pt x="8602" y="97"/>
                  </a:cubicBezTo>
                  <a:cubicBezTo>
                    <a:pt x="8559" y="96"/>
                    <a:pt x="8516" y="96"/>
                    <a:pt x="8473" y="96"/>
                  </a:cubicBezTo>
                  <a:cubicBezTo>
                    <a:pt x="7407" y="96"/>
                    <a:pt x="6348" y="192"/>
                    <a:pt x="5284" y="237"/>
                  </a:cubicBezTo>
                  <a:cubicBezTo>
                    <a:pt x="5085" y="247"/>
                    <a:pt x="4887" y="250"/>
                    <a:pt x="4689" y="250"/>
                  </a:cubicBezTo>
                  <a:cubicBezTo>
                    <a:pt x="4568" y="250"/>
                    <a:pt x="4448" y="249"/>
                    <a:pt x="4329" y="248"/>
                  </a:cubicBezTo>
                  <a:cubicBezTo>
                    <a:pt x="4214" y="248"/>
                    <a:pt x="4100" y="247"/>
                    <a:pt x="3986" y="247"/>
                  </a:cubicBezTo>
                  <a:cubicBezTo>
                    <a:pt x="3872" y="247"/>
                    <a:pt x="3759" y="248"/>
                    <a:pt x="3646" y="251"/>
                  </a:cubicBezTo>
                  <a:cubicBezTo>
                    <a:pt x="3115" y="259"/>
                    <a:pt x="2583" y="281"/>
                    <a:pt x="2055" y="309"/>
                  </a:cubicBezTo>
                  <a:cubicBezTo>
                    <a:pt x="1542" y="336"/>
                    <a:pt x="1036" y="350"/>
                    <a:pt x="526" y="353"/>
                  </a:cubicBezTo>
                  <a:cubicBezTo>
                    <a:pt x="515" y="383"/>
                    <a:pt x="502" y="416"/>
                    <a:pt x="493" y="449"/>
                  </a:cubicBezTo>
                  <a:cubicBezTo>
                    <a:pt x="480" y="493"/>
                    <a:pt x="466" y="540"/>
                    <a:pt x="452" y="584"/>
                  </a:cubicBezTo>
                  <a:cubicBezTo>
                    <a:pt x="438" y="631"/>
                    <a:pt x="419" y="675"/>
                    <a:pt x="408" y="722"/>
                  </a:cubicBezTo>
                  <a:cubicBezTo>
                    <a:pt x="383" y="810"/>
                    <a:pt x="356" y="892"/>
                    <a:pt x="334" y="978"/>
                  </a:cubicBezTo>
                  <a:cubicBezTo>
                    <a:pt x="320" y="1030"/>
                    <a:pt x="306" y="1079"/>
                    <a:pt x="290" y="1129"/>
                  </a:cubicBezTo>
                  <a:cubicBezTo>
                    <a:pt x="279" y="1165"/>
                    <a:pt x="268" y="1201"/>
                    <a:pt x="257" y="1234"/>
                  </a:cubicBezTo>
                  <a:cubicBezTo>
                    <a:pt x="243" y="1305"/>
                    <a:pt x="229" y="1374"/>
                    <a:pt x="210" y="1446"/>
                  </a:cubicBezTo>
                  <a:cubicBezTo>
                    <a:pt x="191" y="1528"/>
                    <a:pt x="177" y="1614"/>
                    <a:pt x="160" y="1696"/>
                  </a:cubicBezTo>
                  <a:cubicBezTo>
                    <a:pt x="141" y="1795"/>
                    <a:pt x="113" y="1894"/>
                    <a:pt x="91" y="1994"/>
                  </a:cubicBezTo>
                  <a:cubicBezTo>
                    <a:pt x="69" y="2079"/>
                    <a:pt x="53" y="2164"/>
                    <a:pt x="36" y="2252"/>
                  </a:cubicBezTo>
                  <a:cubicBezTo>
                    <a:pt x="25" y="2327"/>
                    <a:pt x="17" y="2401"/>
                    <a:pt x="6" y="2475"/>
                  </a:cubicBezTo>
                  <a:cubicBezTo>
                    <a:pt x="3" y="2484"/>
                    <a:pt x="3" y="2495"/>
                    <a:pt x="1" y="2506"/>
                  </a:cubicBezTo>
                  <a:cubicBezTo>
                    <a:pt x="145" y="2508"/>
                    <a:pt x="289" y="2510"/>
                    <a:pt x="433" y="2510"/>
                  </a:cubicBezTo>
                  <a:cubicBezTo>
                    <a:pt x="1268" y="2510"/>
                    <a:pt x="2099" y="2467"/>
                    <a:pt x="2933" y="2431"/>
                  </a:cubicBezTo>
                  <a:cubicBezTo>
                    <a:pt x="4026" y="2384"/>
                    <a:pt x="5116" y="2426"/>
                    <a:pt x="6206" y="2354"/>
                  </a:cubicBezTo>
                  <a:cubicBezTo>
                    <a:pt x="6771" y="2316"/>
                    <a:pt x="7335" y="2283"/>
                    <a:pt x="7900" y="2266"/>
                  </a:cubicBezTo>
                  <a:cubicBezTo>
                    <a:pt x="8074" y="2261"/>
                    <a:pt x="8248" y="2259"/>
                    <a:pt x="8423" y="2259"/>
                  </a:cubicBezTo>
                  <a:cubicBezTo>
                    <a:pt x="8771" y="2259"/>
                    <a:pt x="9119" y="2266"/>
                    <a:pt x="9466" y="2266"/>
                  </a:cubicBezTo>
                  <a:cubicBezTo>
                    <a:pt x="9505" y="2266"/>
                    <a:pt x="9543" y="2266"/>
                    <a:pt x="9581" y="2266"/>
                  </a:cubicBezTo>
                  <a:cubicBezTo>
                    <a:pt x="10063" y="2266"/>
                    <a:pt x="10543" y="2251"/>
                    <a:pt x="11022" y="2233"/>
                  </a:cubicBezTo>
                  <a:cubicBezTo>
                    <a:pt x="11552" y="2215"/>
                    <a:pt x="12080" y="2200"/>
                    <a:pt x="12611" y="2200"/>
                  </a:cubicBezTo>
                  <a:cubicBezTo>
                    <a:pt x="12653" y="2200"/>
                    <a:pt x="12695" y="2200"/>
                    <a:pt x="12737" y="2200"/>
                  </a:cubicBezTo>
                  <a:cubicBezTo>
                    <a:pt x="13280" y="2206"/>
                    <a:pt x="13822" y="2217"/>
                    <a:pt x="14367" y="2217"/>
                  </a:cubicBezTo>
                  <a:cubicBezTo>
                    <a:pt x="14879" y="2214"/>
                    <a:pt x="15389" y="2195"/>
                    <a:pt x="15898" y="2178"/>
                  </a:cubicBezTo>
                  <a:cubicBezTo>
                    <a:pt x="16300" y="2166"/>
                    <a:pt x="16703" y="2162"/>
                    <a:pt x="17104" y="2162"/>
                  </a:cubicBezTo>
                  <a:cubicBezTo>
                    <a:pt x="17830" y="2162"/>
                    <a:pt x="18555" y="2175"/>
                    <a:pt x="19282" y="2181"/>
                  </a:cubicBezTo>
                  <a:cubicBezTo>
                    <a:pt x="19419" y="2182"/>
                    <a:pt x="19557" y="2183"/>
                    <a:pt x="19695" y="2183"/>
                  </a:cubicBezTo>
                  <a:cubicBezTo>
                    <a:pt x="19832" y="2183"/>
                    <a:pt x="19970" y="2182"/>
                    <a:pt x="20108" y="2181"/>
                  </a:cubicBezTo>
                  <a:cubicBezTo>
                    <a:pt x="20386" y="2178"/>
                    <a:pt x="20661" y="2178"/>
                    <a:pt x="20939" y="2178"/>
                  </a:cubicBezTo>
                  <a:cubicBezTo>
                    <a:pt x="21490" y="2184"/>
                    <a:pt x="22043" y="2211"/>
                    <a:pt x="22597" y="2228"/>
                  </a:cubicBezTo>
                  <a:cubicBezTo>
                    <a:pt x="23117" y="2244"/>
                    <a:pt x="23635" y="2261"/>
                    <a:pt x="24155" y="2280"/>
                  </a:cubicBezTo>
                  <a:cubicBezTo>
                    <a:pt x="24648" y="2296"/>
                    <a:pt x="25141" y="2329"/>
                    <a:pt x="25634" y="2343"/>
                  </a:cubicBezTo>
                  <a:cubicBezTo>
                    <a:pt x="25716" y="2346"/>
                    <a:pt x="25798" y="2347"/>
                    <a:pt x="25880" y="2347"/>
                  </a:cubicBezTo>
                  <a:cubicBezTo>
                    <a:pt x="26079" y="2347"/>
                    <a:pt x="26278" y="2341"/>
                    <a:pt x="26476" y="2335"/>
                  </a:cubicBezTo>
                  <a:cubicBezTo>
                    <a:pt x="26679" y="2331"/>
                    <a:pt x="26881" y="2326"/>
                    <a:pt x="27084" y="2326"/>
                  </a:cubicBezTo>
                  <a:cubicBezTo>
                    <a:pt x="27334" y="2326"/>
                    <a:pt x="27585" y="2334"/>
                    <a:pt x="27836" y="2360"/>
                  </a:cubicBezTo>
                  <a:cubicBezTo>
                    <a:pt x="27857" y="2362"/>
                    <a:pt x="27878" y="2363"/>
                    <a:pt x="27900" y="2363"/>
                  </a:cubicBezTo>
                  <a:cubicBezTo>
                    <a:pt x="28151" y="2363"/>
                    <a:pt x="28428" y="2205"/>
                    <a:pt x="28593" y="2038"/>
                  </a:cubicBezTo>
                  <a:cubicBezTo>
                    <a:pt x="28582" y="1966"/>
                    <a:pt x="28569" y="1897"/>
                    <a:pt x="28558" y="1826"/>
                  </a:cubicBezTo>
                  <a:cubicBezTo>
                    <a:pt x="28544" y="1735"/>
                    <a:pt x="28533" y="1644"/>
                    <a:pt x="28519" y="1553"/>
                  </a:cubicBezTo>
                  <a:cubicBezTo>
                    <a:pt x="28505" y="1465"/>
                    <a:pt x="28489" y="1374"/>
                    <a:pt x="28475" y="1283"/>
                  </a:cubicBezTo>
                  <a:cubicBezTo>
                    <a:pt x="28467" y="1258"/>
                    <a:pt x="28461" y="1231"/>
                    <a:pt x="28456" y="1203"/>
                  </a:cubicBezTo>
                  <a:cubicBezTo>
                    <a:pt x="28447" y="1179"/>
                    <a:pt x="28442" y="1157"/>
                    <a:pt x="28436" y="1132"/>
                  </a:cubicBezTo>
                  <a:lnTo>
                    <a:pt x="28436" y="1132"/>
                  </a:lnTo>
                  <a:cubicBezTo>
                    <a:pt x="28436" y="1140"/>
                    <a:pt x="28439" y="1146"/>
                    <a:pt x="28439" y="1154"/>
                  </a:cubicBezTo>
                  <a:cubicBezTo>
                    <a:pt x="28417" y="1074"/>
                    <a:pt x="28395" y="997"/>
                    <a:pt x="28370" y="917"/>
                  </a:cubicBezTo>
                  <a:cubicBezTo>
                    <a:pt x="28365" y="889"/>
                    <a:pt x="28354" y="862"/>
                    <a:pt x="28346" y="834"/>
                  </a:cubicBezTo>
                  <a:cubicBezTo>
                    <a:pt x="28340" y="812"/>
                    <a:pt x="28332" y="790"/>
                    <a:pt x="28326" y="771"/>
                  </a:cubicBezTo>
                  <a:cubicBezTo>
                    <a:pt x="28304" y="705"/>
                    <a:pt x="28288" y="642"/>
                    <a:pt x="28269" y="576"/>
                  </a:cubicBezTo>
                  <a:cubicBezTo>
                    <a:pt x="28246" y="523"/>
                    <a:pt x="28227" y="468"/>
                    <a:pt x="28208" y="416"/>
                  </a:cubicBezTo>
                  <a:cubicBezTo>
                    <a:pt x="28191" y="364"/>
                    <a:pt x="28172" y="311"/>
                    <a:pt x="28153" y="262"/>
                  </a:cubicBezTo>
                  <a:cubicBezTo>
                    <a:pt x="28043" y="229"/>
                    <a:pt x="27930" y="212"/>
                    <a:pt x="27806" y="198"/>
                  </a:cubicBezTo>
                  <a:cubicBezTo>
                    <a:pt x="27570" y="174"/>
                    <a:pt x="27337" y="167"/>
                    <a:pt x="27104" y="167"/>
                  </a:cubicBezTo>
                  <a:cubicBezTo>
                    <a:pt x="26831" y="167"/>
                    <a:pt x="26558" y="177"/>
                    <a:pt x="26281" y="185"/>
                  </a:cubicBezTo>
                  <a:cubicBezTo>
                    <a:pt x="26205" y="186"/>
                    <a:pt x="26130" y="187"/>
                    <a:pt x="26055" y="187"/>
                  </a:cubicBezTo>
                  <a:cubicBezTo>
                    <a:pt x="25651" y="187"/>
                    <a:pt x="25247" y="165"/>
                    <a:pt x="24843" y="146"/>
                  </a:cubicBezTo>
                  <a:cubicBezTo>
                    <a:pt x="23772" y="97"/>
                    <a:pt x="22701" y="72"/>
                    <a:pt x="21630" y="36"/>
                  </a:cubicBezTo>
                  <a:cubicBezTo>
                    <a:pt x="20513" y="0"/>
                    <a:pt x="19397" y="25"/>
                    <a:pt x="18280" y="6"/>
                  </a:cubicBezTo>
                  <a:cubicBezTo>
                    <a:pt x="18026" y="3"/>
                    <a:pt x="17770" y="0"/>
                    <a:pt x="17517" y="0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40"/>
            <p:cNvSpPr/>
            <p:nvPr/>
          </p:nvSpPr>
          <p:spPr>
            <a:xfrm>
              <a:off x="3751240" y="4592919"/>
              <a:ext cx="807739" cy="50742"/>
            </a:xfrm>
            <a:custGeom>
              <a:avLst/>
              <a:gdLst/>
              <a:ahLst/>
              <a:cxnLst/>
              <a:rect l="l" t="t" r="r" b="b"/>
              <a:pathLst>
                <a:path w="28781" h="1808" extrusionOk="0">
                  <a:moveTo>
                    <a:pt x="26732" y="1005"/>
                  </a:moveTo>
                  <a:cubicBezTo>
                    <a:pt x="26728" y="1005"/>
                    <a:pt x="26725" y="1006"/>
                    <a:pt x="26721" y="1006"/>
                  </a:cubicBezTo>
                  <a:lnTo>
                    <a:pt x="26721" y="1006"/>
                  </a:lnTo>
                  <a:cubicBezTo>
                    <a:pt x="26718" y="1006"/>
                    <a:pt x="26715" y="1006"/>
                    <a:pt x="26712" y="1006"/>
                  </a:cubicBezTo>
                  <a:cubicBezTo>
                    <a:pt x="26718" y="1006"/>
                    <a:pt x="26725" y="1006"/>
                    <a:pt x="26732" y="1005"/>
                  </a:cubicBezTo>
                  <a:close/>
                  <a:moveTo>
                    <a:pt x="24502" y="1"/>
                  </a:moveTo>
                  <a:cubicBezTo>
                    <a:pt x="24455" y="1"/>
                    <a:pt x="24408" y="4"/>
                    <a:pt x="24361" y="4"/>
                  </a:cubicBezTo>
                  <a:cubicBezTo>
                    <a:pt x="23656" y="12"/>
                    <a:pt x="22954" y="53"/>
                    <a:pt x="22249" y="73"/>
                  </a:cubicBezTo>
                  <a:cubicBezTo>
                    <a:pt x="21611" y="81"/>
                    <a:pt x="20972" y="86"/>
                    <a:pt x="20333" y="100"/>
                  </a:cubicBezTo>
                  <a:cubicBezTo>
                    <a:pt x="19716" y="114"/>
                    <a:pt x="19097" y="147"/>
                    <a:pt x="18480" y="163"/>
                  </a:cubicBezTo>
                  <a:cubicBezTo>
                    <a:pt x="17858" y="174"/>
                    <a:pt x="17238" y="194"/>
                    <a:pt x="16616" y="205"/>
                  </a:cubicBezTo>
                  <a:cubicBezTo>
                    <a:pt x="15669" y="218"/>
                    <a:pt x="14722" y="246"/>
                    <a:pt x="13778" y="265"/>
                  </a:cubicBezTo>
                  <a:cubicBezTo>
                    <a:pt x="12718" y="285"/>
                    <a:pt x="11658" y="326"/>
                    <a:pt x="10597" y="370"/>
                  </a:cubicBezTo>
                  <a:cubicBezTo>
                    <a:pt x="10308" y="381"/>
                    <a:pt x="10022" y="392"/>
                    <a:pt x="9733" y="403"/>
                  </a:cubicBezTo>
                  <a:cubicBezTo>
                    <a:pt x="9609" y="408"/>
                    <a:pt x="9485" y="411"/>
                    <a:pt x="9361" y="414"/>
                  </a:cubicBezTo>
                  <a:cubicBezTo>
                    <a:pt x="9345" y="412"/>
                    <a:pt x="9330" y="411"/>
                    <a:pt x="9314" y="411"/>
                  </a:cubicBezTo>
                  <a:cubicBezTo>
                    <a:pt x="9288" y="411"/>
                    <a:pt x="9263" y="413"/>
                    <a:pt x="9237" y="417"/>
                  </a:cubicBezTo>
                  <a:lnTo>
                    <a:pt x="9210" y="417"/>
                  </a:lnTo>
                  <a:cubicBezTo>
                    <a:pt x="9113" y="417"/>
                    <a:pt x="9017" y="419"/>
                    <a:pt x="8918" y="422"/>
                  </a:cubicBezTo>
                  <a:cubicBezTo>
                    <a:pt x="8904" y="420"/>
                    <a:pt x="8890" y="419"/>
                    <a:pt x="8876" y="419"/>
                  </a:cubicBezTo>
                  <a:cubicBezTo>
                    <a:pt x="8854" y="419"/>
                    <a:pt x="8831" y="422"/>
                    <a:pt x="8811" y="425"/>
                  </a:cubicBezTo>
                  <a:lnTo>
                    <a:pt x="8767" y="425"/>
                  </a:lnTo>
                  <a:cubicBezTo>
                    <a:pt x="8687" y="425"/>
                    <a:pt x="8607" y="428"/>
                    <a:pt x="8530" y="430"/>
                  </a:cubicBezTo>
                  <a:cubicBezTo>
                    <a:pt x="8403" y="433"/>
                    <a:pt x="8271" y="436"/>
                    <a:pt x="8144" y="439"/>
                  </a:cubicBezTo>
                  <a:cubicBezTo>
                    <a:pt x="7883" y="444"/>
                    <a:pt x="7624" y="452"/>
                    <a:pt x="7365" y="461"/>
                  </a:cubicBezTo>
                  <a:cubicBezTo>
                    <a:pt x="6814" y="477"/>
                    <a:pt x="6267" y="494"/>
                    <a:pt x="5716" y="527"/>
                  </a:cubicBezTo>
                  <a:cubicBezTo>
                    <a:pt x="5171" y="560"/>
                    <a:pt x="4628" y="585"/>
                    <a:pt x="4083" y="598"/>
                  </a:cubicBezTo>
                  <a:cubicBezTo>
                    <a:pt x="3544" y="612"/>
                    <a:pt x="3007" y="631"/>
                    <a:pt x="2470" y="659"/>
                  </a:cubicBezTo>
                  <a:cubicBezTo>
                    <a:pt x="1999" y="684"/>
                    <a:pt x="1525" y="711"/>
                    <a:pt x="1055" y="744"/>
                  </a:cubicBezTo>
                  <a:cubicBezTo>
                    <a:pt x="702" y="769"/>
                    <a:pt x="350" y="802"/>
                    <a:pt x="0" y="824"/>
                  </a:cubicBezTo>
                  <a:cubicBezTo>
                    <a:pt x="6" y="877"/>
                    <a:pt x="14" y="929"/>
                    <a:pt x="22" y="981"/>
                  </a:cubicBezTo>
                  <a:cubicBezTo>
                    <a:pt x="41" y="1097"/>
                    <a:pt x="66" y="1212"/>
                    <a:pt x="91" y="1328"/>
                  </a:cubicBezTo>
                  <a:cubicBezTo>
                    <a:pt x="119" y="1446"/>
                    <a:pt x="141" y="1565"/>
                    <a:pt x="165" y="1683"/>
                  </a:cubicBezTo>
                  <a:cubicBezTo>
                    <a:pt x="176" y="1725"/>
                    <a:pt x="185" y="1766"/>
                    <a:pt x="196" y="1807"/>
                  </a:cubicBezTo>
                  <a:cubicBezTo>
                    <a:pt x="548" y="1785"/>
                    <a:pt x="900" y="1752"/>
                    <a:pt x="1253" y="1727"/>
                  </a:cubicBezTo>
                  <a:cubicBezTo>
                    <a:pt x="1784" y="1691"/>
                    <a:pt x="2316" y="1661"/>
                    <a:pt x="2847" y="1634"/>
                  </a:cubicBezTo>
                  <a:cubicBezTo>
                    <a:pt x="3389" y="1609"/>
                    <a:pt x="3935" y="1595"/>
                    <a:pt x="4477" y="1581"/>
                  </a:cubicBezTo>
                  <a:cubicBezTo>
                    <a:pt x="5006" y="1568"/>
                    <a:pt x="5531" y="1532"/>
                    <a:pt x="6057" y="1504"/>
                  </a:cubicBezTo>
                  <a:cubicBezTo>
                    <a:pt x="6591" y="1477"/>
                    <a:pt x="7126" y="1457"/>
                    <a:pt x="7660" y="1441"/>
                  </a:cubicBezTo>
                  <a:cubicBezTo>
                    <a:pt x="7930" y="1433"/>
                    <a:pt x="8202" y="1427"/>
                    <a:pt x="8472" y="1422"/>
                  </a:cubicBezTo>
                  <a:cubicBezTo>
                    <a:pt x="8596" y="1419"/>
                    <a:pt x="8720" y="1416"/>
                    <a:pt x="8841" y="1413"/>
                  </a:cubicBezTo>
                  <a:lnTo>
                    <a:pt x="8890" y="1413"/>
                  </a:lnTo>
                  <a:cubicBezTo>
                    <a:pt x="8946" y="1413"/>
                    <a:pt x="9003" y="1411"/>
                    <a:pt x="9058" y="1411"/>
                  </a:cubicBezTo>
                  <a:cubicBezTo>
                    <a:pt x="9124" y="1408"/>
                    <a:pt x="9188" y="1408"/>
                    <a:pt x="9254" y="1405"/>
                  </a:cubicBezTo>
                  <a:lnTo>
                    <a:pt x="9298" y="1405"/>
                  </a:lnTo>
                  <a:cubicBezTo>
                    <a:pt x="9312" y="1407"/>
                    <a:pt x="9325" y="1407"/>
                    <a:pt x="9339" y="1407"/>
                  </a:cubicBezTo>
                  <a:cubicBezTo>
                    <a:pt x="9353" y="1407"/>
                    <a:pt x="9367" y="1407"/>
                    <a:pt x="9381" y="1405"/>
                  </a:cubicBezTo>
                  <a:cubicBezTo>
                    <a:pt x="9895" y="1391"/>
                    <a:pt x="10410" y="1367"/>
                    <a:pt x="10922" y="1347"/>
                  </a:cubicBezTo>
                  <a:cubicBezTo>
                    <a:pt x="11743" y="1320"/>
                    <a:pt x="12566" y="1284"/>
                    <a:pt x="13387" y="1265"/>
                  </a:cubicBezTo>
                  <a:cubicBezTo>
                    <a:pt x="14058" y="1251"/>
                    <a:pt x="14730" y="1232"/>
                    <a:pt x="15402" y="1215"/>
                  </a:cubicBezTo>
                  <a:lnTo>
                    <a:pt x="15366" y="1215"/>
                  </a:lnTo>
                  <a:cubicBezTo>
                    <a:pt x="15396" y="1215"/>
                    <a:pt x="15427" y="1212"/>
                    <a:pt x="15457" y="1212"/>
                  </a:cubicBezTo>
                  <a:cubicBezTo>
                    <a:pt x="15438" y="1212"/>
                    <a:pt x="15418" y="1215"/>
                    <a:pt x="15402" y="1215"/>
                  </a:cubicBezTo>
                  <a:cubicBezTo>
                    <a:pt x="15427" y="1215"/>
                    <a:pt x="15449" y="1212"/>
                    <a:pt x="15471" y="1212"/>
                  </a:cubicBezTo>
                  <a:cubicBezTo>
                    <a:pt x="16341" y="1199"/>
                    <a:pt x="17208" y="1179"/>
                    <a:pt x="18078" y="1160"/>
                  </a:cubicBezTo>
                  <a:cubicBezTo>
                    <a:pt x="18516" y="1152"/>
                    <a:pt x="18956" y="1146"/>
                    <a:pt x="19397" y="1127"/>
                  </a:cubicBezTo>
                  <a:cubicBezTo>
                    <a:pt x="19796" y="1111"/>
                    <a:pt x="20195" y="1097"/>
                    <a:pt x="20595" y="1086"/>
                  </a:cubicBezTo>
                  <a:lnTo>
                    <a:pt x="20597" y="1086"/>
                  </a:lnTo>
                  <a:cubicBezTo>
                    <a:pt x="20622" y="1083"/>
                    <a:pt x="20647" y="1083"/>
                    <a:pt x="20672" y="1083"/>
                  </a:cubicBezTo>
                  <a:cubicBezTo>
                    <a:pt x="20650" y="1083"/>
                    <a:pt x="20625" y="1083"/>
                    <a:pt x="20600" y="1086"/>
                  </a:cubicBezTo>
                  <a:cubicBezTo>
                    <a:pt x="21195" y="1077"/>
                    <a:pt x="21787" y="1075"/>
                    <a:pt x="22379" y="1058"/>
                  </a:cubicBezTo>
                  <a:cubicBezTo>
                    <a:pt x="22976" y="1044"/>
                    <a:pt x="23571" y="1014"/>
                    <a:pt x="24168" y="998"/>
                  </a:cubicBezTo>
                  <a:cubicBezTo>
                    <a:pt x="24211" y="997"/>
                    <a:pt x="24253" y="997"/>
                    <a:pt x="24295" y="997"/>
                  </a:cubicBezTo>
                  <a:cubicBezTo>
                    <a:pt x="24651" y="997"/>
                    <a:pt x="25006" y="1007"/>
                    <a:pt x="25363" y="1017"/>
                  </a:cubicBezTo>
                  <a:cubicBezTo>
                    <a:pt x="25488" y="1020"/>
                    <a:pt x="25614" y="1021"/>
                    <a:pt x="25739" y="1021"/>
                  </a:cubicBezTo>
                  <a:cubicBezTo>
                    <a:pt x="26041" y="1021"/>
                    <a:pt x="26345" y="1014"/>
                    <a:pt x="26646" y="1006"/>
                  </a:cubicBezTo>
                  <a:cubicBezTo>
                    <a:pt x="26671" y="1006"/>
                    <a:pt x="26696" y="1006"/>
                    <a:pt x="26721" y="1006"/>
                  </a:cubicBezTo>
                  <a:lnTo>
                    <a:pt x="26721" y="1006"/>
                  </a:lnTo>
                  <a:cubicBezTo>
                    <a:pt x="26730" y="1005"/>
                    <a:pt x="26740" y="1003"/>
                    <a:pt x="26751" y="1003"/>
                  </a:cubicBezTo>
                  <a:cubicBezTo>
                    <a:pt x="26745" y="1004"/>
                    <a:pt x="26738" y="1005"/>
                    <a:pt x="26732" y="1005"/>
                  </a:cubicBezTo>
                  <a:lnTo>
                    <a:pt x="26732" y="1005"/>
                  </a:lnTo>
                  <a:cubicBezTo>
                    <a:pt x="26756" y="1005"/>
                    <a:pt x="26779" y="1005"/>
                    <a:pt x="26803" y="1005"/>
                  </a:cubicBezTo>
                  <a:cubicBezTo>
                    <a:pt x="27146" y="1005"/>
                    <a:pt x="27489" y="1013"/>
                    <a:pt x="27833" y="1022"/>
                  </a:cubicBezTo>
                  <a:cubicBezTo>
                    <a:pt x="28020" y="1028"/>
                    <a:pt x="28207" y="1031"/>
                    <a:pt x="28397" y="1036"/>
                  </a:cubicBezTo>
                  <a:lnTo>
                    <a:pt x="28642" y="1036"/>
                  </a:lnTo>
                  <a:cubicBezTo>
                    <a:pt x="28648" y="1003"/>
                    <a:pt x="28656" y="967"/>
                    <a:pt x="28665" y="934"/>
                  </a:cubicBezTo>
                  <a:cubicBezTo>
                    <a:pt x="28665" y="929"/>
                    <a:pt x="28665" y="923"/>
                    <a:pt x="28667" y="921"/>
                  </a:cubicBezTo>
                  <a:cubicBezTo>
                    <a:pt x="28687" y="794"/>
                    <a:pt x="28703" y="665"/>
                    <a:pt x="28722" y="538"/>
                  </a:cubicBezTo>
                  <a:cubicBezTo>
                    <a:pt x="28733" y="461"/>
                    <a:pt x="28742" y="386"/>
                    <a:pt x="28750" y="309"/>
                  </a:cubicBezTo>
                  <a:cubicBezTo>
                    <a:pt x="28758" y="238"/>
                    <a:pt x="28769" y="166"/>
                    <a:pt x="28775" y="92"/>
                  </a:cubicBezTo>
                  <a:cubicBezTo>
                    <a:pt x="28777" y="75"/>
                    <a:pt x="28777" y="62"/>
                    <a:pt x="28780" y="45"/>
                  </a:cubicBezTo>
                  <a:lnTo>
                    <a:pt x="28772" y="45"/>
                  </a:lnTo>
                  <a:cubicBezTo>
                    <a:pt x="28665" y="45"/>
                    <a:pt x="28554" y="45"/>
                    <a:pt x="28450" y="42"/>
                  </a:cubicBezTo>
                  <a:cubicBezTo>
                    <a:pt x="28218" y="37"/>
                    <a:pt x="27987" y="31"/>
                    <a:pt x="27756" y="26"/>
                  </a:cubicBezTo>
                  <a:cubicBezTo>
                    <a:pt x="27522" y="19"/>
                    <a:pt x="27287" y="16"/>
                    <a:pt x="27052" y="16"/>
                  </a:cubicBezTo>
                  <a:cubicBezTo>
                    <a:pt x="26818" y="16"/>
                    <a:pt x="26583" y="19"/>
                    <a:pt x="26349" y="23"/>
                  </a:cubicBezTo>
                  <a:lnTo>
                    <a:pt x="26321" y="23"/>
                  </a:lnTo>
                  <a:cubicBezTo>
                    <a:pt x="26308" y="23"/>
                    <a:pt x="26297" y="26"/>
                    <a:pt x="26283" y="26"/>
                  </a:cubicBezTo>
                  <a:cubicBezTo>
                    <a:pt x="26161" y="27"/>
                    <a:pt x="26038" y="28"/>
                    <a:pt x="25916" y="28"/>
                  </a:cubicBezTo>
                  <a:cubicBezTo>
                    <a:pt x="25742" y="28"/>
                    <a:pt x="25568" y="26"/>
                    <a:pt x="25394" y="23"/>
                  </a:cubicBezTo>
                  <a:cubicBezTo>
                    <a:pt x="25096" y="15"/>
                    <a:pt x="24799" y="1"/>
                    <a:pt x="24502" y="1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40"/>
            <p:cNvSpPr/>
            <p:nvPr/>
          </p:nvSpPr>
          <p:spPr>
            <a:xfrm>
              <a:off x="3761905" y="4644307"/>
              <a:ext cx="787167" cy="45718"/>
            </a:xfrm>
            <a:custGeom>
              <a:avLst/>
              <a:gdLst/>
              <a:ahLst/>
              <a:cxnLst/>
              <a:rect l="l" t="t" r="r" b="b"/>
              <a:pathLst>
                <a:path w="28048" h="1629" extrusionOk="0">
                  <a:moveTo>
                    <a:pt x="15995" y="95"/>
                  </a:moveTo>
                  <a:lnTo>
                    <a:pt x="15995" y="95"/>
                  </a:lnTo>
                  <a:cubicBezTo>
                    <a:pt x="15984" y="95"/>
                    <a:pt x="15973" y="95"/>
                    <a:pt x="15962" y="95"/>
                  </a:cubicBezTo>
                  <a:lnTo>
                    <a:pt x="15962" y="95"/>
                  </a:lnTo>
                  <a:cubicBezTo>
                    <a:pt x="15970" y="95"/>
                    <a:pt x="15979" y="95"/>
                    <a:pt x="15988" y="95"/>
                  </a:cubicBezTo>
                  <a:lnTo>
                    <a:pt x="15988" y="95"/>
                  </a:lnTo>
                  <a:cubicBezTo>
                    <a:pt x="15990" y="95"/>
                    <a:pt x="15993" y="95"/>
                    <a:pt x="15995" y="95"/>
                  </a:cubicBezTo>
                  <a:close/>
                  <a:moveTo>
                    <a:pt x="21162" y="1000"/>
                  </a:moveTo>
                  <a:lnTo>
                    <a:pt x="21162" y="1000"/>
                  </a:lnTo>
                  <a:cubicBezTo>
                    <a:pt x="21152" y="1000"/>
                    <a:pt x="21142" y="1000"/>
                    <a:pt x="21131" y="1000"/>
                  </a:cubicBezTo>
                  <a:cubicBezTo>
                    <a:pt x="21142" y="1000"/>
                    <a:pt x="21152" y="1000"/>
                    <a:pt x="21162" y="1000"/>
                  </a:cubicBezTo>
                  <a:close/>
                  <a:moveTo>
                    <a:pt x="8266" y="1267"/>
                  </a:moveTo>
                  <a:cubicBezTo>
                    <a:pt x="8254" y="1267"/>
                    <a:pt x="8243" y="1267"/>
                    <a:pt x="8230" y="1267"/>
                  </a:cubicBezTo>
                  <a:lnTo>
                    <a:pt x="8230" y="1267"/>
                  </a:lnTo>
                  <a:cubicBezTo>
                    <a:pt x="8242" y="1267"/>
                    <a:pt x="8254" y="1267"/>
                    <a:pt x="8266" y="1267"/>
                  </a:cubicBezTo>
                  <a:close/>
                  <a:moveTo>
                    <a:pt x="21858" y="1"/>
                  </a:moveTo>
                  <a:cubicBezTo>
                    <a:pt x="21346" y="1"/>
                    <a:pt x="20834" y="17"/>
                    <a:pt x="20319" y="28"/>
                  </a:cubicBezTo>
                  <a:cubicBezTo>
                    <a:pt x="20283" y="28"/>
                    <a:pt x="20245" y="31"/>
                    <a:pt x="20209" y="31"/>
                  </a:cubicBezTo>
                  <a:cubicBezTo>
                    <a:pt x="19546" y="37"/>
                    <a:pt x="18879" y="39"/>
                    <a:pt x="18213" y="42"/>
                  </a:cubicBezTo>
                  <a:cubicBezTo>
                    <a:pt x="17475" y="45"/>
                    <a:pt x="16734" y="77"/>
                    <a:pt x="15995" y="95"/>
                  </a:cubicBezTo>
                  <a:lnTo>
                    <a:pt x="15995" y="95"/>
                  </a:lnTo>
                  <a:cubicBezTo>
                    <a:pt x="15996" y="95"/>
                    <a:pt x="15998" y="95"/>
                    <a:pt x="15999" y="95"/>
                  </a:cubicBezTo>
                  <a:cubicBezTo>
                    <a:pt x="15996" y="95"/>
                    <a:pt x="15992" y="95"/>
                    <a:pt x="15988" y="95"/>
                  </a:cubicBezTo>
                  <a:lnTo>
                    <a:pt x="15988" y="95"/>
                  </a:lnTo>
                  <a:cubicBezTo>
                    <a:pt x="15971" y="95"/>
                    <a:pt x="15954" y="95"/>
                    <a:pt x="15937" y="96"/>
                  </a:cubicBezTo>
                  <a:lnTo>
                    <a:pt x="15937" y="96"/>
                  </a:lnTo>
                  <a:cubicBezTo>
                    <a:pt x="15945" y="96"/>
                    <a:pt x="15953" y="95"/>
                    <a:pt x="15962" y="95"/>
                  </a:cubicBezTo>
                  <a:lnTo>
                    <a:pt x="15962" y="95"/>
                  </a:lnTo>
                  <a:cubicBezTo>
                    <a:pt x="15085" y="109"/>
                    <a:pt x="14208" y="139"/>
                    <a:pt x="13331" y="163"/>
                  </a:cubicBezTo>
                  <a:cubicBezTo>
                    <a:pt x="12494" y="185"/>
                    <a:pt x="11660" y="224"/>
                    <a:pt x="10826" y="243"/>
                  </a:cubicBezTo>
                  <a:lnTo>
                    <a:pt x="10785" y="243"/>
                  </a:lnTo>
                  <a:cubicBezTo>
                    <a:pt x="10774" y="243"/>
                    <a:pt x="10765" y="246"/>
                    <a:pt x="10754" y="246"/>
                  </a:cubicBezTo>
                  <a:cubicBezTo>
                    <a:pt x="10760" y="246"/>
                    <a:pt x="10765" y="243"/>
                    <a:pt x="10771" y="243"/>
                  </a:cubicBezTo>
                  <a:lnTo>
                    <a:pt x="10771" y="243"/>
                  </a:lnTo>
                  <a:cubicBezTo>
                    <a:pt x="10763" y="243"/>
                    <a:pt x="10754" y="246"/>
                    <a:pt x="10746" y="246"/>
                  </a:cubicBezTo>
                  <a:lnTo>
                    <a:pt x="10743" y="246"/>
                  </a:lnTo>
                  <a:cubicBezTo>
                    <a:pt x="10248" y="254"/>
                    <a:pt x="9752" y="265"/>
                    <a:pt x="9257" y="268"/>
                  </a:cubicBezTo>
                  <a:cubicBezTo>
                    <a:pt x="8667" y="273"/>
                    <a:pt x="8078" y="279"/>
                    <a:pt x="7489" y="298"/>
                  </a:cubicBezTo>
                  <a:cubicBezTo>
                    <a:pt x="6974" y="315"/>
                    <a:pt x="6459" y="334"/>
                    <a:pt x="5942" y="353"/>
                  </a:cubicBezTo>
                  <a:cubicBezTo>
                    <a:pt x="5432" y="375"/>
                    <a:pt x="4923" y="406"/>
                    <a:pt x="4416" y="425"/>
                  </a:cubicBezTo>
                  <a:cubicBezTo>
                    <a:pt x="4001" y="439"/>
                    <a:pt x="3585" y="441"/>
                    <a:pt x="3172" y="461"/>
                  </a:cubicBezTo>
                  <a:cubicBezTo>
                    <a:pt x="2742" y="480"/>
                    <a:pt x="2316" y="507"/>
                    <a:pt x="1889" y="530"/>
                  </a:cubicBezTo>
                  <a:cubicBezTo>
                    <a:pt x="1465" y="552"/>
                    <a:pt x="1038" y="571"/>
                    <a:pt x="617" y="607"/>
                  </a:cubicBezTo>
                  <a:cubicBezTo>
                    <a:pt x="410" y="623"/>
                    <a:pt x="207" y="637"/>
                    <a:pt x="0" y="659"/>
                  </a:cubicBezTo>
                  <a:cubicBezTo>
                    <a:pt x="3" y="662"/>
                    <a:pt x="6" y="667"/>
                    <a:pt x="6" y="673"/>
                  </a:cubicBezTo>
                  <a:cubicBezTo>
                    <a:pt x="25" y="731"/>
                    <a:pt x="41" y="786"/>
                    <a:pt x="61" y="843"/>
                  </a:cubicBezTo>
                  <a:cubicBezTo>
                    <a:pt x="80" y="909"/>
                    <a:pt x="96" y="973"/>
                    <a:pt x="116" y="1039"/>
                  </a:cubicBezTo>
                  <a:cubicBezTo>
                    <a:pt x="135" y="1105"/>
                    <a:pt x="160" y="1174"/>
                    <a:pt x="179" y="1240"/>
                  </a:cubicBezTo>
                  <a:cubicBezTo>
                    <a:pt x="190" y="1276"/>
                    <a:pt x="201" y="1309"/>
                    <a:pt x="209" y="1344"/>
                  </a:cubicBezTo>
                  <a:cubicBezTo>
                    <a:pt x="212" y="1353"/>
                    <a:pt x="218" y="1358"/>
                    <a:pt x="220" y="1367"/>
                  </a:cubicBezTo>
                  <a:cubicBezTo>
                    <a:pt x="242" y="1427"/>
                    <a:pt x="270" y="1488"/>
                    <a:pt x="292" y="1551"/>
                  </a:cubicBezTo>
                  <a:cubicBezTo>
                    <a:pt x="292" y="1554"/>
                    <a:pt x="295" y="1554"/>
                    <a:pt x="295" y="1557"/>
                  </a:cubicBezTo>
                  <a:cubicBezTo>
                    <a:pt x="295" y="1559"/>
                    <a:pt x="297" y="1562"/>
                    <a:pt x="297" y="1565"/>
                  </a:cubicBezTo>
                  <a:cubicBezTo>
                    <a:pt x="306" y="1587"/>
                    <a:pt x="314" y="1609"/>
                    <a:pt x="322" y="1628"/>
                  </a:cubicBezTo>
                  <a:cubicBezTo>
                    <a:pt x="564" y="1609"/>
                    <a:pt x="807" y="1590"/>
                    <a:pt x="1052" y="1573"/>
                  </a:cubicBezTo>
                  <a:cubicBezTo>
                    <a:pt x="1586" y="1534"/>
                    <a:pt x="2123" y="1515"/>
                    <a:pt x="2660" y="1482"/>
                  </a:cubicBezTo>
                  <a:cubicBezTo>
                    <a:pt x="3180" y="1452"/>
                    <a:pt x="3700" y="1435"/>
                    <a:pt x="4221" y="1424"/>
                  </a:cubicBezTo>
                  <a:cubicBezTo>
                    <a:pt x="4727" y="1411"/>
                    <a:pt x="5231" y="1380"/>
                    <a:pt x="5738" y="1358"/>
                  </a:cubicBezTo>
                  <a:cubicBezTo>
                    <a:pt x="6561" y="1320"/>
                    <a:pt x="7387" y="1287"/>
                    <a:pt x="8213" y="1267"/>
                  </a:cubicBezTo>
                  <a:lnTo>
                    <a:pt x="8219" y="1267"/>
                  </a:lnTo>
                  <a:cubicBezTo>
                    <a:pt x="8223" y="1267"/>
                    <a:pt x="8226" y="1267"/>
                    <a:pt x="8230" y="1267"/>
                  </a:cubicBezTo>
                  <a:lnTo>
                    <a:pt x="8230" y="1267"/>
                  </a:lnTo>
                  <a:cubicBezTo>
                    <a:pt x="8230" y="1267"/>
                    <a:pt x="8230" y="1267"/>
                    <a:pt x="8230" y="1267"/>
                  </a:cubicBezTo>
                  <a:cubicBezTo>
                    <a:pt x="8245" y="1267"/>
                    <a:pt x="8260" y="1267"/>
                    <a:pt x="8275" y="1267"/>
                  </a:cubicBezTo>
                  <a:lnTo>
                    <a:pt x="8275" y="1267"/>
                  </a:lnTo>
                  <a:cubicBezTo>
                    <a:pt x="8272" y="1267"/>
                    <a:pt x="8269" y="1267"/>
                    <a:pt x="8266" y="1267"/>
                  </a:cubicBezTo>
                  <a:lnTo>
                    <a:pt x="8266" y="1267"/>
                  </a:lnTo>
                  <a:cubicBezTo>
                    <a:pt x="8281" y="1267"/>
                    <a:pt x="8296" y="1266"/>
                    <a:pt x="8312" y="1265"/>
                  </a:cubicBezTo>
                  <a:lnTo>
                    <a:pt x="8312" y="1265"/>
                  </a:lnTo>
                  <a:cubicBezTo>
                    <a:pt x="8300" y="1266"/>
                    <a:pt x="8287" y="1267"/>
                    <a:pt x="8275" y="1267"/>
                  </a:cubicBezTo>
                  <a:lnTo>
                    <a:pt x="8275" y="1267"/>
                  </a:lnTo>
                  <a:cubicBezTo>
                    <a:pt x="9364" y="1256"/>
                    <a:pt x="10453" y="1248"/>
                    <a:pt x="11545" y="1215"/>
                  </a:cubicBezTo>
                  <a:cubicBezTo>
                    <a:pt x="12059" y="1201"/>
                    <a:pt x="12577" y="1177"/>
                    <a:pt x="13095" y="1160"/>
                  </a:cubicBezTo>
                  <a:cubicBezTo>
                    <a:pt x="13612" y="1144"/>
                    <a:pt x="14130" y="1132"/>
                    <a:pt x="14648" y="1116"/>
                  </a:cubicBezTo>
                  <a:cubicBezTo>
                    <a:pt x="14994" y="1105"/>
                    <a:pt x="15339" y="1097"/>
                    <a:pt x="15686" y="1091"/>
                  </a:cubicBezTo>
                  <a:lnTo>
                    <a:pt x="15559" y="1091"/>
                  </a:lnTo>
                  <a:cubicBezTo>
                    <a:pt x="16255" y="1080"/>
                    <a:pt x="16952" y="1058"/>
                    <a:pt x="17649" y="1039"/>
                  </a:cubicBezTo>
                  <a:lnTo>
                    <a:pt x="17629" y="1039"/>
                  </a:lnTo>
                  <a:cubicBezTo>
                    <a:pt x="18196" y="1033"/>
                    <a:pt x="18764" y="1036"/>
                    <a:pt x="19334" y="1031"/>
                  </a:cubicBezTo>
                  <a:cubicBezTo>
                    <a:pt x="19915" y="1025"/>
                    <a:pt x="20495" y="1014"/>
                    <a:pt x="21074" y="1000"/>
                  </a:cubicBezTo>
                  <a:lnTo>
                    <a:pt x="21093" y="1000"/>
                  </a:lnTo>
                  <a:cubicBezTo>
                    <a:pt x="21123" y="1000"/>
                    <a:pt x="21154" y="1000"/>
                    <a:pt x="21184" y="998"/>
                  </a:cubicBezTo>
                  <a:lnTo>
                    <a:pt x="21184" y="998"/>
                  </a:lnTo>
                  <a:cubicBezTo>
                    <a:pt x="21177" y="999"/>
                    <a:pt x="21169" y="999"/>
                    <a:pt x="21162" y="1000"/>
                  </a:cubicBezTo>
                  <a:lnTo>
                    <a:pt x="21162" y="1000"/>
                  </a:lnTo>
                  <a:cubicBezTo>
                    <a:pt x="21378" y="996"/>
                    <a:pt x="21593" y="995"/>
                    <a:pt x="21809" y="995"/>
                  </a:cubicBezTo>
                  <a:cubicBezTo>
                    <a:pt x="22083" y="995"/>
                    <a:pt x="22357" y="997"/>
                    <a:pt x="22632" y="1000"/>
                  </a:cubicBezTo>
                  <a:cubicBezTo>
                    <a:pt x="23130" y="1006"/>
                    <a:pt x="23631" y="1000"/>
                    <a:pt x="24133" y="1009"/>
                  </a:cubicBezTo>
                  <a:cubicBezTo>
                    <a:pt x="24631" y="1020"/>
                    <a:pt x="25132" y="1053"/>
                    <a:pt x="25630" y="1055"/>
                  </a:cubicBezTo>
                  <a:lnTo>
                    <a:pt x="25969" y="1055"/>
                  </a:lnTo>
                  <a:cubicBezTo>
                    <a:pt x="26064" y="1055"/>
                    <a:pt x="26159" y="1054"/>
                    <a:pt x="26253" y="1054"/>
                  </a:cubicBezTo>
                  <a:cubicBezTo>
                    <a:pt x="26301" y="1054"/>
                    <a:pt x="26348" y="1054"/>
                    <a:pt x="26396" y="1055"/>
                  </a:cubicBezTo>
                  <a:cubicBezTo>
                    <a:pt x="26649" y="1058"/>
                    <a:pt x="26902" y="1075"/>
                    <a:pt x="27156" y="1086"/>
                  </a:cubicBezTo>
                  <a:cubicBezTo>
                    <a:pt x="27335" y="1094"/>
                    <a:pt x="27511" y="1099"/>
                    <a:pt x="27687" y="1102"/>
                  </a:cubicBezTo>
                  <a:lnTo>
                    <a:pt x="27767" y="1102"/>
                  </a:lnTo>
                  <a:cubicBezTo>
                    <a:pt x="27781" y="1064"/>
                    <a:pt x="27794" y="1022"/>
                    <a:pt x="27811" y="984"/>
                  </a:cubicBezTo>
                  <a:lnTo>
                    <a:pt x="27811" y="984"/>
                  </a:lnTo>
                  <a:cubicBezTo>
                    <a:pt x="27808" y="989"/>
                    <a:pt x="27805" y="995"/>
                    <a:pt x="27803" y="1003"/>
                  </a:cubicBezTo>
                  <a:cubicBezTo>
                    <a:pt x="27836" y="904"/>
                    <a:pt x="27866" y="805"/>
                    <a:pt x="27899" y="708"/>
                  </a:cubicBezTo>
                  <a:cubicBezTo>
                    <a:pt x="27907" y="681"/>
                    <a:pt x="27918" y="651"/>
                    <a:pt x="27927" y="623"/>
                  </a:cubicBezTo>
                  <a:cubicBezTo>
                    <a:pt x="27929" y="609"/>
                    <a:pt x="27935" y="596"/>
                    <a:pt x="27940" y="579"/>
                  </a:cubicBezTo>
                  <a:cubicBezTo>
                    <a:pt x="27943" y="568"/>
                    <a:pt x="27946" y="557"/>
                    <a:pt x="27949" y="546"/>
                  </a:cubicBezTo>
                  <a:cubicBezTo>
                    <a:pt x="27962" y="494"/>
                    <a:pt x="27979" y="441"/>
                    <a:pt x="27990" y="389"/>
                  </a:cubicBezTo>
                  <a:cubicBezTo>
                    <a:pt x="27993" y="375"/>
                    <a:pt x="27995" y="362"/>
                    <a:pt x="27998" y="348"/>
                  </a:cubicBezTo>
                  <a:lnTo>
                    <a:pt x="28001" y="337"/>
                  </a:lnTo>
                  <a:cubicBezTo>
                    <a:pt x="28009" y="295"/>
                    <a:pt x="28017" y="254"/>
                    <a:pt x="28026" y="213"/>
                  </a:cubicBezTo>
                  <a:cubicBezTo>
                    <a:pt x="28034" y="180"/>
                    <a:pt x="28042" y="144"/>
                    <a:pt x="28048" y="111"/>
                  </a:cubicBezTo>
                  <a:lnTo>
                    <a:pt x="28031" y="111"/>
                  </a:lnTo>
                  <a:cubicBezTo>
                    <a:pt x="28013" y="111"/>
                    <a:pt x="27995" y="111"/>
                    <a:pt x="27977" y="111"/>
                  </a:cubicBezTo>
                  <a:cubicBezTo>
                    <a:pt x="27503" y="111"/>
                    <a:pt x="27033" y="77"/>
                    <a:pt x="26561" y="64"/>
                  </a:cubicBezTo>
                  <a:cubicBezTo>
                    <a:pt x="26482" y="63"/>
                    <a:pt x="26405" y="62"/>
                    <a:pt x="26327" y="62"/>
                  </a:cubicBezTo>
                  <a:cubicBezTo>
                    <a:pt x="26249" y="62"/>
                    <a:pt x="26171" y="63"/>
                    <a:pt x="26093" y="64"/>
                  </a:cubicBezTo>
                  <a:lnTo>
                    <a:pt x="25823" y="64"/>
                  </a:lnTo>
                  <a:cubicBezTo>
                    <a:pt x="25564" y="61"/>
                    <a:pt x="25303" y="56"/>
                    <a:pt x="25044" y="45"/>
                  </a:cubicBezTo>
                  <a:cubicBezTo>
                    <a:pt x="24551" y="28"/>
                    <a:pt x="24058" y="17"/>
                    <a:pt x="23563" y="15"/>
                  </a:cubicBezTo>
                  <a:cubicBezTo>
                    <a:pt x="23042" y="12"/>
                    <a:pt x="22522" y="4"/>
                    <a:pt x="22002" y="1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40"/>
            <p:cNvSpPr/>
            <p:nvPr/>
          </p:nvSpPr>
          <p:spPr>
            <a:xfrm>
              <a:off x="4066105" y="4651127"/>
              <a:ext cx="196" cy="28"/>
            </a:xfrm>
            <a:custGeom>
              <a:avLst/>
              <a:gdLst/>
              <a:ahLst/>
              <a:cxnLst/>
              <a:rect l="l" t="t" r="r" b="b"/>
              <a:pathLst>
                <a:path w="7" h="1" extrusionOk="0">
                  <a:moveTo>
                    <a:pt x="1" y="0"/>
                  </a:moveTo>
                  <a:lnTo>
                    <a:pt x="6" y="0"/>
                  </a:lnTo>
                  <a:close/>
                </a:path>
              </a:pathLst>
            </a:custGeom>
            <a:solidFill>
              <a:srgbClr val="BB5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40"/>
            <p:cNvSpPr/>
            <p:nvPr/>
          </p:nvSpPr>
          <p:spPr>
            <a:xfrm>
              <a:off x="4064169" y="4651127"/>
              <a:ext cx="505" cy="84"/>
            </a:xfrm>
            <a:custGeom>
              <a:avLst/>
              <a:gdLst/>
              <a:ahLst/>
              <a:cxnLst/>
              <a:rect l="l" t="t" r="r" b="b"/>
              <a:pathLst>
                <a:path w="18" h="3" extrusionOk="0">
                  <a:moveTo>
                    <a:pt x="17" y="0"/>
                  </a:moveTo>
                  <a:cubicBezTo>
                    <a:pt x="12" y="0"/>
                    <a:pt x="6" y="0"/>
                    <a:pt x="1" y="3"/>
                  </a:cubicBezTo>
                  <a:lnTo>
                    <a:pt x="17" y="3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BB5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40"/>
            <p:cNvSpPr/>
            <p:nvPr/>
          </p:nvSpPr>
          <p:spPr>
            <a:xfrm>
              <a:off x="3824631" y="4761704"/>
              <a:ext cx="668200" cy="72885"/>
            </a:xfrm>
            <a:custGeom>
              <a:avLst/>
              <a:gdLst/>
              <a:ahLst/>
              <a:cxnLst/>
              <a:rect l="l" t="t" r="r" b="b"/>
              <a:pathLst>
                <a:path w="23809" h="2597" extrusionOk="0">
                  <a:moveTo>
                    <a:pt x="221" y="1294"/>
                  </a:moveTo>
                  <a:cubicBezTo>
                    <a:pt x="221" y="1294"/>
                    <a:pt x="224" y="1297"/>
                    <a:pt x="224" y="1300"/>
                  </a:cubicBezTo>
                  <a:lnTo>
                    <a:pt x="224" y="1297"/>
                  </a:lnTo>
                  <a:lnTo>
                    <a:pt x="221" y="1294"/>
                  </a:lnTo>
                  <a:close/>
                  <a:moveTo>
                    <a:pt x="22569" y="0"/>
                  </a:moveTo>
                  <a:cubicBezTo>
                    <a:pt x="22300" y="0"/>
                    <a:pt x="22030" y="19"/>
                    <a:pt x="21765" y="22"/>
                  </a:cubicBezTo>
                  <a:lnTo>
                    <a:pt x="21765" y="25"/>
                  </a:lnTo>
                  <a:cubicBezTo>
                    <a:pt x="21695" y="26"/>
                    <a:pt x="21625" y="27"/>
                    <a:pt x="21554" y="27"/>
                  </a:cubicBezTo>
                  <a:cubicBezTo>
                    <a:pt x="21132" y="27"/>
                    <a:pt x="20709" y="8"/>
                    <a:pt x="20287" y="8"/>
                  </a:cubicBezTo>
                  <a:cubicBezTo>
                    <a:pt x="19334" y="8"/>
                    <a:pt x="18382" y="14"/>
                    <a:pt x="17429" y="14"/>
                  </a:cubicBezTo>
                  <a:cubicBezTo>
                    <a:pt x="17382" y="14"/>
                    <a:pt x="17335" y="14"/>
                    <a:pt x="17287" y="14"/>
                  </a:cubicBezTo>
                  <a:cubicBezTo>
                    <a:pt x="15262" y="14"/>
                    <a:pt x="13241" y="71"/>
                    <a:pt x="11220" y="174"/>
                  </a:cubicBezTo>
                  <a:cubicBezTo>
                    <a:pt x="10739" y="198"/>
                    <a:pt x="10254" y="220"/>
                    <a:pt x="9769" y="242"/>
                  </a:cubicBezTo>
                  <a:cubicBezTo>
                    <a:pt x="8946" y="267"/>
                    <a:pt x="8123" y="281"/>
                    <a:pt x="7300" y="336"/>
                  </a:cubicBezTo>
                  <a:cubicBezTo>
                    <a:pt x="6551" y="386"/>
                    <a:pt x="5802" y="430"/>
                    <a:pt x="5053" y="460"/>
                  </a:cubicBezTo>
                  <a:cubicBezTo>
                    <a:pt x="4387" y="476"/>
                    <a:pt x="3718" y="474"/>
                    <a:pt x="3051" y="507"/>
                  </a:cubicBezTo>
                  <a:cubicBezTo>
                    <a:pt x="2459" y="534"/>
                    <a:pt x="1870" y="592"/>
                    <a:pt x="1278" y="620"/>
                  </a:cubicBezTo>
                  <a:cubicBezTo>
                    <a:pt x="1025" y="628"/>
                    <a:pt x="774" y="633"/>
                    <a:pt x="524" y="683"/>
                  </a:cubicBezTo>
                  <a:cubicBezTo>
                    <a:pt x="320" y="727"/>
                    <a:pt x="141" y="823"/>
                    <a:pt x="1" y="958"/>
                  </a:cubicBezTo>
                  <a:cubicBezTo>
                    <a:pt x="28" y="1002"/>
                    <a:pt x="56" y="1044"/>
                    <a:pt x="83" y="1088"/>
                  </a:cubicBezTo>
                  <a:cubicBezTo>
                    <a:pt x="127" y="1159"/>
                    <a:pt x="174" y="1231"/>
                    <a:pt x="224" y="1297"/>
                  </a:cubicBezTo>
                  <a:cubicBezTo>
                    <a:pt x="225" y="1298"/>
                    <a:pt x="227" y="1300"/>
                    <a:pt x="228" y="1302"/>
                  </a:cubicBezTo>
                  <a:lnTo>
                    <a:pt x="228" y="1302"/>
                  </a:lnTo>
                  <a:cubicBezTo>
                    <a:pt x="227" y="1301"/>
                    <a:pt x="225" y="1300"/>
                    <a:pt x="224" y="1300"/>
                  </a:cubicBezTo>
                  <a:lnTo>
                    <a:pt x="224" y="1300"/>
                  </a:lnTo>
                  <a:lnTo>
                    <a:pt x="229" y="1303"/>
                  </a:lnTo>
                  <a:lnTo>
                    <a:pt x="229" y="1303"/>
                  </a:lnTo>
                  <a:cubicBezTo>
                    <a:pt x="228" y="1303"/>
                    <a:pt x="228" y="1302"/>
                    <a:pt x="228" y="1302"/>
                  </a:cubicBezTo>
                  <a:lnTo>
                    <a:pt x="228" y="1302"/>
                  </a:lnTo>
                  <a:cubicBezTo>
                    <a:pt x="229" y="1303"/>
                    <a:pt x="229" y="1303"/>
                    <a:pt x="230" y="1304"/>
                  </a:cubicBezTo>
                  <a:lnTo>
                    <a:pt x="230" y="1304"/>
                  </a:lnTo>
                  <a:lnTo>
                    <a:pt x="229" y="1303"/>
                  </a:lnTo>
                  <a:lnTo>
                    <a:pt x="229" y="1303"/>
                  </a:lnTo>
                  <a:cubicBezTo>
                    <a:pt x="229" y="1304"/>
                    <a:pt x="230" y="1305"/>
                    <a:pt x="231" y="1305"/>
                  </a:cubicBezTo>
                  <a:lnTo>
                    <a:pt x="231" y="1305"/>
                  </a:lnTo>
                  <a:cubicBezTo>
                    <a:pt x="232" y="1306"/>
                    <a:pt x="233" y="1307"/>
                    <a:pt x="233" y="1308"/>
                  </a:cubicBezTo>
                  <a:lnTo>
                    <a:pt x="233" y="1308"/>
                  </a:lnTo>
                  <a:cubicBezTo>
                    <a:pt x="233" y="1308"/>
                    <a:pt x="232" y="1308"/>
                    <a:pt x="232" y="1308"/>
                  </a:cubicBezTo>
                  <a:lnTo>
                    <a:pt x="232" y="1308"/>
                  </a:lnTo>
                  <a:cubicBezTo>
                    <a:pt x="271" y="1355"/>
                    <a:pt x="312" y="1407"/>
                    <a:pt x="350" y="1457"/>
                  </a:cubicBezTo>
                  <a:cubicBezTo>
                    <a:pt x="350" y="1457"/>
                    <a:pt x="350" y="1457"/>
                    <a:pt x="350" y="1457"/>
                  </a:cubicBezTo>
                  <a:lnTo>
                    <a:pt x="350" y="1457"/>
                  </a:lnTo>
                  <a:cubicBezTo>
                    <a:pt x="350" y="1457"/>
                    <a:pt x="350" y="1459"/>
                    <a:pt x="352" y="1459"/>
                  </a:cubicBezTo>
                  <a:lnTo>
                    <a:pt x="352" y="1459"/>
                  </a:lnTo>
                  <a:cubicBezTo>
                    <a:pt x="352" y="1458"/>
                    <a:pt x="351" y="1458"/>
                    <a:pt x="350" y="1457"/>
                  </a:cubicBezTo>
                  <a:lnTo>
                    <a:pt x="350" y="1457"/>
                  </a:lnTo>
                  <a:cubicBezTo>
                    <a:pt x="350" y="1457"/>
                    <a:pt x="351" y="1457"/>
                    <a:pt x="353" y="1459"/>
                  </a:cubicBezTo>
                  <a:cubicBezTo>
                    <a:pt x="353" y="1459"/>
                    <a:pt x="353" y="1459"/>
                    <a:pt x="352" y="1459"/>
                  </a:cubicBezTo>
                  <a:lnTo>
                    <a:pt x="352" y="1459"/>
                  </a:lnTo>
                  <a:cubicBezTo>
                    <a:pt x="353" y="1460"/>
                    <a:pt x="353" y="1461"/>
                    <a:pt x="354" y="1461"/>
                  </a:cubicBezTo>
                  <a:lnTo>
                    <a:pt x="354" y="1461"/>
                  </a:lnTo>
                  <a:cubicBezTo>
                    <a:pt x="353" y="1461"/>
                    <a:pt x="353" y="1459"/>
                    <a:pt x="353" y="1459"/>
                  </a:cubicBezTo>
                  <a:lnTo>
                    <a:pt x="353" y="1459"/>
                  </a:lnTo>
                  <a:cubicBezTo>
                    <a:pt x="354" y="1460"/>
                    <a:pt x="355" y="1461"/>
                    <a:pt x="355" y="1462"/>
                  </a:cubicBezTo>
                  <a:lnTo>
                    <a:pt x="355" y="1462"/>
                  </a:lnTo>
                  <a:cubicBezTo>
                    <a:pt x="355" y="1462"/>
                    <a:pt x="354" y="1462"/>
                    <a:pt x="354" y="1461"/>
                  </a:cubicBezTo>
                  <a:lnTo>
                    <a:pt x="354" y="1461"/>
                  </a:lnTo>
                  <a:cubicBezTo>
                    <a:pt x="354" y="1462"/>
                    <a:pt x="355" y="1462"/>
                    <a:pt x="355" y="1462"/>
                  </a:cubicBezTo>
                  <a:lnTo>
                    <a:pt x="355" y="1462"/>
                  </a:lnTo>
                  <a:cubicBezTo>
                    <a:pt x="355" y="1462"/>
                    <a:pt x="355" y="1462"/>
                    <a:pt x="355" y="1462"/>
                  </a:cubicBezTo>
                  <a:lnTo>
                    <a:pt x="355" y="1462"/>
                  </a:lnTo>
                  <a:cubicBezTo>
                    <a:pt x="356" y="1462"/>
                    <a:pt x="356" y="1462"/>
                    <a:pt x="356" y="1462"/>
                  </a:cubicBezTo>
                  <a:lnTo>
                    <a:pt x="356" y="1462"/>
                  </a:lnTo>
                  <a:cubicBezTo>
                    <a:pt x="356" y="1462"/>
                    <a:pt x="356" y="1462"/>
                    <a:pt x="355" y="1462"/>
                  </a:cubicBezTo>
                  <a:lnTo>
                    <a:pt x="355" y="1462"/>
                  </a:lnTo>
                  <a:cubicBezTo>
                    <a:pt x="413" y="1533"/>
                    <a:pt x="472" y="1601"/>
                    <a:pt x="535" y="1669"/>
                  </a:cubicBezTo>
                  <a:cubicBezTo>
                    <a:pt x="609" y="1746"/>
                    <a:pt x="675" y="1828"/>
                    <a:pt x="741" y="1914"/>
                  </a:cubicBezTo>
                  <a:cubicBezTo>
                    <a:pt x="744" y="1914"/>
                    <a:pt x="744" y="1914"/>
                    <a:pt x="744" y="1916"/>
                  </a:cubicBezTo>
                  <a:cubicBezTo>
                    <a:pt x="744" y="1914"/>
                    <a:pt x="741" y="1914"/>
                    <a:pt x="741" y="1914"/>
                  </a:cubicBezTo>
                  <a:lnTo>
                    <a:pt x="741" y="1914"/>
                  </a:lnTo>
                  <a:cubicBezTo>
                    <a:pt x="796" y="1980"/>
                    <a:pt x="849" y="2046"/>
                    <a:pt x="907" y="2109"/>
                  </a:cubicBezTo>
                  <a:cubicBezTo>
                    <a:pt x="918" y="2123"/>
                    <a:pt x="929" y="2137"/>
                    <a:pt x="940" y="2148"/>
                  </a:cubicBezTo>
                  <a:cubicBezTo>
                    <a:pt x="1025" y="2228"/>
                    <a:pt x="1108" y="2305"/>
                    <a:pt x="1190" y="2384"/>
                  </a:cubicBezTo>
                  <a:cubicBezTo>
                    <a:pt x="1234" y="2431"/>
                    <a:pt x="1278" y="2475"/>
                    <a:pt x="1322" y="2522"/>
                  </a:cubicBezTo>
                  <a:cubicBezTo>
                    <a:pt x="1344" y="2547"/>
                    <a:pt x="1369" y="2572"/>
                    <a:pt x="1388" y="2596"/>
                  </a:cubicBezTo>
                  <a:cubicBezTo>
                    <a:pt x="2118" y="2563"/>
                    <a:pt x="2845" y="2503"/>
                    <a:pt x="3572" y="2467"/>
                  </a:cubicBezTo>
                  <a:cubicBezTo>
                    <a:pt x="4414" y="2445"/>
                    <a:pt x="5254" y="2440"/>
                    <a:pt x="6094" y="2398"/>
                  </a:cubicBezTo>
                  <a:cubicBezTo>
                    <a:pt x="6909" y="2360"/>
                    <a:pt x="7718" y="2291"/>
                    <a:pt x="8530" y="2258"/>
                  </a:cubicBezTo>
                  <a:cubicBezTo>
                    <a:pt x="8548" y="2257"/>
                    <a:pt x="8565" y="2257"/>
                    <a:pt x="8582" y="2256"/>
                  </a:cubicBezTo>
                  <a:lnTo>
                    <a:pt x="8582" y="2256"/>
                  </a:lnTo>
                  <a:cubicBezTo>
                    <a:pt x="8573" y="2257"/>
                    <a:pt x="8564" y="2257"/>
                    <a:pt x="8555" y="2258"/>
                  </a:cubicBezTo>
                  <a:cubicBezTo>
                    <a:pt x="8594" y="2256"/>
                    <a:pt x="8632" y="2255"/>
                    <a:pt x="8669" y="2254"/>
                  </a:cubicBezTo>
                  <a:lnTo>
                    <a:pt x="8669" y="2254"/>
                  </a:lnTo>
                  <a:cubicBezTo>
                    <a:pt x="8640" y="2255"/>
                    <a:pt x="8611" y="2255"/>
                    <a:pt x="8582" y="2256"/>
                  </a:cubicBezTo>
                  <a:lnTo>
                    <a:pt x="8582" y="2256"/>
                  </a:lnTo>
                  <a:cubicBezTo>
                    <a:pt x="8622" y="2254"/>
                    <a:pt x="8660" y="2252"/>
                    <a:pt x="8698" y="2252"/>
                  </a:cubicBezTo>
                  <a:cubicBezTo>
                    <a:pt x="8689" y="2253"/>
                    <a:pt x="8679" y="2253"/>
                    <a:pt x="8669" y="2254"/>
                  </a:cubicBezTo>
                  <a:lnTo>
                    <a:pt x="8669" y="2254"/>
                  </a:lnTo>
                  <a:cubicBezTo>
                    <a:pt x="10060" y="2212"/>
                    <a:pt x="11448" y="2137"/>
                    <a:pt x="12839" y="2079"/>
                  </a:cubicBezTo>
                  <a:cubicBezTo>
                    <a:pt x="12861" y="2076"/>
                    <a:pt x="12883" y="2076"/>
                    <a:pt x="12905" y="2076"/>
                  </a:cubicBezTo>
                  <a:cubicBezTo>
                    <a:pt x="12936" y="2073"/>
                    <a:pt x="12963" y="2073"/>
                    <a:pt x="12991" y="2073"/>
                  </a:cubicBezTo>
                  <a:cubicBezTo>
                    <a:pt x="13759" y="2049"/>
                    <a:pt x="14527" y="2018"/>
                    <a:pt x="15295" y="2007"/>
                  </a:cubicBezTo>
                  <a:cubicBezTo>
                    <a:pt x="15784" y="2001"/>
                    <a:pt x="16271" y="1999"/>
                    <a:pt x="16759" y="1999"/>
                  </a:cubicBezTo>
                  <a:cubicBezTo>
                    <a:pt x="17153" y="1999"/>
                    <a:pt x="17547" y="2001"/>
                    <a:pt x="17941" y="2002"/>
                  </a:cubicBezTo>
                  <a:cubicBezTo>
                    <a:pt x="18053" y="2003"/>
                    <a:pt x="18165" y="2003"/>
                    <a:pt x="18277" y="2003"/>
                  </a:cubicBezTo>
                  <a:cubicBezTo>
                    <a:pt x="18547" y="2003"/>
                    <a:pt x="18816" y="2001"/>
                    <a:pt x="19086" y="1999"/>
                  </a:cubicBezTo>
                  <a:cubicBezTo>
                    <a:pt x="19406" y="1997"/>
                    <a:pt x="19726" y="1995"/>
                    <a:pt x="20047" y="1995"/>
                  </a:cubicBezTo>
                  <a:cubicBezTo>
                    <a:pt x="20179" y="1995"/>
                    <a:pt x="20312" y="1995"/>
                    <a:pt x="20444" y="1996"/>
                  </a:cubicBezTo>
                  <a:cubicBezTo>
                    <a:pt x="20811" y="2001"/>
                    <a:pt x="21180" y="2011"/>
                    <a:pt x="21548" y="2011"/>
                  </a:cubicBezTo>
                  <a:cubicBezTo>
                    <a:pt x="21618" y="2011"/>
                    <a:pt x="21689" y="2011"/>
                    <a:pt x="21760" y="2010"/>
                  </a:cubicBezTo>
                  <a:cubicBezTo>
                    <a:pt x="21981" y="2004"/>
                    <a:pt x="22207" y="1990"/>
                    <a:pt x="22432" y="1990"/>
                  </a:cubicBezTo>
                  <a:cubicBezTo>
                    <a:pt x="22493" y="1990"/>
                    <a:pt x="22553" y="1991"/>
                    <a:pt x="22613" y="1994"/>
                  </a:cubicBezTo>
                  <a:cubicBezTo>
                    <a:pt x="22635" y="1969"/>
                    <a:pt x="22660" y="1941"/>
                    <a:pt x="22682" y="1916"/>
                  </a:cubicBezTo>
                  <a:cubicBezTo>
                    <a:pt x="22699" y="1900"/>
                    <a:pt x="22715" y="1883"/>
                    <a:pt x="22729" y="1867"/>
                  </a:cubicBezTo>
                  <a:lnTo>
                    <a:pt x="22735" y="1864"/>
                  </a:lnTo>
                  <a:cubicBezTo>
                    <a:pt x="22737" y="1859"/>
                    <a:pt x="22743" y="1853"/>
                    <a:pt x="22746" y="1848"/>
                  </a:cubicBezTo>
                  <a:cubicBezTo>
                    <a:pt x="22751" y="1842"/>
                    <a:pt x="22757" y="1837"/>
                    <a:pt x="22762" y="1831"/>
                  </a:cubicBezTo>
                  <a:cubicBezTo>
                    <a:pt x="22768" y="1820"/>
                    <a:pt x="22776" y="1809"/>
                    <a:pt x="22781" y="1801"/>
                  </a:cubicBezTo>
                  <a:cubicBezTo>
                    <a:pt x="22795" y="1779"/>
                    <a:pt x="22809" y="1759"/>
                    <a:pt x="22828" y="1740"/>
                  </a:cubicBezTo>
                  <a:cubicBezTo>
                    <a:pt x="22831" y="1735"/>
                    <a:pt x="22839" y="1732"/>
                    <a:pt x="22845" y="1726"/>
                  </a:cubicBezTo>
                  <a:cubicBezTo>
                    <a:pt x="22886" y="1671"/>
                    <a:pt x="22930" y="1619"/>
                    <a:pt x="22971" y="1567"/>
                  </a:cubicBezTo>
                  <a:cubicBezTo>
                    <a:pt x="23029" y="1495"/>
                    <a:pt x="23084" y="1424"/>
                    <a:pt x="23139" y="1352"/>
                  </a:cubicBezTo>
                  <a:cubicBezTo>
                    <a:pt x="23208" y="1261"/>
                    <a:pt x="23280" y="1173"/>
                    <a:pt x="23349" y="1079"/>
                  </a:cubicBezTo>
                  <a:cubicBezTo>
                    <a:pt x="23406" y="1002"/>
                    <a:pt x="23464" y="925"/>
                    <a:pt x="23522" y="845"/>
                  </a:cubicBezTo>
                  <a:cubicBezTo>
                    <a:pt x="23566" y="782"/>
                    <a:pt x="23610" y="716"/>
                    <a:pt x="23654" y="650"/>
                  </a:cubicBezTo>
                  <a:cubicBezTo>
                    <a:pt x="23695" y="589"/>
                    <a:pt x="23737" y="526"/>
                    <a:pt x="23781" y="463"/>
                  </a:cubicBezTo>
                  <a:cubicBezTo>
                    <a:pt x="23792" y="449"/>
                    <a:pt x="23800" y="435"/>
                    <a:pt x="23808" y="421"/>
                  </a:cubicBezTo>
                  <a:cubicBezTo>
                    <a:pt x="23803" y="410"/>
                    <a:pt x="23797" y="402"/>
                    <a:pt x="23789" y="394"/>
                  </a:cubicBezTo>
                  <a:cubicBezTo>
                    <a:pt x="23610" y="179"/>
                    <a:pt x="23382" y="80"/>
                    <a:pt x="23112" y="36"/>
                  </a:cubicBezTo>
                  <a:cubicBezTo>
                    <a:pt x="22936" y="8"/>
                    <a:pt x="22754" y="0"/>
                    <a:pt x="22569" y="0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40"/>
            <p:cNvSpPr/>
            <p:nvPr/>
          </p:nvSpPr>
          <p:spPr>
            <a:xfrm>
              <a:off x="4187572" y="4819884"/>
              <a:ext cx="1740" cy="112"/>
            </a:xfrm>
            <a:custGeom>
              <a:avLst/>
              <a:gdLst/>
              <a:ahLst/>
              <a:cxnLst/>
              <a:rect l="l" t="t" r="r" b="b"/>
              <a:pathLst>
                <a:path w="62" h="4" extrusionOk="0">
                  <a:moveTo>
                    <a:pt x="61" y="0"/>
                  </a:moveTo>
                  <a:cubicBezTo>
                    <a:pt x="39" y="0"/>
                    <a:pt x="20" y="3"/>
                    <a:pt x="1" y="3"/>
                  </a:cubicBezTo>
                  <a:cubicBezTo>
                    <a:pt x="20" y="3"/>
                    <a:pt x="39" y="0"/>
                    <a:pt x="61" y="0"/>
                  </a:cubicBezTo>
                  <a:close/>
                </a:path>
              </a:pathLst>
            </a:custGeom>
            <a:solidFill>
              <a:srgbClr val="BB5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40"/>
            <p:cNvSpPr/>
            <p:nvPr/>
          </p:nvSpPr>
          <p:spPr>
            <a:xfrm>
              <a:off x="4184962" y="4820024"/>
              <a:ext cx="477" cy="28"/>
            </a:xfrm>
            <a:custGeom>
              <a:avLst/>
              <a:gdLst/>
              <a:ahLst/>
              <a:cxnLst/>
              <a:rect l="l" t="t" r="r" b="b"/>
              <a:pathLst>
                <a:path w="17" h="1" extrusionOk="0">
                  <a:moveTo>
                    <a:pt x="0" y="1"/>
                  </a:moveTo>
                  <a:lnTo>
                    <a:pt x="17" y="1"/>
                  </a:lnTo>
                  <a:close/>
                </a:path>
              </a:pathLst>
            </a:custGeom>
            <a:solidFill>
              <a:srgbClr val="BB5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40"/>
            <p:cNvSpPr/>
            <p:nvPr/>
          </p:nvSpPr>
          <p:spPr>
            <a:xfrm>
              <a:off x="3951290" y="4890974"/>
              <a:ext cx="421845" cy="28374"/>
            </a:xfrm>
            <a:custGeom>
              <a:avLst/>
              <a:gdLst/>
              <a:ahLst/>
              <a:cxnLst/>
              <a:rect l="l" t="t" r="r" b="b"/>
              <a:pathLst>
                <a:path w="15031" h="1011" extrusionOk="0">
                  <a:moveTo>
                    <a:pt x="13398" y="50"/>
                  </a:moveTo>
                  <a:cubicBezTo>
                    <a:pt x="13389" y="50"/>
                    <a:pt x="13379" y="51"/>
                    <a:pt x="13370" y="51"/>
                  </a:cubicBezTo>
                  <a:lnTo>
                    <a:pt x="13370" y="51"/>
                  </a:lnTo>
                  <a:cubicBezTo>
                    <a:pt x="13380" y="51"/>
                    <a:pt x="13389" y="50"/>
                    <a:pt x="13398" y="50"/>
                  </a:cubicBezTo>
                  <a:close/>
                  <a:moveTo>
                    <a:pt x="14593" y="0"/>
                  </a:moveTo>
                  <a:cubicBezTo>
                    <a:pt x="14177" y="3"/>
                    <a:pt x="13759" y="28"/>
                    <a:pt x="13343" y="53"/>
                  </a:cubicBezTo>
                  <a:cubicBezTo>
                    <a:pt x="13344" y="53"/>
                    <a:pt x="13345" y="53"/>
                    <a:pt x="13346" y="53"/>
                  </a:cubicBezTo>
                  <a:lnTo>
                    <a:pt x="13346" y="53"/>
                  </a:lnTo>
                  <a:cubicBezTo>
                    <a:pt x="13000" y="71"/>
                    <a:pt x="12651" y="86"/>
                    <a:pt x="12302" y="94"/>
                  </a:cubicBezTo>
                  <a:cubicBezTo>
                    <a:pt x="11947" y="102"/>
                    <a:pt x="11592" y="102"/>
                    <a:pt x="11239" y="108"/>
                  </a:cubicBezTo>
                  <a:cubicBezTo>
                    <a:pt x="10543" y="119"/>
                    <a:pt x="9846" y="141"/>
                    <a:pt x="9150" y="152"/>
                  </a:cubicBezTo>
                  <a:cubicBezTo>
                    <a:pt x="8409" y="166"/>
                    <a:pt x="7668" y="182"/>
                    <a:pt x="6925" y="201"/>
                  </a:cubicBezTo>
                  <a:cubicBezTo>
                    <a:pt x="6220" y="223"/>
                    <a:pt x="5512" y="254"/>
                    <a:pt x="4808" y="278"/>
                  </a:cubicBezTo>
                  <a:cubicBezTo>
                    <a:pt x="4086" y="303"/>
                    <a:pt x="3365" y="339"/>
                    <a:pt x="2644" y="345"/>
                  </a:cubicBezTo>
                  <a:lnTo>
                    <a:pt x="2109" y="345"/>
                  </a:lnTo>
                  <a:cubicBezTo>
                    <a:pt x="1933" y="342"/>
                    <a:pt x="1754" y="342"/>
                    <a:pt x="1578" y="342"/>
                  </a:cubicBezTo>
                  <a:cubicBezTo>
                    <a:pt x="1223" y="345"/>
                    <a:pt x="862" y="356"/>
                    <a:pt x="504" y="369"/>
                  </a:cubicBezTo>
                  <a:cubicBezTo>
                    <a:pt x="336" y="375"/>
                    <a:pt x="168" y="383"/>
                    <a:pt x="0" y="389"/>
                  </a:cubicBezTo>
                  <a:lnTo>
                    <a:pt x="141" y="474"/>
                  </a:lnTo>
                  <a:cubicBezTo>
                    <a:pt x="199" y="510"/>
                    <a:pt x="262" y="546"/>
                    <a:pt x="325" y="579"/>
                  </a:cubicBezTo>
                  <a:cubicBezTo>
                    <a:pt x="356" y="595"/>
                    <a:pt x="386" y="614"/>
                    <a:pt x="416" y="631"/>
                  </a:cubicBezTo>
                  <a:cubicBezTo>
                    <a:pt x="460" y="645"/>
                    <a:pt x="501" y="667"/>
                    <a:pt x="540" y="686"/>
                  </a:cubicBezTo>
                  <a:cubicBezTo>
                    <a:pt x="595" y="713"/>
                    <a:pt x="650" y="741"/>
                    <a:pt x="705" y="769"/>
                  </a:cubicBezTo>
                  <a:cubicBezTo>
                    <a:pt x="724" y="780"/>
                    <a:pt x="747" y="791"/>
                    <a:pt x="766" y="799"/>
                  </a:cubicBezTo>
                  <a:lnTo>
                    <a:pt x="769" y="799"/>
                  </a:lnTo>
                  <a:cubicBezTo>
                    <a:pt x="807" y="818"/>
                    <a:pt x="848" y="837"/>
                    <a:pt x="887" y="857"/>
                  </a:cubicBezTo>
                  <a:cubicBezTo>
                    <a:pt x="892" y="859"/>
                    <a:pt x="901" y="865"/>
                    <a:pt x="906" y="868"/>
                  </a:cubicBezTo>
                  <a:cubicBezTo>
                    <a:pt x="961" y="892"/>
                    <a:pt x="1014" y="917"/>
                    <a:pt x="1069" y="939"/>
                  </a:cubicBezTo>
                  <a:cubicBezTo>
                    <a:pt x="1124" y="964"/>
                    <a:pt x="1179" y="989"/>
                    <a:pt x="1231" y="1011"/>
                  </a:cubicBezTo>
                  <a:cubicBezTo>
                    <a:pt x="1292" y="1011"/>
                    <a:pt x="1349" y="1008"/>
                    <a:pt x="1407" y="1005"/>
                  </a:cubicBezTo>
                  <a:cubicBezTo>
                    <a:pt x="1518" y="1004"/>
                    <a:pt x="1629" y="1003"/>
                    <a:pt x="1740" y="1003"/>
                  </a:cubicBezTo>
                  <a:cubicBezTo>
                    <a:pt x="1987" y="1003"/>
                    <a:pt x="2233" y="1006"/>
                    <a:pt x="2478" y="1008"/>
                  </a:cubicBezTo>
                  <a:cubicBezTo>
                    <a:pt x="2839" y="1008"/>
                    <a:pt x="3194" y="1000"/>
                    <a:pt x="3555" y="989"/>
                  </a:cubicBezTo>
                  <a:cubicBezTo>
                    <a:pt x="4981" y="942"/>
                    <a:pt x="6410" y="879"/>
                    <a:pt x="7836" y="840"/>
                  </a:cubicBezTo>
                  <a:cubicBezTo>
                    <a:pt x="8541" y="824"/>
                    <a:pt x="9246" y="815"/>
                    <a:pt x="9951" y="796"/>
                  </a:cubicBezTo>
                  <a:cubicBezTo>
                    <a:pt x="10678" y="780"/>
                    <a:pt x="11404" y="769"/>
                    <a:pt x="12131" y="760"/>
                  </a:cubicBezTo>
                  <a:cubicBezTo>
                    <a:pt x="12617" y="755"/>
                    <a:pt x="13103" y="729"/>
                    <a:pt x="13589" y="700"/>
                  </a:cubicBezTo>
                  <a:lnTo>
                    <a:pt x="13589" y="700"/>
                  </a:lnTo>
                  <a:cubicBezTo>
                    <a:pt x="13586" y="700"/>
                    <a:pt x="13583" y="700"/>
                    <a:pt x="13580" y="700"/>
                  </a:cubicBezTo>
                  <a:cubicBezTo>
                    <a:pt x="13586" y="700"/>
                    <a:pt x="13593" y="699"/>
                    <a:pt x="13600" y="699"/>
                  </a:cubicBezTo>
                  <a:lnTo>
                    <a:pt x="13600" y="699"/>
                  </a:lnTo>
                  <a:cubicBezTo>
                    <a:pt x="13596" y="699"/>
                    <a:pt x="13593" y="699"/>
                    <a:pt x="13589" y="700"/>
                  </a:cubicBezTo>
                  <a:lnTo>
                    <a:pt x="13589" y="700"/>
                  </a:lnTo>
                  <a:cubicBezTo>
                    <a:pt x="13601" y="700"/>
                    <a:pt x="13613" y="699"/>
                    <a:pt x="13625" y="698"/>
                  </a:cubicBezTo>
                  <a:lnTo>
                    <a:pt x="13625" y="698"/>
                  </a:lnTo>
                  <a:cubicBezTo>
                    <a:pt x="13617" y="698"/>
                    <a:pt x="13608" y="699"/>
                    <a:pt x="13600" y="699"/>
                  </a:cubicBezTo>
                  <a:lnTo>
                    <a:pt x="13600" y="699"/>
                  </a:lnTo>
                  <a:cubicBezTo>
                    <a:pt x="13612" y="698"/>
                    <a:pt x="13623" y="698"/>
                    <a:pt x="13635" y="697"/>
                  </a:cubicBezTo>
                  <a:lnTo>
                    <a:pt x="13635" y="697"/>
                  </a:lnTo>
                  <a:cubicBezTo>
                    <a:pt x="13631" y="697"/>
                    <a:pt x="13628" y="698"/>
                    <a:pt x="13625" y="698"/>
                  </a:cubicBezTo>
                  <a:lnTo>
                    <a:pt x="13625" y="698"/>
                  </a:lnTo>
                  <a:cubicBezTo>
                    <a:pt x="13701" y="695"/>
                    <a:pt x="13777" y="691"/>
                    <a:pt x="13852" y="686"/>
                  </a:cubicBezTo>
                  <a:cubicBezTo>
                    <a:pt x="13863" y="678"/>
                    <a:pt x="13877" y="669"/>
                    <a:pt x="13888" y="658"/>
                  </a:cubicBezTo>
                  <a:cubicBezTo>
                    <a:pt x="13937" y="625"/>
                    <a:pt x="13993" y="598"/>
                    <a:pt x="14045" y="573"/>
                  </a:cubicBezTo>
                  <a:cubicBezTo>
                    <a:pt x="14103" y="543"/>
                    <a:pt x="14158" y="510"/>
                    <a:pt x="14216" y="477"/>
                  </a:cubicBezTo>
                  <a:cubicBezTo>
                    <a:pt x="14238" y="466"/>
                    <a:pt x="14257" y="452"/>
                    <a:pt x="14279" y="438"/>
                  </a:cubicBezTo>
                  <a:cubicBezTo>
                    <a:pt x="14306" y="419"/>
                    <a:pt x="14337" y="405"/>
                    <a:pt x="14364" y="389"/>
                  </a:cubicBezTo>
                  <a:cubicBezTo>
                    <a:pt x="14414" y="358"/>
                    <a:pt x="14461" y="328"/>
                    <a:pt x="14510" y="300"/>
                  </a:cubicBezTo>
                  <a:cubicBezTo>
                    <a:pt x="14615" y="240"/>
                    <a:pt x="14717" y="179"/>
                    <a:pt x="14824" y="122"/>
                  </a:cubicBezTo>
                  <a:cubicBezTo>
                    <a:pt x="14876" y="91"/>
                    <a:pt x="14929" y="64"/>
                    <a:pt x="14981" y="33"/>
                  </a:cubicBezTo>
                  <a:cubicBezTo>
                    <a:pt x="14997" y="22"/>
                    <a:pt x="15014" y="14"/>
                    <a:pt x="15031" y="3"/>
                  </a:cubicBezTo>
                  <a:cubicBezTo>
                    <a:pt x="14920" y="0"/>
                    <a:pt x="14807" y="0"/>
                    <a:pt x="14692" y="0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44747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559;p43">
            <a:extLst>
              <a:ext uri="{FF2B5EF4-FFF2-40B4-BE49-F238E27FC236}">
                <a16:creationId xmlns:a16="http://schemas.microsoft.com/office/drawing/2014/main" id="{4DB5D71F-573E-EF2A-3825-0E180EC3A2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9839" y="241387"/>
            <a:ext cx="7704000" cy="8325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4800" b="0"/>
              <a:t>Terraform</a:t>
            </a:r>
            <a:endParaRPr lang="en-US" sz="4800"/>
          </a:p>
        </p:txBody>
      </p:sp>
      <p:pic>
        <p:nvPicPr>
          <p:cNvPr id="9" name="Picture 8" descr="A diagram of a stage&#10;&#10;Description automatically generated">
            <a:extLst>
              <a:ext uri="{FF2B5EF4-FFF2-40B4-BE49-F238E27FC236}">
                <a16:creationId xmlns:a16="http://schemas.microsoft.com/office/drawing/2014/main" id="{852D9974-05F4-CBE9-497F-EE9251AE0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441" y="1227582"/>
            <a:ext cx="6257097" cy="334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437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559;p43">
            <a:extLst>
              <a:ext uri="{FF2B5EF4-FFF2-40B4-BE49-F238E27FC236}">
                <a16:creationId xmlns:a16="http://schemas.microsoft.com/office/drawing/2014/main" id="{106EAB19-A131-0662-AAE6-D07C1DB37F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9839" y="241387"/>
            <a:ext cx="7704000" cy="8325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4800" b="0"/>
              <a:t>AWS Architecture</a:t>
            </a:r>
            <a:endParaRPr lang="en-US" err="1"/>
          </a:p>
          <a:p>
            <a:endParaRPr lang="en" sz="4800" b="0"/>
          </a:p>
        </p:txBody>
      </p:sp>
      <p:pic>
        <p:nvPicPr>
          <p:cNvPr id="2" name="Picture 1" descr="A diagram of a network&#10;&#10;Description automatically generated">
            <a:extLst>
              <a:ext uri="{FF2B5EF4-FFF2-40B4-BE49-F238E27FC236}">
                <a16:creationId xmlns:a16="http://schemas.microsoft.com/office/drawing/2014/main" id="{4DF620A7-E7CE-E8A5-9DC9-B9908E6D0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9154"/>
            <a:ext cx="9144000" cy="392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249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559;p43">
            <a:extLst>
              <a:ext uri="{FF2B5EF4-FFF2-40B4-BE49-F238E27FC236}">
                <a16:creationId xmlns:a16="http://schemas.microsoft.com/office/drawing/2014/main" id="{24646AFF-E71F-27C5-3264-C94B27E7A9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9839" y="241387"/>
            <a:ext cx="7704000" cy="8325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4800" b="0"/>
              <a:t>Ansible</a:t>
            </a:r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C1F2314-E465-A7DB-AB77-3374EA537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604" y="674826"/>
            <a:ext cx="2430532" cy="4216262"/>
          </a:xfrm>
          <a:prstGeom prst="rect">
            <a:avLst/>
          </a:prstGeom>
        </p:spPr>
      </p:pic>
      <p:pic>
        <p:nvPicPr>
          <p:cNvPr id="3" name="Picture 2" descr="A diagram of an anible stage">
            <a:extLst>
              <a:ext uri="{FF2B5EF4-FFF2-40B4-BE49-F238E27FC236}">
                <a16:creationId xmlns:a16="http://schemas.microsoft.com/office/drawing/2014/main" id="{E7747E8E-EC77-A7AF-FCAA-3AD7089D6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437" y="1758113"/>
            <a:ext cx="4774324" cy="243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32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1" name="Google Shape;3341;p40"/>
          <p:cNvSpPr/>
          <p:nvPr/>
        </p:nvSpPr>
        <p:spPr>
          <a:xfrm flipH="1">
            <a:off x="7993271" y="889478"/>
            <a:ext cx="300424" cy="300541"/>
          </a:xfrm>
          <a:custGeom>
            <a:avLst/>
            <a:gdLst/>
            <a:ahLst/>
            <a:cxnLst/>
            <a:rect l="l" t="t" r="r" b="b"/>
            <a:pathLst>
              <a:path w="2093" h="2094" extrusionOk="0">
                <a:moveTo>
                  <a:pt x="1019" y="1"/>
                </a:moveTo>
                <a:cubicBezTo>
                  <a:pt x="1019" y="1"/>
                  <a:pt x="945" y="482"/>
                  <a:pt x="928" y="931"/>
                </a:cubicBezTo>
                <a:cubicBezTo>
                  <a:pt x="576" y="956"/>
                  <a:pt x="0" y="1074"/>
                  <a:pt x="0" y="1074"/>
                </a:cubicBezTo>
                <a:cubicBezTo>
                  <a:pt x="0" y="1074"/>
                  <a:pt x="479" y="1149"/>
                  <a:pt x="928" y="1165"/>
                </a:cubicBezTo>
                <a:cubicBezTo>
                  <a:pt x="936" y="1620"/>
                  <a:pt x="1019" y="2093"/>
                  <a:pt x="1019" y="2093"/>
                </a:cubicBezTo>
                <a:cubicBezTo>
                  <a:pt x="1019" y="2093"/>
                  <a:pt x="1137" y="1520"/>
                  <a:pt x="1162" y="1165"/>
                </a:cubicBezTo>
                <a:cubicBezTo>
                  <a:pt x="1619" y="1157"/>
                  <a:pt x="2093" y="1074"/>
                  <a:pt x="2093" y="1074"/>
                </a:cubicBezTo>
                <a:cubicBezTo>
                  <a:pt x="2093" y="1074"/>
                  <a:pt x="1517" y="956"/>
                  <a:pt x="1162" y="931"/>
                </a:cubicBezTo>
                <a:cubicBezTo>
                  <a:pt x="1137" y="579"/>
                  <a:pt x="1019" y="1"/>
                  <a:pt x="101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2" name="Google Shape;3342;p40"/>
          <p:cNvSpPr/>
          <p:nvPr/>
        </p:nvSpPr>
        <p:spPr>
          <a:xfrm flipH="1">
            <a:off x="7270702" y="3882190"/>
            <a:ext cx="300406" cy="300418"/>
          </a:xfrm>
          <a:custGeom>
            <a:avLst/>
            <a:gdLst/>
            <a:ahLst/>
            <a:cxnLst/>
            <a:rect l="l" t="t" r="r" b="b"/>
            <a:pathLst>
              <a:path w="4723" h="4723" extrusionOk="0">
                <a:moveTo>
                  <a:pt x="2297" y="0"/>
                </a:moveTo>
                <a:cubicBezTo>
                  <a:pt x="2297" y="0"/>
                  <a:pt x="2129" y="1091"/>
                  <a:pt x="2096" y="2101"/>
                </a:cubicBezTo>
                <a:cubicBezTo>
                  <a:pt x="1294" y="2159"/>
                  <a:pt x="0" y="2423"/>
                  <a:pt x="0" y="2423"/>
                </a:cubicBezTo>
                <a:cubicBezTo>
                  <a:pt x="0" y="2423"/>
                  <a:pt x="1082" y="2594"/>
                  <a:pt x="2090" y="2627"/>
                </a:cubicBezTo>
                <a:cubicBezTo>
                  <a:pt x="2112" y="3657"/>
                  <a:pt x="2297" y="4722"/>
                  <a:pt x="2297" y="4722"/>
                </a:cubicBezTo>
                <a:cubicBezTo>
                  <a:pt x="2297" y="4722"/>
                  <a:pt x="2561" y="3431"/>
                  <a:pt x="2621" y="2630"/>
                </a:cubicBezTo>
                <a:cubicBezTo>
                  <a:pt x="3651" y="2608"/>
                  <a:pt x="4722" y="2423"/>
                  <a:pt x="4722" y="2423"/>
                </a:cubicBezTo>
                <a:cubicBezTo>
                  <a:pt x="4722" y="2423"/>
                  <a:pt x="3420" y="2156"/>
                  <a:pt x="2621" y="2101"/>
                </a:cubicBezTo>
                <a:cubicBezTo>
                  <a:pt x="2564" y="1303"/>
                  <a:pt x="2297" y="0"/>
                  <a:pt x="229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3" name="Google Shape;3343;p40"/>
          <p:cNvSpPr/>
          <p:nvPr/>
        </p:nvSpPr>
        <p:spPr>
          <a:xfrm flipH="1">
            <a:off x="1904241" y="3161294"/>
            <a:ext cx="300406" cy="300609"/>
          </a:xfrm>
          <a:custGeom>
            <a:avLst/>
            <a:gdLst/>
            <a:ahLst/>
            <a:cxnLst/>
            <a:rect l="l" t="t" r="r" b="b"/>
            <a:pathLst>
              <a:path w="4723" h="4726" extrusionOk="0">
                <a:moveTo>
                  <a:pt x="2300" y="1"/>
                </a:moveTo>
                <a:cubicBezTo>
                  <a:pt x="2300" y="1"/>
                  <a:pt x="2129" y="1091"/>
                  <a:pt x="2096" y="2101"/>
                </a:cubicBezTo>
                <a:cubicBezTo>
                  <a:pt x="1297" y="2159"/>
                  <a:pt x="1" y="2426"/>
                  <a:pt x="1" y="2426"/>
                </a:cubicBezTo>
                <a:cubicBezTo>
                  <a:pt x="1" y="2426"/>
                  <a:pt x="1083" y="2594"/>
                  <a:pt x="2093" y="2627"/>
                </a:cubicBezTo>
                <a:cubicBezTo>
                  <a:pt x="2115" y="3657"/>
                  <a:pt x="2300" y="4725"/>
                  <a:pt x="2300" y="4725"/>
                </a:cubicBezTo>
                <a:cubicBezTo>
                  <a:pt x="2300" y="4725"/>
                  <a:pt x="2564" y="3431"/>
                  <a:pt x="2622" y="2633"/>
                </a:cubicBezTo>
                <a:cubicBezTo>
                  <a:pt x="3651" y="2608"/>
                  <a:pt x="4722" y="2426"/>
                  <a:pt x="4722" y="2426"/>
                </a:cubicBezTo>
                <a:cubicBezTo>
                  <a:pt x="4722" y="2426"/>
                  <a:pt x="3420" y="2159"/>
                  <a:pt x="2622" y="2101"/>
                </a:cubicBezTo>
                <a:cubicBezTo>
                  <a:pt x="2567" y="1303"/>
                  <a:pt x="2300" y="1"/>
                  <a:pt x="230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4" name="Google Shape;3344;p40"/>
          <p:cNvSpPr/>
          <p:nvPr/>
        </p:nvSpPr>
        <p:spPr>
          <a:xfrm flipH="1">
            <a:off x="7651637" y="1775352"/>
            <a:ext cx="341633" cy="343700"/>
          </a:xfrm>
          <a:custGeom>
            <a:avLst/>
            <a:gdLst/>
            <a:ahLst/>
            <a:cxnLst/>
            <a:rect l="l" t="t" r="r" b="b"/>
            <a:pathLst>
              <a:path w="8924" h="8978" extrusionOk="0">
                <a:moveTo>
                  <a:pt x="4719" y="1"/>
                </a:moveTo>
                <a:cubicBezTo>
                  <a:pt x="4134" y="1"/>
                  <a:pt x="3100" y="2977"/>
                  <a:pt x="3100" y="2977"/>
                </a:cubicBezTo>
                <a:cubicBezTo>
                  <a:pt x="3100" y="2977"/>
                  <a:pt x="2095" y="2751"/>
                  <a:pt x="1248" y="2751"/>
                </a:cubicBezTo>
                <a:cubicBezTo>
                  <a:pt x="660" y="2751"/>
                  <a:pt x="149" y="2860"/>
                  <a:pt x="105" y="3231"/>
                </a:cubicBezTo>
                <a:cubicBezTo>
                  <a:pt x="0" y="4136"/>
                  <a:pt x="2489" y="5092"/>
                  <a:pt x="2489" y="5092"/>
                </a:cubicBezTo>
                <a:cubicBezTo>
                  <a:pt x="2489" y="5092"/>
                  <a:pt x="933" y="7941"/>
                  <a:pt x="1495" y="8421"/>
                </a:cubicBezTo>
                <a:cubicBezTo>
                  <a:pt x="1548" y="8466"/>
                  <a:pt x="1617" y="8486"/>
                  <a:pt x="1698" y="8486"/>
                </a:cubicBezTo>
                <a:cubicBezTo>
                  <a:pt x="2473" y="8486"/>
                  <a:pt x="4367" y="6603"/>
                  <a:pt x="4367" y="6603"/>
                </a:cubicBezTo>
                <a:cubicBezTo>
                  <a:pt x="4367" y="6603"/>
                  <a:pt x="5556" y="8978"/>
                  <a:pt x="6375" y="8978"/>
                </a:cubicBezTo>
                <a:cubicBezTo>
                  <a:pt x="6454" y="8978"/>
                  <a:pt x="6529" y="8956"/>
                  <a:pt x="6600" y="8908"/>
                </a:cubicBezTo>
                <a:cubicBezTo>
                  <a:pt x="7404" y="8360"/>
                  <a:pt x="6415" y="5786"/>
                  <a:pt x="6415" y="5786"/>
                </a:cubicBezTo>
                <a:cubicBezTo>
                  <a:pt x="6415" y="5786"/>
                  <a:pt x="8725" y="4916"/>
                  <a:pt x="8824" y="4142"/>
                </a:cubicBezTo>
                <a:cubicBezTo>
                  <a:pt x="8923" y="3368"/>
                  <a:pt x="5823" y="3098"/>
                  <a:pt x="5823" y="3098"/>
                </a:cubicBezTo>
                <a:cubicBezTo>
                  <a:pt x="5823" y="3098"/>
                  <a:pt x="5311" y="26"/>
                  <a:pt x="4727" y="1"/>
                </a:cubicBezTo>
                <a:cubicBezTo>
                  <a:pt x="4725" y="1"/>
                  <a:pt x="4722" y="1"/>
                  <a:pt x="4719" y="1"/>
                </a:cubicBezTo>
                <a:close/>
              </a:path>
            </a:pathLst>
          </a:custGeom>
          <a:solidFill>
            <a:srgbClr val="F7CE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5" name="Google Shape;3345;p40"/>
          <p:cNvSpPr txBox="1">
            <a:spLocks noGrp="1"/>
          </p:cNvSpPr>
          <p:nvPr>
            <p:ph type="title"/>
          </p:nvPr>
        </p:nvSpPr>
        <p:spPr>
          <a:xfrm>
            <a:off x="4528032" y="2630753"/>
            <a:ext cx="4008300" cy="15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5800"/>
              <a:t>Questions?</a:t>
            </a:r>
            <a:endParaRPr lang="en" sz="5800" b="0">
              <a:solidFill>
                <a:srgbClr val="000000"/>
              </a:solidFill>
            </a:endParaRPr>
          </a:p>
          <a:p>
            <a:endParaRPr lang="en"/>
          </a:p>
        </p:txBody>
      </p:sp>
      <p:grpSp>
        <p:nvGrpSpPr>
          <p:cNvPr id="3347" name="Google Shape;3347;p40"/>
          <p:cNvGrpSpPr/>
          <p:nvPr/>
        </p:nvGrpSpPr>
        <p:grpSpPr>
          <a:xfrm flipH="1">
            <a:off x="-1144543" y="3161297"/>
            <a:ext cx="2818806" cy="2814749"/>
            <a:chOff x="6038481" y="1818583"/>
            <a:chExt cx="1508512" cy="1506341"/>
          </a:xfrm>
        </p:grpSpPr>
        <p:sp>
          <p:nvSpPr>
            <p:cNvPr id="3348" name="Google Shape;3348;p40"/>
            <p:cNvSpPr/>
            <p:nvPr/>
          </p:nvSpPr>
          <p:spPr>
            <a:xfrm>
              <a:off x="6038481" y="1818583"/>
              <a:ext cx="1508512" cy="1506341"/>
            </a:xfrm>
            <a:custGeom>
              <a:avLst/>
              <a:gdLst/>
              <a:ahLst/>
              <a:cxnLst/>
              <a:rect l="l" t="t" r="r" b="b"/>
              <a:pathLst>
                <a:path w="41686" h="41626" extrusionOk="0">
                  <a:moveTo>
                    <a:pt x="20870" y="1"/>
                  </a:moveTo>
                  <a:cubicBezTo>
                    <a:pt x="20292" y="1"/>
                    <a:pt x="19713" y="25"/>
                    <a:pt x="19133" y="73"/>
                  </a:cubicBezTo>
                  <a:cubicBezTo>
                    <a:pt x="17864" y="177"/>
                    <a:pt x="16581" y="406"/>
                    <a:pt x="15325" y="755"/>
                  </a:cubicBezTo>
                  <a:cubicBezTo>
                    <a:pt x="14139" y="1080"/>
                    <a:pt x="12947" y="1532"/>
                    <a:pt x="11779" y="2096"/>
                  </a:cubicBezTo>
                  <a:cubicBezTo>
                    <a:pt x="10642" y="2641"/>
                    <a:pt x="9527" y="3316"/>
                    <a:pt x="8467" y="4103"/>
                  </a:cubicBezTo>
                  <a:cubicBezTo>
                    <a:pt x="7952" y="4483"/>
                    <a:pt x="7440" y="4902"/>
                    <a:pt x="6947" y="5345"/>
                  </a:cubicBezTo>
                  <a:cubicBezTo>
                    <a:pt x="6743" y="5527"/>
                    <a:pt x="6529" y="5728"/>
                    <a:pt x="6295" y="5959"/>
                  </a:cubicBezTo>
                  <a:cubicBezTo>
                    <a:pt x="6187" y="6066"/>
                    <a:pt x="6080" y="6177"/>
                    <a:pt x="5975" y="6287"/>
                  </a:cubicBezTo>
                  <a:cubicBezTo>
                    <a:pt x="5920" y="6345"/>
                    <a:pt x="5868" y="6405"/>
                    <a:pt x="5813" y="6463"/>
                  </a:cubicBezTo>
                  <a:cubicBezTo>
                    <a:pt x="5761" y="6521"/>
                    <a:pt x="5717" y="6581"/>
                    <a:pt x="5675" y="6645"/>
                  </a:cubicBezTo>
                  <a:lnTo>
                    <a:pt x="5653" y="6675"/>
                  </a:lnTo>
                  <a:cubicBezTo>
                    <a:pt x="5560" y="6780"/>
                    <a:pt x="5469" y="6884"/>
                    <a:pt x="5375" y="6989"/>
                  </a:cubicBezTo>
                  <a:cubicBezTo>
                    <a:pt x="5359" y="7008"/>
                    <a:pt x="5345" y="7033"/>
                    <a:pt x="5337" y="7058"/>
                  </a:cubicBezTo>
                  <a:cubicBezTo>
                    <a:pt x="4811" y="7655"/>
                    <a:pt x="4310" y="8294"/>
                    <a:pt x="3847" y="8955"/>
                  </a:cubicBezTo>
                  <a:cubicBezTo>
                    <a:pt x="3123" y="9990"/>
                    <a:pt x="2481" y="11127"/>
                    <a:pt x="1942" y="12336"/>
                  </a:cubicBezTo>
                  <a:cubicBezTo>
                    <a:pt x="890" y="14679"/>
                    <a:pt x="287" y="17184"/>
                    <a:pt x="144" y="19781"/>
                  </a:cubicBezTo>
                  <a:cubicBezTo>
                    <a:pt x="1" y="22349"/>
                    <a:pt x="372" y="25028"/>
                    <a:pt x="1218" y="27526"/>
                  </a:cubicBezTo>
                  <a:cubicBezTo>
                    <a:pt x="1620" y="28712"/>
                    <a:pt x="2146" y="29888"/>
                    <a:pt x="2784" y="31028"/>
                  </a:cubicBezTo>
                  <a:cubicBezTo>
                    <a:pt x="3401" y="32137"/>
                    <a:pt x="4150" y="33217"/>
                    <a:pt x="5009" y="34241"/>
                  </a:cubicBezTo>
                  <a:cubicBezTo>
                    <a:pt x="6661" y="36215"/>
                    <a:pt x="8663" y="37848"/>
                    <a:pt x="10959" y="39100"/>
                  </a:cubicBezTo>
                  <a:cubicBezTo>
                    <a:pt x="12074" y="39709"/>
                    <a:pt x="13283" y="40224"/>
                    <a:pt x="14555" y="40631"/>
                  </a:cubicBezTo>
                  <a:cubicBezTo>
                    <a:pt x="14838" y="40722"/>
                    <a:pt x="15122" y="40807"/>
                    <a:pt x="15408" y="40885"/>
                  </a:cubicBezTo>
                  <a:cubicBezTo>
                    <a:pt x="16355" y="41143"/>
                    <a:pt x="17346" y="41339"/>
                    <a:pt x="18357" y="41466"/>
                  </a:cubicBezTo>
                  <a:cubicBezTo>
                    <a:pt x="19196" y="41572"/>
                    <a:pt x="20041" y="41625"/>
                    <a:pt x="20887" y="41625"/>
                  </a:cubicBezTo>
                  <a:cubicBezTo>
                    <a:pt x="22596" y="41625"/>
                    <a:pt x="24312" y="41408"/>
                    <a:pt x="26014" y="40975"/>
                  </a:cubicBezTo>
                  <a:cubicBezTo>
                    <a:pt x="28481" y="40348"/>
                    <a:pt x="30807" y="39268"/>
                    <a:pt x="32930" y="37765"/>
                  </a:cubicBezTo>
                  <a:cubicBezTo>
                    <a:pt x="35036" y="36273"/>
                    <a:pt x="36834" y="34406"/>
                    <a:pt x="38274" y="32220"/>
                  </a:cubicBezTo>
                  <a:cubicBezTo>
                    <a:pt x="38965" y="31171"/>
                    <a:pt x="39574" y="30012"/>
                    <a:pt x="40088" y="28776"/>
                  </a:cubicBezTo>
                  <a:cubicBezTo>
                    <a:pt x="40579" y="27597"/>
                    <a:pt x="40964" y="26339"/>
                    <a:pt x="41237" y="25037"/>
                  </a:cubicBezTo>
                  <a:cubicBezTo>
                    <a:pt x="41498" y="23773"/>
                    <a:pt x="41644" y="22460"/>
                    <a:pt x="41663" y="21130"/>
                  </a:cubicBezTo>
                  <a:cubicBezTo>
                    <a:pt x="41685" y="19882"/>
                    <a:pt x="41581" y="18594"/>
                    <a:pt x="41358" y="17294"/>
                  </a:cubicBezTo>
                  <a:cubicBezTo>
                    <a:pt x="41140" y="16033"/>
                    <a:pt x="40796" y="14770"/>
                    <a:pt x="40336" y="13536"/>
                  </a:cubicBezTo>
                  <a:cubicBezTo>
                    <a:pt x="39890" y="12344"/>
                    <a:pt x="39340" y="11193"/>
                    <a:pt x="38695" y="10108"/>
                  </a:cubicBezTo>
                  <a:cubicBezTo>
                    <a:pt x="38062" y="9040"/>
                    <a:pt x="37310" y="8010"/>
                    <a:pt x="36460" y="7038"/>
                  </a:cubicBezTo>
                  <a:cubicBezTo>
                    <a:pt x="36058" y="6579"/>
                    <a:pt x="35614" y="6119"/>
                    <a:pt x="35102" y="5631"/>
                  </a:cubicBezTo>
                  <a:cubicBezTo>
                    <a:pt x="34667" y="5221"/>
                    <a:pt x="34183" y="4805"/>
                    <a:pt x="33618" y="4365"/>
                  </a:cubicBezTo>
                  <a:cubicBezTo>
                    <a:pt x="31600" y="2785"/>
                    <a:pt x="29287" y="1603"/>
                    <a:pt x="26743" y="849"/>
                  </a:cubicBezTo>
                  <a:cubicBezTo>
                    <a:pt x="26603" y="808"/>
                    <a:pt x="26462" y="769"/>
                    <a:pt x="26325" y="731"/>
                  </a:cubicBezTo>
                  <a:cubicBezTo>
                    <a:pt x="24541" y="244"/>
                    <a:pt x="22713" y="1"/>
                    <a:pt x="20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40"/>
            <p:cNvSpPr/>
            <p:nvPr/>
          </p:nvSpPr>
          <p:spPr>
            <a:xfrm>
              <a:off x="7074388" y="2081451"/>
              <a:ext cx="471125" cy="859598"/>
            </a:xfrm>
            <a:custGeom>
              <a:avLst/>
              <a:gdLst/>
              <a:ahLst/>
              <a:cxnLst/>
              <a:rect l="l" t="t" r="r" b="b"/>
              <a:pathLst>
                <a:path w="13019" h="23754" extrusionOk="0">
                  <a:moveTo>
                    <a:pt x="7969" y="0"/>
                  </a:moveTo>
                  <a:cubicBezTo>
                    <a:pt x="7955" y="3"/>
                    <a:pt x="7941" y="6"/>
                    <a:pt x="7927" y="8"/>
                  </a:cubicBezTo>
                  <a:lnTo>
                    <a:pt x="7924" y="8"/>
                  </a:lnTo>
                  <a:cubicBezTo>
                    <a:pt x="7591" y="91"/>
                    <a:pt x="7322" y="179"/>
                    <a:pt x="7079" y="284"/>
                  </a:cubicBezTo>
                  <a:cubicBezTo>
                    <a:pt x="6812" y="402"/>
                    <a:pt x="6592" y="512"/>
                    <a:pt x="6385" y="639"/>
                  </a:cubicBezTo>
                  <a:cubicBezTo>
                    <a:pt x="5893" y="936"/>
                    <a:pt x="5447" y="1344"/>
                    <a:pt x="5100" y="1815"/>
                  </a:cubicBezTo>
                  <a:cubicBezTo>
                    <a:pt x="4929" y="2040"/>
                    <a:pt x="4780" y="2272"/>
                    <a:pt x="4637" y="2514"/>
                  </a:cubicBezTo>
                  <a:cubicBezTo>
                    <a:pt x="4508" y="2734"/>
                    <a:pt x="4406" y="2971"/>
                    <a:pt x="4304" y="3213"/>
                  </a:cubicBezTo>
                  <a:cubicBezTo>
                    <a:pt x="4243" y="3354"/>
                    <a:pt x="4186" y="3497"/>
                    <a:pt x="4139" y="3643"/>
                  </a:cubicBezTo>
                  <a:cubicBezTo>
                    <a:pt x="4051" y="3904"/>
                    <a:pt x="3996" y="4191"/>
                    <a:pt x="3971" y="4513"/>
                  </a:cubicBezTo>
                  <a:cubicBezTo>
                    <a:pt x="3952" y="4802"/>
                    <a:pt x="3979" y="5091"/>
                    <a:pt x="4015" y="5361"/>
                  </a:cubicBezTo>
                  <a:cubicBezTo>
                    <a:pt x="4097" y="6033"/>
                    <a:pt x="4337" y="6677"/>
                    <a:pt x="4571" y="7296"/>
                  </a:cubicBezTo>
                  <a:lnTo>
                    <a:pt x="4662" y="7539"/>
                  </a:lnTo>
                  <a:cubicBezTo>
                    <a:pt x="4808" y="7935"/>
                    <a:pt x="4926" y="8288"/>
                    <a:pt x="5025" y="8612"/>
                  </a:cubicBezTo>
                  <a:lnTo>
                    <a:pt x="5047" y="8687"/>
                  </a:lnTo>
                  <a:cubicBezTo>
                    <a:pt x="5138" y="8990"/>
                    <a:pt x="5232" y="9304"/>
                    <a:pt x="5292" y="9623"/>
                  </a:cubicBezTo>
                  <a:cubicBezTo>
                    <a:pt x="5303" y="9744"/>
                    <a:pt x="5306" y="9846"/>
                    <a:pt x="5301" y="9940"/>
                  </a:cubicBezTo>
                  <a:cubicBezTo>
                    <a:pt x="5276" y="10072"/>
                    <a:pt x="5243" y="10198"/>
                    <a:pt x="5196" y="10328"/>
                  </a:cubicBezTo>
                  <a:cubicBezTo>
                    <a:pt x="5133" y="10457"/>
                    <a:pt x="5064" y="10576"/>
                    <a:pt x="4987" y="10683"/>
                  </a:cubicBezTo>
                  <a:cubicBezTo>
                    <a:pt x="4645" y="11085"/>
                    <a:pt x="4216" y="11426"/>
                    <a:pt x="3841" y="11713"/>
                  </a:cubicBezTo>
                  <a:cubicBezTo>
                    <a:pt x="3439" y="12013"/>
                    <a:pt x="2982" y="12351"/>
                    <a:pt x="2561" y="12712"/>
                  </a:cubicBezTo>
                  <a:cubicBezTo>
                    <a:pt x="2382" y="12866"/>
                    <a:pt x="2206" y="13026"/>
                    <a:pt x="2030" y="13183"/>
                  </a:cubicBezTo>
                  <a:cubicBezTo>
                    <a:pt x="1834" y="13356"/>
                    <a:pt x="1658" y="13513"/>
                    <a:pt x="1496" y="13690"/>
                  </a:cubicBezTo>
                  <a:cubicBezTo>
                    <a:pt x="1105" y="14108"/>
                    <a:pt x="785" y="14551"/>
                    <a:pt x="540" y="15000"/>
                  </a:cubicBezTo>
                  <a:cubicBezTo>
                    <a:pt x="257" y="15523"/>
                    <a:pt x="146" y="16090"/>
                    <a:pt x="78" y="16575"/>
                  </a:cubicBezTo>
                  <a:cubicBezTo>
                    <a:pt x="39" y="16870"/>
                    <a:pt x="17" y="17093"/>
                    <a:pt x="9" y="17302"/>
                  </a:cubicBezTo>
                  <a:cubicBezTo>
                    <a:pt x="1" y="17506"/>
                    <a:pt x="1" y="17676"/>
                    <a:pt x="14" y="17852"/>
                  </a:cubicBezTo>
                  <a:cubicBezTo>
                    <a:pt x="39" y="18142"/>
                    <a:pt x="113" y="18420"/>
                    <a:pt x="240" y="18700"/>
                  </a:cubicBezTo>
                  <a:cubicBezTo>
                    <a:pt x="466" y="19204"/>
                    <a:pt x="816" y="19661"/>
                    <a:pt x="1124" y="20041"/>
                  </a:cubicBezTo>
                  <a:cubicBezTo>
                    <a:pt x="1278" y="20229"/>
                    <a:pt x="1427" y="20397"/>
                    <a:pt x="1573" y="20548"/>
                  </a:cubicBezTo>
                  <a:cubicBezTo>
                    <a:pt x="1708" y="20688"/>
                    <a:pt x="1867" y="20823"/>
                    <a:pt x="2090" y="20986"/>
                  </a:cubicBezTo>
                  <a:cubicBezTo>
                    <a:pt x="2250" y="21104"/>
                    <a:pt x="2415" y="21214"/>
                    <a:pt x="2578" y="21327"/>
                  </a:cubicBezTo>
                  <a:cubicBezTo>
                    <a:pt x="2754" y="21446"/>
                    <a:pt x="2930" y="21567"/>
                    <a:pt x="3104" y="21693"/>
                  </a:cubicBezTo>
                  <a:cubicBezTo>
                    <a:pt x="3459" y="21977"/>
                    <a:pt x="3836" y="22285"/>
                    <a:pt x="4175" y="22624"/>
                  </a:cubicBezTo>
                  <a:cubicBezTo>
                    <a:pt x="4689" y="23142"/>
                    <a:pt x="5157" y="23469"/>
                    <a:pt x="5650" y="23648"/>
                  </a:cubicBezTo>
                  <a:cubicBezTo>
                    <a:pt x="5694" y="23662"/>
                    <a:pt x="5738" y="23678"/>
                    <a:pt x="5782" y="23689"/>
                  </a:cubicBezTo>
                  <a:cubicBezTo>
                    <a:pt x="5890" y="23720"/>
                    <a:pt x="6000" y="23739"/>
                    <a:pt x="6135" y="23750"/>
                  </a:cubicBezTo>
                  <a:cubicBezTo>
                    <a:pt x="6161" y="23753"/>
                    <a:pt x="6188" y="23754"/>
                    <a:pt x="6214" y="23754"/>
                  </a:cubicBezTo>
                  <a:cubicBezTo>
                    <a:pt x="6332" y="23754"/>
                    <a:pt x="6453" y="23731"/>
                    <a:pt x="6570" y="23709"/>
                  </a:cubicBezTo>
                  <a:lnTo>
                    <a:pt x="6639" y="23695"/>
                  </a:lnTo>
                  <a:cubicBezTo>
                    <a:pt x="6798" y="23665"/>
                    <a:pt x="6955" y="23601"/>
                    <a:pt x="7112" y="23533"/>
                  </a:cubicBezTo>
                  <a:cubicBezTo>
                    <a:pt x="7297" y="23450"/>
                    <a:pt x="7476" y="23354"/>
                    <a:pt x="7657" y="23232"/>
                  </a:cubicBezTo>
                  <a:cubicBezTo>
                    <a:pt x="8057" y="22971"/>
                    <a:pt x="8404" y="22657"/>
                    <a:pt x="8684" y="22299"/>
                  </a:cubicBezTo>
                  <a:cubicBezTo>
                    <a:pt x="9075" y="21801"/>
                    <a:pt x="9389" y="21333"/>
                    <a:pt x="9643" y="20865"/>
                  </a:cubicBezTo>
                  <a:cubicBezTo>
                    <a:pt x="9866" y="20457"/>
                    <a:pt x="10047" y="20025"/>
                    <a:pt x="10221" y="19604"/>
                  </a:cubicBezTo>
                  <a:lnTo>
                    <a:pt x="10323" y="19353"/>
                  </a:lnTo>
                  <a:cubicBezTo>
                    <a:pt x="10402" y="19188"/>
                    <a:pt x="10482" y="19028"/>
                    <a:pt x="10587" y="18879"/>
                  </a:cubicBezTo>
                  <a:cubicBezTo>
                    <a:pt x="10617" y="18846"/>
                    <a:pt x="10647" y="18816"/>
                    <a:pt x="10681" y="18786"/>
                  </a:cubicBezTo>
                  <a:cubicBezTo>
                    <a:pt x="10747" y="18747"/>
                    <a:pt x="10813" y="18714"/>
                    <a:pt x="10879" y="18684"/>
                  </a:cubicBezTo>
                  <a:lnTo>
                    <a:pt x="10983" y="18645"/>
                  </a:lnTo>
                  <a:cubicBezTo>
                    <a:pt x="11157" y="18582"/>
                    <a:pt x="11339" y="18519"/>
                    <a:pt x="11504" y="18436"/>
                  </a:cubicBezTo>
                  <a:cubicBezTo>
                    <a:pt x="11694" y="18337"/>
                    <a:pt x="11873" y="18230"/>
                    <a:pt x="12049" y="18100"/>
                  </a:cubicBezTo>
                  <a:cubicBezTo>
                    <a:pt x="12242" y="17960"/>
                    <a:pt x="12407" y="17811"/>
                    <a:pt x="12550" y="17643"/>
                  </a:cubicBezTo>
                  <a:cubicBezTo>
                    <a:pt x="12567" y="17624"/>
                    <a:pt x="12580" y="17607"/>
                    <a:pt x="12594" y="17588"/>
                  </a:cubicBezTo>
                  <a:cubicBezTo>
                    <a:pt x="12823" y="16440"/>
                    <a:pt x="12957" y="15275"/>
                    <a:pt x="12996" y="14108"/>
                  </a:cubicBezTo>
                  <a:cubicBezTo>
                    <a:pt x="12996" y="14103"/>
                    <a:pt x="12996" y="14097"/>
                    <a:pt x="12999" y="14094"/>
                  </a:cubicBezTo>
                  <a:cubicBezTo>
                    <a:pt x="12999" y="14069"/>
                    <a:pt x="12999" y="14050"/>
                    <a:pt x="12999" y="14025"/>
                  </a:cubicBezTo>
                  <a:cubicBezTo>
                    <a:pt x="13018" y="13414"/>
                    <a:pt x="13010" y="12803"/>
                    <a:pt x="12977" y="12192"/>
                  </a:cubicBezTo>
                  <a:lnTo>
                    <a:pt x="12977" y="12189"/>
                  </a:lnTo>
                  <a:cubicBezTo>
                    <a:pt x="12977" y="12189"/>
                    <a:pt x="12974" y="12186"/>
                    <a:pt x="12974" y="12186"/>
                  </a:cubicBezTo>
                  <a:lnTo>
                    <a:pt x="12977" y="12186"/>
                  </a:lnTo>
                  <a:lnTo>
                    <a:pt x="12977" y="12183"/>
                  </a:lnTo>
                  <a:lnTo>
                    <a:pt x="12977" y="12181"/>
                  </a:lnTo>
                  <a:lnTo>
                    <a:pt x="12974" y="12181"/>
                  </a:lnTo>
                  <a:lnTo>
                    <a:pt x="12974" y="12178"/>
                  </a:lnTo>
                  <a:lnTo>
                    <a:pt x="12974" y="12175"/>
                  </a:lnTo>
                  <a:cubicBezTo>
                    <a:pt x="12974" y="12170"/>
                    <a:pt x="12974" y="12167"/>
                    <a:pt x="12974" y="12161"/>
                  </a:cubicBezTo>
                  <a:cubicBezTo>
                    <a:pt x="12974" y="12159"/>
                    <a:pt x="12974" y="12159"/>
                    <a:pt x="12974" y="12159"/>
                  </a:cubicBezTo>
                  <a:lnTo>
                    <a:pt x="12974" y="12156"/>
                  </a:lnTo>
                  <a:lnTo>
                    <a:pt x="12974" y="12153"/>
                  </a:lnTo>
                  <a:cubicBezTo>
                    <a:pt x="12974" y="12150"/>
                    <a:pt x="12974" y="12148"/>
                    <a:pt x="12974" y="12148"/>
                  </a:cubicBezTo>
                  <a:lnTo>
                    <a:pt x="12974" y="12142"/>
                  </a:lnTo>
                  <a:cubicBezTo>
                    <a:pt x="12974" y="12139"/>
                    <a:pt x="12974" y="12137"/>
                    <a:pt x="12974" y="12137"/>
                  </a:cubicBezTo>
                  <a:cubicBezTo>
                    <a:pt x="12875" y="10702"/>
                    <a:pt x="12630" y="9281"/>
                    <a:pt x="12247" y="7899"/>
                  </a:cubicBezTo>
                  <a:cubicBezTo>
                    <a:pt x="12244" y="7894"/>
                    <a:pt x="12244" y="7888"/>
                    <a:pt x="12242" y="7883"/>
                  </a:cubicBezTo>
                  <a:cubicBezTo>
                    <a:pt x="12231" y="7839"/>
                    <a:pt x="12217" y="7795"/>
                    <a:pt x="12203" y="7748"/>
                  </a:cubicBezTo>
                  <a:cubicBezTo>
                    <a:pt x="12198" y="7723"/>
                    <a:pt x="12189" y="7701"/>
                    <a:pt x="12184" y="7676"/>
                  </a:cubicBezTo>
                  <a:cubicBezTo>
                    <a:pt x="12176" y="7652"/>
                    <a:pt x="12167" y="7627"/>
                    <a:pt x="12162" y="7602"/>
                  </a:cubicBezTo>
                  <a:cubicBezTo>
                    <a:pt x="12154" y="7569"/>
                    <a:pt x="12143" y="7539"/>
                    <a:pt x="12134" y="7508"/>
                  </a:cubicBezTo>
                  <a:cubicBezTo>
                    <a:pt x="12129" y="7489"/>
                    <a:pt x="12123" y="7467"/>
                    <a:pt x="12115" y="7448"/>
                  </a:cubicBezTo>
                  <a:cubicBezTo>
                    <a:pt x="12109" y="7423"/>
                    <a:pt x="12101" y="7398"/>
                    <a:pt x="12093" y="7373"/>
                  </a:cubicBezTo>
                  <a:cubicBezTo>
                    <a:pt x="12085" y="7343"/>
                    <a:pt x="12074" y="7313"/>
                    <a:pt x="12065" y="7283"/>
                  </a:cubicBezTo>
                  <a:cubicBezTo>
                    <a:pt x="12063" y="7269"/>
                    <a:pt x="12054" y="7255"/>
                    <a:pt x="12052" y="7239"/>
                  </a:cubicBezTo>
                  <a:cubicBezTo>
                    <a:pt x="12038" y="7197"/>
                    <a:pt x="12024" y="7156"/>
                    <a:pt x="12013" y="7115"/>
                  </a:cubicBezTo>
                  <a:cubicBezTo>
                    <a:pt x="12013" y="7112"/>
                    <a:pt x="12010" y="7112"/>
                    <a:pt x="12010" y="7109"/>
                  </a:cubicBezTo>
                  <a:cubicBezTo>
                    <a:pt x="11997" y="7068"/>
                    <a:pt x="11983" y="7027"/>
                    <a:pt x="11972" y="6988"/>
                  </a:cubicBezTo>
                  <a:lnTo>
                    <a:pt x="11972" y="6985"/>
                  </a:lnTo>
                  <a:cubicBezTo>
                    <a:pt x="11925" y="6848"/>
                    <a:pt x="11875" y="6710"/>
                    <a:pt x="11829" y="6575"/>
                  </a:cubicBezTo>
                  <a:cubicBezTo>
                    <a:pt x="11826" y="6570"/>
                    <a:pt x="11823" y="6561"/>
                    <a:pt x="11820" y="6556"/>
                  </a:cubicBezTo>
                  <a:lnTo>
                    <a:pt x="11774" y="6429"/>
                  </a:lnTo>
                  <a:cubicBezTo>
                    <a:pt x="11768" y="6410"/>
                    <a:pt x="11760" y="6388"/>
                    <a:pt x="11752" y="6369"/>
                  </a:cubicBezTo>
                  <a:cubicBezTo>
                    <a:pt x="11741" y="6338"/>
                    <a:pt x="11730" y="6311"/>
                    <a:pt x="11719" y="6283"/>
                  </a:cubicBezTo>
                  <a:cubicBezTo>
                    <a:pt x="11707" y="6250"/>
                    <a:pt x="11694" y="6217"/>
                    <a:pt x="11683" y="6184"/>
                  </a:cubicBezTo>
                  <a:cubicBezTo>
                    <a:pt x="11674" y="6168"/>
                    <a:pt x="11669" y="6151"/>
                    <a:pt x="11663" y="6137"/>
                  </a:cubicBezTo>
                  <a:cubicBezTo>
                    <a:pt x="11647" y="6090"/>
                    <a:pt x="11628" y="6046"/>
                    <a:pt x="11611" y="6000"/>
                  </a:cubicBezTo>
                  <a:cubicBezTo>
                    <a:pt x="11608" y="5994"/>
                    <a:pt x="11608" y="5991"/>
                    <a:pt x="11606" y="5989"/>
                  </a:cubicBezTo>
                  <a:cubicBezTo>
                    <a:pt x="11523" y="5782"/>
                    <a:pt x="11438" y="5576"/>
                    <a:pt x="11350" y="5369"/>
                  </a:cubicBezTo>
                  <a:cubicBezTo>
                    <a:pt x="11347" y="5366"/>
                    <a:pt x="11344" y="5361"/>
                    <a:pt x="11344" y="5355"/>
                  </a:cubicBezTo>
                  <a:cubicBezTo>
                    <a:pt x="11325" y="5309"/>
                    <a:pt x="11306" y="5264"/>
                    <a:pt x="11283" y="5218"/>
                  </a:cubicBezTo>
                  <a:cubicBezTo>
                    <a:pt x="11278" y="5207"/>
                    <a:pt x="11272" y="5190"/>
                    <a:pt x="11267" y="5176"/>
                  </a:cubicBezTo>
                  <a:cubicBezTo>
                    <a:pt x="11248" y="5141"/>
                    <a:pt x="11234" y="5105"/>
                    <a:pt x="11217" y="5066"/>
                  </a:cubicBezTo>
                  <a:cubicBezTo>
                    <a:pt x="11209" y="5050"/>
                    <a:pt x="11201" y="5033"/>
                    <a:pt x="11193" y="5017"/>
                  </a:cubicBezTo>
                  <a:cubicBezTo>
                    <a:pt x="11179" y="4984"/>
                    <a:pt x="11162" y="4948"/>
                    <a:pt x="11149" y="4915"/>
                  </a:cubicBezTo>
                  <a:cubicBezTo>
                    <a:pt x="11140" y="4896"/>
                    <a:pt x="11129" y="4879"/>
                    <a:pt x="11121" y="4860"/>
                  </a:cubicBezTo>
                  <a:cubicBezTo>
                    <a:pt x="11107" y="4827"/>
                    <a:pt x="11091" y="4796"/>
                    <a:pt x="11077" y="4763"/>
                  </a:cubicBezTo>
                  <a:cubicBezTo>
                    <a:pt x="11066" y="4744"/>
                    <a:pt x="11058" y="4725"/>
                    <a:pt x="11049" y="4703"/>
                  </a:cubicBezTo>
                  <a:cubicBezTo>
                    <a:pt x="11033" y="4672"/>
                    <a:pt x="11019" y="4642"/>
                    <a:pt x="11005" y="4615"/>
                  </a:cubicBezTo>
                  <a:cubicBezTo>
                    <a:pt x="10994" y="4593"/>
                    <a:pt x="10983" y="4571"/>
                    <a:pt x="10975" y="4551"/>
                  </a:cubicBezTo>
                  <a:cubicBezTo>
                    <a:pt x="10961" y="4521"/>
                    <a:pt x="10948" y="4491"/>
                    <a:pt x="10931" y="4463"/>
                  </a:cubicBezTo>
                  <a:cubicBezTo>
                    <a:pt x="10923" y="4441"/>
                    <a:pt x="10912" y="4422"/>
                    <a:pt x="10901" y="4400"/>
                  </a:cubicBezTo>
                  <a:cubicBezTo>
                    <a:pt x="10887" y="4372"/>
                    <a:pt x="10873" y="4342"/>
                    <a:pt x="10859" y="4315"/>
                  </a:cubicBezTo>
                  <a:cubicBezTo>
                    <a:pt x="10848" y="4293"/>
                    <a:pt x="10837" y="4271"/>
                    <a:pt x="10826" y="4251"/>
                  </a:cubicBezTo>
                  <a:cubicBezTo>
                    <a:pt x="10813" y="4221"/>
                    <a:pt x="10799" y="4193"/>
                    <a:pt x="10782" y="4163"/>
                  </a:cubicBezTo>
                  <a:cubicBezTo>
                    <a:pt x="10774" y="4144"/>
                    <a:pt x="10763" y="4127"/>
                    <a:pt x="10752" y="4105"/>
                  </a:cubicBezTo>
                  <a:cubicBezTo>
                    <a:pt x="10738" y="4075"/>
                    <a:pt x="10722" y="4045"/>
                    <a:pt x="10705" y="4012"/>
                  </a:cubicBezTo>
                  <a:cubicBezTo>
                    <a:pt x="10697" y="3995"/>
                    <a:pt x="10689" y="3979"/>
                    <a:pt x="10681" y="3962"/>
                  </a:cubicBezTo>
                  <a:cubicBezTo>
                    <a:pt x="10661" y="3929"/>
                    <a:pt x="10645" y="3896"/>
                    <a:pt x="10628" y="3866"/>
                  </a:cubicBezTo>
                  <a:cubicBezTo>
                    <a:pt x="10620" y="3849"/>
                    <a:pt x="10612" y="3833"/>
                    <a:pt x="10603" y="3819"/>
                  </a:cubicBezTo>
                  <a:cubicBezTo>
                    <a:pt x="10584" y="3783"/>
                    <a:pt x="10568" y="3750"/>
                    <a:pt x="10548" y="3714"/>
                  </a:cubicBezTo>
                  <a:cubicBezTo>
                    <a:pt x="10540" y="3703"/>
                    <a:pt x="10535" y="3690"/>
                    <a:pt x="10529" y="3679"/>
                  </a:cubicBezTo>
                  <a:cubicBezTo>
                    <a:pt x="10507" y="3640"/>
                    <a:pt x="10488" y="3604"/>
                    <a:pt x="10469" y="3566"/>
                  </a:cubicBezTo>
                  <a:cubicBezTo>
                    <a:pt x="10463" y="3557"/>
                    <a:pt x="10455" y="3546"/>
                    <a:pt x="10449" y="3535"/>
                  </a:cubicBezTo>
                  <a:cubicBezTo>
                    <a:pt x="10430" y="3497"/>
                    <a:pt x="10408" y="3458"/>
                    <a:pt x="10386" y="3417"/>
                  </a:cubicBezTo>
                  <a:cubicBezTo>
                    <a:pt x="10380" y="3409"/>
                    <a:pt x="10375" y="3403"/>
                    <a:pt x="10372" y="3395"/>
                  </a:cubicBezTo>
                  <a:cubicBezTo>
                    <a:pt x="10347" y="3354"/>
                    <a:pt x="10325" y="3310"/>
                    <a:pt x="10301" y="3268"/>
                  </a:cubicBezTo>
                  <a:cubicBezTo>
                    <a:pt x="10301" y="3266"/>
                    <a:pt x="10295" y="3263"/>
                    <a:pt x="10292" y="3257"/>
                  </a:cubicBezTo>
                  <a:cubicBezTo>
                    <a:pt x="10268" y="3210"/>
                    <a:pt x="10243" y="3166"/>
                    <a:pt x="10215" y="3120"/>
                  </a:cubicBezTo>
                  <a:lnTo>
                    <a:pt x="10212" y="3120"/>
                  </a:lnTo>
                  <a:cubicBezTo>
                    <a:pt x="10056" y="2844"/>
                    <a:pt x="9888" y="2572"/>
                    <a:pt x="9717" y="2305"/>
                  </a:cubicBezTo>
                  <a:cubicBezTo>
                    <a:pt x="9706" y="2288"/>
                    <a:pt x="9695" y="2272"/>
                    <a:pt x="9684" y="2255"/>
                  </a:cubicBezTo>
                  <a:cubicBezTo>
                    <a:pt x="9667" y="2230"/>
                    <a:pt x="9654" y="2208"/>
                    <a:pt x="9637" y="2186"/>
                  </a:cubicBezTo>
                  <a:cubicBezTo>
                    <a:pt x="9618" y="2159"/>
                    <a:pt x="9601" y="2131"/>
                    <a:pt x="9582" y="2104"/>
                  </a:cubicBezTo>
                  <a:cubicBezTo>
                    <a:pt x="9563" y="2073"/>
                    <a:pt x="9541" y="2043"/>
                    <a:pt x="9521" y="2013"/>
                  </a:cubicBezTo>
                  <a:cubicBezTo>
                    <a:pt x="9502" y="1988"/>
                    <a:pt x="9486" y="1963"/>
                    <a:pt x="9469" y="1938"/>
                  </a:cubicBezTo>
                  <a:cubicBezTo>
                    <a:pt x="9455" y="1916"/>
                    <a:pt x="9439" y="1894"/>
                    <a:pt x="9425" y="1870"/>
                  </a:cubicBezTo>
                  <a:cubicBezTo>
                    <a:pt x="9409" y="1850"/>
                    <a:pt x="9395" y="1831"/>
                    <a:pt x="9381" y="1812"/>
                  </a:cubicBezTo>
                  <a:cubicBezTo>
                    <a:pt x="9364" y="1790"/>
                    <a:pt x="9351" y="1768"/>
                    <a:pt x="9334" y="1746"/>
                  </a:cubicBezTo>
                  <a:cubicBezTo>
                    <a:pt x="9331" y="1740"/>
                    <a:pt x="9329" y="1735"/>
                    <a:pt x="9323" y="1729"/>
                  </a:cubicBezTo>
                  <a:cubicBezTo>
                    <a:pt x="9307" y="1702"/>
                    <a:pt x="9287" y="1677"/>
                    <a:pt x="9268" y="1649"/>
                  </a:cubicBezTo>
                  <a:cubicBezTo>
                    <a:pt x="9260" y="1638"/>
                    <a:pt x="9252" y="1625"/>
                    <a:pt x="9243" y="1616"/>
                  </a:cubicBezTo>
                  <a:cubicBezTo>
                    <a:pt x="9230" y="1594"/>
                    <a:pt x="9216" y="1575"/>
                    <a:pt x="9199" y="1556"/>
                  </a:cubicBezTo>
                  <a:cubicBezTo>
                    <a:pt x="9188" y="1539"/>
                    <a:pt x="9174" y="1520"/>
                    <a:pt x="9163" y="1503"/>
                  </a:cubicBezTo>
                  <a:cubicBezTo>
                    <a:pt x="9152" y="1492"/>
                    <a:pt x="9144" y="1479"/>
                    <a:pt x="9136" y="1465"/>
                  </a:cubicBezTo>
                  <a:cubicBezTo>
                    <a:pt x="9119" y="1443"/>
                    <a:pt x="9103" y="1418"/>
                    <a:pt x="9086" y="1396"/>
                  </a:cubicBezTo>
                  <a:cubicBezTo>
                    <a:pt x="9084" y="1393"/>
                    <a:pt x="9078" y="1388"/>
                    <a:pt x="9075" y="1382"/>
                  </a:cubicBezTo>
                  <a:cubicBezTo>
                    <a:pt x="8726" y="909"/>
                    <a:pt x="8357" y="446"/>
                    <a:pt x="796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40"/>
            <p:cNvSpPr/>
            <p:nvPr/>
          </p:nvSpPr>
          <p:spPr>
            <a:xfrm>
              <a:off x="6459959" y="2514329"/>
              <a:ext cx="428858" cy="567601"/>
            </a:xfrm>
            <a:custGeom>
              <a:avLst/>
              <a:gdLst/>
              <a:ahLst/>
              <a:cxnLst/>
              <a:rect l="l" t="t" r="r" b="b"/>
              <a:pathLst>
                <a:path w="11851" h="15685" extrusionOk="0">
                  <a:moveTo>
                    <a:pt x="8120" y="1"/>
                  </a:moveTo>
                  <a:cubicBezTo>
                    <a:pt x="8099" y="1"/>
                    <a:pt x="8078" y="1"/>
                    <a:pt x="8056" y="1"/>
                  </a:cubicBezTo>
                  <a:cubicBezTo>
                    <a:pt x="7712" y="4"/>
                    <a:pt x="7354" y="54"/>
                    <a:pt x="6991" y="144"/>
                  </a:cubicBezTo>
                  <a:cubicBezTo>
                    <a:pt x="6850" y="177"/>
                    <a:pt x="6713" y="227"/>
                    <a:pt x="6578" y="277"/>
                  </a:cubicBezTo>
                  <a:cubicBezTo>
                    <a:pt x="6410" y="337"/>
                    <a:pt x="6239" y="400"/>
                    <a:pt x="6082" y="483"/>
                  </a:cubicBezTo>
                  <a:cubicBezTo>
                    <a:pt x="5785" y="637"/>
                    <a:pt x="5493" y="835"/>
                    <a:pt x="5187" y="1092"/>
                  </a:cubicBezTo>
                  <a:cubicBezTo>
                    <a:pt x="5088" y="1174"/>
                    <a:pt x="4992" y="1259"/>
                    <a:pt x="4895" y="1345"/>
                  </a:cubicBezTo>
                  <a:cubicBezTo>
                    <a:pt x="4783" y="1444"/>
                    <a:pt x="4672" y="1543"/>
                    <a:pt x="4557" y="1639"/>
                  </a:cubicBezTo>
                  <a:cubicBezTo>
                    <a:pt x="4480" y="1692"/>
                    <a:pt x="4403" y="1739"/>
                    <a:pt x="4317" y="1780"/>
                  </a:cubicBezTo>
                  <a:cubicBezTo>
                    <a:pt x="4193" y="1824"/>
                    <a:pt x="4056" y="1857"/>
                    <a:pt x="3885" y="1887"/>
                  </a:cubicBezTo>
                  <a:cubicBezTo>
                    <a:pt x="3827" y="1892"/>
                    <a:pt x="3769" y="1893"/>
                    <a:pt x="3710" y="1893"/>
                  </a:cubicBezTo>
                  <a:cubicBezTo>
                    <a:pt x="3546" y="1893"/>
                    <a:pt x="3381" y="1879"/>
                    <a:pt x="3227" y="1862"/>
                  </a:cubicBezTo>
                  <a:cubicBezTo>
                    <a:pt x="3029" y="1832"/>
                    <a:pt x="2833" y="1799"/>
                    <a:pt x="2638" y="1766"/>
                  </a:cubicBezTo>
                  <a:lnTo>
                    <a:pt x="2563" y="1752"/>
                  </a:lnTo>
                  <a:cubicBezTo>
                    <a:pt x="2321" y="1710"/>
                    <a:pt x="2069" y="1668"/>
                    <a:pt x="1818" y="1668"/>
                  </a:cubicBezTo>
                  <a:cubicBezTo>
                    <a:pt x="1790" y="1668"/>
                    <a:pt x="1763" y="1669"/>
                    <a:pt x="1735" y="1670"/>
                  </a:cubicBezTo>
                  <a:cubicBezTo>
                    <a:pt x="1465" y="1681"/>
                    <a:pt x="1209" y="1761"/>
                    <a:pt x="1013" y="1898"/>
                  </a:cubicBezTo>
                  <a:cubicBezTo>
                    <a:pt x="818" y="2036"/>
                    <a:pt x="653" y="2215"/>
                    <a:pt x="512" y="2438"/>
                  </a:cubicBezTo>
                  <a:cubicBezTo>
                    <a:pt x="375" y="2658"/>
                    <a:pt x="286" y="2909"/>
                    <a:pt x="201" y="3154"/>
                  </a:cubicBezTo>
                  <a:cubicBezTo>
                    <a:pt x="39" y="3622"/>
                    <a:pt x="0" y="4164"/>
                    <a:pt x="85" y="4729"/>
                  </a:cubicBezTo>
                  <a:cubicBezTo>
                    <a:pt x="118" y="4949"/>
                    <a:pt x="215" y="5161"/>
                    <a:pt x="308" y="5365"/>
                  </a:cubicBezTo>
                  <a:lnTo>
                    <a:pt x="333" y="5420"/>
                  </a:lnTo>
                  <a:cubicBezTo>
                    <a:pt x="405" y="5577"/>
                    <a:pt x="487" y="5731"/>
                    <a:pt x="567" y="5885"/>
                  </a:cubicBezTo>
                  <a:lnTo>
                    <a:pt x="655" y="6056"/>
                  </a:lnTo>
                  <a:cubicBezTo>
                    <a:pt x="757" y="6248"/>
                    <a:pt x="845" y="6403"/>
                    <a:pt x="931" y="6538"/>
                  </a:cubicBezTo>
                  <a:cubicBezTo>
                    <a:pt x="793" y="6818"/>
                    <a:pt x="672" y="7118"/>
                    <a:pt x="570" y="7432"/>
                  </a:cubicBezTo>
                  <a:cubicBezTo>
                    <a:pt x="509" y="7611"/>
                    <a:pt x="474" y="7785"/>
                    <a:pt x="457" y="7977"/>
                  </a:cubicBezTo>
                  <a:cubicBezTo>
                    <a:pt x="449" y="8079"/>
                    <a:pt x="468" y="8187"/>
                    <a:pt x="485" y="8289"/>
                  </a:cubicBezTo>
                  <a:lnTo>
                    <a:pt x="496" y="8344"/>
                  </a:lnTo>
                  <a:cubicBezTo>
                    <a:pt x="520" y="8487"/>
                    <a:pt x="578" y="8627"/>
                    <a:pt x="639" y="8759"/>
                  </a:cubicBezTo>
                  <a:cubicBezTo>
                    <a:pt x="754" y="9021"/>
                    <a:pt x="953" y="9252"/>
                    <a:pt x="1112" y="9434"/>
                  </a:cubicBezTo>
                  <a:cubicBezTo>
                    <a:pt x="1173" y="9503"/>
                    <a:pt x="1236" y="9572"/>
                    <a:pt x="1305" y="9635"/>
                  </a:cubicBezTo>
                  <a:cubicBezTo>
                    <a:pt x="1465" y="9778"/>
                    <a:pt x="1627" y="9916"/>
                    <a:pt x="1795" y="10053"/>
                  </a:cubicBezTo>
                  <a:lnTo>
                    <a:pt x="1908" y="10147"/>
                  </a:lnTo>
                  <a:lnTo>
                    <a:pt x="2021" y="10238"/>
                  </a:lnTo>
                  <a:cubicBezTo>
                    <a:pt x="2175" y="10365"/>
                    <a:pt x="2307" y="10499"/>
                    <a:pt x="2428" y="10651"/>
                  </a:cubicBezTo>
                  <a:cubicBezTo>
                    <a:pt x="2541" y="10813"/>
                    <a:pt x="2640" y="10990"/>
                    <a:pt x="2731" y="11193"/>
                  </a:cubicBezTo>
                  <a:cubicBezTo>
                    <a:pt x="2883" y="11590"/>
                    <a:pt x="2982" y="12014"/>
                    <a:pt x="3078" y="12421"/>
                  </a:cubicBezTo>
                  <a:cubicBezTo>
                    <a:pt x="3106" y="12537"/>
                    <a:pt x="3133" y="12653"/>
                    <a:pt x="3161" y="12768"/>
                  </a:cubicBezTo>
                  <a:cubicBezTo>
                    <a:pt x="3232" y="13049"/>
                    <a:pt x="3318" y="13324"/>
                    <a:pt x="3384" y="13531"/>
                  </a:cubicBezTo>
                  <a:cubicBezTo>
                    <a:pt x="3516" y="13927"/>
                    <a:pt x="3665" y="14219"/>
                    <a:pt x="3852" y="14445"/>
                  </a:cubicBezTo>
                  <a:cubicBezTo>
                    <a:pt x="4067" y="14701"/>
                    <a:pt x="4345" y="14910"/>
                    <a:pt x="4678" y="15067"/>
                  </a:cubicBezTo>
                  <a:cubicBezTo>
                    <a:pt x="4934" y="15188"/>
                    <a:pt x="5209" y="15315"/>
                    <a:pt x="5493" y="15417"/>
                  </a:cubicBezTo>
                  <a:cubicBezTo>
                    <a:pt x="5628" y="15466"/>
                    <a:pt x="5760" y="15513"/>
                    <a:pt x="5895" y="15557"/>
                  </a:cubicBezTo>
                  <a:cubicBezTo>
                    <a:pt x="5933" y="15568"/>
                    <a:pt x="5969" y="15579"/>
                    <a:pt x="6008" y="15590"/>
                  </a:cubicBezTo>
                  <a:cubicBezTo>
                    <a:pt x="6233" y="15651"/>
                    <a:pt x="6489" y="15684"/>
                    <a:pt x="6753" y="15684"/>
                  </a:cubicBezTo>
                  <a:cubicBezTo>
                    <a:pt x="6799" y="15684"/>
                    <a:pt x="6845" y="15683"/>
                    <a:pt x="6892" y="15681"/>
                  </a:cubicBezTo>
                  <a:cubicBezTo>
                    <a:pt x="7236" y="15667"/>
                    <a:pt x="7580" y="15593"/>
                    <a:pt x="7921" y="15461"/>
                  </a:cubicBezTo>
                  <a:cubicBezTo>
                    <a:pt x="8089" y="15395"/>
                    <a:pt x="8260" y="15315"/>
                    <a:pt x="8431" y="15221"/>
                  </a:cubicBezTo>
                  <a:cubicBezTo>
                    <a:pt x="8623" y="15111"/>
                    <a:pt x="8805" y="14971"/>
                    <a:pt x="8987" y="14825"/>
                  </a:cubicBezTo>
                  <a:cubicBezTo>
                    <a:pt x="9202" y="14654"/>
                    <a:pt x="9394" y="14456"/>
                    <a:pt x="9581" y="14263"/>
                  </a:cubicBezTo>
                  <a:cubicBezTo>
                    <a:pt x="9967" y="13864"/>
                    <a:pt x="10319" y="13432"/>
                    <a:pt x="10650" y="12955"/>
                  </a:cubicBezTo>
                  <a:cubicBezTo>
                    <a:pt x="10961" y="12507"/>
                    <a:pt x="11134" y="12113"/>
                    <a:pt x="11187" y="11719"/>
                  </a:cubicBezTo>
                  <a:cubicBezTo>
                    <a:pt x="11231" y="11425"/>
                    <a:pt x="11231" y="11111"/>
                    <a:pt x="11187" y="10731"/>
                  </a:cubicBezTo>
                  <a:cubicBezTo>
                    <a:pt x="11126" y="10161"/>
                    <a:pt x="10986" y="9605"/>
                    <a:pt x="10859" y="9128"/>
                  </a:cubicBezTo>
                  <a:cubicBezTo>
                    <a:pt x="10801" y="8908"/>
                    <a:pt x="10746" y="8685"/>
                    <a:pt x="10691" y="8462"/>
                  </a:cubicBezTo>
                  <a:cubicBezTo>
                    <a:pt x="10619" y="8173"/>
                    <a:pt x="10548" y="7881"/>
                    <a:pt x="10471" y="7592"/>
                  </a:cubicBezTo>
                  <a:cubicBezTo>
                    <a:pt x="10435" y="7468"/>
                    <a:pt x="10396" y="7347"/>
                    <a:pt x="10355" y="7226"/>
                  </a:cubicBezTo>
                  <a:lnTo>
                    <a:pt x="10311" y="7110"/>
                  </a:lnTo>
                  <a:cubicBezTo>
                    <a:pt x="10262" y="6975"/>
                    <a:pt x="10215" y="6849"/>
                    <a:pt x="10182" y="6714"/>
                  </a:cubicBezTo>
                  <a:cubicBezTo>
                    <a:pt x="10176" y="6606"/>
                    <a:pt x="10179" y="6502"/>
                    <a:pt x="10187" y="6394"/>
                  </a:cubicBezTo>
                  <a:cubicBezTo>
                    <a:pt x="10209" y="6270"/>
                    <a:pt x="10245" y="6147"/>
                    <a:pt x="10292" y="6017"/>
                  </a:cubicBezTo>
                  <a:cubicBezTo>
                    <a:pt x="10350" y="5890"/>
                    <a:pt x="10416" y="5780"/>
                    <a:pt x="10490" y="5673"/>
                  </a:cubicBezTo>
                  <a:cubicBezTo>
                    <a:pt x="10564" y="5582"/>
                    <a:pt x="10642" y="5494"/>
                    <a:pt x="10716" y="5403"/>
                  </a:cubicBezTo>
                  <a:lnTo>
                    <a:pt x="10917" y="5161"/>
                  </a:lnTo>
                  <a:cubicBezTo>
                    <a:pt x="11104" y="4932"/>
                    <a:pt x="11269" y="4698"/>
                    <a:pt x="11418" y="4453"/>
                  </a:cubicBezTo>
                  <a:cubicBezTo>
                    <a:pt x="11553" y="4230"/>
                    <a:pt x="11666" y="3969"/>
                    <a:pt x="11765" y="3652"/>
                  </a:cubicBezTo>
                  <a:cubicBezTo>
                    <a:pt x="11850" y="3374"/>
                    <a:pt x="11847" y="3066"/>
                    <a:pt x="11757" y="2754"/>
                  </a:cubicBezTo>
                  <a:cubicBezTo>
                    <a:pt x="11707" y="2581"/>
                    <a:pt x="11624" y="2402"/>
                    <a:pt x="11553" y="2251"/>
                  </a:cubicBezTo>
                  <a:cubicBezTo>
                    <a:pt x="11415" y="1973"/>
                    <a:pt x="11291" y="1755"/>
                    <a:pt x="11162" y="1571"/>
                  </a:cubicBezTo>
                  <a:cubicBezTo>
                    <a:pt x="11066" y="1436"/>
                    <a:pt x="10964" y="1301"/>
                    <a:pt x="10859" y="1171"/>
                  </a:cubicBezTo>
                  <a:cubicBezTo>
                    <a:pt x="10730" y="1009"/>
                    <a:pt x="10570" y="860"/>
                    <a:pt x="10352" y="703"/>
                  </a:cubicBezTo>
                  <a:cubicBezTo>
                    <a:pt x="10022" y="467"/>
                    <a:pt x="9628" y="318"/>
                    <a:pt x="9251" y="186"/>
                  </a:cubicBezTo>
                  <a:cubicBezTo>
                    <a:pt x="9182" y="161"/>
                    <a:pt x="9111" y="139"/>
                    <a:pt x="9039" y="120"/>
                  </a:cubicBezTo>
                  <a:lnTo>
                    <a:pt x="9042" y="120"/>
                  </a:lnTo>
                  <a:cubicBezTo>
                    <a:pt x="8750" y="40"/>
                    <a:pt x="8441" y="1"/>
                    <a:pt x="8120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40"/>
            <p:cNvSpPr/>
            <p:nvPr/>
          </p:nvSpPr>
          <p:spPr>
            <a:xfrm>
              <a:off x="6640969" y="1940608"/>
              <a:ext cx="430667" cy="420173"/>
            </a:xfrm>
            <a:custGeom>
              <a:avLst/>
              <a:gdLst/>
              <a:ahLst/>
              <a:cxnLst/>
              <a:rect l="l" t="t" r="r" b="b"/>
              <a:pathLst>
                <a:path w="11901" h="11611" extrusionOk="0">
                  <a:moveTo>
                    <a:pt x="8103" y="0"/>
                  </a:moveTo>
                  <a:cubicBezTo>
                    <a:pt x="7887" y="0"/>
                    <a:pt x="7699" y="9"/>
                    <a:pt x="7517" y="29"/>
                  </a:cubicBezTo>
                  <a:cubicBezTo>
                    <a:pt x="7245" y="60"/>
                    <a:pt x="6991" y="126"/>
                    <a:pt x="6735" y="233"/>
                  </a:cubicBezTo>
                  <a:cubicBezTo>
                    <a:pt x="6595" y="291"/>
                    <a:pt x="6460" y="354"/>
                    <a:pt x="6325" y="418"/>
                  </a:cubicBezTo>
                  <a:cubicBezTo>
                    <a:pt x="6209" y="473"/>
                    <a:pt x="6097" y="533"/>
                    <a:pt x="5984" y="591"/>
                  </a:cubicBezTo>
                  <a:cubicBezTo>
                    <a:pt x="5876" y="649"/>
                    <a:pt x="5769" y="707"/>
                    <a:pt x="5656" y="759"/>
                  </a:cubicBezTo>
                  <a:cubicBezTo>
                    <a:pt x="5609" y="775"/>
                    <a:pt x="5562" y="789"/>
                    <a:pt x="5513" y="800"/>
                  </a:cubicBezTo>
                  <a:cubicBezTo>
                    <a:pt x="5469" y="803"/>
                    <a:pt x="5426" y="805"/>
                    <a:pt x="5382" y="805"/>
                  </a:cubicBezTo>
                  <a:cubicBezTo>
                    <a:pt x="5309" y="805"/>
                    <a:pt x="5234" y="801"/>
                    <a:pt x="5155" y="792"/>
                  </a:cubicBezTo>
                  <a:cubicBezTo>
                    <a:pt x="5026" y="770"/>
                    <a:pt x="4893" y="737"/>
                    <a:pt x="4764" y="707"/>
                  </a:cubicBezTo>
                  <a:cubicBezTo>
                    <a:pt x="4604" y="668"/>
                    <a:pt x="4436" y="630"/>
                    <a:pt x="4271" y="605"/>
                  </a:cubicBezTo>
                  <a:cubicBezTo>
                    <a:pt x="4171" y="591"/>
                    <a:pt x="4074" y="584"/>
                    <a:pt x="3976" y="584"/>
                  </a:cubicBezTo>
                  <a:cubicBezTo>
                    <a:pt x="3843" y="584"/>
                    <a:pt x="3710" y="597"/>
                    <a:pt x="3572" y="624"/>
                  </a:cubicBezTo>
                  <a:cubicBezTo>
                    <a:pt x="3407" y="657"/>
                    <a:pt x="3244" y="720"/>
                    <a:pt x="3093" y="784"/>
                  </a:cubicBezTo>
                  <a:lnTo>
                    <a:pt x="3010" y="817"/>
                  </a:lnTo>
                  <a:cubicBezTo>
                    <a:pt x="2875" y="872"/>
                    <a:pt x="2738" y="927"/>
                    <a:pt x="2611" y="998"/>
                  </a:cubicBezTo>
                  <a:cubicBezTo>
                    <a:pt x="2424" y="1109"/>
                    <a:pt x="2264" y="1232"/>
                    <a:pt x="2137" y="1365"/>
                  </a:cubicBezTo>
                  <a:cubicBezTo>
                    <a:pt x="2000" y="1513"/>
                    <a:pt x="1881" y="1676"/>
                    <a:pt x="1790" y="1846"/>
                  </a:cubicBezTo>
                  <a:cubicBezTo>
                    <a:pt x="1738" y="1946"/>
                    <a:pt x="1694" y="2056"/>
                    <a:pt x="1653" y="2163"/>
                  </a:cubicBezTo>
                  <a:cubicBezTo>
                    <a:pt x="1598" y="2312"/>
                    <a:pt x="1565" y="2460"/>
                    <a:pt x="1551" y="2634"/>
                  </a:cubicBezTo>
                  <a:cubicBezTo>
                    <a:pt x="1361" y="2769"/>
                    <a:pt x="1215" y="2904"/>
                    <a:pt x="1091" y="3055"/>
                  </a:cubicBezTo>
                  <a:cubicBezTo>
                    <a:pt x="984" y="3185"/>
                    <a:pt x="890" y="3325"/>
                    <a:pt x="810" y="3471"/>
                  </a:cubicBezTo>
                  <a:cubicBezTo>
                    <a:pt x="703" y="3658"/>
                    <a:pt x="612" y="3854"/>
                    <a:pt x="518" y="4049"/>
                  </a:cubicBezTo>
                  <a:cubicBezTo>
                    <a:pt x="348" y="4415"/>
                    <a:pt x="163" y="4848"/>
                    <a:pt x="64" y="5296"/>
                  </a:cubicBezTo>
                  <a:cubicBezTo>
                    <a:pt x="42" y="5406"/>
                    <a:pt x="23" y="5517"/>
                    <a:pt x="15" y="5627"/>
                  </a:cubicBezTo>
                  <a:cubicBezTo>
                    <a:pt x="1" y="5773"/>
                    <a:pt x="9" y="5919"/>
                    <a:pt x="34" y="6098"/>
                  </a:cubicBezTo>
                  <a:cubicBezTo>
                    <a:pt x="75" y="6384"/>
                    <a:pt x="191" y="6662"/>
                    <a:pt x="375" y="6929"/>
                  </a:cubicBezTo>
                  <a:cubicBezTo>
                    <a:pt x="546" y="7169"/>
                    <a:pt x="766" y="7386"/>
                    <a:pt x="1036" y="7571"/>
                  </a:cubicBezTo>
                  <a:cubicBezTo>
                    <a:pt x="1146" y="7645"/>
                    <a:pt x="1267" y="7703"/>
                    <a:pt x="1383" y="7761"/>
                  </a:cubicBezTo>
                  <a:lnTo>
                    <a:pt x="1452" y="7794"/>
                  </a:lnTo>
                  <a:cubicBezTo>
                    <a:pt x="1727" y="7928"/>
                    <a:pt x="2024" y="8022"/>
                    <a:pt x="2311" y="8110"/>
                  </a:cubicBezTo>
                  <a:cubicBezTo>
                    <a:pt x="2487" y="8165"/>
                    <a:pt x="2663" y="8220"/>
                    <a:pt x="2834" y="8284"/>
                  </a:cubicBezTo>
                  <a:cubicBezTo>
                    <a:pt x="2928" y="8330"/>
                    <a:pt x="3013" y="8380"/>
                    <a:pt x="3098" y="8435"/>
                  </a:cubicBezTo>
                  <a:cubicBezTo>
                    <a:pt x="3140" y="8471"/>
                    <a:pt x="3178" y="8512"/>
                    <a:pt x="3214" y="8553"/>
                  </a:cubicBezTo>
                  <a:cubicBezTo>
                    <a:pt x="3255" y="8617"/>
                    <a:pt x="3291" y="8683"/>
                    <a:pt x="3321" y="8752"/>
                  </a:cubicBezTo>
                  <a:cubicBezTo>
                    <a:pt x="3371" y="8887"/>
                    <a:pt x="3409" y="9027"/>
                    <a:pt x="3448" y="9165"/>
                  </a:cubicBezTo>
                  <a:cubicBezTo>
                    <a:pt x="3484" y="9291"/>
                    <a:pt x="3519" y="9418"/>
                    <a:pt x="3561" y="9542"/>
                  </a:cubicBezTo>
                  <a:cubicBezTo>
                    <a:pt x="3605" y="9671"/>
                    <a:pt x="3663" y="9809"/>
                    <a:pt x="3731" y="9952"/>
                  </a:cubicBezTo>
                  <a:cubicBezTo>
                    <a:pt x="3839" y="10164"/>
                    <a:pt x="3977" y="10354"/>
                    <a:pt x="4095" y="10508"/>
                  </a:cubicBezTo>
                  <a:cubicBezTo>
                    <a:pt x="4255" y="10715"/>
                    <a:pt x="4486" y="10897"/>
                    <a:pt x="4800" y="11067"/>
                  </a:cubicBezTo>
                  <a:cubicBezTo>
                    <a:pt x="4973" y="11161"/>
                    <a:pt x="5171" y="11238"/>
                    <a:pt x="5339" y="11301"/>
                  </a:cubicBezTo>
                  <a:cubicBezTo>
                    <a:pt x="5540" y="11373"/>
                    <a:pt x="5725" y="11433"/>
                    <a:pt x="5909" y="11483"/>
                  </a:cubicBezTo>
                  <a:cubicBezTo>
                    <a:pt x="5970" y="11499"/>
                    <a:pt x="6033" y="11516"/>
                    <a:pt x="6094" y="11533"/>
                  </a:cubicBezTo>
                  <a:cubicBezTo>
                    <a:pt x="6314" y="11584"/>
                    <a:pt x="6540" y="11610"/>
                    <a:pt x="6766" y="11610"/>
                  </a:cubicBezTo>
                  <a:cubicBezTo>
                    <a:pt x="7104" y="11610"/>
                    <a:pt x="7442" y="11552"/>
                    <a:pt x="7754" y="11436"/>
                  </a:cubicBezTo>
                  <a:cubicBezTo>
                    <a:pt x="8046" y="11329"/>
                    <a:pt x="8277" y="11221"/>
                    <a:pt x="8484" y="11098"/>
                  </a:cubicBezTo>
                  <a:cubicBezTo>
                    <a:pt x="8773" y="10924"/>
                    <a:pt x="9054" y="10690"/>
                    <a:pt x="9315" y="10398"/>
                  </a:cubicBezTo>
                  <a:cubicBezTo>
                    <a:pt x="9552" y="10139"/>
                    <a:pt x="9753" y="9859"/>
                    <a:pt x="9902" y="9583"/>
                  </a:cubicBezTo>
                  <a:cubicBezTo>
                    <a:pt x="10122" y="9178"/>
                    <a:pt x="10339" y="8691"/>
                    <a:pt x="10295" y="8163"/>
                  </a:cubicBezTo>
                  <a:cubicBezTo>
                    <a:pt x="10279" y="7945"/>
                    <a:pt x="10226" y="7725"/>
                    <a:pt x="10174" y="7513"/>
                  </a:cubicBezTo>
                  <a:cubicBezTo>
                    <a:pt x="10155" y="7433"/>
                    <a:pt x="10136" y="7350"/>
                    <a:pt x="10119" y="7270"/>
                  </a:cubicBezTo>
                  <a:cubicBezTo>
                    <a:pt x="10070" y="7036"/>
                    <a:pt x="10023" y="6808"/>
                    <a:pt x="9987" y="6574"/>
                  </a:cubicBezTo>
                  <a:cubicBezTo>
                    <a:pt x="9968" y="6389"/>
                    <a:pt x="9965" y="6243"/>
                    <a:pt x="9973" y="6106"/>
                  </a:cubicBezTo>
                  <a:cubicBezTo>
                    <a:pt x="9995" y="6001"/>
                    <a:pt x="10020" y="5908"/>
                    <a:pt x="10050" y="5819"/>
                  </a:cubicBezTo>
                  <a:cubicBezTo>
                    <a:pt x="10108" y="5698"/>
                    <a:pt x="10174" y="5588"/>
                    <a:pt x="10254" y="5475"/>
                  </a:cubicBezTo>
                  <a:cubicBezTo>
                    <a:pt x="10425" y="5272"/>
                    <a:pt x="10612" y="5073"/>
                    <a:pt x="10791" y="4883"/>
                  </a:cubicBezTo>
                  <a:cubicBezTo>
                    <a:pt x="10948" y="4721"/>
                    <a:pt x="11105" y="4556"/>
                    <a:pt x="11253" y="4385"/>
                  </a:cubicBezTo>
                  <a:cubicBezTo>
                    <a:pt x="11350" y="4272"/>
                    <a:pt x="11443" y="4156"/>
                    <a:pt x="11532" y="4038"/>
                  </a:cubicBezTo>
                  <a:cubicBezTo>
                    <a:pt x="11565" y="3994"/>
                    <a:pt x="11598" y="3950"/>
                    <a:pt x="11628" y="3906"/>
                  </a:cubicBezTo>
                  <a:cubicBezTo>
                    <a:pt x="11713" y="3785"/>
                    <a:pt x="11766" y="3658"/>
                    <a:pt x="11815" y="3534"/>
                  </a:cubicBezTo>
                  <a:cubicBezTo>
                    <a:pt x="11876" y="3391"/>
                    <a:pt x="11889" y="3218"/>
                    <a:pt x="11895" y="3055"/>
                  </a:cubicBezTo>
                  <a:cubicBezTo>
                    <a:pt x="11900" y="2876"/>
                    <a:pt x="11856" y="2686"/>
                    <a:pt x="11821" y="2543"/>
                  </a:cubicBezTo>
                  <a:cubicBezTo>
                    <a:pt x="11722" y="2149"/>
                    <a:pt x="11479" y="1819"/>
                    <a:pt x="11278" y="1577"/>
                  </a:cubicBezTo>
                  <a:cubicBezTo>
                    <a:pt x="11110" y="1370"/>
                    <a:pt x="10909" y="1186"/>
                    <a:pt x="10719" y="1012"/>
                  </a:cubicBezTo>
                  <a:cubicBezTo>
                    <a:pt x="10378" y="698"/>
                    <a:pt x="10094" y="495"/>
                    <a:pt x="9802" y="349"/>
                  </a:cubicBezTo>
                  <a:cubicBezTo>
                    <a:pt x="9654" y="274"/>
                    <a:pt x="9494" y="208"/>
                    <a:pt x="9307" y="145"/>
                  </a:cubicBezTo>
                  <a:cubicBezTo>
                    <a:pt x="9282" y="134"/>
                    <a:pt x="9255" y="128"/>
                    <a:pt x="9230" y="120"/>
                  </a:cubicBezTo>
                  <a:cubicBezTo>
                    <a:pt x="9098" y="84"/>
                    <a:pt x="8957" y="68"/>
                    <a:pt x="8822" y="49"/>
                  </a:cubicBezTo>
                  <a:lnTo>
                    <a:pt x="8734" y="38"/>
                  </a:lnTo>
                  <a:cubicBezTo>
                    <a:pt x="8583" y="18"/>
                    <a:pt x="8426" y="5"/>
                    <a:pt x="8266" y="2"/>
                  </a:cubicBezTo>
                  <a:cubicBezTo>
                    <a:pt x="8210" y="1"/>
                    <a:pt x="8156" y="0"/>
                    <a:pt x="8103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40"/>
            <p:cNvSpPr/>
            <p:nvPr/>
          </p:nvSpPr>
          <p:spPr>
            <a:xfrm>
              <a:off x="6046768" y="2528081"/>
              <a:ext cx="349137" cy="570966"/>
            </a:xfrm>
            <a:custGeom>
              <a:avLst/>
              <a:gdLst/>
              <a:ahLst/>
              <a:cxnLst/>
              <a:rect l="l" t="t" r="r" b="b"/>
              <a:pathLst>
                <a:path w="9648" h="15778" extrusionOk="0">
                  <a:moveTo>
                    <a:pt x="1546" y="1"/>
                  </a:moveTo>
                  <a:cubicBezTo>
                    <a:pt x="1395" y="1"/>
                    <a:pt x="1263" y="8"/>
                    <a:pt x="1143" y="20"/>
                  </a:cubicBezTo>
                  <a:lnTo>
                    <a:pt x="1099" y="26"/>
                  </a:lnTo>
                  <a:cubicBezTo>
                    <a:pt x="923" y="45"/>
                    <a:pt x="738" y="67"/>
                    <a:pt x="567" y="131"/>
                  </a:cubicBezTo>
                  <a:cubicBezTo>
                    <a:pt x="388" y="194"/>
                    <a:pt x="204" y="268"/>
                    <a:pt x="31" y="370"/>
                  </a:cubicBezTo>
                  <a:cubicBezTo>
                    <a:pt x="28" y="442"/>
                    <a:pt x="25" y="513"/>
                    <a:pt x="22" y="585"/>
                  </a:cubicBezTo>
                  <a:cubicBezTo>
                    <a:pt x="22" y="593"/>
                    <a:pt x="22" y="604"/>
                    <a:pt x="20" y="612"/>
                  </a:cubicBezTo>
                  <a:cubicBezTo>
                    <a:pt x="20" y="621"/>
                    <a:pt x="20" y="629"/>
                    <a:pt x="20" y="637"/>
                  </a:cubicBezTo>
                  <a:cubicBezTo>
                    <a:pt x="17" y="706"/>
                    <a:pt x="14" y="775"/>
                    <a:pt x="14" y="844"/>
                  </a:cubicBezTo>
                  <a:cubicBezTo>
                    <a:pt x="0" y="1400"/>
                    <a:pt x="6" y="1953"/>
                    <a:pt x="33" y="2509"/>
                  </a:cubicBezTo>
                  <a:cubicBezTo>
                    <a:pt x="36" y="2545"/>
                    <a:pt x="36" y="2581"/>
                    <a:pt x="39" y="2614"/>
                  </a:cubicBezTo>
                  <a:cubicBezTo>
                    <a:pt x="39" y="2620"/>
                    <a:pt x="39" y="2625"/>
                    <a:pt x="39" y="2631"/>
                  </a:cubicBezTo>
                  <a:cubicBezTo>
                    <a:pt x="44" y="2686"/>
                    <a:pt x="47" y="2738"/>
                    <a:pt x="53" y="2793"/>
                  </a:cubicBezTo>
                  <a:cubicBezTo>
                    <a:pt x="53" y="2798"/>
                    <a:pt x="53" y="2801"/>
                    <a:pt x="53" y="2807"/>
                  </a:cubicBezTo>
                  <a:cubicBezTo>
                    <a:pt x="55" y="2856"/>
                    <a:pt x="61" y="2909"/>
                    <a:pt x="64" y="2961"/>
                  </a:cubicBezTo>
                  <a:lnTo>
                    <a:pt x="64" y="2964"/>
                  </a:lnTo>
                  <a:cubicBezTo>
                    <a:pt x="66" y="2983"/>
                    <a:pt x="66" y="3005"/>
                    <a:pt x="69" y="3024"/>
                  </a:cubicBezTo>
                  <a:cubicBezTo>
                    <a:pt x="72" y="3038"/>
                    <a:pt x="72" y="3052"/>
                    <a:pt x="72" y="3066"/>
                  </a:cubicBezTo>
                  <a:cubicBezTo>
                    <a:pt x="75" y="3096"/>
                    <a:pt x="77" y="3123"/>
                    <a:pt x="80" y="3151"/>
                  </a:cubicBezTo>
                  <a:cubicBezTo>
                    <a:pt x="83" y="3159"/>
                    <a:pt x="83" y="3167"/>
                    <a:pt x="83" y="3173"/>
                  </a:cubicBezTo>
                  <a:lnTo>
                    <a:pt x="88" y="3225"/>
                  </a:lnTo>
                  <a:cubicBezTo>
                    <a:pt x="91" y="3256"/>
                    <a:pt x="94" y="3289"/>
                    <a:pt x="97" y="3319"/>
                  </a:cubicBezTo>
                  <a:cubicBezTo>
                    <a:pt x="97" y="3333"/>
                    <a:pt x="99" y="3346"/>
                    <a:pt x="99" y="3360"/>
                  </a:cubicBezTo>
                  <a:lnTo>
                    <a:pt x="110" y="3451"/>
                  </a:lnTo>
                  <a:cubicBezTo>
                    <a:pt x="113" y="3490"/>
                    <a:pt x="119" y="3531"/>
                    <a:pt x="121" y="3569"/>
                  </a:cubicBezTo>
                  <a:cubicBezTo>
                    <a:pt x="124" y="3586"/>
                    <a:pt x="127" y="3602"/>
                    <a:pt x="130" y="3619"/>
                  </a:cubicBezTo>
                  <a:cubicBezTo>
                    <a:pt x="132" y="3647"/>
                    <a:pt x="135" y="3677"/>
                    <a:pt x="138" y="3704"/>
                  </a:cubicBezTo>
                  <a:cubicBezTo>
                    <a:pt x="141" y="3721"/>
                    <a:pt x="143" y="3737"/>
                    <a:pt x="143" y="3754"/>
                  </a:cubicBezTo>
                  <a:lnTo>
                    <a:pt x="154" y="3839"/>
                  </a:lnTo>
                  <a:cubicBezTo>
                    <a:pt x="157" y="3856"/>
                    <a:pt x="157" y="3872"/>
                    <a:pt x="160" y="3889"/>
                  </a:cubicBezTo>
                  <a:cubicBezTo>
                    <a:pt x="165" y="3919"/>
                    <a:pt x="168" y="3949"/>
                    <a:pt x="174" y="3982"/>
                  </a:cubicBezTo>
                  <a:cubicBezTo>
                    <a:pt x="174" y="3993"/>
                    <a:pt x="176" y="4007"/>
                    <a:pt x="176" y="4021"/>
                  </a:cubicBezTo>
                  <a:cubicBezTo>
                    <a:pt x="182" y="4060"/>
                    <a:pt x="187" y="4098"/>
                    <a:pt x="193" y="4137"/>
                  </a:cubicBezTo>
                  <a:cubicBezTo>
                    <a:pt x="193" y="4142"/>
                    <a:pt x="196" y="4148"/>
                    <a:pt x="196" y="4153"/>
                  </a:cubicBezTo>
                  <a:cubicBezTo>
                    <a:pt x="204" y="4200"/>
                    <a:pt x="209" y="4247"/>
                    <a:pt x="215" y="4291"/>
                  </a:cubicBezTo>
                  <a:lnTo>
                    <a:pt x="218" y="4305"/>
                  </a:lnTo>
                  <a:cubicBezTo>
                    <a:pt x="223" y="4346"/>
                    <a:pt x="229" y="4384"/>
                    <a:pt x="237" y="4426"/>
                  </a:cubicBezTo>
                  <a:cubicBezTo>
                    <a:pt x="237" y="4437"/>
                    <a:pt x="240" y="4448"/>
                    <a:pt x="240" y="4459"/>
                  </a:cubicBezTo>
                  <a:cubicBezTo>
                    <a:pt x="245" y="4495"/>
                    <a:pt x="251" y="4528"/>
                    <a:pt x="256" y="4561"/>
                  </a:cubicBezTo>
                  <a:cubicBezTo>
                    <a:pt x="259" y="4572"/>
                    <a:pt x="259" y="4585"/>
                    <a:pt x="262" y="4596"/>
                  </a:cubicBezTo>
                  <a:cubicBezTo>
                    <a:pt x="267" y="4632"/>
                    <a:pt x="273" y="4668"/>
                    <a:pt x="281" y="4704"/>
                  </a:cubicBezTo>
                  <a:cubicBezTo>
                    <a:pt x="281" y="4712"/>
                    <a:pt x="284" y="4720"/>
                    <a:pt x="284" y="4731"/>
                  </a:cubicBezTo>
                  <a:cubicBezTo>
                    <a:pt x="300" y="4822"/>
                    <a:pt x="314" y="4913"/>
                    <a:pt x="331" y="5007"/>
                  </a:cubicBezTo>
                  <a:cubicBezTo>
                    <a:pt x="333" y="5007"/>
                    <a:pt x="333" y="5009"/>
                    <a:pt x="333" y="5012"/>
                  </a:cubicBezTo>
                  <a:cubicBezTo>
                    <a:pt x="342" y="5053"/>
                    <a:pt x="350" y="5097"/>
                    <a:pt x="355" y="5139"/>
                  </a:cubicBezTo>
                  <a:cubicBezTo>
                    <a:pt x="358" y="5147"/>
                    <a:pt x="361" y="5155"/>
                    <a:pt x="361" y="5164"/>
                  </a:cubicBezTo>
                  <a:cubicBezTo>
                    <a:pt x="369" y="5202"/>
                    <a:pt x="375" y="5241"/>
                    <a:pt x="383" y="5279"/>
                  </a:cubicBezTo>
                  <a:cubicBezTo>
                    <a:pt x="383" y="5285"/>
                    <a:pt x="386" y="5293"/>
                    <a:pt x="388" y="5301"/>
                  </a:cubicBezTo>
                  <a:cubicBezTo>
                    <a:pt x="397" y="5343"/>
                    <a:pt x="405" y="5387"/>
                    <a:pt x="413" y="5431"/>
                  </a:cubicBezTo>
                  <a:cubicBezTo>
                    <a:pt x="413" y="5431"/>
                    <a:pt x="413" y="5433"/>
                    <a:pt x="413" y="5433"/>
                  </a:cubicBezTo>
                  <a:cubicBezTo>
                    <a:pt x="504" y="5885"/>
                    <a:pt x="611" y="6334"/>
                    <a:pt x="730" y="6780"/>
                  </a:cubicBezTo>
                  <a:cubicBezTo>
                    <a:pt x="733" y="6791"/>
                    <a:pt x="735" y="6799"/>
                    <a:pt x="738" y="6810"/>
                  </a:cubicBezTo>
                  <a:cubicBezTo>
                    <a:pt x="752" y="6862"/>
                    <a:pt x="766" y="6915"/>
                    <a:pt x="782" y="6967"/>
                  </a:cubicBezTo>
                  <a:lnTo>
                    <a:pt x="790" y="7003"/>
                  </a:lnTo>
                  <a:cubicBezTo>
                    <a:pt x="793" y="7008"/>
                    <a:pt x="796" y="7017"/>
                    <a:pt x="799" y="7025"/>
                  </a:cubicBezTo>
                  <a:cubicBezTo>
                    <a:pt x="826" y="7124"/>
                    <a:pt x="854" y="7223"/>
                    <a:pt x="884" y="7322"/>
                  </a:cubicBezTo>
                  <a:cubicBezTo>
                    <a:pt x="887" y="7333"/>
                    <a:pt x="890" y="7341"/>
                    <a:pt x="892" y="7352"/>
                  </a:cubicBezTo>
                  <a:cubicBezTo>
                    <a:pt x="895" y="7355"/>
                    <a:pt x="895" y="7358"/>
                    <a:pt x="895" y="7361"/>
                  </a:cubicBezTo>
                  <a:cubicBezTo>
                    <a:pt x="912" y="7413"/>
                    <a:pt x="928" y="7465"/>
                    <a:pt x="945" y="7518"/>
                  </a:cubicBezTo>
                  <a:cubicBezTo>
                    <a:pt x="950" y="7540"/>
                    <a:pt x="958" y="7562"/>
                    <a:pt x="964" y="7584"/>
                  </a:cubicBezTo>
                  <a:cubicBezTo>
                    <a:pt x="967" y="7595"/>
                    <a:pt x="969" y="7603"/>
                    <a:pt x="972" y="7614"/>
                  </a:cubicBezTo>
                  <a:cubicBezTo>
                    <a:pt x="997" y="7686"/>
                    <a:pt x="1019" y="7757"/>
                    <a:pt x="1041" y="7829"/>
                  </a:cubicBezTo>
                  <a:cubicBezTo>
                    <a:pt x="1049" y="7843"/>
                    <a:pt x="1052" y="7859"/>
                    <a:pt x="1057" y="7873"/>
                  </a:cubicBezTo>
                  <a:cubicBezTo>
                    <a:pt x="1060" y="7881"/>
                    <a:pt x="1063" y="7887"/>
                    <a:pt x="1066" y="7895"/>
                  </a:cubicBezTo>
                  <a:cubicBezTo>
                    <a:pt x="1066" y="7895"/>
                    <a:pt x="1066" y="7898"/>
                    <a:pt x="1066" y="7898"/>
                  </a:cubicBezTo>
                  <a:cubicBezTo>
                    <a:pt x="1349" y="8726"/>
                    <a:pt x="1682" y="9536"/>
                    <a:pt x="2065" y="10323"/>
                  </a:cubicBezTo>
                  <a:lnTo>
                    <a:pt x="2071" y="10331"/>
                  </a:lnTo>
                  <a:cubicBezTo>
                    <a:pt x="2087" y="10370"/>
                    <a:pt x="2106" y="10409"/>
                    <a:pt x="2126" y="10444"/>
                  </a:cubicBezTo>
                  <a:cubicBezTo>
                    <a:pt x="2129" y="10450"/>
                    <a:pt x="2131" y="10455"/>
                    <a:pt x="2131" y="10458"/>
                  </a:cubicBezTo>
                  <a:cubicBezTo>
                    <a:pt x="2184" y="10566"/>
                    <a:pt x="2239" y="10670"/>
                    <a:pt x="2294" y="10775"/>
                  </a:cubicBezTo>
                  <a:cubicBezTo>
                    <a:pt x="2299" y="10791"/>
                    <a:pt x="2307" y="10805"/>
                    <a:pt x="2316" y="10819"/>
                  </a:cubicBezTo>
                  <a:cubicBezTo>
                    <a:pt x="2327" y="10844"/>
                    <a:pt x="2341" y="10868"/>
                    <a:pt x="2354" y="10893"/>
                  </a:cubicBezTo>
                  <a:cubicBezTo>
                    <a:pt x="2365" y="10915"/>
                    <a:pt x="2376" y="10934"/>
                    <a:pt x="2387" y="10956"/>
                  </a:cubicBezTo>
                  <a:cubicBezTo>
                    <a:pt x="2398" y="10979"/>
                    <a:pt x="2409" y="11001"/>
                    <a:pt x="2420" y="11020"/>
                  </a:cubicBezTo>
                  <a:cubicBezTo>
                    <a:pt x="2434" y="11047"/>
                    <a:pt x="2451" y="11072"/>
                    <a:pt x="2464" y="11100"/>
                  </a:cubicBezTo>
                  <a:cubicBezTo>
                    <a:pt x="2473" y="11116"/>
                    <a:pt x="2484" y="11135"/>
                    <a:pt x="2492" y="11152"/>
                  </a:cubicBezTo>
                  <a:cubicBezTo>
                    <a:pt x="2511" y="11191"/>
                    <a:pt x="2533" y="11226"/>
                    <a:pt x="2553" y="11262"/>
                  </a:cubicBezTo>
                  <a:cubicBezTo>
                    <a:pt x="2555" y="11270"/>
                    <a:pt x="2561" y="11276"/>
                    <a:pt x="2564" y="11281"/>
                  </a:cubicBezTo>
                  <a:cubicBezTo>
                    <a:pt x="2588" y="11331"/>
                    <a:pt x="2616" y="11378"/>
                    <a:pt x="2641" y="11425"/>
                  </a:cubicBezTo>
                  <a:lnTo>
                    <a:pt x="2643" y="11425"/>
                  </a:lnTo>
                  <a:cubicBezTo>
                    <a:pt x="2668" y="11471"/>
                    <a:pt x="2693" y="11518"/>
                    <a:pt x="2720" y="11565"/>
                  </a:cubicBezTo>
                  <a:lnTo>
                    <a:pt x="2729" y="11579"/>
                  </a:lnTo>
                  <a:cubicBezTo>
                    <a:pt x="2754" y="11620"/>
                    <a:pt x="2778" y="11664"/>
                    <a:pt x="2803" y="11705"/>
                  </a:cubicBezTo>
                  <a:cubicBezTo>
                    <a:pt x="2806" y="11711"/>
                    <a:pt x="2806" y="11714"/>
                    <a:pt x="2809" y="11719"/>
                  </a:cubicBezTo>
                  <a:cubicBezTo>
                    <a:pt x="2831" y="11755"/>
                    <a:pt x="2853" y="11793"/>
                    <a:pt x="2875" y="11829"/>
                  </a:cubicBezTo>
                  <a:cubicBezTo>
                    <a:pt x="2971" y="11994"/>
                    <a:pt x="3070" y="12154"/>
                    <a:pt x="3172" y="12317"/>
                  </a:cubicBezTo>
                  <a:cubicBezTo>
                    <a:pt x="3175" y="12322"/>
                    <a:pt x="3178" y="12328"/>
                    <a:pt x="3180" y="12330"/>
                  </a:cubicBezTo>
                  <a:cubicBezTo>
                    <a:pt x="3216" y="12388"/>
                    <a:pt x="3252" y="12443"/>
                    <a:pt x="3288" y="12501"/>
                  </a:cubicBezTo>
                  <a:cubicBezTo>
                    <a:pt x="3288" y="12501"/>
                    <a:pt x="3288" y="12501"/>
                    <a:pt x="3290" y="12504"/>
                  </a:cubicBezTo>
                  <a:cubicBezTo>
                    <a:pt x="3290" y="12507"/>
                    <a:pt x="3293" y="12509"/>
                    <a:pt x="3296" y="12512"/>
                  </a:cubicBezTo>
                  <a:cubicBezTo>
                    <a:pt x="3299" y="12518"/>
                    <a:pt x="3301" y="12523"/>
                    <a:pt x="3304" y="12526"/>
                  </a:cubicBezTo>
                  <a:lnTo>
                    <a:pt x="3312" y="12540"/>
                  </a:lnTo>
                  <a:cubicBezTo>
                    <a:pt x="3318" y="12548"/>
                    <a:pt x="3323" y="12553"/>
                    <a:pt x="3329" y="12562"/>
                  </a:cubicBezTo>
                  <a:cubicBezTo>
                    <a:pt x="3356" y="12606"/>
                    <a:pt x="3387" y="12650"/>
                    <a:pt x="3414" y="12691"/>
                  </a:cubicBezTo>
                  <a:cubicBezTo>
                    <a:pt x="3445" y="12735"/>
                    <a:pt x="3472" y="12776"/>
                    <a:pt x="3500" y="12818"/>
                  </a:cubicBezTo>
                  <a:cubicBezTo>
                    <a:pt x="3505" y="12823"/>
                    <a:pt x="3508" y="12829"/>
                    <a:pt x="3511" y="12834"/>
                  </a:cubicBezTo>
                  <a:cubicBezTo>
                    <a:pt x="3535" y="12867"/>
                    <a:pt x="3557" y="12903"/>
                    <a:pt x="3579" y="12936"/>
                  </a:cubicBezTo>
                  <a:lnTo>
                    <a:pt x="3604" y="12969"/>
                  </a:lnTo>
                  <a:cubicBezTo>
                    <a:pt x="4298" y="13969"/>
                    <a:pt x="5077" y="14907"/>
                    <a:pt x="5931" y="15777"/>
                  </a:cubicBezTo>
                  <a:cubicBezTo>
                    <a:pt x="5950" y="15775"/>
                    <a:pt x="5969" y="15772"/>
                    <a:pt x="5986" y="15769"/>
                  </a:cubicBezTo>
                  <a:cubicBezTo>
                    <a:pt x="6157" y="15742"/>
                    <a:pt x="6319" y="15687"/>
                    <a:pt x="6479" y="15629"/>
                  </a:cubicBezTo>
                  <a:lnTo>
                    <a:pt x="6619" y="15582"/>
                  </a:lnTo>
                  <a:cubicBezTo>
                    <a:pt x="6861" y="15497"/>
                    <a:pt x="7142" y="15400"/>
                    <a:pt x="7420" y="15290"/>
                  </a:cubicBezTo>
                  <a:cubicBezTo>
                    <a:pt x="7836" y="15122"/>
                    <a:pt x="8194" y="14946"/>
                    <a:pt x="8516" y="14756"/>
                  </a:cubicBezTo>
                  <a:cubicBezTo>
                    <a:pt x="8717" y="14635"/>
                    <a:pt x="8893" y="14494"/>
                    <a:pt x="9039" y="14343"/>
                  </a:cubicBezTo>
                  <a:cubicBezTo>
                    <a:pt x="9191" y="14183"/>
                    <a:pt x="9317" y="13991"/>
                    <a:pt x="9433" y="13751"/>
                  </a:cubicBezTo>
                  <a:cubicBezTo>
                    <a:pt x="9477" y="13660"/>
                    <a:pt x="9516" y="13567"/>
                    <a:pt x="9551" y="13470"/>
                  </a:cubicBezTo>
                  <a:cubicBezTo>
                    <a:pt x="9609" y="13313"/>
                    <a:pt x="9626" y="13140"/>
                    <a:pt x="9637" y="12980"/>
                  </a:cubicBezTo>
                  <a:cubicBezTo>
                    <a:pt x="9648" y="12763"/>
                    <a:pt x="9595" y="12553"/>
                    <a:pt x="9554" y="12413"/>
                  </a:cubicBezTo>
                  <a:cubicBezTo>
                    <a:pt x="9477" y="12173"/>
                    <a:pt x="9361" y="11961"/>
                    <a:pt x="9260" y="11782"/>
                  </a:cubicBezTo>
                  <a:cubicBezTo>
                    <a:pt x="9193" y="11664"/>
                    <a:pt x="9116" y="11551"/>
                    <a:pt x="9045" y="11436"/>
                  </a:cubicBezTo>
                  <a:cubicBezTo>
                    <a:pt x="8918" y="11243"/>
                    <a:pt x="8789" y="11042"/>
                    <a:pt x="8692" y="10830"/>
                  </a:cubicBezTo>
                  <a:cubicBezTo>
                    <a:pt x="8624" y="10615"/>
                    <a:pt x="8574" y="10378"/>
                    <a:pt x="8533" y="10067"/>
                  </a:cubicBezTo>
                  <a:cubicBezTo>
                    <a:pt x="8516" y="9866"/>
                    <a:pt x="8527" y="9665"/>
                    <a:pt x="8535" y="9467"/>
                  </a:cubicBezTo>
                  <a:cubicBezTo>
                    <a:pt x="8541" y="9362"/>
                    <a:pt x="8546" y="9255"/>
                    <a:pt x="8546" y="9150"/>
                  </a:cubicBezTo>
                  <a:cubicBezTo>
                    <a:pt x="8549" y="8949"/>
                    <a:pt x="8522" y="8751"/>
                    <a:pt x="8497" y="8564"/>
                  </a:cubicBezTo>
                  <a:cubicBezTo>
                    <a:pt x="8469" y="8371"/>
                    <a:pt x="8392" y="8189"/>
                    <a:pt x="8318" y="8038"/>
                  </a:cubicBezTo>
                  <a:cubicBezTo>
                    <a:pt x="8233" y="7859"/>
                    <a:pt x="8100" y="7705"/>
                    <a:pt x="7891" y="7537"/>
                  </a:cubicBezTo>
                  <a:cubicBezTo>
                    <a:pt x="7712" y="7394"/>
                    <a:pt x="7497" y="7289"/>
                    <a:pt x="7255" y="7223"/>
                  </a:cubicBezTo>
                  <a:cubicBezTo>
                    <a:pt x="7052" y="7167"/>
                    <a:pt x="6828" y="7137"/>
                    <a:pt x="6587" y="7137"/>
                  </a:cubicBezTo>
                  <a:cubicBezTo>
                    <a:pt x="6566" y="7137"/>
                    <a:pt x="6546" y="7137"/>
                    <a:pt x="6526" y="7138"/>
                  </a:cubicBezTo>
                  <a:cubicBezTo>
                    <a:pt x="6308" y="7140"/>
                    <a:pt x="6099" y="7190"/>
                    <a:pt x="5895" y="7234"/>
                  </a:cubicBezTo>
                  <a:cubicBezTo>
                    <a:pt x="5774" y="7264"/>
                    <a:pt x="5653" y="7292"/>
                    <a:pt x="5529" y="7311"/>
                  </a:cubicBezTo>
                  <a:cubicBezTo>
                    <a:pt x="5501" y="7312"/>
                    <a:pt x="5472" y="7313"/>
                    <a:pt x="5443" y="7313"/>
                  </a:cubicBezTo>
                  <a:cubicBezTo>
                    <a:pt x="5393" y="7313"/>
                    <a:pt x="5343" y="7311"/>
                    <a:pt x="5292" y="7306"/>
                  </a:cubicBezTo>
                  <a:cubicBezTo>
                    <a:pt x="5262" y="7300"/>
                    <a:pt x="5234" y="7292"/>
                    <a:pt x="5204" y="7284"/>
                  </a:cubicBezTo>
                  <a:cubicBezTo>
                    <a:pt x="5176" y="7275"/>
                    <a:pt x="5146" y="7267"/>
                    <a:pt x="5119" y="7259"/>
                  </a:cubicBezTo>
                  <a:cubicBezTo>
                    <a:pt x="5088" y="7242"/>
                    <a:pt x="5058" y="7223"/>
                    <a:pt x="5028" y="7204"/>
                  </a:cubicBezTo>
                  <a:cubicBezTo>
                    <a:pt x="5000" y="7176"/>
                    <a:pt x="4973" y="7146"/>
                    <a:pt x="4945" y="7116"/>
                  </a:cubicBezTo>
                  <a:cubicBezTo>
                    <a:pt x="4920" y="7080"/>
                    <a:pt x="4901" y="7041"/>
                    <a:pt x="4882" y="7000"/>
                  </a:cubicBezTo>
                  <a:cubicBezTo>
                    <a:pt x="4846" y="6879"/>
                    <a:pt x="4816" y="6744"/>
                    <a:pt x="4796" y="6584"/>
                  </a:cubicBezTo>
                  <a:cubicBezTo>
                    <a:pt x="4755" y="6108"/>
                    <a:pt x="4794" y="5640"/>
                    <a:pt x="4843" y="5120"/>
                  </a:cubicBezTo>
                  <a:lnTo>
                    <a:pt x="4871" y="4850"/>
                  </a:lnTo>
                  <a:cubicBezTo>
                    <a:pt x="4912" y="4445"/>
                    <a:pt x="4956" y="4026"/>
                    <a:pt x="4937" y="3616"/>
                  </a:cubicBezTo>
                  <a:cubicBezTo>
                    <a:pt x="4909" y="3016"/>
                    <a:pt x="4703" y="2457"/>
                    <a:pt x="4505" y="1989"/>
                  </a:cubicBezTo>
                  <a:cubicBezTo>
                    <a:pt x="4419" y="1783"/>
                    <a:pt x="4306" y="1573"/>
                    <a:pt x="4152" y="1328"/>
                  </a:cubicBezTo>
                  <a:cubicBezTo>
                    <a:pt x="3992" y="1072"/>
                    <a:pt x="3822" y="871"/>
                    <a:pt x="3632" y="714"/>
                  </a:cubicBezTo>
                  <a:cubicBezTo>
                    <a:pt x="3475" y="585"/>
                    <a:pt x="3326" y="483"/>
                    <a:pt x="3167" y="392"/>
                  </a:cubicBezTo>
                  <a:cubicBezTo>
                    <a:pt x="3004" y="307"/>
                    <a:pt x="2831" y="238"/>
                    <a:pt x="2660" y="172"/>
                  </a:cubicBezTo>
                  <a:cubicBezTo>
                    <a:pt x="2583" y="142"/>
                    <a:pt x="2514" y="120"/>
                    <a:pt x="2445" y="100"/>
                  </a:cubicBezTo>
                  <a:cubicBezTo>
                    <a:pt x="2206" y="34"/>
                    <a:pt x="1933" y="4"/>
                    <a:pt x="1616" y="1"/>
                  </a:cubicBezTo>
                  <a:lnTo>
                    <a:pt x="1614" y="1"/>
                  </a:lnTo>
                  <a:cubicBezTo>
                    <a:pt x="1591" y="1"/>
                    <a:pt x="1568" y="1"/>
                    <a:pt x="154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40"/>
            <p:cNvSpPr/>
            <p:nvPr/>
          </p:nvSpPr>
          <p:spPr>
            <a:xfrm>
              <a:off x="6360225" y="2197216"/>
              <a:ext cx="94160" cy="103098"/>
            </a:xfrm>
            <a:custGeom>
              <a:avLst/>
              <a:gdLst/>
              <a:ahLst/>
              <a:cxnLst/>
              <a:rect l="l" t="t" r="r" b="b"/>
              <a:pathLst>
                <a:path w="2602" h="2849" extrusionOk="0">
                  <a:moveTo>
                    <a:pt x="1273" y="0"/>
                  </a:moveTo>
                  <a:cubicBezTo>
                    <a:pt x="1264" y="0"/>
                    <a:pt x="1254" y="0"/>
                    <a:pt x="1245" y="0"/>
                  </a:cubicBezTo>
                  <a:cubicBezTo>
                    <a:pt x="1088" y="3"/>
                    <a:pt x="931" y="45"/>
                    <a:pt x="787" y="108"/>
                  </a:cubicBezTo>
                  <a:cubicBezTo>
                    <a:pt x="705" y="144"/>
                    <a:pt x="620" y="193"/>
                    <a:pt x="551" y="257"/>
                  </a:cubicBezTo>
                  <a:cubicBezTo>
                    <a:pt x="482" y="320"/>
                    <a:pt x="399" y="402"/>
                    <a:pt x="350" y="482"/>
                  </a:cubicBezTo>
                  <a:cubicBezTo>
                    <a:pt x="259" y="636"/>
                    <a:pt x="212" y="782"/>
                    <a:pt x="187" y="959"/>
                  </a:cubicBezTo>
                  <a:cubicBezTo>
                    <a:pt x="182" y="989"/>
                    <a:pt x="179" y="1022"/>
                    <a:pt x="176" y="1052"/>
                  </a:cubicBezTo>
                  <a:cubicBezTo>
                    <a:pt x="160" y="1085"/>
                    <a:pt x="143" y="1118"/>
                    <a:pt x="129" y="1154"/>
                  </a:cubicBezTo>
                  <a:cubicBezTo>
                    <a:pt x="113" y="1206"/>
                    <a:pt x="94" y="1259"/>
                    <a:pt x="77" y="1314"/>
                  </a:cubicBezTo>
                  <a:cubicBezTo>
                    <a:pt x="39" y="1418"/>
                    <a:pt x="28" y="1531"/>
                    <a:pt x="14" y="1644"/>
                  </a:cubicBezTo>
                  <a:cubicBezTo>
                    <a:pt x="0" y="1782"/>
                    <a:pt x="25" y="1922"/>
                    <a:pt x="47" y="2057"/>
                  </a:cubicBezTo>
                  <a:cubicBezTo>
                    <a:pt x="80" y="2233"/>
                    <a:pt x="193" y="2412"/>
                    <a:pt x="319" y="2536"/>
                  </a:cubicBezTo>
                  <a:cubicBezTo>
                    <a:pt x="515" y="2726"/>
                    <a:pt x="782" y="2825"/>
                    <a:pt x="1046" y="2845"/>
                  </a:cubicBezTo>
                  <a:cubicBezTo>
                    <a:pt x="1078" y="2847"/>
                    <a:pt x="1109" y="2849"/>
                    <a:pt x="1140" y="2849"/>
                  </a:cubicBezTo>
                  <a:cubicBezTo>
                    <a:pt x="1232" y="2849"/>
                    <a:pt x="1322" y="2838"/>
                    <a:pt x="1415" y="2825"/>
                  </a:cubicBezTo>
                  <a:cubicBezTo>
                    <a:pt x="1550" y="2812"/>
                    <a:pt x="1677" y="2757"/>
                    <a:pt x="1801" y="2707"/>
                  </a:cubicBezTo>
                  <a:cubicBezTo>
                    <a:pt x="2068" y="2600"/>
                    <a:pt x="2288" y="2388"/>
                    <a:pt x="2445" y="2154"/>
                  </a:cubicBezTo>
                  <a:cubicBezTo>
                    <a:pt x="2478" y="2087"/>
                    <a:pt x="2508" y="2021"/>
                    <a:pt x="2536" y="1955"/>
                  </a:cubicBezTo>
                  <a:cubicBezTo>
                    <a:pt x="2563" y="1862"/>
                    <a:pt x="2577" y="1787"/>
                    <a:pt x="2588" y="1691"/>
                  </a:cubicBezTo>
                  <a:cubicBezTo>
                    <a:pt x="2602" y="1608"/>
                    <a:pt x="2602" y="1526"/>
                    <a:pt x="2602" y="1443"/>
                  </a:cubicBezTo>
                  <a:cubicBezTo>
                    <a:pt x="2594" y="1022"/>
                    <a:pt x="2456" y="595"/>
                    <a:pt x="2134" y="312"/>
                  </a:cubicBezTo>
                  <a:cubicBezTo>
                    <a:pt x="1988" y="185"/>
                    <a:pt x="1820" y="97"/>
                    <a:pt x="1641" y="50"/>
                  </a:cubicBezTo>
                  <a:cubicBezTo>
                    <a:pt x="1523" y="17"/>
                    <a:pt x="1399" y="0"/>
                    <a:pt x="1273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40"/>
            <p:cNvSpPr/>
            <p:nvPr/>
          </p:nvSpPr>
          <p:spPr>
            <a:xfrm>
              <a:off x="6983015" y="2911707"/>
              <a:ext cx="161867" cy="157814"/>
            </a:xfrm>
            <a:custGeom>
              <a:avLst/>
              <a:gdLst/>
              <a:ahLst/>
              <a:cxnLst/>
              <a:rect l="l" t="t" r="r" b="b"/>
              <a:pathLst>
                <a:path w="4473" h="4361" extrusionOk="0">
                  <a:moveTo>
                    <a:pt x="2296" y="0"/>
                  </a:moveTo>
                  <a:cubicBezTo>
                    <a:pt x="2083" y="0"/>
                    <a:pt x="1869" y="24"/>
                    <a:pt x="1658" y="66"/>
                  </a:cubicBezTo>
                  <a:cubicBezTo>
                    <a:pt x="1267" y="146"/>
                    <a:pt x="923" y="364"/>
                    <a:pt x="634" y="628"/>
                  </a:cubicBezTo>
                  <a:cubicBezTo>
                    <a:pt x="342" y="895"/>
                    <a:pt x="108" y="1248"/>
                    <a:pt x="37" y="1641"/>
                  </a:cubicBezTo>
                  <a:cubicBezTo>
                    <a:pt x="1" y="1845"/>
                    <a:pt x="9" y="2038"/>
                    <a:pt x="37" y="2244"/>
                  </a:cubicBezTo>
                  <a:cubicBezTo>
                    <a:pt x="56" y="2401"/>
                    <a:pt x="119" y="2547"/>
                    <a:pt x="177" y="2693"/>
                  </a:cubicBezTo>
                  <a:cubicBezTo>
                    <a:pt x="210" y="2778"/>
                    <a:pt x="254" y="2861"/>
                    <a:pt x="306" y="2938"/>
                  </a:cubicBezTo>
                  <a:cubicBezTo>
                    <a:pt x="323" y="3081"/>
                    <a:pt x="367" y="3222"/>
                    <a:pt x="422" y="3348"/>
                  </a:cubicBezTo>
                  <a:cubicBezTo>
                    <a:pt x="573" y="3703"/>
                    <a:pt x="854" y="3995"/>
                    <a:pt x="1207" y="4155"/>
                  </a:cubicBezTo>
                  <a:cubicBezTo>
                    <a:pt x="1499" y="4289"/>
                    <a:pt x="1823" y="4361"/>
                    <a:pt x="2145" y="4361"/>
                  </a:cubicBezTo>
                  <a:cubicBezTo>
                    <a:pt x="2505" y="4361"/>
                    <a:pt x="2863" y="4271"/>
                    <a:pt x="3173" y="4078"/>
                  </a:cubicBezTo>
                  <a:cubicBezTo>
                    <a:pt x="3489" y="3880"/>
                    <a:pt x="3737" y="3599"/>
                    <a:pt x="3955" y="3299"/>
                  </a:cubicBezTo>
                  <a:cubicBezTo>
                    <a:pt x="4158" y="3018"/>
                    <a:pt x="4312" y="2677"/>
                    <a:pt x="4390" y="2338"/>
                  </a:cubicBezTo>
                  <a:cubicBezTo>
                    <a:pt x="4472" y="1991"/>
                    <a:pt x="4442" y="1622"/>
                    <a:pt x="4315" y="1292"/>
                  </a:cubicBezTo>
                  <a:cubicBezTo>
                    <a:pt x="4241" y="1099"/>
                    <a:pt x="4150" y="928"/>
                    <a:pt x="4021" y="766"/>
                  </a:cubicBezTo>
                  <a:cubicBezTo>
                    <a:pt x="3902" y="620"/>
                    <a:pt x="3773" y="504"/>
                    <a:pt x="3627" y="389"/>
                  </a:cubicBezTo>
                  <a:cubicBezTo>
                    <a:pt x="3503" y="289"/>
                    <a:pt x="3352" y="221"/>
                    <a:pt x="3206" y="163"/>
                  </a:cubicBezTo>
                  <a:cubicBezTo>
                    <a:pt x="3134" y="132"/>
                    <a:pt x="3060" y="108"/>
                    <a:pt x="2983" y="86"/>
                  </a:cubicBezTo>
                  <a:cubicBezTo>
                    <a:pt x="2928" y="72"/>
                    <a:pt x="2867" y="58"/>
                    <a:pt x="2809" y="47"/>
                  </a:cubicBezTo>
                  <a:lnTo>
                    <a:pt x="2806" y="47"/>
                  </a:lnTo>
                  <a:cubicBezTo>
                    <a:pt x="2637" y="15"/>
                    <a:pt x="2467" y="0"/>
                    <a:pt x="229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5" name="Google Shape;3355;p40"/>
          <p:cNvGrpSpPr/>
          <p:nvPr/>
        </p:nvGrpSpPr>
        <p:grpSpPr>
          <a:xfrm flipH="1">
            <a:off x="2661765" y="3603726"/>
            <a:ext cx="1227102" cy="857343"/>
            <a:chOff x="2630168" y="3830633"/>
            <a:chExt cx="951684" cy="664917"/>
          </a:xfrm>
        </p:grpSpPr>
        <p:sp>
          <p:nvSpPr>
            <p:cNvPr id="3356" name="Google Shape;3356;p40"/>
            <p:cNvSpPr/>
            <p:nvPr/>
          </p:nvSpPr>
          <p:spPr>
            <a:xfrm>
              <a:off x="2806671" y="3830633"/>
              <a:ext cx="635644" cy="630424"/>
            </a:xfrm>
            <a:custGeom>
              <a:avLst/>
              <a:gdLst/>
              <a:ahLst/>
              <a:cxnLst/>
              <a:rect l="l" t="t" r="r" b="b"/>
              <a:pathLst>
                <a:path w="22649" h="22463" extrusionOk="0">
                  <a:moveTo>
                    <a:pt x="11349" y="1"/>
                  </a:moveTo>
                  <a:cubicBezTo>
                    <a:pt x="9579" y="4"/>
                    <a:pt x="7789" y="444"/>
                    <a:pt x="6176" y="1281"/>
                  </a:cubicBezTo>
                  <a:cubicBezTo>
                    <a:pt x="4650" y="2068"/>
                    <a:pt x="3287" y="3255"/>
                    <a:pt x="2236" y="4712"/>
                  </a:cubicBezTo>
                  <a:cubicBezTo>
                    <a:pt x="1214" y="6121"/>
                    <a:pt x="531" y="7845"/>
                    <a:pt x="256" y="9692"/>
                  </a:cubicBezTo>
                  <a:cubicBezTo>
                    <a:pt x="0" y="11410"/>
                    <a:pt x="182" y="13228"/>
                    <a:pt x="782" y="14946"/>
                  </a:cubicBezTo>
                  <a:cubicBezTo>
                    <a:pt x="1338" y="16537"/>
                    <a:pt x="2260" y="18007"/>
                    <a:pt x="3453" y="19194"/>
                  </a:cubicBezTo>
                  <a:cubicBezTo>
                    <a:pt x="4568" y="20304"/>
                    <a:pt x="5964" y="21196"/>
                    <a:pt x="7492" y="21768"/>
                  </a:cubicBezTo>
                  <a:cubicBezTo>
                    <a:pt x="8191" y="22033"/>
                    <a:pt x="8978" y="22228"/>
                    <a:pt x="9826" y="22355"/>
                  </a:cubicBezTo>
                  <a:cubicBezTo>
                    <a:pt x="10306" y="22426"/>
                    <a:pt x="10796" y="22462"/>
                    <a:pt x="11327" y="22462"/>
                  </a:cubicBezTo>
                  <a:cubicBezTo>
                    <a:pt x="11649" y="22462"/>
                    <a:pt x="11980" y="22448"/>
                    <a:pt x="12332" y="22424"/>
                  </a:cubicBezTo>
                  <a:cubicBezTo>
                    <a:pt x="13970" y="22302"/>
                    <a:pt x="15625" y="21771"/>
                    <a:pt x="17112" y="20890"/>
                  </a:cubicBezTo>
                  <a:cubicBezTo>
                    <a:pt x="17687" y="20549"/>
                    <a:pt x="18241" y="20149"/>
                    <a:pt x="18758" y="19703"/>
                  </a:cubicBezTo>
                  <a:cubicBezTo>
                    <a:pt x="19243" y="19285"/>
                    <a:pt x="19708" y="18797"/>
                    <a:pt x="20179" y="18211"/>
                  </a:cubicBezTo>
                  <a:cubicBezTo>
                    <a:pt x="20969" y="17228"/>
                    <a:pt x="21589" y="16088"/>
                    <a:pt x="22021" y="14816"/>
                  </a:cubicBezTo>
                  <a:lnTo>
                    <a:pt x="22048" y="14739"/>
                  </a:lnTo>
                  <a:lnTo>
                    <a:pt x="22062" y="14690"/>
                  </a:lnTo>
                  <a:cubicBezTo>
                    <a:pt x="22318" y="13908"/>
                    <a:pt x="22486" y="13090"/>
                    <a:pt x="22560" y="12261"/>
                  </a:cubicBezTo>
                  <a:lnTo>
                    <a:pt x="22566" y="12198"/>
                  </a:lnTo>
                  <a:lnTo>
                    <a:pt x="22574" y="12135"/>
                  </a:lnTo>
                  <a:cubicBezTo>
                    <a:pt x="22649" y="11278"/>
                    <a:pt x="22613" y="10370"/>
                    <a:pt x="22467" y="9436"/>
                  </a:cubicBezTo>
                  <a:cubicBezTo>
                    <a:pt x="22343" y="8646"/>
                    <a:pt x="22112" y="7826"/>
                    <a:pt x="21776" y="6991"/>
                  </a:cubicBezTo>
                  <a:lnTo>
                    <a:pt x="21756" y="6945"/>
                  </a:lnTo>
                  <a:lnTo>
                    <a:pt x="21734" y="6901"/>
                  </a:lnTo>
                  <a:lnTo>
                    <a:pt x="21737" y="6901"/>
                  </a:lnTo>
                  <a:lnTo>
                    <a:pt x="21721" y="6856"/>
                  </a:lnTo>
                  <a:lnTo>
                    <a:pt x="21701" y="6823"/>
                  </a:lnTo>
                  <a:lnTo>
                    <a:pt x="21704" y="6823"/>
                  </a:lnTo>
                  <a:cubicBezTo>
                    <a:pt x="21396" y="6086"/>
                    <a:pt x="20983" y="5361"/>
                    <a:pt x="20438" y="4599"/>
                  </a:cubicBezTo>
                  <a:cubicBezTo>
                    <a:pt x="19460" y="3230"/>
                    <a:pt x="18117" y="2080"/>
                    <a:pt x="16556" y="1273"/>
                  </a:cubicBezTo>
                  <a:cubicBezTo>
                    <a:pt x="14953" y="441"/>
                    <a:pt x="13152" y="4"/>
                    <a:pt x="11346" y="4"/>
                  </a:cubicBezTo>
                  <a:lnTo>
                    <a:pt x="11349" y="1"/>
                  </a:lnTo>
                  <a:close/>
                </a:path>
              </a:pathLst>
            </a:custGeom>
            <a:solidFill>
              <a:srgbClr val="EED9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40"/>
            <p:cNvSpPr/>
            <p:nvPr/>
          </p:nvSpPr>
          <p:spPr>
            <a:xfrm>
              <a:off x="2806671" y="3830633"/>
              <a:ext cx="635644" cy="630424"/>
            </a:xfrm>
            <a:custGeom>
              <a:avLst/>
              <a:gdLst/>
              <a:ahLst/>
              <a:cxnLst/>
              <a:rect l="l" t="t" r="r" b="b"/>
              <a:pathLst>
                <a:path w="22649" h="22463" extrusionOk="0">
                  <a:moveTo>
                    <a:pt x="11349" y="1"/>
                  </a:moveTo>
                  <a:cubicBezTo>
                    <a:pt x="9579" y="4"/>
                    <a:pt x="7789" y="444"/>
                    <a:pt x="6176" y="1281"/>
                  </a:cubicBezTo>
                  <a:cubicBezTo>
                    <a:pt x="4650" y="2068"/>
                    <a:pt x="3287" y="3255"/>
                    <a:pt x="2236" y="4712"/>
                  </a:cubicBezTo>
                  <a:cubicBezTo>
                    <a:pt x="1214" y="6121"/>
                    <a:pt x="531" y="7845"/>
                    <a:pt x="256" y="9692"/>
                  </a:cubicBezTo>
                  <a:cubicBezTo>
                    <a:pt x="0" y="11410"/>
                    <a:pt x="182" y="13228"/>
                    <a:pt x="782" y="14946"/>
                  </a:cubicBezTo>
                  <a:cubicBezTo>
                    <a:pt x="1338" y="16537"/>
                    <a:pt x="2260" y="18007"/>
                    <a:pt x="3453" y="19194"/>
                  </a:cubicBezTo>
                  <a:cubicBezTo>
                    <a:pt x="4568" y="20304"/>
                    <a:pt x="5964" y="21196"/>
                    <a:pt x="7492" y="21768"/>
                  </a:cubicBezTo>
                  <a:cubicBezTo>
                    <a:pt x="8191" y="22033"/>
                    <a:pt x="8978" y="22228"/>
                    <a:pt x="9826" y="22355"/>
                  </a:cubicBezTo>
                  <a:cubicBezTo>
                    <a:pt x="10306" y="22426"/>
                    <a:pt x="10796" y="22462"/>
                    <a:pt x="11327" y="22462"/>
                  </a:cubicBezTo>
                  <a:cubicBezTo>
                    <a:pt x="11649" y="22462"/>
                    <a:pt x="11980" y="22448"/>
                    <a:pt x="12332" y="22424"/>
                  </a:cubicBezTo>
                  <a:cubicBezTo>
                    <a:pt x="13970" y="22302"/>
                    <a:pt x="15625" y="21771"/>
                    <a:pt x="17112" y="20890"/>
                  </a:cubicBezTo>
                  <a:cubicBezTo>
                    <a:pt x="17687" y="20549"/>
                    <a:pt x="18241" y="20149"/>
                    <a:pt x="18758" y="19703"/>
                  </a:cubicBezTo>
                  <a:cubicBezTo>
                    <a:pt x="19243" y="19285"/>
                    <a:pt x="19708" y="18797"/>
                    <a:pt x="20179" y="18211"/>
                  </a:cubicBezTo>
                  <a:cubicBezTo>
                    <a:pt x="20969" y="17228"/>
                    <a:pt x="21589" y="16088"/>
                    <a:pt x="22021" y="14816"/>
                  </a:cubicBezTo>
                  <a:lnTo>
                    <a:pt x="22048" y="14739"/>
                  </a:lnTo>
                  <a:lnTo>
                    <a:pt x="22062" y="14690"/>
                  </a:lnTo>
                  <a:cubicBezTo>
                    <a:pt x="22318" y="13908"/>
                    <a:pt x="22486" y="13090"/>
                    <a:pt x="22560" y="12261"/>
                  </a:cubicBezTo>
                  <a:lnTo>
                    <a:pt x="22566" y="12198"/>
                  </a:lnTo>
                  <a:lnTo>
                    <a:pt x="22574" y="12135"/>
                  </a:lnTo>
                  <a:cubicBezTo>
                    <a:pt x="22649" y="11278"/>
                    <a:pt x="22613" y="10370"/>
                    <a:pt x="22467" y="9436"/>
                  </a:cubicBezTo>
                  <a:cubicBezTo>
                    <a:pt x="22343" y="8646"/>
                    <a:pt x="22112" y="7826"/>
                    <a:pt x="21776" y="6991"/>
                  </a:cubicBezTo>
                  <a:lnTo>
                    <a:pt x="21756" y="6945"/>
                  </a:lnTo>
                  <a:lnTo>
                    <a:pt x="21734" y="6901"/>
                  </a:lnTo>
                  <a:lnTo>
                    <a:pt x="21737" y="6901"/>
                  </a:lnTo>
                  <a:lnTo>
                    <a:pt x="21721" y="6856"/>
                  </a:lnTo>
                  <a:lnTo>
                    <a:pt x="21701" y="6823"/>
                  </a:lnTo>
                  <a:lnTo>
                    <a:pt x="21704" y="6823"/>
                  </a:lnTo>
                  <a:cubicBezTo>
                    <a:pt x="21396" y="6086"/>
                    <a:pt x="20983" y="5361"/>
                    <a:pt x="20438" y="4599"/>
                  </a:cubicBezTo>
                  <a:cubicBezTo>
                    <a:pt x="19460" y="3230"/>
                    <a:pt x="18117" y="2080"/>
                    <a:pt x="16556" y="1273"/>
                  </a:cubicBezTo>
                  <a:cubicBezTo>
                    <a:pt x="14953" y="441"/>
                    <a:pt x="13152" y="4"/>
                    <a:pt x="11346" y="4"/>
                  </a:cubicBezTo>
                  <a:lnTo>
                    <a:pt x="1134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40"/>
            <p:cNvSpPr/>
            <p:nvPr/>
          </p:nvSpPr>
          <p:spPr>
            <a:xfrm>
              <a:off x="2794996" y="3857604"/>
              <a:ext cx="601180" cy="398663"/>
            </a:xfrm>
            <a:custGeom>
              <a:avLst/>
              <a:gdLst/>
              <a:ahLst/>
              <a:cxnLst/>
              <a:rect l="l" t="t" r="r" b="b"/>
              <a:pathLst>
                <a:path w="21421" h="14205" extrusionOk="0">
                  <a:moveTo>
                    <a:pt x="17137" y="1"/>
                  </a:moveTo>
                  <a:cubicBezTo>
                    <a:pt x="16773" y="111"/>
                    <a:pt x="16413" y="221"/>
                    <a:pt x="16052" y="331"/>
                  </a:cubicBezTo>
                  <a:cubicBezTo>
                    <a:pt x="14064" y="937"/>
                    <a:pt x="12134" y="1735"/>
                    <a:pt x="10231" y="2564"/>
                  </a:cubicBezTo>
                  <a:cubicBezTo>
                    <a:pt x="8497" y="3321"/>
                    <a:pt x="6787" y="4142"/>
                    <a:pt x="5130" y="5053"/>
                  </a:cubicBezTo>
                  <a:cubicBezTo>
                    <a:pt x="3547" y="5923"/>
                    <a:pt x="2029" y="6925"/>
                    <a:pt x="545" y="7949"/>
                  </a:cubicBezTo>
                  <a:cubicBezTo>
                    <a:pt x="419" y="8038"/>
                    <a:pt x="295" y="8126"/>
                    <a:pt x="171" y="8214"/>
                  </a:cubicBezTo>
                  <a:cubicBezTo>
                    <a:pt x="149" y="8338"/>
                    <a:pt x="130" y="8462"/>
                    <a:pt x="113" y="8585"/>
                  </a:cubicBezTo>
                  <a:cubicBezTo>
                    <a:pt x="42" y="9103"/>
                    <a:pt x="6" y="9626"/>
                    <a:pt x="0" y="10149"/>
                  </a:cubicBezTo>
                  <a:cubicBezTo>
                    <a:pt x="0" y="10683"/>
                    <a:pt x="31" y="11218"/>
                    <a:pt x="97" y="11746"/>
                  </a:cubicBezTo>
                  <a:cubicBezTo>
                    <a:pt x="165" y="12264"/>
                    <a:pt x="265" y="12773"/>
                    <a:pt x="397" y="13280"/>
                  </a:cubicBezTo>
                  <a:cubicBezTo>
                    <a:pt x="397" y="13278"/>
                    <a:pt x="397" y="13276"/>
                    <a:pt x="396" y="13274"/>
                  </a:cubicBezTo>
                  <a:lnTo>
                    <a:pt x="396" y="13274"/>
                  </a:lnTo>
                  <a:cubicBezTo>
                    <a:pt x="481" y="13590"/>
                    <a:pt x="578" y="13900"/>
                    <a:pt x="686" y="14205"/>
                  </a:cubicBezTo>
                  <a:cubicBezTo>
                    <a:pt x="1132" y="13844"/>
                    <a:pt x="1581" y="13486"/>
                    <a:pt x="2029" y="13128"/>
                  </a:cubicBezTo>
                  <a:cubicBezTo>
                    <a:pt x="2853" y="12525"/>
                    <a:pt x="3690" y="11953"/>
                    <a:pt x="4543" y="11394"/>
                  </a:cubicBezTo>
                  <a:cubicBezTo>
                    <a:pt x="5499" y="10766"/>
                    <a:pt x="6462" y="10138"/>
                    <a:pt x="7464" y="9588"/>
                  </a:cubicBezTo>
                  <a:cubicBezTo>
                    <a:pt x="9499" y="8470"/>
                    <a:pt x="11603" y="7476"/>
                    <a:pt x="13742" y="6573"/>
                  </a:cubicBezTo>
                  <a:cubicBezTo>
                    <a:pt x="15157" y="6008"/>
                    <a:pt x="16583" y="5496"/>
                    <a:pt x="18045" y="5053"/>
                  </a:cubicBezTo>
                  <a:cubicBezTo>
                    <a:pt x="18750" y="4838"/>
                    <a:pt x="19458" y="4623"/>
                    <a:pt x="20163" y="4406"/>
                  </a:cubicBezTo>
                  <a:cubicBezTo>
                    <a:pt x="20578" y="4277"/>
                    <a:pt x="20994" y="4133"/>
                    <a:pt x="21421" y="4015"/>
                  </a:cubicBezTo>
                  <a:cubicBezTo>
                    <a:pt x="21311" y="3844"/>
                    <a:pt x="21198" y="3676"/>
                    <a:pt x="21079" y="3514"/>
                  </a:cubicBezTo>
                  <a:cubicBezTo>
                    <a:pt x="20862" y="3208"/>
                    <a:pt x="20628" y="2914"/>
                    <a:pt x="20383" y="2630"/>
                  </a:cubicBezTo>
                  <a:lnTo>
                    <a:pt x="20383" y="2627"/>
                  </a:lnTo>
                  <a:cubicBezTo>
                    <a:pt x="20185" y="2399"/>
                    <a:pt x="19978" y="2181"/>
                    <a:pt x="19763" y="1967"/>
                  </a:cubicBezTo>
                  <a:cubicBezTo>
                    <a:pt x="19763" y="1964"/>
                    <a:pt x="19758" y="1964"/>
                    <a:pt x="19755" y="1961"/>
                  </a:cubicBezTo>
                  <a:cubicBezTo>
                    <a:pt x="19755" y="1961"/>
                    <a:pt x="19755" y="1958"/>
                    <a:pt x="19755" y="1958"/>
                  </a:cubicBezTo>
                  <a:cubicBezTo>
                    <a:pt x="19532" y="1741"/>
                    <a:pt x="19301" y="1529"/>
                    <a:pt x="19061" y="1328"/>
                  </a:cubicBezTo>
                  <a:cubicBezTo>
                    <a:pt x="19058" y="1325"/>
                    <a:pt x="19056" y="1322"/>
                    <a:pt x="19053" y="1319"/>
                  </a:cubicBezTo>
                  <a:cubicBezTo>
                    <a:pt x="18500" y="857"/>
                    <a:pt x="17908" y="444"/>
                    <a:pt x="17283" y="83"/>
                  </a:cubicBezTo>
                  <a:cubicBezTo>
                    <a:pt x="17233" y="56"/>
                    <a:pt x="17186" y="28"/>
                    <a:pt x="171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40"/>
            <p:cNvSpPr/>
            <p:nvPr/>
          </p:nvSpPr>
          <p:spPr>
            <a:xfrm>
              <a:off x="2805268" y="3940762"/>
              <a:ext cx="634101" cy="414969"/>
            </a:xfrm>
            <a:custGeom>
              <a:avLst/>
              <a:gdLst/>
              <a:ahLst/>
              <a:cxnLst/>
              <a:rect l="l" t="t" r="r" b="b"/>
              <a:pathLst>
                <a:path w="22594" h="14786" extrusionOk="0">
                  <a:moveTo>
                    <a:pt x="22558" y="4463"/>
                  </a:moveTo>
                  <a:cubicBezTo>
                    <a:pt x="22560" y="4470"/>
                    <a:pt x="22562" y="4476"/>
                    <a:pt x="22563" y="4482"/>
                  </a:cubicBezTo>
                  <a:lnTo>
                    <a:pt x="22563" y="4482"/>
                  </a:lnTo>
                  <a:cubicBezTo>
                    <a:pt x="22563" y="4475"/>
                    <a:pt x="22560" y="4470"/>
                    <a:pt x="22558" y="4463"/>
                  </a:cubicBezTo>
                  <a:close/>
                  <a:moveTo>
                    <a:pt x="20295" y="0"/>
                  </a:moveTo>
                  <a:cubicBezTo>
                    <a:pt x="19623" y="223"/>
                    <a:pt x="18954" y="460"/>
                    <a:pt x="18282" y="686"/>
                  </a:cubicBezTo>
                  <a:cubicBezTo>
                    <a:pt x="17299" y="1019"/>
                    <a:pt x="16319" y="1352"/>
                    <a:pt x="15369" y="1765"/>
                  </a:cubicBezTo>
                  <a:cubicBezTo>
                    <a:pt x="14576" y="2106"/>
                    <a:pt x="13805" y="2492"/>
                    <a:pt x="13023" y="2853"/>
                  </a:cubicBezTo>
                  <a:cubicBezTo>
                    <a:pt x="12209" y="3227"/>
                    <a:pt x="11388" y="3585"/>
                    <a:pt x="10576" y="3959"/>
                  </a:cubicBezTo>
                  <a:cubicBezTo>
                    <a:pt x="9766" y="4331"/>
                    <a:pt x="8979" y="4744"/>
                    <a:pt x="8178" y="5130"/>
                  </a:cubicBezTo>
                  <a:cubicBezTo>
                    <a:pt x="7374" y="5515"/>
                    <a:pt x="6559" y="5873"/>
                    <a:pt x="5758" y="6264"/>
                  </a:cubicBezTo>
                  <a:cubicBezTo>
                    <a:pt x="4967" y="6647"/>
                    <a:pt x="4230" y="7117"/>
                    <a:pt x="3505" y="7610"/>
                  </a:cubicBezTo>
                  <a:cubicBezTo>
                    <a:pt x="2586" y="8238"/>
                    <a:pt x="1713" y="8940"/>
                    <a:pt x="818" y="9604"/>
                  </a:cubicBezTo>
                  <a:cubicBezTo>
                    <a:pt x="546" y="9802"/>
                    <a:pt x="276" y="10000"/>
                    <a:pt x="0" y="10198"/>
                  </a:cubicBezTo>
                  <a:cubicBezTo>
                    <a:pt x="11" y="10237"/>
                    <a:pt x="23" y="10278"/>
                    <a:pt x="31" y="10317"/>
                  </a:cubicBezTo>
                  <a:cubicBezTo>
                    <a:pt x="31" y="10315"/>
                    <a:pt x="31" y="10313"/>
                    <a:pt x="30" y="10311"/>
                  </a:cubicBezTo>
                  <a:lnTo>
                    <a:pt x="30" y="10311"/>
                  </a:lnTo>
                  <a:cubicBezTo>
                    <a:pt x="175" y="10847"/>
                    <a:pt x="353" y="11374"/>
                    <a:pt x="565" y="11883"/>
                  </a:cubicBezTo>
                  <a:cubicBezTo>
                    <a:pt x="763" y="12357"/>
                    <a:pt x="992" y="12814"/>
                    <a:pt x="1245" y="13257"/>
                  </a:cubicBezTo>
                  <a:cubicBezTo>
                    <a:pt x="1515" y="13725"/>
                    <a:pt x="1812" y="14174"/>
                    <a:pt x="2143" y="14598"/>
                  </a:cubicBezTo>
                  <a:cubicBezTo>
                    <a:pt x="2192" y="14661"/>
                    <a:pt x="2242" y="14725"/>
                    <a:pt x="2291" y="14785"/>
                  </a:cubicBezTo>
                  <a:cubicBezTo>
                    <a:pt x="3043" y="14246"/>
                    <a:pt x="3789" y="13698"/>
                    <a:pt x="4532" y="13144"/>
                  </a:cubicBezTo>
                  <a:cubicBezTo>
                    <a:pt x="5881" y="12131"/>
                    <a:pt x="7242" y="11168"/>
                    <a:pt x="8781" y="10454"/>
                  </a:cubicBezTo>
                  <a:cubicBezTo>
                    <a:pt x="10298" y="9752"/>
                    <a:pt x="11790" y="8990"/>
                    <a:pt x="13310" y="8290"/>
                  </a:cubicBezTo>
                  <a:cubicBezTo>
                    <a:pt x="14072" y="7941"/>
                    <a:pt x="14843" y="7608"/>
                    <a:pt x="15606" y="7255"/>
                  </a:cubicBezTo>
                  <a:cubicBezTo>
                    <a:pt x="16294" y="6938"/>
                    <a:pt x="16972" y="6603"/>
                    <a:pt x="17666" y="6294"/>
                  </a:cubicBezTo>
                  <a:cubicBezTo>
                    <a:pt x="18687" y="5903"/>
                    <a:pt x="19733" y="5581"/>
                    <a:pt x="20768" y="5220"/>
                  </a:cubicBezTo>
                  <a:cubicBezTo>
                    <a:pt x="21305" y="5033"/>
                    <a:pt x="21839" y="4846"/>
                    <a:pt x="22382" y="4673"/>
                  </a:cubicBezTo>
                  <a:cubicBezTo>
                    <a:pt x="22453" y="4651"/>
                    <a:pt x="22525" y="4628"/>
                    <a:pt x="22594" y="4604"/>
                  </a:cubicBezTo>
                  <a:cubicBezTo>
                    <a:pt x="22584" y="4563"/>
                    <a:pt x="22575" y="4523"/>
                    <a:pt x="22563" y="4482"/>
                  </a:cubicBezTo>
                  <a:lnTo>
                    <a:pt x="22563" y="4482"/>
                  </a:lnTo>
                  <a:cubicBezTo>
                    <a:pt x="22564" y="4483"/>
                    <a:pt x="22564" y="4484"/>
                    <a:pt x="22564" y="4485"/>
                  </a:cubicBezTo>
                  <a:cubicBezTo>
                    <a:pt x="22426" y="3965"/>
                    <a:pt x="22255" y="3456"/>
                    <a:pt x="22049" y="2957"/>
                  </a:cubicBezTo>
                  <a:cubicBezTo>
                    <a:pt x="21839" y="2453"/>
                    <a:pt x="21600" y="1966"/>
                    <a:pt x="21327" y="1495"/>
                  </a:cubicBezTo>
                  <a:lnTo>
                    <a:pt x="21327" y="1495"/>
                  </a:lnTo>
                  <a:lnTo>
                    <a:pt x="21341" y="1517"/>
                  </a:lnTo>
                  <a:cubicBezTo>
                    <a:pt x="21146" y="1187"/>
                    <a:pt x="20939" y="862"/>
                    <a:pt x="20716" y="551"/>
                  </a:cubicBezTo>
                  <a:cubicBezTo>
                    <a:pt x="20581" y="364"/>
                    <a:pt x="20441" y="179"/>
                    <a:pt x="202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40"/>
            <p:cNvSpPr/>
            <p:nvPr/>
          </p:nvSpPr>
          <p:spPr>
            <a:xfrm>
              <a:off x="2860837" y="4058047"/>
              <a:ext cx="588832" cy="382301"/>
            </a:xfrm>
            <a:custGeom>
              <a:avLst/>
              <a:gdLst/>
              <a:ahLst/>
              <a:cxnLst/>
              <a:rect l="l" t="t" r="r" b="b"/>
              <a:pathLst>
                <a:path w="20981" h="13622" extrusionOk="0">
                  <a:moveTo>
                    <a:pt x="20578" y="284"/>
                  </a:moveTo>
                  <a:lnTo>
                    <a:pt x="20578" y="284"/>
                  </a:lnTo>
                  <a:cubicBezTo>
                    <a:pt x="20580" y="291"/>
                    <a:pt x="20582" y="298"/>
                    <a:pt x="20584" y="305"/>
                  </a:cubicBezTo>
                  <a:lnTo>
                    <a:pt x="20584" y="305"/>
                  </a:lnTo>
                  <a:cubicBezTo>
                    <a:pt x="20583" y="297"/>
                    <a:pt x="20581" y="292"/>
                    <a:pt x="20578" y="284"/>
                  </a:cubicBezTo>
                  <a:close/>
                  <a:moveTo>
                    <a:pt x="20498" y="1"/>
                  </a:moveTo>
                  <a:cubicBezTo>
                    <a:pt x="18169" y="700"/>
                    <a:pt x="15884" y="1559"/>
                    <a:pt x="13640" y="2484"/>
                  </a:cubicBezTo>
                  <a:cubicBezTo>
                    <a:pt x="11803" y="3244"/>
                    <a:pt x="9926" y="3968"/>
                    <a:pt x="8175" y="4913"/>
                  </a:cubicBezTo>
                  <a:cubicBezTo>
                    <a:pt x="7382" y="5339"/>
                    <a:pt x="6635" y="5854"/>
                    <a:pt x="5887" y="6353"/>
                  </a:cubicBezTo>
                  <a:cubicBezTo>
                    <a:pt x="5127" y="6859"/>
                    <a:pt x="4359" y="7355"/>
                    <a:pt x="3574" y="7826"/>
                  </a:cubicBezTo>
                  <a:cubicBezTo>
                    <a:pt x="2506" y="8473"/>
                    <a:pt x="1448" y="9103"/>
                    <a:pt x="452" y="9857"/>
                  </a:cubicBezTo>
                  <a:cubicBezTo>
                    <a:pt x="300" y="9970"/>
                    <a:pt x="149" y="10089"/>
                    <a:pt x="0" y="10207"/>
                  </a:cubicBezTo>
                  <a:cubicBezTo>
                    <a:pt x="55" y="10279"/>
                    <a:pt x="107" y="10350"/>
                    <a:pt x="163" y="10419"/>
                  </a:cubicBezTo>
                  <a:cubicBezTo>
                    <a:pt x="487" y="10840"/>
                    <a:pt x="840" y="11237"/>
                    <a:pt x="1217" y="11614"/>
                  </a:cubicBezTo>
                  <a:lnTo>
                    <a:pt x="1225" y="11622"/>
                  </a:lnTo>
                  <a:cubicBezTo>
                    <a:pt x="1223" y="11620"/>
                    <a:pt x="1220" y="11614"/>
                    <a:pt x="1217" y="11614"/>
                  </a:cubicBezTo>
                  <a:lnTo>
                    <a:pt x="1217" y="11614"/>
                  </a:lnTo>
                  <a:cubicBezTo>
                    <a:pt x="1220" y="11614"/>
                    <a:pt x="1223" y="11617"/>
                    <a:pt x="1225" y="11622"/>
                  </a:cubicBezTo>
                  <a:cubicBezTo>
                    <a:pt x="1228" y="11622"/>
                    <a:pt x="1231" y="11625"/>
                    <a:pt x="1231" y="11628"/>
                  </a:cubicBezTo>
                  <a:cubicBezTo>
                    <a:pt x="1605" y="11994"/>
                    <a:pt x="2004" y="12338"/>
                    <a:pt x="2423" y="12655"/>
                  </a:cubicBezTo>
                  <a:cubicBezTo>
                    <a:pt x="2825" y="12958"/>
                    <a:pt x="3246" y="13236"/>
                    <a:pt x="3684" y="13486"/>
                  </a:cubicBezTo>
                  <a:cubicBezTo>
                    <a:pt x="3681" y="13486"/>
                    <a:pt x="3676" y="13484"/>
                    <a:pt x="3673" y="13484"/>
                  </a:cubicBezTo>
                  <a:cubicBezTo>
                    <a:pt x="3756" y="13530"/>
                    <a:pt x="3841" y="13577"/>
                    <a:pt x="3924" y="13621"/>
                  </a:cubicBezTo>
                  <a:cubicBezTo>
                    <a:pt x="4697" y="13093"/>
                    <a:pt x="5498" y="12619"/>
                    <a:pt x="6302" y="12134"/>
                  </a:cubicBezTo>
                  <a:cubicBezTo>
                    <a:pt x="8097" y="11052"/>
                    <a:pt x="9777" y="9786"/>
                    <a:pt x="11646" y="8836"/>
                  </a:cubicBezTo>
                  <a:cubicBezTo>
                    <a:pt x="13819" y="7875"/>
                    <a:pt x="16021" y="6969"/>
                    <a:pt x="18246" y="6143"/>
                  </a:cubicBezTo>
                  <a:cubicBezTo>
                    <a:pt x="19100" y="5824"/>
                    <a:pt x="19961" y="5521"/>
                    <a:pt x="20831" y="5240"/>
                  </a:cubicBezTo>
                  <a:cubicBezTo>
                    <a:pt x="20845" y="5149"/>
                    <a:pt x="20859" y="5056"/>
                    <a:pt x="20870" y="4968"/>
                  </a:cubicBezTo>
                  <a:cubicBezTo>
                    <a:pt x="20939" y="4453"/>
                    <a:pt x="20977" y="3938"/>
                    <a:pt x="20980" y="3420"/>
                  </a:cubicBezTo>
                  <a:cubicBezTo>
                    <a:pt x="20980" y="2889"/>
                    <a:pt x="20950" y="2358"/>
                    <a:pt x="20881" y="1829"/>
                  </a:cubicBezTo>
                  <a:cubicBezTo>
                    <a:pt x="20813" y="1316"/>
                    <a:pt x="20716" y="808"/>
                    <a:pt x="20584" y="305"/>
                  </a:cubicBezTo>
                  <a:lnTo>
                    <a:pt x="20584" y="305"/>
                  </a:lnTo>
                  <a:cubicBezTo>
                    <a:pt x="20584" y="305"/>
                    <a:pt x="20584" y="306"/>
                    <a:pt x="20584" y="306"/>
                  </a:cubicBezTo>
                  <a:cubicBezTo>
                    <a:pt x="20556" y="204"/>
                    <a:pt x="20529" y="103"/>
                    <a:pt x="20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40"/>
            <p:cNvSpPr/>
            <p:nvPr/>
          </p:nvSpPr>
          <p:spPr>
            <a:xfrm>
              <a:off x="2960975" y="4185240"/>
              <a:ext cx="488752" cy="281211"/>
            </a:xfrm>
            <a:custGeom>
              <a:avLst/>
              <a:gdLst/>
              <a:ahLst/>
              <a:cxnLst/>
              <a:rect l="l" t="t" r="r" b="b"/>
              <a:pathLst>
                <a:path w="17415" h="10020" extrusionOk="0">
                  <a:moveTo>
                    <a:pt x="17415" y="1"/>
                  </a:moveTo>
                  <a:cubicBezTo>
                    <a:pt x="17090" y="47"/>
                    <a:pt x="16768" y="105"/>
                    <a:pt x="16448" y="180"/>
                  </a:cubicBezTo>
                  <a:cubicBezTo>
                    <a:pt x="15432" y="416"/>
                    <a:pt x="14452" y="807"/>
                    <a:pt x="13480" y="1174"/>
                  </a:cubicBezTo>
                  <a:cubicBezTo>
                    <a:pt x="11831" y="1796"/>
                    <a:pt x="10234" y="2531"/>
                    <a:pt x="8632" y="3263"/>
                  </a:cubicBezTo>
                  <a:cubicBezTo>
                    <a:pt x="7142" y="3943"/>
                    <a:pt x="5724" y="4767"/>
                    <a:pt x="4290" y="5559"/>
                  </a:cubicBezTo>
                  <a:cubicBezTo>
                    <a:pt x="2825" y="6366"/>
                    <a:pt x="1369" y="7184"/>
                    <a:pt x="0" y="8150"/>
                  </a:cubicBezTo>
                  <a:cubicBezTo>
                    <a:pt x="157" y="8249"/>
                    <a:pt x="314" y="8346"/>
                    <a:pt x="477" y="8437"/>
                  </a:cubicBezTo>
                  <a:cubicBezTo>
                    <a:pt x="477" y="8439"/>
                    <a:pt x="479" y="8439"/>
                    <a:pt x="482" y="8442"/>
                  </a:cubicBezTo>
                  <a:cubicBezTo>
                    <a:pt x="485" y="8442"/>
                    <a:pt x="488" y="8445"/>
                    <a:pt x="488" y="8445"/>
                  </a:cubicBezTo>
                  <a:cubicBezTo>
                    <a:pt x="917" y="8687"/>
                    <a:pt x="1355" y="8907"/>
                    <a:pt x="1809" y="9097"/>
                  </a:cubicBezTo>
                  <a:cubicBezTo>
                    <a:pt x="2288" y="9296"/>
                    <a:pt x="2778" y="9464"/>
                    <a:pt x="3277" y="9604"/>
                  </a:cubicBezTo>
                  <a:cubicBezTo>
                    <a:pt x="3271" y="9601"/>
                    <a:pt x="3263" y="9599"/>
                    <a:pt x="3255" y="9596"/>
                  </a:cubicBezTo>
                  <a:lnTo>
                    <a:pt x="3255" y="9596"/>
                  </a:lnTo>
                  <a:cubicBezTo>
                    <a:pt x="3761" y="9733"/>
                    <a:pt x="4273" y="9841"/>
                    <a:pt x="4794" y="9912"/>
                  </a:cubicBezTo>
                  <a:cubicBezTo>
                    <a:pt x="5295" y="9979"/>
                    <a:pt x="5796" y="10014"/>
                    <a:pt x="6303" y="10020"/>
                  </a:cubicBezTo>
                  <a:lnTo>
                    <a:pt x="6589" y="10020"/>
                  </a:lnTo>
                  <a:cubicBezTo>
                    <a:pt x="7032" y="9775"/>
                    <a:pt x="7475" y="9535"/>
                    <a:pt x="7916" y="9290"/>
                  </a:cubicBezTo>
                  <a:cubicBezTo>
                    <a:pt x="8100" y="9122"/>
                    <a:pt x="8282" y="8952"/>
                    <a:pt x="8472" y="8795"/>
                  </a:cubicBezTo>
                  <a:cubicBezTo>
                    <a:pt x="8695" y="8605"/>
                    <a:pt x="8921" y="8423"/>
                    <a:pt x="9144" y="8236"/>
                  </a:cubicBezTo>
                  <a:cubicBezTo>
                    <a:pt x="9637" y="7823"/>
                    <a:pt x="10110" y="7385"/>
                    <a:pt x="10592" y="6958"/>
                  </a:cubicBezTo>
                  <a:cubicBezTo>
                    <a:pt x="10691" y="6873"/>
                    <a:pt x="10812" y="6832"/>
                    <a:pt x="10936" y="6832"/>
                  </a:cubicBezTo>
                  <a:cubicBezTo>
                    <a:pt x="11080" y="6832"/>
                    <a:pt x="11225" y="6889"/>
                    <a:pt x="11327" y="7005"/>
                  </a:cubicBezTo>
                  <a:cubicBezTo>
                    <a:pt x="11446" y="7140"/>
                    <a:pt x="11482" y="7324"/>
                    <a:pt x="11435" y="7490"/>
                  </a:cubicBezTo>
                  <a:cubicBezTo>
                    <a:pt x="11765" y="7341"/>
                    <a:pt x="12098" y="7192"/>
                    <a:pt x="12429" y="7044"/>
                  </a:cubicBezTo>
                  <a:cubicBezTo>
                    <a:pt x="13211" y="6686"/>
                    <a:pt x="14001" y="6344"/>
                    <a:pt x="14796" y="6019"/>
                  </a:cubicBezTo>
                  <a:cubicBezTo>
                    <a:pt x="14896" y="5901"/>
                    <a:pt x="14992" y="5780"/>
                    <a:pt x="15086" y="5659"/>
                  </a:cubicBezTo>
                  <a:cubicBezTo>
                    <a:pt x="15394" y="5248"/>
                    <a:pt x="15678" y="4822"/>
                    <a:pt x="15934" y="4378"/>
                  </a:cubicBezTo>
                  <a:cubicBezTo>
                    <a:pt x="16187" y="3938"/>
                    <a:pt x="16413" y="3478"/>
                    <a:pt x="16608" y="3010"/>
                  </a:cubicBezTo>
                  <a:cubicBezTo>
                    <a:pt x="16798" y="2545"/>
                    <a:pt x="16961" y="2068"/>
                    <a:pt x="17095" y="1584"/>
                  </a:cubicBezTo>
                  <a:cubicBezTo>
                    <a:pt x="17098" y="1581"/>
                    <a:pt x="17098" y="1578"/>
                    <a:pt x="17098" y="1575"/>
                  </a:cubicBezTo>
                  <a:cubicBezTo>
                    <a:pt x="17098" y="1575"/>
                    <a:pt x="17101" y="1570"/>
                    <a:pt x="17101" y="1567"/>
                  </a:cubicBezTo>
                  <a:cubicBezTo>
                    <a:pt x="17233" y="1072"/>
                    <a:pt x="17340" y="565"/>
                    <a:pt x="17407" y="53"/>
                  </a:cubicBezTo>
                  <a:cubicBezTo>
                    <a:pt x="17409" y="34"/>
                    <a:pt x="17412" y="17"/>
                    <a:pt x="174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40"/>
            <p:cNvSpPr/>
            <p:nvPr/>
          </p:nvSpPr>
          <p:spPr>
            <a:xfrm>
              <a:off x="2967991" y="4420625"/>
              <a:ext cx="814" cy="84"/>
            </a:xfrm>
            <a:custGeom>
              <a:avLst/>
              <a:gdLst/>
              <a:ahLst/>
              <a:cxnLst/>
              <a:rect l="l" t="t" r="r" b="b"/>
              <a:pathLst>
                <a:path w="29" h="3" extrusionOk="0">
                  <a:moveTo>
                    <a:pt x="1" y="0"/>
                  </a:moveTo>
                  <a:cubicBezTo>
                    <a:pt x="8" y="3"/>
                    <a:pt x="18" y="3"/>
                    <a:pt x="26" y="3"/>
                  </a:cubicBezTo>
                  <a:lnTo>
                    <a:pt x="26" y="3"/>
                  </a:lnTo>
                  <a:cubicBezTo>
                    <a:pt x="17" y="0"/>
                    <a:pt x="9" y="0"/>
                    <a:pt x="1" y="0"/>
                  </a:cubicBezTo>
                  <a:close/>
                  <a:moveTo>
                    <a:pt x="26" y="3"/>
                  </a:moveTo>
                  <a:lnTo>
                    <a:pt x="26" y="3"/>
                  </a:lnTo>
                  <a:cubicBezTo>
                    <a:pt x="26" y="3"/>
                    <a:pt x="26" y="3"/>
                    <a:pt x="26" y="3"/>
                  </a:cubicBezTo>
                  <a:lnTo>
                    <a:pt x="28" y="3"/>
                  </a:lnTo>
                  <a:cubicBezTo>
                    <a:pt x="28" y="3"/>
                    <a:pt x="27" y="3"/>
                    <a:pt x="26" y="3"/>
                  </a:cubicBezTo>
                  <a:close/>
                </a:path>
              </a:pathLst>
            </a:custGeom>
            <a:solidFill>
              <a:srgbClr val="E2D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40"/>
            <p:cNvSpPr/>
            <p:nvPr/>
          </p:nvSpPr>
          <p:spPr>
            <a:xfrm>
              <a:off x="3017611" y="4444172"/>
              <a:ext cx="112" cy="112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1"/>
                  </a:moveTo>
                  <a:lnTo>
                    <a:pt x="0" y="4"/>
                  </a:lnTo>
                  <a:lnTo>
                    <a:pt x="3" y="4"/>
                  </a:lnTo>
                  <a:cubicBezTo>
                    <a:pt x="3" y="4"/>
                    <a:pt x="3" y="4"/>
                    <a:pt x="0" y="1"/>
                  </a:cubicBezTo>
                  <a:close/>
                </a:path>
              </a:pathLst>
            </a:custGeom>
            <a:solidFill>
              <a:srgbClr val="E2D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40"/>
            <p:cNvSpPr/>
            <p:nvPr/>
          </p:nvSpPr>
          <p:spPr>
            <a:xfrm>
              <a:off x="3047360" y="4459552"/>
              <a:ext cx="7690" cy="1431"/>
            </a:xfrm>
            <a:custGeom>
              <a:avLst/>
              <a:gdLst/>
              <a:ahLst/>
              <a:cxnLst/>
              <a:rect l="l" t="t" r="r" b="b"/>
              <a:pathLst>
                <a:path w="274" h="51" extrusionOk="0">
                  <a:moveTo>
                    <a:pt x="0" y="1"/>
                  </a:moveTo>
                  <a:lnTo>
                    <a:pt x="0" y="1"/>
                  </a:lnTo>
                  <a:cubicBezTo>
                    <a:pt x="80" y="17"/>
                    <a:pt x="163" y="34"/>
                    <a:pt x="246" y="48"/>
                  </a:cubicBezTo>
                  <a:cubicBezTo>
                    <a:pt x="254" y="50"/>
                    <a:pt x="265" y="50"/>
                    <a:pt x="273" y="50"/>
                  </a:cubicBezTo>
                  <a:cubicBezTo>
                    <a:pt x="265" y="50"/>
                    <a:pt x="254" y="48"/>
                    <a:pt x="246" y="45"/>
                  </a:cubicBezTo>
                  <a:cubicBezTo>
                    <a:pt x="163" y="31"/>
                    <a:pt x="83" y="15"/>
                    <a:pt x="0" y="1"/>
                  </a:cubicBezTo>
                  <a:close/>
                </a:path>
              </a:pathLst>
            </a:custGeom>
            <a:solidFill>
              <a:srgbClr val="E2D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40"/>
            <p:cNvSpPr/>
            <p:nvPr/>
          </p:nvSpPr>
          <p:spPr>
            <a:xfrm>
              <a:off x="3127038" y="4465586"/>
              <a:ext cx="3115" cy="337"/>
            </a:xfrm>
            <a:custGeom>
              <a:avLst/>
              <a:gdLst/>
              <a:ahLst/>
              <a:cxnLst/>
              <a:rect l="l" t="t" r="r" b="b"/>
              <a:pathLst>
                <a:path w="111" h="12" extrusionOk="0">
                  <a:moveTo>
                    <a:pt x="0" y="1"/>
                  </a:moveTo>
                  <a:cubicBezTo>
                    <a:pt x="30" y="3"/>
                    <a:pt x="61" y="6"/>
                    <a:pt x="91" y="12"/>
                  </a:cubicBezTo>
                  <a:cubicBezTo>
                    <a:pt x="96" y="9"/>
                    <a:pt x="105" y="6"/>
                    <a:pt x="110" y="1"/>
                  </a:cubicBezTo>
                  <a:close/>
                </a:path>
              </a:pathLst>
            </a:custGeom>
            <a:solidFill>
              <a:srgbClr val="E2D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40"/>
            <p:cNvSpPr/>
            <p:nvPr/>
          </p:nvSpPr>
          <p:spPr>
            <a:xfrm>
              <a:off x="2973716" y="4418295"/>
              <a:ext cx="196" cy="112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1" y="1"/>
                  </a:moveTo>
                  <a:lnTo>
                    <a:pt x="6" y="3"/>
                  </a:lnTo>
                  <a:cubicBezTo>
                    <a:pt x="6" y="3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E2D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40"/>
            <p:cNvSpPr/>
            <p:nvPr/>
          </p:nvSpPr>
          <p:spPr>
            <a:xfrm>
              <a:off x="2973885" y="4418380"/>
              <a:ext cx="84" cy="112"/>
            </a:xfrm>
            <a:custGeom>
              <a:avLst/>
              <a:gdLst/>
              <a:ahLst/>
              <a:cxnLst/>
              <a:rect l="l" t="t" r="r" b="b"/>
              <a:pathLst>
                <a:path w="3" h="4" extrusionOk="0">
                  <a:moveTo>
                    <a:pt x="0" y="0"/>
                  </a:moveTo>
                  <a:cubicBezTo>
                    <a:pt x="0" y="0"/>
                    <a:pt x="3" y="0"/>
                    <a:pt x="3" y="3"/>
                  </a:cubicBezTo>
                  <a:cubicBezTo>
                    <a:pt x="3" y="3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E2D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40"/>
            <p:cNvSpPr/>
            <p:nvPr/>
          </p:nvSpPr>
          <p:spPr>
            <a:xfrm>
              <a:off x="2630168" y="3862543"/>
              <a:ext cx="951684" cy="633006"/>
            </a:xfrm>
            <a:custGeom>
              <a:avLst/>
              <a:gdLst/>
              <a:ahLst/>
              <a:cxnLst/>
              <a:rect l="l" t="t" r="r" b="b"/>
              <a:pathLst>
                <a:path w="33910" h="22555" extrusionOk="0">
                  <a:moveTo>
                    <a:pt x="31583" y="5700"/>
                  </a:moveTo>
                  <a:lnTo>
                    <a:pt x="31583" y="5700"/>
                  </a:lnTo>
                  <a:cubicBezTo>
                    <a:pt x="31567" y="5725"/>
                    <a:pt x="31550" y="5750"/>
                    <a:pt x="31534" y="5775"/>
                  </a:cubicBezTo>
                  <a:cubicBezTo>
                    <a:pt x="31550" y="5747"/>
                    <a:pt x="31567" y="5725"/>
                    <a:pt x="31583" y="5700"/>
                  </a:cubicBezTo>
                  <a:close/>
                  <a:moveTo>
                    <a:pt x="30245" y="1"/>
                  </a:moveTo>
                  <a:cubicBezTo>
                    <a:pt x="30088" y="1"/>
                    <a:pt x="29934" y="4"/>
                    <a:pt x="29783" y="12"/>
                  </a:cubicBezTo>
                  <a:lnTo>
                    <a:pt x="29786" y="12"/>
                  </a:lnTo>
                  <a:cubicBezTo>
                    <a:pt x="29205" y="34"/>
                    <a:pt x="28629" y="114"/>
                    <a:pt x="28056" y="210"/>
                  </a:cubicBezTo>
                  <a:cubicBezTo>
                    <a:pt x="27456" y="315"/>
                    <a:pt x="26862" y="444"/>
                    <a:pt x="26270" y="598"/>
                  </a:cubicBezTo>
                  <a:cubicBezTo>
                    <a:pt x="26261" y="601"/>
                    <a:pt x="26253" y="601"/>
                    <a:pt x="26245" y="604"/>
                  </a:cubicBezTo>
                  <a:lnTo>
                    <a:pt x="26231" y="607"/>
                  </a:lnTo>
                  <a:cubicBezTo>
                    <a:pt x="26107" y="640"/>
                    <a:pt x="25983" y="673"/>
                    <a:pt x="25857" y="708"/>
                  </a:cubicBezTo>
                  <a:cubicBezTo>
                    <a:pt x="25848" y="711"/>
                    <a:pt x="25837" y="714"/>
                    <a:pt x="25826" y="717"/>
                  </a:cubicBezTo>
                  <a:cubicBezTo>
                    <a:pt x="25815" y="719"/>
                    <a:pt x="25804" y="722"/>
                    <a:pt x="25793" y="725"/>
                  </a:cubicBezTo>
                  <a:cubicBezTo>
                    <a:pt x="25788" y="728"/>
                    <a:pt x="25782" y="728"/>
                    <a:pt x="25777" y="731"/>
                  </a:cubicBezTo>
                  <a:cubicBezTo>
                    <a:pt x="25556" y="791"/>
                    <a:pt x="25336" y="854"/>
                    <a:pt x="25116" y="923"/>
                  </a:cubicBezTo>
                  <a:cubicBezTo>
                    <a:pt x="25110" y="923"/>
                    <a:pt x="25102" y="926"/>
                    <a:pt x="25099" y="929"/>
                  </a:cubicBezTo>
                  <a:cubicBezTo>
                    <a:pt x="25075" y="937"/>
                    <a:pt x="25050" y="945"/>
                    <a:pt x="25025" y="951"/>
                  </a:cubicBezTo>
                  <a:cubicBezTo>
                    <a:pt x="25022" y="954"/>
                    <a:pt x="25017" y="954"/>
                    <a:pt x="25014" y="956"/>
                  </a:cubicBezTo>
                  <a:cubicBezTo>
                    <a:pt x="24973" y="967"/>
                    <a:pt x="24931" y="981"/>
                    <a:pt x="24890" y="992"/>
                  </a:cubicBezTo>
                  <a:cubicBezTo>
                    <a:pt x="24882" y="995"/>
                    <a:pt x="24874" y="998"/>
                    <a:pt x="24865" y="1003"/>
                  </a:cubicBezTo>
                  <a:cubicBezTo>
                    <a:pt x="24846" y="1009"/>
                    <a:pt x="24824" y="1014"/>
                    <a:pt x="24805" y="1020"/>
                  </a:cubicBezTo>
                  <a:cubicBezTo>
                    <a:pt x="24689" y="1058"/>
                    <a:pt x="24596" y="1132"/>
                    <a:pt x="24532" y="1229"/>
                  </a:cubicBezTo>
                  <a:cubicBezTo>
                    <a:pt x="24552" y="1245"/>
                    <a:pt x="24574" y="1259"/>
                    <a:pt x="24593" y="1276"/>
                  </a:cubicBezTo>
                  <a:cubicBezTo>
                    <a:pt x="24733" y="1378"/>
                    <a:pt x="24865" y="1490"/>
                    <a:pt x="24992" y="1609"/>
                  </a:cubicBezTo>
                  <a:cubicBezTo>
                    <a:pt x="25009" y="1625"/>
                    <a:pt x="25028" y="1639"/>
                    <a:pt x="25044" y="1658"/>
                  </a:cubicBezTo>
                  <a:cubicBezTo>
                    <a:pt x="25094" y="1700"/>
                    <a:pt x="25143" y="1741"/>
                    <a:pt x="25193" y="1782"/>
                  </a:cubicBezTo>
                  <a:cubicBezTo>
                    <a:pt x="25240" y="1821"/>
                    <a:pt x="25287" y="1862"/>
                    <a:pt x="25331" y="1901"/>
                  </a:cubicBezTo>
                  <a:cubicBezTo>
                    <a:pt x="25355" y="1895"/>
                    <a:pt x="25383" y="1887"/>
                    <a:pt x="25413" y="1876"/>
                  </a:cubicBezTo>
                  <a:cubicBezTo>
                    <a:pt x="25438" y="1870"/>
                    <a:pt x="25460" y="1862"/>
                    <a:pt x="25485" y="1854"/>
                  </a:cubicBezTo>
                  <a:cubicBezTo>
                    <a:pt x="25496" y="1851"/>
                    <a:pt x="25507" y="1848"/>
                    <a:pt x="25515" y="1846"/>
                  </a:cubicBezTo>
                  <a:cubicBezTo>
                    <a:pt x="25521" y="1846"/>
                    <a:pt x="25526" y="1843"/>
                    <a:pt x="25532" y="1840"/>
                  </a:cubicBezTo>
                  <a:cubicBezTo>
                    <a:pt x="25716" y="1785"/>
                    <a:pt x="25901" y="1733"/>
                    <a:pt x="26088" y="1680"/>
                  </a:cubicBezTo>
                  <a:cubicBezTo>
                    <a:pt x="26239" y="1639"/>
                    <a:pt x="26391" y="1595"/>
                    <a:pt x="26545" y="1556"/>
                  </a:cubicBezTo>
                  <a:cubicBezTo>
                    <a:pt x="26553" y="1554"/>
                    <a:pt x="26559" y="1554"/>
                    <a:pt x="26567" y="1551"/>
                  </a:cubicBezTo>
                  <a:cubicBezTo>
                    <a:pt x="26570" y="1548"/>
                    <a:pt x="26575" y="1548"/>
                    <a:pt x="26578" y="1548"/>
                  </a:cubicBezTo>
                  <a:cubicBezTo>
                    <a:pt x="27098" y="1413"/>
                    <a:pt x="27621" y="1298"/>
                    <a:pt x="28150" y="1199"/>
                  </a:cubicBezTo>
                  <a:cubicBezTo>
                    <a:pt x="28836" y="1082"/>
                    <a:pt x="29533" y="999"/>
                    <a:pt x="30231" y="999"/>
                  </a:cubicBezTo>
                  <a:cubicBezTo>
                    <a:pt x="30438" y="999"/>
                    <a:pt x="30645" y="1007"/>
                    <a:pt x="30851" y="1022"/>
                  </a:cubicBezTo>
                  <a:cubicBezTo>
                    <a:pt x="31198" y="1061"/>
                    <a:pt x="31537" y="1124"/>
                    <a:pt x="31867" y="1234"/>
                  </a:cubicBezTo>
                  <a:cubicBezTo>
                    <a:pt x="32035" y="1303"/>
                    <a:pt x="32195" y="1383"/>
                    <a:pt x="32349" y="1482"/>
                  </a:cubicBezTo>
                  <a:cubicBezTo>
                    <a:pt x="32445" y="1559"/>
                    <a:pt x="32536" y="1642"/>
                    <a:pt x="32619" y="1735"/>
                  </a:cubicBezTo>
                  <a:cubicBezTo>
                    <a:pt x="32679" y="1821"/>
                    <a:pt x="32734" y="1906"/>
                    <a:pt x="32781" y="2000"/>
                  </a:cubicBezTo>
                  <a:cubicBezTo>
                    <a:pt x="32822" y="2102"/>
                    <a:pt x="32853" y="2204"/>
                    <a:pt x="32877" y="2311"/>
                  </a:cubicBezTo>
                  <a:cubicBezTo>
                    <a:pt x="32902" y="2479"/>
                    <a:pt x="32905" y="2650"/>
                    <a:pt x="32897" y="2820"/>
                  </a:cubicBezTo>
                  <a:cubicBezTo>
                    <a:pt x="32858" y="3140"/>
                    <a:pt x="32776" y="3448"/>
                    <a:pt x="32668" y="3748"/>
                  </a:cubicBezTo>
                  <a:cubicBezTo>
                    <a:pt x="32396" y="4442"/>
                    <a:pt x="32013" y="5081"/>
                    <a:pt x="31589" y="5692"/>
                  </a:cubicBezTo>
                  <a:cubicBezTo>
                    <a:pt x="30870" y="6694"/>
                    <a:pt x="30044" y="7614"/>
                    <a:pt x="29172" y="8484"/>
                  </a:cubicBezTo>
                  <a:cubicBezTo>
                    <a:pt x="28274" y="9387"/>
                    <a:pt x="27316" y="10232"/>
                    <a:pt x="26336" y="11042"/>
                  </a:cubicBezTo>
                  <a:cubicBezTo>
                    <a:pt x="24417" y="12603"/>
                    <a:pt x="22382" y="14023"/>
                    <a:pt x="20278" y="15323"/>
                  </a:cubicBezTo>
                  <a:cubicBezTo>
                    <a:pt x="18194" y="16614"/>
                    <a:pt x="16030" y="17782"/>
                    <a:pt x="13800" y="18803"/>
                  </a:cubicBezTo>
                  <a:cubicBezTo>
                    <a:pt x="12520" y="19381"/>
                    <a:pt x="11217" y="19910"/>
                    <a:pt x="9888" y="20364"/>
                  </a:cubicBezTo>
                  <a:cubicBezTo>
                    <a:pt x="8649" y="20788"/>
                    <a:pt x="7382" y="21143"/>
                    <a:pt x="6091" y="21369"/>
                  </a:cubicBezTo>
                  <a:cubicBezTo>
                    <a:pt x="6132" y="21364"/>
                    <a:pt x="6173" y="21355"/>
                    <a:pt x="6215" y="21350"/>
                  </a:cubicBezTo>
                  <a:lnTo>
                    <a:pt x="6215" y="21350"/>
                  </a:lnTo>
                  <a:cubicBezTo>
                    <a:pt x="5519" y="21469"/>
                    <a:pt x="4810" y="21555"/>
                    <a:pt x="4101" y="21555"/>
                  </a:cubicBezTo>
                  <a:cubicBezTo>
                    <a:pt x="3892" y="21555"/>
                    <a:pt x="3683" y="21548"/>
                    <a:pt x="3475" y="21532"/>
                  </a:cubicBezTo>
                  <a:cubicBezTo>
                    <a:pt x="3131" y="21496"/>
                    <a:pt x="2792" y="21432"/>
                    <a:pt x="2465" y="21322"/>
                  </a:cubicBezTo>
                  <a:cubicBezTo>
                    <a:pt x="2297" y="21254"/>
                    <a:pt x="2140" y="21174"/>
                    <a:pt x="1986" y="21077"/>
                  </a:cubicBezTo>
                  <a:cubicBezTo>
                    <a:pt x="1887" y="20997"/>
                    <a:pt x="1796" y="20912"/>
                    <a:pt x="1708" y="20818"/>
                  </a:cubicBezTo>
                  <a:cubicBezTo>
                    <a:pt x="1647" y="20733"/>
                    <a:pt x="1592" y="20645"/>
                    <a:pt x="1542" y="20554"/>
                  </a:cubicBezTo>
                  <a:cubicBezTo>
                    <a:pt x="1501" y="20447"/>
                    <a:pt x="1471" y="20334"/>
                    <a:pt x="1446" y="20221"/>
                  </a:cubicBezTo>
                  <a:cubicBezTo>
                    <a:pt x="1424" y="20053"/>
                    <a:pt x="1424" y="19888"/>
                    <a:pt x="1432" y="19717"/>
                  </a:cubicBezTo>
                  <a:cubicBezTo>
                    <a:pt x="1471" y="19423"/>
                    <a:pt x="1542" y="19136"/>
                    <a:pt x="1639" y="18855"/>
                  </a:cubicBezTo>
                  <a:cubicBezTo>
                    <a:pt x="1920" y="18126"/>
                    <a:pt x="2327" y="17454"/>
                    <a:pt x="2770" y="16815"/>
                  </a:cubicBezTo>
                  <a:cubicBezTo>
                    <a:pt x="3208" y="16212"/>
                    <a:pt x="3682" y="15642"/>
                    <a:pt x="4183" y="15086"/>
                  </a:cubicBezTo>
                  <a:cubicBezTo>
                    <a:pt x="4593" y="14637"/>
                    <a:pt x="5017" y="14200"/>
                    <a:pt x="5452" y="13776"/>
                  </a:cubicBezTo>
                  <a:cubicBezTo>
                    <a:pt x="5670" y="13564"/>
                    <a:pt x="5890" y="13354"/>
                    <a:pt x="6116" y="13148"/>
                  </a:cubicBezTo>
                  <a:cubicBezTo>
                    <a:pt x="6217" y="13051"/>
                    <a:pt x="6319" y="12955"/>
                    <a:pt x="6424" y="12861"/>
                  </a:cubicBezTo>
                  <a:cubicBezTo>
                    <a:pt x="6490" y="12804"/>
                    <a:pt x="6614" y="12746"/>
                    <a:pt x="6644" y="12658"/>
                  </a:cubicBezTo>
                  <a:cubicBezTo>
                    <a:pt x="6661" y="12614"/>
                    <a:pt x="6652" y="12564"/>
                    <a:pt x="6644" y="12517"/>
                  </a:cubicBezTo>
                  <a:cubicBezTo>
                    <a:pt x="6606" y="12292"/>
                    <a:pt x="6564" y="12069"/>
                    <a:pt x="6523" y="11843"/>
                  </a:cubicBezTo>
                  <a:cubicBezTo>
                    <a:pt x="6506" y="11747"/>
                    <a:pt x="6451" y="11713"/>
                    <a:pt x="6383" y="11713"/>
                  </a:cubicBezTo>
                  <a:cubicBezTo>
                    <a:pt x="6264" y="11713"/>
                    <a:pt x="6103" y="11818"/>
                    <a:pt x="6027" y="11884"/>
                  </a:cubicBezTo>
                  <a:cubicBezTo>
                    <a:pt x="5909" y="11989"/>
                    <a:pt x="5791" y="12093"/>
                    <a:pt x="5672" y="12201"/>
                  </a:cubicBezTo>
                  <a:lnTo>
                    <a:pt x="5659" y="12214"/>
                  </a:lnTo>
                  <a:cubicBezTo>
                    <a:pt x="4893" y="12911"/>
                    <a:pt x="4152" y="13635"/>
                    <a:pt x="3456" y="14401"/>
                  </a:cubicBezTo>
                  <a:cubicBezTo>
                    <a:pt x="3450" y="14409"/>
                    <a:pt x="3445" y="14414"/>
                    <a:pt x="3439" y="14423"/>
                  </a:cubicBezTo>
                  <a:cubicBezTo>
                    <a:pt x="2575" y="15378"/>
                    <a:pt x="1763" y="16405"/>
                    <a:pt x="1146" y="17542"/>
                  </a:cubicBezTo>
                  <a:cubicBezTo>
                    <a:pt x="507" y="18720"/>
                    <a:pt x="1" y="20348"/>
                    <a:pt x="975" y="21493"/>
                  </a:cubicBezTo>
                  <a:cubicBezTo>
                    <a:pt x="1410" y="22002"/>
                    <a:pt x="2043" y="22275"/>
                    <a:pt x="2685" y="22418"/>
                  </a:cubicBezTo>
                  <a:cubicBezTo>
                    <a:pt x="3139" y="22519"/>
                    <a:pt x="3611" y="22554"/>
                    <a:pt x="4081" y="22554"/>
                  </a:cubicBezTo>
                  <a:cubicBezTo>
                    <a:pt x="4288" y="22554"/>
                    <a:pt x="4495" y="22548"/>
                    <a:pt x="4700" y="22537"/>
                  </a:cubicBezTo>
                  <a:cubicBezTo>
                    <a:pt x="5430" y="22495"/>
                    <a:pt x="6151" y="22377"/>
                    <a:pt x="6867" y="22234"/>
                  </a:cubicBezTo>
                  <a:cubicBezTo>
                    <a:pt x="7536" y="22102"/>
                    <a:pt x="8200" y="21928"/>
                    <a:pt x="8855" y="21738"/>
                  </a:cubicBezTo>
                  <a:cubicBezTo>
                    <a:pt x="10276" y="21325"/>
                    <a:pt x="11663" y="20805"/>
                    <a:pt x="13024" y="20227"/>
                  </a:cubicBezTo>
                  <a:cubicBezTo>
                    <a:pt x="14397" y="19646"/>
                    <a:pt x="15744" y="19001"/>
                    <a:pt x="17065" y="18307"/>
                  </a:cubicBezTo>
                  <a:cubicBezTo>
                    <a:pt x="19700" y="16925"/>
                    <a:pt x="22239" y="15348"/>
                    <a:pt x="24645" y="13597"/>
                  </a:cubicBezTo>
                  <a:cubicBezTo>
                    <a:pt x="25851" y="12718"/>
                    <a:pt x="27021" y="11790"/>
                    <a:pt x="28142" y="10810"/>
                  </a:cubicBezTo>
                  <a:cubicBezTo>
                    <a:pt x="29196" y="9888"/>
                    <a:pt x="30207" y="8911"/>
                    <a:pt x="31132" y="7856"/>
                  </a:cubicBezTo>
                  <a:cubicBezTo>
                    <a:pt x="31608" y="7319"/>
                    <a:pt x="32051" y="6752"/>
                    <a:pt x="32464" y="6168"/>
                  </a:cubicBezTo>
                  <a:cubicBezTo>
                    <a:pt x="32828" y="5651"/>
                    <a:pt x="33156" y="5105"/>
                    <a:pt x="33420" y="4527"/>
                  </a:cubicBezTo>
                  <a:cubicBezTo>
                    <a:pt x="33709" y="3894"/>
                    <a:pt x="33910" y="3214"/>
                    <a:pt x="33896" y="2509"/>
                  </a:cubicBezTo>
                  <a:cubicBezTo>
                    <a:pt x="33885" y="1804"/>
                    <a:pt x="33541" y="1130"/>
                    <a:pt x="32971" y="711"/>
                  </a:cubicBezTo>
                  <a:cubicBezTo>
                    <a:pt x="32195" y="141"/>
                    <a:pt x="31198" y="1"/>
                    <a:pt x="30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9" name="Google Shape;3369;p40"/>
          <p:cNvGrpSpPr/>
          <p:nvPr/>
        </p:nvGrpSpPr>
        <p:grpSpPr>
          <a:xfrm flipH="1">
            <a:off x="5987055" y="4298810"/>
            <a:ext cx="543710" cy="539729"/>
            <a:chOff x="3827044" y="1777756"/>
            <a:chExt cx="421677" cy="418589"/>
          </a:xfrm>
        </p:grpSpPr>
        <p:sp>
          <p:nvSpPr>
            <p:cNvPr id="3370" name="Google Shape;3370;p40"/>
            <p:cNvSpPr/>
            <p:nvPr/>
          </p:nvSpPr>
          <p:spPr>
            <a:xfrm>
              <a:off x="3827044" y="1777756"/>
              <a:ext cx="421677" cy="418589"/>
            </a:xfrm>
            <a:custGeom>
              <a:avLst/>
              <a:gdLst/>
              <a:ahLst/>
              <a:cxnLst/>
              <a:rect l="l" t="t" r="r" b="b"/>
              <a:pathLst>
                <a:path w="15025" h="14915" extrusionOk="0">
                  <a:moveTo>
                    <a:pt x="7500" y="0"/>
                  </a:moveTo>
                  <a:cubicBezTo>
                    <a:pt x="7252" y="0"/>
                    <a:pt x="7002" y="11"/>
                    <a:pt x="6754" y="36"/>
                  </a:cubicBezTo>
                  <a:cubicBezTo>
                    <a:pt x="6286" y="80"/>
                    <a:pt x="5782" y="187"/>
                    <a:pt x="5218" y="361"/>
                  </a:cubicBezTo>
                  <a:cubicBezTo>
                    <a:pt x="5066" y="408"/>
                    <a:pt x="4915" y="463"/>
                    <a:pt x="4769" y="523"/>
                  </a:cubicBezTo>
                  <a:cubicBezTo>
                    <a:pt x="4419" y="664"/>
                    <a:pt x="4102" y="818"/>
                    <a:pt x="3800" y="991"/>
                  </a:cubicBezTo>
                  <a:cubicBezTo>
                    <a:pt x="3120" y="1369"/>
                    <a:pt x="2506" y="1867"/>
                    <a:pt x="1955" y="2481"/>
                  </a:cubicBezTo>
                  <a:cubicBezTo>
                    <a:pt x="1878" y="2566"/>
                    <a:pt x="1803" y="2654"/>
                    <a:pt x="1729" y="2742"/>
                  </a:cubicBezTo>
                  <a:cubicBezTo>
                    <a:pt x="1655" y="2833"/>
                    <a:pt x="1580" y="2930"/>
                    <a:pt x="1512" y="3026"/>
                  </a:cubicBezTo>
                  <a:cubicBezTo>
                    <a:pt x="1300" y="3310"/>
                    <a:pt x="1107" y="3615"/>
                    <a:pt x="939" y="3932"/>
                  </a:cubicBezTo>
                  <a:cubicBezTo>
                    <a:pt x="551" y="4639"/>
                    <a:pt x="278" y="5449"/>
                    <a:pt x="138" y="6335"/>
                  </a:cubicBezTo>
                  <a:cubicBezTo>
                    <a:pt x="0" y="7181"/>
                    <a:pt x="28" y="8100"/>
                    <a:pt x="215" y="8992"/>
                  </a:cubicBezTo>
                  <a:cubicBezTo>
                    <a:pt x="584" y="10735"/>
                    <a:pt x="1569" y="12296"/>
                    <a:pt x="2990" y="13392"/>
                  </a:cubicBezTo>
                  <a:cubicBezTo>
                    <a:pt x="3659" y="13904"/>
                    <a:pt x="4455" y="14315"/>
                    <a:pt x="5297" y="14576"/>
                  </a:cubicBezTo>
                  <a:cubicBezTo>
                    <a:pt x="6013" y="14799"/>
                    <a:pt x="6773" y="14915"/>
                    <a:pt x="7555" y="14915"/>
                  </a:cubicBezTo>
                  <a:cubicBezTo>
                    <a:pt x="7704" y="14915"/>
                    <a:pt x="7852" y="14909"/>
                    <a:pt x="8004" y="14901"/>
                  </a:cubicBezTo>
                  <a:cubicBezTo>
                    <a:pt x="8841" y="14857"/>
                    <a:pt x="9730" y="14634"/>
                    <a:pt x="10570" y="14262"/>
                  </a:cubicBezTo>
                  <a:cubicBezTo>
                    <a:pt x="11371" y="13904"/>
                    <a:pt x="12109" y="13400"/>
                    <a:pt x="12762" y="12759"/>
                  </a:cubicBezTo>
                  <a:cubicBezTo>
                    <a:pt x="14014" y="11523"/>
                    <a:pt x="14791" y="9871"/>
                    <a:pt x="14948" y="8106"/>
                  </a:cubicBezTo>
                  <a:cubicBezTo>
                    <a:pt x="15025" y="7250"/>
                    <a:pt x="14945" y="6380"/>
                    <a:pt x="14714" y="5515"/>
                  </a:cubicBezTo>
                  <a:cubicBezTo>
                    <a:pt x="14507" y="4752"/>
                    <a:pt x="14174" y="4014"/>
                    <a:pt x="13720" y="3318"/>
                  </a:cubicBezTo>
                  <a:cubicBezTo>
                    <a:pt x="13290" y="2654"/>
                    <a:pt x="12701" y="2032"/>
                    <a:pt x="12021" y="1509"/>
                  </a:cubicBezTo>
                  <a:cubicBezTo>
                    <a:pt x="11377" y="1016"/>
                    <a:pt x="10611" y="620"/>
                    <a:pt x="9805" y="358"/>
                  </a:cubicBezTo>
                  <a:cubicBezTo>
                    <a:pt x="9067" y="121"/>
                    <a:pt x="8290" y="0"/>
                    <a:pt x="7500" y="0"/>
                  </a:cubicBezTo>
                  <a:close/>
                </a:path>
              </a:pathLst>
            </a:custGeom>
            <a:solidFill>
              <a:srgbClr val="FFFFFF">
                <a:alpha val="72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40"/>
            <p:cNvSpPr/>
            <p:nvPr/>
          </p:nvSpPr>
          <p:spPr>
            <a:xfrm>
              <a:off x="3938071" y="1869558"/>
              <a:ext cx="50321" cy="50096"/>
            </a:xfrm>
            <a:custGeom>
              <a:avLst/>
              <a:gdLst/>
              <a:ahLst/>
              <a:cxnLst/>
              <a:rect l="l" t="t" r="r" b="b"/>
              <a:pathLst>
                <a:path w="1793" h="1785" extrusionOk="0">
                  <a:moveTo>
                    <a:pt x="851" y="0"/>
                  </a:moveTo>
                  <a:cubicBezTo>
                    <a:pt x="730" y="0"/>
                    <a:pt x="604" y="55"/>
                    <a:pt x="504" y="113"/>
                  </a:cubicBezTo>
                  <a:cubicBezTo>
                    <a:pt x="381" y="185"/>
                    <a:pt x="281" y="295"/>
                    <a:pt x="204" y="410"/>
                  </a:cubicBezTo>
                  <a:cubicBezTo>
                    <a:pt x="166" y="468"/>
                    <a:pt x="133" y="529"/>
                    <a:pt x="111" y="592"/>
                  </a:cubicBezTo>
                  <a:cubicBezTo>
                    <a:pt x="1" y="840"/>
                    <a:pt x="3" y="1112"/>
                    <a:pt x="157" y="1344"/>
                  </a:cubicBezTo>
                  <a:cubicBezTo>
                    <a:pt x="185" y="1385"/>
                    <a:pt x="215" y="1424"/>
                    <a:pt x="248" y="1457"/>
                  </a:cubicBezTo>
                  <a:cubicBezTo>
                    <a:pt x="276" y="1503"/>
                    <a:pt x="306" y="1550"/>
                    <a:pt x="342" y="1594"/>
                  </a:cubicBezTo>
                  <a:cubicBezTo>
                    <a:pt x="458" y="1735"/>
                    <a:pt x="639" y="1776"/>
                    <a:pt x="816" y="1784"/>
                  </a:cubicBezTo>
                  <a:cubicBezTo>
                    <a:pt x="819" y="1784"/>
                    <a:pt x="822" y="1784"/>
                    <a:pt x="826" y="1784"/>
                  </a:cubicBezTo>
                  <a:cubicBezTo>
                    <a:pt x="891" y="1784"/>
                    <a:pt x="981" y="1761"/>
                    <a:pt x="1044" y="1740"/>
                  </a:cubicBezTo>
                  <a:cubicBezTo>
                    <a:pt x="1105" y="1718"/>
                    <a:pt x="1168" y="1688"/>
                    <a:pt x="1226" y="1658"/>
                  </a:cubicBezTo>
                  <a:cubicBezTo>
                    <a:pt x="1352" y="1602"/>
                    <a:pt x="1468" y="1523"/>
                    <a:pt x="1551" y="1418"/>
                  </a:cubicBezTo>
                  <a:cubicBezTo>
                    <a:pt x="1564" y="1399"/>
                    <a:pt x="1578" y="1382"/>
                    <a:pt x="1592" y="1363"/>
                  </a:cubicBezTo>
                  <a:cubicBezTo>
                    <a:pt x="1625" y="1327"/>
                    <a:pt x="1658" y="1289"/>
                    <a:pt x="1680" y="1245"/>
                  </a:cubicBezTo>
                  <a:cubicBezTo>
                    <a:pt x="1721" y="1178"/>
                    <a:pt x="1749" y="1090"/>
                    <a:pt x="1760" y="1013"/>
                  </a:cubicBezTo>
                  <a:cubicBezTo>
                    <a:pt x="1779" y="909"/>
                    <a:pt x="1793" y="757"/>
                    <a:pt x="1752" y="653"/>
                  </a:cubicBezTo>
                  <a:cubicBezTo>
                    <a:pt x="1702" y="515"/>
                    <a:pt x="1642" y="397"/>
                    <a:pt x="1540" y="289"/>
                  </a:cubicBezTo>
                  <a:cubicBezTo>
                    <a:pt x="1471" y="215"/>
                    <a:pt x="1385" y="149"/>
                    <a:pt x="1295" y="96"/>
                  </a:cubicBezTo>
                  <a:cubicBezTo>
                    <a:pt x="1179" y="28"/>
                    <a:pt x="1050" y="6"/>
                    <a:pt x="915" y="0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40"/>
            <p:cNvSpPr/>
            <p:nvPr/>
          </p:nvSpPr>
          <p:spPr>
            <a:xfrm>
              <a:off x="4085807" y="1866527"/>
              <a:ext cx="28318" cy="28009"/>
            </a:xfrm>
            <a:custGeom>
              <a:avLst/>
              <a:gdLst/>
              <a:ahLst/>
              <a:cxnLst/>
              <a:rect l="l" t="t" r="r" b="b"/>
              <a:pathLst>
                <a:path w="1009" h="998" extrusionOk="0">
                  <a:moveTo>
                    <a:pt x="496" y="1"/>
                  </a:moveTo>
                  <a:cubicBezTo>
                    <a:pt x="224" y="1"/>
                    <a:pt x="1" y="237"/>
                    <a:pt x="6" y="507"/>
                  </a:cubicBezTo>
                  <a:cubicBezTo>
                    <a:pt x="12" y="783"/>
                    <a:pt x="243" y="997"/>
                    <a:pt x="513" y="997"/>
                  </a:cubicBezTo>
                  <a:cubicBezTo>
                    <a:pt x="786" y="997"/>
                    <a:pt x="1009" y="758"/>
                    <a:pt x="1003" y="488"/>
                  </a:cubicBezTo>
                  <a:cubicBezTo>
                    <a:pt x="998" y="213"/>
                    <a:pt x="766" y="1"/>
                    <a:pt x="496" y="1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40"/>
            <p:cNvSpPr/>
            <p:nvPr/>
          </p:nvSpPr>
          <p:spPr>
            <a:xfrm>
              <a:off x="4081092" y="1957095"/>
              <a:ext cx="58852" cy="58600"/>
            </a:xfrm>
            <a:custGeom>
              <a:avLst/>
              <a:gdLst/>
              <a:ahLst/>
              <a:cxnLst/>
              <a:rect l="l" t="t" r="r" b="b"/>
              <a:pathLst>
                <a:path w="2097" h="2088" extrusionOk="0">
                  <a:moveTo>
                    <a:pt x="1044" y="1"/>
                  </a:moveTo>
                  <a:cubicBezTo>
                    <a:pt x="931" y="1"/>
                    <a:pt x="821" y="20"/>
                    <a:pt x="717" y="58"/>
                  </a:cubicBezTo>
                  <a:cubicBezTo>
                    <a:pt x="524" y="130"/>
                    <a:pt x="356" y="262"/>
                    <a:pt x="224" y="419"/>
                  </a:cubicBezTo>
                  <a:cubicBezTo>
                    <a:pt x="130" y="532"/>
                    <a:pt x="83" y="645"/>
                    <a:pt x="28" y="782"/>
                  </a:cubicBezTo>
                  <a:cubicBezTo>
                    <a:pt x="17" y="849"/>
                    <a:pt x="9" y="917"/>
                    <a:pt x="1" y="986"/>
                  </a:cubicBezTo>
                  <a:cubicBezTo>
                    <a:pt x="9" y="1061"/>
                    <a:pt x="17" y="1135"/>
                    <a:pt x="34" y="1204"/>
                  </a:cubicBezTo>
                  <a:cubicBezTo>
                    <a:pt x="50" y="1286"/>
                    <a:pt x="92" y="1363"/>
                    <a:pt x="133" y="1438"/>
                  </a:cubicBezTo>
                  <a:cubicBezTo>
                    <a:pt x="158" y="1526"/>
                    <a:pt x="194" y="1614"/>
                    <a:pt x="238" y="1694"/>
                  </a:cubicBezTo>
                  <a:cubicBezTo>
                    <a:pt x="367" y="1942"/>
                    <a:pt x="656" y="2085"/>
                    <a:pt x="929" y="2088"/>
                  </a:cubicBezTo>
                  <a:cubicBezTo>
                    <a:pt x="1166" y="2088"/>
                    <a:pt x="1383" y="2013"/>
                    <a:pt x="1587" y="1898"/>
                  </a:cubicBezTo>
                  <a:cubicBezTo>
                    <a:pt x="1813" y="1765"/>
                    <a:pt x="1989" y="1542"/>
                    <a:pt x="2047" y="1286"/>
                  </a:cubicBezTo>
                  <a:cubicBezTo>
                    <a:pt x="2096" y="1074"/>
                    <a:pt x="2060" y="846"/>
                    <a:pt x="1986" y="642"/>
                  </a:cubicBezTo>
                  <a:cubicBezTo>
                    <a:pt x="1903" y="416"/>
                    <a:pt x="1741" y="232"/>
                    <a:pt x="1529" y="119"/>
                  </a:cubicBezTo>
                  <a:cubicBezTo>
                    <a:pt x="1380" y="42"/>
                    <a:pt x="1212" y="1"/>
                    <a:pt x="1044" y="1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40"/>
            <p:cNvSpPr/>
            <p:nvPr/>
          </p:nvSpPr>
          <p:spPr>
            <a:xfrm>
              <a:off x="4075142" y="2136517"/>
              <a:ext cx="33201" cy="33790"/>
            </a:xfrm>
            <a:custGeom>
              <a:avLst/>
              <a:gdLst/>
              <a:ahLst/>
              <a:cxnLst/>
              <a:rect l="l" t="t" r="r" b="b"/>
              <a:pathLst>
                <a:path w="1183" h="1204" extrusionOk="0">
                  <a:moveTo>
                    <a:pt x="607" y="1"/>
                  </a:moveTo>
                  <a:cubicBezTo>
                    <a:pt x="458" y="1"/>
                    <a:pt x="306" y="53"/>
                    <a:pt x="210" y="163"/>
                  </a:cubicBezTo>
                  <a:cubicBezTo>
                    <a:pt x="37" y="353"/>
                    <a:pt x="1" y="593"/>
                    <a:pt x="105" y="818"/>
                  </a:cubicBezTo>
                  <a:cubicBezTo>
                    <a:pt x="136" y="948"/>
                    <a:pt x="213" y="1066"/>
                    <a:pt x="342" y="1141"/>
                  </a:cubicBezTo>
                  <a:cubicBezTo>
                    <a:pt x="417" y="1183"/>
                    <a:pt x="502" y="1203"/>
                    <a:pt x="588" y="1203"/>
                  </a:cubicBezTo>
                  <a:cubicBezTo>
                    <a:pt x="763" y="1203"/>
                    <a:pt x="939" y="1116"/>
                    <a:pt x="1022" y="953"/>
                  </a:cubicBezTo>
                  <a:cubicBezTo>
                    <a:pt x="1069" y="868"/>
                    <a:pt x="1119" y="777"/>
                    <a:pt x="1138" y="681"/>
                  </a:cubicBezTo>
                  <a:cubicBezTo>
                    <a:pt x="1182" y="441"/>
                    <a:pt x="1105" y="191"/>
                    <a:pt x="879" y="67"/>
                  </a:cubicBezTo>
                  <a:cubicBezTo>
                    <a:pt x="799" y="23"/>
                    <a:pt x="703" y="1"/>
                    <a:pt x="607" y="1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40"/>
            <p:cNvSpPr/>
            <p:nvPr/>
          </p:nvSpPr>
          <p:spPr>
            <a:xfrm>
              <a:off x="4022772" y="2120436"/>
              <a:ext cx="28290" cy="28093"/>
            </a:xfrm>
            <a:custGeom>
              <a:avLst/>
              <a:gdLst/>
              <a:ahLst/>
              <a:cxnLst/>
              <a:rect l="l" t="t" r="r" b="b"/>
              <a:pathLst>
                <a:path w="1008" h="1001" extrusionOk="0">
                  <a:moveTo>
                    <a:pt x="496" y="1"/>
                  </a:moveTo>
                  <a:cubicBezTo>
                    <a:pt x="223" y="1"/>
                    <a:pt x="0" y="241"/>
                    <a:pt x="6" y="510"/>
                  </a:cubicBezTo>
                  <a:cubicBezTo>
                    <a:pt x="11" y="786"/>
                    <a:pt x="242" y="1000"/>
                    <a:pt x="512" y="1000"/>
                  </a:cubicBezTo>
                  <a:cubicBezTo>
                    <a:pt x="785" y="1000"/>
                    <a:pt x="1008" y="761"/>
                    <a:pt x="1002" y="491"/>
                  </a:cubicBezTo>
                  <a:cubicBezTo>
                    <a:pt x="997" y="216"/>
                    <a:pt x="766" y="1"/>
                    <a:pt x="496" y="1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40"/>
            <p:cNvSpPr/>
            <p:nvPr/>
          </p:nvSpPr>
          <p:spPr>
            <a:xfrm>
              <a:off x="3881042" y="1964504"/>
              <a:ext cx="56130" cy="62024"/>
            </a:xfrm>
            <a:custGeom>
              <a:avLst/>
              <a:gdLst/>
              <a:ahLst/>
              <a:cxnLst/>
              <a:rect l="l" t="t" r="r" b="b"/>
              <a:pathLst>
                <a:path w="2000" h="2210" extrusionOk="0">
                  <a:moveTo>
                    <a:pt x="854" y="1"/>
                  </a:moveTo>
                  <a:cubicBezTo>
                    <a:pt x="796" y="1"/>
                    <a:pt x="736" y="6"/>
                    <a:pt x="672" y="17"/>
                  </a:cubicBezTo>
                  <a:cubicBezTo>
                    <a:pt x="524" y="45"/>
                    <a:pt x="394" y="130"/>
                    <a:pt x="292" y="240"/>
                  </a:cubicBezTo>
                  <a:cubicBezTo>
                    <a:pt x="155" y="389"/>
                    <a:pt x="108" y="574"/>
                    <a:pt x="89" y="769"/>
                  </a:cubicBezTo>
                  <a:cubicBezTo>
                    <a:pt x="83" y="819"/>
                    <a:pt x="83" y="868"/>
                    <a:pt x="86" y="918"/>
                  </a:cubicBezTo>
                  <a:cubicBezTo>
                    <a:pt x="39" y="998"/>
                    <a:pt x="20" y="1088"/>
                    <a:pt x="12" y="1188"/>
                  </a:cubicBezTo>
                  <a:cubicBezTo>
                    <a:pt x="1" y="1322"/>
                    <a:pt x="14" y="1452"/>
                    <a:pt x="50" y="1584"/>
                  </a:cubicBezTo>
                  <a:cubicBezTo>
                    <a:pt x="72" y="1669"/>
                    <a:pt x="125" y="1755"/>
                    <a:pt x="174" y="1826"/>
                  </a:cubicBezTo>
                  <a:cubicBezTo>
                    <a:pt x="246" y="1925"/>
                    <a:pt x="295" y="1978"/>
                    <a:pt x="394" y="2052"/>
                  </a:cubicBezTo>
                  <a:cubicBezTo>
                    <a:pt x="539" y="2159"/>
                    <a:pt x="724" y="2210"/>
                    <a:pt x="908" y="2210"/>
                  </a:cubicBezTo>
                  <a:cubicBezTo>
                    <a:pt x="1021" y="2210"/>
                    <a:pt x="1134" y="2191"/>
                    <a:pt x="1237" y="2154"/>
                  </a:cubicBezTo>
                  <a:cubicBezTo>
                    <a:pt x="1311" y="2126"/>
                    <a:pt x="1386" y="2091"/>
                    <a:pt x="1454" y="2052"/>
                  </a:cubicBezTo>
                  <a:cubicBezTo>
                    <a:pt x="1542" y="2008"/>
                    <a:pt x="1614" y="1945"/>
                    <a:pt x="1691" y="1884"/>
                  </a:cubicBezTo>
                  <a:cubicBezTo>
                    <a:pt x="1760" y="1829"/>
                    <a:pt x="1810" y="1738"/>
                    <a:pt x="1859" y="1667"/>
                  </a:cubicBezTo>
                  <a:cubicBezTo>
                    <a:pt x="1911" y="1590"/>
                    <a:pt x="1936" y="1499"/>
                    <a:pt x="1966" y="1413"/>
                  </a:cubicBezTo>
                  <a:cubicBezTo>
                    <a:pt x="2000" y="1322"/>
                    <a:pt x="1997" y="1212"/>
                    <a:pt x="1991" y="1116"/>
                  </a:cubicBezTo>
                  <a:cubicBezTo>
                    <a:pt x="1989" y="1020"/>
                    <a:pt x="1961" y="918"/>
                    <a:pt x="1939" y="827"/>
                  </a:cubicBezTo>
                  <a:cubicBezTo>
                    <a:pt x="1898" y="648"/>
                    <a:pt x="1765" y="488"/>
                    <a:pt x="1644" y="359"/>
                  </a:cubicBezTo>
                  <a:cubicBezTo>
                    <a:pt x="1578" y="284"/>
                    <a:pt x="1485" y="229"/>
                    <a:pt x="1402" y="174"/>
                  </a:cubicBezTo>
                  <a:cubicBezTo>
                    <a:pt x="1328" y="122"/>
                    <a:pt x="1240" y="86"/>
                    <a:pt x="1154" y="56"/>
                  </a:cubicBezTo>
                  <a:cubicBezTo>
                    <a:pt x="1052" y="17"/>
                    <a:pt x="956" y="1"/>
                    <a:pt x="854" y="1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40"/>
            <p:cNvSpPr/>
            <p:nvPr/>
          </p:nvSpPr>
          <p:spPr>
            <a:xfrm>
              <a:off x="3961421" y="2020158"/>
              <a:ext cx="28374" cy="27981"/>
            </a:xfrm>
            <a:custGeom>
              <a:avLst/>
              <a:gdLst/>
              <a:ahLst/>
              <a:cxnLst/>
              <a:rect l="l" t="t" r="r" b="b"/>
              <a:pathLst>
                <a:path w="1011" h="997" extrusionOk="0">
                  <a:moveTo>
                    <a:pt x="496" y="0"/>
                  </a:moveTo>
                  <a:cubicBezTo>
                    <a:pt x="226" y="0"/>
                    <a:pt x="0" y="240"/>
                    <a:pt x="6" y="507"/>
                  </a:cubicBezTo>
                  <a:cubicBezTo>
                    <a:pt x="11" y="785"/>
                    <a:pt x="242" y="997"/>
                    <a:pt x="515" y="997"/>
                  </a:cubicBezTo>
                  <a:cubicBezTo>
                    <a:pt x="787" y="997"/>
                    <a:pt x="1010" y="760"/>
                    <a:pt x="1005" y="490"/>
                  </a:cubicBezTo>
                  <a:cubicBezTo>
                    <a:pt x="999" y="215"/>
                    <a:pt x="768" y="0"/>
                    <a:pt x="496" y="0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40"/>
            <p:cNvSpPr/>
            <p:nvPr/>
          </p:nvSpPr>
          <p:spPr>
            <a:xfrm>
              <a:off x="4151649" y="1946037"/>
              <a:ext cx="43529" cy="33538"/>
            </a:xfrm>
            <a:custGeom>
              <a:avLst/>
              <a:gdLst/>
              <a:ahLst/>
              <a:cxnLst/>
              <a:rect l="l" t="t" r="r" b="b"/>
              <a:pathLst>
                <a:path w="1551" h="1195" extrusionOk="0">
                  <a:moveTo>
                    <a:pt x="840" y="1"/>
                  </a:moveTo>
                  <a:cubicBezTo>
                    <a:pt x="794" y="1"/>
                    <a:pt x="750" y="6"/>
                    <a:pt x="703" y="15"/>
                  </a:cubicBezTo>
                  <a:cubicBezTo>
                    <a:pt x="667" y="15"/>
                    <a:pt x="631" y="15"/>
                    <a:pt x="593" y="20"/>
                  </a:cubicBezTo>
                  <a:cubicBezTo>
                    <a:pt x="408" y="45"/>
                    <a:pt x="257" y="108"/>
                    <a:pt x="138" y="265"/>
                  </a:cubicBezTo>
                  <a:cubicBezTo>
                    <a:pt x="1" y="452"/>
                    <a:pt x="36" y="697"/>
                    <a:pt x="160" y="876"/>
                  </a:cubicBezTo>
                  <a:cubicBezTo>
                    <a:pt x="229" y="1050"/>
                    <a:pt x="386" y="1179"/>
                    <a:pt x="587" y="1193"/>
                  </a:cubicBezTo>
                  <a:cubicBezTo>
                    <a:pt x="598" y="1194"/>
                    <a:pt x="610" y="1195"/>
                    <a:pt x="621" y="1195"/>
                  </a:cubicBezTo>
                  <a:cubicBezTo>
                    <a:pt x="663" y="1195"/>
                    <a:pt x="706" y="1187"/>
                    <a:pt x="747" y="1176"/>
                  </a:cubicBezTo>
                  <a:cubicBezTo>
                    <a:pt x="798" y="1186"/>
                    <a:pt x="852" y="1190"/>
                    <a:pt x="906" y="1190"/>
                  </a:cubicBezTo>
                  <a:cubicBezTo>
                    <a:pt x="967" y="1190"/>
                    <a:pt x="1028" y="1184"/>
                    <a:pt x="1085" y="1171"/>
                  </a:cubicBezTo>
                  <a:cubicBezTo>
                    <a:pt x="1234" y="1135"/>
                    <a:pt x="1350" y="1058"/>
                    <a:pt x="1446" y="940"/>
                  </a:cubicBezTo>
                  <a:cubicBezTo>
                    <a:pt x="1540" y="819"/>
                    <a:pt x="1551" y="681"/>
                    <a:pt x="1542" y="532"/>
                  </a:cubicBezTo>
                  <a:cubicBezTo>
                    <a:pt x="1526" y="290"/>
                    <a:pt x="1275" y="78"/>
                    <a:pt x="1050" y="28"/>
                  </a:cubicBezTo>
                  <a:cubicBezTo>
                    <a:pt x="978" y="12"/>
                    <a:pt x="909" y="1"/>
                    <a:pt x="840" y="1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9" name="Google Shape;3379;p40"/>
          <p:cNvGrpSpPr/>
          <p:nvPr/>
        </p:nvGrpSpPr>
        <p:grpSpPr>
          <a:xfrm flipH="1">
            <a:off x="2610728" y="180530"/>
            <a:ext cx="709519" cy="708940"/>
            <a:chOff x="2892748" y="2098629"/>
            <a:chExt cx="550270" cy="549821"/>
          </a:xfrm>
        </p:grpSpPr>
        <p:sp>
          <p:nvSpPr>
            <p:cNvPr id="3380" name="Google Shape;3380;p40"/>
            <p:cNvSpPr/>
            <p:nvPr/>
          </p:nvSpPr>
          <p:spPr>
            <a:xfrm>
              <a:off x="2892748" y="2098629"/>
              <a:ext cx="550270" cy="549821"/>
            </a:xfrm>
            <a:custGeom>
              <a:avLst/>
              <a:gdLst/>
              <a:ahLst/>
              <a:cxnLst/>
              <a:rect l="l" t="t" r="r" b="b"/>
              <a:pathLst>
                <a:path w="19607" h="19591" extrusionOk="0">
                  <a:moveTo>
                    <a:pt x="9830" y="0"/>
                  </a:moveTo>
                  <a:cubicBezTo>
                    <a:pt x="8957" y="0"/>
                    <a:pt x="8077" y="117"/>
                    <a:pt x="7217" y="351"/>
                  </a:cubicBezTo>
                  <a:cubicBezTo>
                    <a:pt x="5435" y="833"/>
                    <a:pt x="3833" y="1816"/>
                    <a:pt x="2575" y="3195"/>
                  </a:cubicBezTo>
                  <a:cubicBezTo>
                    <a:pt x="1325" y="4569"/>
                    <a:pt x="490" y="6271"/>
                    <a:pt x="163" y="8116"/>
                  </a:cubicBezTo>
                  <a:cubicBezTo>
                    <a:pt x="88" y="8540"/>
                    <a:pt x="41" y="8972"/>
                    <a:pt x="22" y="9396"/>
                  </a:cubicBezTo>
                  <a:cubicBezTo>
                    <a:pt x="0" y="9889"/>
                    <a:pt x="36" y="10376"/>
                    <a:pt x="66" y="10748"/>
                  </a:cubicBezTo>
                  <a:cubicBezTo>
                    <a:pt x="138" y="11574"/>
                    <a:pt x="344" y="12433"/>
                    <a:pt x="697" y="13369"/>
                  </a:cubicBezTo>
                  <a:cubicBezTo>
                    <a:pt x="997" y="14170"/>
                    <a:pt x="1440" y="14955"/>
                    <a:pt x="2049" y="15764"/>
                  </a:cubicBezTo>
                  <a:cubicBezTo>
                    <a:pt x="2197" y="15960"/>
                    <a:pt x="2357" y="16155"/>
                    <a:pt x="2528" y="16342"/>
                  </a:cubicBezTo>
                  <a:cubicBezTo>
                    <a:pt x="2952" y="16810"/>
                    <a:pt x="3453" y="17265"/>
                    <a:pt x="4020" y="17686"/>
                  </a:cubicBezTo>
                  <a:cubicBezTo>
                    <a:pt x="5408" y="18727"/>
                    <a:pt x="7106" y="19368"/>
                    <a:pt x="8932" y="19547"/>
                  </a:cubicBezTo>
                  <a:cubicBezTo>
                    <a:pt x="9226" y="19576"/>
                    <a:pt x="9522" y="19590"/>
                    <a:pt x="9819" y="19590"/>
                  </a:cubicBezTo>
                  <a:cubicBezTo>
                    <a:pt x="11225" y="19590"/>
                    <a:pt x="12655" y="19269"/>
                    <a:pt x="14003" y="18644"/>
                  </a:cubicBezTo>
                  <a:cubicBezTo>
                    <a:pt x="15600" y="17906"/>
                    <a:pt x="16985" y="16695"/>
                    <a:pt x="18009" y="15142"/>
                  </a:cubicBezTo>
                  <a:cubicBezTo>
                    <a:pt x="18439" y="14489"/>
                    <a:pt x="18791" y="13776"/>
                    <a:pt x="19056" y="13019"/>
                  </a:cubicBezTo>
                  <a:cubicBezTo>
                    <a:pt x="19108" y="12870"/>
                    <a:pt x="19146" y="12747"/>
                    <a:pt x="19182" y="12623"/>
                  </a:cubicBezTo>
                  <a:lnTo>
                    <a:pt x="19202" y="12557"/>
                  </a:lnTo>
                  <a:lnTo>
                    <a:pt x="19221" y="12499"/>
                  </a:lnTo>
                  <a:cubicBezTo>
                    <a:pt x="19309" y="12188"/>
                    <a:pt x="19381" y="11882"/>
                    <a:pt x="19436" y="11579"/>
                  </a:cubicBezTo>
                  <a:lnTo>
                    <a:pt x="19441" y="11535"/>
                  </a:lnTo>
                  <a:lnTo>
                    <a:pt x="19444" y="11538"/>
                  </a:lnTo>
                  <a:cubicBezTo>
                    <a:pt x="19521" y="11103"/>
                    <a:pt x="19570" y="10682"/>
                    <a:pt x="19593" y="10266"/>
                  </a:cubicBezTo>
                  <a:cubicBezTo>
                    <a:pt x="19604" y="10057"/>
                    <a:pt x="19606" y="9845"/>
                    <a:pt x="19604" y="9635"/>
                  </a:cubicBezTo>
                  <a:cubicBezTo>
                    <a:pt x="19595" y="9052"/>
                    <a:pt x="19529" y="8454"/>
                    <a:pt x="19411" y="7859"/>
                  </a:cubicBezTo>
                  <a:lnTo>
                    <a:pt x="19375" y="7694"/>
                  </a:lnTo>
                  <a:cubicBezTo>
                    <a:pt x="19023" y="6048"/>
                    <a:pt x="18219" y="4492"/>
                    <a:pt x="17048" y="3201"/>
                  </a:cubicBezTo>
                  <a:lnTo>
                    <a:pt x="17048" y="3198"/>
                  </a:lnTo>
                  <a:cubicBezTo>
                    <a:pt x="17002" y="3149"/>
                    <a:pt x="16955" y="3094"/>
                    <a:pt x="16905" y="3044"/>
                  </a:cubicBezTo>
                  <a:cubicBezTo>
                    <a:pt x="15705" y="1775"/>
                    <a:pt x="14160" y="847"/>
                    <a:pt x="12437" y="359"/>
                  </a:cubicBezTo>
                  <a:cubicBezTo>
                    <a:pt x="11591" y="120"/>
                    <a:pt x="10713" y="0"/>
                    <a:pt x="98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40"/>
            <p:cNvSpPr/>
            <p:nvPr/>
          </p:nvSpPr>
          <p:spPr>
            <a:xfrm>
              <a:off x="3235735" y="2348552"/>
              <a:ext cx="60789" cy="55821"/>
            </a:xfrm>
            <a:custGeom>
              <a:avLst/>
              <a:gdLst/>
              <a:ahLst/>
              <a:cxnLst/>
              <a:rect l="l" t="t" r="r" b="b"/>
              <a:pathLst>
                <a:path w="2166" h="1989" extrusionOk="0">
                  <a:moveTo>
                    <a:pt x="1094" y="0"/>
                  </a:moveTo>
                  <a:cubicBezTo>
                    <a:pt x="964" y="0"/>
                    <a:pt x="833" y="26"/>
                    <a:pt x="711" y="78"/>
                  </a:cubicBezTo>
                  <a:cubicBezTo>
                    <a:pt x="565" y="141"/>
                    <a:pt x="447" y="254"/>
                    <a:pt x="356" y="386"/>
                  </a:cubicBezTo>
                  <a:cubicBezTo>
                    <a:pt x="210" y="507"/>
                    <a:pt x="95" y="659"/>
                    <a:pt x="56" y="846"/>
                  </a:cubicBezTo>
                  <a:cubicBezTo>
                    <a:pt x="1" y="1121"/>
                    <a:pt x="89" y="1358"/>
                    <a:pt x="271" y="1565"/>
                  </a:cubicBezTo>
                  <a:cubicBezTo>
                    <a:pt x="408" y="1722"/>
                    <a:pt x="629" y="1826"/>
                    <a:pt x="827" y="1870"/>
                  </a:cubicBezTo>
                  <a:cubicBezTo>
                    <a:pt x="846" y="1873"/>
                    <a:pt x="863" y="1876"/>
                    <a:pt x="882" y="1878"/>
                  </a:cubicBezTo>
                  <a:cubicBezTo>
                    <a:pt x="912" y="1895"/>
                    <a:pt x="940" y="1909"/>
                    <a:pt x="970" y="1920"/>
                  </a:cubicBezTo>
                  <a:cubicBezTo>
                    <a:pt x="1071" y="1965"/>
                    <a:pt x="1182" y="1989"/>
                    <a:pt x="1293" y="1989"/>
                  </a:cubicBezTo>
                  <a:cubicBezTo>
                    <a:pt x="1425" y="1989"/>
                    <a:pt x="1557" y="1955"/>
                    <a:pt x="1669" y="1881"/>
                  </a:cubicBezTo>
                  <a:cubicBezTo>
                    <a:pt x="1747" y="1829"/>
                    <a:pt x="1807" y="1777"/>
                    <a:pt x="1868" y="1708"/>
                  </a:cubicBezTo>
                  <a:cubicBezTo>
                    <a:pt x="1912" y="1655"/>
                    <a:pt x="1956" y="1600"/>
                    <a:pt x="1997" y="1545"/>
                  </a:cubicBezTo>
                  <a:cubicBezTo>
                    <a:pt x="2052" y="1474"/>
                    <a:pt x="2082" y="1375"/>
                    <a:pt x="2118" y="1289"/>
                  </a:cubicBezTo>
                  <a:cubicBezTo>
                    <a:pt x="2165" y="1185"/>
                    <a:pt x="2140" y="1039"/>
                    <a:pt x="2091" y="934"/>
                  </a:cubicBezTo>
                  <a:cubicBezTo>
                    <a:pt x="2085" y="865"/>
                    <a:pt x="2071" y="799"/>
                    <a:pt x="2049" y="736"/>
                  </a:cubicBezTo>
                  <a:cubicBezTo>
                    <a:pt x="1994" y="584"/>
                    <a:pt x="1923" y="477"/>
                    <a:pt x="1826" y="348"/>
                  </a:cubicBezTo>
                  <a:cubicBezTo>
                    <a:pt x="1813" y="331"/>
                    <a:pt x="1799" y="312"/>
                    <a:pt x="1782" y="295"/>
                  </a:cubicBezTo>
                  <a:cubicBezTo>
                    <a:pt x="1605" y="100"/>
                    <a:pt x="1351" y="0"/>
                    <a:pt x="10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40"/>
            <p:cNvSpPr/>
            <p:nvPr/>
          </p:nvSpPr>
          <p:spPr>
            <a:xfrm>
              <a:off x="3070935" y="2166884"/>
              <a:ext cx="81838" cy="79901"/>
            </a:xfrm>
            <a:custGeom>
              <a:avLst/>
              <a:gdLst/>
              <a:ahLst/>
              <a:cxnLst/>
              <a:rect l="l" t="t" r="r" b="b"/>
              <a:pathLst>
                <a:path w="2916" h="2847" extrusionOk="0">
                  <a:moveTo>
                    <a:pt x="1221" y="1"/>
                  </a:moveTo>
                  <a:cubicBezTo>
                    <a:pt x="1182" y="1"/>
                    <a:pt x="1144" y="7"/>
                    <a:pt x="1110" y="20"/>
                  </a:cubicBezTo>
                  <a:cubicBezTo>
                    <a:pt x="1002" y="61"/>
                    <a:pt x="898" y="103"/>
                    <a:pt x="793" y="147"/>
                  </a:cubicBezTo>
                  <a:cubicBezTo>
                    <a:pt x="672" y="204"/>
                    <a:pt x="559" y="304"/>
                    <a:pt x="466" y="397"/>
                  </a:cubicBezTo>
                  <a:cubicBezTo>
                    <a:pt x="364" y="494"/>
                    <a:pt x="278" y="609"/>
                    <a:pt x="204" y="725"/>
                  </a:cubicBezTo>
                  <a:cubicBezTo>
                    <a:pt x="83" y="909"/>
                    <a:pt x="22" y="1127"/>
                    <a:pt x="9" y="1344"/>
                  </a:cubicBezTo>
                  <a:cubicBezTo>
                    <a:pt x="0" y="1482"/>
                    <a:pt x="25" y="1631"/>
                    <a:pt x="53" y="1766"/>
                  </a:cubicBezTo>
                  <a:cubicBezTo>
                    <a:pt x="80" y="1892"/>
                    <a:pt x="141" y="2019"/>
                    <a:pt x="209" y="2126"/>
                  </a:cubicBezTo>
                  <a:cubicBezTo>
                    <a:pt x="309" y="2275"/>
                    <a:pt x="433" y="2385"/>
                    <a:pt x="570" y="2495"/>
                  </a:cubicBezTo>
                  <a:cubicBezTo>
                    <a:pt x="705" y="2600"/>
                    <a:pt x="857" y="2666"/>
                    <a:pt x="1013" y="2726"/>
                  </a:cubicBezTo>
                  <a:cubicBezTo>
                    <a:pt x="1093" y="2760"/>
                    <a:pt x="1179" y="2776"/>
                    <a:pt x="1261" y="2798"/>
                  </a:cubicBezTo>
                  <a:cubicBezTo>
                    <a:pt x="1383" y="2827"/>
                    <a:pt x="1504" y="2846"/>
                    <a:pt x="1628" y="2846"/>
                  </a:cubicBezTo>
                  <a:cubicBezTo>
                    <a:pt x="1670" y="2846"/>
                    <a:pt x="1712" y="2844"/>
                    <a:pt x="1754" y="2839"/>
                  </a:cubicBezTo>
                  <a:cubicBezTo>
                    <a:pt x="1878" y="2826"/>
                    <a:pt x="1944" y="2812"/>
                    <a:pt x="2060" y="2760"/>
                  </a:cubicBezTo>
                  <a:cubicBezTo>
                    <a:pt x="2118" y="2735"/>
                    <a:pt x="2170" y="2704"/>
                    <a:pt x="2222" y="2669"/>
                  </a:cubicBezTo>
                  <a:cubicBezTo>
                    <a:pt x="2291" y="2625"/>
                    <a:pt x="2354" y="2575"/>
                    <a:pt x="2418" y="2525"/>
                  </a:cubicBezTo>
                  <a:cubicBezTo>
                    <a:pt x="2517" y="2443"/>
                    <a:pt x="2594" y="2336"/>
                    <a:pt x="2674" y="2236"/>
                  </a:cubicBezTo>
                  <a:cubicBezTo>
                    <a:pt x="2784" y="2101"/>
                    <a:pt x="2836" y="1909"/>
                    <a:pt x="2875" y="1741"/>
                  </a:cubicBezTo>
                  <a:cubicBezTo>
                    <a:pt x="2902" y="1611"/>
                    <a:pt x="2916" y="1474"/>
                    <a:pt x="2916" y="1339"/>
                  </a:cubicBezTo>
                  <a:cubicBezTo>
                    <a:pt x="2916" y="1171"/>
                    <a:pt x="2877" y="1011"/>
                    <a:pt x="2817" y="857"/>
                  </a:cubicBezTo>
                  <a:cubicBezTo>
                    <a:pt x="2773" y="747"/>
                    <a:pt x="2709" y="656"/>
                    <a:pt x="2635" y="573"/>
                  </a:cubicBezTo>
                  <a:cubicBezTo>
                    <a:pt x="2569" y="499"/>
                    <a:pt x="2495" y="436"/>
                    <a:pt x="2412" y="370"/>
                  </a:cubicBezTo>
                  <a:cubicBezTo>
                    <a:pt x="2302" y="282"/>
                    <a:pt x="2156" y="232"/>
                    <a:pt x="2024" y="182"/>
                  </a:cubicBezTo>
                  <a:cubicBezTo>
                    <a:pt x="1958" y="155"/>
                    <a:pt x="1886" y="138"/>
                    <a:pt x="1815" y="119"/>
                  </a:cubicBezTo>
                  <a:cubicBezTo>
                    <a:pt x="1707" y="92"/>
                    <a:pt x="1594" y="75"/>
                    <a:pt x="1484" y="72"/>
                  </a:cubicBezTo>
                  <a:cubicBezTo>
                    <a:pt x="1411" y="32"/>
                    <a:pt x="1313" y="1"/>
                    <a:pt x="12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40"/>
            <p:cNvSpPr/>
            <p:nvPr/>
          </p:nvSpPr>
          <p:spPr>
            <a:xfrm>
              <a:off x="3144017" y="2303507"/>
              <a:ext cx="38449" cy="34015"/>
            </a:xfrm>
            <a:custGeom>
              <a:avLst/>
              <a:gdLst/>
              <a:ahLst/>
              <a:cxnLst/>
              <a:rect l="l" t="t" r="r" b="b"/>
              <a:pathLst>
                <a:path w="1370" h="1212" extrusionOk="0">
                  <a:moveTo>
                    <a:pt x="701" y="1"/>
                  </a:moveTo>
                  <a:cubicBezTo>
                    <a:pt x="648" y="1"/>
                    <a:pt x="596" y="6"/>
                    <a:pt x="560" y="14"/>
                  </a:cubicBezTo>
                  <a:cubicBezTo>
                    <a:pt x="408" y="53"/>
                    <a:pt x="276" y="144"/>
                    <a:pt x="194" y="276"/>
                  </a:cubicBezTo>
                  <a:cubicBezTo>
                    <a:pt x="1" y="587"/>
                    <a:pt x="158" y="1003"/>
                    <a:pt x="499" y="1124"/>
                  </a:cubicBezTo>
                  <a:cubicBezTo>
                    <a:pt x="540" y="1138"/>
                    <a:pt x="579" y="1146"/>
                    <a:pt x="620" y="1151"/>
                  </a:cubicBezTo>
                  <a:cubicBezTo>
                    <a:pt x="651" y="1168"/>
                    <a:pt x="681" y="1182"/>
                    <a:pt x="711" y="1190"/>
                  </a:cubicBezTo>
                  <a:cubicBezTo>
                    <a:pt x="759" y="1204"/>
                    <a:pt x="808" y="1211"/>
                    <a:pt x="857" y="1211"/>
                  </a:cubicBezTo>
                  <a:cubicBezTo>
                    <a:pt x="941" y="1211"/>
                    <a:pt x="1025" y="1190"/>
                    <a:pt x="1099" y="1149"/>
                  </a:cubicBezTo>
                  <a:cubicBezTo>
                    <a:pt x="1210" y="1085"/>
                    <a:pt x="1298" y="981"/>
                    <a:pt x="1333" y="857"/>
                  </a:cubicBezTo>
                  <a:cubicBezTo>
                    <a:pt x="1355" y="782"/>
                    <a:pt x="1358" y="714"/>
                    <a:pt x="1347" y="648"/>
                  </a:cubicBezTo>
                  <a:cubicBezTo>
                    <a:pt x="1369" y="496"/>
                    <a:pt x="1325" y="342"/>
                    <a:pt x="1223" y="229"/>
                  </a:cubicBezTo>
                  <a:cubicBezTo>
                    <a:pt x="1193" y="196"/>
                    <a:pt x="1157" y="166"/>
                    <a:pt x="1116" y="141"/>
                  </a:cubicBezTo>
                  <a:cubicBezTo>
                    <a:pt x="1077" y="116"/>
                    <a:pt x="1036" y="100"/>
                    <a:pt x="992" y="86"/>
                  </a:cubicBezTo>
                  <a:cubicBezTo>
                    <a:pt x="945" y="64"/>
                    <a:pt x="898" y="45"/>
                    <a:pt x="852" y="23"/>
                  </a:cubicBezTo>
                  <a:cubicBezTo>
                    <a:pt x="813" y="7"/>
                    <a:pt x="757" y="1"/>
                    <a:pt x="7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40"/>
            <p:cNvSpPr/>
            <p:nvPr/>
          </p:nvSpPr>
          <p:spPr>
            <a:xfrm>
              <a:off x="2990022" y="2476530"/>
              <a:ext cx="79620" cy="81922"/>
            </a:xfrm>
            <a:custGeom>
              <a:avLst/>
              <a:gdLst/>
              <a:ahLst/>
              <a:cxnLst/>
              <a:rect l="l" t="t" r="r" b="b"/>
              <a:pathLst>
                <a:path w="2837" h="2919" extrusionOk="0">
                  <a:moveTo>
                    <a:pt x="972" y="0"/>
                  </a:moveTo>
                  <a:cubicBezTo>
                    <a:pt x="785" y="0"/>
                    <a:pt x="593" y="91"/>
                    <a:pt x="452" y="204"/>
                  </a:cubicBezTo>
                  <a:cubicBezTo>
                    <a:pt x="185" y="419"/>
                    <a:pt x="69" y="763"/>
                    <a:pt x="36" y="1093"/>
                  </a:cubicBezTo>
                  <a:cubicBezTo>
                    <a:pt x="17" y="1195"/>
                    <a:pt x="9" y="1300"/>
                    <a:pt x="6" y="1399"/>
                  </a:cubicBezTo>
                  <a:cubicBezTo>
                    <a:pt x="1" y="1592"/>
                    <a:pt x="39" y="1787"/>
                    <a:pt x="124" y="1960"/>
                  </a:cubicBezTo>
                  <a:cubicBezTo>
                    <a:pt x="248" y="2214"/>
                    <a:pt x="449" y="2426"/>
                    <a:pt x="697" y="2561"/>
                  </a:cubicBezTo>
                  <a:cubicBezTo>
                    <a:pt x="777" y="2624"/>
                    <a:pt x="865" y="2676"/>
                    <a:pt x="956" y="2720"/>
                  </a:cubicBezTo>
                  <a:cubicBezTo>
                    <a:pt x="1199" y="2838"/>
                    <a:pt x="1470" y="2919"/>
                    <a:pt x="1742" y="2919"/>
                  </a:cubicBezTo>
                  <a:cubicBezTo>
                    <a:pt x="1750" y="2919"/>
                    <a:pt x="1759" y="2919"/>
                    <a:pt x="1768" y="2919"/>
                  </a:cubicBezTo>
                  <a:cubicBezTo>
                    <a:pt x="1944" y="2913"/>
                    <a:pt x="2085" y="2861"/>
                    <a:pt x="2244" y="2792"/>
                  </a:cubicBezTo>
                  <a:cubicBezTo>
                    <a:pt x="2267" y="2778"/>
                    <a:pt x="2289" y="2762"/>
                    <a:pt x="2311" y="2748"/>
                  </a:cubicBezTo>
                  <a:cubicBezTo>
                    <a:pt x="2374" y="2709"/>
                    <a:pt x="2426" y="2665"/>
                    <a:pt x="2473" y="2610"/>
                  </a:cubicBezTo>
                  <a:cubicBezTo>
                    <a:pt x="2575" y="2506"/>
                    <a:pt x="2644" y="2371"/>
                    <a:pt x="2699" y="2236"/>
                  </a:cubicBezTo>
                  <a:cubicBezTo>
                    <a:pt x="2798" y="1985"/>
                    <a:pt x="2836" y="1702"/>
                    <a:pt x="2790" y="1437"/>
                  </a:cubicBezTo>
                  <a:cubicBezTo>
                    <a:pt x="2737" y="1123"/>
                    <a:pt x="2569" y="854"/>
                    <a:pt x="2377" y="606"/>
                  </a:cubicBezTo>
                  <a:cubicBezTo>
                    <a:pt x="2363" y="587"/>
                    <a:pt x="2346" y="570"/>
                    <a:pt x="2333" y="551"/>
                  </a:cubicBezTo>
                  <a:cubicBezTo>
                    <a:pt x="2145" y="344"/>
                    <a:pt x="1870" y="204"/>
                    <a:pt x="1603" y="146"/>
                  </a:cubicBezTo>
                  <a:cubicBezTo>
                    <a:pt x="1534" y="130"/>
                    <a:pt x="1465" y="119"/>
                    <a:pt x="1394" y="110"/>
                  </a:cubicBezTo>
                  <a:cubicBezTo>
                    <a:pt x="1352" y="88"/>
                    <a:pt x="1308" y="66"/>
                    <a:pt x="1262" y="50"/>
                  </a:cubicBezTo>
                  <a:cubicBezTo>
                    <a:pt x="1165" y="14"/>
                    <a:pt x="1074" y="3"/>
                    <a:pt x="9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40"/>
            <p:cNvSpPr/>
            <p:nvPr/>
          </p:nvSpPr>
          <p:spPr>
            <a:xfrm>
              <a:off x="3214658" y="2550707"/>
              <a:ext cx="30619" cy="27953"/>
            </a:xfrm>
            <a:custGeom>
              <a:avLst/>
              <a:gdLst/>
              <a:ahLst/>
              <a:cxnLst/>
              <a:rect l="l" t="t" r="r" b="b"/>
              <a:pathLst>
                <a:path w="1091" h="996" extrusionOk="0">
                  <a:moveTo>
                    <a:pt x="551" y="0"/>
                  </a:moveTo>
                  <a:cubicBezTo>
                    <a:pt x="423" y="0"/>
                    <a:pt x="295" y="47"/>
                    <a:pt x="201" y="138"/>
                  </a:cubicBezTo>
                  <a:cubicBezTo>
                    <a:pt x="0" y="328"/>
                    <a:pt x="3" y="642"/>
                    <a:pt x="185" y="843"/>
                  </a:cubicBezTo>
                  <a:cubicBezTo>
                    <a:pt x="278" y="945"/>
                    <a:pt x="410" y="996"/>
                    <a:pt x="542" y="996"/>
                  </a:cubicBezTo>
                  <a:cubicBezTo>
                    <a:pt x="669" y="996"/>
                    <a:pt x="797" y="950"/>
                    <a:pt x="890" y="859"/>
                  </a:cubicBezTo>
                  <a:cubicBezTo>
                    <a:pt x="1091" y="667"/>
                    <a:pt x="1088" y="355"/>
                    <a:pt x="906" y="152"/>
                  </a:cubicBezTo>
                  <a:cubicBezTo>
                    <a:pt x="814" y="50"/>
                    <a:pt x="683" y="0"/>
                    <a:pt x="5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40"/>
            <p:cNvSpPr/>
            <p:nvPr/>
          </p:nvSpPr>
          <p:spPr>
            <a:xfrm>
              <a:off x="2935070" y="2327110"/>
              <a:ext cx="75298" cy="71734"/>
            </a:xfrm>
            <a:custGeom>
              <a:avLst/>
              <a:gdLst/>
              <a:ahLst/>
              <a:cxnLst/>
              <a:rect l="l" t="t" r="r" b="b"/>
              <a:pathLst>
                <a:path w="2683" h="2556" extrusionOk="0">
                  <a:moveTo>
                    <a:pt x="1294" y="1"/>
                  </a:moveTo>
                  <a:cubicBezTo>
                    <a:pt x="1058" y="1"/>
                    <a:pt x="835" y="62"/>
                    <a:pt x="631" y="192"/>
                  </a:cubicBezTo>
                  <a:cubicBezTo>
                    <a:pt x="367" y="360"/>
                    <a:pt x="185" y="602"/>
                    <a:pt x="73" y="891"/>
                  </a:cubicBezTo>
                  <a:cubicBezTo>
                    <a:pt x="45" y="963"/>
                    <a:pt x="31" y="1043"/>
                    <a:pt x="29" y="1125"/>
                  </a:cubicBezTo>
                  <a:cubicBezTo>
                    <a:pt x="1" y="1285"/>
                    <a:pt x="18" y="1445"/>
                    <a:pt x="64" y="1599"/>
                  </a:cubicBezTo>
                  <a:cubicBezTo>
                    <a:pt x="150" y="1883"/>
                    <a:pt x="359" y="2144"/>
                    <a:pt x="604" y="2312"/>
                  </a:cubicBezTo>
                  <a:cubicBezTo>
                    <a:pt x="844" y="2475"/>
                    <a:pt x="1117" y="2556"/>
                    <a:pt x="1405" y="2556"/>
                  </a:cubicBezTo>
                  <a:cubicBezTo>
                    <a:pt x="1428" y="2556"/>
                    <a:pt x="1451" y="2555"/>
                    <a:pt x="1474" y="2554"/>
                  </a:cubicBezTo>
                  <a:cubicBezTo>
                    <a:pt x="1802" y="2538"/>
                    <a:pt x="2140" y="2414"/>
                    <a:pt x="2372" y="2177"/>
                  </a:cubicBezTo>
                  <a:cubicBezTo>
                    <a:pt x="2597" y="1943"/>
                    <a:pt x="2680" y="1607"/>
                    <a:pt x="2683" y="1293"/>
                  </a:cubicBezTo>
                  <a:cubicBezTo>
                    <a:pt x="2683" y="971"/>
                    <a:pt x="2556" y="688"/>
                    <a:pt x="2352" y="445"/>
                  </a:cubicBezTo>
                  <a:cubicBezTo>
                    <a:pt x="2347" y="443"/>
                    <a:pt x="2344" y="437"/>
                    <a:pt x="2341" y="434"/>
                  </a:cubicBezTo>
                  <a:cubicBezTo>
                    <a:pt x="2289" y="376"/>
                    <a:pt x="2212" y="316"/>
                    <a:pt x="2154" y="277"/>
                  </a:cubicBezTo>
                  <a:cubicBezTo>
                    <a:pt x="2096" y="239"/>
                    <a:pt x="2041" y="203"/>
                    <a:pt x="1978" y="173"/>
                  </a:cubicBezTo>
                  <a:cubicBezTo>
                    <a:pt x="1802" y="87"/>
                    <a:pt x="1623" y="27"/>
                    <a:pt x="1430" y="8"/>
                  </a:cubicBezTo>
                  <a:cubicBezTo>
                    <a:pt x="1384" y="3"/>
                    <a:pt x="1339" y="1"/>
                    <a:pt x="12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40"/>
            <p:cNvSpPr/>
            <p:nvPr/>
          </p:nvSpPr>
          <p:spPr>
            <a:xfrm>
              <a:off x="3379710" y="2310270"/>
              <a:ext cx="41761" cy="33903"/>
            </a:xfrm>
            <a:custGeom>
              <a:avLst/>
              <a:gdLst/>
              <a:ahLst/>
              <a:cxnLst/>
              <a:rect l="l" t="t" r="r" b="b"/>
              <a:pathLst>
                <a:path w="1488" h="1208" extrusionOk="0">
                  <a:moveTo>
                    <a:pt x="942" y="0"/>
                  </a:moveTo>
                  <a:cubicBezTo>
                    <a:pt x="901" y="0"/>
                    <a:pt x="861" y="5"/>
                    <a:pt x="821" y="16"/>
                  </a:cubicBezTo>
                  <a:cubicBezTo>
                    <a:pt x="758" y="32"/>
                    <a:pt x="697" y="60"/>
                    <a:pt x="645" y="101"/>
                  </a:cubicBezTo>
                  <a:cubicBezTo>
                    <a:pt x="616" y="96"/>
                    <a:pt x="587" y="94"/>
                    <a:pt x="558" y="94"/>
                  </a:cubicBezTo>
                  <a:cubicBezTo>
                    <a:pt x="392" y="94"/>
                    <a:pt x="232" y="174"/>
                    <a:pt x="138" y="327"/>
                  </a:cubicBezTo>
                  <a:cubicBezTo>
                    <a:pt x="0" y="552"/>
                    <a:pt x="66" y="880"/>
                    <a:pt x="303" y="1015"/>
                  </a:cubicBezTo>
                  <a:cubicBezTo>
                    <a:pt x="453" y="1099"/>
                    <a:pt x="627" y="1208"/>
                    <a:pt x="806" y="1208"/>
                  </a:cubicBezTo>
                  <a:cubicBezTo>
                    <a:pt x="850" y="1208"/>
                    <a:pt x="895" y="1201"/>
                    <a:pt x="939" y="1186"/>
                  </a:cubicBezTo>
                  <a:cubicBezTo>
                    <a:pt x="1104" y="1131"/>
                    <a:pt x="1248" y="1043"/>
                    <a:pt x="1344" y="891"/>
                  </a:cubicBezTo>
                  <a:cubicBezTo>
                    <a:pt x="1435" y="742"/>
                    <a:pt x="1487" y="544"/>
                    <a:pt x="1427" y="376"/>
                  </a:cubicBezTo>
                  <a:cubicBezTo>
                    <a:pt x="1396" y="291"/>
                    <a:pt x="1360" y="219"/>
                    <a:pt x="1305" y="156"/>
                  </a:cubicBezTo>
                  <a:cubicBezTo>
                    <a:pt x="1278" y="126"/>
                    <a:pt x="1245" y="98"/>
                    <a:pt x="1204" y="73"/>
                  </a:cubicBezTo>
                  <a:cubicBezTo>
                    <a:pt x="1125" y="26"/>
                    <a:pt x="1034" y="0"/>
                    <a:pt x="942" y="0"/>
                  </a:cubicBezTo>
                  <a:close/>
                </a:path>
              </a:pathLst>
            </a:custGeom>
            <a:solidFill>
              <a:srgbClr val="3F28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40"/>
            <p:cNvSpPr/>
            <p:nvPr/>
          </p:nvSpPr>
          <p:spPr>
            <a:xfrm>
              <a:off x="3374294" y="2298848"/>
              <a:ext cx="50657" cy="43641"/>
            </a:xfrm>
            <a:custGeom>
              <a:avLst/>
              <a:gdLst/>
              <a:ahLst/>
              <a:cxnLst/>
              <a:rect l="l" t="t" r="r" b="b"/>
              <a:pathLst>
                <a:path w="1805" h="1555" extrusionOk="0">
                  <a:moveTo>
                    <a:pt x="786" y="0"/>
                  </a:moveTo>
                  <a:cubicBezTo>
                    <a:pt x="721" y="0"/>
                    <a:pt x="656" y="9"/>
                    <a:pt x="593" y="23"/>
                  </a:cubicBezTo>
                  <a:cubicBezTo>
                    <a:pt x="427" y="65"/>
                    <a:pt x="312" y="186"/>
                    <a:pt x="207" y="312"/>
                  </a:cubicBezTo>
                  <a:cubicBezTo>
                    <a:pt x="50" y="508"/>
                    <a:pt x="1" y="778"/>
                    <a:pt x="69" y="1020"/>
                  </a:cubicBezTo>
                  <a:cubicBezTo>
                    <a:pt x="179" y="1399"/>
                    <a:pt x="561" y="1554"/>
                    <a:pt x="926" y="1554"/>
                  </a:cubicBezTo>
                  <a:cubicBezTo>
                    <a:pt x="1011" y="1554"/>
                    <a:pt x="1096" y="1546"/>
                    <a:pt x="1176" y="1529"/>
                  </a:cubicBezTo>
                  <a:cubicBezTo>
                    <a:pt x="1325" y="1502"/>
                    <a:pt x="1468" y="1408"/>
                    <a:pt x="1567" y="1287"/>
                  </a:cubicBezTo>
                  <a:cubicBezTo>
                    <a:pt x="1598" y="1268"/>
                    <a:pt x="1622" y="1249"/>
                    <a:pt x="1647" y="1224"/>
                  </a:cubicBezTo>
                  <a:cubicBezTo>
                    <a:pt x="1743" y="1133"/>
                    <a:pt x="1801" y="1006"/>
                    <a:pt x="1801" y="874"/>
                  </a:cubicBezTo>
                  <a:cubicBezTo>
                    <a:pt x="1804" y="731"/>
                    <a:pt x="1749" y="626"/>
                    <a:pt x="1664" y="519"/>
                  </a:cubicBezTo>
                  <a:cubicBezTo>
                    <a:pt x="1647" y="497"/>
                    <a:pt x="1633" y="478"/>
                    <a:pt x="1617" y="458"/>
                  </a:cubicBezTo>
                  <a:cubicBezTo>
                    <a:pt x="1592" y="420"/>
                    <a:pt x="1567" y="384"/>
                    <a:pt x="1537" y="351"/>
                  </a:cubicBezTo>
                  <a:cubicBezTo>
                    <a:pt x="1529" y="343"/>
                    <a:pt x="1520" y="334"/>
                    <a:pt x="1512" y="326"/>
                  </a:cubicBezTo>
                  <a:cubicBezTo>
                    <a:pt x="1485" y="299"/>
                    <a:pt x="1454" y="274"/>
                    <a:pt x="1421" y="252"/>
                  </a:cubicBezTo>
                  <a:cubicBezTo>
                    <a:pt x="1292" y="150"/>
                    <a:pt x="1149" y="76"/>
                    <a:pt x="989" y="29"/>
                  </a:cubicBezTo>
                  <a:cubicBezTo>
                    <a:pt x="922" y="9"/>
                    <a:pt x="854" y="0"/>
                    <a:pt x="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40"/>
            <p:cNvSpPr/>
            <p:nvPr/>
          </p:nvSpPr>
          <p:spPr>
            <a:xfrm>
              <a:off x="3028416" y="2418491"/>
              <a:ext cx="30647" cy="27953"/>
            </a:xfrm>
            <a:custGeom>
              <a:avLst/>
              <a:gdLst/>
              <a:ahLst/>
              <a:cxnLst/>
              <a:rect l="l" t="t" r="r" b="b"/>
              <a:pathLst>
                <a:path w="1092" h="996" extrusionOk="0">
                  <a:moveTo>
                    <a:pt x="552" y="0"/>
                  </a:moveTo>
                  <a:cubicBezTo>
                    <a:pt x="423" y="0"/>
                    <a:pt x="294" y="47"/>
                    <a:pt x="199" y="138"/>
                  </a:cubicBezTo>
                  <a:cubicBezTo>
                    <a:pt x="1" y="328"/>
                    <a:pt x="4" y="642"/>
                    <a:pt x="185" y="843"/>
                  </a:cubicBezTo>
                  <a:cubicBezTo>
                    <a:pt x="278" y="946"/>
                    <a:pt x="410" y="996"/>
                    <a:pt x="542" y="996"/>
                  </a:cubicBezTo>
                  <a:cubicBezTo>
                    <a:pt x="669" y="996"/>
                    <a:pt x="796" y="950"/>
                    <a:pt x="890" y="859"/>
                  </a:cubicBezTo>
                  <a:cubicBezTo>
                    <a:pt x="1091" y="667"/>
                    <a:pt x="1088" y="353"/>
                    <a:pt x="907" y="152"/>
                  </a:cubicBezTo>
                  <a:cubicBezTo>
                    <a:pt x="815" y="50"/>
                    <a:pt x="684" y="0"/>
                    <a:pt x="5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90" name="Google Shape;3390;p40"/>
          <p:cNvGrpSpPr/>
          <p:nvPr/>
        </p:nvGrpSpPr>
        <p:grpSpPr>
          <a:xfrm flipH="1">
            <a:off x="1052014" y="1106017"/>
            <a:ext cx="178151" cy="173483"/>
            <a:chOff x="6579145" y="2079954"/>
            <a:chExt cx="178151" cy="173483"/>
          </a:xfrm>
        </p:grpSpPr>
        <p:sp>
          <p:nvSpPr>
            <p:cNvPr id="3391" name="Google Shape;3391;p40"/>
            <p:cNvSpPr/>
            <p:nvPr/>
          </p:nvSpPr>
          <p:spPr>
            <a:xfrm>
              <a:off x="6579145" y="2079954"/>
              <a:ext cx="178151" cy="173483"/>
            </a:xfrm>
            <a:custGeom>
              <a:avLst/>
              <a:gdLst/>
              <a:ahLst/>
              <a:cxnLst/>
              <a:rect l="l" t="t" r="r" b="b"/>
              <a:pathLst>
                <a:path w="4923" h="4794" extrusionOk="0">
                  <a:moveTo>
                    <a:pt x="2418" y="0"/>
                  </a:moveTo>
                  <a:cubicBezTo>
                    <a:pt x="2379" y="0"/>
                    <a:pt x="2339" y="1"/>
                    <a:pt x="2299" y="3"/>
                  </a:cubicBezTo>
                  <a:cubicBezTo>
                    <a:pt x="1955" y="17"/>
                    <a:pt x="1600" y="121"/>
                    <a:pt x="1272" y="308"/>
                  </a:cubicBezTo>
                  <a:cubicBezTo>
                    <a:pt x="1187" y="355"/>
                    <a:pt x="1129" y="394"/>
                    <a:pt x="1071" y="435"/>
                  </a:cubicBezTo>
                  <a:lnTo>
                    <a:pt x="1027" y="465"/>
                  </a:lnTo>
                  <a:cubicBezTo>
                    <a:pt x="765" y="655"/>
                    <a:pt x="540" y="909"/>
                    <a:pt x="374" y="1198"/>
                  </a:cubicBezTo>
                  <a:cubicBezTo>
                    <a:pt x="366" y="1211"/>
                    <a:pt x="358" y="1222"/>
                    <a:pt x="352" y="1233"/>
                  </a:cubicBezTo>
                  <a:lnTo>
                    <a:pt x="336" y="1264"/>
                  </a:lnTo>
                  <a:cubicBezTo>
                    <a:pt x="292" y="1346"/>
                    <a:pt x="253" y="1432"/>
                    <a:pt x="220" y="1514"/>
                  </a:cubicBezTo>
                  <a:cubicBezTo>
                    <a:pt x="17" y="2037"/>
                    <a:pt x="0" y="2607"/>
                    <a:pt x="176" y="3164"/>
                  </a:cubicBezTo>
                  <a:cubicBezTo>
                    <a:pt x="253" y="3403"/>
                    <a:pt x="385" y="3648"/>
                    <a:pt x="559" y="3871"/>
                  </a:cubicBezTo>
                  <a:cubicBezTo>
                    <a:pt x="738" y="4100"/>
                    <a:pt x="966" y="4298"/>
                    <a:pt x="1250" y="4474"/>
                  </a:cubicBezTo>
                  <a:cubicBezTo>
                    <a:pt x="1454" y="4601"/>
                    <a:pt x="1699" y="4692"/>
                    <a:pt x="1977" y="4747"/>
                  </a:cubicBezTo>
                  <a:cubicBezTo>
                    <a:pt x="2015" y="4755"/>
                    <a:pt x="2057" y="4763"/>
                    <a:pt x="2098" y="4769"/>
                  </a:cubicBezTo>
                  <a:cubicBezTo>
                    <a:pt x="2249" y="4793"/>
                    <a:pt x="2406" y="4793"/>
                    <a:pt x="2528" y="4793"/>
                  </a:cubicBezTo>
                  <a:cubicBezTo>
                    <a:pt x="2695" y="4793"/>
                    <a:pt x="2861" y="4758"/>
                    <a:pt x="3020" y="4725"/>
                  </a:cubicBezTo>
                  <a:cubicBezTo>
                    <a:pt x="3263" y="4672"/>
                    <a:pt x="3510" y="4565"/>
                    <a:pt x="3772" y="4400"/>
                  </a:cubicBezTo>
                  <a:cubicBezTo>
                    <a:pt x="3998" y="4257"/>
                    <a:pt x="4213" y="4050"/>
                    <a:pt x="4391" y="3802"/>
                  </a:cubicBezTo>
                  <a:cubicBezTo>
                    <a:pt x="4769" y="3285"/>
                    <a:pt x="4923" y="2627"/>
                    <a:pt x="4816" y="2002"/>
                  </a:cubicBezTo>
                  <a:cubicBezTo>
                    <a:pt x="4719" y="1437"/>
                    <a:pt x="4425" y="922"/>
                    <a:pt x="3990" y="553"/>
                  </a:cubicBezTo>
                  <a:cubicBezTo>
                    <a:pt x="3789" y="385"/>
                    <a:pt x="3557" y="251"/>
                    <a:pt x="3304" y="157"/>
                  </a:cubicBezTo>
                  <a:cubicBezTo>
                    <a:pt x="3180" y="110"/>
                    <a:pt x="3053" y="74"/>
                    <a:pt x="2930" y="50"/>
                  </a:cubicBezTo>
                  <a:cubicBezTo>
                    <a:pt x="2765" y="16"/>
                    <a:pt x="2594" y="0"/>
                    <a:pt x="2418" y="0"/>
                  </a:cubicBezTo>
                  <a:close/>
                </a:path>
              </a:pathLst>
            </a:custGeom>
            <a:solidFill>
              <a:srgbClr val="FFFFFF">
                <a:alpha val="72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40"/>
            <p:cNvSpPr/>
            <p:nvPr/>
          </p:nvSpPr>
          <p:spPr>
            <a:xfrm>
              <a:off x="6599555" y="2134417"/>
              <a:ext cx="28335" cy="25874"/>
            </a:xfrm>
            <a:custGeom>
              <a:avLst/>
              <a:gdLst/>
              <a:ahLst/>
              <a:cxnLst/>
              <a:rect l="l" t="t" r="r" b="b"/>
              <a:pathLst>
                <a:path w="783" h="715" extrusionOk="0">
                  <a:moveTo>
                    <a:pt x="369" y="1"/>
                  </a:moveTo>
                  <a:cubicBezTo>
                    <a:pt x="346" y="1"/>
                    <a:pt x="324" y="3"/>
                    <a:pt x="303" y="7"/>
                  </a:cubicBezTo>
                  <a:cubicBezTo>
                    <a:pt x="279" y="9"/>
                    <a:pt x="251" y="23"/>
                    <a:pt x="229" y="34"/>
                  </a:cubicBezTo>
                  <a:cubicBezTo>
                    <a:pt x="218" y="37"/>
                    <a:pt x="204" y="45"/>
                    <a:pt x="196" y="51"/>
                  </a:cubicBezTo>
                  <a:cubicBezTo>
                    <a:pt x="157" y="73"/>
                    <a:pt x="124" y="95"/>
                    <a:pt x="91" y="125"/>
                  </a:cubicBezTo>
                  <a:cubicBezTo>
                    <a:pt x="80" y="136"/>
                    <a:pt x="67" y="152"/>
                    <a:pt x="53" y="166"/>
                  </a:cubicBezTo>
                  <a:cubicBezTo>
                    <a:pt x="39" y="186"/>
                    <a:pt x="28" y="208"/>
                    <a:pt x="17" y="230"/>
                  </a:cubicBezTo>
                  <a:cubicBezTo>
                    <a:pt x="6" y="254"/>
                    <a:pt x="0" y="287"/>
                    <a:pt x="3" y="315"/>
                  </a:cubicBezTo>
                  <a:cubicBezTo>
                    <a:pt x="6" y="334"/>
                    <a:pt x="11" y="356"/>
                    <a:pt x="17" y="375"/>
                  </a:cubicBezTo>
                  <a:cubicBezTo>
                    <a:pt x="20" y="384"/>
                    <a:pt x="25" y="392"/>
                    <a:pt x="28" y="400"/>
                  </a:cubicBezTo>
                  <a:lnTo>
                    <a:pt x="28" y="403"/>
                  </a:lnTo>
                  <a:cubicBezTo>
                    <a:pt x="25" y="447"/>
                    <a:pt x="44" y="488"/>
                    <a:pt x="75" y="521"/>
                  </a:cubicBezTo>
                  <a:cubicBezTo>
                    <a:pt x="100" y="546"/>
                    <a:pt x="130" y="571"/>
                    <a:pt x="160" y="593"/>
                  </a:cubicBezTo>
                  <a:cubicBezTo>
                    <a:pt x="174" y="607"/>
                    <a:pt x="193" y="618"/>
                    <a:pt x="212" y="623"/>
                  </a:cubicBezTo>
                  <a:cubicBezTo>
                    <a:pt x="215" y="623"/>
                    <a:pt x="215" y="626"/>
                    <a:pt x="215" y="626"/>
                  </a:cubicBezTo>
                  <a:cubicBezTo>
                    <a:pt x="245" y="643"/>
                    <a:pt x="276" y="656"/>
                    <a:pt x="309" y="670"/>
                  </a:cubicBezTo>
                  <a:cubicBezTo>
                    <a:pt x="347" y="687"/>
                    <a:pt x="389" y="695"/>
                    <a:pt x="427" y="703"/>
                  </a:cubicBezTo>
                  <a:cubicBezTo>
                    <a:pt x="444" y="709"/>
                    <a:pt x="460" y="711"/>
                    <a:pt x="477" y="711"/>
                  </a:cubicBezTo>
                  <a:cubicBezTo>
                    <a:pt x="490" y="714"/>
                    <a:pt x="502" y="715"/>
                    <a:pt x="514" y="715"/>
                  </a:cubicBezTo>
                  <a:cubicBezTo>
                    <a:pt x="530" y="715"/>
                    <a:pt x="546" y="713"/>
                    <a:pt x="562" y="711"/>
                  </a:cubicBezTo>
                  <a:cubicBezTo>
                    <a:pt x="573" y="709"/>
                    <a:pt x="587" y="706"/>
                    <a:pt x="598" y="703"/>
                  </a:cubicBezTo>
                  <a:cubicBezTo>
                    <a:pt x="614" y="700"/>
                    <a:pt x="628" y="695"/>
                    <a:pt x="645" y="687"/>
                  </a:cubicBezTo>
                  <a:cubicBezTo>
                    <a:pt x="664" y="676"/>
                    <a:pt x="683" y="662"/>
                    <a:pt x="703" y="648"/>
                  </a:cubicBezTo>
                  <a:cubicBezTo>
                    <a:pt x="741" y="618"/>
                    <a:pt x="758" y="574"/>
                    <a:pt x="771" y="530"/>
                  </a:cubicBezTo>
                  <a:cubicBezTo>
                    <a:pt x="782" y="502"/>
                    <a:pt x="780" y="475"/>
                    <a:pt x="782" y="444"/>
                  </a:cubicBezTo>
                  <a:cubicBezTo>
                    <a:pt x="780" y="409"/>
                    <a:pt x="774" y="373"/>
                    <a:pt x="769" y="340"/>
                  </a:cubicBezTo>
                  <a:cubicBezTo>
                    <a:pt x="758" y="298"/>
                    <a:pt x="736" y="260"/>
                    <a:pt x="714" y="227"/>
                  </a:cubicBezTo>
                  <a:cubicBezTo>
                    <a:pt x="692" y="191"/>
                    <a:pt x="667" y="158"/>
                    <a:pt x="636" y="128"/>
                  </a:cubicBezTo>
                  <a:cubicBezTo>
                    <a:pt x="620" y="108"/>
                    <a:pt x="598" y="89"/>
                    <a:pt x="579" y="73"/>
                  </a:cubicBezTo>
                  <a:cubicBezTo>
                    <a:pt x="557" y="56"/>
                    <a:pt x="532" y="45"/>
                    <a:pt x="507" y="34"/>
                  </a:cubicBezTo>
                  <a:cubicBezTo>
                    <a:pt x="485" y="20"/>
                    <a:pt x="460" y="15"/>
                    <a:pt x="435" y="9"/>
                  </a:cubicBezTo>
                  <a:cubicBezTo>
                    <a:pt x="427" y="7"/>
                    <a:pt x="419" y="7"/>
                    <a:pt x="411" y="4"/>
                  </a:cubicBezTo>
                  <a:cubicBezTo>
                    <a:pt x="397" y="2"/>
                    <a:pt x="383" y="1"/>
                    <a:pt x="369" y="1"/>
                  </a:cubicBezTo>
                  <a:close/>
                </a:path>
              </a:pathLst>
            </a:custGeom>
            <a:solidFill>
              <a:srgbClr val="FFFFFF">
                <a:alpha val="6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40"/>
            <p:cNvSpPr/>
            <p:nvPr/>
          </p:nvSpPr>
          <p:spPr>
            <a:xfrm>
              <a:off x="6603752" y="2170243"/>
              <a:ext cx="14982" cy="13353"/>
            </a:xfrm>
            <a:custGeom>
              <a:avLst/>
              <a:gdLst/>
              <a:ahLst/>
              <a:cxnLst/>
              <a:rect l="l" t="t" r="r" b="b"/>
              <a:pathLst>
                <a:path w="414" h="369" extrusionOk="0">
                  <a:moveTo>
                    <a:pt x="185" y="0"/>
                  </a:moveTo>
                  <a:cubicBezTo>
                    <a:pt x="159" y="0"/>
                    <a:pt x="133" y="5"/>
                    <a:pt x="107" y="13"/>
                  </a:cubicBezTo>
                  <a:cubicBezTo>
                    <a:pt x="85" y="19"/>
                    <a:pt x="63" y="33"/>
                    <a:pt x="44" y="49"/>
                  </a:cubicBezTo>
                  <a:cubicBezTo>
                    <a:pt x="33" y="60"/>
                    <a:pt x="14" y="79"/>
                    <a:pt x="8" y="96"/>
                  </a:cubicBezTo>
                  <a:cubicBezTo>
                    <a:pt x="3" y="121"/>
                    <a:pt x="0" y="143"/>
                    <a:pt x="3" y="167"/>
                  </a:cubicBezTo>
                  <a:cubicBezTo>
                    <a:pt x="6" y="203"/>
                    <a:pt x="19" y="231"/>
                    <a:pt x="36" y="261"/>
                  </a:cubicBezTo>
                  <a:cubicBezTo>
                    <a:pt x="47" y="278"/>
                    <a:pt x="66" y="291"/>
                    <a:pt x="80" y="302"/>
                  </a:cubicBezTo>
                  <a:cubicBezTo>
                    <a:pt x="94" y="313"/>
                    <a:pt x="110" y="319"/>
                    <a:pt x="127" y="324"/>
                  </a:cubicBezTo>
                  <a:cubicBezTo>
                    <a:pt x="140" y="335"/>
                    <a:pt x="152" y="344"/>
                    <a:pt x="168" y="352"/>
                  </a:cubicBezTo>
                  <a:cubicBezTo>
                    <a:pt x="187" y="363"/>
                    <a:pt x="210" y="368"/>
                    <a:pt x="234" y="368"/>
                  </a:cubicBezTo>
                  <a:cubicBezTo>
                    <a:pt x="244" y="368"/>
                    <a:pt x="254" y="367"/>
                    <a:pt x="264" y="366"/>
                  </a:cubicBezTo>
                  <a:cubicBezTo>
                    <a:pt x="295" y="357"/>
                    <a:pt x="328" y="341"/>
                    <a:pt x="350" y="319"/>
                  </a:cubicBezTo>
                  <a:cubicBezTo>
                    <a:pt x="369" y="300"/>
                    <a:pt x="380" y="286"/>
                    <a:pt x="391" y="264"/>
                  </a:cubicBezTo>
                  <a:cubicBezTo>
                    <a:pt x="399" y="250"/>
                    <a:pt x="402" y="231"/>
                    <a:pt x="405" y="214"/>
                  </a:cubicBezTo>
                  <a:cubicBezTo>
                    <a:pt x="413" y="187"/>
                    <a:pt x="402" y="151"/>
                    <a:pt x="391" y="126"/>
                  </a:cubicBezTo>
                  <a:cubicBezTo>
                    <a:pt x="375" y="93"/>
                    <a:pt x="347" y="63"/>
                    <a:pt x="317" y="41"/>
                  </a:cubicBezTo>
                  <a:cubicBezTo>
                    <a:pt x="292" y="24"/>
                    <a:pt x="262" y="10"/>
                    <a:pt x="231" y="5"/>
                  </a:cubicBezTo>
                  <a:cubicBezTo>
                    <a:pt x="216" y="2"/>
                    <a:pt x="200" y="0"/>
                    <a:pt x="185" y="0"/>
                  </a:cubicBezTo>
                  <a:close/>
                </a:path>
              </a:pathLst>
            </a:custGeom>
            <a:solidFill>
              <a:srgbClr val="FFFFFF">
                <a:alpha val="6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40"/>
            <p:cNvSpPr/>
            <p:nvPr/>
          </p:nvSpPr>
          <p:spPr>
            <a:xfrm>
              <a:off x="6637298" y="2226370"/>
              <a:ext cx="20084" cy="15524"/>
            </a:xfrm>
            <a:custGeom>
              <a:avLst/>
              <a:gdLst/>
              <a:ahLst/>
              <a:cxnLst/>
              <a:rect l="l" t="t" r="r" b="b"/>
              <a:pathLst>
                <a:path w="555" h="429" extrusionOk="0">
                  <a:moveTo>
                    <a:pt x="285" y="0"/>
                  </a:moveTo>
                  <a:cubicBezTo>
                    <a:pt x="277" y="0"/>
                    <a:pt x="270" y="1"/>
                    <a:pt x="262" y="1"/>
                  </a:cubicBezTo>
                  <a:cubicBezTo>
                    <a:pt x="196" y="7"/>
                    <a:pt x="125" y="26"/>
                    <a:pt x="75" y="70"/>
                  </a:cubicBezTo>
                  <a:cubicBezTo>
                    <a:pt x="70" y="73"/>
                    <a:pt x="64" y="78"/>
                    <a:pt x="59" y="81"/>
                  </a:cubicBezTo>
                  <a:cubicBezTo>
                    <a:pt x="17" y="117"/>
                    <a:pt x="1" y="172"/>
                    <a:pt x="9" y="224"/>
                  </a:cubicBezTo>
                  <a:cubicBezTo>
                    <a:pt x="17" y="279"/>
                    <a:pt x="56" y="321"/>
                    <a:pt x="95" y="354"/>
                  </a:cubicBezTo>
                  <a:cubicBezTo>
                    <a:pt x="136" y="392"/>
                    <a:pt x="185" y="412"/>
                    <a:pt x="238" y="423"/>
                  </a:cubicBezTo>
                  <a:cubicBezTo>
                    <a:pt x="257" y="425"/>
                    <a:pt x="274" y="428"/>
                    <a:pt x="293" y="428"/>
                  </a:cubicBezTo>
                  <a:cubicBezTo>
                    <a:pt x="307" y="428"/>
                    <a:pt x="323" y="425"/>
                    <a:pt x="337" y="425"/>
                  </a:cubicBezTo>
                  <a:cubicBezTo>
                    <a:pt x="340" y="425"/>
                    <a:pt x="345" y="425"/>
                    <a:pt x="351" y="423"/>
                  </a:cubicBezTo>
                  <a:cubicBezTo>
                    <a:pt x="395" y="420"/>
                    <a:pt x="436" y="412"/>
                    <a:pt x="474" y="387"/>
                  </a:cubicBezTo>
                  <a:cubicBezTo>
                    <a:pt x="480" y="384"/>
                    <a:pt x="486" y="381"/>
                    <a:pt x="491" y="376"/>
                  </a:cubicBezTo>
                  <a:cubicBezTo>
                    <a:pt x="502" y="368"/>
                    <a:pt x="510" y="356"/>
                    <a:pt x="519" y="345"/>
                  </a:cubicBezTo>
                  <a:cubicBezTo>
                    <a:pt x="527" y="334"/>
                    <a:pt x="535" y="321"/>
                    <a:pt x="541" y="307"/>
                  </a:cubicBezTo>
                  <a:cubicBezTo>
                    <a:pt x="543" y="293"/>
                    <a:pt x="546" y="279"/>
                    <a:pt x="552" y="266"/>
                  </a:cubicBezTo>
                  <a:cubicBezTo>
                    <a:pt x="554" y="244"/>
                    <a:pt x="552" y="224"/>
                    <a:pt x="549" y="202"/>
                  </a:cubicBezTo>
                  <a:cubicBezTo>
                    <a:pt x="543" y="178"/>
                    <a:pt x="532" y="156"/>
                    <a:pt x="521" y="136"/>
                  </a:cubicBezTo>
                  <a:cubicBezTo>
                    <a:pt x="505" y="109"/>
                    <a:pt x="483" y="78"/>
                    <a:pt x="458" y="56"/>
                  </a:cubicBezTo>
                  <a:cubicBezTo>
                    <a:pt x="425" y="32"/>
                    <a:pt x="389" y="15"/>
                    <a:pt x="348" y="7"/>
                  </a:cubicBezTo>
                  <a:cubicBezTo>
                    <a:pt x="328" y="3"/>
                    <a:pt x="306" y="0"/>
                    <a:pt x="285" y="0"/>
                  </a:cubicBezTo>
                  <a:close/>
                </a:path>
              </a:pathLst>
            </a:custGeom>
            <a:solidFill>
              <a:srgbClr val="FFFFFF">
                <a:alpha val="6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40"/>
            <p:cNvSpPr/>
            <p:nvPr/>
          </p:nvSpPr>
          <p:spPr>
            <a:xfrm>
              <a:off x="6682750" y="2103151"/>
              <a:ext cx="33799" cy="29710"/>
            </a:xfrm>
            <a:custGeom>
              <a:avLst/>
              <a:gdLst/>
              <a:ahLst/>
              <a:cxnLst/>
              <a:rect l="l" t="t" r="r" b="b"/>
              <a:pathLst>
                <a:path w="934" h="821" extrusionOk="0">
                  <a:moveTo>
                    <a:pt x="482" y="0"/>
                  </a:moveTo>
                  <a:cubicBezTo>
                    <a:pt x="457" y="0"/>
                    <a:pt x="433" y="3"/>
                    <a:pt x="411" y="6"/>
                  </a:cubicBezTo>
                  <a:cubicBezTo>
                    <a:pt x="386" y="3"/>
                    <a:pt x="361" y="3"/>
                    <a:pt x="336" y="3"/>
                  </a:cubicBezTo>
                  <a:cubicBezTo>
                    <a:pt x="290" y="9"/>
                    <a:pt x="251" y="23"/>
                    <a:pt x="210" y="39"/>
                  </a:cubicBezTo>
                  <a:cubicBezTo>
                    <a:pt x="204" y="42"/>
                    <a:pt x="196" y="47"/>
                    <a:pt x="190" y="50"/>
                  </a:cubicBezTo>
                  <a:cubicBezTo>
                    <a:pt x="177" y="58"/>
                    <a:pt x="166" y="67"/>
                    <a:pt x="155" y="75"/>
                  </a:cubicBezTo>
                  <a:cubicBezTo>
                    <a:pt x="130" y="97"/>
                    <a:pt x="111" y="119"/>
                    <a:pt x="89" y="146"/>
                  </a:cubicBezTo>
                  <a:cubicBezTo>
                    <a:pt x="64" y="177"/>
                    <a:pt x="47" y="215"/>
                    <a:pt x="33" y="254"/>
                  </a:cubicBezTo>
                  <a:cubicBezTo>
                    <a:pt x="11" y="306"/>
                    <a:pt x="0" y="367"/>
                    <a:pt x="3" y="425"/>
                  </a:cubicBezTo>
                  <a:cubicBezTo>
                    <a:pt x="6" y="469"/>
                    <a:pt x="17" y="507"/>
                    <a:pt x="36" y="546"/>
                  </a:cubicBezTo>
                  <a:cubicBezTo>
                    <a:pt x="47" y="568"/>
                    <a:pt x="64" y="587"/>
                    <a:pt x="80" y="603"/>
                  </a:cubicBezTo>
                  <a:cubicBezTo>
                    <a:pt x="94" y="620"/>
                    <a:pt x="111" y="631"/>
                    <a:pt x="127" y="645"/>
                  </a:cubicBezTo>
                  <a:cubicBezTo>
                    <a:pt x="171" y="681"/>
                    <a:pt x="223" y="711"/>
                    <a:pt x="276" y="738"/>
                  </a:cubicBezTo>
                  <a:cubicBezTo>
                    <a:pt x="361" y="780"/>
                    <a:pt x="457" y="807"/>
                    <a:pt x="554" y="818"/>
                  </a:cubicBezTo>
                  <a:cubicBezTo>
                    <a:pt x="570" y="820"/>
                    <a:pt x="588" y="820"/>
                    <a:pt x="605" y="820"/>
                  </a:cubicBezTo>
                  <a:cubicBezTo>
                    <a:pt x="622" y="820"/>
                    <a:pt x="639" y="820"/>
                    <a:pt x="656" y="818"/>
                  </a:cubicBezTo>
                  <a:cubicBezTo>
                    <a:pt x="669" y="815"/>
                    <a:pt x="686" y="813"/>
                    <a:pt x="700" y="807"/>
                  </a:cubicBezTo>
                  <a:cubicBezTo>
                    <a:pt x="727" y="799"/>
                    <a:pt x="755" y="791"/>
                    <a:pt x="780" y="777"/>
                  </a:cubicBezTo>
                  <a:cubicBezTo>
                    <a:pt x="818" y="758"/>
                    <a:pt x="857" y="733"/>
                    <a:pt x="881" y="697"/>
                  </a:cubicBezTo>
                  <a:cubicBezTo>
                    <a:pt x="909" y="661"/>
                    <a:pt x="917" y="612"/>
                    <a:pt x="926" y="565"/>
                  </a:cubicBezTo>
                  <a:cubicBezTo>
                    <a:pt x="931" y="532"/>
                    <a:pt x="934" y="499"/>
                    <a:pt x="928" y="466"/>
                  </a:cubicBezTo>
                  <a:cubicBezTo>
                    <a:pt x="926" y="425"/>
                    <a:pt x="912" y="380"/>
                    <a:pt x="895" y="342"/>
                  </a:cubicBezTo>
                  <a:cubicBezTo>
                    <a:pt x="870" y="279"/>
                    <a:pt x="843" y="218"/>
                    <a:pt x="799" y="168"/>
                  </a:cubicBezTo>
                  <a:cubicBezTo>
                    <a:pt x="780" y="146"/>
                    <a:pt x="763" y="124"/>
                    <a:pt x="744" y="105"/>
                  </a:cubicBezTo>
                  <a:cubicBezTo>
                    <a:pt x="730" y="97"/>
                    <a:pt x="716" y="86"/>
                    <a:pt x="703" y="78"/>
                  </a:cubicBezTo>
                  <a:cubicBezTo>
                    <a:pt x="692" y="69"/>
                    <a:pt x="678" y="64"/>
                    <a:pt x="664" y="58"/>
                  </a:cubicBezTo>
                  <a:cubicBezTo>
                    <a:pt x="636" y="45"/>
                    <a:pt x="609" y="28"/>
                    <a:pt x="579" y="17"/>
                  </a:cubicBezTo>
                  <a:cubicBezTo>
                    <a:pt x="568" y="14"/>
                    <a:pt x="554" y="9"/>
                    <a:pt x="540" y="6"/>
                  </a:cubicBezTo>
                  <a:cubicBezTo>
                    <a:pt x="521" y="3"/>
                    <a:pt x="502" y="0"/>
                    <a:pt x="482" y="0"/>
                  </a:cubicBezTo>
                  <a:close/>
                </a:path>
              </a:pathLst>
            </a:custGeom>
            <a:solidFill>
              <a:srgbClr val="FFFFFF">
                <a:alpha val="6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40"/>
            <p:cNvSpPr/>
            <p:nvPr/>
          </p:nvSpPr>
          <p:spPr>
            <a:xfrm>
              <a:off x="6710035" y="2143826"/>
              <a:ext cx="19758" cy="18202"/>
            </a:xfrm>
            <a:custGeom>
              <a:avLst/>
              <a:gdLst/>
              <a:ahLst/>
              <a:cxnLst/>
              <a:rect l="l" t="t" r="r" b="b"/>
              <a:pathLst>
                <a:path w="546" h="503" extrusionOk="0">
                  <a:moveTo>
                    <a:pt x="295" y="237"/>
                  </a:moveTo>
                  <a:cubicBezTo>
                    <a:pt x="294" y="237"/>
                    <a:pt x="292" y="238"/>
                    <a:pt x="290" y="238"/>
                  </a:cubicBezTo>
                  <a:cubicBezTo>
                    <a:pt x="289" y="238"/>
                    <a:pt x="288" y="238"/>
                    <a:pt x="287" y="237"/>
                  </a:cubicBezTo>
                  <a:close/>
                  <a:moveTo>
                    <a:pt x="292" y="240"/>
                  </a:moveTo>
                  <a:cubicBezTo>
                    <a:pt x="291" y="241"/>
                    <a:pt x="288" y="242"/>
                    <a:pt x="286" y="243"/>
                  </a:cubicBezTo>
                  <a:lnTo>
                    <a:pt x="286" y="243"/>
                  </a:lnTo>
                  <a:cubicBezTo>
                    <a:pt x="288" y="241"/>
                    <a:pt x="290" y="240"/>
                    <a:pt x="292" y="240"/>
                  </a:cubicBezTo>
                  <a:close/>
                  <a:moveTo>
                    <a:pt x="310" y="1"/>
                  </a:moveTo>
                  <a:cubicBezTo>
                    <a:pt x="293" y="1"/>
                    <a:pt x="276" y="1"/>
                    <a:pt x="260" y="3"/>
                  </a:cubicBezTo>
                  <a:cubicBezTo>
                    <a:pt x="238" y="8"/>
                    <a:pt x="213" y="16"/>
                    <a:pt x="194" y="25"/>
                  </a:cubicBezTo>
                  <a:cubicBezTo>
                    <a:pt x="180" y="30"/>
                    <a:pt x="163" y="41"/>
                    <a:pt x="152" y="49"/>
                  </a:cubicBezTo>
                  <a:cubicBezTo>
                    <a:pt x="138" y="60"/>
                    <a:pt x="125" y="74"/>
                    <a:pt x="111" y="88"/>
                  </a:cubicBezTo>
                  <a:cubicBezTo>
                    <a:pt x="89" y="115"/>
                    <a:pt x="70" y="146"/>
                    <a:pt x="59" y="179"/>
                  </a:cubicBezTo>
                  <a:cubicBezTo>
                    <a:pt x="39" y="198"/>
                    <a:pt x="26" y="223"/>
                    <a:pt x="17" y="250"/>
                  </a:cubicBezTo>
                  <a:cubicBezTo>
                    <a:pt x="9" y="270"/>
                    <a:pt x="6" y="294"/>
                    <a:pt x="4" y="319"/>
                  </a:cubicBezTo>
                  <a:cubicBezTo>
                    <a:pt x="1" y="341"/>
                    <a:pt x="4" y="366"/>
                    <a:pt x="9" y="388"/>
                  </a:cubicBezTo>
                  <a:cubicBezTo>
                    <a:pt x="17" y="418"/>
                    <a:pt x="37" y="443"/>
                    <a:pt x="64" y="462"/>
                  </a:cubicBezTo>
                  <a:cubicBezTo>
                    <a:pt x="94" y="484"/>
                    <a:pt x="133" y="490"/>
                    <a:pt x="172" y="495"/>
                  </a:cubicBezTo>
                  <a:cubicBezTo>
                    <a:pt x="200" y="500"/>
                    <a:pt x="229" y="503"/>
                    <a:pt x="259" y="503"/>
                  </a:cubicBezTo>
                  <a:cubicBezTo>
                    <a:pt x="285" y="503"/>
                    <a:pt x="311" y="501"/>
                    <a:pt x="337" y="495"/>
                  </a:cubicBezTo>
                  <a:cubicBezTo>
                    <a:pt x="373" y="487"/>
                    <a:pt x="408" y="476"/>
                    <a:pt x="439" y="460"/>
                  </a:cubicBezTo>
                  <a:cubicBezTo>
                    <a:pt x="483" y="432"/>
                    <a:pt x="513" y="394"/>
                    <a:pt x="524" y="344"/>
                  </a:cubicBezTo>
                  <a:cubicBezTo>
                    <a:pt x="529" y="311"/>
                    <a:pt x="538" y="275"/>
                    <a:pt x="540" y="242"/>
                  </a:cubicBezTo>
                  <a:cubicBezTo>
                    <a:pt x="546" y="195"/>
                    <a:pt x="538" y="149"/>
                    <a:pt x="518" y="104"/>
                  </a:cubicBezTo>
                  <a:cubicBezTo>
                    <a:pt x="507" y="85"/>
                    <a:pt x="494" y="66"/>
                    <a:pt x="477" y="49"/>
                  </a:cubicBezTo>
                  <a:cubicBezTo>
                    <a:pt x="466" y="38"/>
                    <a:pt x="458" y="33"/>
                    <a:pt x="444" y="25"/>
                  </a:cubicBezTo>
                  <a:cubicBezTo>
                    <a:pt x="428" y="19"/>
                    <a:pt x="414" y="14"/>
                    <a:pt x="397" y="11"/>
                  </a:cubicBezTo>
                  <a:cubicBezTo>
                    <a:pt x="392" y="8"/>
                    <a:pt x="386" y="8"/>
                    <a:pt x="381" y="5"/>
                  </a:cubicBezTo>
                  <a:cubicBezTo>
                    <a:pt x="358" y="2"/>
                    <a:pt x="334" y="1"/>
                    <a:pt x="310" y="1"/>
                  </a:cubicBezTo>
                  <a:close/>
                </a:path>
              </a:pathLst>
            </a:custGeom>
            <a:solidFill>
              <a:srgbClr val="FFFFFF">
                <a:alpha val="6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40"/>
            <p:cNvSpPr/>
            <p:nvPr/>
          </p:nvSpPr>
          <p:spPr>
            <a:xfrm>
              <a:off x="6686839" y="2176214"/>
              <a:ext cx="33112" cy="33473"/>
            </a:xfrm>
            <a:custGeom>
              <a:avLst/>
              <a:gdLst/>
              <a:ahLst/>
              <a:cxnLst/>
              <a:rect l="l" t="t" r="r" b="b"/>
              <a:pathLst>
                <a:path w="915" h="925" extrusionOk="0">
                  <a:moveTo>
                    <a:pt x="360" y="1"/>
                  </a:moveTo>
                  <a:cubicBezTo>
                    <a:pt x="323" y="1"/>
                    <a:pt x="286" y="9"/>
                    <a:pt x="254" y="24"/>
                  </a:cubicBezTo>
                  <a:cubicBezTo>
                    <a:pt x="210" y="44"/>
                    <a:pt x="174" y="74"/>
                    <a:pt x="141" y="107"/>
                  </a:cubicBezTo>
                  <a:cubicBezTo>
                    <a:pt x="86" y="159"/>
                    <a:pt x="47" y="225"/>
                    <a:pt x="22" y="297"/>
                  </a:cubicBezTo>
                  <a:cubicBezTo>
                    <a:pt x="14" y="316"/>
                    <a:pt x="14" y="341"/>
                    <a:pt x="14" y="363"/>
                  </a:cubicBezTo>
                  <a:cubicBezTo>
                    <a:pt x="11" y="371"/>
                    <a:pt x="11" y="380"/>
                    <a:pt x="9" y="385"/>
                  </a:cubicBezTo>
                  <a:cubicBezTo>
                    <a:pt x="0" y="424"/>
                    <a:pt x="6" y="465"/>
                    <a:pt x="17" y="498"/>
                  </a:cubicBezTo>
                  <a:cubicBezTo>
                    <a:pt x="22" y="517"/>
                    <a:pt x="31" y="534"/>
                    <a:pt x="42" y="550"/>
                  </a:cubicBezTo>
                  <a:cubicBezTo>
                    <a:pt x="61" y="583"/>
                    <a:pt x="91" y="605"/>
                    <a:pt x="121" y="627"/>
                  </a:cubicBezTo>
                  <a:cubicBezTo>
                    <a:pt x="147" y="644"/>
                    <a:pt x="174" y="650"/>
                    <a:pt x="202" y="650"/>
                  </a:cubicBezTo>
                  <a:cubicBezTo>
                    <a:pt x="207" y="650"/>
                    <a:pt x="213" y="650"/>
                    <a:pt x="218" y="649"/>
                  </a:cubicBezTo>
                  <a:cubicBezTo>
                    <a:pt x="245" y="649"/>
                    <a:pt x="270" y="641"/>
                    <a:pt x="292" y="627"/>
                  </a:cubicBezTo>
                  <a:cubicBezTo>
                    <a:pt x="311" y="633"/>
                    <a:pt x="331" y="638"/>
                    <a:pt x="350" y="644"/>
                  </a:cubicBezTo>
                  <a:cubicBezTo>
                    <a:pt x="361" y="647"/>
                    <a:pt x="369" y="655"/>
                    <a:pt x="378" y="660"/>
                  </a:cubicBezTo>
                  <a:cubicBezTo>
                    <a:pt x="408" y="688"/>
                    <a:pt x="435" y="718"/>
                    <a:pt x="460" y="751"/>
                  </a:cubicBezTo>
                  <a:cubicBezTo>
                    <a:pt x="458" y="749"/>
                    <a:pt x="457" y="747"/>
                    <a:pt x="456" y="745"/>
                  </a:cubicBezTo>
                  <a:lnTo>
                    <a:pt x="456" y="745"/>
                  </a:lnTo>
                  <a:cubicBezTo>
                    <a:pt x="486" y="784"/>
                    <a:pt x="516" y="824"/>
                    <a:pt x="551" y="859"/>
                  </a:cubicBezTo>
                  <a:cubicBezTo>
                    <a:pt x="570" y="878"/>
                    <a:pt x="598" y="894"/>
                    <a:pt x="625" y="905"/>
                  </a:cubicBezTo>
                  <a:cubicBezTo>
                    <a:pt x="639" y="911"/>
                    <a:pt x="656" y="917"/>
                    <a:pt x="672" y="919"/>
                  </a:cubicBezTo>
                  <a:cubicBezTo>
                    <a:pt x="689" y="925"/>
                    <a:pt x="705" y="922"/>
                    <a:pt x="722" y="925"/>
                  </a:cubicBezTo>
                  <a:cubicBezTo>
                    <a:pt x="752" y="925"/>
                    <a:pt x="779" y="917"/>
                    <a:pt x="807" y="905"/>
                  </a:cubicBezTo>
                  <a:cubicBezTo>
                    <a:pt x="835" y="892"/>
                    <a:pt x="857" y="870"/>
                    <a:pt x="873" y="842"/>
                  </a:cubicBezTo>
                  <a:cubicBezTo>
                    <a:pt x="914" y="782"/>
                    <a:pt x="906" y="705"/>
                    <a:pt x="898" y="636"/>
                  </a:cubicBezTo>
                  <a:cubicBezTo>
                    <a:pt x="887" y="548"/>
                    <a:pt x="862" y="462"/>
                    <a:pt x="835" y="380"/>
                  </a:cubicBezTo>
                  <a:cubicBezTo>
                    <a:pt x="815" y="316"/>
                    <a:pt x="791" y="250"/>
                    <a:pt x="749" y="195"/>
                  </a:cubicBezTo>
                  <a:cubicBezTo>
                    <a:pt x="711" y="140"/>
                    <a:pt x="658" y="93"/>
                    <a:pt x="598" y="63"/>
                  </a:cubicBezTo>
                  <a:cubicBezTo>
                    <a:pt x="567" y="49"/>
                    <a:pt x="537" y="41"/>
                    <a:pt x="507" y="30"/>
                  </a:cubicBezTo>
                  <a:cubicBezTo>
                    <a:pt x="477" y="22"/>
                    <a:pt x="449" y="11"/>
                    <a:pt x="419" y="5"/>
                  </a:cubicBezTo>
                  <a:cubicBezTo>
                    <a:pt x="411" y="2"/>
                    <a:pt x="400" y="2"/>
                    <a:pt x="389" y="2"/>
                  </a:cubicBezTo>
                  <a:cubicBezTo>
                    <a:pt x="379" y="1"/>
                    <a:pt x="369" y="1"/>
                    <a:pt x="360" y="1"/>
                  </a:cubicBezTo>
                  <a:close/>
                </a:path>
              </a:pathLst>
            </a:custGeom>
            <a:solidFill>
              <a:srgbClr val="FFFFFF">
                <a:alpha val="6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98" name="Google Shape;3398;p40"/>
          <p:cNvGrpSpPr/>
          <p:nvPr/>
        </p:nvGrpSpPr>
        <p:grpSpPr>
          <a:xfrm flipH="1">
            <a:off x="6530768" y="898562"/>
            <a:ext cx="600704" cy="588401"/>
            <a:chOff x="2630028" y="2999867"/>
            <a:chExt cx="465879" cy="456337"/>
          </a:xfrm>
        </p:grpSpPr>
        <p:sp>
          <p:nvSpPr>
            <p:cNvPr id="3399" name="Google Shape;3399;p40"/>
            <p:cNvSpPr/>
            <p:nvPr/>
          </p:nvSpPr>
          <p:spPr>
            <a:xfrm>
              <a:off x="2630028" y="2999867"/>
              <a:ext cx="465879" cy="456337"/>
            </a:xfrm>
            <a:custGeom>
              <a:avLst/>
              <a:gdLst/>
              <a:ahLst/>
              <a:cxnLst/>
              <a:rect l="l" t="t" r="r" b="b"/>
              <a:pathLst>
                <a:path w="16600" h="16260" extrusionOk="0">
                  <a:moveTo>
                    <a:pt x="8297" y="0"/>
                  </a:moveTo>
                  <a:cubicBezTo>
                    <a:pt x="7836" y="0"/>
                    <a:pt x="7366" y="39"/>
                    <a:pt x="6889" y="117"/>
                  </a:cubicBezTo>
                  <a:cubicBezTo>
                    <a:pt x="6129" y="241"/>
                    <a:pt x="5350" y="500"/>
                    <a:pt x="4573" y="890"/>
                  </a:cubicBezTo>
                  <a:cubicBezTo>
                    <a:pt x="3838" y="1257"/>
                    <a:pt x="3147" y="1761"/>
                    <a:pt x="2517" y="2388"/>
                  </a:cubicBezTo>
                  <a:cubicBezTo>
                    <a:pt x="1297" y="3602"/>
                    <a:pt x="487" y="5230"/>
                    <a:pt x="234" y="6967"/>
                  </a:cubicBezTo>
                  <a:cubicBezTo>
                    <a:pt x="0" y="8591"/>
                    <a:pt x="267" y="10252"/>
                    <a:pt x="1010" y="11769"/>
                  </a:cubicBezTo>
                  <a:cubicBezTo>
                    <a:pt x="1655" y="13090"/>
                    <a:pt x="2729" y="14258"/>
                    <a:pt x="4034" y="15059"/>
                  </a:cubicBezTo>
                  <a:cubicBezTo>
                    <a:pt x="4215" y="15169"/>
                    <a:pt x="4403" y="15276"/>
                    <a:pt x="4593" y="15373"/>
                  </a:cubicBezTo>
                  <a:cubicBezTo>
                    <a:pt x="5355" y="15764"/>
                    <a:pt x="6170" y="16025"/>
                    <a:pt x="7015" y="16155"/>
                  </a:cubicBezTo>
                  <a:cubicBezTo>
                    <a:pt x="7467" y="16224"/>
                    <a:pt x="7888" y="16259"/>
                    <a:pt x="8307" y="16259"/>
                  </a:cubicBezTo>
                  <a:cubicBezTo>
                    <a:pt x="8744" y="16259"/>
                    <a:pt x="9210" y="16215"/>
                    <a:pt x="9727" y="16127"/>
                  </a:cubicBezTo>
                  <a:cubicBezTo>
                    <a:pt x="10553" y="15984"/>
                    <a:pt x="11385" y="15692"/>
                    <a:pt x="12194" y="15254"/>
                  </a:cubicBezTo>
                  <a:cubicBezTo>
                    <a:pt x="12913" y="14866"/>
                    <a:pt x="13579" y="14354"/>
                    <a:pt x="14174" y="13729"/>
                  </a:cubicBezTo>
                  <a:cubicBezTo>
                    <a:pt x="15779" y="12044"/>
                    <a:pt x="16600" y="9662"/>
                    <a:pt x="16371" y="7352"/>
                  </a:cubicBezTo>
                  <a:cubicBezTo>
                    <a:pt x="16255" y="6207"/>
                    <a:pt x="15914" y="5120"/>
                    <a:pt x="15358" y="4123"/>
                  </a:cubicBezTo>
                  <a:cubicBezTo>
                    <a:pt x="15069" y="3602"/>
                    <a:pt x="14714" y="3112"/>
                    <a:pt x="14301" y="2661"/>
                  </a:cubicBezTo>
                  <a:cubicBezTo>
                    <a:pt x="14144" y="2487"/>
                    <a:pt x="13989" y="2330"/>
                    <a:pt x="13827" y="2182"/>
                  </a:cubicBezTo>
                  <a:cubicBezTo>
                    <a:pt x="13546" y="1917"/>
                    <a:pt x="13238" y="1670"/>
                    <a:pt x="12913" y="1447"/>
                  </a:cubicBezTo>
                  <a:cubicBezTo>
                    <a:pt x="12894" y="1430"/>
                    <a:pt x="12872" y="1414"/>
                    <a:pt x="12847" y="1400"/>
                  </a:cubicBezTo>
                  <a:cubicBezTo>
                    <a:pt x="12731" y="1320"/>
                    <a:pt x="12638" y="1262"/>
                    <a:pt x="12544" y="1204"/>
                  </a:cubicBezTo>
                  <a:cubicBezTo>
                    <a:pt x="12332" y="1072"/>
                    <a:pt x="12109" y="951"/>
                    <a:pt x="11886" y="841"/>
                  </a:cubicBezTo>
                  <a:cubicBezTo>
                    <a:pt x="11115" y="461"/>
                    <a:pt x="10289" y="205"/>
                    <a:pt x="9430" y="81"/>
                  </a:cubicBezTo>
                  <a:cubicBezTo>
                    <a:pt x="9060" y="27"/>
                    <a:pt x="8682" y="0"/>
                    <a:pt x="82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40"/>
            <p:cNvSpPr/>
            <p:nvPr/>
          </p:nvSpPr>
          <p:spPr>
            <a:xfrm>
              <a:off x="2936165" y="3109434"/>
              <a:ext cx="47177" cy="49338"/>
            </a:xfrm>
            <a:custGeom>
              <a:avLst/>
              <a:gdLst/>
              <a:ahLst/>
              <a:cxnLst/>
              <a:rect l="l" t="t" r="r" b="b"/>
              <a:pathLst>
                <a:path w="1681" h="1758" extrusionOk="0">
                  <a:moveTo>
                    <a:pt x="1036" y="1"/>
                  </a:moveTo>
                  <a:cubicBezTo>
                    <a:pt x="948" y="1"/>
                    <a:pt x="860" y="20"/>
                    <a:pt x="782" y="67"/>
                  </a:cubicBezTo>
                  <a:cubicBezTo>
                    <a:pt x="774" y="70"/>
                    <a:pt x="769" y="76"/>
                    <a:pt x="760" y="78"/>
                  </a:cubicBezTo>
                  <a:cubicBezTo>
                    <a:pt x="744" y="81"/>
                    <a:pt x="727" y="81"/>
                    <a:pt x="711" y="84"/>
                  </a:cubicBezTo>
                  <a:cubicBezTo>
                    <a:pt x="568" y="103"/>
                    <a:pt x="474" y="180"/>
                    <a:pt x="378" y="282"/>
                  </a:cubicBezTo>
                  <a:cubicBezTo>
                    <a:pt x="301" y="365"/>
                    <a:pt x="221" y="450"/>
                    <a:pt x="163" y="549"/>
                  </a:cubicBezTo>
                  <a:cubicBezTo>
                    <a:pt x="86" y="687"/>
                    <a:pt x="34" y="822"/>
                    <a:pt x="17" y="982"/>
                  </a:cubicBezTo>
                  <a:cubicBezTo>
                    <a:pt x="1" y="1160"/>
                    <a:pt x="56" y="1331"/>
                    <a:pt x="163" y="1472"/>
                  </a:cubicBezTo>
                  <a:cubicBezTo>
                    <a:pt x="321" y="1677"/>
                    <a:pt x="601" y="1757"/>
                    <a:pt x="851" y="1757"/>
                  </a:cubicBezTo>
                  <a:cubicBezTo>
                    <a:pt x="875" y="1757"/>
                    <a:pt x="899" y="1757"/>
                    <a:pt x="923" y="1755"/>
                  </a:cubicBezTo>
                  <a:cubicBezTo>
                    <a:pt x="1055" y="1747"/>
                    <a:pt x="1206" y="1675"/>
                    <a:pt x="1311" y="1598"/>
                  </a:cubicBezTo>
                  <a:cubicBezTo>
                    <a:pt x="1446" y="1499"/>
                    <a:pt x="1526" y="1375"/>
                    <a:pt x="1597" y="1227"/>
                  </a:cubicBezTo>
                  <a:cubicBezTo>
                    <a:pt x="1672" y="1072"/>
                    <a:pt x="1680" y="877"/>
                    <a:pt x="1672" y="706"/>
                  </a:cubicBezTo>
                  <a:cubicBezTo>
                    <a:pt x="1664" y="582"/>
                    <a:pt x="1641" y="456"/>
                    <a:pt x="1586" y="345"/>
                  </a:cubicBezTo>
                  <a:cubicBezTo>
                    <a:pt x="1534" y="241"/>
                    <a:pt x="1457" y="145"/>
                    <a:pt x="1358" y="84"/>
                  </a:cubicBezTo>
                  <a:cubicBezTo>
                    <a:pt x="1322" y="62"/>
                    <a:pt x="1286" y="45"/>
                    <a:pt x="1248" y="34"/>
                  </a:cubicBezTo>
                  <a:cubicBezTo>
                    <a:pt x="1180" y="13"/>
                    <a:pt x="1108" y="1"/>
                    <a:pt x="1036" y="1"/>
                  </a:cubicBezTo>
                  <a:close/>
                </a:path>
              </a:pathLst>
            </a:custGeom>
            <a:solidFill>
              <a:srgbClr val="06203E">
                <a:alpha val="41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40"/>
            <p:cNvSpPr/>
            <p:nvPr/>
          </p:nvSpPr>
          <p:spPr>
            <a:xfrm>
              <a:off x="2758286" y="3114458"/>
              <a:ext cx="47093" cy="48356"/>
            </a:xfrm>
            <a:custGeom>
              <a:avLst/>
              <a:gdLst/>
              <a:ahLst/>
              <a:cxnLst/>
              <a:rect l="l" t="t" r="r" b="b"/>
              <a:pathLst>
                <a:path w="1678" h="1723" extrusionOk="0">
                  <a:moveTo>
                    <a:pt x="698" y="0"/>
                  </a:moveTo>
                  <a:cubicBezTo>
                    <a:pt x="678" y="0"/>
                    <a:pt x="658" y="0"/>
                    <a:pt x="639" y="1"/>
                  </a:cubicBezTo>
                  <a:cubicBezTo>
                    <a:pt x="513" y="7"/>
                    <a:pt x="378" y="54"/>
                    <a:pt x="276" y="133"/>
                  </a:cubicBezTo>
                  <a:cubicBezTo>
                    <a:pt x="144" y="241"/>
                    <a:pt x="78" y="384"/>
                    <a:pt x="39" y="546"/>
                  </a:cubicBezTo>
                  <a:cubicBezTo>
                    <a:pt x="0" y="701"/>
                    <a:pt x="39" y="847"/>
                    <a:pt x="91" y="995"/>
                  </a:cubicBezTo>
                  <a:cubicBezTo>
                    <a:pt x="97" y="1012"/>
                    <a:pt x="105" y="1028"/>
                    <a:pt x="113" y="1045"/>
                  </a:cubicBezTo>
                  <a:cubicBezTo>
                    <a:pt x="124" y="1089"/>
                    <a:pt x="138" y="1133"/>
                    <a:pt x="155" y="1177"/>
                  </a:cubicBezTo>
                  <a:cubicBezTo>
                    <a:pt x="207" y="1312"/>
                    <a:pt x="325" y="1419"/>
                    <a:pt x="433" y="1510"/>
                  </a:cubicBezTo>
                  <a:cubicBezTo>
                    <a:pt x="485" y="1554"/>
                    <a:pt x="570" y="1595"/>
                    <a:pt x="625" y="1626"/>
                  </a:cubicBezTo>
                  <a:cubicBezTo>
                    <a:pt x="659" y="1642"/>
                    <a:pt x="689" y="1656"/>
                    <a:pt x="719" y="1670"/>
                  </a:cubicBezTo>
                  <a:cubicBezTo>
                    <a:pt x="835" y="1711"/>
                    <a:pt x="931" y="1722"/>
                    <a:pt x="1049" y="1722"/>
                  </a:cubicBezTo>
                  <a:cubicBezTo>
                    <a:pt x="1308" y="1719"/>
                    <a:pt x="1487" y="1505"/>
                    <a:pt x="1584" y="1290"/>
                  </a:cubicBezTo>
                  <a:cubicBezTo>
                    <a:pt x="1677" y="1070"/>
                    <a:pt x="1644" y="830"/>
                    <a:pt x="1570" y="610"/>
                  </a:cubicBezTo>
                  <a:cubicBezTo>
                    <a:pt x="1534" y="500"/>
                    <a:pt x="1460" y="392"/>
                    <a:pt x="1380" y="310"/>
                  </a:cubicBezTo>
                  <a:cubicBezTo>
                    <a:pt x="1317" y="238"/>
                    <a:pt x="1248" y="186"/>
                    <a:pt x="1173" y="142"/>
                  </a:cubicBezTo>
                  <a:cubicBezTo>
                    <a:pt x="1132" y="114"/>
                    <a:pt x="1085" y="89"/>
                    <a:pt x="1038" y="67"/>
                  </a:cubicBezTo>
                  <a:cubicBezTo>
                    <a:pt x="937" y="16"/>
                    <a:pt x="814" y="0"/>
                    <a:pt x="698" y="0"/>
                  </a:cubicBezTo>
                  <a:close/>
                </a:path>
              </a:pathLst>
            </a:custGeom>
            <a:solidFill>
              <a:srgbClr val="06203E">
                <a:alpha val="41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40"/>
            <p:cNvSpPr/>
            <p:nvPr/>
          </p:nvSpPr>
          <p:spPr>
            <a:xfrm>
              <a:off x="2795698" y="3293263"/>
              <a:ext cx="31012" cy="28065"/>
            </a:xfrm>
            <a:custGeom>
              <a:avLst/>
              <a:gdLst/>
              <a:ahLst/>
              <a:cxnLst/>
              <a:rect l="l" t="t" r="r" b="b"/>
              <a:pathLst>
                <a:path w="1105" h="1000" extrusionOk="0">
                  <a:moveTo>
                    <a:pt x="546" y="0"/>
                  </a:moveTo>
                  <a:cubicBezTo>
                    <a:pt x="526" y="0"/>
                    <a:pt x="506" y="2"/>
                    <a:pt x="485" y="4"/>
                  </a:cubicBezTo>
                  <a:cubicBezTo>
                    <a:pt x="350" y="23"/>
                    <a:pt x="231" y="95"/>
                    <a:pt x="151" y="205"/>
                  </a:cubicBezTo>
                  <a:cubicBezTo>
                    <a:pt x="0" y="409"/>
                    <a:pt x="25" y="759"/>
                    <a:pt x="256" y="902"/>
                  </a:cubicBezTo>
                  <a:cubicBezTo>
                    <a:pt x="354" y="962"/>
                    <a:pt x="450" y="999"/>
                    <a:pt x="558" y="999"/>
                  </a:cubicBezTo>
                  <a:cubicBezTo>
                    <a:pt x="578" y="999"/>
                    <a:pt x="599" y="998"/>
                    <a:pt x="620" y="995"/>
                  </a:cubicBezTo>
                  <a:cubicBezTo>
                    <a:pt x="754" y="976"/>
                    <a:pt x="876" y="904"/>
                    <a:pt x="955" y="797"/>
                  </a:cubicBezTo>
                  <a:cubicBezTo>
                    <a:pt x="1104" y="591"/>
                    <a:pt x="1079" y="241"/>
                    <a:pt x="848" y="98"/>
                  </a:cubicBezTo>
                  <a:cubicBezTo>
                    <a:pt x="753" y="37"/>
                    <a:pt x="655" y="0"/>
                    <a:pt x="546" y="0"/>
                  </a:cubicBezTo>
                  <a:close/>
                </a:path>
              </a:pathLst>
            </a:custGeom>
            <a:solidFill>
              <a:srgbClr val="06203E">
                <a:alpha val="41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40"/>
            <p:cNvSpPr/>
            <p:nvPr/>
          </p:nvSpPr>
          <p:spPr>
            <a:xfrm>
              <a:off x="2973716" y="3296154"/>
              <a:ext cx="59835" cy="51191"/>
            </a:xfrm>
            <a:custGeom>
              <a:avLst/>
              <a:gdLst/>
              <a:ahLst/>
              <a:cxnLst/>
              <a:rect l="l" t="t" r="r" b="b"/>
              <a:pathLst>
                <a:path w="2132" h="1824" extrusionOk="0">
                  <a:moveTo>
                    <a:pt x="1446" y="0"/>
                  </a:moveTo>
                  <a:cubicBezTo>
                    <a:pt x="1372" y="0"/>
                    <a:pt x="1297" y="16"/>
                    <a:pt x="1237" y="42"/>
                  </a:cubicBezTo>
                  <a:cubicBezTo>
                    <a:pt x="1176" y="69"/>
                    <a:pt x="1121" y="105"/>
                    <a:pt x="1077" y="152"/>
                  </a:cubicBezTo>
                  <a:cubicBezTo>
                    <a:pt x="1041" y="154"/>
                    <a:pt x="1006" y="157"/>
                    <a:pt x="967" y="160"/>
                  </a:cubicBezTo>
                  <a:cubicBezTo>
                    <a:pt x="893" y="168"/>
                    <a:pt x="821" y="188"/>
                    <a:pt x="747" y="207"/>
                  </a:cubicBezTo>
                  <a:cubicBezTo>
                    <a:pt x="568" y="254"/>
                    <a:pt x="419" y="300"/>
                    <a:pt x="262" y="411"/>
                  </a:cubicBezTo>
                  <a:cubicBezTo>
                    <a:pt x="166" y="479"/>
                    <a:pt x="105" y="589"/>
                    <a:pt x="53" y="694"/>
                  </a:cubicBezTo>
                  <a:cubicBezTo>
                    <a:pt x="1" y="804"/>
                    <a:pt x="9" y="931"/>
                    <a:pt x="9" y="1049"/>
                  </a:cubicBezTo>
                  <a:cubicBezTo>
                    <a:pt x="12" y="1140"/>
                    <a:pt x="56" y="1245"/>
                    <a:pt x="102" y="1325"/>
                  </a:cubicBezTo>
                  <a:cubicBezTo>
                    <a:pt x="177" y="1457"/>
                    <a:pt x="257" y="1548"/>
                    <a:pt x="375" y="1644"/>
                  </a:cubicBezTo>
                  <a:cubicBezTo>
                    <a:pt x="543" y="1783"/>
                    <a:pt x="759" y="1823"/>
                    <a:pt x="969" y="1823"/>
                  </a:cubicBezTo>
                  <a:cubicBezTo>
                    <a:pt x="983" y="1823"/>
                    <a:pt x="997" y="1823"/>
                    <a:pt x="1011" y="1823"/>
                  </a:cubicBezTo>
                  <a:cubicBezTo>
                    <a:pt x="1113" y="1820"/>
                    <a:pt x="1204" y="1798"/>
                    <a:pt x="1297" y="1771"/>
                  </a:cubicBezTo>
                  <a:cubicBezTo>
                    <a:pt x="1479" y="1735"/>
                    <a:pt x="1644" y="1666"/>
                    <a:pt x="1790" y="1553"/>
                  </a:cubicBezTo>
                  <a:cubicBezTo>
                    <a:pt x="1906" y="1465"/>
                    <a:pt x="1988" y="1349"/>
                    <a:pt x="2035" y="1220"/>
                  </a:cubicBezTo>
                  <a:cubicBezTo>
                    <a:pt x="2049" y="1198"/>
                    <a:pt x="2060" y="1173"/>
                    <a:pt x="2071" y="1151"/>
                  </a:cubicBezTo>
                  <a:cubicBezTo>
                    <a:pt x="2132" y="1013"/>
                    <a:pt x="2126" y="865"/>
                    <a:pt x="2123" y="722"/>
                  </a:cubicBezTo>
                  <a:cubicBezTo>
                    <a:pt x="2123" y="686"/>
                    <a:pt x="2118" y="650"/>
                    <a:pt x="2107" y="620"/>
                  </a:cubicBezTo>
                  <a:cubicBezTo>
                    <a:pt x="2071" y="499"/>
                    <a:pt x="2049" y="427"/>
                    <a:pt x="1975" y="325"/>
                  </a:cubicBezTo>
                  <a:cubicBezTo>
                    <a:pt x="1909" y="226"/>
                    <a:pt x="1826" y="160"/>
                    <a:pt x="1730" y="99"/>
                  </a:cubicBezTo>
                  <a:cubicBezTo>
                    <a:pt x="1694" y="77"/>
                    <a:pt x="1655" y="58"/>
                    <a:pt x="1617" y="36"/>
                  </a:cubicBezTo>
                  <a:cubicBezTo>
                    <a:pt x="1567" y="11"/>
                    <a:pt x="1507" y="0"/>
                    <a:pt x="1446" y="0"/>
                  </a:cubicBezTo>
                  <a:close/>
                </a:path>
              </a:pathLst>
            </a:custGeom>
            <a:solidFill>
              <a:srgbClr val="06203E">
                <a:alpha val="41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40"/>
            <p:cNvSpPr/>
            <p:nvPr/>
          </p:nvSpPr>
          <p:spPr>
            <a:xfrm>
              <a:off x="2990948" y="3234045"/>
              <a:ext cx="31012" cy="28037"/>
            </a:xfrm>
            <a:custGeom>
              <a:avLst/>
              <a:gdLst/>
              <a:ahLst/>
              <a:cxnLst/>
              <a:rect l="l" t="t" r="r" b="b"/>
              <a:pathLst>
                <a:path w="1105" h="999" extrusionOk="0">
                  <a:moveTo>
                    <a:pt x="551" y="0"/>
                  </a:moveTo>
                  <a:cubicBezTo>
                    <a:pt x="530" y="0"/>
                    <a:pt x="508" y="2"/>
                    <a:pt x="485" y="5"/>
                  </a:cubicBezTo>
                  <a:cubicBezTo>
                    <a:pt x="350" y="22"/>
                    <a:pt x="232" y="96"/>
                    <a:pt x="152" y="203"/>
                  </a:cubicBezTo>
                  <a:cubicBezTo>
                    <a:pt x="1" y="407"/>
                    <a:pt x="25" y="760"/>
                    <a:pt x="257" y="903"/>
                  </a:cubicBezTo>
                  <a:cubicBezTo>
                    <a:pt x="353" y="960"/>
                    <a:pt x="447" y="998"/>
                    <a:pt x="554" y="998"/>
                  </a:cubicBezTo>
                  <a:cubicBezTo>
                    <a:pt x="576" y="998"/>
                    <a:pt x="598" y="997"/>
                    <a:pt x="620" y="994"/>
                  </a:cubicBezTo>
                  <a:cubicBezTo>
                    <a:pt x="755" y="974"/>
                    <a:pt x="876" y="903"/>
                    <a:pt x="956" y="795"/>
                  </a:cubicBezTo>
                  <a:cubicBezTo>
                    <a:pt x="1105" y="589"/>
                    <a:pt x="1083" y="239"/>
                    <a:pt x="849" y="96"/>
                  </a:cubicBezTo>
                  <a:cubicBezTo>
                    <a:pt x="755" y="39"/>
                    <a:pt x="659" y="0"/>
                    <a:pt x="551" y="0"/>
                  </a:cubicBezTo>
                  <a:close/>
                </a:path>
              </a:pathLst>
            </a:custGeom>
            <a:solidFill>
              <a:srgbClr val="06203E">
                <a:alpha val="41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40"/>
            <p:cNvSpPr/>
            <p:nvPr/>
          </p:nvSpPr>
          <p:spPr>
            <a:xfrm>
              <a:off x="2791516" y="3372324"/>
              <a:ext cx="59049" cy="54558"/>
            </a:xfrm>
            <a:custGeom>
              <a:avLst/>
              <a:gdLst/>
              <a:ahLst/>
              <a:cxnLst/>
              <a:rect l="l" t="t" r="r" b="b"/>
              <a:pathLst>
                <a:path w="2104" h="1944" extrusionOk="0">
                  <a:moveTo>
                    <a:pt x="1130" y="0"/>
                  </a:moveTo>
                  <a:cubicBezTo>
                    <a:pt x="902" y="0"/>
                    <a:pt x="674" y="76"/>
                    <a:pt x="477" y="210"/>
                  </a:cubicBezTo>
                  <a:lnTo>
                    <a:pt x="479" y="210"/>
                  </a:lnTo>
                  <a:cubicBezTo>
                    <a:pt x="328" y="315"/>
                    <a:pt x="218" y="450"/>
                    <a:pt x="133" y="609"/>
                  </a:cubicBezTo>
                  <a:cubicBezTo>
                    <a:pt x="83" y="706"/>
                    <a:pt x="61" y="799"/>
                    <a:pt x="33" y="907"/>
                  </a:cubicBezTo>
                  <a:cubicBezTo>
                    <a:pt x="25" y="943"/>
                    <a:pt x="20" y="981"/>
                    <a:pt x="14" y="1022"/>
                  </a:cubicBezTo>
                  <a:cubicBezTo>
                    <a:pt x="0" y="1124"/>
                    <a:pt x="9" y="1240"/>
                    <a:pt x="50" y="1336"/>
                  </a:cubicBezTo>
                  <a:cubicBezTo>
                    <a:pt x="100" y="1446"/>
                    <a:pt x="174" y="1524"/>
                    <a:pt x="267" y="1598"/>
                  </a:cubicBezTo>
                  <a:cubicBezTo>
                    <a:pt x="328" y="1647"/>
                    <a:pt x="397" y="1678"/>
                    <a:pt x="471" y="1689"/>
                  </a:cubicBezTo>
                  <a:cubicBezTo>
                    <a:pt x="565" y="1785"/>
                    <a:pt x="702" y="1857"/>
                    <a:pt x="818" y="1893"/>
                  </a:cubicBezTo>
                  <a:cubicBezTo>
                    <a:pt x="922" y="1924"/>
                    <a:pt x="1034" y="1944"/>
                    <a:pt x="1146" y="1944"/>
                  </a:cubicBezTo>
                  <a:cubicBezTo>
                    <a:pt x="1255" y="1944"/>
                    <a:pt x="1364" y="1925"/>
                    <a:pt x="1465" y="1882"/>
                  </a:cubicBezTo>
                  <a:cubicBezTo>
                    <a:pt x="1801" y="1738"/>
                    <a:pt x="2082" y="1438"/>
                    <a:pt x="2093" y="1056"/>
                  </a:cubicBezTo>
                  <a:cubicBezTo>
                    <a:pt x="2104" y="703"/>
                    <a:pt x="1972" y="353"/>
                    <a:pt x="1666" y="158"/>
                  </a:cubicBezTo>
                  <a:cubicBezTo>
                    <a:pt x="1661" y="152"/>
                    <a:pt x="1655" y="150"/>
                    <a:pt x="1650" y="147"/>
                  </a:cubicBezTo>
                  <a:cubicBezTo>
                    <a:pt x="1486" y="47"/>
                    <a:pt x="1308" y="0"/>
                    <a:pt x="1130" y="0"/>
                  </a:cubicBezTo>
                  <a:close/>
                </a:path>
              </a:pathLst>
            </a:custGeom>
            <a:solidFill>
              <a:srgbClr val="06203E">
                <a:alpha val="41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40"/>
            <p:cNvSpPr/>
            <p:nvPr/>
          </p:nvSpPr>
          <p:spPr>
            <a:xfrm>
              <a:off x="2735806" y="3349871"/>
              <a:ext cx="31096" cy="28037"/>
            </a:xfrm>
            <a:custGeom>
              <a:avLst/>
              <a:gdLst/>
              <a:ahLst/>
              <a:cxnLst/>
              <a:rect l="l" t="t" r="r" b="b"/>
              <a:pathLst>
                <a:path w="1108" h="999" extrusionOk="0">
                  <a:moveTo>
                    <a:pt x="551" y="1"/>
                  </a:moveTo>
                  <a:cubicBezTo>
                    <a:pt x="530" y="1"/>
                    <a:pt x="508" y="2"/>
                    <a:pt x="485" y="5"/>
                  </a:cubicBezTo>
                  <a:cubicBezTo>
                    <a:pt x="353" y="25"/>
                    <a:pt x="232" y="96"/>
                    <a:pt x="152" y="204"/>
                  </a:cubicBezTo>
                  <a:cubicBezTo>
                    <a:pt x="0" y="410"/>
                    <a:pt x="25" y="760"/>
                    <a:pt x="259" y="903"/>
                  </a:cubicBezTo>
                  <a:cubicBezTo>
                    <a:pt x="353" y="960"/>
                    <a:pt x="447" y="998"/>
                    <a:pt x="556" y="998"/>
                  </a:cubicBezTo>
                  <a:cubicBezTo>
                    <a:pt x="577" y="998"/>
                    <a:pt x="600" y="997"/>
                    <a:pt x="623" y="994"/>
                  </a:cubicBezTo>
                  <a:cubicBezTo>
                    <a:pt x="755" y="977"/>
                    <a:pt x="876" y="903"/>
                    <a:pt x="956" y="796"/>
                  </a:cubicBezTo>
                  <a:cubicBezTo>
                    <a:pt x="1107" y="592"/>
                    <a:pt x="1082" y="239"/>
                    <a:pt x="851" y="99"/>
                  </a:cubicBezTo>
                  <a:cubicBezTo>
                    <a:pt x="755" y="39"/>
                    <a:pt x="660" y="1"/>
                    <a:pt x="551" y="1"/>
                  </a:cubicBezTo>
                  <a:close/>
                </a:path>
              </a:pathLst>
            </a:custGeom>
            <a:solidFill>
              <a:srgbClr val="06203E">
                <a:alpha val="41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40"/>
            <p:cNvSpPr/>
            <p:nvPr/>
          </p:nvSpPr>
          <p:spPr>
            <a:xfrm>
              <a:off x="2670498" y="3136265"/>
              <a:ext cx="59470" cy="59554"/>
            </a:xfrm>
            <a:custGeom>
              <a:avLst/>
              <a:gdLst/>
              <a:ahLst/>
              <a:cxnLst/>
              <a:rect l="l" t="t" r="r" b="b"/>
              <a:pathLst>
                <a:path w="2119" h="2122" extrusionOk="0">
                  <a:moveTo>
                    <a:pt x="857" y="0"/>
                  </a:moveTo>
                  <a:cubicBezTo>
                    <a:pt x="792" y="0"/>
                    <a:pt x="727" y="14"/>
                    <a:pt x="667" y="45"/>
                  </a:cubicBezTo>
                  <a:cubicBezTo>
                    <a:pt x="634" y="61"/>
                    <a:pt x="601" y="78"/>
                    <a:pt x="565" y="94"/>
                  </a:cubicBezTo>
                  <a:cubicBezTo>
                    <a:pt x="510" y="127"/>
                    <a:pt x="452" y="163"/>
                    <a:pt x="394" y="199"/>
                  </a:cubicBezTo>
                  <a:cubicBezTo>
                    <a:pt x="320" y="251"/>
                    <a:pt x="262" y="317"/>
                    <a:pt x="204" y="386"/>
                  </a:cubicBezTo>
                  <a:cubicBezTo>
                    <a:pt x="169" y="447"/>
                    <a:pt x="136" y="510"/>
                    <a:pt x="100" y="571"/>
                  </a:cubicBezTo>
                  <a:cubicBezTo>
                    <a:pt x="67" y="662"/>
                    <a:pt x="45" y="752"/>
                    <a:pt x="26" y="849"/>
                  </a:cubicBezTo>
                  <a:cubicBezTo>
                    <a:pt x="1" y="956"/>
                    <a:pt x="15" y="1088"/>
                    <a:pt x="39" y="1198"/>
                  </a:cubicBezTo>
                  <a:cubicBezTo>
                    <a:pt x="92" y="1441"/>
                    <a:pt x="204" y="1680"/>
                    <a:pt x="403" y="1837"/>
                  </a:cubicBezTo>
                  <a:cubicBezTo>
                    <a:pt x="615" y="2005"/>
                    <a:pt x="876" y="2110"/>
                    <a:pt x="1146" y="2121"/>
                  </a:cubicBezTo>
                  <a:cubicBezTo>
                    <a:pt x="1163" y="2121"/>
                    <a:pt x="1180" y="2122"/>
                    <a:pt x="1197" y="2122"/>
                  </a:cubicBezTo>
                  <a:cubicBezTo>
                    <a:pt x="1244" y="2122"/>
                    <a:pt x="1290" y="2119"/>
                    <a:pt x="1339" y="2115"/>
                  </a:cubicBezTo>
                  <a:cubicBezTo>
                    <a:pt x="1405" y="2099"/>
                    <a:pt x="1471" y="2079"/>
                    <a:pt x="1534" y="2057"/>
                  </a:cubicBezTo>
                  <a:cubicBezTo>
                    <a:pt x="1598" y="2024"/>
                    <a:pt x="1658" y="1986"/>
                    <a:pt x="1722" y="1950"/>
                  </a:cubicBezTo>
                  <a:cubicBezTo>
                    <a:pt x="1793" y="1889"/>
                    <a:pt x="1856" y="1823"/>
                    <a:pt x="1920" y="1755"/>
                  </a:cubicBezTo>
                  <a:cubicBezTo>
                    <a:pt x="2008" y="1661"/>
                    <a:pt x="2082" y="1482"/>
                    <a:pt x="2099" y="1350"/>
                  </a:cubicBezTo>
                  <a:cubicBezTo>
                    <a:pt x="2118" y="1182"/>
                    <a:pt x="2102" y="1036"/>
                    <a:pt x="2055" y="874"/>
                  </a:cubicBezTo>
                  <a:cubicBezTo>
                    <a:pt x="2011" y="733"/>
                    <a:pt x="1950" y="620"/>
                    <a:pt x="1873" y="494"/>
                  </a:cubicBezTo>
                  <a:cubicBezTo>
                    <a:pt x="1793" y="367"/>
                    <a:pt x="1686" y="273"/>
                    <a:pt x="1562" y="199"/>
                  </a:cubicBezTo>
                  <a:cubicBezTo>
                    <a:pt x="1526" y="177"/>
                    <a:pt x="1488" y="155"/>
                    <a:pt x="1452" y="136"/>
                  </a:cubicBezTo>
                  <a:cubicBezTo>
                    <a:pt x="1353" y="86"/>
                    <a:pt x="1226" y="72"/>
                    <a:pt x="1108" y="70"/>
                  </a:cubicBezTo>
                  <a:cubicBezTo>
                    <a:pt x="1032" y="25"/>
                    <a:pt x="944" y="0"/>
                    <a:pt x="857" y="0"/>
                  </a:cubicBezTo>
                  <a:close/>
                </a:path>
              </a:pathLst>
            </a:custGeom>
            <a:solidFill>
              <a:srgbClr val="06203E">
                <a:alpha val="41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40"/>
            <p:cNvSpPr/>
            <p:nvPr/>
          </p:nvSpPr>
          <p:spPr>
            <a:xfrm>
              <a:off x="2752028" y="3078983"/>
              <a:ext cx="31012" cy="28093"/>
            </a:xfrm>
            <a:custGeom>
              <a:avLst/>
              <a:gdLst/>
              <a:ahLst/>
              <a:cxnLst/>
              <a:rect l="l" t="t" r="r" b="b"/>
              <a:pathLst>
                <a:path w="1105" h="1001" extrusionOk="0">
                  <a:moveTo>
                    <a:pt x="544" y="1"/>
                  </a:moveTo>
                  <a:cubicBezTo>
                    <a:pt x="525" y="1"/>
                    <a:pt x="505" y="2"/>
                    <a:pt x="485" y="4"/>
                  </a:cubicBezTo>
                  <a:cubicBezTo>
                    <a:pt x="350" y="24"/>
                    <a:pt x="232" y="95"/>
                    <a:pt x="152" y="205"/>
                  </a:cubicBezTo>
                  <a:cubicBezTo>
                    <a:pt x="0" y="409"/>
                    <a:pt x="25" y="759"/>
                    <a:pt x="257" y="902"/>
                  </a:cubicBezTo>
                  <a:cubicBezTo>
                    <a:pt x="353" y="962"/>
                    <a:pt x="447" y="1000"/>
                    <a:pt x="554" y="1000"/>
                  </a:cubicBezTo>
                  <a:cubicBezTo>
                    <a:pt x="576" y="1000"/>
                    <a:pt x="598" y="999"/>
                    <a:pt x="620" y="995"/>
                  </a:cubicBezTo>
                  <a:cubicBezTo>
                    <a:pt x="755" y="976"/>
                    <a:pt x="876" y="905"/>
                    <a:pt x="956" y="797"/>
                  </a:cubicBezTo>
                  <a:cubicBezTo>
                    <a:pt x="1105" y="591"/>
                    <a:pt x="1083" y="241"/>
                    <a:pt x="848" y="98"/>
                  </a:cubicBezTo>
                  <a:cubicBezTo>
                    <a:pt x="752" y="39"/>
                    <a:pt x="654" y="1"/>
                    <a:pt x="544" y="1"/>
                  </a:cubicBezTo>
                  <a:close/>
                </a:path>
              </a:pathLst>
            </a:custGeom>
            <a:solidFill>
              <a:srgbClr val="06203E">
                <a:alpha val="41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40"/>
            <p:cNvSpPr/>
            <p:nvPr/>
          </p:nvSpPr>
          <p:spPr>
            <a:xfrm>
              <a:off x="3032148" y="3152487"/>
              <a:ext cx="31685" cy="27869"/>
            </a:xfrm>
            <a:custGeom>
              <a:avLst/>
              <a:gdLst/>
              <a:ahLst/>
              <a:cxnLst/>
              <a:rect l="l" t="t" r="r" b="b"/>
              <a:pathLst>
                <a:path w="1129" h="993" extrusionOk="0">
                  <a:moveTo>
                    <a:pt x="564" y="0"/>
                  </a:moveTo>
                  <a:cubicBezTo>
                    <a:pt x="401" y="0"/>
                    <a:pt x="242" y="77"/>
                    <a:pt x="146" y="224"/>
                  </a:cubicBezTo>
                  <a:cubicBezTo>
                    <a:pt x="0" y="450"/>
                    <a:pt x="61" y="772"/>
                    <a:pt x="292" y="915"/>
                  </a:cubicBezTo>
                  <a:cubicBezTo>
                    <a:pt x="377" y="967"/>
                    <a:pt x="473" y="993"/>
                    <a:pt x="567" y="993"/>
                  </a:cubicBezTo>
                  <a:cubicBezTo>
                    <a:pt x="730" y="993"/>
                    <a:pt x="889" y="916"/>
                    <a:pt x="983" y="769"/>
                  </a:cubicBezTo>
                  <a:cubicBezTo>
                    <a:pt x="1129" y="543"/>
                    <a:pt x="1068" y="221"/>
                    <a:pt x="837" y="78"/>
                  </a:cubicBezTo>
                  <a:cubicBezTo>
                    <a:pt x="753" y="26"/>
                    <a:pt x="658" y="0"/>
                    <a:pt x="564" y="0"/>
                  </a:cubicBezTo>
                  <a:close/>
                </a:path>
              </a:pathLst>
            </a:custGeom>
            <a:solidFill>
              <a:srgbClr val="06203E">
                <a:alpha val="41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10" name="Google Shape;3410;p40"/>
          <p:cNvGrpSpPr/>
          <p:nvPr/>
        </p:nvGrpSpPr>
        <p:grpSpPr>
          <a:xfrm flipH="1">
            <a:off x="1062388" y="1326488"/>
            <a:ext cx="841873" cy="834057"/>
            <a:chOff x="4802297" y="3434132"/>
            <a:chExt cx="1517162" cy="1503075"/>
          </a:xfrm>
        </p:grpSpPr>
        <p:sp>
          <p:nvSpPr>
            <p:cNvPr id="3411" name="Google Shape;3411;p40"/>
            <p:cNvSpPr/>
            <p:nvPr/>
          </p:nvSpPr>
          <p:spPr>
            <a:xfrm>
              <a:off x="4802297" y="3436936"/>
              <a:ext cx="1517162" cy="1500271"/>
            </a:xfrm>
            <a:custGeom>
              <a:avLst/>
              <a:gdLst/>
              <a:ahLst/>
              <a:cxnLst/>
              <a:rect l="l" t="t" r="r" b="b"/>
              <a:pathLst>
                <a:path w="23264" h="23005" extrusionOk="0">
                  <a:moveTo>
                    <a:pt x="11667" y="1"/>
                  </a:moveTo>
                  <a:cubicBezTo>
                    <a:pt x="10687" y="1"/>
                    <a:pt x="9698" y="124"/>
                    <a:pt x="8737" y="370"/>
                  </a:cubicBezTo>
                  <a:cubicBezTo>
                    <a:pt x="7746" y="624"/>
                    <a:pt x="6760" y="1031"/>
                    <a:pt x="5805" y="1587"/>
                  </a:cubicBezTo>
                  <a:cubicBezTo>
                    <a:pt x="4874" y="2130"/>
                    <a:pt x="4007" y="2824"/>
                    <a:pt x="3228" y="3650"/>
                  </a:cubicBezTo>
                  <a:cubicBezTo>
                    <a:pt x="3208" y="3672"/>
                    <a:pt x="3189" y="3696"/>
                    <a:pt x="3173" y="3718"/>
                  </a:cubicBezTo>
                  <a:cubicBezTo>
                    <a:pt x="2936" y="3977"/>
                    <a:pt x="2702" y="4253"/>
                    <a:pt x="2481" y="4542"/>
                  </a:cubicBezTo>
                  <a:cubicBezTo>
                    <a:pt x="1405" y="5949"/>
                    <a:pt x="662" y="7625"/>
                    <a:pt x="328" y="9390"/>
                  </a:cubicBezTo>
                  <a:cubicBezTo>
                    <a:pt x="1" y="11133"/>
                    <a:pt x="92" y="12969"/>
                    <a:pt x="587" y="14704"/>
                  </a:cubicBezTo>
                  <a:cubicBezTo>
                    <a:pt x="1055" y="16342"/>
                    <a:pt x="1936" y="17914"/>
                    <a:pt x="3134" y="19250"/>
                  </a:cubicBezTo>
                  <a:cubicBezTo>
                    <a:pt x="3679" y="19858"/>
                    <a:pt x="4321" y="20417"/>
                    <a:pt x="5092" y="20962"/>
                  </a:cubicBezTo>
                  <a:cubicBezTo>
                    <a:pt x="5750" y="21428"/>
                    <a:pt x="6512" y="21832"/>
                    <a:pt x="7418" y="22201"/>
                  </a:cubicBezTo>
                  <a:cubicBezTo>
                    <a:pt x="8038" y="22452"/>
                    <a:pt x="8696" y="22647"/>
                    <a:pt x="9370" y="22782"/>
                  </a:cubicBezTo>
                  <a:cubicBezTo>
                    <a:pt x="10112" y="22931"/>
                    <a:pt x="10869" y="23005"/>
                    <a:pt x="11630" y="23005"/>
                  </a:cubicBezTo>
                  <a:cubicBezTo>
                    <a:pt x="11957" y="23005"/>
                    <a:pt x="12284" y="22991"/>
                    <a:pt x="12611" y="22964"/>
                  </a:cubicBezTo>
                  <a:cubicBezTo>
                    <a:pt x="14348" y="22818"/>
                    <a:pt x="16074" y="22253"/>
                    <a:pt x="17605" y="21334"/>
                  </a:cubicBezTo>
                  <a:cubicBezTo>
                    <a:pt x="19095" y="20436"/>
                    <a:pt x="20397" y="19156"/>
                    <a:pt x="21372" y="17633"/>
                  </a:cubicBezTo>
                  <a:cubicBezTo>
                    <a:pt x="21809" y="16945"/>
                    <a:pt x="22192" y="16147"/>
                    <a:pt x="22506" y="15260"/>
                  </a:cubicBezTo>
                  <a:cubicBezTo>
                    <a:pt x="22787" y="14464"/>
                    <a:pt x="22977" y="13594"/>
                    <a:pt x="23084" y="12603"/>
                  </a:cubicBezTo>
                  <a:cubicBezTo>
                    <a:pt x="23263" y="10937"/>
                    <a:pt x="23037" y="9181"/>
                    <a:pt x="22429" y="7532"/>
                  </a:cubicBezTo>
                  <a:cubicBezTo>
                    <a:pt x="21804" y="5841"/>
                    <a:pt x="20772" y="4294"/>
                    <a:pt x="19442" y="3052"/>
                  </a:cubicBezTo>
                  <a:cubicBezTo>
                    <a:pt x="18189" y="1887"/>
                    <a:pt x="16625" y="995"/>
                    <a:pt x="14915" y="475"/>
                  </a:cubicBezTo>
                  <a:cubicBezTo>
                    <a:pt x="14585" y="373"/>
                    <a:pt x="14238" y="288"/>
                    <a:pt x="13888" y="216"/>
                  </a:cubicBezTo>
                  <a:lnTo>
                    <a:pt x="13888" y="216"/>
                  </a:lnTo>
                  <a:lnTo>
                    <a:pt x="13891" y="219"/>
                  </a:lnTo>
                  <a:cubicBezTo>
                    <a:pt x="13165" y="73"/>
                    <a:pt x="12418" y="1"/>
                    <a:pt x="11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40"/>
            <p:cNvSpPr/>
            <p:nvPr/>
          </p:nvSpPr>
          <p:spPr>
            <a:xfrm>
              <a:off x="4812210" y="3610019"/>
              <a:ext cx="807688" cy="1323669"/>
            </a:xfrm>
            <a:custGeom>
              <a:avLst/>
              <a:gdLst/>
              <a:ahLst/>
              <a:cxnLst/>
              <a:rect l="l" t="t" r="r" b="b"/>
              <a:pathLst>
                <a:path w="12385" h="20297" extrusionOk="0">
                  <a:moveTo>
                    <a:pt x="4294" y="1"/>
                  </a:moveTo>
                  <a:cubicBezTo>
                    <a:pt x="4258" y="1"/>
                    <a:pt x="4223" y="27"/>
                    <a:pt x="4210" y="62"/>
                  </a:cubicBezTo>
                  <a:cubicBezTo>
                    <a:pt x="4196" y="62"/>
                    <a:pt x="4180" y="68"/>
                    <a:pt x="4166" y="79"/>
                  </a:cubicBezTo>
                  <a:cubicBezTo>
                    <a:pt x="3819" y="371"/>
                    <a:pt x="3486" y="684"/>
                    <a:pt x="3172" y="1015"/>
                  </a:cubicBezTo>
                  <a:cubicBezTo>
                    <a:pt x="2836" y="1367"/>
                    <a:pt x="2508" y="1761"/>
                    <a:pt x="2200" y="2185"/>
                  </a:cubicBezTo>
                  <a:cubicBezTo>
                    <a:pt x="1641" y="2956"/>
                    <a:pt x="1173" y="3815"/>
                    <a:pt x="812" y="4732"/>
                  </a:cubicBezTo>
                  <a:cubicBezTo>
                    <a:pt x="477" y="5588"/>
                    <a:pt x="245" y="6491"/>
                    <a:pt x="124" y="7422"/>
                  </a:cubicBezTo>
                  <a:cubicBezTo>
                    <a:pt x="6" y="8328"/>
                    <a:pt x="0" y="9269"/>
                    <a:pt x="110" y="10222"/>
                  </a:cubicBezTo>
                  <a:cubicBezTo>
                    <a:pt x="215" y="11122"/>
                    <a:pt x="435" y="12025"/>
                    <a:pt x="763" y="12912"/>
                  </a:cubicBezTo>
                  <a:cubicBezTo>
                    <a:pt x="1077" y="13749"/>
                    <a:pt x="1503" y="14569"/>
                    <a:pt x="2035" y="15348"/>
                  </a:cubicBezTo>
                  <a:cubicBezTo>
                    <a:pt x="2517" y="16056"/>
                    <a:pt x="3100" y="16725"/>
                    <a:pt x="3775" y="17342"/>
                  </a:cubicBezTo>
                  <a:cubicBezTo>
                    <a:pt x="4461" y="17970"/>
                    <a:pt x="5248" y="18523"/>
                    <a:pt x="6110" y="18986"/>
                  </a:cubicBezTo>
                  <a:cubicBezTo>
                    <a:pt x="6619" y="19258"/>
                    <a:pt x="7172" y="19500"/>
                    <a:pt x="7751" y="19701"/>
                  </a:cubicBezTo>
                  <a:cubicBezTo>
                    <a:pt x="8120" y="19825"/>
                    <a:pt x="8480" y="19933"/>
                    <a:pt x="8838" y="20018"/>
                  </a:cubicBezTo>
                  <a:cubicBezTo>
                    <a:pt x="8998" y="20054"/>
                    <a:pt x="9149" y="20087"/>
                    <a:pt x="9304" y="20117"/>
                  </a:cubicBezTo>
                  <a:lnTo>
                    <a:pt x="9394" y="20136"/>
                  </a:lnTo>
                  <a:cubicBezTo>
                    <a:pt x="9408" y="20139"/>
                    <a:pt x="9419" y="20139"/>
                    <a:pt x="9430" y="20142"/>
                  </a:cubicBezTo>
                  <a:cubicBezTo>
                    <a:pt x="9477" y="20150"/>
                    <a:pt x="9513" y="20161"/>
                    <a:pt x="9546" y="20167"/>
                  </a:cubicBezTo>
                  <a:lnTo>
                    <a:pt x="9590" y="20178"/>
                  </a:lnTo>
                  <a:cubicBezTo>
                    <a:pt x="9631" y="20183"/>
                    <a:pt x="9670" y="20191"/>
                    <a:pt x="9711" y="20197"/>
                  </a:cubicBezTo>
                  <a:cubicBezTo>
                    <a:pt x="9774" y="20208"/>
                    <a:pt x="9838" y="20222"/>
                    <a:pt x="9904" y="20230"/>
                  </a:cubicBezTo>
                  <a:cubicBezTo>
                    <a:pt x="9959" y="20238"/>
                    <a:pt x="10017" y="20244"/>
                    <a:pt x="10074" y="20249"/>
                  </a:cubicBezTo>
                  <a:lnTo>
                    <a:pt x="10107" y="20252"/>
                  </a:lnTo>
                  <a:cubicBezTo>
                    <a:pt x="10187" y="20258"/>
                    <a:pt x="10267" y="20260"/>
                    <a:pt x="10347" y="20263"/>
                  </a:cubicBezTo>
                  <a:lnTo>
                    <a:pt x="10430" y="20266"/>
                  </a:lnTo>
                  <a:cubicBezTo>
                    <a:pt x="10482" y="20269"/>
                    <a:pt x="10531" y="20269"/>
                    <a:pt x="10581" y="20271"/>
                  </a:cubicBezTo>
                  <a:lnTo>
                    <a:pt x="10719" y="20280"/>
                  </a:lnTo>
                  <a:cubicBezTo>
                    <a:pt x="10834" y="20285"/>
                    <a:pt x="10947" y="20291"/>
                    <a:pt x="11063" y="20293"/>
                  </a:cubicBezTo>
                  <a:cubicBezTo>
                    <a:pt x="11126" y="20296"/>
                    <a:pt x="11190" y="20296"/>
                    <a:pt x="11253" y="20296"/>
                  </a:cubicBezTo>
                  <a:cubicBezTo>
                    <a:pt x="11289" y="20296"/>
                    <a:pt x="11324" y="20296"/>
                    <a:pt x="11366" y="20293"/>
                  </a:cubicBezTo>
                  <a:lnTo>
                    <a:pt x="11424" y="20291"/>
                  </a:lnTo>
                  <a:lnTo>
                    <a:pt x="11481" y="20288"/>
                  </a:lnTo>
                  <a:cubicBezTo>
                    <a:pt x="11523" y="20285"/>
                    <a:pt x="11567" y="20280"/>
                    <a:pt x="11611" y="20274"/>
                  </a:cubicBezTo>
                  <a:cubicBezTo>
                    <a:pt x="11652" y="20271"/>
                    <a:pt x="11696" y="20269"/>
                    <a:pt x="11729" y="20241"/>
                  </a:cubicBezTo>
                  <a:cubicBezTo>
                    <a:pt x="11754" y="20222"/>
                    <a:pt x="11768" y="20189"/>
                    <a:pt x="11762" y="20158"/>
                  </a:cubicBezTo>
                  <a:cubicBezTo>
                    <a:pt x="11773" y="20153"/>
                    <a:pt x="11784" y="20139"/>
                    <a:pt x="11787" y="20123"/>
                  </a:cubicBezTo>
                  <a:cubicBezTo>
                    <a:pt x="11792" y="20106"/>
                    <a:pt x="11801" y="20090"/>
                    <a:pt x="11809" y="20073"/>
                  </a:cubicBezTo>
                  <a:lnTo>
                    <a:pt x="11842" y="20018"/>
                  </a:lnTo>
                  <a:cubicBezTo>
                    <a:pt x="11859" y="19993"/>
                    <a:pt x="11872" y="19968"/>
                    <a:pt x="11889" y="19941"/>
                  </a:cubicBezTo>
                  <a:cubicBezTo>
                    <a:pt x="11919" y="19889"/>
                    <a:pt x="11949" y="19834"/>
                    <a:pt x="11980" y="19778"/>
                  </a:cubicBezTo>
                  <a:cubicBezTo>
                    <a:pt x="12010" y="19715"/>
                    <a:pt x="12040" y="19655"/>
                    <a:pt x="12071" y="19594"/>
                  </a:cubicBezTo>
                  <a:cubicBezTo>
                    <a:pt x="12090" y="19553"/>
                    <a:pt x="12109" y="19509"/>
                    <a:pt x="12131" y="19467"/>
                  </a:cubicBezTo>
                  <a:cubicBezTo>
                    <a:pt x="12150" y="19432"/>
                    <a:pt x="12170" y="19396"/>
                    <a:pt x="12189" y="19363"/>
                  </a:cubicBezTo>
                  <a:lnTo>
                    <a:pt x="12230" y="19288"/>
                  </a:lnTo>
                  <a:cubicBezTo>
                    <a:pt x="12263" y="19222"/>
                    <a:pt x="12294" y="19156"/>
                    <a:pt x="12316" y="19087"/>
                  </a:cubicBezTo>
                  <a:cubicBezTo>
                    <a:pt x="12340" y="19008"/>
                    <a:pt x="12360" y="18928"/>
                    <a:pt x="12373" y="18845"/>
                  </a:cubicBezTo>
                  <a:cubicBezTo>
                    <a:pt x="12384" y="18774"/>
                    <a:pt x="12384" y="18699"/>
                    <a:pt x="12379" y="18611"/>
                  </a:cubicBezTo>
                  <a:cubicBezTo>
                    <a:pt x="12373" y="18545"/>
                    <a:pt x="12360" y="18479"/>
                    <a:pt x="12346" y="18416"/>
                  </a:cubicBezTo>
                  <a:cubicBezTo>
                    <a:pt x="12321" y="18300"/>
                    <a:pt x="12296" y="18212"/>
                    <a:pt x="12274" y="18126"/>
                  </a:cubicBezTo>
                  <a:lnTo>
                    <a:pt x="12236" y="17986"/>
                  </a:lnTo>
                  <a:cubicBezTo>
                    <a:pt x="12216" y="17914"/>
                    <a:pt x="12200" y="17846"/>
                    <a:pt x="12186" y="17774"/>
                  </a:cubicBezTo>
                  <a:cubicBezTo>
                    <a:pt x="12167" y="17686"/>
                    <a:pt x="12156" y="17595"/>
                    <a:pt x="12142" y="17504"/>
                  </a:cubicBezTo>
                  <a:lnTo>
                    <a:pt x="12117" y="17276"/>
                  </a:lnTo>
                  <a:lnTo>
                    <a:pt x="12106" y="17160"/>
                  </a:lnTo>
                  <a:cubicBezTo>
                    <a:pt x="12093" y="17039"/>
                    <a:pt x="12071" y="16923"/>
                    <a:pt x="12051" y="16805"/>
                  </a:cubicBezTo>
                  <a:cubicBezTo>
                    <a:pt x="12040" y="16742"/>
                    <a:pt x="12029" y="16681"/>
                    <a:pt x="12016" y="16620"/>
                  </a:cubicBezTo>
                  <a:cubicBezTo>
                    <a:pt x="12002" y="16549"/>
                    <a:pt x="11982" y="16483"/>
                    <a:pt x="11963" y="16414"/>
                  </a:cubicBezTo>
                  <a:cubicBezTo>
                    <a:pt x="11944" y="16351"/>
                    <a:pt x="11916" y="16290"/>
                    <a:pt x="11889" y="16229"/>
                  </a:cubicBezTo>
                  <a:cubicBezTo>
                    <a:pt x="11856" y="16158"/>
                    <a:pt x="11817" y="16095"/>
                    <a:pt x="11776" y="16028"/>
                  </a:cubicBezTo>
                  <a:cubicBezTo>
                    <a:pt x="11737" y="15971"/>
                    <a:pt x="11693" y="15916"/>
                    <a:pt x="11649" y="15863"/>
                  </a:cubicBezTo>
                  <a:cubicBezTo>
                    <a:pt x="11600" y="15805"/>
                    <a:pt x="11547" y="15753"/>
                    <a:pt x="11492" y="15701"/>
                  </a:cubicBezTo>
                  <a:cubicBezTo>
                    <a:pt x="11470" y="15679"/>
                    <a:pt x="11448" y="15660"/>
                    <a:pt x="11426" y="15643"/>
                  </a:cubicBezTo>
                  <a:cubicBezTo>
                    <a:pt x="11399" y="15627"/>
                    <a:pt x="11371" y="15607"/>
                    <a:pt x="11344" y="15591"/>
                  </a:cubicBezTo>
                  <a:cubicBezTo>
                    <a:pt x="11286" y="15555"/>
                    <a:pt x="11225" y="15525"/>
                    <a:pt x="11165" y="15500"/>
                  </a:cubicBezTo>
                  <a:cubicBezTo>
                    <a:pt x="11134" y="15486"/>
                    <a:pt x="11104" y="15475"/>
                    <a:pt x="11074" y="15467"/>
                  </a:cubicBezTo>
                  <a:cubicBezTo>
                    <a:pt x="11038" y="15456"/>
                    <a:pt x="11005" y="15445"/>
                    <a:pt x="10972" y="15437"/>
                  </a:cubicBezTo>
                  <a:cubicBezTo>
                    <a:pt x="10931" y="15428"/>
                    <a:pt x="10892" y="15417"/>
                    <a:pt x="10854" y="15409"/>
                  </a:cubicBezTo>
                  <a:cubicBezTo>
                    <a:pt x="10823" y="15403"/>
                    <a:pt x="10793" y="15398"/>
                    <a:pt x="10766" y="15395"/>
                  </a:cubicBezTo>
                  <a:cubicBezTo>
                    <a:pt x="10697" y="15387"/>
                    <a:pt x="10628" y="15381"/>
                    <a:pt x="10556" y="15379"/>
                  </a:cubicBezTo>
                  <a:lnTo>
                    <a:pt x="10474" y="15373"/>
                  </a:lnTo>
                  <a:cubicBezTo>
                    <a:pt x="10432" y="15373"/>
                    <a:pt x="10394" y="15368"/>
                    <a:pt x="10353" y="15359"/>
                  </a:cubicBezTo>
                  <a:lnTo>
                    <a:pt x="10319" y="15351"/>
                  </a:lnTo>
                  <a:lnTo>
                    <a:pt x="10259" y="15332"/>
                  </a:lnTo>
                  <a:lnTo>
                    <a:pt x="10226" y="15321"/>
                  </a:lnTo>
                  <a:cubicBezTo>
                    <a:pt x="10193" y="15307"/>
                    <a:pt x="10160" y="15288"/>
                    <a:pt x="10130" y="15271"/>
                  </a:cubicBezTo>
                  <a:cubicBezTo>
                    <a:pt x="10025" y="15208"/>
                    <a:pt x="9931" y="15136"/>
                    <a:pt x="9821" y="15051"/>
                  </a:cubicBezTo>
                  <a:cubicBezTo>
                    <a:pt x="9717" y="14968"/>
                    <a:pt x="9609" y="14886"/>
                    <a:pt x="9502" y="14812"/>
                  </a:cubicBezTo>
                  <a:cubicBezTo>
                    <a:pt x="9455" y="14781"/>
                    <a:pt x="9405" y="14754"/>
                    <a:pt x="9359" y="14726"/>
                  </a:cubicBezTo>
                  <a:cubicBezTo>
                    <a:pt x="9237" y="14657"/>
                    <a:pt x="9136" y="14613"/>
                    <a:pt x="9036" y="14589"/>
                  </a:cubicBezTo>
                  <a:cubicBezTo>
                    <a:pt x="9009" y="14580"/>
                    <a:pt x="8984" y="14575"/>
                    <a:pt x="8957" y="14569"/>
                  </a:cubicBezTo>
                  <a:cubicBezTo>
                    <a:pt x="8891" y="14558"/>
                    <a:pt x="8855" y="14555"/>
                    <a:pt x="8819" y="14555"/>
                  </a:cubicBezTo>
                  <a:cubicBezTo>
                    <a:pt x="8800" y="14554"/>
                    <a:pt x="8780" y="14553"/>
                    <a:pt x="8761" y="14553"/>
                  </a:cubicBezTo>
                  <a:cubicBezTo>
                    <a:pt x="8714" y="14553"/>
                    <a:pt x="8668" y="14557"/>
                    <a:pt x="8623" y="14561"/>
                  </a:cubicBezTo>
                  <a:cubicBezTo>
                    <a:pt x="8557" y="14572"/>
                    <a:pt x="8489" y="14580"/>
                    <a:pt x="8420" y="14591"/>
                  </a:cubicBezTo>
                  <a:cubicBezTo>
                    <a:pt x="8312" y="14608"/>
                    <a:pt x="8205" y="14627"/>
                    <a:pt x="8098" y="14644"/>
                  </a:cubicBezTo>
                  <a:cubicBezTo>
                    <a:pt x="7963" y="14666"/>
                    <a:pt x="7825" y="14690"/>
                    <a:pt x="7687" y="14710"/>
                  </a:cubicBezTo>
                  <a:cubicBezTo>
                    <a:pt x="7563" y="14729"/>
                    <a:pt x="7440" y="14743"/>
                    <a:pt x="7313" y="14756"/>
                  </a:cubicBezTo>
                  <a:lnTo>
                    <a:pt x="7106" y="14776"/>
                  </a:lnTo>
                  <a:cubicBezTo>
                    <a:pt x="7043" y="14778"/>
                    <a:pt x="6983" y="14781"/>
                    <a:pt x="6919" y="14784"/>
                  </a:cubicBezTo>
                  <a:cubicBezTo>
                    <a:pt x="6845" y="14784"/>
                    <a:pt x="6768" y="14781"/>
                    <a:pt x="6691" y="14781"/>
                  </a:cubicBezTo>
                  <a:cubicBezTo>
                    <a:pt x="6572" y="14778"/>
                    <a:pt x="6484" y="14770"/>
                    <a:pt x="6393" y="14759"/>
                  </a:cubicBezTo>
                  <a:cubicBezTo>
                    <a:pt x="6327" y="14754"/>
                    <a:pt x="6264" y="14743"/>
                    <a:pt x="6201" y="14732"/>
                  </a:cubicBezTo>
                  <a:lnTo>
                    <a:pt x="6135" y="14723"/>
                  </a:lnTo>
                  <a:lnTo>
                    <a:pt x="6096" y="14715"/>
                  </a:lnTo>
                  <a:cubicBezTo>
                    <a:pt x="6046" y="14704"/>
                    <a:pt x="5997" y="14693"/>
                    <a:pt x="5947" y="14679"/>
                  </a:cubicBezTo>
                  <a:lnTo>
                    <a:pt x="5895" y="14666"/>
                  </a:lnTo>
                  <a:lnTo>
                    <a:pt x="5821" y="14646"/>
                  </a:lnTo>
                  <a:lnTo>
                    <a:pt x="5757" y="14627"/>
                  </a:lnTo>
                  <a:lnTo>
                    <a:pt x="5711" y="14608"/>
                  </a:lnTo>
                  <a:lnTo>
                    <a:pt x="5661" y="14591"/>
                  </a:lnTo>
                  <a:cubicBezTo>
                    <a:pt x="5609" y="14572"/>
                    <a:pt x="5559" y="14547"/>
                    <a:pt x="5512" y="14520"/>
                  </a:cubicBezTo>
                  <a:cubicBezTo>
                    <a:pt x="5482" y="14503"/>
                    <a:pt x="5438" y="14473"/>
                    <a:pt x="5394" y="14440"/>
                  </a:cubicBezTo>
                  <a:lnTo>
                    <a:pt x="5342" y="14393"/>
                  </a:lnTo>
                  <a:lnTo>
                    <a:pt x="5226" y="14277"/>
                  </a:lnTo>
                  <a:lnTo>
                    <a:pt x="5130" y="14184"/>
                  </a:lnTo>
                  <a:cubicBezTo>
                    <a:pt x="5088" y="14145"/>
                    <a:pt x="5050" y="14107"/>
                    <a:pt x="5006" y="14071"/>
                  </a:cubicBezTo>
                  <a:cubicBezTo>
                    <a:pt x="4926" y="14002"/>
                    <a:pt x="4843" y="13950"/>
                    <a:pt x="4755" y="13922"/>
                  </a:cubicBezTo>
                  <a:cubicBezTo>
                    <a:pt x="4741" y="13917"/>
                    <a:pt x="4728" y="13914"/>
                    <a:pt x="4714" y="13911"/>
                  </a:cubicBezTo>
                  <a:cubicBezTo>
                    <a:pt x="4684" y="13906"/>
                    <a:pt x="4654" y="13904"/>
                    <a:pt x="4625" y="13904"/>
                  </a:cubicBezTo>
                  <a:cubicBezTo>
                    <a:pt x="4590" y="13904"/>
                    <a:pt x="4556" y="13907"/>
                    <a:pt x="4524" y="13911"/>
                  </a:cubicBezTo>
                  <a:lnTo>
                    <a:pt x="4383" y="13928"/>
                  </a:lnTo>
                  <a:cubicBezTo>
                    <a:pt x="4290" y="13936"/>
                    <a:pt x="4199" y="13944"/>
                    <a:pt x="4103" y="13950"/>
                  </a:cubicBezTo>
                  <a:lnTo>
                    <a:pt x="4017" y="13947"/>
                  </a:lnTo>
                  <a:cubicBezTo>
                    <a:pt x="3962" y="13944"/>
                    <a:pt x="3907" y="13933"/>
                    <a:pt x="3852" y="13925"/>
                  </a:cubicBezTo>
                  <a:cubicBezTo>
                    <a:pt x="3822" y="13914"/>
                    <a:pt x="3791" y="13903"/>
                    <a:pt x="3758" y="13892"/>
                  </a:cubicBezTo>
                  <a:cubicBezTo>
                    <a:pt x="3739" y="13884"/>
                    <a:pt x="3723" y="13875"/>
                    <a:pt x="3706" y="13867"/>
                  </a:cubicBezTo>
                  <a:cubicBezTo>
                    <a:pt x="3657" y="13840"/>
                    <a:pt x="3626" y="13823"/>
                    <a:pt x="3593" y="13807"/>
                  </a:cubicBezTo>
                  <a:lnTo>
                    <a:pt x="3538" y="13779"/>
                  </a:lnTo>
                  <a:lnTo>
                    <a:pt x="3538" y="13776"/>
                  </a:lnTo>
                  <a:cubicBezTo>
                    <a:pt x="3511" y="13757"/>
                    <a:pt x="3486" y="13738"/>
                    <a:pt x="3458" y="13718"/>
                  </a:cubicBezTo>
                  <a:cubicBezTo>
                    <a:pt x="3428" y="13685"/>
                    <a:pt x="3414" y="13669"/>
                    <a:pt x="3403" y="13650"/>
                  </a:cubicBezTo>
                  <a:cubicBezTo>
                    <a:pt x="3378" y="13603"/>
                    <a:pt x="3370" y="13578"/>
                    <a:pt x="3362" y="13551"/>
                  </a:cubicBezTo>
                  <a:cubicBezTo>
                    <a:pt x="3351" y="13487"/>
                    <a:pt x="3348" y="13405"/>
                    <a:pt x="3348" y="13322"/>
                  </a:cubicBezTo>
                  <a:lnTo>
                    <a:pt x="3348" y="13270"/>
                  </a:lnTo>
                  <a:lnTo>
                    <a:pt x="3348" y="13206"/>
                  </a:lnTo>
                  <a:cubicBezTo>
                    <a:pt x="3351" y="13149"/>
                    <a:pt x="3359" y="13091"/>
                    <a:pt x="3370" y="13033"/>
                  </a:cubicBezTo>
                  <a:cubicBezTo>
                    <a:pt x="3389" y="12983"/>
                    <a:pt x="3395" y="12964"/>
                    <a:pt x="3406" y="12945"/>
                  </a:cubicBezTo>
                  <a:cubicBezTo>
                    <a:pt x="3461" y="12851"/>
                    <a:pt x="3530" y="12766"/>
                    <a:pt x="3599" y="12680"/>
                  </a:cubicBezTo>
                  <a:cubicBezTo>
                    <a:pt x="3676" y="12590"/>
                    <a:pt x="3747" y="12504"/>
                    <a:pt x="3822" y="12424"/>
                  </a:cubicBezTo>
                  <a:cubicBezTo>
                    <a:pt x="3874" y="12372"/>
                    <a:pt x="3918" y="12328"/>
                    <a:pt x="3970" y="12284"/>
                  </a:cubicBezTo>
                  <a:cubicBezTo>
                    <a:pt x="4014" y="12248"/>
                    <a:pt x="4059" y="12218"/>
                    <a:pt x="4105" y="12188"/>
                  </a:cubicBezTo>
                  <a:lnTo>
                    <a:pt x="4138" y="12171"/>
                  </a:lnTo>
                  <a:cubicBezTo>
                    <a:pt x="4171" y="12155"/>
                    <a:pt x="4202" y="12141"/>
                    <a:pt x="4235" y="12130"/>
                  </a:cubicBezTo>
                  <a:cubicBezTo>
                    <a:pt x="4251" y="12127"/>
                    <a:pt x="4268" y="12122"/>
                    <a:pt x="4284" y="12122"/>
                  </a:cubicBezTo>
                  <a:lnTo>
                    <a:pt x="4320" y="12119"/>
                  </a:lnTo>
                  <a:cubicBezTo>
                    <a:pt x="4342" y="12116"/>
                    <a:pt x="4361" y="12113"/>
                    <a:pt x="4383" y="12111"/>
                  </a:cubicBezTo>
                  <a:cubicBezTo>
                    <a:pt x="4447" y="12100"/>
                    <a:pt x="4507" y="12075"/>
                    <a:pt x="4565" y="12050"/>
                  </a:cubicBezTo>
                  <a:cubicBezTo>
                    <a:pt x="4593" y="12036"/>
                    <a:pt x="4620" y="12020"/>
                    <a:pt x="4648" y="12006"/>
                  </a:cubicBezTo>
                  <a:cubicBezTo>
                    <a:pt x="4673" y="11989"/>
                    <a:pt x="4697" y="11973"/>
                    <a:pt x="4725" y="11956"/>
                  </a:cubicBezTo>
                  <a:cubicBezTo>
                    <a:pt x="4785" y="11915"/>
                    <a:pt x="4843" y="11871"/>
                    <a:pt x="4901" y="11827"/>
                  </a:cubicBezTo>
                  <a:cubicBezTo>
                    <a:pt x="4995" y="11753"/>
                    <a:pt x="5088" y="11676"/>
                    <a:pt x="5179" y="11598"/>
                  </a:cubicBezTo>
                  <a:lnTo>
                    <a:pt x="5240" y="11546"/>
                  </a:lnTo>
                  <a:cubicBezTo>
                    <a:pt x="5292" y="11505"/>
                    <a:pt x="5344" y="11461"/>
                    <a:pt x="5399" y="11417"/>
                  </a:cubicBezTo>
                  <a:cubicBezTo>
                    <a:pt x="5454" y="11375"/>
                    <a:pt x="5512" y="11337"/>
                    <a:pt x="5570" y="11301"/>
                  </a:cubicBezTo>
                  <a:cubicBezTo>
                    <a:pt x="5617" y="11274"/>
                    <a:pt x="5658" y="11254"/>
                    <a:pt x="5702" y="11235"/>
                  </a:cubicBezTo>
                  <a:cubicBezTo>
                    <a:pt x="5741" y="11218"/>
                    <a:pt x="5779" y="11205"/>
                    <a:pt x="5815" y="11194"/>
                  </a:cubicBezTo>
                  <a:lnTo>
                    <a:pt x="5848" y="11180"/>
                  </a:lnTo>
                  <a:lnTo>
                    <a:pt x="5845" y="11177"/>
                  </a:lnTo>
                  <a:cubicBezTo>
                    <a:pt x="5878" y="11174"/>
                    <a:pt x="5911" y="11169"/>
                    <a:pt x="5942" y="11163"/>
                  </a:cubicBezTo>
                  <a:cubicBezTo>
                    <a:pt x="5989" y="11152"/>
                    <a:pt x="6038" y="11144"/>
                    <a:pt x="6085" y="11139"/>
                  </a:cubicBezTo>
                  <a:lnTo>
                    <a:pt x="6179" y="11125"/>
                  </a:lnTo>
                  <a:cubicBezTo>
                    <a:pt x="6231" y="11117"/>
                    <a:pt x="6286" y="11108"/>
                    <a:pt x="6338" y="11097"/>
                  </a:cubicBezTo>
                  <a:cubicBezTo>
                    <a:pt x="6421" y="11084"/>
                    <a:pt x="6503" y="11064"/>
                    <a:pt x="6586" y="11045"/>
                  </a:cubicBezTo>
                  <a:cubicBezTo>
                    <a:pt x="6627" y="11034"/>
                    <a:pt x="6669" y="11020"/>
                    <a:pt x="6710" y="11006"/>
                  </a:cubicBezTo>
                  <a:cubicBezTo>
                    <a:pt x="6748" y="10995"/>
                    <a:pt x="6787" y="10982"/>
                    <a:pt x="6823" y="10965"/>
                  </a:cubicBezTo>
                  <a:cubicBezTo>
                    <a:pt x="6889" y="10932"/>
                    <a:pt x="6966" y="10894"/>
                    <a:pt x="7032" y="10841"/>
                  </a:cubicBezTo>
                  <a:cubicBezTo>
                    <a:pt x="7115" y="10778"/>
                    <a:pt x="7178" y="10717"/>
                    <a:pt x="7233" y="10657"/>
                  </a:cubicBezTo>
                  <a:cubicBezTo>
                    <a:pt x="7302" y="10585"/>
                    <a:pt x="7365" y="10508"/>
                    <a:pt x="7426" y="10434"/>
                  </a:cubicBezTo>
                  <a:lnTo>
                    <a:pt x="7470" y="10379"/>
                  </a:lnTo>
                  <a:lnTo>
                    <a:pt x="7511" y="10326"/>
                  </a:lnTo>
                  <a:cubicBezTo>
                    <a:pt x="7544" y="10288"/>
                    <a:pt x="7577" y="10249"/>
                    <a:pt x="7610" y="10211"/>
                  </a:cubicBezTo>
                  <a:cubicBezTo>
                    <a:pt x="7632" y="10189"/>
                    <a:pt x="7671" y="10150"/>
                    <a:pt x="7709" y="10114"/>
                  </a:cubicBezTo>
                  <a:cubicBezTo>
                    <a:pt x="7748" y="10079"/>
                    <a:pt x="7795" y="10046"/>
                    <a:pt x="7836" y="10013"/>
                  </a:cubicBezTo>
                  <a:cubicBezTo>
                    <a:pt x="7869" y="9988"/>
                    <a:pt x="7899" y="9968"/>
                    <a:pt x="7930" y="9946"/>
                  </a:cubicBezTo>
                  <a:lnTo>
                    <a:pt x="7976" y="9913"/>
                  </a:lnTo>
                  <a:lnTo>
                    <a:pt x="8073" y="9847"/>
                  </a:lnTo>
                  <a:lnTo>
                    <a:pt x="8120" y="9814"/>
                  </a:lnTo>
                  <a:cubicBezTo>
                    <a:pt x="8161" y="9784"/>
                    <a:pt x="8202" y="9754"/>
                    <a:pt x="8241" y="9721"/>
                  </a:cubicBezTo>
                  <a:cubicBezTo>
                    <a:pt x="8293" y="9674"/>
                    <a:pt x="8345" y="9627"/>
                    <a:pt x="8395" y="9580"/>
                  </a:cubicBezTo>
                  <a:cubicBezTo>
                    <a:pt x="8475" y="9503"/>
                    <a:pt x="8538" y="9434"/>
                    <a:pt x="8590" y="9363"/>
                  </a:cubicBezTo>
                  <a:lnTo>
                    <a:pt x="8621" y="9319"/>
                  </a:lnTo>
                  <a:lnTo>
                    <a:pt x="8654" y="9275"/>
                  </a:lnTo>
                  <a:cubicBezTo>
                    <a:pt x="8670" y="9250"/>
                    <a:pt x="8687" y="9225"/>
                    <a:pt x="8701" y="9200"/>
                  </a:cubicBezTo>
                  <a:cubicBezTo>
                    <a:pt x="8838" y="8983"/>
                    <a:pt x="8932" y="8782"/>
                    <a:pt x="8990" y="8584"/>
                  </a:cubicBezTo>
                  <a:cubicBezTo>
                    <a:pt x="8998" y="8556"/>
                    <a:pt x="9003" y="8531"/>
                    <a:pt x="9012" y="8506"/>
                  </a:cubicBezTo>
                  <a:lnTo>
                    <a:pt x="9028" y="8424"/>
                  </a:lnTo>
                  <a:cubicBezTo>
                    <a:pt x="9036" y="8377"/>
                    <a:pt x="9042" y="8330"/>
                    <a:pt x="9047" y="8283"/>
                  </a:cubicBezTo>
                  <a:lnTo>
                    <a:pt x="9050" y="8245"/>
                  </a:lnTo>
                  <a:lnTo>
                    <a:pt x="9061" y="8168"/>
                  </a:lnTo>
                  <a:lnTo>
                    <a:pt x="9070" y="8091"/>
                  </a:lnTo>
                  <a:cubicBezTo>
                    <a:pt x="9081" y="8011"/>
                    <a:pt x="9097" y="7934"/>
                    <a:pt x="9114" y="7857"/>
                  </a:cubicBezTo>
                  <a:cubicBezTo>
                    <a:pt x="9133" y="7793"/>
                    <a:pt x="9149" y="7747"/>
                    <a:pt x="9169" y="7694"/>
                  </a:cubicBezTo>
                  <a:cubicBezTo>
                    <a:pt x="9188" y="7645"/>
                    <a:pt x="9213" y="7598"/>
                    <a:pt x="9237" y="7554"/>
                  </a:cubicBezTo>
                  <a:cubicBezTo>
                    <a:pt x="9254" y="7524"/>
                    <a:pt x="9268" y="7502"/>
                    <a:pt x="9282" y="7482"/>
                  </a:cubicBezTo>
                  <a:cubicBezTo>
                    <a:pt x="9309" y="7438"/>
                    <a:pt x="9339" y="7397"/>
                    <a:pt x="9370" y="7353"/>
                  </a:cubicBezTo>
                  <a:cubicBezTo>
                    <a:pt x="9422" y="7284"/>
                    <a:pt x="9482" y="7218"/>
                    <a:pt x="9543" y="7155"/>
                  </a:cubicBezTo>
                  <a:cubicBezTo>
                    <a:pt x="9648" y="7056"/>
                    <a:pt x="9744" y="6965"/>
                    <a:pt x="9843" y="6879"/>
                  </a:cubicBezTo>
                  <a:lnTo>
                    <a:pt x="9895" y="6838"/>
                  </a:lnTo>
                  <a:cubicBezTo>
                    <a:pt x="9989" y="6758"/>
                    <a:pt x="10088" y="6676"/>
                    <a:pt x="10168" y="6579"/>
                  </a:cubicBezTo>
                  <a:cubicBezTo>
                    <a:pt x="10256" y="6469"/>
                    <a:pt x="10333" y="6345"/>
                    <a:pt x="10402" y="6238"/>
                  </a:cubicBezTo>
                  <a:cubicBezTo>
                    <a:pt x="10490" y="6095"/>
                    <a:pt x="10551" y="5971"/>
                    <a:pt x="10589" y="5850"/>
                  </a:cubicBezTo>
                  <a:cubicBezTo>
                    <a:pt x="10611" y="5786"/>
                    <a:pt x="10625" y="5723"/>
                    <a:pt x="10642" y="5660"/>
                  </a:cubicBezTo>
                  <a:cubicBezTo>
                    <a:pt x="10666" y="5558"/>
                    <a:pt x="10672" y="5453"/>
                    <a:pt x="10664" y="5346"/>
                  </a:cubicBezTo>
                  <a:cubicBezTo>
                    <a:pt x="10658" y="5288"/>
                    <a:pt x="10639" y="5230"/>
                    <a:pt x="10620" y="5183"/>
                  </a:cubicBezTo>
                  <a:cubicBezTo>
                    <a:pt x="10609" y="5159"/>
                    <a:pt x="10595" y="5139"/>
                    <a:pt x="10581" y="5117"/>
                  </a:cubicBezTo>
                  <a:lnTo>
                    <a:pt x="10556" y="5087"/>
                  </a:lnTo>
                  <a:lnTo>
                    <a:pt x="10482" y="5010"/>
                  </a:lnTo>
                  <a:cubicBezTo>
                    <a:pt x="10443" y="4982"/>
                    <a:pt x="10408" y="4955"/>
                    <a:pt x="10364" y="4933"/>
                  </a:cubicBezTo>
                  <a:cubicBezTo>
                    <a:pt x="10319" y="4911"/>
                    <a:pt x="10297" y="4900"/>
                    <a:pt x="10273" y="4889"/>
                  </a:cubicBezTo>
                  <a:cubicBezTo>
                    <a:pt x="10234" y="4872"/>
                    <a:pt x="10198" y="4858"/>
                    <a:pt x="10160" y="4845"/>
                  </a:cubicBezTo>
                  <a:cubicBezTo>
                    <a:pt x="10028" y="4792"/>
                    <a:pt x="9898" y="4743"/>
                    <a:pt x="9769" y="4685"/>
                  </a:cubicBezTo>
                  <a:lnTo>
                    <a:pt x="9664" y="4638"/>
                  </a:lnTo>
                  <a:cubicBezTo>
                    <a:pt x="9584" y="4605"/>
                    <a:pt x="9505" y="4572"/>
                    <a:pt x="9430" y="4534"/>
                  </a:cubicBezTo>
                  <a:cubicBezTo>
                    <a:pt x="9326" y="4470"/>
                    <a:pt x="9235" y="4404"/>
                    <a:pt x="9147" y="4338"/>
                  </a:cubicBezTo>
                  <a:lnTo>
                    <a:pt x="9103" y="4305"/>
                  </a:lnTo>
                  <a:cubicBezTo>
                    <a:pt x="8981" y="4214"/>
                    <a:pt x="8866" y="4118"/>
                    <a:pt x="8761" y="4019"/>
                  </a:cubicBezTo>
                  <a:cubicBezTo>
                    <a:pt x="8717" y="3975"/>
                    <a:pt x="8673" y="3931"/>
                    <a:pt x="8632" y="3886"/>
                  </a:cubicBezTo>
                  <a:cubicBezTo>
                    <a:pt x="8593" y="3848"/>
                    <a:pt x="8563" y="3804"/>
                    <a:pt x="8533" y="3757"/>
                  </a:cubicBezTo>
                  <a:cubicBezTo>
                    <a:pt x="8497" y="3697"/>
                    <a:pt x="8464" y="3639"/>
                    <a:pt x="8433" y="3578"/>
                  </a:cubicBezTo>
                  <a:lnTo>
                    <a:pt x="8400" y="3518"/>
                  </a:lnTo>
                  <a:cubicBezTo>
                    <a:pt x="8378" y="3473"/>
                    <a:pt x="8351" y="3432"/>
                    <a:pt x="8323" y="3391"/>
                  </a:cubicBezTo>
                  <a:cubicBezTo>
                    <a:pt x="8299" y="3350"/>
                    <a:pt x="8268" y="3314"/>
                    <a:pt x="8238" y="3275"/>
                  </a:cubicBezTo>
                  <a:cubicBezTo>
                    <a:pt x="8224" y="3259"/>
                    <a:pt x="8208" y="3242"/>
                    <a:pt x="8191" y="3228"/>
                  </a:cubicBezTo>
                  <a:lnTo>
                    <a:pt x="8155" y="3193"/>
                  </a:lnTo>
                  <a:cubicBezTo>
                    <a:pt x="8144" y="3182"/>
                    <a:pt x="8133" y="3171"/>
                    <a:pt x="8120" y="3162"/>
                  </a:cubicBezTo>
                  <a:cubicBezTo>
                    <a:pt x="8078" y="3129"/>
                    <a:pt x="8037" y="3096"/>
                    <a:pt x="7993" y="3066"/>
                  </a:cubicBezTo>
                  <a:cubicBezTo>
                    <a:pt x="7938" y="3025"/>
                    <a:pt x="7877" y="2992"/>
                    <a:pt x="7817" y="2959"/>
                  </a:cubicBezTo>
                  <a:lnTo>
                    <a:pt x="7756" y="2926"/>
                  </a:lnTo>
                  <a:cubicBezTo>
                    <a:pt x="7720" y="2904"/>
                    <a:pt x="7687" y="2882"/>
                    <a:pt x="7654" y="2854"/>
                  </a:cubicBezTo>
                  <a:cubicBezTo>
                    <a:pt x="7624" y="2824"/>
                    <a:pt x="7610" y="2804"/>
                    <a:pt x="7596" y="2785"/>
                  </a:cubicBezTo>
                  <a:cubicBezTo>
                    <a:pt x="7555" y="2714"/>
                    <a:pt x="7525" y="2636"/>
                    <a:pt x="7495" y="2562"/>
                  </a:cubicBezTo>
                  <a:cubicBezTo>
                    <a:pt x="7464" y="2480"/>
                    <a:pt x="7437" y="2391"/>
                    <a:pt x="7412" y="2303"/>
                  </a:cubicBezTo>
                  <a:cubicBezTo>
                    <a:pt x="7393" y="2235"/>
                    <a:pt x="7376" y="2174"/>
                    <a:pt x="7365" y="2113"/>
                  </a:cubicBezTo>
                  <a:cubicBezTo>
                    <a:pt x="7351" y="2047"/>
                    <a:pt x="7346" y="1978"/>
                    <a:pt x="7338" y="1910"/>
                  </a:cubicBezTo>
                  <a:cubicBezTo>
                    <a:pt x="7335" y="1866"/>
                    <a:pt x="7332" y="1819"/>
                    <a:pt x="7329" y="1772"/>
                  </a:cubicBezTo>
                  <a:cubicBezTo>
                    <a:pt x="7327" y="1720"/>
                    <a:pt x="7321" y="1665"/>
                    <a:pt x="7316" y="1610"/>
                  </a:cubicBezTo>
                  <a:cubicBezTo>
                    <a:pt x="7310" y="1535"/>
                    <a:pt x="7294" y="1458"/>
                    <a:pt x="7277" y="1384"/>
                  </a:cubicBezTo>
                  <a:cubicBezTo>
                    <a:pt x="7272" y="1351"/>
                    <a:pt x="7266" y="1318"/>
                    <a:pt x="7261" y="1282"/>
                  </a:cubicBezTo>
                  <a:cubicBezTo>
                    <a:pt x="7255" y="1249"/>
                    <a:pt x="7250" y="1213"/>
                    <a:pt x="7241" y="1180"/>
                  </a:cubicBezTo>
                  <a:cubicBezTo>
                    <a:pt x="7214" y="1045"/>
                    <a:pt x="7148" y="913"/>
                    <a:pt x="7054" y="797"/>
                  </a:cubicBezTo>
                  <a:cubicBezTo>
                    <a:pt x="6999" y="731"/>
                    <a:pt x="6936" y="671"/>
                    <a:pt x="6872" y="616"/>
                  </a:cubicBezTo>
                  <a:cubicBezTo>
                    <a:pt x="6812" y="561"/>
                    <a:pt x="6748" y="505"/>
                    <a:pt x="6680" y="459"/>
                  </a:cubicBezTo>
                  <a:cubicBezTo>
                    <a:pt x="6614" y="412"/>
                    <a:pt x="6547" y="368"/>
                    <a:pt x="6476" y="332"/>
                  </a:cubicBezTo>
                  <a:cubicBezTo>
                    <a:pt x="6399" y="293"/>
                    <a:pt x="6322" y="263"/>
                    <a:pt x="6242" y="238"/>
                  </a:cubicBezTo>
                  <a:cubicBezTo>
                    <a:pt x="6159" y="211"/>
                    <a:pt x="6074" y="189"/>
                    <a:pt x="5989" y="172"/>
                  </a:cubicBezTo>
                  <a:lnTo>
                    <a:pt x="5989" y="175"/>
                  </a:lnTo>
                  <a:cubicBezTo>
                    <a:pt x="5923" y="161"/>
                    <a:pt x="5856" y="150"/>
                    <a:pt x="5790" y="142"/>
                  </a:cubicBezTo>
                  <a:cubicBezTo>
                    <a:pt x="5677" y="123"/>
                    <a:pt x="5565" y="114"/>
                    <a:pt x="5449" y="112"/>
                  </a:cubicBezTo>
                  <a:cubicBezTo>
                    <a:pt x="5433" y="111"/>
                    <a:pt x="5417" y="111"/>
                    <a:pt x="5401" y="111"/>
                  </a:cubicBezTo>
                  <a:cubicBezTo>
                    <a:pt x="5334" y="111"/>
                    <a:pt x="5265" y="115"/>
                    <a:pt x="5198" y="117"/>
                  </a:cubicBezTo>
                  <a:lnTo>
                    <a:pt x="5083" y="123"/>
                  </a:lnTo>
                  <a:cubicBezTo>
                    <a:pt x="5053" y="124"/>
                    <a:pt x="5026" y="125"/>
                    <a:pt x="5000" y="125"/>
                  </a:cubicBezTo>
                  <a:cubicBezTo>
                    <a:pt x="4963" y="125"/>
                    <a:pt x="4929" y="123"/>
                    <a:pt x="4896" y="120"/>
                  </a:cubicBezTo>
                  <a:cubicBezTo>
                    <a:pt x="4860" y="114"/>
                    <a:pt x="4824" y="109"/>
                    <a:pt x="4791" y="103"/>
                  </a:cubicBezTo>
                  <a:cubicBezTo>
                    <a:pt x="4766" y="98"/>
                    <a:pt x="4744" y="92"/>
                    <a:pt x="4722" y="87"/>
                  </a:cubicBezTo>
                  <a:cubicBezTo>
                    <a:pt x="4650" y="68"/>
                    <a:pt x="4582" y="51"/>
                    <a:pt x="4510" y="35"/>
                  </a:cubicBezTo>
                  <a:cubicBezTo>
                    <a:pt x="4507" y="35"/>
                    <a:pt x="4505" y="35"/>
                    <a:pt x="4502" y="32"/>
                  </a:cubicBezTo>
                  <a:cubicBezTo>
                    <a:pt x="4419" y="15"/>
                    <a:pt x="4361" y="7"/>
                    <a:pt x="4304" y="2"/>
                  </a:cubicBezTo>
                  <a:cubicBezTo>
                    <a:pt x="4300" y="1"/>
                    <a:pt x="4297" y="1"/>
                    <a:pt x="42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40"/>
            <p:cNvSpPr/>
            <p:nvPr/>
          </p:nvSpPr>
          <p:spPr>
            <a:xfrm>
              <a:off x="5385130" y="3434132"/>
              <a:ext cx="820992" cy="478548"/>
            </a:xfrm>
            <a:custGeom>
              <a:avLst/>
              <a:gdLst/>
              <a:ahLst/>
              <a:cxnLst/>
              <a:rect l="l" t="t" r="r" b="b"/>
              <a:pathLst>
                <a:path w="12589" h="7338" extrusionOk="0">
                  <a:moveTo>
                    <a:pt x="3054" y="0"/>
                  </a:moveTo>
                  <a:cubicBezTo>
                    <a:pt x="2958" y="14"/>
                    <a:pt x="2884" y="28"/>
                    <a:pt x="2815" y="44"/>
                  </a:cubicBezTo>
                  <a:cubicBezTo>
                    <a:pt x="2729" y="66"/>
                    <a:pt x="2644" y="91"/>
                    <a:pt x="2559" y="119"/>
                  </a:cubicBezTo>
                  <a:cubicBezTo>
                    <a:pt x="2394" y="168"/>
                    <a:pt x="2228" y="223"/>
                    <a:pt x="2066" y="289"/>
                  </a:cubicBezTo>
                  <a:cubicBezTo>
                    <a:pt x="1912" y="350"/>
                    <a:pt x="1760" y="427"/>
                    <a:pt x="1614" y="518"/>
                  </a:cubicBezTo>
                  <a:cubicBezTo>
                    <a:pt x="1546" y="562"/>
                    <a:pt x="1482" y="620"/>
                    <a:pt x="1419" y="689"/>
                  </a:cubicBezTo>
                  <a:lnTo>
                    <a:pt x="1378" y="738"/>
                  </a:lnTo>
                  <a:lnTo>
                    <a:pt x="1334" y="785"/>
                  </a:lnTo>
                  <a:lnTo>
                    <a:pt x="1281" y="835"/>
                  </a:lnTo>
                  <a:lnTo>
                    <a:pt x="1245" y="870"/>
                  </a:lnTo>
                  <a:cubicBezTo>
                    <a:pt x="1182" y="920"/>
                    <a:pt x="1119" y="967"/>
                    <a:pt x="1055" y="1014"/>
                  </a:cubicBezTo>
                  <a:lnTo>
                    <a:pt x="1025" y="1036"/>
                  </a:lnTo>
                  <a:cubicBezTo>
                    <a:pt x="970" y="1071"/>
                    <a:pt x="918" y="1107"/>
                    <a:pt x="868" y="1148"/>
                  </a:cubicBezTo>
                  <a:cubicBezTo>
                    <a:pt x="808" y="1193"/>
                    <a:pt x="750" y="1248"/>
                    <a:pt x="695" y="1303"/>
                  </a:cubicBezTo>
                  <a:cubicBezTo>
                    <a:pt x="637" y="1360"/>
                    <a:pt x="576" y="1424"/>
                    <a:pt x="519" y="1484"/>
                  </a:cubicBezTo>
                  <a:cubicBezTo>
                    <a:pt x="466" y="1542"/>
                    <a:pt x="419" y="1600"/>
                    <a:pt x="373" y="1661"/>
                  </a:cubicBezTo>
                  <a:cubicBezTo>
                    <a:pt x="323" y="1729"/>
                    <a:pt x="279" y="1801"/>
                    <a:pt x="240" y="1873"/>
                  </a:cubicBezTo>
                  <a:cubicBezTo>
                    <a:pt x="169" y="2002"/>
                    <a:pt x="108" y="2145"/>
                    <a:pt x="59" y="2313"/>
                  </a:cubicBezTo>
                  <a:cubicBezTo>
                    <a:pt x="37" y="2385"/>
                    <a:pt x="23" y="2462"/>
                    <a:pt x="15" y="2536"/>
                  </a:cubicBezTo>
                  <a:cubicBezTo>
                    <a:pt x="9" y="2569"/>
                    <a:pt x="6" y="2605"/>
                    <a:pt x="6" y="2638"/>
                  </a:cubicBezTo>
                  <a:cubicBezTo>
                    <a:pt x="4" y="2682"/>
                    <a:pt x="1" y="2729"/>
                    <a:pt x="6" y="2773"/>
                  </a:cubicBezTo>
                  <a:cubicBezTo>
                    <a:pt x="9" y="2814"/>
                    <a:pt x="15" y="2853"/>
                    <a:pt x="23" y="2889"/>
                  </a:cubicBezTo>
                  <a:cubicBezTo>
                    <a:pt x="31" y="2927"/>
                    <a:pt x="39" y="2963"/>
                    <a:pt x="50" y="3001"/>
                  </a:cubicBezTo>
                  <a:cubicBezTo>
                    <a:pt x="61" y="3040"/>
                    <a:pt x="72" y="3081"/>
                    <a:pt x="86" y="3120"/>
                  </a:cubicBezTo>
                  <a:lnTo>
                    <a:pt x="106" y="3180"/>
                  </a:lnTo>
                  <a:cubicBezTo>
                    <a:pt x="125" y="3230"/>
                    <a:pt x="152" y="3274"/>
                    <a:pt x="180" y="3321"/>
                  </a:cubicBezTo>
                  <a:cubicBezTo>
                    <a:pt x="191" y="3346"/>
                    <a:pt x="210" y="3368"/>
                    <a:pt x="232" y="3392"/>
                  </a:cubicBezTo>
                  <a:lnTo>
                    <a:pt x="273" y="3436"/>
                  </a:lnTo>
                  <a:cubicBezTo>
                    <a:pt x="293" y="3453"/>
                    <a:pt x="312" y="3470"/>
                    <a:pt x="334" y="3483"/>
                  </a:cubicBezTo>
                  <a:cubicBezTo>
                    <a:pt x="378" y="3516"/>
                    <a:pt x="425" y="3541"/>
                    <a:pt x="474" y="3566"/>
                  </a:cubicBezTo>
                  <a:cubicBezTo>
                    <a:pt x="571" y="3615"/>
                    <a:pt x="656" y="3646"/>
                    <a:pt x="742" y="3676"/>
                  </a:cubicBezTo>
                  <a:cubicBezTo>
                    <a:pt x="808" y="3698"/>
                    <a:pt x="871" y="3717"/>
                    <a:pt x="937" y="3734"/>
                  </a:cubicBezTo>
                  <a:lnTo>
                    <a:pt x="978" y="3745"/>
                  </a:lnTo>
                  <a:cubicBezTo>
                    <a:pt x="1039" y="3761"/>
                    <a:pt x="1102" y="3778"/>
                    <a:pt x="1166" y="3792"/>
                  </a:cubicBezTo>
                  <a:lnTo>
                    <a:pt x="1204" y="3797"/>
                  </a:lnTo>
                  <a:cubicBezTo>
                    <a:pt x="1347" y="3825"/>
                    <a:pt x="1488" y="3849"/>
                    <a:pt x="1631" y="3871"/>
                  </a:cubicBezTo>
                  <a:cubicBezTo>
                    <a:pt x="1771" y="3891"/>
                    <a:pt x="1917" y="3905"/>
                    <a:pt x="2074" y="3910"/>
                  </a:cubicBezTo>
                  <a:cubicBezTo>
                    <a:pt x="2126" y="3911"/>
                    <a:pt x="2179" y="3912"/>
                    <a:pt x="2233" y="3912"/>
                  </a:cubicBezTo>
                  <a:cubicBezTo>
                    <a:pt x="2286" y="3912"/>
                    <a:pt x="2340" y="3911"/>
                    <a:pt x="2394" y="3910"/>
                  </a:cubicBezTo>
                  <a:lnTo>
                    <a:pt x="2490" y="3910"/>
                  </a:lnTo>
                  <a:cubicBezTo>
                    <a:pt x="2573" y="3908"/>
                    <a:pt x="2655" y="3907"/>
                    <a:pt x="2738" y="3907"/>
                  </a:cubicBezTo>
                  <a:cubicBezTo>
                    <a:pt x="2799" y="3907"/>
                    <a:pt x="2860" y="3908"/>
                    <a:pt x="2922" y="3910"/>
                  </a:cubicBezTo>
                  <a:cubicBezTo>
                    <a:pt x="3002" y="3916"/>
                    <a:pt x="3104" y="3924"/>
                    <a:pt x="3206" y="3938"/>
                  </a:cubicBezTo>
                  <a:cubicBezTo>
                    <a:pt x="3264" y="3946"/>
                    <a:pt x="3324" y="3954"/>
                    <a:pt x="3382" y="3962"/>
                  </a:cubicBezTo>
                  <a:lnTo>
                    <a:pt x="3431" y="3973"/>
                  </a:lnTo>
                  <a:cubicBezTo>
                    <a:pt x="3487" y="3984"/>
                    <a:pt x="3542" y="3998"/>
                    <a:pt x="3591" y="4015"/>
                  </a:cubicBezTo>
                  <a:cubicBezTo>
                    <a:pt x="3610" y="4017"/>
                    <a:pt x="3630" y="4026"/>
                    <a:pt x="3652" y="4037"/>
                  </a:cubicBezTo>
                  <a:cubicBezTo>
                    <a:pt x="3693" y="4053"/>
                    <a:pt x="3729" y="4078"/>
                    <a:pt x="3767" y="4103"/>
                  </a:cubicBezTo>
                  <a:cubicBezTo>
                    <a:pt x="3770" y="4106"/>
                    <a:pt x="3792" y="4122"/>
                    <a:pt x="3814" y="4147"/>
                  </a:cubicBezTo>
                  <a:lnTo>
                    <a:pt x="3817" y="4150"/>
                  </a:lnTo>
                  <a:lnTo>
                    <a:pt x="3820" y="4152"/>
                  </a:lnTo>
                  <a:lnTo>
                    <a:pt x="3861" y="4216"/>
                  </a:lnTo>
                  <a:cubicBezTo>
                    <a:pt x="3861" y="4216"/>
                    <a:pt x="3875" y="4235"/>
                    <a:pt x="3878" y="4238"/>
                  </a:cubicBezTo>
                  <a:cubicBezTo>
                    <a:pt x="3880" y="4238"/>
                    <a:pt x="3891" y="4251"/>
                    <a:pt x="3891" y="4251"/>
                  </a:cubicBezTo>
                  <a:cubicBezTo>
                    <a:pt x="3911" y="4307"/>
                    <a:pt x="3927" y="4345"/>
                    <a:pt x="3944" y="4386"/>
                  </a:cubicBezTo>
                  <a:cubicBezTo>
                    <a:pt x="3960" y="4425"/>
                    <a:pt x="3968" y="4463"/>
                    <a:pt x="3977" y="4505"/>
                  </a:cubicBezTo>
                  <a:cubicBezTo>
                    <a:pt x="3985" y="4549"/>
                    <a:pt x="3988" y="4590"/>
                    <a:pt x="3990" y="4634"/>
                  </a:cubicBezTo>
                  <a:cubicBezTo>
                    <a:pt x="3990" y="4653"/>
                    <a:pt x="3993" y="4675"/>
                    <a:pt x="3993" y="4695"/>
                  </a:cubicBezTo>
                  <a:cubicBezTo>
                    <a:pt x="3996" y="4747"/>
                    <a:pt x="4004" y="4786"/>
                    <a:pt x="4015" y="4830"/>
                  </a:cubicBezTo>
                  <a:lnTo>
                    <a:pt x="4051" y="4896"/>
                  </a:lnTo>
                  <a:cubicBezTo>
                    <a:pt x="4059" y="4915"/>
                    <a:pt x="4073" y="4934"/>
                    <a:pt x="4092" y="4951"/>
                  </a:cubicBezTo>
                  <a:cubicBezTo>
                    <a:pt x="4112" y="4970"/>
                    <a:pt x="4131" y="4987"/>
                    <a:pt x="4156" y="5003"/>
                  </a:cubicBezTo>
                  <a:cubicBezTo>
                    <a:pt x="4175" y="5014"/>
                    <a:pt x="4197" y="5025"/>
                    <a:pt x="4219" y="5036"/>
                  </a:cubicBezTo>
                  <a:cubicBezTo>
                    <a:pt x="4260" y="5053"/>
                    <a:pt x="4307" y="5064"/>
                    <a:pt x="4354" y="5072"/>
                  </a:cubicBezTo>
                  <a:cubicBezTo>
                    <a:pt x="4409" y="5083"/>
                    <a:pt x="4467" y="5086"/>
                    <a:pt x="4522" y="5091"/>
                  </a:cubicBezTo>
                  <a:cubicBezTo>
                    <a:pt x="4626" y="5094"/>
                    <a:pt x="4731" y="5097"/>
                    <a:pt x="4836" y="5099"/>
                  </a:cubicBezTo>
                  <a:cubicBezTo>
                    <a:pt x="4943" y="5102"/>
                    <a:pt x="5050" y="5102"/>
                    <a:pt x="5158" y="5108"/>
                  </a:cubicBezTo>
                  <a:cubicBezTo>
                    <a:pt x="5172" y="5110"/>
                    <a:pt x="5185" y="5110"/>
                    <a:pt x="5202" y="5113"/>
                  </a:cubicBezTo>
                  <a:cubicBezTo>
                    <a:pt x="5229" y="5116"/>
                    <a:pt x="5257" y="5121"/>
                    <a:pt x="5284" y="5127"/>
                  </a:cubicBezTo>
                  <a:cubicBezTo>
                    <a:pt x="5284" y="5127"/>
                    <a:pt x="5295" y="5130"/>
                    <a:pt x="5301" y="5132"/>
                  </a:cubicBezTo>
                  <a:lnTo>
                    <a:pt x="5323" y="5132"/>
                  </a:lnTo>
                  <a:lnTo>
                    <a:pt x="5367" y="5152"/>
                  </a:lnTo>
                  <a:lnTo>
                    <a:pt x="5364" y="5155"/>
                  </a:lnTo>
                  <a:lnTo>
                    <a:pt x="5392" y="5182"/>
                  </a:lnTo>
                  <a:lnTo>
                    <a:pt x="5389" y="5182"/>
                  </a:lnTo>
                  <a:lnTo>
                    <a:pt x="5397" y="5221"/>
                  </a:lnTo>
                  <a:cubicBezTo>
                    <a:pt x="5392" y="5251"/>
                    <a:pt x="5389" y="5267"/>
                    <a:pt x="5386" y="5284"/>
                  </a:cubicBezTo>
                  <a:cubicBezTo>
                    <a:pt x="5381" y="5292"/>
                    <a:pt x="5375" y="5306"/>
                    <a:pt x="5373" y="5320"/>
                  </a:cubicBezTo>
                  <a:cubicBezTo>
                    <a:pt x="5364" y="5339"/>
                    <a:pt x="5353" y="5358"/>
                    <a:pt x="5342" y="5380"/>
                  </a:cubicBezTo>
                  <a:lnTo>
                    <a:pt x="5326" y="5411"/>
                  </a:lnTo>
                  <a:lnTo>
                    <a:pt x="5309" y="5438"/>
                  </a:lnTo>
                  <a:lnTo>
                    <a:pt x="5282" y="5485"/>
                  </a:lnTo>
                  <a:lnTo>
                    <a:pt x="5254" y="5529"/>
                  </a:lnTo>
                  <a:lnTo>
                    <a:pt x="5227" y="5576"/>
                  </a:lnTo>
                  <a:cubicBezTo>
                    <a:pt x="5196" y="5628"/>
                    <a:pt x="5169" y="5678"/>
                    <a:pt x="5141" y="5730"/>
                  </a:cubicBezTo>
                  <a:cubicBezTo>
                    <a:pt x="5122" y="5769"/>
                    <a:pt x="5105" y="5804"/>
                    <a:pt x="5089" y="5843"/>
                  </a:cubicBezTo>
                  <a:cubicBezTo>
                    <a:pt x="5061" y="5909"/>
                    <a:pt x="5042" y="5983"/>
                    <a:pt x="5028" y="6074"/>
                  </a:cubicBezTo>
                  <a:cubicBezTo>
                    <a:pt x="5023" y="6110"/>
                    <a:pt x="5020" y="6148"/>
                    <a:pt x="5020" y="6187"/>
                  </a:cubicBezTo>
                  <a:cubicBezTo>
                    <a:pt x="5020" y="6223"/>
                    <a:pt x="5020" y="6256"/>
                    <a:pt x="5023" y="6294"/>
                  </a:cubicBezTo>
                  <a:cubicBezTo>
                    <a:pt x="5026" y="6333"/>
                    <a:pt x="5037" y="6374"/>
                    <a:pt x="5048" y="6410"/>
                  </a:cubicBezTo>
                  <a:cubicBezTo>
                    <a:pt x="5072" y="6495"/>
                    <a:pt x="5122" y="6548"/>
                    <a:pt x="5166" y="6589"/>
                  </a:cubicBezTo>
                  <a:cubicBezTo>
                    <a:pt x="5194" y="6614"/>
                    <a:pt x="5224" y="6633"/>
                    <a:pt x="5254" y="6652"/>
                  </a:cubicBezTo>
                  <a:cubicBezTo>
                    <a:pt x="5295" y="6680"/>
                    <a:pt x="5340" y="6702"/>
                    <a:pt x="5384" y="6724"/>
                  </a:cubicBezTo>
                  <a:cubicBezTo>
                    <a:pt x="5447" y="6757"/>
                    <a:pt x="5513" y="6784"/>
                    <a:pt x="5579" y="6812"/>
                  </a:cubicBezTo>
                  <a:cubicBezTo>
                    <a:pt x="5755" y="6881"/>
                    <a:pt x="5920" y="6941"/>
                    <a:pt x="6086" y="6994"/>
                  </a:cubicBezTo>
                  <a:cubicBezTo>
                    <a:pt x="6177" y="7021"/>
                    <a:pt x="6270" y="7046"/>
                    <a:pt x="6366" y="7065"/>
                  </a:cubicBezTo>
                  <a:cubicBezTo>
                    <a:pt x="6617" y="7115"/>
                    <a:pt x="6870" y="7134"/>
                    <a:pt x="7063" y="7142"/>
                  </a:cubicBezTo>
                  <a:cubicBezTo>
                    <a:pt x="7102" y="7145"/>
                    <a:pt x="7135" y="7145"/>
                    <a:pt x="7170" y="7145"/>
                  </a:cubicBezTo>
                  <a:cubicBezTo>
                    <a:pt x="7223" y="7145"/>
                    <a:pt x="7261" y="7142"/>
                    <a:pt x="7297" y="7140"/>
                  </a:cubicBezTo>
                  <a:cubicBezTo>
                    <a:pt x="7311" y="7137"/>
                    <a:pt x="7325" y="7137"/>
                    <a:pt x="7338" y="7134"/>
                  </a:cubicBezTo>
                  <a:lnTo>
                    <a:pt x="7402" y="7120"/>
                  </a:lnTo>
                  <a:cubicBezTo>
                    <a:pt x="7432" y="7112"/>
                    <a:pt x="7460" y="7101"/>
                    <a:pt x="7487" y="7087"/>
                  </a:cubicBezTo>
                  <a:lnTo>
                    <a:pt x="7542" y="7057"/>
                  </a:lnTo>
                  <a:cubicBezTo>
                    <a:pt x="7559" y="7046"/>
                    <a:pt x="7575" y="7032"/>
                    <a:pt x="7586" y="7019"/>
                  </a:cubicBezTo>
                  <a:cubicBezTo>
                    <a:pt x="7616" y="6994"/>
                    <a:pt x="7641" y="6966"/>
                    <a:pt x="7666" y="6936"/>
                  </a:cubicBezTo>
                  <a:cubicBezTo>
                    <a:pt x="7677" y="6925"/>
                    <a:pt x="7688" y="6911"/>
                    <a:pt x="7696" y="6897"/>
                  </a:cubicBezTo>
                  <a:lnTo>
                    <a:pt x="7776" y="6798"/>
                  </a:lnTo>
                  <a:lnTo>
                    <a:pt x="7848" y="6707"/>
                  </a:lnTo>
                  <a:cubicBezTo>
                    <a:pt x="7873" y="6677"/>
                    <a:pt x="7900" y="6647"/>
                    <a:pt x="7928" y="6617"/>
                  </a:cubicBezTo>
                  <a:cubicBezTo>
                    <a:pt x="7958" y="6581"/>
                    <a:pt x="7991" y="6548"/>
                    <a:pt x="8024" y="6517"/>
                  </a:cubicBezTo>
                  <a:cubicBezTo>
                    <a:pt x="8076" y="6471"/>
                    <a:pt x="8109" y="6449"/>
                    <a:pt x="8145" y="6429"/>
                  </a:cubicBezTo>
                  <a:cubicBezTo>
                    <a:pt x="8164" y="6418"/>
                    <a:pt x="8184" y="6410"/>
                    <a:pt x="8208" y="6405"/>
                  </a:cubicBezTo>
                  <a:cubicBezTo>
                    <a:pt x="8250" y="6399"/>
                    <a:pt x="8269" y="6396"/>
                    <a:pt x="8288" y="6396"/>
                  </a:cubicBezTo>
                  <a:cubicBezTo>
                    <a:pt x="8321" y="6399"/>
                    <a:pt x="8352" y="6402"/>
                    <a:pt x="8385" y="6407"/>
                  </a:cubicBezTo>
                  <a:cubicBezTo>
                    <a:pt x="8387" y="6407"/>
                    <a:pt x="8390" y="6407"/>
                    <a:pt x="8393" y="6410"/>
                  </a:cubicBezTo>
                  <a:cubicBezTo>
                    <a:pt x="8434" y="6418"/>
                    <a:pt x="8462" y="6427"/>
                    <a:pt x="8487" y="6435"/>
                  </a:cubicBezTo>
                  <a:cubicBezTo>
                    <a:pt x="8564" y="6462"/>
                    <a:pt x="8641" y="6501"/>
                    <a:pt x="8726" y="6556"/>
                  </a:cubicBezTo>
                  <a:cubicBezTo>
                    <a:pt x="8767" y="6583"/>
                    <a:pt x="8811" y="6617"/>
                    <a:pt x="8853" y="6652"/>
                  </a:cubicBezTo>
                  <a:cubicBezTo>
                    <a:pt x="8891" y="6685"/>
                    <a:pt x="8924" y="6721"/>
                    <a:pt x="8957" y="6754"/>
                  </a:cubicBezTo>
                  <a:lnTo>
                    <a:pt x="9026" y="6829"/>
                  </a:lnTo>
                  <a:lnTo>
                    <a:pt x="9078" y="6884"/>
                  </a:lnTo>
                  <a:cubicBezTo>
                    <a:pt x="9114" y="6919"/>
                    <a:pt x="9153" y="6952"/>
                    <a:pt x="9191" y="6988"/>
                  </a:cubicBezTo>
                  <a:cubicBezTo>
                    <a:pt x="9222" y="7016"/>
                    <a:pt x="9257" y="7038"/>
                    <a:pt x="9290" y="7063"/>
                  </a:cubicBezTo>
                  <a:cubicBezTo>
                    <a:pt x="9332" y="7093"/>
                    <a:pt x="9373" y="7120"/>
                    <a:pt x="9420" y="7145"/>
                  </a:cubicBezTo>
                  <a:cubicBezTo>
                    <a:pt x="9513" y="7195"/>
                    <a:pt x="9610" y="7236"/>
                    <a:pt x="9706" y="7264"/>
                  </a:cubicBezTo>
                  <a:cubicBezTo>
                    <a:pt x="9767" y="7283"/>
                    <a:pt x="9827" y="7302"/>
                    <a:pt x="9891" y="7313"/>
                  </a:cubicBezTo>
                  <a:cubicBezTo>
                    <a:pt x="9926" y="7321"/>
                    <a:pt x="9960" y="7327"/>
                    <a:pt x="9995" y="7330"/>
                  </a:cubicBezTo>
                  <a:cubicBezTo>
                    <a:pt x="10034" y="7332"/>
                    <a:pt x="10075" y="7335"/>
                    <a:pt x="10116" y="7338"/>
                  </a:cubicBezTo>
                  <a:cubicBezTo>
                    <a:pt x="10158" y="7338"/>
                    <a:pt x="10199" y="7330"/>
                    <a:pt x="10240" y="7324"/>
                  </a:cubicBezTo>
                  <a:cubicBezTo>
                    <a:pt x="10337" y="7305"/>
                    <a:pt x="10419" y="7275"/>
                    <a:pt x="10494" y="7236"/>
                  </a:cubicBezTo>
                  <a:cubicBezTo>
                    <a:pt x="10532" y="7217"/>
                    <a:pt x="10568" y="7197"/>
                    <a:pt x="10598" y="7173"/>
                  </a:cubicBezTo>
                  <a:cubicBezTo>
                    <a:pt x="10620" y="7153"/>
                    <a:pt x="10642" y="7134"/>
                    <a:pt x="10664" y="7115"/>
                  </a:cubicBezTo>
                  <a:cubicBezTo>
                    <a:pt x="10689" y="7093"/>
                    <a:pt x="10714" y="7065"/>
                    <a:pt x="10739" y="7030"/>
                  </a:cubicBezTo>
                  <a:lnTo>
                    <a:pt x="10763" y="6994"/>
                  </a:lnTo>
                  <a:lnTo>
                    <a:pt x="10786" y="6961"/>
                  </a:lnTo>
                  <a:cubicBezTo>
                    <a:pt x="10799" y="6939"/>
                    <a:pt x="10810" y="6911"/>
                    <a:pt x="10821" y="6886"/>
                  </a:cubicBezTo>
                  <a:cubicBezTo>
                    <a:pt x="10841" y="6840"/>
                    <a:pt x="10849" y="6818"/>
                    <a:pt x="10857" y="6795"/>
                  </a:cubicBezTo>
                  <a:cubicBezTo>
                    <a:pt x="10882" y="6732"/>
                    <a:pt x="10901" y="6669"/>
                    <a:pt x="10920" y="6606"/>
                  </a:cubicBezTo>
                  <a:lnTo>
                    <a:pt x="10951" y="6515"/>
                  </a:lnTo>
                  <a:cubicBezTo>
                    <a:pt x="10962" y="6476"/>
                    <a:pt x="10967" y="6460"/>
                    <a:pt x="10975" y="6446"/>
                  </a:cubicBezTo>
                  <a:cubicBezTo>
                    <a:pt x="10989" y="6402"/>
                    <a:pt x="11009" y="6363"/>
                    <a:pt x="11031" y="6325"/>
                  </a:cubicBezTo>
                  <a:cubicBezTo>
                    <a:pt x="11042" y="6305"/>
                    <a:pt x="11058" y="6289"/>
                    <a:pt x="11072" y="6275"/>
                  </a:cubicBezTo>
                  <a:cubicBezTo>
                    <a:pt x="11094" y="6256"/>
                    <a:pt x="11116" y="6242"/>
                    <a:pt x="11141" y="6228"/>
                  </a:cubicBezTo>
                  <a:cubicBezTo>
                    <a:pt x="11146" y="6223"/>
                    <a:pt x="11171" y="6212"/>
                    <a:pt x="11199" y="6204"/>
                  </a:cubicBezTo>
                  <a:cubicBezTo>
                    <a:pt x="11223" y="6193"/>
                    <a:pt x="11245" y="6187"/>
                    <a:pt x="11270" y="6182"/>
                  </a:cubicBezTo>
                  <a:cubicBezTo>
                    <a:pt x="11304" y="6177"/>
                    <a:pt x="11331" y="6175"/>
                    <a:pt x="11357" y="6175"/>
                  </a:cubicBezTo>
                  <a:cubicBezTo>
                    <a:pt x="11367" y="6175"/>
                    <a:pt x="11376" y="6175"/>
                    <a:pt x="11386" y="6176"/>
                  </a:cubicBezTo>
                  <a:lnTo>
                    <a:pt x="11424" y="6173"/>
                  </a:lnTo>
                  <a:lnTo>
                    <a:pt x="11424" y="6176"/>
                  </a:lnTo>
                  <a:cubicBezTo>
                    <a:pt x="11490" y="6184"/>
                    <a:pt x="11534" y="6190"/>
                    <a:pt x="11576" y="6198"/>
                  </a:cubicBezTo>
                  <a:lnTo>
                    <a:pt x="11581" y="6198"/>
                  </a:lnTo>
                  <a:cubicBezTo>
                    <a:pt x="11647" y="6212"/>
                    <a:pt x="11697" y="6226"/>
                    <a:pt x="11746" y="6242"/>
                  </a:cubicBezTo>
                  <a:cubicBezTo>
                    <a:pt x="11788" y="6253"/>
                    <a:pt x="11832" y="6264"/>
                    <a:pt x="11873" y="6272"/>
                  </a:cubicBezTo>
                  <a:cubicBezTo>
                    <a:pt x="11923" y="6283"/>
                    <a:pt x="11975" y="6289"/>
                    <a:pt x="12024" y="6292"/>
                  </a:cubicBezTo>
                  <a:cubicBezTo>
                    <a:pt x="12037" y="6293"/>
                    <a:pt x="12049" y="6293"/>
                    <a:pt x="12061" y="6293"/>
                  </a:cubicBezTo>
                  <a:cubicBezTo>
                    <a:pt x="12078" y="6293"/>
                    <a:pt x="12094" y="6292"/>
                    <a:pt x="12110" y="6289"/>
                  </a:cubicBezTo>
                  <a:cubicBezTo>
                    <a:pt x="12146" y="6286"/>
                    <a:pt x="12179" y="6272"/>
                    <a:pt x="12209" y="6261"/>
                  </a:cubicBezTo>
                  <a:cubicBezTo>
                    <a:pt x="12242" y="6248"/>
                    <a:pt x="12278" y="6228"/>
                    <a:pt x="12308" y="6212"/>
                  </a:cubicBezTo>
                  <a:cubicBezTo>
                    <a:pt x="12344" y="6190"/>
                    <a:pt x="12371" y="6170"/>
                    <a:pt x="12393" y="6148"/>
                  </a:cubicBezTo>
                  <a:cubicBezTo>
                    <a:pt x="12418" y="6124"/>
                    <a:pt x="12435" y="6099"/>
                    <a:pt x="12457" y="6066"/>
                  </a:cubicBezTo>
                  <a:cubicBezTo>
                    <a:pt x="12471" y="6044"/>
                    <a:pt x="12484" y="6019"/>
                    <a:pt x="12498" y="5997"/>
                  </a:cubicBezTo>
                  <a:lnTo>
                    <a:pt x="12517" y="5961"/>
                  </a:lnTo>
                  <a:cubicBezTo>
                    <a:pt x="12548" y="5914"/>
                    <a:pt x="12567" y="5870"/>
                    <a:pt x="12578" y="5824"/>
                  </a:cubicBezTo>
                  <a:cubicBezTo>
                    <a:pt x="12583" y="5793"/>
                    <a:pt x="12589" y="5755"/>
                    <a:pt x="12589" y="5708"/>
                  </a:cubicBezTo>
                  <a:cubicBezTo>
                    <a:pt x="12589" y="5694"/>
                    <a:pt x="12589" y="5680"/>
                    <a:pt x="12586" y="5667"/>
                  </a:cubicBezTo>
                  <a:cubicBezTo>
                    <a:pt x="12586" y="5642"/>
                    <a:pt x="12578" y="5625"/>
                    <a:pt x="12567" y="5606"/>
                  </a:cubicBezTo>
                  <a:cubicBezTo>
                    <a:pt x="12534" y="5568"/>
                    <a:pt x="12517" y="5554"/>
                    <a:pt x="12501" y="5540"/>
                  </a:cubicBezTo>
                  <a:cubicBezTo>
                    <a:pt x="12504" y="5515"/>
                    <a:pt x="12495" y="5493"/>
                    <a:pt x="12484" y="5477"/>
                  </a:cubicBezTo>
                  <a:cubicBezTo>
                    <a:pt x="12322" y="5215"/>
                    <a:pt x="12154" y="4962"/>
                    <a:pt x="11980" y="4728"/>
                  </a:cubicBezTo>
                  <a:cubicBezTo>
                    <a:pt x="11804" y="4483"/>
                    <a:pt x="11606" y="4232"/>
                    <a:pt x="11391" y="3984"/>
                  </a:cubicBezTo>
                  <a:cubicBezTo>
                    <a:pt x="11042" y="3577"/>
                    <a:pt x="10637" y="3175"/>
                    <a:pt x="10188" y="2784"/>
                  </a:cubicBezTo>
                  <a:cubicBezTo>
                    <a:pt x="9329" y="2043"/>
                    <a:pt x="8352" y="1432"/>
                    <a:pt x="7281" y="964"/>
                  </a:cubicBezTo>
                  <a:cubicBezTo>
                    <a:pt x="6991" y="837"/>
                    <a:pt x="6724" y="733"/>
                    <a:pt x="6455" y="639"/>
                  </a:cubicBezTo>
                  <a:cubicBezTo>
                    <a:pt x="6171" y="543"/>
                    <a:pt x="5896" y="460"/>
                    <a:pt x="5620" y="389"/>
                  </a:cubicBezTo>
                  <a:cubicBezTo>
                    <a:pt x="5378" y="325"/>
                    <a:pt x="5169" y="276"/>
                    <a:pt x="4957" y="234"/>
                  </a:cubicBezTo>
                  <a:cubicBezTo>
                    <a:pt x="4874" y="218"/>
                    <a:pt x="4792" y="201"/>
                    <a:pt x="4709" y="188"/>
                  </a:cubicBezTo>
                  <a:cubicBezTo>
                    <a:pt x="4651" y="177"/>
                    <a:pt x="4593" y="168"/>
                    <a:pt x="4536" y="160"/>
                  </a:cubicBezTo>
                  <a:cubicBezTo>
                    <a:pt x="4536" y="160"/>
                    <a:pt x="4480" y="149"/>
                    <a:pt x="4478" y="149"/>
                  </a:cubicBezTo>
                  <a:cubicBezTo>
                    <a:pt x="4263" y="116"/>
                    <a:pt x="4051" y="88"/>
                    <a:pt x="3836" y="69"/>
                  </a:cubicBezTo>
                  <a:cubicBezTo>
                    <a:pt x="3795" y="64"/>
                    <a:pt x="3784" y="64"/>
                    <a:pt x="3773" y="61"/>
                  </a:cubicBezTo>
                  <a:lnTo>
                    <a:pt x="3710" y="58"/>
                  </a:lnTo>
                  <a:lnTo>
                    <a:pt x="3657" y="53"/>
                  </a:lnTo>
                  <a:cubicBezTo>
                    <a:pt x="3638" y="53"/>
                    <a:pt x="3624" y="50"/>
                    <a:pt x="3610" y="47"/>
                  </a:cubicBezTo>
                  <a:lnTo>
                    <a:pt x="3575" y="47"/>
                  </a:lnTo>
                  <a:cubicBezTo>
                    <a:pt x="3415" y="33"/>
                    <a:pt x="3255" y="25"/>
                    <a:pt x="3093" y="22"/>
                  </a:cubicBezTo>
                  <a:cubicBezTo>
                    <a:pt x="3082" y="11"/>
                    <a:pt x="3068" y="3"/>
                    <a:pt x="30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40"/>
            <p:cNvSpPr/>
            <p:nvPr/>
          </p:nvSpPr>
          <p:spPr>
            <a:xfrm>
              <a:off x="5571908" y="4021399"/>
              <a:ext cx="738560" cy="856534"/>
            </a:xfrm>
            <a:custGeom>
              <a:avLst/>
              <a:gdLst/>
              <a:ahLst/>
              <a:cxnLst/>
              <a:rect l="l" t="t" r="r" b="b"/>
              <a:pathLst>
                <a:path w="11325" h="13134" extrusionOk="0">
                  <a:moveTo>
                    <a:pt x="8530" y="1"/>
                  </a:moveTo>
                  <a:cubicBezTo>
                    <a:pt x="8483" y="1"/>
                    <a:pt x="8434" y="4"/>
                    <a:pt x="8384" y="10"/>
                  </a:cubicBezTo>
                  <a:cubicBezTo>
                    <a:pt x="8318" y="18"/>
                    <a:pt x="8249" y="34"/>
                    <a:pt x="8167" y="65"/>
                  </a:cubicBezTo>
                  <a:cubicBezTo>
                    <a:pt x="8145" y="70"/>
                    <a:pt x="8125" y="81"/>
                    <a:pt x="8106" y="89"/>
                  </a:cubicBezTo>
                  <a:cubicBezTo>
                    <a:pt x="8059" y="109"/>
                    <a:pt x="8032" y="123"/>
                    <a:pt x="8004" y="136"/>
                  </a:cubicBezTo>
                  <a:cubicBezTo>
                    <a:pt x="7899" y="194"/>
                    <a:pt x="7811" y="260"/>
                    <a:pt x="7737" y="335"/>
                  </a:cubicBezTo>
                  <a:cubicBezTo>
                    <a:pt x="7701" y="370"/>
                    <a:pt x="7671" y="406"/>
                    <a:pt x="7641" y="445"/>
                  </a:cubicBezTo>
                  <a:cubicBezTo>
                    <a:pt x="7599" y="491"/>
                    <a:pt x="7577" y="519"/>
                    <a:pt x="7550" y="544"/>
                  </a:cubicBezTo>
                  <a:cubicBezTo>
                    <a:pt x="7542" y="552"/>
                    <a:pt x="7531" y="558"/>
                    <a:pt x="7520" y="563"/>
                  </a:cubicBezTo>
                  <a:lnTo>
                    <a:pt x="7481" y="577"/>
                  </a:lnTo>
                  <a:cubicBezTo>
                    <a:pt x="7439" y="581"/>
                    <a:pt x="7397" y="583"/>
                    <a:pt x="7354" y="583"/>
                  </a:cubicBezTo>
                  <a:cubicBezTo>
                    <a:pt x="7291" y="583"/>
                    <a:pt x="7227" y="579"/>
                    <a:pt x="7164" y="574"/>
                  </a:cubicBezTo>
                  <a:lnTo>
                    <a:pt x="7079" y="566"/>
                  </a:lnTo>
                  <a:lnTo>
                    <a:pt x="7002" y="558"/>
                  </a:lnTo>
                  <a:cubicBezTo>
                    <a:pt x="6963" y="552"/>
                    <a:pt x="6928" y="549"/>
                    <a:pt x="6889" y="544"/>
                  </a:cubicBezTo>
                  <a:lnTo>
                    <a:pt x="6806" y="533"/>
                  </a:lnTo>
                  <a:cubicBezTo>
                    <a:pt x="6698" y="519"/>
                    <a:pt x="6603" y="509"/>
                    <a:pt x="6511" y="509"/>
                  </a:cubicBezTo>
                  <a:cubicBezTo>
                    <a:pt x="6476" y="509"/>
                    <a:pt x="6442" y="510"/>
                    <a:pt x="6407" y="513"/>
                  </a:cubicBezTo>
                  <a:cubicBezTo>
                    <a:pt x="6209" y="527"/>
                    <a:pt x="6011" y="577"/>
                    <a:pt x="5821" y="624"/>
                  </a:cubicBezTo>
                  <a:cubicBezTo>
                    <a:pt x="5744" y="643"/>
                    <a:pt x="5667" y="662"/>
                    <a:pt x="5589" y="679"/>
                  </a:cubicBezTo>
                  <a:lnTo>
                    <a:pt x="5581" y="681"/>
                  </a:lnTo>
                  <a:lnTo>
                    <a:pt x="5584" y="681"/>
                  </a:lnTo>
                  <a:cubicBezTo>
                    <a:pt x="5578" y="684"/>
                    <a:pt x="5573" y="684"/>
                    <a:pt x="5567" y="684"/>
                  </a:cubicBezTo>
                  <a:cubicBezTo>
                    <a:pt x="5518" y="692"/>
                    <a:pt x="5452" y="703"/>
                    <a:pt x="5386" y="714"/>
                  </a:cubicBezTo>
                  <a:cubicBezTo>
                    <a:pt x="5320" y="725"/>
                    <a:pt x="5254" y="734"/>
                    <a:pt x="5188" y="739"/>
                  </a:cubicBezTo>
                  <a:cubicBezTo>
                    <a:pt x="5113" y="742"/>
                    <a:pt x="5039" y="748"/>
                    <a:pt x="4964" y="748"/>
                  </a:cubicBezTo>
                  <a:cubicBezTo>
                    <a:pt x="4912" y="748"/>
                    <a:pt x="4863" y="748"/>
                    <a:pt x="4813" y="745"/>
                  </a:cubicBezTo>
                  <a:lnTo>
                    <a:pt x="4761" y="745"/>
                  </a:lnTo>
                  <a:cubicBezTo>
                    <a:pt x="4675" y="739"/>
                    <a:pt x="4565" y="731"/>
                    <a:pt x="4455" y="720"/>
                  </a:cubicBezTo>
                  <a:cubicBezTo>
                    <a:pt x="4370" y="714"/>
                    <a:pt x="4286" y="707"/>
                    <a:pt x="4204" y="707"/>
                  </a:cubicBezTo>
                  <a:cubicBezTo>
                    <a:pt x="4180" y="707"/>
                    <a:pt x="4157" y="708"/>
                    <a:pt x="4133" y="709"/>
                  </a:cubicBezTo>
                  <a:lnTo>
                    <a:pt x="4081" y="709"/>
                  </a:lnTo>
                  <a:lnTo>
                    <a:pt x="4042" y="712"/>
                  </a:lnTo>
                  <a:cubicBezTo>
                    <a:pt x="4023" y="712"/>
                    <a:pt x="4004" y="714"/>
                    <a:pt x="3984" y="714"/>
                  </a:cubicBezTo>
                  <a:cubicBezTo>
                    <a:pt x="3915" y="723"/>
                    <a:pt x="3863" y="728"/>
                    <a:pt x="3811" y="737"/>
                  </a:cubicBezTo>
                  <a:cubicBezTo>
                    <a:pt x="3703" y="750"/>
                    <a:pt x="3596" y="770"/>
                    <a:pt x="3489" y="794"/>
                  </a:cubicBezTo>
                  <a:cubicBezTo>
                    <a:pt x="3412" y="808"/>
                    <a:pt x="3335" y="827"/>
                    <a:pt x="3257" y="844"/>
                  </a:cubicBezTo>
                  <a:lnTo>
                    <a:pt x="3180" y="860"/>
                  </a:lnTo>
                  <a:cubicBezTo>
                    <a:pt x="3120" y="877"/>
                    <a:pt x="3059" y="893"/>
                    <a:pt x="3001" y="913"/>
                  </a:cubicBezTo>
                  <a:cubicBezTo>
                    <a:pt x="2955" y="929"/>
                    <a:pt x="2911" y="954"/>
                    <a:pt x="2866" y="976"/>
                  </a:cubicBezTo>
                  <a:cubicBezTo>
                    <a:pt x="2814" y="1004"/>
                    <a:pt x="2776" y="1039"/>
                    <a:pt x="2734" y="1072"/>
                  </a:cubicBezTo>
                  <a:cubicBezTo>
                    <a:pt x="2707" y="1103"/>
                    <a:pt x="2685" y="1127"/>
                    <a:pt x="2665" y="1149"/>
                  </a:cubicBezTo>
                  <a:cubicBezTo>
                    <a:pt x="2643" y="1180"/>
                    <a:pt x="2621" y="1207"/>
                    <a:pt x="2599" y="1238"/>
                  </a:cubicBezTo>
                  <a:cubicBezTo>
                    <a:pt x="2564" y="1284"/>
                    <a:pt x="2533" y="1334"/>
                    <a:pt x="2503" y="1386"/>
                  </a:cubicBezTo>
                  <a:cubicBezTo>
                    <a:pt x="2467" y="1452"/>
                    <a:pt x="2442" y="1527"/>
                    <a:pt x="2423" y="1598"/>
                  </a:cubicBezTo>
                  <a:cubicBezTo>
                    <a:pt x="2396" y="1684"/>
                    <a:pt x="2379" y="1750"/>
                    <a:pt x="2365" y="1816"/>
                  </a:cubicBezTo>
                  <a:cubicBezTo>
                    <a:pt x="2357" y="1857"/>
                    <a:pt x="2346" y="1901"/>
                    <a:pt x="2335" y="1945"/>
                  </a:cubicBezTo>
                  <a:lnTo>
                    <a:pt x="2302" y="2028"/>
                  </a:lnTo>
                  <a:lnTo>
                    <a:pt x="2275" y="2064"/>
                  </a:lnTo>
                  <a:lnTo>
                    <a:pt x="2211" y="2102"/>
                  </a:lnTo>
                  <a:cubicBezTo>
                    <a:pt x="2145" y="2130"/>
                    <a:pt x="2085" y="2152"/>
                    <a:pt x="2021" y="2171"/>
                  </a:cubicBezTo>
                  <a:lnTo>
                    <a:pt x="1955" y="2187"/>
                  </a:lnTo>
                  <a:lnTo>
                    <a:pt x="1903" y="2204"/>
                  </a:lnTo>
                  <a:cubicBezTo>
                    <a:pt x="1823" y="2223"/>
                    <a:pt x="1740" y="2248"/>
                    <a:pt x="1661" y="2270"/>
                  </a:cubicBezTo>
                  <a:cubicBezTo>
                    <a:pt x="1589" y="2292"/>
                    <a:pt x="1517" y="2317"/>
                    <a:pt x="1449" y="2344"/>
                  </a:cubicBezTo>
                  <a:lnTo>
                    <a:pt x="1410" y="2361"/>
                  </a:lnTo>
                  <a:cubicBezTo>
                    <a:pt x="1344" y="2386"/>
                    <a:pt x="1281" y="2411"/>
                    <a:pt x="1215" y="2441"/>
                  </a:cubicBezTo>
                  <a:cubicBezTo>
                    <a:pt x="1135" y="2479"/>
                    <a:pt x="1052" y="2518"/>
                    <a:pt x="972" y="2559"/>
                  </a:cubicBezTo>
                  <a:cubicBezTo>
                    <a:pt x="909" y="2592"/>
                    <a:pt x="846" y="2634"/>
                    <a:pt x="785" y="2672"/>
                  </a:cubicBezTo>
                  <a:cubicBezTo>
                    <a:pt x="735" y="2702"/>
                    <a:pt x="702" y="2724"/>
                    <a:pt x="672" y="2746"/>
                  </a:cubicBezTo>
                  <a:lnTo>
                    <a:pt x="647" y="2771"/>
                  </a:lnTo>
                  <a:cubicBezTo>
                    <a:pt x="625" y="2788"/>
                    <a:pt x="601" y="2804"/>
                    <a:pt x="581" y="2823"/>
                  </a:cubicBezTo>
                  <a:cubicBezTo>
                    <a:pt x="543" y="2859"/>
                    <a:pt x="518" y="2881"/>
                    <a:pt x="496" y="2906"/>
                  </a:cubicBezTo>
                  <a:lnTo>
                    <a:pt x="455" y="2950"/>
                  </a:lnTo>
                  <a:cubicBezTo>
                    <a:pt x="444" y="2961"/>
                    <a:pt x="433" y="2975"/>
                    <a:pt x="424" y="2989"/>
                  </a:cubicBezTo>
                  <a:lnTo>
                    <a:pt x="402" y="3016"/>
                  </a:lnTo>
                  <a:cubicBezTo>
                    <a:pt x="364" y="3066"/>
                    <a:pt x="331" y="3121"/>
                    <a:pt x="298" y="3176"/>
                  </a:cubicBezTo>
                  <a:cubicBezTo>
                    <a:pt x="267" y="3220"/>
                    <a:pt x="254" y="3250"/>
                    <a:pt x="240" y="3281"/>
                  </a:cubicBezTo>
                  <a:cubicBezTo>
                    <a:pt x="204" y="3352"/>
                    <a:pt x="185" y="3396"/>
                    <a:pt x="166" y="3440"/>
                  </a:cubicBezTo>
                  <a:cubicBezTo>
                    <a:pt x="132" y="3526"/>
                    <a:pt x="105" y="3611"/>
                    <a:pt x="80" y="3696"/>
                  </a:cubicBezTo>
                  <a:cubicBezTo>
                    <a:pt x="55" y="3782"/>
                    <a:pt x="42" y="3870"/>
                    <a:pt x="31" y="3955"/>
                  </a:cubicBezTo>
                  <a:cubicBezTo>
                    <a:pt x="6" y="4123"/>
                    <a:pt x="3" y="4294"/>
                    <a:pt x="3" y="4453"/>
                  </a:cubicBezTo>
                  <a:cubicBezTo>
                    <a:pt x="0" y="4759"/>
                    <a:pt x="69" y="4982"/>
                    <a:pt x="212" y="5136"/>
                  </a:cubicBezTo>
                  <a:cubicBezTo>
                    <a:pt x="278" y="5208"/>
                    <a:pt x="353" y="5268"/>
                    <a:pt x="430" y="5329"/>
                  </a:cubicBezTo>
                  <a:lnTo>
                    <a:pt x="466" y="5359"/>
                  </a:lnTo>
                  <a:cubicBezTo>
                    <a:pt x="529" y="5406"/>
                    <a:pt x="592" y="5456"/>
                    <a:pt x="645" y="5511"/>
                  </a:cubicBezTo>
                  <a:cubicBezTo>
                    <a:pt x="664" y="5535"/>
                    <a:pt x="678" y="5558"/>
                    <a:pt x="694" y="5585"/>
                  </a:cubicBezTo>
                  <a:cubicBezTo>
                    <a:pt x="708" y="5618"/>
                    <a:pt x="722" y="5654"/>
                    <a:pt x="730" y="5690"/>
                  </a:cubicBezTo>
                  <a:cubicBezTo>
                    <a:pt x="738" y="5742"/>
                    <a:pt x="744" y="5792"/>
                    <a:pt x="744" y="5847"/>
                  </a:cubicBezTo>
                  <a:lnTo>
                    <a:pt x="744" y="5907"/>
                  </a:lnTo>
                  <a:lnTo>
                    <a:pt x="744" y="5965"/>
                  </a:lnTo>
                  <a:cubicBezTo>
                    <a:pt x="741" y="6037"/>
                    <a:pt x="744" y="6105"/>
                    <a:pt x="746" y="6177"/>
                  </a:cubicBezTo>
                  <a:cubicBezTo>
                    <a:pt x="752" y="6254"/>
                    <a:pt x="757" y="6331"/>
                    <a:pt x="771" y="6408"/>
                  </a:cubicBezTo>
                  <a:cubicBezTo>
                    <a:pt x="780" y="6447"/>
                    <a:pt x="785" y="6483"/>
                    <a:pt x="793" y="6521"/>
                  </a:cubicBezTo>
                  <a:cubicBezTo>
                    <a:pt x="810" y="6582"/>
                    <a:pt x="826" y="6640"/>
                    <a:pt x="848" y="6700"/>
                  </a:cubicBezTo>
                  <a:cubicBezTo>
                    <a:pt x="903" y="6849"/>
                    <a:pt x="1016" y="6973"/>
                    <a:pt x="1118" y="7077"/>
                  </a:cubicBezTo>
                  <a:cubicBezTo>
                    <a:pt x="1157" y="7113"/>
                    <a:pt x="1195" y="7149"/>
                    <a:pt x="1237" y="7182"/>
                  </a:cubicBezTo>
                  <a:cubicBezTo>
                    <a:pt x="1261" y="7201"/>
                    <a:pt x="1294" y="7220"/>
                    <a:pt x="1322" y="7237"/>
                  </a:cubicBezTo>
                  <a:cubicBezTo>
                    <a:pt x="1388" y="7276"/>
                    <a:pt x="1429" y="7292"/>
                    <a:pt x="1471" y="7311"/>
                  </a:cubicBezTo>
                  <a:cubicBezTo>
                    <a:pt x="1512" y="7331"/>
                    <a:pt x="1523" y="7333"/>
                    <a:pt x="1534" y="7339"/>
                  </a:cubicBezTo>
                  <a:cubicBezTo>
                    <a:pt x="1556" y="7347"/>
                    <a:pt x="1578" y="7355"/>
                    <a:pt x="1600" y="7364"/>
                  </a:cubicBezTo>
                  <a:cubicBezTo>
                    <a:pt x="1636" y="7375"/>
                    <a:pt x="1674" y="7388"/>
                    <a:pt x="1710" y="7399"/>
                  </a:cubicBezTo>
                  <a:cubicBezTo>
                    <a:pt x="1754" y="7410"/>
                    <a:pt x="1790" y="7421"/>
                    <a:pt x="1823" y="7430"/>
                  </a:cubicBezTo>
                  <a:lnTo>
                    <a:pt x="1892" y="7446"/>
                  </a:lnTo>
                  <a:lnTo>
                    <a:pt x="1958" y="7457"/>
                  </a:lnTo>
                  <a:cubicBezTo>
                    <a:pt x="2021" y="7471"/>
                    <a:pt x="2087" y="7474"/>
                    <a:pt x="2151" y="7479"/>
                  </a:cubicBezTo>
                  <a:cubicBezTo>
                    <a:pt x="2186" y="7483"/>
                    <a:pt x="2219" y="7484"/>
                    <a:pt x="2250" y="7484"/>
                  </a:cubicBezTo>
                  <a:cubicBezTo>
                    <a:pt x="2298" y="7484"/>
                    <a:pt x="2341" y="7481"/>
                    <a:pt x="2385" y="7479"/>
                  </a:cubicBezTo>
                  <a:cubicBezTo>
                    <a:pt x="2487" y="7474"/>
                    <a:pt x="2561" y="7463"/>
                    <a:pt x="2635" y="7452"/>
                  </a:cubicBezTo>
                  <a:cubicBezTo>
                    <a:pt x="2696" y="7444"/>
                    <a:pt x="2756" y="7430"/>
                    <a:pt x="2820" y="7419"/>
                  </a:cubicBezTo>
                  <a:lnTo>
                    <a:pt x="2886" y="7405"/>
                  </a:lnTo>
                  <a:cubicBezTo>
                    <a:pt x="3034" y="7375"/>
                    <a:pt x="3183" y="7339"/>
                    <a:pt x="3329" y="7298"/>
                  </a:cubicBezTo>
                  <a:lnTo>
                    <a:pt x="3464" y="7259"/>
                  </a:lnTo>
                  <a:cubicBezTo>
                    <a:pt x="3571" y="7229"/>
                    <a:pt x="3679" y="7196"/>
                    <a:pt x="3789" y="7168"/>
                  </a:cubicBezTo>
                  <a:cubicBezTo>
                    <a:pt x="3833" y="7160"/>
                    <a:pt x="3860" y="7152"/>
                    <a:pt x="3888" y="7149"/>
                  </a:cubicBezTo>
                  <a:cubicBezTo>
                    <a:pt x="3949" y="7141"/>
                    <a:pt x="4009" y="7135"/>
                    <a:pt x="4070" y="7127"/>
                  </a:cubicBezTo>
                  <a:cubicBezTo>
                    <a:pt x="4120" y="7122"/>
                    <a:pt x="4171" y="7120"/>
                    <a:pt x="4222" y="7120"/>
                  </a:cubicBezTo>
                  <a:cubicBezTo>
                    <a:pt x="4264" y="7120"/>
                    <a:pt x="4306" y="7122"/>
                    <a:pt x="4348" y="7124"/>
                  </a:cubicBezTo>
                  <a:lnTo>
                    <a:pt x="4397" y="7124"/>
                  </a:lnTo>
                  <a:lnTo>
                    <a:pt x="4395" y="7127"/>
                  </a:lnTo>
                  <a:cubicBezTo>
                    <a:pt x="4419" y="7130"/>
                    <a:pt x="4444" y="7132"/>
                    <a:pt x="4469" y="7135"/>
                  </a:cubicBezTo>
                  <a:cubicBezTo>
                    <a:pt x="4474" y="7138"/>
                    <a:pt x="4477" y="7138"/>
                    <a:pt x="4483" y="7141"/>
                  </a:cubicBezTo>
                  <a:cubicBezTo>
                    <a:pt x="4527" y="7149"/>
                    <a:pt x="4554" y="7154"/>
                    <a:pt x="4579" y="7165"/>
                  </a:cubicBezTo>
                  <a:cubicBezTo>
                    <a:pt x="4612" y="7179"/>
                    <a:pt x="4637" y="7193"/>
                    <a:pt x="4659" y="7209"/>
                  </a:cubicBezTo>
                  <a:cubicBezTo>
                    <a:pt x="4675" y="7220"/>
                    <a:pt x="4689" y="7234"/>
                    <a:pt x="4703" y="7251"/>
                  </a:cubicBezTo>
                  <a:cubicBezTo>
                    <a:pt x="4725" y="7284"/>
                    <a:pt x="4733" y="7298"/>
                    <a:pt x="4741" y="7311"/>
                  </a:cubicBezTo>
                  <a:cubicBezTo>
                    <a:pt x="4747" y="7325"/>
                    <a:pt x="4752" y="7344"/>
                    <a:pt x="4761" y="7366"/>
                  </a:cubicBezTo>
                  <a:lnTo>
                    <a:pt x="4769" y="7405"/>
                  </a:lnTo>
                  <a:lnTo>
                    <a:pt x="4766" y="7405"/>
                  </a:lnTo>
                  <a:cubicBezTo>
                    <a:pt x="4766" y="7444"/>
                    <a:pt x="4766" y="7479"/>
                    <a:pt x="4763" y="7512"/>
                  </a:cubicBezTo>
                  <a:cubicBezTo>
                    <a:pt x="4758" y="7529"/>
                    <a:pt x="4752" y="7567"/>
                    <a:pt x="4744" y="7609"/>
                  </a:cubicBezTo>
                  <a:cubicBezTo>
                    <a:pt x="4741" y="7622"/>
                    <a:pt x="4736" y="7639"/>
                    <a:pt x="4733" y="7656"/>
                  </a:cubicBezTo>
                  <a:cubicBezTo>
                    <a:pt x="4711" y="7733"/>
                    <a:pt x="4692" y="7788"/>
                    <a:pt x="4673" y="7843"/>
                  </a:cubicBezTo>
                  <a:cubicBezTo>
                    <a:pt x="4648" y="7912"/>
                    <a:pt x="4612" y="8000"/>
                    <a:pt x="4571" y="8085"/>
                  </a:cubicBezTo>
                  <a:cubicBezTo>
                    <a:pt x="4529" y="8176"/>
                    <a:pt x="4480" y="8261"/>
                    <a:pt x="4430" y="8347"/>
                  </a:cubicBezTo>
                  <a:lnTo>
                    <a:pt x="4395" y="8413"/>
                  </a:lnTo>
                  <a:cubicBezTo>
                    <a:pt x="4312" y="8550"/>
                    <a:pt x="4235" y="8688"/>
                    <a:pt x="4147" y="8823"/>
                  </a:cubicBezTo>
                  <a:lnTo>
                    <a:pt x="4100" y="8892"/>
                  </a:lnTo>
                  <a:lnTo>
                    <a:pt x="4050" y="8961"/>
                  </a:lnTo>
                  <a:cubicBezTo>
                    <a:pt x="4020" y="9002"/>
                    <a:pt x="3990" y="9040"/>
                    <a:pt x="3957" y="9079"/>
                  </a:cubicBezTo>
                  <a:lnTo>
                    <a:pt x="3924" y="9123"/>
                  </a:lnTo>
                  <a:lnTo>
                    <a:pt x="3899" y="9151"/>
                  </a:lnTo>
                  <a:cubicBezTo>
                    <a:pt x="3827" y="9241"/>
                    <a:pt x="3759" y="9330"/>
                    <a:pt x="3695" y="9426"/>
                  </a:cubicBezTo>
                  <a:cubicBezTo>
                    <a:pt x="3648" y="9500"/>
                    <a:pt x="3610" y="9580"/>
                    <a:pt x="3574" y="9663"/>
                  </a:cubicBezTo>
                  <a:lnTo>
                    <a:pt x="3533" y="9748"/>
                  </a:lnTo>
                  <a:cubicBezTo>
                    <a:pt x="3508" y="9803"/>
                    <a:pt x="3480" y="9861"/>
                    <a:pt x="3447" y="9913"/>
                  </a:cubicBezTo>
                  <a:cubicBezTo>
                    <a:pt x="3420" y="9966"/>
                    <a:pt x="3387" y="10015"/>
                    <a:pt x="3357" y="10065"/>
                  </a:cubicBezTo>
                  <a:cubicBezTo>
                    <a:pt x="3299" y="10144"/>
                    <a:pt x="3244" y="10216"/>
                    <a:pt x="3191" y="10288"/>
                  </a:cubicBezTo>
                  <a:cubicBezTo>
                    <a:pt x="3128" y="10368"/>
                    <a:pt x="3067" y="10450"/>
                    <a:pt x="3007" y="10535"/>
                  </a:cubicBezTo>
                  <a:cubicBezTo>
                    <a:pt x="2930" y="10643"/>
                    <a:pt x="2872" y="10745"/>
                    <a:pt x="2820" y="10844"/>
                  </a:cubicBezTo>
                  <a:cubicBezTo>
                    <a:pt x="2795" y="10899"/>
                    <a:pt x="2773" y="10954"/>
                    <a:pt x="2754" y="11012"/>
                  </a:cubicBezTo>
                  <a:lnTo>
                    <a:pt x="2737" y="11053"/>
                  </a:lnTo>
                  <a:cubicBezTo>
                    <a:pt x="2718" y="11111"/>
                    <a:pt x="2701" y="11171"/>
                    <a:pt x="2685" y="11232"/>
                  </a:cubicBezTo>
                  <a:cubicBezTo>
                    <a:pt x="2663" y="11315"/>
                    <a:pt x="2652" y="11405"/>
                    <a:pt x="2652" y="11521"/>
                  </a:cubicBezTo>
                  <a:cubicBezTo>
                    <a:pt x="2652" y="11560"/>
                    <a:pt x="2660" y="11598"/>
                    <a:pt x="2668" y="11637"/>
                  </a:cubicBezTo>
                  <a:cubicBezTo>
                    <a:pt x="2677" y="11684"/>
                    <a:pt x="2699" y="11722"/>
                    <a:pt x="2718" y="11758"/>
                  </a:cubicBezTo>
                  <a:cubicBezTo>
                    <a:pt x="2734" y="11794"/>
                    <a:pt x="2759" y="11824"/>
                    <a:pt x="2781" y="11852"/>
                  </a:cubicBezTo>
                  <a:cubicBezTo>
                    <a:pt x="2806" y="11882"/>
                    <a:pt x="2831" y="11909"/>
                    <a:pt x="2858" y="11934"/>
                  </a:cubicBezTo>
                  <a:cubicBezTo>
                    <a:pt x="2900" y="11973"/>
                    <a:pt x="2941" y="12008"/>
                    <a:pt x="2982" y="12042"/>
                  </a:cubicBezTo>
                  <a:cubicBezTo>
                    <a:pt x="3062" y="12102"/>
                    <a:pt x="3145" y="12163"/>
                    <a:pt x="3230" y="12215"/>
                  </a:cubicBezTo>
                  <a:cubicBezTo>
                    <a:pt x="3266" y="12237"/>
                    <a:pt x="3302" y="12256"/>
                    <a:pt x="3337" y="12273"/>
                  </a:cubicBezTo>
                  <a:lnTo>
                    <a:pt x="3370" y="12287"/>
                  </a:lnTo>
                  <a:cubicBezTo>
                    <a:pt x="3403" y="12300"/>
                    <a:pt x="3434" y="12314"/>
                    <a:pt x="3464" y="12331"/>
                  </a:cubicBezTo>
                  <a:cubicBezTo>
                    <a:pt x="3486" y="12353"/>
                    <a:pt x="3494" y="12369"/>
                    <a:pt x="3500" y="12386"/>
                  </a:cubicBezTo>
                  <a:cubicBezTo>
                    <a:pt x="3502" y="12397"/>
                    <a:pt x="3511" y="12421"/>
                    <a:pt x="3516" y="12449"/>
                  </a:cubicBezTo>
                  <a:cubicBezTo>
                    <a:pt x="3530" y="12515"/>
                    <a:pt x="3538" y="12592"/>
                    <a:pt x="3536" y="12664"/>
                  </a:cubicBezTo>
                  <a:lnTo>
                    <a:pt x="3536" y="12766"/>
                  </a:lnTo>
                  <a:cubicBezTo>
                    <a:pt x="3538" y="12804"/>
                    <a:pt x="3544" y="12843"/>
                    <a:pt x="3552" y="12881"/>
                  </a:cubicBezTo>
                  <a:cubicBezTo>
                    <a:pt x="3566" y="12934"/>
                    <a:pt x="3591" y="12983"/>
                    <a:pt x="3626" y="13022"/>
                  </a:cubicBezTo>
                  <a:cubicBezTo>
                    <a:pt x="3665" y="13068"/>
                    <a:pt x="3706" y="13096"/>
                    <a:pt x="3750" y="13107"/>
                  </a:cubicBezTo>
                  <a:lnTo>
                    <a:pt x="3753" y="13107"/>
                  </a:lnTo>
                  <a:cubicBezTo>
                    <a:pt x="3772" y="13111"/>
                    <a:pt x="3789" y="13113"/>
                    <a:pt x="3805" y="13113"/>
                  </a:cubicBezTo>
                  <a:cubicBezTo>
                    <a:pt x="3829" y="13113"/>
                    <a:pt x="3852" y="13109"/>
                    <a:pt x="3877" y="13104"/>
                  </a:cubicBezTo>
                  <a:lnTo>
                    <a:pt x="3918" y="13096"/>
                  </a:lnTo>
                  <a:cubicBezTo>
                    <a:pt x="3951" y="13102"/>
                    <a:pt x="3979" y="13104"/>
                    <a:pt x="4001" y="13110"/>
                  </a:cubicBezTo>
                  <a:cubicBezTo>
                    <a:pt x="4015" y="13113"/>
                    <a:pt x="4028" y="13115"/>
                    <a:pt x="4042" y="13118"/>
                  </a:cubicBezTo>
                  <a:lnTo>
                    <a:pt x="4075" y="13126"/>
                  </a:lnTo>
                  <a:lnTo>
                    <a:pt x="4111" y="13132"/>
                  </a:lnTo>
                  <a:cubicBezTo>
                    <a:pt x="4118" y="13133"/>
                    <a:pt x="4125" y="13133"/>
                    <a:pt x="4132" y="13133"/>
                  </a:cubicBezTo>
                  <a:cubicBezTo>
                    <a:pt x="4146" y="13133"/>
                    <a:pt x="4158" y="13132"/>
                    <a:pt x="4169" y="13132"/>
                  </a:cubicBezTo>
                  <a:cubicBezTo>
                    <a:pt x="4194" y="13126"/>
                    <a:pt x="4221" y="13126"/>
                    <a:pt x="4246" y="13124"/>
                  </a:cubicBezTo>
                  <a:cubicBezTo>
                    <a:pt x="4279" y="13121"/>
                    <a:pt x="4309" y="13118"/>
                    <a:pt x="4342" y="13115"/>
                  </a:cubicBezTo>
                  <a:cubicBezTo>
                    <a:pt x="4378" y="13110"/>
                    <a:pt x="4417" y="13102"/>
                    <a:pt x="4452" y="13093"/>
                  </a:cubicBezTo>
                  <a:cubicBezTo>
                    <a:pt x="4466" y="13085"/>
                    <a:pt x="4480" y="13077"/>
                    <a:pt x="4491" y="13071"/>
                  </a:cubicBezTo>
                  <a:cubicBezTo>
                    <a:pt x="4540" y="13041"/>
                    <a:pt x="4593" y="13013"/>
                    <a:pt x="4642" y="12989"/>
                  </a:cubicBezTo>
                  <a:cubicBezTo>
                    <a:pt x="4673" y="12972"/>
                    <a:pt x="4700" y="12956"/>
                    <a:pt x="4730" y="12942"/>
                  </a:cubicBezTo>
                  <a:cubicBezTo>
                    <a:pt x="4761" y="12928"/>
                    <a:pt x="4791" y="12914"/>
                    <a:pt x="4821" y="12898"/>
                  </a:cubicBezTo>
                  <a:cubicBezTo>
                    <a:pt x="4854" y="12881"/>
                    <a:pt x="4885" y="12859"/>
                    <a:pt x="4920" y="12843"/>
                  </a:cubicBezTo>
                  <a:cubicBezTo>
                    <a:pt x="4945" y="12829"/>
                    <a:pt x="4973" y="12815"/>
                    <a:pt x="5000" y="12804"/>
                  </a:cubicBezTo>
                  <a:cubicBezTo>
                    <a:pt x="5039" y="12788"/>
                    <a:pt x="5077" y="12768"/>
                    <a:pt x="5113" y="12746"/>
                  </a:cubicBezTo>
                  <a:cubicBezTo>
                    <a:pt x="5152" y="12727"/>
                    <a:pt x="5193" y="12705"/>
                    <a:pt x="5229" y="12680"/>
                  </a:cubicBezTo>
                  <a:cubicBezTo>
                    <a:pt x="5273" y="12653"/>
                    <a:pt x="5314" y="12620"/>
                    <a:pt x="5358" y="12595"/>
                  </a:cubicBezTo>
                  <a:cubicBezTo>
                    <a:pt x="5386" y="12576"/>
                    <a:pt x="5411" y="12562"/>
                    <a:pt x="5441" y="12545"/>
                  </a:cubicBezTo>
                  <a:cubicBezTo>
                    <a:pt x="5485" y="12523"/>
                    <a:pt x="5532" y="12501"/>
                    <a:pt x="5576" y="12482"/>
                  </a:cubicBezTo>
                  <a:cubicBezTo>
                    <a:pt x="5592" y="12476"/>
                    <a:pt x="5605" y="12472"/>
                    <a:pt x="5619" y="12472"/>
                  </a:cubicBezTo>
                  <a:cubicBezTo>
                    <a:pt x="5624" y="12472"/>
                    <a:pt x="5630" y="12472"/>
                    <a:pt x="5636" y="12474"/>
                  </a:cubicBezTo>
                  <a:lnTo>
                    <a:pt x="5645" y="12474"/>
                  </a:lnTo>
                  <a:cubicBezTo>
                    <a:pt x="5686" y="12449"/>
                    <a:pt x="5727" y="12419"/>
                    <a:pt x="5771" y="12391"/>
                  </a:cubicBezTo>
                  <a:lnTo>
                    <a:pt x="5857" y="12331"/>
                  </a:lnTo>
                  <a:cubicBezTo>
                    <a:pt x="5890" y="12309"/>
                    <a:pt x="5925" y="12284"/>
                    <a:pt x="5958" y="12259"/>
                  </a:cubicBezTo>
                  <a:lnTo>
                    <a:pt x="6137" y="12132"/>
                  </a:lnTo>
                  <a:cubicBezTo>
                    <a:pt x="6248" y="12053"/>
                    <a:pt x="6355" y="11970"/>
                    <a:pt x="6462" y="11887"/>
                  </a:cubicBezTo>
                  <a:cubicBezTo>
                    <a:pt x="6506" y="11854"/>
                    <a:pt x="6548" y="11818"/>
                    <a:pt x="6592" y="11783"/>
                  </a:cubicBezTo>
                  <a:lnTo>
                    <a:pt x="6718" y="11681"/>
                  </a:lnTo>
                  <a:lnTo>
                    <a:pt x="6779" y="11629"/>
                  </a:lnTo>
                  <a:lnTo>
                    <a:pt x="6839" y="11576"/>
                  </a:lnTo>
                  <a:lnTo>
                    <a:pt x="6911" y="11510"/>
                  </a:lnTo>
                  <a:cubicBezTo>
                    <a:pt x="6952" y="11474"/>
                    <a:pt x="6991" y="11430"/>
                    <a:pt x="7027" y="11389"/>
                  </a:cubicBezTo>
                  <a:lnTo>
                    <a:pt x="7049" y="11353"/>
                  </a:lnTo>
                  <a:lnTo>
                    <a:pt x="7051" y="11359"/>
                  </a:lnTo>
                  <a:cubicBezTo>
                    <a:pt x="7167" y="11265"/>
                    <a:pt x="7280" y="11169"/>
                    <a:pt x="7393" y="11070"/>
                  </a:cubicBezTo>
                  <a:cubicBezTo>
                    <a:pt x="7591" y="10896"/>
                    <a:pt x="7792" y="10709"/>
                    <a:pt x="8007" y="10491"/>
                  </a:cubicBezTo>
                  <a:lnTo>
                    <a:pt x="8037" y="10461"/>
                  </a:lnTo>
                  <a:cubicBezTo>
                    <a:pt x="8233" y="10257"/>
                    <a:pt x="8423" y="10048"/>
                    <a:pt x="8604" y="9833"/>
                  </a:cubicBezTo>
                  <a:lnTo>
                    <a:pt x="8643" y="9787"/>
                  </a:lnTo>
                  <a:cubicBezTo>
                    <a:pt x="8781" y="9624"/>
                    <a:pt x="8913" y="9453"/>
                    <a:pt x="9042" y="9283"/>
                  </a:cubicBezTo>
                  <a:cubicBezTo>
                    <a:pt x="9227" y="9032"/>
                    <a:pt x="9395" y="8787"/>
                    <a:pt x="9549" y="8542"/>
                  </a:cubicBezTo>
                  <a:cubicBezTo>
                    <a:pt x="9785" y="8165"/>
                    <a:pt x="10000" y="7774"/>
                    <a:pt x="10196" y="7372"/>
                  </a:cubicBezTo>
                  <a:cubicBezTo>
                    <a:pt x="10383" y="6984"/>
                    <a:pt x="10554" y="6560"/>
                    <a:pt x="10705" y="6119"/>
                  </a:cubicBezTo>
                  <a:lnTo>
                    <a:pt x="10716" y="6083"/>
                  </a:lnTo>
                  <a:cubicBezTo>
                    <a:pt x="10741" y="6012"/>
                    <a:pt x="10755" y="5965"/>
                    <a:pt x="10771" y="5918"/>
                  </a:cubicBezTo>
                  <a:lnTo>
                    <a:pt x="10779" y="5885"/>
                  </a:lnTo>
                  <a:cubicBezTo>
                    <a:pt x="10840" y="5698"/>
                    <a:pt x="10892" y="5516"/>
                    <a:pt x="10939" y="5337"/>
                  </a:cubicBezTo>
                  <a:cubicBezTo>
                    <a:pt x="10967" y="5230"/>
                    <a:pt x="10986" y="5147"/>
                    <a:pt x="11005" y="5065"/>
                  </a:cubicBezTo>
                  <a:cubicBezTo>
                    <a:pt x="11063" y="4828"/>
                    <a:pt x="11107" y="4599"/>
                    <a:pt x="11148" y="4368"/>
                  </a:cubicBezTo>
                  <a:cubicBezTo>
                    <a:pt x="11192" y="4101"/>
                    <a:pt x="11228" y="3831"/>
                    <a:pt x="11256" y="3559"/>
                  </a:cubicBezTo>
                  <a:lnTo>
                    <a:pt x="11258" y="3517"/>
                  </a:lnTo>
                  <a:cubicBezTo>
                    <a:pt x="11258" y="3517"/>
                    <a:pt x="11261" y="3484"/>
                    <a:pt x="11261" y="3484"/>
                  </a:cubicBezTo>
                  <a:cubicBezTo>
                    <a:pt x="11289" y="3192"/>
                    <a:pt x="11303" y="2890"/>
                    <a:pt x="11308" y="2565"/>
                  </a:cubicBezTo>
                  <a:lnTo>
                    <a:pt x="11305" y="2529"/>
                  </a:lnTo>
                  <a:lnTo>
                    <a:pt x="11308" y="2529"/>
                  </a:lnTo>
                  <a:lnTo>
                    <a:pt x="11308" y="2493"/>
                  </a:lnTo>
                  <a:lnTo>
                    <a:pt x="11308" y="2449"/>
                  </a:lnTo>
                  <a:lnTo>
                    <a:pt x="11305" y="2270"/>
                  </a:lnTo>
                  <a:cubicBezTo>
                    <a:pt x="11322" y="2245"/>
                    <a:pt x="11325" y="2207"/>
                    <a:pt x="11305" y="2176"/>
                  </a:cubicBezTo>
                  <a:cubicBezTo>
                    <a:pt x="11303" y="2154"/>
                    <a:pt x="11289" y="2130"/>
                    <a:pt x="11269" y="2116"/>
                  </a:cubicBezTo>
                  <a:cubicBezTo>
                    <a:pt x="11269" y="2116"/>
                    <a:pt x="11256" y="2097"/>
                    <a:pt x="11256" y="2097"/>
                  </a:cubicBezTo>
                  <a:lnTo>
                    <a:pt x="11253" y="2097"/>
                  </a:lnTo>
                  <a:cubicBezTo>
                    <a:pt x="11253" y="2097"/>
                    <a:pt x="11245" y="2083"/>
                    <a:pt x="11242" y="2080"/>
                  </a:cubicBezTo>
                  <a:cubicBezTo>
                    <a:pt x="11220" y="2020"/>
                    <a:pt x="11195" y="1973"/>
                    <a:pt x="11168" y="1926"/>
                  </a:cubicBezTo>
                  <a:cubicBezTo>
                    <a:pt x="11135" y="1876"/>
                    <a:pt x="11102" y="1827"/>
                    <a:pt x="11066" y="1777"/>
                  </a:cubicBezTo>
                  <a:lnTo>
                    <a:pt x="11038" y="1739"/>
                  </a:lnTo>
                  <a:lnTo>
                    <a:pt x="10969" y="1637"/>
                  </a:lnTo>
                  <a:lnTo>
                    <a:pt x="10901" y="1535"/>
                  </a:lnTo>
                  <a:lnTo>
                    <a:pt x="10779" y="1359"/>
                  </a:lnTo>
                  <a:cubicBezTo>
                    <a:pt x="10691" y="1235"/>
                    <a:pt x="10600" y="1108"/>
                    <a:pt x="10501" y="993"/>
                  </a:cubicBezTo>
                  <a:cubicBezTo>
                    <a:pt x="10452" y="932"/>
                    <a:pt x="10399" y="874"/>
                    <a:pt x="10347" y="819"/>
                  </a:cubicBezTo>
                  <a:cubicBezTo>
                    <a:pt x="10289" y="759"/>
                    <a:pt x="10232" y="701"/>
                    <a:pt x="10171" y="643"/>
                  </a:cubicBezTo>
                  <a:cubicBezTo>
                    <a:pt x="10050" y="530"/>
                    <a:pt x="9909" y="428"/>
                    <a:pt x="9758" y="340"/>
                  </a:cubicBezTo>
                  <a:cubicBezTo>
                    <a:pt x="9604" y="255"/>
                    <a:pt x="9430" y="197"/>
                    <a:pt x="9298" y="158"/>
                  </a:cubicBezTo>
                  <a:cubicBezTo>
                    <a:pt x="9221" y="134"/>
                    <a:pt x="9144" y="112"/>
                    <a:pt x="9067" y="92"/>
                  </a:cubicBezTo>
                  <a:lnTo>
                    <a:pt x="9004" y="76"/>
                  </a:lnTo>
                  <a:lnTo>
                    <a:pt x="8943" y="59"/>
                  </a:lnTo>
                  <a:lnTo>
                    <a:pt x="8907" y="51"/>
                  </a:lnTo>
                  <a:cubicBezTo>
                    <a:pt x="8882" y="45"/>
                    <a:pt x="8860" y="40"/>
                    <a:pt x="8836" y="34"/>
                  </a:cubicBezTo>
                  <a:cubicBezTo>
                    <a:pt x="8836" y="34"/>
                    <a:pt x="8811" y="32"/>
                    <a:pt x="8811" y="32"/>
                  </a:cubicBezTo>
                  <a:lnTo>
                    <a:pt x="8756" y="23"/>
                  </a:lnTo>
                  <a:lnTo>
                    <a:pt x="8648" y="7"/>
                  </a:lnTo>
                  <a:cubicBezTo>
                    <a:pt x="8610" y="3"/>
                    <a:pt x="8571" y="1"/>
                    <a:pt x="85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15" name="Google Shape;3415;p40"/>
          <p:cNvGrpSpPr/>
          <p:nvPr/>
        </p:nvGrpSpPr>
        <p:grpSpPr>
          <a:xfrm flipH="1">
            <a:off x="2745544" y="1474939"/>
            <a:ext cx="1059519" cy="1052861"/>
            <a:chOff x="3742820" y="4138567"/>
            <a:chExt cx="821715" cy="816551"/>
          </a:xfrm>
        </p:grpSpPr>
        <p:sp>
          <p:nvSpPr>
            <p:cNvPr id="3416" name="Google Shape;3416;p40"/>
            <p:cNvSpPr/>
            <p:nvPr/>
          </p:nvSpPr>
          <p:spPr>
            <a:xfrm>
              <a:off x="3742820" y="4138567"/>
              <a:ext cx="821715" cy="816551"/>
            </a:xfrm>
            <a:custGeom>
              <a:avLst/>
              <a:gdLst/>
              <a:ahLst/>
              <a:cxnLst/>
              <a:rect l="l" t="t" r="r" b="b"/>
              <a:pathLst>
                <a:path w="29279" h="29095" extrusionOk="0">
                  <a:moveTo>
                    <a:pt x="14719" y="1"/>
                  </a:moveTo>
                  <a:cubicBezTo>
                    <a:pt x="14331" y="1"/>
                    <a:pt x="13932" y="14"/>
                    <a:pt x="13494" y="45"/>
                  </a:cubicBezTo>
                  <a:cubicBezTo>
                    <a:pt x="11757" y="169"/>
                    <a:pt x="9959" y="653"/>
                    <a:pt x="8298" y="1446"/>
                  </a:cubicBezTo>
                  <a:cubicBezTo>
                    <a:pt x="6927" y="2099"/>
                    <a:pt x="5664" y="2980"/>
                    <a:pt x="4546" y="4059"/>
                  </a:cubicBezTo>
                  <a:cubicBezTo>
                    <a:pt x="4535" y="4067"/>
                    <a:pt x="4524" y="4075"/>
                    <a:pt x="4515" y="4087"/>
                  </a:cubicBezTo>
                  <a:cubicBezTo>
                    <a:pt x="4427" y="4172"/>
                    <a:pt x="4339" y="4263"/>
                    <a:pt x="4251" y="4351"/>
                  </a:cubicBezTo>
                  <a:cubicBezTo>
                    <a:pt x="4122" y="4483"/>
                    <a:pt x="3995" y="4615"/>
                    <a:pt x="3874" y="4753"/>
                  </a:cubicBezTo>
                  <a:cubicBezTo>
                    <a:pt x="3811" y="4822"/>
                    <a:pt x="3747" y="4890"/>
                    <a:pt x="3687" y="4962"/>
                  </a:cubicBezTo>
                  <a:cubicBezTo>
                    <a:pt x="3356" y="5342"/>
                    <a:pt x="3042" y="5736"/>
                    <a:pt x="2759" y="6135"/>
                  </a:cubicBezTo>
                  <a:cubicBezTo>
                    <a:pt x="2417" y="6611"/>
                    <a:pt x="2106" y="7121"/>
                    <a:pt x="1806" y="7685"/>
                  </a:cubicBezTo>
                  <a:cubicBezTo>
                    <a:pt x="1693" y="7892"/>
                    <a:pt x="1589" y="8098"/>
                    <a:pt x="1487" y="8310"/>
                  </a:cubicBezTo>
                  <a:lnTo>
                    <a:pt x="1470" y="8343"/>
                  </a:lnTo>
                  <a:lnTo>
                    <a:pt x="1457" y="8376"/>
                  </a:lnTo>
                  <a:cubicBezTo>
                    <a:pt x="686" y="9981"/>
                    <a:pt x="220" y="11820"/>
                    <a:pt x="107" y="13698"/>
                  </a:cubicBezTo>
                  <a:cubicBezTo>
                    <a:pt x="0" y="15469"/>
                    <a:pt x="240" y="17313"/>
                    <a:pt x="798" y="19037"/>
                  </a:cubicBezTo>
                  <a:cubicBezTo>
                    <a:pt x="1363" y="20769"/>
                    <a:pt x="2233" y="22363"/>
                    <a:pt x="3384" y="23778"/>
                  </a:cubicBezTo>
                  <a:cubicBezTo>
                    <a:pt x="4471" y="25116"/>
                    <a:pt x="5870" y="26295"/>
                    <a:pt x="7428" y="27184"/>
                  </a:cubicBezTo>
                  <a:cubicBezTo>
                    <a:pt x="9003" y="28084"/>
                    <a:pt x="10746" y="28679"/>
                    <a:pt x="12605" y="28951"/>
                  </a:cubicBezTo>
                  <a:cubicBezTo>
                    <a:pt x="13252" y="29045"/>
                    <a:pt x="13921" y="29095"/>
                    <a:pt x="14592" y="29095"/>
                  </a:cubicBezTo>
                  <a:cubicBezTo>
                    <a:pt x="15721" y="29095"/>
                    <a:pt x="16864" y="28960"/>
                    <a:pt x="17987" y="28695"/>
                  </a:cubicBezTo>
                  <a:cubicBezTo>
                    <a:pt x="18838" y="28497"/>
                    <a:pt x="19708" y="28205"/>
                    <a:pt x="20570" y="27825"/>
                  </a:cubicBezTo>
                  <a:cubicBezTo>
                    <a:pt x="21357" y="27478"/>
                    <a:pt x="22139" y="27035"/>
                    <a:pt x="22960" y="26471"/>
                  </a:cubicBezTo>
                  <a:cubicBezTo>
                    <a:pt x="24361" y="25510"/>
                    <a:pt x="25644" y="24213"/>
                    <a:pt x="26666" y="22721"/>
                  </a:cubicBezTo>
                  <a:cubicBezTo>
                    <a:pt x="27670" y="21248"/>
                    <a:pt x="28411" y="19543"/>
                    <a:pt x="28810" y="17787"/>
                  </a:cubicBezTo>
                  <a:cubicBezTo>
                    <a:pt x="29207" y="16050"/>
                    <a:pt x="29278" y="14246"/>
                    <a:pt x="29020" y="12429"/>
                  </a:cubicBezTo>
                  <a:cubicBezTo>
                    <a:pt x="28775" y="10697"/>
                    <a:pt x="28177" y="8954"/>
                    <a:pt x="27293" y="7382"/>
                  </a:cubicBezTo>
                  <a:cubicBezTo>
                    <a:pt x="26867" y="6625"/>
                    <a:pt x="26357" y="5887"/>
                    <a:pt x="25773" y="5188"/>
                  </a:cubicBezTo>
                  <a:cubicBezTo>
                    <a:pt x="25223" y="4527"/>
                    <a:pt x="24581" y="3897"/>
                    <a:pt x="23813" y="3263"/>
                  </a:cubicBezTo>
                  <a:cubicBezTo>
                    <a:pt x="22450" y="2137"/>
                    <a:pt x="20801" y="1245"/>
                    <a:pt x="19042" y="678"/>
                  </a:cubicBezTo>
                  <a:cubicBezTo>
                    <a:pt x="18205" y="408"/>
                    <a:pt x="17285" y="213"/>
                    <a:pt x="16305" y="91"/>
                  </a:cubicBezTo>
                  <a:cubicBezTo>
                    <a:pt x="15793" y="31"/>
                    <a:pt x="15259" y="1"/>
                    <a:pt x="147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40"/>
            <p:cNvSpPr/>
            <p:nvPr/>
          </p:nvSpPr>
          <p:spPr>
            <a:xfrm>
              <a:off x="3830973" y="4262139"/>
              <a:ext cx="630480" cy="37018"/>
            </a:xfrm>
            <a:custGeom>
              <a:avLst/>
              <a:gdLst/>
              <a:ahLst/>
              <a:cxnLst/>
              <a:rect l="l" t="t" r="r" b="b"/>
              <a:pathLst>
                <a:path w="22465" h="1319" extrusionOk="0">
                  <a:moveTo>
                    <a:pt x="17005" y="0"/>
                  </a:moveTo>
                  <a:cubicBezTo>
                    <a:pt x="16760" y="0"/>
                    <a:pt x="16512" y="3"/>
                    <a:pt x="16267" y="8"/>
                  </a:cubicBezTo>
                  <a:cubicBezTo>
                    <a:pt x="15909" y="17"/>
                    <a:pt x="15554" y="39"/>
                    <a:pt x="15196" y="50"/>
                  </a:cubicBezTo>
                  <a:cubicBezTo>
                    <a:pt x="14843" y="61"/>
                    <a:pt x="14491" y="69"/>
                    <a:pt x="14141" y="77"/>
                  </a:cubicBezTo>
                  <a:cubicBezTo>
                    <a:pt x="13450" y="96"/>
                    <a:pt x="12759" y="105"/>
                    <a:pt x="12068" y="127"/>
                  </a:cubicBezTo>
                  <a:cubicBezTo>
                    <a:pt x="11347" y="149"/>
                    <a:pt x="10628" y="176"/>
                    <a:pt x="9907" y="176"/>
                  </a:cubicBezTo>
                  <a:cubicBezTo>
                    <a:pt x="9180" y="179"/>
                    <a:pt x="8456" y="196"/>
                    <a:pt x="7732" y="226"/>
                  </a:cubicBezTo>
                  <a:cubicBezTo>
                    <a:pt x="7374" y="242"/>
                    <a:pt x="7019" y="264"/>
                    <a:pt x="6663" y="284"/>
                  </a:cubicBezTo>
                  <a:cubicBezTo>
                    <a:pt x="6328" y="300"/>
                    <a:pt x="5994" y="311"/>
                    <a:pt x="5658" y="331"/>
                  </a:cubicBezTo>
                  <a:cubicBezTo>
                    <a:pt x="4965" y="366"/>
                    <a:pt x="4268" y="421"/>
                    <a:pt x="3574" y="468"/>
                  </a:cubicBezTo>
                  <a:cubicBezTo>
                    <a:pt x="2869" y="515"/>
                    <a:pt x="2165" y="570"/>
                    <a:pt x="1460" y="606"/>
                  </a:cubicBezTo>
                  <a:cubicBezTo>
                    <a:pt x="1127" y="622"/>
                    <a:pt x="793" y="642"/>
                    <a:pt x="460" y="650"/>
                  </a:cubicBezTo>
                  <a:cubicBezTo>
                    <a:pt x="441" y="672"/>
                    <a:pt x="422" y="694"/>
                    <a:pt x="402" y="716"/>
                  </a:cubicBezTo>
                  <a:cubicBezTo>
                    <a:pt x="367" y="763"/>
                    <a:pt x="328" y="810"/>
                    <a:pt x="290" y="856"/>
                  </a:cubicBezTo>
                  <a:cubicBezTo>
                    <a:pt x="218" y="947"/>
                    <a:pt x="144" y="1035"/>
                    <a:pt x="72" y="1121"/>
                  </a:cubicBezTo>
                  <a:cubicBezTo>
                    <a:pt x="47" y="1151"/>
                    <a:pt x="25" y="1179"/>
                    <a:pt x="1" y="1206"/>
                  </a:cubicBezTo>
                  <a:cubicBezTo>
                    <a:pt x="64" y="1275"/>
                    <a:pt x="152" y="1319"/>
                    <a:pt x="251" y="1319"/>
                  </a:cubicBezTo>
                  <a:cubicBezTo>
                    <a:pt x="598" y="1316"/>
                    <a:pt x="942" y="1300"/>
                    <a:pt x="1289" y="1280"/>
                  </a:cubicBezTo>
                  <a:cubicBezTo>
                    <a:pt x="1641" y="1261"/>
                    <a:pt x="1991" y="1242"/>
                    <a:pt x="2344" y="1217"/>
                  </a:cubicBezTo>
                  <a:cubicBezTo>
                    <a:pt x="3032" y="1168"/>
                    <a:pt x="3723" y="1126"/>
                    <a:pt x="4411" y="1079"/>
                  </a:cubicBezTo>
                  <a:cubicBezTo>
                    <a:pt x="4769" y="1055"/>
                    <a:pt x="5124" y="1024"/>
                    <a:pt x="5480" y="1005"/>
                  </a:cubicBezTo>
                  <a:cubicBezTo>
                    <a:pt x="5818" y="986"/>
                    <a:pt x="6160" y="972"/>
                    <a:pt x="6498" y="956"/>
                  </a:cubicBezTo>
                  <a:cubicBezTo>
                    <a:pt x="7203" y="922"/>
                    <a:pt x="7905" y="878"/>
                    <a:pt x="8607" y="859"/>
                  </a:cubicBezTo>
                  <a:cubicBezTo>
                    <a:pt x="9331" y="843"/>
                    <a:pt x="10055" y="854"/>
                    <a:pt x="10780" y="834"/>
                  </a:cubicBezTo>
                  <a:cubicBezTo>
                    <a:pt x="11504" y="815"/>
                    <a:pt x="12231" y="788"/>
                    <a:pt x="12955" y="774"/>
                  </a:cubicBezTo>
                  <a:cubicBezTo>
                    <a:pt x="13649" y="760"/>
                    <a:pt x="14345" y="738"/>
                    <a:pt x="15039" y="721"/>
                  </a:cubicBezTo>
                  <a:cubicBezTo>
                    <a:pt x="15715" y="703"/>
                    <a:pt x="16390" y="661"/>
                    <a:pt x="17068" y="661"/>
                  </a:cubicBezTo>
                  <a:cubicBezTo>
                    <a:pt x="17089" y="661"/>
                    <a:pt x="17110" y="661"/>
                    <a:pt x="17131" y="661"/>
                  </a:cubicBezTo>
                  <a:cubicBezTo>
                    <a:pt x="17814" y="664"/>
                    <a:pt x="18497" y="672"/>
                    <a:pt x="19180" y="675"/>
                  </a:cubicBezTo>
                  <a:cubicBezTo>
                    <a:pt x="19521" y="675"/>
                    <a:pt x="19863" y="677"/>
                    <a:pt x="20204" y="694"/>
                  </a:cubicBezTo>
                  <a:cubicBezTo>
                    <a:pt x="20532" y="708"/>
                    <a:pt x="20859" y="744"/>
                    <a:pt x="21187" y="757"/>
                  </a:cubicBezTo>
                  <a:cubicBezTo>
                    <a:pt x="21460" y="768"/>
                    <a:pt x="21738" y="774"/>
                    <a:pt x="22010" y="799"/>
                  </a:cubicBezTo>
                  <a:cubicBezTo>
                    <a:pt x="22029" y="810"/>
                    <a:pt x="22049" y="815"/>
                    <a:pt x="22071" y="821"/>
                  </a:cubicBezTo>
                  <a:cubicBezTo>
                    <a:pt x="22097" y="828"/>
                    <a:pt x="22124" y="831"/>
                    <a:pt x="22151" y="831"/>
                  </a:cubicBezTo>
                  <a:cubicBezTo>
                    <a:pt x="22209" y="831"/>
                    <a:pt x="22268" y="815"/>
                    <a:pt x="22319" y="785"/>
                  </a:cubicBezTo>
                  <a:cubicBezTo>
                    <a:pt x="22387" y="744"/>
                    <a:pt x="22437" y="680"/>
                    <a:pt x="22465" y="609"/>
                  </a:cubicBezTo>
                  <a:cubicBezTo>
                    <a:pt x="22418" y="562"/>
                    <a:pt x="22376" y="512"/>
                    <a:pt x="22335" y="465"/>
                  </a:cubicBezTo>
                  <a:cubicBezTo>
                    <a:pt x="22261" y="377"/>
                    <a:pt x="22189" y="292"/>
                    <a:pt x="22112" y="207"/>
                  </a:cubicBezTo>
                  <a:cubicBezTo>
                    <a:pt x="22090" y="185"/>
                    <a:pt x="22068" y="163"/>
                    <a:pt x="22046" y="138"/>
                  </a:cubicBezTo>
                  <a:cubicBezTo>
                    <a:pt x="21972" y="130"/>
                    <a:pt x="21895" y="124"/>
                    <a:pt x="21820" y="121"/>
                  </a:cubicBezTo>
                  <a:cubicBezTo>
                    <a:pt x="21661" y="113"/>
                    <a:pt x="21504" y="105"/>
                    <a:pt x="21347" y="96"/>
                  </a:cubicBezTo>
                  <a:cubicBezTo>
                    <a:pt x="21025" y="85"/>
                    <a:pt x="20702" y="63"/>
                    <a:pt x="20380" y="39"/>
                  </a:cubicBezTo>
                  <a:cubicBezTo>
                    <a:pt x="20031" y="14"/>
                    <a:pt x="19681" y="14"/>
                    <a:pt x="19331" y="11"/>
                  </a:cubicBezTo>
                  <a:cubicBezTo>
                    <a:pt x="19004" y="8"/>
                    <a:pt x="18673" y="8"/>
                    <a:pt x="18346" y="8"/>
                  </a:cubicBezTo>
                  <a:cubicBezTo>
                    <a:pt x="17897" y="6"/>
                    <a:pt x="17451" y="0"/>
                    <a:pt x="17005" y="0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40"/>
            <p:cNvSpPr/>
            <p:nvPr/>
          </p:nvSpPr>
          <p:spPr>
            <a:xfrm>
              <a:off x="3750454" y="4409343"/>
              <a:ext cx="802491" cy="70443"/>
            </a:xfrm>
            <a:custGeom>
              <a:avLst/>
              <a:gdLst/>
              <a:ahLst/>
              <a:cxnLst/>
              <a:rect l="l" t="t" r="r" b="b"/>
              <a:pathLst>
                <a:path w="28594" h="2510" extrusionOk="0">
                  <a:moveTo>
                    <a:pt x="17517" y="0"/>
                  </a:moveTo>
                  <a:cubicBezTo>
                    <a:pt x="16672" y="0"/>
                    <a:pt x="15829" y="19"/>
                    <a:pt x="14984" y="44"/>
                  </a:cubicBezTo>
                  <a:cubicBezTo>
                    <a:pt x="14720" y="51"/>
                    <a:pt x="14456" y="54"/>
                    <a:pt x="14192" y="54"/>
                  </a:cubicBezTo>
                  <a:cubicBezTo>
                    <a:pt x="13859" y="54"/>
                    <a:pt x="13526" y="50"/>
                    <a:pt x="13194" y="47"/>
                  </a:cubicBezTo>
                  <a:cubicBezTo>
                    <a:pt x="12845" y="41"/>
                    <a:pt x="12497" y="36"/>
                    <a:pt x="12150" y="36"/>
                  </a:cubicBezTo>
                  <a:cubicBezTo>
                    <a:pt x="12015" y="36"/>
                    <a:pt x="11881" y="37"/>
                    <a:pt x="11746" y="39"/>
                  </a:cubicBezTo>
                  <a:cubicBezTo>
                    <a:pt x="11206" y="47"/>
                    <a:pt x="10667" y="80"/>
                    <a:pt x="10127" y="97"/>
                  </a:cubicBezTo>
                  <a:cubicBezTo>
                    <a:pt x="9933" y="104"/>
                    <a:pt x="9738" y="106"/>
                    <a:pt x="9543" y="106"/>
                  </a:cubicBezTo>
                  <a:cubicBezTo>
                    <a:pt x="9230" y="106"/>
                    <a:pt x="8916" y="100"/>
                    <a:pt x="8602" y="97"/>
                  </a:cubicBezTo>
                  <a:cubicBezTo>
                    <a:pt x="8559" y="96"/>
                    <a:pt x="8516" y="96"/>
                    <a:pt x="8473" y="96"/>
                  </a:cubicBezTo>
                  <a:cubicBezTo>
                    <a:pt x="7407" y="96"/>
                    <a:pt x="6348" y="192"/>
                    <a:pt x="5284" y="237"/>
                  </a:cubicBezTo>
                  <a:cubicBezTo>
                    <a:pt x="5085" y="247"/>
                    <a:pt x="4887" y="250"/>
                    <a:pt x="4689" y="250"/>
                  </a:cubicBezTo>
                  <a:cubicBezTo>
                    <a:pt x="4568" y="250"/>
                    <a:pt x="4448" y="249"/>
                    <a:pt x="4329" y="248"/>
                  </a:cubicBezTo>
                  <a:cubicBezTo>
                    <a:pt x="4214" y="248"/>
                    <a:pt x="4100" y="247"/>
                    <a:pt x="3986" y="247"/>
                  </a:cubicBezTo>
                  <a:cubicBezTo>
                    <a:pt x="3872" y="247"/>
                    <a:pt x="3759" y="248"/>
                    <a:pt x="3646" y="251"/>
                  </a:cubicBezTo>
                  <a:cubicBezTo>
                    <a:pt x="3115" y="259"/>
                    <a:pt x="2583" y="281"/>
                    <a:pt x="2055" y="309"/>
                  </a:cubicBezTo>
                  <a:cubicBezTo>
                    <a:pt x="1542" y="336"/>
                    <a:pt x="1036" y="350"/>
                    <a:pt x="526" y="353"/>
                  </a:cubicBezTo>
                  <a:cubicBezTo>
                    <a:pt x="515" y="383"/>
                    <a:pt x="502" y="416"/>
                    <a:pt x="493" y="449"/>
                  </a:cubicBezTo>
                  <a:cubicBezTo>
                    <a:pt x="480" y="493"/>
                    <a:pt x="466" y="540"/>
                    <a:pt x="452" y="584"/>
                  </a:cubicBezTo>
                  <a:cubicBezTo>
                    <a:pt x="438" y="631"/>
                    <a:pt x="419" y="675"/>
                    <a:pt x="408" y="722"/>
                  </a:cubicBezTo>
                  <a:cubicBezTo>
                    <a:pt x="383" y="810"/>
                    <a:pt x="356" y="892"/>
                    <a:pt x="334" y="978"/>
                  </a:cubicBezTo>
                  <a:cubicBezTo>
                    <a:pt x="320" y="1030"/>
                    <a:pt x="306" y="1079"/>
                    <a:pt x="290" y="1129"/>
                  </a:cubicBezTo>
                  <a:cubicBezTo>
                    <a:pt x="279" y="1165"/>
                    <a:pt x="268" y="1201"/>
                    <a:pt x="257" y="1234"/>
                  </a:cubicBezTo>
                  <a:cubicBezTo>
                    <a:pt x="243" y="1305"/>
                    <a:pt x="229" y="1374"/>
                    <a:pt x="210" y="1446"/>
                  </a:cubicBezTo>
                  <a:cubicBezTo>
                    <a:pt x="191" y="1528"/>
                    <a:pt x="177" y="1614"/>
                    <a:pt x="160" y="1696"/>
                  </a:cubicBezTo>
                  <a:cubicBezTo>
                    <a:pt x="141" y="1795"/>
                    <a:pt x="113" y="1894"/>
                    <a:pt x="91" y="1994"/>
                  </a:cubicBezTo>
                  <a:cubicBezTo>
                    <a:pt x="69" y="2079"/>
                    <a:pt x="53" y="2164"/>
                    <a:pt x="36" y="2252"/>
                  </a:cubicBezTo>
                  <a:cubicBezTo>
                    <a:pt x="25" y="2327"/>
                    <a:pt x="17" y="2401"/>
                    <a:pt x="6" y="2475"/>
                  </a:cubicBezTo>
                  <a:cubicBezTo>
                    <a:pt x="3" y="2484"/>
                    <a:pt x="3" y="2495"/>
                    <a:pt x="1" y="2506"/>
                  </a:cubicBezTo>
                  <a:cubicBezTo>
                    <a:pt x="145" y="2508"/>
                    <a:pt x="289" y="2510"/>
                    <a:pt x="433" y="2510"/>
                  </a:cubicBezTo>
                  <a:cubicBezTo>
                    <a:pt x="1268" y="2510"/>
                    <a:pt x="2099" y="2467"/>
                    <a:pt x="2933" y="2431"/>
                  </a:cubicBezTo>
                  <a:cubicBezTo>
                    <a:pt x="4026" y="2384"/>
                    <a:pt x="5116" y="2426"/>
                    <a:pt x="6206" y="2354"/>
                  </a:cubicBezTo>
                  <a:cubicBezTo>
                    <a:pt x="6771" y="2316"/>
                    <a:pt x="7335" y="2283"/>
                    <a:pt x="7900" y="2266"/>
                  </a:cubicBezTo>
                  <a:cubicBezTo>
                    <a:pt x="8074" y="2261"/>
                    <a:pt x="8248" y="2259"/>
                    <a:pt x="8423" y="2259"/>
                  </a:cubicBezTo>
                  <a:cubicBezTo>
                    <a:pt x="8771" y="2259"/>
                    <a:pt x="9119" y="2266"/>
                    <a:pt x="9466" y="2266"/>
                  </a:cubicBezTo>
                  <a:cubicBezTo>
                    <a:pt x="9505" y="2266"/>
                    <a:pt x="9543" y="2266"/>
                    <a:pt x="9581" y="2266"/>
                  </a:cubicBezTo>
                  <a:cubicBezTo>
                    <a:pt x="10063" y="2266"/>
                    <a:pt x="10543" y="2251"/>
                    <a:pt x="11022" y="2233"/>
                  </a:cubicBezTo>
                  <a:cubicBezTo>
                    <a:pt x="11552" y="2215"/>
                    <a:pt x="12080" y="2200"/>
                    <a:pt x="12611" y="2200"/>
                  </a:cubicBezTo>
                  <a:cubicBezTo>
                    <a:pt x="12653" y="2200"/>
                    <a:pt x="12695" y="2200"/>
                    <a:pt x="12737" y="2200"/>
                  </a:cubicBezTo>
                  <a:cubicBezTo>
                    <a:pt x="13280" y="2206"/>
                    <a:pt x="13822" y="2217"/>
                    <a:pt x="14367" y="2217"/>
                  </a:cubicBezTo>
                  <a:cubicBezTo>
                    <a:pt x="14879" y="2214"/>
                    <a:pt x="15389" y="2195"/>
                    <a:pt x="15898" y="2178"/>
                  </a:cubicBezTo>
                  <a:cubicBezTo>
                    <a:pt x="16300" y="2166"/>
                    <a:pt x="16703" y="2162"/>
                    <a:pt x="17104" y="2162"/>
                  </a:cubicBezTo>
                  <a:cubicBezTo>
                    <a:pt x="17830" y="2162"/>
                    <a:pt x="18555" y="2175"/>
                    <a:pt x="19282" y="2181"/>
                  </a:cubicBezTo>
                  <a:cubicBezTo>
                    <a:pt x="19419" y="2182"/>
                    <a:pt x="19557" y="2183"/>
                    <a:pt x="19695" y="2183"/>
                  </a:cubicBezTo>
                  <a:cubicBezTo>
                    <a:pt x="19832" y="2183"/>
                    <a:pt x="19970" y="2182"/>
                    <a:pt x="20108" y="2181"/>
                  </a:cubicBezTo>
                  <a:cubicBezTo>
                    <a:pt x="20386" y="2178"/>
                    <a:pt x="20661" y="2178"/>
                    <a:pt x="20939" y="2178"/>
                  </a:cubicBezTo>
                  <a:cubicBezTo>
                    <a:pt x="21490" y="2184"/>
                    <a:pt x="22043" y="2211"/>
                    <a:pt x="22597" y="2228"/>
                  </a:cubicBezTo>
                  <a:cubicBezTo>
                    <a:pt x="23117" y="2244"/>
                    <a:pt x="23635" y="2261"/>
                    <a:pt x="24155" y="2280"/>
                  </a:cubicBezTo>
                  <a:cubicBezTo>
                    <a:pt x="24648" y="2296"/>
                    <a:pt x="25141" y="2329"/>
                    <a:pt x="25634" y="2343"/>
                  </a:cubicBezTo>
                  <a:cubicBezTo>
                    <a:pt x="25716" y="2346"/>
                    <a:pt x="25798" y="2347"/>
                    <a:pt x="25880" y="2347"/>
                  </a:cubicBezTo>
                  <a:cubicBezTo>
                    <a:pt x="26079" y="2347"/>
                    <a:pt x="26278" y="2341"/>
                    <a:pt x="26476" y="2335"/>
                  </a:cubicBezTo>
                  <a:cubicBezTo>
                    <a:pt x="26679" y="2331"/>
                    <a:pt x="26881" y="2326"/>
                    <a:pt x="27084" y="2326"/>
                  </a:cubicBezTo>
                  <a:cubicBezTo>
                    <a:pt x="27334" y="2326"/>
                    <a:pt x="27585" y="2334"/>
                    <a:pt x="27836" y="2360"/>
                  </a:cubicBezTo>
                  <a:cubicBezTo>
                    <a:pt x="27857" y="2362"/>
                    <a:pt x="27878" y="2363"/>
                    <a:pt x="27900" y="2363"/>
                  </a:cubicBezTo>
                  <a:cubicBezTo>
                    <a:pt x="28151" y="2363"/>
                    <a:pt x="28428" y="2205"/>
                    <a:pt x="28593" y="2038"/>
                  </a:cubicBezTo>
                  <a:cubicBezTo>
                    <a:pt x="28582" y="1966"/>
                    <a:pt x="28569" y="1897"/>
                    <a:pt x="28558" y="1826"/>
                  </a:cubicBezTo>
                  <a:cubicBezTo>
                    <a:pt x="28544" y="1735"/>
                    <a:pt x="28533" y="1644"/>
                    <a:pt x="28519" y="1553"/>
                  </a:cubicBezTo>
                  <a:cubicBezTo>
                    <a:pt x="28505" y="1465"/>
                    <a:pt x="28489" y="1374"/>
                    <a:pt x="28475" y="1283"/>
                  </a:cubicBezTo>
                  <a:cubicBezTo>
                    <a:pt x="28467" y="1258"/>
                    <a:pt x="28461" y="1231"/>
                    <a:pt x="28456" y="1203"/>
                  </a:cubicBezTo>
                  <a:cubicBezTo>
                    <a:pt x="28447" y="1179"/>
                    <a:pt x="28442" y="1157"/>
                    <a:pt x="28436" y="1132"/>
                  </a:cubicBezTo>
                  <a:lnTo>
                    <a:pt x="28436" y="1132"/>
                  </a:lnTo>
                  <a:cubicBezTo>
                    <a:pt x="28436" y="1140"/>
                    <a:pt x="28439" y="1146"/>
                    <a:pt x="28439" y="1154"/>
                  </a:cubicBezTo>
                  <a:cubicBezTo>
                    <a:pt x="28417" y="1074"/>
                    <a:pt x="28395" y="997"/>
                    <a:pt x="28370" y="917"/>
                  </a:cubicBezTo>
                  <a:cubicBezTo>
                    <a:pt x="28365" y="889"/>
                    <a:pt x="28354" y="862"/>
                    <a:pt x="28346" y="834"/>
                  </a:cubicBezTo>
                  <a:cubicBezTo>
                    <a:pt x="28340" y="812"/>
                    <a:pt x="28332" y="790"/>
                    <a:pt x="28326" y="771"/>
                  </a:cubicBezTo>
                  <a:cubicBezTo>
                    <a:pt x="28304" y="705"/>
                    <a:pt x="28288" y="642"/>
                    <a:pt x="28269" y="576"/>
                  </a:cubicBezTo>
                  <a:cubicBezTo>
                    <a:pt x="28246" y="523"/>
                    <a:pt x="28227" y="468"/>
                    <a:pt x="28208" y="416"/>
                  </a:cubicBezTo>
                  <a:cubicBezTo>
                    <a:pt x="28191" y="364"/>
                    <a:pt x="28172" y="311"/>
                    <a:pt x="28153" y="262"/>
                  </a:cubicBezTo>
                  <a:cubicBezTo>
                    <a:pt x="28043" y="229"/>
                    <a:pt x="27930" y="212"/>
                    <a:pt x="27806" y="198"/>
                  </a:cubicBezTo>
                  <a:cubicBezTo>
                    <a:pt x="27570" y="174"/>
                    <a:pt x="27337" y="167"/>
                    <a:pt x="27104" y="167"/>
                  </a:cubicBezTo>
                  <a:cubicBezTo>
                    <a:pt x="26831" y="167"/>
                    <a:pt x="26558" y="177"/>
                    <a:pt x="26281" y="185"/>
                  </a:cubicBezTo>
                  <a:cubicBezTo>
                    <a:pt x="26205" y="186"/>
                    <a:pt x="26130" y="187"/>
                    <a:pt x="26055" y="187"/>
                  </a:cubicBezTo>
                  <a:cubicBezTo>
                    <a:pt x="25651" y="187"/>
                    <a:pt x="25247" y="165"/>
                    <a:pt x="24843" y="146"/>
                  </a:cubicBezTo>
                  <a:cubicBezTo>
                    <a:pt x="23772" y="97"/>
                    <a:pt x="22701" y="72"/>
                    <a:pt x="21630" y="36"/>
                  </a:cubicBezTo>
                  <a:cubicBezTo>
                    <a:pt x="20513" y="0"/>
                    <a:pt x="19397" y="25"/>
                    <a:pt x="18280" y="6"/>
                  </a:cubicBezTo>
                  <a:cubicBezTo>
                    <a:pt x="18026" y="3"/>
                    <a:pt x="17770" y="0"/>
                    <a:pt x="17517" y="0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40"/>
            <p:cNvSpPr/>
            <p:nvPr/>
          </p:nvSpPr>
          <p:spPr>
            <a:xfrm>
              <a:off x="3751240" y="4592919"/>
              <a:ext cx="807739" cy="50742"/>
            </a:xfrm>
            <a:custGeom>
              <a:avLst/>
              <a:gdLst/>
              <a:ahLst/>
              <a:cxnLst/>
              <a:rect l="l" t="t" r="r" b="b"/>
              <a:pathLst>
                <a:path w="28781" h="1808" extrusionOk="0">
                  <a:moveTo>
                    <a:pt x="26732" y="1005"/>
                  </a:moveTo>
                  <a:cubicBezTo>
                    <a:pt x="26728" y="1005"/>
                    <a:pt x="26725" y="1006"/>
                    <a:pt x="26721" y="1006"/>
                  </a:cubicBezTo>
                  <a:lnTo>
                    <a:pt x="26721" y="1006"/>
                  </a:lnTo>
                  <a:cubicBezTo>
                    <a:pt x="26718" y="1006"/>
                    <a:pt x="26715" y="1006"/>
                    <a:pt x="26712" y="1006"/>
                  </a:cubicBezTo>
                  <a:cubicBezTo>
                    <a:pt x="26718" y="1006"/>
                    <a:pt x="26725" y="1006"/>
                    <a:pt x="26732" y="1005"/>
                  </a:cubicBezTo>
                  <a:close/>
                  <a:moveTo>
                    <a:pt x="24502" y="1"/>
                  </a:moveTo>
                  <a:cubicBezTo>
                    <a:pt x="24455" y="1"/>
                    <a:pt x="24408" y="4"/>
                    <a:pt x="24361" y="4"/>
                  </a:cubicBezTo>
                  <a:cubicBezTo>
                    <a:pt x="23656" y="12"/>
                    <a:pt x="22954" y="53"/>
                    <a:pt x="22249" y="73"/>
                  </a:cubicBezTo>
                  <a:cubicBezTo>
                    <a:pt x="21611" y="81"/>
                    <a:pt x="20972" y="86"/>
                    <a:pt x="20333" y="100"/>
                  </a:cubicBezTo>
                  <a:cubicBezTo>
                    <a:pt x="19716" y="114"/>
                    <a:pt x="19097" y="147"/>
                    <a:pt x="18480" y="163"/>
                  </a:cubicBezTo>
                  <a:cubicBezTo>
                    <a:pt x="17858" y="174"/>
                    <a:pt x="17238" y="194"/>
                    <a:pt x="16616" y="205"/>
                  </a:cubicBezTo>
                  <a:cubicBezTo>
                    <a:pt x="15669" y="218"/>
                    <a:pt x="14722" y="246"/>
                    <a:pt x="13778" y="265"/>
                  </a:cubicBezTo>
                  <a:cubicBezTo>
                    <a:pt x="12718" y="285"/>
                    <a:pt x="11658" y="326"/>
                    <a:pt x="10597" y="370"/>
                  </a:cubicBezTo>
                  <a:cubicBezTo>
                    <a:pt x="10308" y="381"/>
                    <a:pt x="10022" y="392"/>
                    <a:pt x="9733" y="403"/>
                  </a:cubicBezTo>
                  <a:cubicBezTo>
                    <a:pt x="9609" y="408"/>
                    <a:pt x="9485" y="411"/>
                    <a:pt x="9361" y="414"/>
                  </a:cubicBezTo>
                  <a:cubicBezTo>
                    <a:pt x="9345" y="412"/>
                    <a:pt x="9330" y="411"/>
                    <a:pt x="9314" y="411"/>
                  </a:cubicBezTo>
                  <a:cubicBezTo>
                    <a:pt x="9288" y="411"/>
                    <a:pt x="9263" y="413"/>
                    <a:pt x="9237" y="417"/>
                  </a:cubicBezTo>
                  <a:lnTo>
                    <a:pt x="9210" y="417"/>
                  </a:lnTo>
                  <a:cubicBezTo>
                    <a:pt x="9113" y="417"/>
                    <a:pt x="9017" y="419"/>
                    <a:pt x="8918" y="422"/>
                  </a:cubicBezTo>
                  <a:cubicBezTo>
                    <a:pt x="8904" y="420"/>
                    <a:pt x="8890" y="419"/>
                    <a:pt x="8876" y="419"/>
                  </a:cubicBezTo>
                  <a:cubicBezTo>
                    <a:pt x="8854" y="419"/>
                    <a:pt x="8831" y="422"/>
                    <a:pt x="8811" y="425"/>
                  </a:cubicBezTo>
                  <a:lnTo>
                    <a:pt x="8767" y="425"/>
                  </a:lnTo>
                  <a:cubicBezTo>
                    <a:pt x="8687" y="425"/>
                    <a:pt x="8607" y="428"/>
                    <a:pt x="8530" y="430"/>
                  </a:cubicBezTo>
                  <a:cubicBezTo>
                    <a:pt x="8403" y="433"/>
                    <a:pt x="8271" y="436"/>
                    <a:pt x="8144" y="439"/>
                  </a:cubicBezTo>
                  <a:cubicBezTo>
                    <a:pt x="7883" y="444"/>
                    <a:pt x="7624" y="452"/>
                    <a:pt x="7365" y="461"/>
                  </a:cubicBezTo>
                  <a:cubicBezTo>
                    <a:pt x="6814" y="477"/>
                    <a:pt x="6267" y="494"/>
                    <a:pt x="5716" y="527"/>
                  </a:cubicBezTo>
                  <a:cubicBezTo>
                    <a:pt x="5171" y="560"/>
                    <a:pt x="4628" y="585"/>
                    <a:pt x="4083" y="598"/>
                  </a:cubicBezTo>
                  <a:cubicBezTo>
                    <a:pt x="3544" y="612"/>
                    <a:pt x="3007" y="631"/>
                    <a:pt x="2470" y="659"/>
                  </a:cubicBezTo>
                  <a:cubicBezTo>
                    <a:pt x="1999" y="684"/>
                    <a:pt x="1525" y="711"/>
                    <a:pt x="1055" y="744"/>
                  </a:cubicBezTo>
                  <a:cubicBezTo>
                    <a:pt x="702" y="769"/>
                    <a:pt x="350" y="802"/>
                    <a:pt x="0" y="824"/>
                  </a:cubicBezTo>
                  <a:cubicBezTo>
                    <a:pt x="6" y="877"/>
                    <a:pt x="14" y="929"/>
                    <a:pt x="22" y="981"/>
                  </a:cubicBezTo>
                  <a:cubicBezTo>
                    <a:pt x="41" y="1097"/>
                    <a:pt x="66" y="1212"/>
                    <a:pt x="91" y="1328"/>
                  </a:cubicBezTo>
                  <a:cubicBezTo>
                    <a:pt x="119" y="1446"/>
                    <a:pt x="141" y="1565"/>
                    <a:pt x="165" y="1683"/>
                  </a:cubicBezTo>
                  <a:cubicBezTo>
                    <a:pt x="176" y="1725"/>
                    <a:pt x="185" y="1766"/>
                    <a:pt x="196" y="1807"/>
                  </a:cubicBezTo>
                  <a:cubicBezTo>
                    <a:pt x="548" y="1785"/>
                    <a:pt x="900" y="1752"/>
                    <a:pt x="1253" y="1727"/>
                  </a:cubicBezTo>
                  <a:cubicBezTo>
                    <a:pt x="1784" y="1691"/>
                    <a:pt x="2316" y="1661"/>
                    <a:pt x="2847" y="1634"/>
                  </a:cubicBezTo>
                  <a:cubicBezTo>
                    <a:pt x="3389" y="1609"/>
                    <a:pt x="3935" y="1595"/>
                    <a:pt x="4477" y="1581"/>
                  </a:cubicBezTo>
                  <a:cubicBezTo>
                    <a:pt x="5006" y="1568"/>
                    <a:pt x="5531" y="1532"/>
                    <a:pt x="6057" y="1504"/>
                  </a:cubicBezTo>
                  <a:cubicBezTo>
                    <a:pt x="6591" y="1477"/>
                    <a:pt x="7126" y="1457"/>
                    <a:pt x="7660" y="1441"/>
                  </a:cubicBezTo>
                  <a:cubicBezTo>
                    <a:pt x="7930" y="1433"/>
                    <a:pt x="8202" y="1427"/>
                    <a:pt x="8472" y="1422"/>
                  </a:cubicBezTo>
                  <a:cubicBezTo>
                    <a:pt x="8596" y="1419"/>
                    <a:pt x="8720" y="1416"/>
                    <a:pt x="8841" y="1413"/>
                  </a:cubicBezTo>
                  <a:lnTo>
                    <a:pt x="8890" y="1413"/>
                  </a:lnTo>
                  <a:cubicBezTo>
                    <a:pt x="8946" y="1413"/>
                    <a:pt x="9003" y="1411"/>
                    <a:pt x="9058" y="1411"/>
                  </a:cubicBezTo>
                  <a:cubicBezTo>
                    <a:pt x="9124" y="1408"/>
                    <a:pt x="9188" y="1408"/>
                    <a:pt x="9254" y="1405"/>
                  </a:cubicBezTo>
                  <a:lnTo>
                    <a:pt x="9298" y="1405"/>
                  </a:lnTo>
                  <a:cubicBezTo>
                    <a:pt x="9312" y="1407"/>
                    <a:pt x="9325" y="1407"/>
                    <a:pt x="9339" y="1407"/>
                  </a:cubicBezTo>
                  <a:cubicBezTo>
                    <a:pt x="9353" y="1407"/>
                    <a:pt x="9367" y="1407"/>
                    <a:pt x="9381" y="1405"/>
                  </a:cubicBezTo>
                  <a:cubicBezTo>
                    <a:pt x="9895" y="1391"/>
                    <a:pt x="10410" y="1367"/>
                    <a:pt x="10922" y="1347"/>
                  </a:cubicBezTo>
                  <a:cubicBezTo>
                    <a:pt x="11743" y="1320"/>
                    <a:pt x="12566" y="1284"/>
                    <a:pt x="13387" y="1265"/>
                  </a:cubicBezTo>
                  <a:cubicBezTo>
                    <a:pt x="14058" y="1251"/>
                    <a:pt x="14730" y="1232"/>
                    <a:pt x="15402" y="1215"/>
                  </a:cubicBezTo>
                  <a:lnTo>
                    <a:pt x="15366" y="1215"/>
                  </a:lnTo>
                  <a:cubicBezTo>
                    <a:pt x="15396" y="1215"/>
                    <a:pt x="15427" y="1212"/>
                    <a:pt x="15457" y="1212"/>
                  </a:cubicBezTo>
                  <a:cubicBezTo>
                    <a:pt x="15438" y="1212"/>
                    <a:pt x="15418" y="1215"/>
                    <a:pt x="15402" y="1215"/>
                  </a:cubicBezTo>
                  <a:cubicBezTo>
                    <a:pt x="15427" y="1215"/>
                    <a:pt x="15449" y="1212"/>
                    <a:pt x="15471" y="1212"/>
                  </a:cubicBezTo>
                  <a:cubicBezTo>
                    <a:pt x="16341" y="1199"/>
                    <a:pt x="17208" y="1179"/>
                    <a:pt x="18078" y="1160"/>
                  </a:cubicBezTo>
                  <a:cubicBezTo>
                    <a:pt x="18516" y="1152"/>
                    <a:pt x="18956" y="1146"/>
                    <a:pt x="19397" y="1127"/>
                  </a:cubicBezTo>
                  <a:cubicBezTo>
                    <a:pt x="19796" y="1111"/>
                    <a:pt x="20195" y="1097"/>
                    <a:pt x="20595" y="1086"/>
                  </a:cubicBezTo>
                  <a:lnTo>
                    <a:pt x="20597" y="1086"/>
                  </a:lnTo>
                  <a:cubicBezTo>
                    <a:pt x="20622" y="1083"/>
                    <a:pt x="20647" y="1083"/>
                    <a:pt x="20672" y="1083"/>
                  </a:cubicBezTo>
                  <a:cubicBezTo>
                    <a:pt x="20650" y="1083"/>
                    <a:pt x="20625" y="1083"/>
                    <a:pt x="20600" y="1086"/>
                  </a:cubicBezTo>
                  <a:cubicBezTo>
                    <a:pt x="21195" y="1077"/>
                    <a:pt x="21787" y="1075"/>
                    <a:pt x="22379" y="1058"/>
                  </a:cubicBezTo>
                  <a:cubicBezTo>
                    <a:pt x="22976" y="1044"/>
                    <a:pt x="23571" y="1014"/>
                    <a:pt x="24168" y="998"/>
                  </a:cubicBezTo>
                  <a:cubicBezTo>
                    <a:pt x="24211" y="997"/>
                    <a:pt x="24253" y="997"/>
                    <a:pt x="24295" y="997"/>
                  </a:cubicBezTo>
                  <a:cubicBezTo>
                    <a:pt x="24651" y="997"/>
                    <a:pt x="25006" y="1007"/>
                    <a:pt x="25363" y="1017"/>
                  </a:cubicBezTo>
                  <a:cubicBezTo>
                    <a:pt x="25488" y="1020"/>
                    <a:pt x="25614" y="1021"/>
                    <a:pt x="25739" y="1021"/>
                  </a:cubicBezTo>
                  <a:cubicBezTo>
                    <a:pt x="26041" y="1021"/>
                    <a:pt x="26345" y="1014"/>
                    <a:pt x="26646" y="1006"/>
                  </a:cubicBezTo>
                  <a:cubicBezTo>
                    <a:pt x="26671" y="1006"/>
                    <a:pt x="26696" y="1006"/>
                    <a:pt x="26721" y="1006"/>
                  </a:cubicBezTo>
                  <a:lnTo>
                    <a:pt x="26721" y="1006"/>
                  </a:lnTo>
                  <a:cubicBezTo>
                    <a:pt x="26730" y="1005"/>
                    <a:pt x="26740" y="1003"/>
                    <a:pt x="26751" y="1003"/>
                  </a:cubicBezTo>
                  <a:cubicBezTo>
                    <a:pt x="26745" y="1004"/>
                    <a:pt x="26738" y="1005"/>
                    <a:pt x="26732" y="1005"/>
                  </a:cubicBezTo>
                  <a:lnTo>
                    <a:pt x="26732" y="1005"/>
                  </a:lnTo>
                  <a:cubicBezTo>
                    <a:pt x="26756" y="1005"/>
                    <a:pt x="26779" y="1005"/>
                    <a:pt x="26803" y="1005"/>
                  </a:cubicBezTo>
                  <a:cubicBezTo>
                    <a:pt x="27146" y="1005"/>
                    <a:pt x="27489" y="1013"/>
                    <a:pt x="27833" y="1022"/>
                  </a:cubicBezTo>
                  <a:cubicBezTo>
                    <a:pt x="28020" y="1028"/>
                    <a:pt x="28207" y="1031"/>
                    <a:pt x="28397" y="1036"/>
                  </a:cubicBezTo>
                  <a:lnTo>
                    <a:pt x="28642" y="1036"/>
                  </a:lnTo>
                  <a:cubicBezTo>
                    <a:pt x="28648" y="1003"/>
                    <a:pt x="28656" y="967"/>
                    <a:pt x="28665" y="934"/>
                  </a:cubicBezTo>
                  <a:cubicBezTo>
                    <a:pt x="28665" y="929"/>
                    <a:pt x="28665" y="923"/>
                    <a:pt x="28667" y="921"/>
                  </a:cubicBezTo>
                  <a:cubicBezTo>
                    <a:pt x="28687" y="794"/>
                    <a:pt x="28703" y="665"/>
                    <a:pt x="28722" y="538"/>
                  </a:cubicBezTo>
                  <a:cubicBezTo>
                    <a:pt x="28733" y="461"/>
                    <a:pt x="28742" y="386"/>
                    <a:pt x="28750" y="309"/>
                  </a:cubicBezTo>
                  <a:cubicBezTo>
                    <a:pt x="28758" y="238"/>
                    <a:pt x="28769" y="166"/>
                    <a:pt x="28775" y="92"/>
                  </a:cubicBezTo>
                  <a:cubicBezTo>
                    <a:pt x="28777" y="75"/>
                    <a:pt x="28777" y="62"/>
                    <a:pt x="28780" y="45"/>
                  </a:cubicBezTo>
                  <a:lnTo>
                    <a:pt x="28772" y="45"/>
                  </a:lnTo>
                  <a:cubicBezTo>
                    <a:pt x="28665" y="45"/>
                    <a:pt x="28554" y="45"/>
                    <a:pt x="28450" y="42"/>
                  </a:cubicBezTo>
                  <a:cubicBezTo>
                    <a:pt x="28218" y="37"/>
                    <a:pt x="27987" y="31"/>
                    <a:pt x="27756" y="26"/>
                  </a:cubicBezTo>
                  <a:cubicBezTo>
                    <a:pt x="27522" y="19"/>
                    <a:pt x="27287" y="16"/>
                    <a:pt x="27052" y="16"/>
                  </a:cubicBezTo>
                  <a:cubicBezTo>
                    <a:pt x="26818" y="16"/>
                    <a:pt x="26583" y="19"/>
                    <a:pt x="26349" y="23"/>
                  </a:cubicBezTo>
                  <a:lnTo>
                    <a:pt x="26321" y="23"/>
                  </a:lnTo>
                  <a:cubicBezTo>
                    <a:pt x="26308" y="23"/>
                    <a:pt x="26297" y="26"/>
                    <a:pt x="26283" y="26"/>
                  </a:cubicBezTo>
                  <a:cubicBezTo>
                    <a:pt x="26161" y="27"/>
                    <a:pt x="26038" y="28"/>
                    <a:pt x="25916" y="28"/>
                  </a:cubicBezTo>
                  <a:cubicBezTo>
                    <a:pt x="25742" y="28"/>
                    <a:pt x="25568" y="26"/>
                    <a:pt x="25394" y="23"/>
                  </a:cubicBezTo>
                  <a:cubicBezTo>
                    <a:pt x="25096" y="15"/>
                    <a:pt x="24799" y="1"/>
                    <a:pt x="24502" y="1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40"/>
            <p:cNvSpPr/>
            <p:nvPr/>
          </p:nvSpPr>
          <p:spPr>
            <a:xfrm>
              <a:off x="3761905" y="4644307"/>
              <a:ext cx="787167" cy="45718"/>
            </a:xfrm>
            <a:custGeom>
              <a:avLst/>
              <a:gdLst/>
              <a:ahLst/>
              <a:cxnLst/>
              <a:rect l="l" t="t" r="r" b="b"/>
              <a:pathLst>
                <a:path w="28048" h="1629" extrusionOk="0">
                  <a:moveTo>
                    <a:pt x="15995" y="95"/>
                  </a:moveTo>
                  <a:lnTo>
                    <a:pt x="15995" y="95"/>
                  </a:lnTo>
                  <a:cubicBezTo>
                    <a:pt x="15984" y="95"/>
                    <a:pt x="15973" y="95"/>
                    <a:pt x="15962" y="95"/>
                  </a:cubicBezTo>
                  <a:lnTo>
                    <a:pt x="15962" y="95"/>
                  </a:lnTo>
                  <a:cubicBezTo>
                    <a:pt x="15970" y="95"/>
                    <a:pt x="15979" y="95"/>
                    <a:pt x="15988" y="95"/>
                  </a:cubicBezTo>
                  <a:lnTo>
                    <a:pt x="15988" y="95"/>
                  </a:lnTo>
                  <a:cubicBezTo>
                    <a:pt x="15990" y="95"/>
                    <a:pt x="15993" y="95"/>
                    <a:pt x="15995" y="95"/>
                  </a:cubicBezTo>
                  <a:close/>
                  <a:moveTo>
                    <a:pt x="21162" y="1000"/>
                  </a:moveTo>
                  <a:lnTo>
                    <a:pt x="21162" y="1000"/>
                  </a:lnTo>
                  <a:cubicBezTo>
                    <a:pt x="21152" y="1000"/>
                    <a:pt x="21142" y="1000"/>
                    <a:pt x="21131" y="1000"/>
                  </a:cubicBezTo>
                  <a:cubicBezTo>
                    <a:pt x="21142" y="1000"/>
                    <a:pt x="21152" y="1000"/>
                    <a:pt x="21162" y="1000"/>
                  </a:cubicBezTo>
                  <a:close/>
                  <a:moveTo>
                    <a:pt x="8266" y="1267"/>
                  </a:moveTo>
                  <a:cubicBezTo>
                    <a:pt x="8254" y="1267"/>
                    <a:pt x="8243" y="1267"/>
                    <a:pt x="8230" y="1267"/>
                  </a:cubicBezTo>
                  <a:lnTo>
                    <a:pt x="8230" y="1267"/>
                  </a:lnTo>
                  <a:cubicBezTo>
                    <a:pt x="8242" y="1267"/>
                    <a:pt x="8254" y="1267"/>
                    <a:pt x="8266" y="1267"/>
                  </a:cubicBezTo>
                  <a:close/>
                  <a:moveTo>
                    <a:pt x="21858" y="1"/>
                  </a:moveTo>
                  <a:cubicBezTo>
                    <a:pt x="21346" y="1"/>
                    <a:pt x="20834" y="17"/>
                    <a:pt x="20319" y="28"/>
                  </a:cubicBezTo>
                  <a:cubicBezTo>
                    <a:pt x="20283" y="28"/>
                    <a:pt x="20245" y="31"/>
                    <a:pt x="20209" y="31"/>
                  </a:cubicBezTo>
                  <a:cubicBezTo>
                    <a:pt x="19546" y="37"/>
                    <a:pt x="18879" y="39"/>
                    <a:pt x="18213" y="42"/>
                  </a:cubicBezTo>
                  <a:cubicBezTo>
                    <a:pt x="17475" y="45"/>
                    <a:pt x="16734" y="77"/>
                    <a:pt x="15995" y="95"/>
                  </a:cubicBezTo>
                  <a:lnTo>
                    <a:pt x="15995" y="95"/>
                  </a:lnTo>
                  <a:cubicBezTo>
                    <a:pt x="15996" y="95"/>
                    <a:pt x="15998" y="95"/>
                    <a:pt x="15999" y="95"/>
                  </a:cubicBezTo>
                  <a:cubicBezTo>
                    <a:pt x="15996" y="95"/>
                    <a:pt x="15992" y="95"/>
                    <a:pt x="15988" y="95"/>
                  </a:cubicBezTo>
                  <a:lnTo>
                    <a:pt x="15988" y="95"/>
                  </a:lnTo>
                  <a:cubicBezTo>
                    <a:pt x="15971" y="95"/>
                    <a:pt x="15954" y="95"/>
                    <a:pt x="15937" y="96"/>
                  </a:cubicBezTo>
                  <a:lnTo>
                    <a:pt x="15937" y="96"/>
                  </a:lnTo>
                  <a:cubicBezTo>
                    <a:pt x="15945" y="96"/>
                    <a:pt x="15953" y="95"/>
                    <a:pt x="15962" y="95"/>
                  </a:cubicBezTo>
                  <a:lnTo>
                    <a:pt x="15962" y="95"/>
                  </a:lnTo>
                  <a:cubicBezTo>
                    <a:pt x="15085" y="109"/>
                    <a:pt x="14208" y="139"/>
                    <a:pt x="13331" y="163"/>
                  </a:cubicBezTo>
                  <a:cubicBezTo>
                    <a:pt x="12494" y="185"/>
                    <a:pt x="11660" y="224"/>
                    <a:pt x="10826" y="243"/>
                  </a:cubicBezTo>
                  <a:lnTo>
                    <a:pt x="10785" y="243"/>
                  </a:lnTo>
                  <a:cubicBezTo>
                    <a:pt x="10774" y="243"/>
                    <a:pt x="10765" y="246"/>
                    <a:pt x="10754" y="246"/>
                  </a:cubicBezTo>
                  <a:cubicBezTo>
                    <a:pt x="10760" y="246"/>
                    <a:pt x="10765" y="243"/>
                    <a:pt x="10771" y="243"/>
                  </a:cubicBezTo>
                  <a:lnTo>
                    <a:pt x="10771" y="243"/>
                  </a:lnTo>
                  <a:cubicBezTo>
                    <a:pt x="10763" y="243"/>
                    <a:pt x="10754" y="246"/>
                    <a:pt x="10746" y="246"/>
                  </a:cubicBezTo>
                  <a:lnTo>
                    <a:pt x="10743" y="246"/>
                  </a:lnTo>
                  <a:cubicBezTo>
                    <a:pt x="10248" y="254"/>
                    <a:pt x="9752" y="265"/>
                    <a:pt x="9257" y="268"/>
                  </a:cubicBezTo>
                  <a:cubicBezTo>
                    <a:pt x="8667" y="273"/>
                    <a:pt x="8078" y="279"/>
                    <a:pt x="7489" y="298"/>
                  </a:cubicBezTo>
                  <a:cubicBezTo>
                    <a:pt x="6974" y="315"/>
                    <a:pt x="6459" y="334"/>
                    <a:pt x="5942" y="353"/>
                  </a:cubicBezTo>
                  <a:cubicBezTo>
                    <a:pt x="5432" y="375"/>
                    <a:pt x="4923" y="406"/>
                    <a:pt x="4416" y="425"/>
                  </a:cubicBezTo>
                  <a:cubicBezTo>
                    <a:pt x="4001" y="439"/>
                    <a:pt x="3585" y="441"/>
                    <a:pt x="3172" y="461"/>
                  </a:cubicBezTo>
                  <a:cubicBezTo>
                    <a:pt x="2742" y="480"/>
                    <a:pt x="2316" y="507"/>
                    <a:pt x="1889" y="530"/>
                  </a:cubicBezTo>
                  <a:cubicBezTo>
                    <a:pt x="1465" y="552"/>
                    <a:pt x="1038" y="571"/>
                    <a:pt x="617" y="607"/>
                  </a:cubicBezTo>
                  <a:cubicBezTo>
                    <a:pt x="410" y="623"/>
                    <a:pt x="207" y="637"/>
                    <a:pt x="0" y="659"/>
                  </a:cubicBezTo>
                  <a:cubicBezTo>
                    <a:pt x="3" y="662"/>
                    <a:pt x="6" y="667"/>
                    <a:pt x="6" y="673"/>
                  </a:cubicBezTo>
                  <a:cubicBezTo>
                    <a:pt x="25" y="731"/>
                    <a:pt x="41" y="786"/>
                    <a:pt x="61" y="843"/>
                  </a:cubicBezTo>
                  <a:cubicBezTo>
                    <a:pt x="80" y="909"/>
                    <a:pt x="96" y="973"/>
                    <a:pt x="116" y="1039"/>
                  </a:cubicBezTo>
                  <a:cubicBezTo>
                    <a:pt x="135" y="1105"/>
                    <a:pt x="160" y="1174"/>
                    <a:pt x="179" y="1240"/>
                  </a:cubicBezTo>
                  <a:cubicBezTo>
                    <a:pt x="190" y="1276"/>
                    <a:pt x="201" y="1309"/>
                    <a:pt x="209" y="1344"/>
                  </a:cubicBezTo>
                  <a:cubicBezTo>
                    <a:pt x="212" y="1353"/>
                    <a:pt x="218" y="1358"/>
                    <a:pt x="220" y="1367"/>
                  </a:cubicBezTo>
                  <a:cubicBezTo>
                    <a:pt x="242" y="1427"/>
                    <a:pt x="270" y="1488"/>
                    <a:pt x="292" y="1551"/>
                  </a:cubicBezTo>
                  <a:cubicBezTo>
                    <a:pt x="292" y="1554"/>
                    <a:pt x="295" y="1554"/>
                    <a:pt x="295" y="1557"/>
                  </a:cubicBezTo>
                  <a:cubicBezTo>
                    <a:pt x="295" y="1559"/>
                    <a:pt x="297" y="1562"/>
                    <a:pt x="297" y="1565"/>
                  </a:cubicBezTo>
                  <a:cubicBezTo>
                    <a:pt x="306" y="1587"/>
                    <a:pt x="314" y="1609"/>
                    <a:pt x="322" y="1628"/>
                  </a:cubicBezTo>
                  <a:cubicBezTo>
                    <a:pt x="564" y="1609"/>
                    <a:pt x="807" y="1590"/>
                    <a:pt x="1052" y="1573"/>
                  </a:cubicBezTo>
                  <a:cubicBezTo>
                    <a:pt x="1586" y="1534"/>
                    <a:pt x="2123" y="1515"/>
                    <a:pt x="2660" y="1482"/>
                  </a:cubicBezTo>
                  <a:cubicBezTo>
                    <a:pt x="3180" y="1452"/>
                    <a:pt x="3700" y="1435"/>
                    <a:pt x="4221" y="1424"/>
                  </a:cubicBezTo>
                  <a:cubicBezTo>
                    <a:pt x="4727" y="1411"/>
                    <a:pt x="5231" y="1380"/>
                    <a:pt x="5738" y="1358"/>
                  </a:cubicBezTo>
                  <a:cubicBezTo>
                    <a:pt x="6561" y="1320"/>
                    <a:pt x="7387" y="1287"/>
                    <a:pt x="8213" y="1267"/>
                  </a:cubicBezTo>
                  <a:lnTo>
                    <a:pt x="8219" y="1267"/>
                  </a:lnTo>
                  <a:cubicBezTo>
                    <a:pt x="8223" y="1267"/>
                    <a:pt x="8226" y="1267"/>
                    <a:pt x="8230" y="1267"/>
                  </a:cubicBezTo>
                  <a:lnTo>
                    <a:pt x="8230" y="1267"/>
                  </a:lnTo>
                  <a:cubicBezTo>
                    <a:pt x="8230" y="1267"/>
                    <a:pt x="8230" y="1267"/>
                    <a:pt x="8230" y="1267"/>
                  </a:cubicBezTo>
                  <a:cubicBezTo>
                    <a:pt x="8245" y="1267"/>
                    <a:pt x="8260" y="1267"/>
                    <a:pt x="8275" y="1267"/>
                  </a:cubicBezTo>
                  <a:lnTo>
                    <a:pt x="8275" y="1267"/>
                  </a:lnTo>
                  <a:cubicBezTo>
                    <a:pt x="8272" y="1267"/>
                    <a:pt x="8269" y="1267"/>
                    <a:pt x="8266" y="1267"/>
                  </a:cubicBezTo>
                  <a:lnTo>
                    <a:pt x="8266" y="1267"/>
                  </a:lnTo>
                  <a:cubicBezTo>
                    <a:pt x="8281" y="1267"/>
                    <a:pt x="8296" y="1266"/>
                    <a:pt x="8312" y="1265"/>
                  </a:cubicBezTo>
                  <a:lnTo>
                    <a:pt x="8312" y="1265"/>
                  </a:lnTo>
                  <a:cubicBezTo>
                    <a:pt x="8300" y="1266"/>
                    <a:pt x="8287" y="1267"/>
                    <a:pt x="8275" y="1267"/>
                  </a:cubicBezTo>
                  <a:lnTo>
                    <a:pt x="8275" y="1267"/>
                  </a:lnTo>
                  <a:cubicBezTo>
                    <a:pt x="9364" y="1256"/>
                    <a:pt x="10453" y="1248"/>
                    <a:pt x="11545" y="1215"/>
                  </a:cubicBezTo>
                  <a:cubicBezTo>
                    <a:pt x="12059" y="1201"/>
                    <a:pt x="12577" y="1177"/>
                    <a:pt x="13095" y="1160"/>
                  </a:cubicBezTo>
                  <a:cubicBezTo>
                    <a:pt x="13612" y="1144"/>
                    <a:pt x="14130" y="1132"/>
                    <a:pt x="14648" y="1116"/>
                  </a:cubicBezTo>
                  <a:cubicBezTo>
                    <a:pt x="14994" y="1105"/>
                    <a:pt x="15339" y="1097"/>
                    <a:pt x="15686" y="1091"/>
                  </a:cubicBezTo>
                  <a:lnTo>
                    <a:pt x="15559" y="1091"/>
                  </a:lnTo>
                  <a:cubicBezTo>
                    <a:pt x="16255" y="1080"/>
                    <a:pt x="16952" y="1058"/>
                    <a:pt x="17649" y="1039"/>
                  </a:cubicBezTo>
                  <a:lnTo>
                    <a:pt x="17629" y="1039"/>
                  </a:lnTo>
                  <a:cubicBezTo>
                    <a:pt x="18196" y="1033"/>
                    <a:pt x="18764" y="1036"/>
                    <a:pt x="19334" y="1031"/>
                  </a:cubicBezTo>
                  <a:cubicBezTo>
                    <a:pt x="19915" y="1025"/>
                    <a:pt x="20495" y="1014"/>
                    <a:pt x="21074" y="1000"/>
                  </a:cubicBezTo>
                  <a:lnTo>
                    <a:pt x="21093" y="1000"/>
                  </a:lnTo>
                  <a:cubicBezTo>
                    <a:pt x="21123" y="1000"/>
                    <a:pt x="21154" y="1000"/>
                    <a:pt x="21184" y="998"/>
                  </a:cubicBezTo>
                  <a:lnTo>
                    <a:pt x="21184" y="998"/>
                  </a:lnTo>
                  <a:cubicBezTo>
                    <a:pt x="21177" y="999"/>
                    <a:pt x="21169" y="999"/>
                    <a:pt x="21162" y="1000"/>
                  </a:cubicBezTo>
                  <a:lnTo>
                    <a:pt x="21162" y="1000"/>
                  </a:lnTo>
                  <a:cubicBezTo>
                    <a:pt x="21378" y="996"/>
                    <a:pt x="21593" y="995"/>
                    <a:pt x="21809" y="995"/>
                  </a:cubicBezTo>
                  <a:cubicBezTo>
                    <a:pt x="22083" y="995"/>
                    <a:pt x="22357" y="997"/>
                    <a:pt x="22632" y="1000"/>
                  </a:cubicBezTo>
                  <a:cubicBezTo>
                    <a:pt x="23130" y="1006"/>
                    <a:pt x="23631" y="1000"/>
                    <a:pt x="24133" y="1009"/>
                  </a:cubicBezTo>
                  <a:cubicBezTo>
                    <a:pt x="24631" y="1020"/>
                    <a:pt x="25132" y="1053"/>
                    <a:pt x="25630" y="1055"/>
                  </a:cubicBezTo>
                  <a:lnTo>
                    <a:pt x="25969" y="1055"/>
                  </a:lnTo>
                  <a:cubicBezTo>
                    <a:pt x="26064" y="1055"/>
                    <a:pt x="26159" y="1054"/>
                    <a:pt x="26253" y="1054"/>
                  </a:cubicBezTo>
                  <a:cubicBezTo>
                    <a:pt x="26301" y="1054"/>
                    <a:pt x="26348" y="1054"/>
                    <a:pt x="26396" y="1055"/>
                  </a:cubicBezTo>
                  <a:cubicBezTo>
                    <a:pt x="26649" y="1058"/>
                    <a:pt x="26902" y="1075"/>
                    <a:pt x="27156" y="1086"/>
                  </a:cubicBezTo>
                  <a:cubicBezTo>
                    <a:pt x="27335" y="1094"/>
                    <a:pt x="27511" y="1099"/>
                    <a:pt x="27687" y="1102"/>
                  </a:cubicBezTo>
                  <a:lnTo>
                    <a:pt x="27767" y="1102"/>
                  </a:lnTo>
                  <a:cubicBezTo>
                    <a:pt x="27781" y="1064"/>
                    <a:pt x="27794" y="1022"/>
                    <a:pt x="27811" y="984"/>
                  </a:cubicBezTo>
                  <a:lnTo>
                    <a:pt x="27811" y="984"/>
                  </a:lnTo>
                  <a:cubicBezTo>
                    <a:pt x="27808" y="989"/>
                    <a:pt x="27805" y="995"/>
                    <a:pt x="27803" y="1003"/>
                  </a:cubicBezTo>
                  <a:cubicBezTo>
                    <a:pt x="27836" y="904"/>
                    <a:pt x="27866" y="805"/>
                    <a:pt x="27899" y="708"/>
                  </a:cubicBezTo>
                  <a:cubicBezTo>
                    <a:pt x="27907" y="681"/>
                    <a:pt x="27918" y="651"/>
                    <a:pt x="27927" y="623"/>
                  </a:cubicBezTo>
                  <a:cubicBezTo>
                    <a:pt x="27929" y="609"/>
                    <a:pt x="27935" y="596"/>
                    <a:pt x="27940" y="579"/>
                  </a:cubicBezTo>
                  <a:cubicBezTo>
                    <a:pt x="27943" y="568"/>
                    <a:pt x="27946" y="557"/>
                    <a:pt x="27949" y="546"/>
                  </a:cubicBezTo>
                  <a:cubicBezTo>
                    <a:pt x="27962" y="494"/>
                    <a:pt x="27979" y="441"/>
                    <a:pt x="27990" y="389"/>
                  </a:cubicBezTo>
                  <a:cubicBezTo>
                    <a:pt x="27993" y="375"/>
                    <a:pt x="27995" y="362"/>
                    <a:pt x="27998" y="348"/>
                  </a:cubicBezTo>
                  <a:lnTo>
                    <a:pt x="28001" y="337"/>
                  </a:lnTo>
                  <a:cubicBezTo>
                    <a:pt x="28009" y="295"/>
                    <a:pt x="28017" y="254"/>
                    <a:pt x="28026" y="213"/>
                  </a:cubicBezTo>
                  <a:cubicBezTo>
                    <a:pt x="28034" y="180"/>
                    <a:pt x="28042" y="144"/>
                    <a:pt x="28048" y="111"/>
                  </a:cubicBezTo>
                  <a:lnTo>
                    <a:pt x="28031" y="111"/>
                  </a:lnTo>
                  <a:cubicBezTo>
                    <a:pt x="28013" y="111"/>
                    <a:pt x="27995" y="111"/>
                    <a:pt x="27977" y="111"/>
                  </a:cubicBezTo>
                  <a:cubicBezTo>
                    <a:pt x="27503" y="111"/>
                    <a:pt x="27033" y="77"/>
                    <a:pt x="26561" y="64"/>
                  </a:cubicBezTo>
                  <a:cubicBezTo>
                    <a:pt x="26482" y="63"/>
                    <a:pt x="26405" y="62"/>
                    <a:pt x="26327" y="62"/>
                  </a:cubicBezTo>
                  <a:cubicBezTo>
                    <a:pt x="26249" y="62"/>
                    <a:pt x="26171" y="63"/>
                    <a:pt x="26093" y="64"/>
                  </a:cubicBezTo>
                  <a:lnTo>
                    <a:pt x="25823" y="64"/>
                  </a:lnTo>
                  <a:cubicBezTo>
                    <a:pt x="25564" y="61"/>
                    <a:pt x="25303" y="56"/>
                    <a:pt x="25044" y="45"/>
                  </a:cubicBezTo>
                  <a:cubicBezTo>
                    <a:pt x="24551" y="28"/>
                    <a:pt x="24058" y="17"/>
                    <a:pt x="23563" y="15"/>
                  </a:cubicBezTo>
                  <a:cubicBezTo>
                    <a:pt x="23042" y="12"/>
                    <a:pt x="22522" y="4"/>
                    <a:pt x="22002" y="1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40"/>
            <p:cNvSpPr/>
            <p:nvPr/>
          </p:nvSpPr>
          <p:spPr>
            <a:xfrm>
              <a:off x="4066105" y="4651127"/>
              <a:ext cx="196" cy="28"/>
            </a:xfrm>
            <a:custGeom>
              <a:avLst/>
              <a:gdLst/>
              <a:ahLst/>
              <a:cxnLst/>
              <a:rect l="l" t="t" r="r" b="b"/>
              <a:pathLst>
                <a:path w="7" h="1" extrusionOk="0">
                  <a:moveTo>
                    <a:pt x="1" y="0"/>
                  </a:moveTo>
                  <a:lnTo>
                    <a:pt x="6" y="0"/>
                  </a:lnTo>
                  <a:close/>
                </a:path>
              </a:pathLst>
            </a:custGeom>
            <a:solidFill>
              <a:srgbClr val="BB5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40"/>
            <p:cNvSpPr/>
            <p:nvPr/>
          </p:nvSpPr>
          <p:spPr>
            <a:xfrm>
              <a:off x="4064169" y="4651127"/>
              <a:ext cx="505" cy="84"/>
            </a:xfrm>
            <a:custGeom>
              <a:avLst/>
              <a:gdLst/>
              <a:ahLst/>
              <a:cxnLst/>
              <a:rect l="l" t="t" r="r" b="b"/>
              <a:pathLst>
                <a:path w="18" h="3" extrusionOk="0">
                  <a:moveTo>
                    <a:pt x="17" y="0"/>
                  </a:moveTo>
                  <a:cubicBezTo>
                    <a:pt x="12" y="0"/>
                    <a:pt x="6" y="0"/>
                    <a:pt x="1" y="3"/>
                  </a:cubicBezTo>
                  <a:lnTo>
                    <a:pt x="17" y="3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BB5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40"/>
            <p:cNvSpPr/>
            <p:nvPr/>
          </p:nvSpPr>
          <p:spPr>
            <a:xfrm>
              <a:off x="3824631" y="4761704"/>
              <a:ext cx="668200" cy="72885"/>
            </a:xfrm>
            <a:custGeom>
              <a:avLst/>
              <a:gdLst/>
              <a:ahLst/>
              <a:cxnLst/>
              <a:rect l="l" t="t" r="r" b="b"/>
              <a:pathLst>
                <a:path w="23809" h="2597" extrusionOk="0">
                  <a:moveTo>
                    <a:pt x="221" y="1294"/>
                  </a:moveTo>
                  <a:cubicBezTo>
                    <a:pt x="221" y="1294"/>
                    <a:pt x="224" y="1297"/>
                    <a:pt x="224" y="1300"/>
                  </a:cubicBezTo>
                  <a:lnTo>
                    <a:pt x="224" y="1297"/>
                  </a:lnTo>
                  <a:lnTo>
                    <a:pt x="221" y="1294"/>
                  </a:lnTo>
                  <a:close/>
                  <a:moveTo>
                    <a:pt x="22569" y="0"/>
                  </a:moveTo>
                  <a:cubicBezTo>
                    <a:pt x="22300" y="0"/>
                    <a:pt x="22030" y="19"/>
                    <a:pt x="21765" y="22"/>
                  </a:cubicBezTo>
                  <a:lnTo>
                    <a:pt x="21765" y="25"/>
                  </a:lnTo>
                  <a:cubicBezTo>
                    <a:pt x="21695" y="26"/>
                    <a:pt x="21625" y="27"/>
                    <a:pt x="21554" y="27"/>
                  </a:cubicBezTo>
                  <a:cubicBezTo>
                    <a:pt x="21132" y="27"/>
                    <a:pt x="20709" y="8"/>
                    <a:pt x="20287" y="8"/>
                  </a:cubicBezTo>
                  <a:cubicBezTo>
                    <a:pt x="19334" y="8"/>
                    <a:pt x="18382" y="14"/>
                    <a:pt x="17429" y="14"/>
                  </a:cubicBezTo>
                  <a:cubicBezTo>
                    <a:pt x="17382" y="14"/>
                    <a:pt x="17335" y="14"/>
                    <a:pt x="17287" y="14"/>
                  </a:cubicBezTo>
                  <a:cubicBezTo>
                    <a:pt x="15262" y="14"/>
                    <a:pt x="13241" y="71"/>
                    <a:pt x="11220" y="174"/>
                  </a:cubicBezTo>
                  <a:cubicBezTo>
                    <a:pt x="10739" y="198"/>
                    <a:pt x="10254" y="220"/>
                    <a:pt x="9769" y="242"/>
                  </a:cubicBezTo>
                  <a:cubicBezTo>
                    <a:pt x="8946" y="267"/>
                    <a:pt x="8123" y="281"/>
                    <a:pt x="7300" y="336"/>
                  </a:cubicBezTo>
                  <a:cubicBezTo>
                    <a:pt x="6551" y="386"/>
                    <a:pt x="5802" y="430"/>
                    <a:pt x="5053" y="460"/>
                  </a:cubicBezTo>
                  <a:cubicBezTo>
                    <a:pt x="4387" y="476"/>
                    <a:pt x="3718" y="474"/>
                    <a:pt x="3051" y="507"/>
                  </a:cubicBezTo>
                  <a:cubicBezTo>
                    <a:pt x="2459" y="534"/>
                    <a:pt x="1870" y="592"/>
                    <a:pt x="1278" y="620"/>
                  </a:cubicBezTo>
                  <a:cubicBezTo>
                    <a:pt x="1025" y="628"/>
                    <a:pt x="774" y="633"/>
                    <a:pt x="524" y="683"/>
                  </a:cubicBezTo>
                  <a:cubicBezTo>
                    <a:pt x="320" y="727"/>
                    <a:pt x="141" y="823"/>
                    <a:pt x="1" y="958"/>
                  </a:cubicBezTo>
                  <a:cubicBezTo>
                    <a:pt x="28" y="1002"/>
                    <a:pt x="56" y="1044"/>
                    <a:pt x="83" y="1088"/>
                  </a:cubicBezTo>
                  <a:cubicBezTo>
                    <a:pt x="127" y="1159"/>
                    <a:pt x="174" y="1231"/>
                    <a:pt x="224" y="1297"/>
                  </a:cubicBezTo>
                  <a:cubicBezTo>
                    <a:pt x="225" y="1298"/>
                    <a:pt x="227" y="1300"/>
                    <a:pt x="228" y="1302"/>
                  </a:cubicBezTo>
                  <a:lnTo>
                    <a:pt x="228" y="1302"/>
                  </a:lnTo>
                  <a:cubicBezTo>
                    <a:pt x="227" y="1301"/>
                    <a:pt x="225" y="1300"/>
                    <a:pt x="224" y="1300"/>
                  </a:cubicBezTo>
                  <a:lnTo>
                    <a:pt x="224" y="1300"/>
                  </a:lnTo>
                  <a:lnTo>
                    <a:pt x="229" y="1303"/>
                  </a:lnTo>
                  <a:lnTo>
                    <a:pt x="229" y="1303"/>
                  </a:lnTo>
                  <a:cubicBezTo>
                    <a:pt x="228" y="1303"/>
                    <a:pt x="228" y="1302"/>
                    <a:pt x="228" y="1302"/>
                  </a:cubicBezTo>
                  <a:lnTo>
                    <a:pt x="228" y="1302"/>
                  </a:lnTo>
                  <a:cubicBezTo>
                    <a:pt x="229" y="1303"/>
                    <a:pt x="229" y="1303"/>
                    <a:pt x="230" y="1304"/>
                  </a:cubicBezTo>
                  <a:lnTo>
                    <a:pt x="230" y="1304"/>
                  </a:lnTo>
                  <a:lnTo>
                    <a:pt x="229" y="1303"/>
                  </a:lnTo>
                  <a:lnTo>
                    <a:pt x="229" y="1303"/>
                  </a:lnTo>
                  <a:cubicBezTo>
                    <a:pt x="229" y="1304"/>
                    <a:pt x="230" y="1305"/>
                    <a:pt x="231" y="1305"/>
                  </a:cubicBezTo>
                  <a:lnTo>
                    <a:pt x="231" y="1305"/>
                  </a:lnTo>
                  <a:cubicBezTo>
                    <a:pt x="232" y="1306"/>
                    <a:pt x="233" y="1307"/>
                    <a:pt x="233" y="1308"/>
                  </a:cubicBezTo>
                  <a:lnTo>
                    <a:pt x="233" y="1308"/>
                  </a:lnTo>
                  <a:cubicBezTo>
                    <a:pt x="233" y="1308"/>
                    <a:pt x="232" y="1308"/>
                    <a:pt x="232" y="1308"/>
                  </a:cubicBezTo>
                  <a:lnTo>
                    <a:pt x="232" y="1308"/>
                  </a:lnTo>
                  <a:cubicBezTo>
                    <a:pt x="271" y="1355"/>
                    <a:pt x="312" y="1407"/>
                    <a:pt x="350" y="1457"/>
                  </a:cubicBezTo>
                  <a:cubicBezTo>
                    <a:pt x="350" y="1457"/>
                    <a:pt x="350" y="1457"/>
                    <a:pt x="350" y="1457"/>
                  </a:cubicBezTo>
                  <a:lnTo>
                    <a:pt x="350" y="1457"/>
                  </a:lnTo>
                  <a:cubicBezTo>
                    <a:pt x="350" y="1457"/>
                    <a:pt x="350" y="1459"/>
                    <a:pt x="352" y="1459"/>
                  </a:cubicBezTo>
                  <a:lnTo>
                    <a:pt x="352" y="1459"/>
                  </a:lnTo>
                  <a:cubicBezTo>
                    <a:pt x="352" y="1458"/>
                    <a:pt x="351" y="1458"/>
                    <a:pt x="350" y="1457"/>
                  </a:cubicBezTo>
                  <a:lnTo>
                    <a:pt x="350" y="1457"/>
                  </a:lnTo>
                  <a:cubicBezTo>
                    <a:pt x="350" y="1457"/>
                    <a:pt x="351" y="1457"/>
                    <a:pt x="353" y="1459"/>
                  </a:cubicBezTo>
                  <a:cubicBezTo>
                    <a:pt x="353" y="1459"/>
                    <a:pt x="353" y="1459"/>
                    <a:pt x="352" y="1459"/>
                  </a:cubicBezTo>
                  <a:lnTo>
                    <a:pt x="352" y="1459"/>
                  </a:lnTo>
                  <a:cubicBezTo>
                    <a:pt x="353" y="1460"/>
                    <a:pt x="353" y="1461"/>
                    <a:pt x="354" y="1461"/>
                  </a:cubicBezTo>
                  <a:lnTo>
                    <a:pt x="354" y="1461"/>
                  </a:lnTo>
                  <a:cubicBezTo>
                    <a:pt x="353" y="1461"/>
                    <a:pt x="353" y="1459"/>
                    <a:pt x="353" y="1459"/>
                  </a:cubicBezTo>
                  <a:lnTo>
                    <a:pt x="353" y="1459"/>
                  </a:lnTo>
                  <a:cubicBezTo>
                    <a:pt x="354" y="1460"/>
                    <a:pt x="355" y="1461"/>
                    <a:pt x="355" y="1462"/>
                  </a:cubicBezTo>
                  <a:lnTo>
                    <a:pt x="355" y="1462"/>
                  </a:lnTo>
                  <a:cubicBezTo>
                    <a:pt x="355" y="1462"/>
                    <a:pt x="354" y="1462"/>
                    <a:pt x="354" y="1461"/>
                  </a:cubicBezTo>
                  <a:lnTo>
                    <a:pt x="354" y="1461"/>
                  </a:lnTo>
                  <a:cubicBezTo>
                    <a:pt x="354" y="1462"/>
                    <a:pt x="355" y="1462"/>
                    <a:pt x="355" y="1462"/>
                  </a:cubicBezTo>
                  <a:lnTo>
                    <a:pt x="355" y="1462"/>
                  </a:lnTo>
                  <a:cubicBezTo>
                    <a:pt x="355" y="1462"/>
                    <a:pt x="355" y="1462"/>
                    <a:pt x="355" y="1462"/>
                  </a:cubicBezTo>
                  <a:lnTo>
                    <a:pt x="355" y="1462"/>
                  </a:lnTo>
                  <a:cubicBezTo>
                    <a:pt x="356" y="1462"/>
                    <a:pt x="356" y="1462"/>
                    <a:pt x="356" y="1462"/>
                  </a:cubicBezTo>
                  <a:lnTo>
                    <a:pt x="356" y="1462"/>
                  </a:lnTo>
                  <a:cubicBezTo>
                    <a:pt x="356" y="1462"/>
                    <a:pt x="356" y="1462"/>
                    <a:pt x="355" y="1462"/>
                  </a:cubicBezTo>
                  <a:lnTo>
                    <a:pt x="355" y="1462"/>
                  </a:lnTo>
                  <a:cubicBezTo>
                    <a:pt x="413" y="1533"/>
                    <a:pt x="472" y="1601"/>
                    <a:pt x="535" y="1669"/>
                  </a:cubicBezTo>
                  <a:cubicBezTo>
                    <a:pt x="609" y="1746"/>
                    <a:pt x="675" y="1828"/>
                    <a:pt x="741" y="1914"/>
                  </a:cubicBezTo>
                  <a:cubicBezTo>
                    <a:pt x="744" y="1914"/>
                    <a:pt x="744" y="1914"/>
                    <a:pt x="744" y="1916"/>
                  </a:cubicBezTo>
                  <a:cubicBezTo>
                    <a:pt x="744" y="1914"/>
                    <a:pt x="741" y="1914"/>
                    <a:pt x="741" y="1914"/>
                  </a:cubicBezTo>
                  <a:lnTo>
                    <a:pt x="741" y="1914"/>
                  </a:lnTo>
                  <a:cubicBezTo>
                    <a:pt x="796" y="1980"/>
                    <a:pt x="849" y="2046"/>
                    <a:pt x="907" y="2109"/>
                  </a:cubicBezTo>
                  <a:cubicBezTo>
                    <a:pt x="918" y="2123"/>
                    <a:pt x="929" y="2137"/>
                    <a:pt x="940" y="2148"/>
                  </a:cubicBezTo>
                  <a:cubicBezTo>
                    <a:pt x="1025" y="2228"/>
                    <a:pt x="1108" y="2305"/>
                    <a:pt x="1190" y="2384"/>
                  </a:cubicBezTo>
                  <a:cubicBezTo>
                    <a:pt x="1234" y="2431"/>
                    <a:pt x="1278" y="2475"/>
                    <a:pt x="1322" y="2522"/>
                  </a:cubicBezTo>
                  <a:cubicBezTo>
                    <a:pt x="1344" y="2547"/>
                    <a:pt x="1369" y="2572"/>
                    <a:pt x="1388" y="2596"/>
                  </a:cubicBezTo>
                  <a:cubicBezTo>
                    <a:pt x="2118" y="2563"/>
                    <a:pt x="2845" y="2503"/>
                    <a:pt x="3572" y="2467"/>
                  </a:cubicBezTo>
                  <a:cubicBezTo>
                    <a:pt x="4414" y="2445"/>
                    <a:pt x="5254" y="2440"/>
                    <a:pt x="6094" y="2398"/>
                  </a:cubicBezTo>
                  <a:cubicBezTo>
                    <a:pt x="6909" y="2360"/>
                    <a:pt x="7718" y="2291"/>
                    <a:pt x="8530" y="2258"/>
                  </a:cubicBezTo>
                  <a:cubicBezTo>
                    <a:pt x="8548" y="2257"/>
                    <a:pt x="8565" y="2257"/>
                    <a:pt x="8582" y="2256"/>
                  </a:cubicBezTo>
                  <a:lnTo>
                    <a:pt x="8582" y="2256"/>
                  </a:lnTo>
                  <a:cubicBezTo>
                    <a:pt x="8573" y="2257"/>
                    <a:pt x="8564" y="2257"/>
                    <a:pt x="8555" y="2258"/>
                  </a:cubicBezTo>
                  <a:cubicBezTo>
                    <a:pt x="8594" y="2256"/>
                    <a:pt x="8632" y="2255"/>
                    <a:pt x="8669" y="2254"/>
                  </a:cubicBezTo>
                  <a:lnTo>
                    <a:pt x="8669" y="2254"/>
                  </a:lnTo>
                  <a:cubicBezTo>
                    <a:pt x="8640" y="2255"/>
                    <a:pt x="8611" y="2255"/>
                    <a:pt x="8582" y="2256"/>
                  </a:cubicBezTo>
                  <a:lnTo>
                    <a:pt x="8582" y="2256"/>
                  </a:lnTo>
                  <a:cubicBezTo>
                    <a:pt x="8622" y="2254"/>
                    <a:pt x="8660" y="2252"/>
                    <a:pt x="8698" y="2252"/>
                  </a:cubicBezTo>
                  <a:cubicBezTo>
                    <a:pt x="8689" y="2253"/>
                    <a:pt x="8679" y="2253"/>
                    <a:pt x="8669" y="2254"/>
                  </a:cubicBezTo>
                  <a:lnTo>
                    <a:pt x="8669" y="2254"/>
                  </a:lnTo>
                  <a:cubicBezTo>
                    <a:pt x="10060" y="2212"/>
                    <a:pt x="11448" y="2137"/>
                    <a:pt x="12839" y="2079"/>
                  </a:cubicBezTo>
                  <a:cubicBezTo>
                    <a:pt x="12861" y="2076"/>
                    <a:pt x="12883" y="2076"/>
                    <a:pt x="12905" y="2076"/>
                  </a:cubicBezTo>
                  <a:cubicBezTo>
                    <a:pt x="12936" y="2073"/>
                    <a:pt x="12963" y="2073"/>
                    <a:pt x="12991" y="2073"/>
                  </a:cubicBezTo>
                  <a:cubicBezTo>
                    <a:pt x="13759" y="2049"/>
                    <a:pt x="14527" y="2018"/>
                    <a:pt x="15295" y="2007"/>
                  </a:cubicBezTo>
                  <a:cubicBezTo>
                    <a:pt x="15784" y="2001"/>
                    <a:pt x="16271" y="1999"/>
                    <a:pt x="16759" y="1999"/>
                  </a:cubicBezTo>
                  <a:cubicBezTo>
                    <a:pt x="17153" y="1999"/>
                    <a:pt x="17547" y="2001"/>
                    <a:pt x="17941" y="2002"/>
                  </a:cubicBezTo>
                  <a:cubicBezTo>
                    <a:pt x="18053" y="2003"/>
                    <a:pt x="18165" y="2003"/>
                    <a:pt x="18277" y="2003"/>
                  </a:cubicBezTo>
                  <a:cubicBezTo>
                    <a:pt x="18547" y="2003"/>
                    <a:pt x="18816" y="2001"/>
                    <a:pt x="19086" y="1999"/>
                  </a:cubicBezTo>
                  <a:cubicBezTo>
                    <a:pt x="19406" y="1997"/>
                    <a:pt x="19726" y="1995"/>
                    <a:pt x="20047" y="1995"/>
                  </a:cubicBezTo>
                  <a:cubicBezTo>
                    <a:pt x="20179" y="1995"/>
                    <a:pt x="20312" y="1995"/>
                    <a:pt x="20444" y="1996"/>
                  </a:cubicBezTo>
                  <a:cubicBezTo>
                    <a:pt x="20811" y="2001"/>
                    <a:pt x="21180" y="2011"/>
                    <a:pt x="21548" y="2011"/>
                  </a:cubicBezTo>
                  <a:cubicBezTo>
                    <a:pt x="21618" y="2011"/>
                    <a:pt x="21689" y="2011"/>
                    <a:pt x="21760" y="2010"/>
                  </a:cubicBezTo>
                  <a:cubicBezTo>
                    <a:pt x="21981" y="2004"/>
                    <a:pt x="22207" y="1990"/>
                    <a:pt x="22432" y="1990"/>
                  </a:cubicBezTo>
                  <a:cubicBezTo>
                    <a:pt x="22493" y="1990"/>
                    <a:pt x="22553" y="1991"/>
                    <a:pt x="22613" y="1994"/>
                  </a:cubicBezTo>
                  <a:cubicBezTo>
                    <a:pt x="22635" y="1969"/>
                    <a:pt x="22660" y="1941"/>
                    <a:pt x="22682" y="1916"/>
                  </a:cubicBezTo>
                  <a:cubicBezTo>
                    <a:pt x="22699" y="1900"/>
                    <a:pt x="22715" y="1883"/>
                    <a:pt x="22729" y="1867"/>
                  </a:cubicBezTo>
                  <a:lnTo>
                    <a:pt x="22735" y="1864"/>
                  </a:lnTo>
                  <a:cubicBezTo>
                    <a:pt x="22737" y="1859"/>
                    <a:pt x="22743" y="1853"/>
                    <a:pt x="22746" y="1848"/>
                  </a:cubicBezTo>
                  <a:cubicBezTo>
                    <a:pt x="22751" y="1842"/>
                    <a:pt x="22757" y="1837"/>
                    <a:pt x="22762" y="1831"/>
                  </a:cubicBezTo>
                  <a:cubicBezTo>
                    <a:pt x="22768" y="1820"/>
                    <a:pt x="22776" y="1809"/>
                    <a:pt x="22781" y="1801"/>
                  </a:cubicBezTo>
                  <a:cubicBezTo>
                    <a:pt x="22795" y="1779"/>
                    <a:pt x="22809" y="1759"/>
                    <a:pt x="22828" y="1740"/>
                  </a:cubicBezTo>
                  <a:cubicBezTo>
                    <a:pt x="22831" y="1735"/>
                    <a:pt x="22839" y="1732"/>
                    <a:pt x="22845" y="1726"/>
                  </a:cubicBezTo>
                  <a:cubicBezTo>
                    <a:pt x="22886" y="1671"/>
                    <a:pt x="22930" y="1619"/>
                    <a:pt x="22971" y="1567"/>
                  </a:cubicBezTo>
                  <a:cubicBezTo>
                    <a:pt x="23029" y="1495"/>
                    <a:pt x="23084" y="1424"/>
                    <a:pt x="23139" y="1352"/>
                  </a:cubicBezTo>
                  <a:cubicBezTo>
                    <a:pt x="23208" y="1261"/>
                    <a:pt x="23280" y="1173"/>
                    <a:pt x="23349" y="1079"/>
                  </a:cubicBezTo>
                  <a:cubicBezTo>
                    <a:pt x="23406" y="1002"/>
                    <a:pt x="23464" y="925"/>
                    <a:pt x="23522" y="845"/>
                  </a:cubicBezTo>
                  <a:cubicBezTo>
                    <a:pt x="23566" y="782"/>
                    <a:pt x="23610" y="716"/>
                    <a:pt x="23654" y="650"/>
                  </a:cubicBezTo>
                  <a:cubicBezTo>
                    <a:pt x="23695" y="589"/>
                    <a:pt x="23737" y="526"/>
                    <a:pt x="23781" y="463"/>
                  </a:cubicBezTo>
                  <a:cubicBezTo>
                    <a:pt x="23792" y="449"/>
                    <a:pt x="23800" y="435"/>
                    <a:pt x="23808" y="421"/>
                  </a:cubicBezTo>
                  <a:cubicBezTo>
                    <a:pt x="23803" y="410"/>
                    <a:pt x="23797" y="402"/>
                    <a:pt x="23789" y="394"/>
                  </a:cubicBezTo>
                  <a:cubicBezTo>
                    <a:pt x="23610" y="179"/>
                    <a:pt x="23382" y="80"/>
                    <a:pt x="23112" y="36"/>
                  </a:cubicBezTo>
                  <a:cubicBezTo>
                    <a:pt x="22936" y="8"/>
                    <a:pt x="22754" y="0"/>
                    <a:pt x="22569" y="0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40"/>
            <p:cNvSpPr/>
            <p:nvPr/>
          </p:nvSpPr>
          <p:spPr>
            <a:xfrm>
              <a:off x="4187572" y="4819884"/>
              <a:ext cx="1740" cy="112"/>
            </a:xfrm>
            <a:custGeom>
              <a:avLst/>
              <a:gdLst/>
              <a:ahLst/>
              <a:cxnLst/>
              <a:rect l="l" t="t" r="r" b="b"/>
              <a:pathLst>
                <a:path w="62" h="4" extrusionOk="0">
                  <a:moveTo>
                    <a:pt x="61" y="0"/>
                  </a:moveTo>
                  <a:cubicBezTo>
                    <a:pt x="39" y="0"/>
                    <a:pt x="20" y="3"/>
                    <a:pt x="1" y="3"/>
                  </a:cubicBezTo>
                  <a:cubicBezTo>
                    <a:pt x="20" y="3"/>
                    <a:pt x="39" y="0"/>
                    <a:pt x="61" y="0"/>
                  </a:cubicBezTo>
                  <a:close/>
                </a:path>
              </a:pathLst>
            </a:custGeom>
            <a:solidFill>
              <a:srgbClr val="BB5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40"/>
            <p:cNvSpPr/>
            <p:nvPr/>
          </p:nvSpPr>
          <p:spPr>
            <a:xfrm>
              <a:off x="4184962" y="4820024"/>
              <a:ext cx="477" cy="28"/>
            </a:xfrm>
            <a:custGeom>
              <a:avLst/>
              <a:gdLst/>
              <a:ahLst/>
              <a:cxnLst/>
              <a:rect l="l" t="t" r="r" b="b"/>
              <a:pathLst>
                <a:path w="17" h="1" extrusionOk="0">
                  <a:moveTo>
                    <a:pt x="0" y="1"/>
                  </a:moveTo>
                  <a:lnTo>
                    <a:pt x="17" y="1"/>
                  </a:lnTo>
                  <a:close/>
                </a:path>
              </a:pathLst>
            </a:custGeom>
            <a:solidFill>
              <a:srgbClr val="BB5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40"/>
            <p:cNvSpPr/>
            <p:nvPr/>
          </p:nvSpPr>
          <p:spPr>
            <a:xfrm>
              <a:off x="3951290" y="4890974"/>
              <a:ext cx="421845" cy="28374"/>
            </a:xfrm>
            <a:custGeom>
              <a:avLst/>
              <a:gdLst/>
              <a:ahLst/>
              <a:cxnLst/>
              <a:rect l="l" t="t" r="r" b="b"/>
              <a:pathLst>
                <a:path w="15031" h="1011" extrusionOk="0">
                  <a:moveTo>
                    <a:pt x="13398" y="50"/>
                  </a:moveTo>
                  <a:cubicBezTo>
                    <a:pt x="13389" y="50"/>
                    <a:pt x="13379" y="51"/>
                    <a:pt x="13370" y="51"/>
                  </a:cubicBezTo>
                  <a:lnTo>
                    <a:pt x="13370" y="51"/>
                  </a:lnTo>
                  <a:cubicBezTo>
                    <a:pt x="13380" y="51"/>
                    <a:pt x="13389" y="50"/>
                    <a:pt x="13398" y="50"/>
                  </a:cubicBezTo>
                  <a:close/>
                  <a:moveTo>
                    <a:pt x="14593" y="0"/>
                  </a:moveTo>
                  <a:cubicBezTo>
                    <a:pt x="14177" y="3"/>
                    <a:pt x="13759" y="28"/>
                    <a:pt x="13343" y="53"/>
                  </a:cubicBezTo>
                  <a:cubicBezTo>
                    <a:pt x="13344" y="53"/>
                    <a:pt x="13345" y="53"/>
                    <a:pt x="13346" y="53"/>
                  </a:cubicBezTo>
                  <a:lnTo>
                    <a:pt x="13346" y="53"/>
                  </a:lnTo>
                  <a:cubicBezTo>
                    <a:pt x="13000" y="71"/>
                    <a:pt x="12651" y="86"/>
                    <a:pt x="12302" y="94"/>
                  </a:cubicBezTo>
                  <a:cubicBezTo>
                    <a:pt x="11947" y="102"/>
                    <a:pt x="11592" y="102"/>
                    <a:pt x="11239" y="108"/>
                  </a:cubicBezTo>
                  <a:cubicBezTo>
                    <a:pt x="10543" y="119"/>
                    <a:pt x="9846" y="141"/>
                    <a:pt x="9150" y="152"/>
                  </a:cubicBezTo>
                  <a:cubicBezTo>
                    <a:pt x="8409" y="166"/>
                    <a:pt x="7668" y="182"/>
                    <a:pt x="6925" y="201"/>
                  </a:cubicBezTo>
                  <a:cubicBezTo>
                    <a:pt x="6220" y="223"/>
                    <a:pt x="5512" y="254"/>
                    <a:pt x="4808" y="278"/>
                  </a:cubicBezTo>
                  <a:cubicBezTo>
                    <a:pt x="4086" y="303"/>
                    <a:pt x="3365" y="339"/>
                    <a:pt x="2644" y="345"/>
                  </a:cubicBezTo>
                  <a:lnTo>
                    <a:pt x="2109" y="345"/>
                  </a:lnTo>
                  <a:cubicBezTo>
                    <a:pt x="1933" y="342"/>
                    <a:pt x="1754" y="342"/>
                    <a:pt x="1578" y="342"/>
                  </a:cubicBezTo>
                  <a:cubicBezTo>
                    <a:pt x="1223" y="345"/>
                    <a:pt x="862" y="356"/>
                    <a:pt x="504" y="369"/>
                  </a:cubicBezTo>
                  <a:cubicBezTo>
                    <a:pt x="336" y="375"/>
                    <a:pt x="168" y="383"/>
                    <a:pt x="0" y="389"/>
                  </a:cubicBezTo>
                  <a:lnTo>
                    <a:pt x="141" y="474"/>
                  </a:lnTo>
                  <a:cubicBezTo>
                    <a:pt x="199" y="510"/>
                    <a:pt x="262" y="546"/>
                    <a:pt x="325" y="579"/>
                  </a:cubicBezTo>
                  <a:cubicBezTo>
                    <a:pt x="356" y="595"/>
                    <a:pt x="386" y="614"/>
                    <a:pt x="416" y="631"/>
                  </a:cubicBezTo>
                  <a:cubicBezTo>
                    <a:pt x="460" y="645"/>
                    <a:pt x="501" y="667"/>
                    <a:pt x="540" y="686"/>
                  </a:cubicBezTo>
                  <a:cubicBezTo>
                    <a:pt x="595" y="713"/>
                    <a:pt x="650" y="741"/>
                    <a:pt x="705" y="769"/>
                  </a:cubicBezTo>
                  <a:cubicBezTo>
                    <a:pt x="724" y="780"/>
                    <a:pt x="747" y="791"/>
                    <a:pt x="766" y="799"/>
                  </a:cubicBezTo>
                  <a:lnTo>
                    <a:pt x="769" y="799"/>
                  </a:lnTo>
                  <a:cubicBezTo>
                    <a:pt x="807" y="818"/>
                    <a:pt x="848" y="837"/>
                    <a:pt x="887" y="857"/>
                  </a:cubicBezTo>
                  <a:cubicBezTo>
                    <a:pt x="892" y="859"/>
                    <a:pt x="901" y="865"/>
                    <a:pt x="906" y="868"/>
                  </a:cubicBezTo>
                  <a:cubicBezTo>
                    <a:pt x="961" y="892"/>
                    <a:pt x="1014" y="917"/>
                    <a:pt x="1069" y="939"/>
                  </a:cubicBezTo>
                  <a:cubicBezTo>
                    <a:pt x="1124" y="964"/>
                    <a:pt x="1179" y="989"/>
                    <a:pt x="1231" y="1011"/>
                  </a:cubicBezTo>
                  <a:cubicBezTo>
                    <a:pt x="1292" y="1011"/>
                    <a:pt x="1349" y="1008"/>
                    <a:pt x="1407" y="1005"/>
                  </a:cubicBezTo>
                  <a:cubicBezTo>
                    <a:pt x="1518" y="1004"/>
                    <a:pt x="1629" y="1003"/>
                    <a:pt x="1740" y="1003"/>
                  </a:cubicBezTo>
                  <a:cubicBezTo>
                    <a:pt x="1987" y="1003"/>
                    <a:pt x="2233" y="1006"/>
                    <a:pt x="2478" y="1008"/>
                  </a:cubicBezTo>
                  <a:cubicBezTo>
                    <a:pt x="2839" y="1008"/>
                    <a:pt x="3194" y="1000"/>
                    <a:pt x="3555" y="989"/>
                  </a:cubicBezTo>
                  <a:cubicBezTo>
                    <a:pt x="4981" y="942"/>
                    <a:pt x="6410" y="879"/>
                    <a:pt x="7836" y="840"/>
                  </a:cubicBezTo>
                  <a:cubicBezTo>
                    <a:pt x="8541" y="824"/>
                    <a:pt x="9246" y="815"/>
                    <a:pt x="9951" y="796"/>
                  </a:cubicBezTo>
                  <a:cubicBezTo>
                    <a:pt x="10678" y="780"/>
                    <a:pt x="11404" y="769"/>
                    <a:pt x="12131" y="760"/>
                  </a:cubicBezTo>
                  <a:cubicBezTo>
                    <a:pt x="12617" y="755"/>
                    <a:pt x="13103" y="729"/>
                    <a:pt x="13589" y="700"/>
                  </a:cubicBezTo>
                  <a:lnTo>
                    <a:pt x="13589" y="700"/>
                  </a:lnTo>
                  <a:cubicBezTo>
                    <a:pt x="13586" y="700"/>
                    <a:pt x="13583" y="700"/>
                    <a:pt x="13580" y="700"/>
                  </a:cubicBezTo>
                  <a:cubicBezTo>
                    <a:pt x="13586" y="700"/>
                    <a:pt x="13593" y="699"/>
                    <a:pt x="13600" y="699"/>
                  </a:cubicBezTo>
                  <a:lnTo>
                    <a:pt x="13600" y="699"/>
                  </a:lnTo>
                  <a:cubicBezTo>
                    <a:pt x="13596" y="699"/>
                    <a:pt x="13593" y="699"/>
                    <a:pt x="13589" y="700"/>
                  </a:cubicBezTo>
                  <a:lnTo>
                    <a:pt x="13589" y="700"/>
                  </a:lnTo>
                  <a:cubicBezTo>
                    <a:pt x="13601" y="700"/>
                    <a:pt x="13613" y="699"/>
                    <a:pt x="13625" y="698"/>
                  </a:cubicBezTo>
                  <a:lnTo>
                    <a:pt x="13625" y="698"/>
                  </a:lnTo>
                  <a:cubicBezTo>
                    <a:pt x="13617" y="698"/>
                    <a:pt x="13608" y="699"/>
                    <a:pt x="13600" y="699"/>
                  </a:cubicBezTo>
                  <a:lnTo>
                    <a:pt x="13600" y="699"/>
                  </a:lnTo>
                  <a:cubicBezTo>
                    <a:pt x="13612" y="698"/>
                    <a:pt x="13623" y="698"/>
                    <a:pt x="13635" y="697"/>
                  </a:cubicBezTo>
                  <a:lnTo>
                    <a:pt x="13635" y="697"/>
                  </a:lnTo>
                  <a:cubicBezTo>
                    <a:pt x="13631" y="697"/>
                    <a:pt x="13628" y="698"/>
                    <a:pt x="13625" y="698"/>
                  </a:cubicBezTo>
                  <a:lnTo>
                    <a:pt x="13625" y="698"/>
                  </a:lnTo>
                  <a:cubicBezTo>
                    <a:pt x="13701" y="695"/>
                    <a:pt x="13777" y="691"/>
                    <a:pt x="13852" y="686"/>
                  </a:cubicBezTo>
                  <a:cubicBezTo>
                    <a:pt x="13863" y="678"/>
                    <a:pt x="13877" y="669"/>
                    <a:pt x="13888" y="658"/>
                  </a:cubicBezTo>
                  <a:cubicBezTo>
                    <a:pt x="13937" y="625"/>
                    <a:pt x="13993" y="598"/>
                    <a:pt x="14045" y="573"/>
                  </a:cubicBezTo>
                  <a:cubicBezTo>
                    <a:pt x="14103" y="543"/>
                    <a:pt x="14158" y="510"/>
                    <a:pt x="14216" y="477"/>
                  </a:cubicBezTo>
                  <a:cubicBezTo>
                    <a:pt x="14238" y="466"/>
                    <a:pt x="14257" y="452"/>
                    <a:pt x="14279" y="438"/>
                  </a:cubicBezTo>
                  <a:cubicBezTo>
                    <a:pt x="14306" y="419"/>
                    <a:pt x="14337" y="405"/>
                    <a:pt x="14364" y="389"/>
                  </a:cubicBezTo>
                  <a:cubicBezTo>
                    <a:pt x="14414" y="358"/>
                    <a:pt x="14461" y="328"/>
                    <a:pt x="14510" y="300"/>
                  </a:cubicBezTo>
                  <a:cubicBezTo>
                    <a:pt x="14615" y="240"/>
                    <a:pt x="14717" y="179"/>
                    <a:pt x="14824" y="122"/>
                  </a:cubicBezTo>
                  <a:cubicBezTo>
                    <a:pt x="14876" y="91"/>
                    <a:pt x="14929" y="64"/>
                    <a:pt x="14981" y="33"/>
                  </a:cubicBezTo>
                  <a:cubicBezTo>
                    <a:pt x="14997" y="22"/>
                    <a:pt x="15014" y="14"/>
                    <a:pt x="15031" y="3"/>
                  </a:cubicBezTo>
                  <a:cubicBezTo>
                    <a:pt x="14920" y="0"/>
                    <a:pt x="14807" y="0"/>
                    <a:pt x="14692" y="0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59892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1" name="Google Shape;3341;p40"/>
          <p:cNvSpPr/>
          <p:nvPr/>
        </p:nvSpPr>
        <p:spPr>
          <a:xfrm flipH="1">
            <a:off x="7993271" y="889478"/>
            <a:ext cx="300424" cy="300541"/>
          </a:xfrm>
          <a:custGeom>
            <a:avLst/>
            <a:gdLst/>
            <a:ahLst/>
            <a:cxnLst/>
            <a:rect l="l" t="t" r="r" b="b"/>
            <a:pathLst>
              <a:path w="2093" h="2094" extrusionOk="0">
                <a:moveTo>
                  <a:pt x="1019" y="1"/>
                </a:moveTo>
                <a:cubicBezTo>
                  <a:pt x="1019" y="1"/>
                  <a:pt x="945" y="482"/>
                  <a:pt x="928" y="931"/>
                </a:cubicBezTo>
                <a:cubicBezTo>
                  <a:pt x="576" y="956"/>
                  <a:pt x="0" y="1074"/>
                  <a:pt x="0" y="1074"/>
                </a:cubicBezTo>
                <a:cubicBezTo>
                  <a:pt x="0" y="1074"/>
                  <a:pt x="479" y="1149"/>
                  <a:pt x="928" y="1165"/>
                </a:cubicBezTo>
                <a:cubicBezTo>
                  <a:pt x="936" y="1620"/>
                  <a:pt x="1019" y="2093"/>
                  <a:pt x="1019" y="2093"/>
                </a:cubicBezTo>
                <a:cubicBezTo>
                  <a:pt x="1019" y="2093"/>
                  <a:pt x="1137" y="1520"/>
                  <a:pt x="1162" y="1165"/>
                </a:cubicBezTo>
                <a:cubicBezTo>
                  <a:pt x="1619" y="1157"/>
                  <a:pt x="2093" y="1074"/>
                  <a:pt x="2093" y="1074"/>
                </a:cubicBezTo>
                <a:cubicBezTo>
                  <a:pt x="2093" y="1074"/>
                  <a:pt x="1517" y="956"/>
                  <a:pt x="1162" y="931"/>
                </a:cubicBezTo>
                <a:cubicBezTo>
                  <a:pt x="1137" y="579"/>
                  <a:pt x="1019" y="1"/>
                  <a:pt x="101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2" name="Google Shape;3342;p40"/>
          <p:cNvSpPr/>
          <p:nvPr/>
        </p:nvSpPr>
        <p:spPr>
          <a:xfrm flipH="1">
            <a:off x="7270702" y="3882190"/>
            <a:ext cx="300406" cy="300418"/>
          </a:xfrm>
          <a:custGeom>
            <a:avLst/>
            <a:gdLst/>
            <a:ahLst/>
            <a:cxnLst/>
            <a:rect l="l" t="t" r="r" b="b"/>
            <a:pathLst>
              <a:path w="4723" h="4723" extrusionOk="0">
                <a:moveTo>
                  <a:pt x="2297" y="0"/>
                </a:moveTo>
                <a:cubicBezTo>
                  <a:pt x="2297" y="0"/>
                  <a:pt x="2129" y="1091"/>
                  <a:pt x="2096" y="2101"/>
                </a:cubicBezTo>
                <a:cubicBezTo>
                  <a:pt x="1294" y="2159"/>
                  <a:pt x="0" y="2423"/>
                  <a:pt x="0" y="2423"/>
                </a:cubicBezTo>
                <a:cubicBezTo>
                  <a:pt x="0" y="2423"/>
                  <a:pt x="1082" y="2594"/>
                  <a:pt x="2090" y="2627"/>
                </a:cubicBezTo>
                <a:cubicBezTo>
                  <a:pt x="2112" y="3657"/>
                  <a:pt x="2297" y="4722"/>
                  <a:pt x="2297" y="4722"/>
                </a:cubicBezTo>
                <a:cubicBezTo>
                  <a:pt x="2297" y="4722"/>
                  <a:pt x="2561" y="3431"/>
                  <a:pt x="2621" y="2630"/>
                </a:cubicBezTo>
                <a:cubicBezTo>
                  <a:pt x="3651" y="2608"/>
                  <a:pt x="4722" y="2423"/>
                  <a:pt x="4722" y="2423"/>
                </a:cubicBezTo>
                <a:cubicBezTo>
                  <a:pt x="4722" y="2423"/>
                  <a:pt x="3420" y="2156"/>
                  <a:pt x="2621" y="2101"/>
                </a:cubicBezTo>
                <a:cubicBezTo>
                  <a:pt x="2564" y="1303"/>
                  <a:pt x="2297" y="0"/>
                  <a:pt x="229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3" name="Google Shape;3343;p40"/>
          <p:cNvSpPr/>
          <p:nvPr/>
        </p:nvSpPr>
        <p:spPr>
          <a:xfrm flipH="1">
            <a:off x="1904241" y="3161294"/>
            <a:ext cx="300406" cy="300609"/>
          </a:xfrm>
          <a:custGeom>
            <a:avLst/>
            <a:gdLst/>
            <a:ahLst/>
            <a:cxnLst/>
            <a:rect l="l" t="t" r="r" b="b"/>
            <a:pathLst>
              <a:path w="4723" h="4726" extrusionOk="0">
                <a:moveTo>
                  <a:pt x="2300" y="1"/>
                </a:moveTo>
                <a:cubicBezTo>
                  <a:pt x="2300" y="1"/>
                  <a:pt x="2129" y="1091"/>
                  <a:pt x="2096" y="2101"/>
                </a:cubicBezTo>
                <a:cubicBezTo>
                  <a:pt x="1297" y="2159"/>
                  <a:pt x="1" y="2426"/>
                  <a:pt x="1" y="2426"/>
                </a:cubicBezTo>
                <a:cubicBezTo>
                  <a:pt x="1" y="2426"/>
                  <a:pt x="1083" y="2594"/>
                  <a:pt x="2093" y="2627"/>
                </a:cubicBezTo>
                <a:cubicBezTo>
                  <a:pt x="2115" y="3657"/>
                  <a:pt x="2300" y="4725"/>
                  <a:pt x="2300" y="4725"/>
                </a:cubicBezTo>
                <a:cubicBezTo>
                  <a:pt x="2300" y="4725"/>
                  <a:pt x="2564" y="3431"/>
                  <a:pt x="2622" y="2633"/>
                </a:cubicBezTo>
                <a:cubicBezTo>
                  <a:pt x="3651" y="2608"/>
                  <a:pt x="4722" y="2426"/>
                  <a:pt x="4722" y="2426"/>
                </a:cubicBezTo>
                <a:cubicBezTo>
                  <a:pt x="4722" y="2426"/>
                  <a:pt x="3420" y="2159"/>
                  <a:pt x="2622" y="2101"/>
                </a:cubicBezTo>
                <a:cubicBezTo>
                  <a:pt x="2567" y="1303"/>
                  <a:pt x="2300" y="1"/>
                  <a:pt x="230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4" name="Google Shape;3344;p40"/>
          <p:cNvSpPr/>
          <p:nvPr/>
        </p:nvSpPr>
        <p:spPr>
          <a:xfrm flipH="1">
            <a:off x="7651637" y="1775352"/>
            <a:ext cx="341633" cy="343700"/>
          </a:xfrm>
          <a:custGeom>
            <a:avLst/>
            <a:gdLst/>
            <a:ahLst/>
            <a:cxnLst/>
            <a:rect l="l" t="t" r="r" b="b"/>
            <a:pathLst>
              <a:path w="8924" h="8978" extrusionOk="0">
                <a:moveTo>
                  <a:pt x="4719" y="1"/>
                </a:moveTo>
                <a:cubicBezTo>
                  <a:pt x="4134" y="1"/>
                  <a:pt x="3100" y="2977"/>
                  <a:pt x="3100" y="2977"/>
                </a:cubicBezTo>
                <a:cubicBezTo>
                  <a:pt x="3100" y="2977"/>
                  <a:pt x="2095" y="2751"/>
                  <a:pt x="1248" y="2751"/>
                </a:cubicBezTo>
                <a:cubicBezTo>
                  <a:pt x="660" y="2751"/>
                  <a:pt x="149" y="2860"/>
                  <a:pt x="105" y="3231"/>
                </a:cubicBezTo>
                <a:cubicBezTo>
                  <a:pt x="0" y="4136"/>
                  <a:pt x="2489" y="5092"/>
                  <a:pt x="2489" y="5092"/>
                </a:cubicBezTo>
                <a:cubicBezTo>
                  <a:pt x="2489" y="5092"/>
                  <a:pt x="933" y="7941"/>
                  <a:pt x="1495" y="8421"/>
                </a:cubicBezTo>
                <a:cubicBezTo>
                  <a:pt x="1548" y="8466"/>
                  <a:pt x="1617" y="8486"/>
                  <a:pt x="1698" y="8486"/>
                </a:cubicBezTo>
                <a:cubicBezTo>
                  <a:pt x="2473" y="8486"/>
                  <a:pt x="4367" y="6603"/>
                  <a:pt x="4367" y="6603"/>
                </a:cubicBezTo>
                <a:cubicBezTo>
                  <a:pt x="4367" y="6603"/>
                  <a:pt x="5556" y="8978"/>
                  <a:pt x="6375" y="8978"/>
                </a:cubicBezTo>
                <a:cubicBezTo>
                  <a:pt x="6454" y="8978"/>
                  <a:pt x="6529" y="8956"/>
                  <a:pt x="6600" y="8908"/>
                </a:cubicBezTo>
                <a:cubicBezTo>
                  <a:pt x="7404" y="8360"/>
                  <a:pt x="6415" y="5786"/>
                  <a:pt x="6415" y="5786"/>
                </a:cubicBezTo>
                <a:cubicBezTo>
                  <a:pt x="6415" y="5786"/>
                  <a:pt x="8725" y="4916"/>
                  <a:pt x="8824" y="4142"/>
                </a:cubicBezTo>
                <a:cubicBezTo>
                  <a:pt x="8923" y="3368"/>
                  <a:pt x="5823" y="3098"/>
                  <a:pt x="5823" y="3098"/>
                </a:cubicBezTo>
                <a:cubicBezTo>
                  <a:pt x="5823" y="3098"/>
                  <a:pt x="5311" y="26"/>
                  <a:pt x="4727" y="1"/>
                </a:cubicBezTo>
                <a:cubicBezTo>
                  <a:pt x="4725" y="1"/>
                  <a:pt x="4722" y="1"/>
                  <a:pt x="4719" y="1"/>
                </a:cubicBezTo>
                <a:close/>
              </a:path>
            </a:pathLst>
          </a:custGeom>
          <a:solidFill>
            <a:srgbClr val="F7CE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5" name="Google Shape;3345;p40"/>
          <p:cNvSpPr txBox="1">
            <a:spLocks noGrp="1"/>
          </p:cNvSpPr>
          <p:nvPr>
            <p:ph type="title"/>
          </p:nvPr>
        </p:nvSpPr>
        <p:spPr>
          <a:xfrm>
            <a:off x="4929443" y="1753092"/>
            <a:ext cx="4008300" cy="15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sz="5800"/>
              <a:t>Thanks!</a:t>
            </a:r>
            <a:endParaRPr lang="en" sz="5800" b="0">
              <a:solidFill>
                <a:srgbClr val="000000"/>
              </a:solidFill>
            </a:endParaRPr>
          </a:p>
        </p:txBody>
      </p:sp>
      <p:grpSp>
        <p:nvGrpSpPr>
          <p:cNvPr id="3347" name="Google Shape;3347;p40"/>
          <p:cNvGrpSpPr/>
          <p:nvPr/>
        </p:nvGrpSpPr>
        <p:grpSpPr>
          <a:xfrm flipH="1">
            <a:off x="-1144543" y="3161297"/>
            <a:ext cx="2818806" cy="2814749"/>
            <a:chOff x="6038481" y="1818583"/>
            <a:chExt cx="1508512" cy="1506341"/>
          </a:xfrm>
        </p:grpSpPr>
        <p:sp>
          <p:nvSpPr>
            <p:cNvPr id="3348" name="Google Shape;3348;p40"/>
            <p:cNvSpPr/>
            <p:nvPr/>
          </p:nvSpPr>
          <p:spPr>
            <a:xfrm>
              <a:off x="6038481" y="1818583"/>
              <a:ext cx="1508512" cy="1506341"/>
            </a:xfrm>
            <a:custGeom>
              <a:avLst/>
              <a:gdLst/>
              <a:ahLst/>
              <a:cxnLst/>
              <a:rect l="l" t="t" r="r" b="b"/>
              <a:pathLst>
                <a:path w="41686" h="41626" extrusionOk="0">
                  <a:moveTo>
                    <a:pt x="20870" y="1"/>
                  </a:moveTo>
                  <a:cubicBezTo>
                    <a:pt x="20292" y="1"/>
                    <a:pt x="19713" y="25"/>
                    <a:pt x="19133" y="73"/>
                  </a:cubicBezTo>
                  <a:cubicBezTo>
                    <a:pt x="17864" y="177"/>
                    <a:pt x="16581" y="406"/>
                    <a:pt x="15325" y="755"/>
                  </a:cubicBezTo>
                  <a:cubicBezTo>
                    <a:pt x="14139" y="1080"/>
                    <a:pt x="12947" y="1532"/>
                    <a:pt x="11779" y="2096"/>
                  </a:cubicBezTo>
                  <a:cubicBezTo>
                    <a:pt x="10642" y="2641"/>
                    <a:pt x="9527" y="3316"/>
                    <a:pt x="8467" y="4103"/>
                  </a:cubicBezTo>
                  <a:cubicBezTo>
                    <a:pt x="7952" y="4483"/>
                    <a:pt x="7440" y="4902"/>
                    <a:pt x="6947" y="5345"/>
                  </a:cubicBezTo>
                  <a:cubicBezTo>
                    <a:pt x="6743" y="5527"/>
                    <a:pt x="6529" y="5728"/>
                    <a:pt x="6295" y="5959"/>
                  </a:cubicBezTo>
                  <a:cubicBezTo>
                    <a:pt x="6187" y="6066"/>
                    <a:pt x="6080" y="6177"/>
                    <a:pt x="5975" y="6287"/>
                  </a:cubicBezTo>
                  <a:cubicBezTo>
                    <a:pt x="5920" y="6345"/>
                    <a:pt x="5868" y="6405"/>
                    <a:pt x="5813" y="6463"/>
                  </a:cubicBezTo>
                  <a:cubicBezTo>
                    <a:pt x="5761" y="6521"/>
                    <a:pt x="5717" y="6581"/>
                    <a:pt x="5675" y="6645"/>
                  </a:cubicBezTo>
                  <a:lnTo>
                    <a:pt x="5653" y="6675"/>
                  </a:lnTo>
                  <a:cubicBezTo>
                    <a:pt x="5560" y="6780"/>
                    <a:pt x="5469" y="6884"/>
                    <a:pt x="5375" y="6989"/>
                  </a:cubicBezTo>
                  <a:cubicBezTo>
                    <a:pt x="5359" y="7008"/>
                    <a:pt x="5345" y="7033"/>
                    <a:pt x="5337" y="7058"/>
                  </a:cubicBezTo>
                  <a:cubicBezTo>
                    <a:pt x="4811" y="7655"/>
                    <a:pt x="4310" y="8294"/>
                    <a:pt x="3847" y="8955"/>
                  </a:cubicBezTo>
                  <a:cubicBezTo>
                    <a:pt x="3123" y="9990"/>
                    <a:pt x="2481" y="11127"/>
                    <a:pt x="1942" y="12336"/>
                  </a:cubicBezTo>
                  <a:cubicBezTo>
                    <a:pt x="890" y="14679"/>
                    <a:pt x="287" y="17184"/>
                    <a:pt x="144" y="19781"/>
                  </a:cubicBezTo>
                  <a:cubicBezTo>
                    <a:pt x="1" y="22349"/>
                    <a:pt x="372" y="25028"/>
                    <a:pt x="1218" y="27526"/>
                  </a:cubicBezTo>
                  <a:cubicBezTo>
                    <a:pt x="1620" y="28712"/>
                    <a:pt x="2146" y="29888"/>
                    <a:pt x="2784" y="31028"/>
                  </a:cubicBezTo>
                  <a:cubicBezTo>
                    <a:pt x="3401" y="32137"/>
                    <a:pt x="4150" y="33217"/>
                    <a:pt x="5009" y="34241"/>
                  </a:cubicBezTo>
                  <a:cubicBezTo>
                    <a:pt x="6661" y="36215"/>
                    <a:pt x="8663" y="37848"/>
                    <a:pt x="10959" y="39100"/>
                  </a:cubicBezTo>
                  <a:cubicBezTo>
                    <a:pt x="12074" y="39709"/>
                    <a:pt x="13283" y="40224"/>
                    <a:pt x="14555" y="40631"/>
                  </a:cubicBezTo>
                  <a:cubicBezTo>
                    <a:pt x="14838" y="40722"/>
                    <a:pt x="15122" y="40807"/>
                    <a:pt x="15408" y="40885"/>
                  </a:cubicBezTo>
                  <a:cubicBezTo>
                    <a:pt x="16355" y="41143"/>
                    <a:pt x="17346" y="41339"/>
                    <a:pt x="18357" y="41466"/>
                  </a:cubicBezTo>
                  <a:cubicBezTo>
                    <a:pt x="19196" y="41572"/>
                    <a:pt x="20041" y="41625"/>
                    <a:pt x="20887" y="41625"/>
                  </a:cubicBezTo>
                  <a:cubicBezTo>
                    <a:pt x="22596" y="41625"/>
                    <a:pt x="24312" y="41408"/>
                    <a:pt x="26014" y="40975"/>
                  </a:cubicBezTo>
                  <a:cubicBezTo>
                    <a:pt x="28481" y="40348"/>
                    <a:pt x="30807" y="39268"/>
                    <a:pt x="32930" y="37765"/>
                  </a:cubicBezTo>
                  <a:cubicBezTo>
                    <a:pt x="35036" y="36273"/>
                    <a:pt x="36834" y="34406"/>
                    <a:pt x="38274" y="32220"/>
                  </a:cubicBezTo>
                  <a:cubicBezTo>
                    <a:pt x="38965" y="31171"/>
                    <a:pt x="39574" y="30012"/>
                    <a:pt x="40088" y="28776"/>
                  </a:cubicBezTo>
                  <a:cubicBezTo>
                    <a:pt x="40579" y="27597"/>
                    <a:pt x="40964" y="26339"/>
                    <a:pt x="41237" y="25037"/>
                  </a:cubicBezTo>
                  <a:cubicBezTo>
                    <a:pt x="41498" y="23773"/>
                    <a:pt x="41644" y="22460"/>
                    <a:pt x="41663" y="21130"/>
                  </a:cubicBezTo>
                  <a:cubicBezTo>
                    <a:pt x="41685" y="19882"/>
                    <a:pt x="41581" y="18594"/>
                    <a:pt x="41358" y="17294"/>
                  </a:cubicBezTo>
                  <a:cubicBezTo>
                    <a:pt x="41140" y="16033"/>
                    <a:pt x="40796" y="14770"/>
                    <a:pt x="40336" y="13536"/>
                  </a:cubicBezTo>
                  <a:cubicBezTo>
                    <a:pt x="39890" y="12344"/>
                    <a:pt x="39340" y="11193"/>
                    <a:pt x="38695" y="10108"/>
                  </a:cubicBezTo>
                  <a:cubicBezTo>
                    <a:pt x="38062" y="9040"/>
                    <a:pt x="37310" y="8010"/>
                    <a:pt x="36460" y="7038"/>
                  </a:cubicBezTo>
                  <a:cubicBezTo>
                    <a:pt x="36058" y="6579"/>
                    <a:pt x="35614" y="6119"/>
                    <a:pt x="35102" y="5631"/>
                  </a:cubicBezTo>
                  <a:cubicBezTo>
                    <a:pt x="34667" y="5221"/>
                    <a:pt x="34183" y="4805"/>
                    <a:pt x="33618" y="4365"/>
                  </a:cubicBezTo>
                  <a:cubicBezTo>
                    <a:pt x="31600" y="2785"/>
                    <a:pt x="29287" y="1603"/>
                    <a:pt x="26743" y="849"/>
                  </a:cubicBezTo>
                  <a:cubicBezTo>
                    <a:pt x="26603" y="808"/>
                    <a:pt x="26462" y="769"/>
                    <a:pt x="26325" y="731"/>
                  </a:cubicBezTo>
                  <a:cubicBezTo>
                    <a:pt x="24541" y="244"/>
                    <a:pt x="22713" y="1"/>
                    <a:pt x="20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40"/>
            <p:cNvSpPr/>
            <p:nvPr/>
          </p:nvSpPr>
          <p:spPr>
            <a:xfrm>
              <a:off x="7074388" y="2081451"/>
              <a:ext cx="471125" cy="859598"/>
            </a:xfrm>
            <a:custGeom>
              <a:avLst/>
              <a:gdLst/>
              <a:ahLst/>
              <a:cxnLst/>
              <a:rect l="l" t="t" r="r" b="b"/>
              <a:pathLst>
                <a:path w="13019" h="23754" extrusionOk="0">
                  <a:moveTo>
                    <a:pt x="7969" y="0"/>
                  </a:moveTo>
                  <a:cubicBezTo>
                    <a:pt x="7955" y="3"/>
                    <a:pt x="7941" y="6"/>
                    <a:pt x="7927" y="8"/>
                  </a:cubicBezTo>
                  <a:lnTo>
                    <a:pt x="7924" y="8"/>
                  </a:lnTo>
                  <a:cubicBezTo>
                    <a:pt x="7591" y="91"/>
                    <a:pt x="7322" y="179"/>
                    <a:pt x="7079" y="284"/>
                  </a:cubicBezTo>
                  <a:cubicBezTo>
                    <a:pt x="6812" y="402"/>
                    <a:pt x="6592" y="512"/>
                    <a:pt x="6385" y="639"/>
                  </a:cubicBezTo>
                  <a:cubicBezTo>
                    <a:pt x="5893" y="936"/>
                    <a:pt x="5447" y="1344"/>
                    <a:pt x="5100" y="1815"/>
                  </a:cubicBezTo>
                  <a:cubicBezTo>
                    <a:pt x="4929" y="2040"/>
                    <a:pt x="4780" y="2272"/>
                    <a:pt x="4637" y="2514"/>
                  </a:cubicBezTo>
                  <a:cubicBezTo>
                    <a:pt x="4508" y="2734"/>
                    <a:pt x="4406" y="2971"/>
                    <a:pt x="4304" y="3213"/>
                  </a:cubicBezTo>
                  <a:cubicBezTo>
                    <a:pt x="4243" y="3354"/>
                    <a:pt x="4186" y="3497"/>
                    <a:pt x="4139" y="3643"/>
                  </a:cubicBezTo>
                  <a:cubicBezTo>
                    <a:pt x="4051" y="3904"/>
                    <a:pt x="3996" y="4191"/>
                    <a:pt x="3971" y="4513"/>
                  </a:cubicBezTo>
                  <a:cubicBezTo>
                    <a:pt x="3952" y="4802"/>
                    <a:pt x="3979" y="5091"/>
                    <a:pt x="4015" y="5361"/>
                  </a:cubicBezTo>
                  <a:cubicBezTo>
                    <a:pt x="4097" y="6033"/>
                    <a:pt x="4337" y="6677"/>
                    <a:pt x="4571" y="7296"/>
                  </a:cubicBezTo>
                  <a:lnTo>
                    <a:pt x="4662" y="7539"/>
                  </a:lnTo>
                  <a:cubicBezTo>
                    <a:pt x="4808" y="7935"/>
                    <a:pt x="4926" y="8288"/>
                    <a:pt x="5025" y="8612"/>
                  </a:cubicBezTo>
                  <a:lnTo>
                    <a:pt x="5047" y="8687"/>
                  </a:lnTo>
                  <a:cubicBezTo>
                    <a:pt x="5138" y="8990"/>
                    <a:pt x="5232" y="9304"/>
                    <a:pt x="5292" y="9623"/>
                  </a:cubicBezTo>
                  <a:cubicBezTo>
                    <a:pt x="5303" y="9744"/>
                    <a:pt x="5306" y="9846"/>
                    <a:pt x="5301" y="9940"/>
                  </a:cubicBezTo>
                  <a:cubicBezTo>
                    <a:pt x="5276" y="10072"/>
                    <a:pt x="5243" y="10198"/>
                    <a:pt x="5196" y="10328"/>
                  </a:cubicBezTo>
                  <a:cubicBezTo>
                    <a:pt x="5133" y="10457"/>
                    <a:pt x="5064" y="10576"/>
                    <a:pt x="4987" y="10683"/>
                  </a:cubicBezTo>
                  <a:cubicBezTo>
                    <a:pt x="4645" y="11085"/>
                    <a:pt x="4216" y="11426"/>
                    <a:pt x="3841" y="11713"/>
                  </a:cubicBezTo>
                  <a:cubicBezTo>
                    <a:pt x="3439" y="12013"/>
                    <a:pt x="2982" y="12351"/>
                    <a:pt x="2561" y="12712"/>
                  </a:cubicBezTo>
                  <a:cubicBezTo>
                    <a:pt x="2382" y="12866"/>
                    <a:pt x="2206" y="13026"/>
                    <a:pt x="2030" y="13183"/>
                  </a:cubicBezTo>
                  <a:cubicBezTo>
                    <a:pt x="1834" y="13356"/>
                    <a:pt x="1658" y="13513"/>
                    <a:pt x="1496" y="13690"/>
                  </a:cubicBezTo>
                  <a:cubicBezTo>
                    <a:pt x="1105" y="14108"/>
                    <a:pt x="785" y="14551"/>
                    <a:pt x="540" y="15000"/>
                  </a:cubicBezTo>
                  <a:cubicBezTo>
                    <a:pt x="257" y="15523"/>
                    <a:pt x="146" y="16090"/>
                    <a:pt x="78" y="16575"/>
                  </a:cubicBezTo>
                  <a:cubicBezTo>
                    <a:pt x="39" y="16870"/>
                    <a:pt x="17" y="17093"/>
                    <a:pt x="9" y="17302"/>
                  </a:cubicBezTo>
                  <a:cubicBezTo>
                    <a:pt x="1" y="17506"/>
                    <a:pt x="1" y="17676"/>
                    <a:pt x="14" y="17852"/>
                  </a:cubicBezTo>
                  <a:cubicBezTo>
                    <a:pt x="39" y="18142"/>
                    <a:pt x="113" y="18420"/>
                    <a:pt x="240" y="18700"/>
                  </a:cubicBezTo>
                  <a:cubicBezTo>
                    <a:pt x="466" y="19204"/>
                    <a:pt x="816" y="19661"/>
                    <a:pt x="1124" y="20041"/>
                  </a:cubicBezTo>
                  <a:cubicBezTo>
                    <a:pt x="1278" y="20229"/>
                    <a:pt x="1427" y="20397"/>
                    <a:pt x="1573" y="20548"/>
                  </a:cubicBezTo>
                  <a:cubicBezTo>
                    <a:pt x="1708" y="20688"/>
                    <a:pt x="1867" y="20823"/>
                    <a:pt x="2090" y="20986"/>
                  </a:cubicBezTo>
                  <a:cubicBezTo>
                    <a:pt x="2250" y="21104"/>
                    <a:pt x="2415" y="21214"/>
                    <a:pt x="2578" y="21327"/>
                  </a:cubicBezTo>
                  <a:cubicBezTo>
                    <a:pt x="2754" y="21446"/>
                    <a:pt x="2930" y="21567"/>
                    <a:pt x="3104" y="21693"/>
                  </a:cubicBezTo>
                  <a:cubicBezTo>
                    <a:pt x="3459" y="21977"/>
                    <a:pt x="3836" y="22285"/>
                    <a:pt x="4175" y="22624"/>
                  </a:cubicBezTo>
                  <a:cubicBezTo>
                    <a:pt x="4689" y="23142"/>
                    <a:pt x="5157" y="23469"/>
                    <a:pt x="5650" y="23648"/>
                  </a:cubicBezTo>
                  <a:cubicBezTo>
                    <a:pt x="5694" y="23662"/>
                    <a:pt x="5738" y="23678"/>
                    <a:pt x="5782" y="23689"/>
                  </a:cubicBezTo>
                  <a:cubicBezTo>
                    <a:pt x="5890" y="23720"/>
                    <a:pt x="6000" y="23739"/>
                    <a:pt x="6135" y="23750"/>
                  </a:cubicBezTo>
                  <a:cubicBezTo>
                    <a:pt x="6161" y="23753"/>
                    <a:pt x="6188" y="23754"/>
                    <a:pt x="6214" y="23754"/>
                  </a:cubicBezTo>
                  <a:cubicBezTo>
                    <a:pt x="6332" y="23754"/>
                    <a:pt x="6453" y="23731"/>
                    <a:pt x="6570" y="23709"/>
                  </a:cubicBezTo>
                  <a:lnTo>
                    <a:pt x="6639" y="23695"/>
                  </a:lnTo>
                  <a:cubicBezTo>
                    <a:pt x="6798" y="23665"/>
                    <a:pt x="6955" y="23601"/>
                    <a:pt x="7112" y="23533"/>
                  </a:cubicBezTo>
                  <a:cubicBezTo>
                    <a:pt x="7297" y="23450"/>
                    <a:pt x="7476" y="23354"/>
                    <a:pt x="7657" y="23232"/>
                  </a:cubicBezTo>
                  <a:cubicBezTo>
                    <a:pt x="8057" y="22971"/>
                    <a:pt x="8404" y="22657"/>
                    <a:pt x="8684" y="22299"/>
                  </a:cubicBezTo>
                  <a:cubicBezTo>
                    <a:pt x="9075" y="21801"/>
                    <a:pt x="9389" y="21333"/>
                    <a:pt x="9643" y="20865"/>
                  </a:cubicBezTo>
                  <a:cubicBezTo>
                    <a:pt x="9866" y="20457"/>
                    <a:pt x="10047" y="20025"/>
                    <a:pt x="10221" y="19604"/>
                  </a:cubicBezTo>
                  <a:lnTo>
                    <a:pt x="10323" y="19353"/>
                  </a:lnTo>
                  <a:cubicBezTo>
                    <a:pt x="10402" y="19188"/>
                    <a:pt x="10482" y="19028"/>
                    <a:pt x="10587" y="18879"/>
                  </a:cubicBezTo>
                  <a:cubicBezTo>
                    <a:pt x="10617" y="18846"/>
                    <a:pt x="10647" y="18816"/>
                    <a:pt x="10681" y="18786"/>
                  </a:cubicBezTo>
                  <a:cubicBezTo>
                    <a:pt x="10747" y="18747"/>
                    <a:pt x="10813" y="18714"/>
                    <a:pt x="10879" y="18684"/>
                  </a:cubicBezTo>
                  <a:lnTo>
                    <a:pt x="10983" y="18645"/>
                  </a:lnTo>
                  <a:cubicBezTo>
                    <a:pt x="11157" y="18582"/>
                    <a:pt x="11339" y="18519"/>
                    <a:pt x="11504" y="18436"/>
                  </a:cubicBezTo>
                  <a:cubicBezTo>
                    <a:pt x="11694" y="18337"/>
                    <a:pt x="11873" y="18230"/>
                    <a:pt x="12049" y="18100"/>
                  </a:cubicBezTo>
                  <a:cubicBezTo>
                    <a:pt x="12242" y="17960"/>
                    <a:pt x="12407" y="17811"/>
                    <a:pt x="12550" y="17643"/>
                  </a:cubicBezTo>
                  <a:cubicBezTo>
                    <a:pt x="12567" y="17624"/>
                    <a:pt x="12580" y="17607"/>
                    <a:pt x="12594" y="17588"/>
                  </a:cubicBezTo>
                  <a:cubicBezTo>
                    <a:pt x="12823" y="16440"/>
                    <a:pt x="12957" y="15275"/>
                    <a:pt x="12996" y="14108"/>
                  </a:cubicBezTo>
                  <a:cubicBezTo>
                    <a:pt x="12996" y="14103"/>
                    <a:pt x="12996" y="14097"/>
                    <a:pt x="12999" y="14094"/>
                  </a:cubicBezTo>
                  <a:cubicBezTo>
                    <a:pt x="12999" y="14069"/>
                    <a:pt x="12999" y="14050"/>
                    <a:pt x="12999" y="14025"/>
                  </a:cubicBezTo>
                  <a:cubicBezTo>
                    <a:pt x="13018" y="13414"/>
                    <a:pt x="13010" y="12803"/>
                    <a:pt x="12977" y="12192"/>
                  </a:cubicBezTo>
                  <a:lnTo>
                    <a:pt x="12977" y="12189"/>
                  </a:lnTo>
                  <a:cubicBezTo>
                    <a:pt x="12977" y="12189"/>
                    <a:pt x="12974" y="12186"/>
                    <a:pt x="12974" y="12186"/>
                  </a:cubicBezTo>
                  <a:lnTo>
                    <a:pt x="12977" y="12186"/>
                  </a:lnTo>
                  <a:lnTo>
                    <a:pt x="12977" y="12183"/>
                  </a:lnTo>
                  <a:lnTo>
                    <a:pt x="12977" y="12181"/>
                  </a:lnTo>
                  <a:lnTo>
                    <a:pt x="12974" y="12181"/>
                  </a:lnTo>
                  <a:lnTo>
                    <a:pt x="12974" y="12178"/>
                  </a:lnTo>
                  <a:lnTo>
                    <a:pt x="12974" y="12175"/>
                  </a:lnTo>
                  <a:cubicBezTo>
                    <a:pt x="12974" y="12170"/>
                    <a:pt x="12974" y="12167"/>
                    <a:pt x="12974" y="12161"/>
                  </a:cubicBezTo>
                  <a:cubicBezTo>
                    <a:pt x="12974" y="12159"/>
                    <a:pt x="12974" y="12159"/>
                    <a:pt x="12974" y="12159"/>
                  </a:cubicBezTo>
                  <a:lnTo>
                    <a:pt x="12974" y="12156"/>
                  </a:lnTo>
                  <a:lnTo>
                    <a:pt x="12974" y="12153"/>
                  </a:lnTo>
                  <a:cubicBezTo>
                    <a:pt x="12974" y="12150"/>
                    <a:pt x="12974" y="12148"/>
                    <a:pt x="12974" y="12148"/>
                  </a:cubicBezTo>
                  <a:lnTo>
                    <a:pt x="12974" y="12142"/>
                  </a:lnTo>
                  <a:cubicBezTo>
                    <a:pt x="12974" y="12139"/>
                    <a:pt x="12974" y="12137"/>
                    <a:pt x="12974" y="12137"/>
                  </a:cubicBezTo>
                  <a:cubicBezTo>
                    <a:pt x="12875" y="10702"/>
                    <a:pt x="12630" y="9281"/>
                    <a:pt x="12247" y="7899"/>
                  </a:cubicBezTo>
                  <a:cubicBezTo>
                    <a:pt x="12244" y="7894"/>
                    <a:pt x="12244" y="7888"/>
                    <a:pt x="12242" y="7883"/>
                  </a:cubicBezTo>
                  <a:cubicBezTo>
                    <a:pt x="12231" y="7839"/>
                    <a:pt x="12217" y="7795"/>
                    <a:pt x="12203" y="7748"/>
                  </a:cubicBezTo>
                  <a:cubicBezTo>
                    <a:pt x="12198" y="7723"/>
                    <a:pt x="12189" y="7701"/>
                    <a:pt x="12184" y="7676"/>
                  </a:cubicBezTo>
                  <a:cubicBezTo>
                    <a:pt x="12176" y="7652"/>
                    <a:pt x="12167" y="7627"/>
                    <a:pt x="12162" y="7602"/>
                  </a:cubicBezTo>
                  <a:cubicBezTo>
                    <a:pt x="12154" y="7569"/>
                    <a:pt x="12143" y="7539"/>
                    <a:pt x="12134" y="7508"/>
                  </a:cubicBezTo>
                  <a:cubicBezTo>
                    <a:pt x="12129" y="7489"/>
                    <a:pt x="12123" y="7467"/>
                    <a:pt x="12115" y="7448"/>
                  </a:cubicBezTo>
                  <a:cubicBezTo>
                    <a:pt x="12109" y="7423"/>
                    <a:pt x="12101" y="7398"/>
                    <a:pt x="12093" y="7373"/>
                  </a:cubicBezTo>
                  <a:cubicBezTo>
                    <a:pt x="12085" y="7343"/>
                    <a:pt x="12074" y="7313"/>
                    <a:pt x="12065" y="7283"/>
                  </a:cubicBezTo>
                  <a:cubicBezTo>
                    <a:pt x="12063" y="7269"/>
                    <a:pt x="12054" y="7255"/>
                    <a:pt x="12052" y="7239"/>
                  </a:cubicBezTo>
                  <a:cubicBezTo>
                    <a:pt x="12038" y="7197"/>
                    <a:pt x="12024" y="7156"/>
                    <a:pt x="12013" y="7115"/>
                  </a:cubicBezTo>
                  <a:cubicBezTo>
                    <a:pt x="12013" y="7112"/>
                    <a:pt x="12010" y="7112"/>
                    <a:pt x="12010" y="7109"/>
                  </a:cubicBezTo>
                  <a:cubicBezTo>
                    <a:pt x="11997" y="7068"/>
                    <a:pt x="11983" y="7027"/>
                    <a:pt x="11972" y="6988"/>
                  </a:cubicBezTo>
                  <a:lnTo>
                    <a:pt x="11972" y="6985"/>
                  </a:lnTo>
                  <a:cubicBezTo>
                    <a:pt x="11925" y="6848"/>
                    <a:pt x="11875" y="6710"/>
                    <a:pt x="11829" y="6575"/>
                  </a:cubicBezTo>
                  <a:cubicBezTo>
                    <a:pt x="11826" y="6570"/>
                    <a:pt x="11823" y="6561"/>
                    <a:pt x="11820" y="6556"/>
                  </a:cubicBezTo>
                  <a:lnTo>
                    <a:pt x="11774" y="6429"/>
                  </a:lnTo>
                  <a:cubicBezTo>
                    <a:pt x="11768" y="6410"/>
                    <a:pt x="11760" y="6388"/>
                    <a:pt x="11752" y="6369"/>
                  </a:cubicBezTo>
                  <a:cubicBezTo>
                    <a:pt x="11741" y="6338"/>
                    <a:pt x="11730" y="6311"/>
                    <a:pt x="11719" y="6283"/>
                  </a:cubicBezTo>
                  <a:cubicBezTo>
                    <a:pt x="11707" y="6250"/>
                    <a:pt x="11694" y="6217"/>
                    <a:pt x="11683" y="6184"/>
                  </a:cubicBezTo>
                  <a:cubicBezTo>
                    <a:pt x="11674" y="6168"/>
                    <a:pt x="11669" y="6151"/>
                    <a:pt x="11663" y="6137"/>
                  </a:cubicBezTo>
                  <a:cubicBezTo>
                    <a:pt x="11647" y="6090"/>
                    <a:pt x="11628" y="6046"/>
                    <a:pt x="11611" y="6000"/>
                  </a:cubicBezTo>
                  <a:cubicBezTo>
                    <a:pt x="11608" y="5994"/>
                    <a:pt x="11608" y="5991"/>
                    <a:pt x="11606" y="5989"/>
                  </a:cubicBezTo>
                  <a:cubicBezTo>
                    <a:pt x="11523" y="5782"/>
                    <a:pt x="11438" y="5576"/>
                    <a:pt x="11350" y="5369"/>
                  </a:cubicBezTo>
                  <a:cubicBezTo>
                    <a:pt x="11347" y="5366"/>
                    <a:pt x="11344" y="5361"/>
                    <a:pt x="11344" y="5355"/>
                  </a:cubicBezTo>
                  <a:cubicBezTo>
                    <a:pt x="11325" y="5309"/>
                    <a:pt x="11306" y="5264"/>
                    <a:pt x="11283" y="5218"/>
                  </a:cubicBezTo>
                  <a:cubicBezTo>
                    <a:pt x="11278" y="5207"/>
                    <a:pt x="11272" y="5190"/>
                    <a:pt x="11267" y="5176"/>
                  </a:cubicBezTo>
                  <a:cubicBezTo>
                    <a:pt x="11248" y="5141"/>
                    <a:pt x="11234" y="5105"/>
                    <a:pt x="11217" y="5066"/>
                  </a:cubicBezTo>
                  <a:cubicBezTo>
                    <a:pt x="11209" y="5050"/>
                    <a:pt x="11201" y="5033"/>
                    <a:pt x="11193" y="5017"/>
                  </a:cubicBezTo>
                  <a:cubicBezTo>
                    <a:pt x="11179" y="4984"/>
                    <a:pt x="11162" y="4948"/>
                    <a:pt x="11149" y="4915"/>
                  </a:cubicBezTo>
                  <a:cubicBezTo>
                    <a:pt x="11140" y="4896"/>
                    <a:pt x="11129" y="4879"/>
                    <a:pt x="11121" y="4860"/>
                  </a:cubicBezTo>
                  <a:cubicBezTo>
                    <a:pt x="11107" y="4827"/>
                    <a:pt x="11091" y="4796"/>
                    <a:pt x="11077" y="4763"/>
                  </a:cubicBezTo>
                  <a:cubicBezTo>
                    <a:pt x="11066" y="4744"/>
                    <a:pt x="11058" y="4725"/>
                    <a:pt x="11049" y="4703"/>
                  </a:cubicBezTo>
                  <a:cubicBezTo>
                    <a:pt x="11033" y="4672"/>
                    <a:pt x="11019" y="4642"/>
                    <a:pt x="11005" y="4615"/>
                  </a:cubicBezTo>
                  <a:cubicBezTo>
                    <a:pt x="10994" y="4593"/>
                    <a:pt x="10983" y="4571"/>
                    <a:pt x="10975" y="4551"/>
                  </a:cubicBezTo>
                  <a:cubicBezTo>
                    <a:pt x="10961" y="4521"/>
                    <a:pt x="10948" y="4491"/>
                    <a:pt x="10931" y="4463"/>
                  </a:cubicBezTo>
                  <a:cubicBezTo>
                    <a:pt x="10923" y="4441"/>
                    <a:pt x="10912" y="4422"/>
                    <a:pt x="10901" y="4400"/>
                  </a:cubicBezTo>
                  <a:cubicBezTo>
                    <a:pt x="10887" y="4372"/>
                    <a:pt x="10873" y="4342"/>
                    <a:pt x="10859" y="4315"/>
                  </a:cubicBezTo>
                  <a:cubicBezTo>
                    <a:pt x="10848" y="4293"/>
                    <a:pt x="10837" y="4271"/>
                    <a:pt x="10826" y="4251"/>
                  </a:cubicBezTo>
                  <a:cubicBezTo>
                    <a:pt x="10813" y="4221"/>
                    <a:pt x="10799" y="4193"/>
                    <a:pt x="10782" y="4163"/>
                  </a:cubicBezTo>
                  <a:cubicBezTo>
                    <a:pt x="10774" y="4144"/>
                    <a:pt x="10763" y="4127"/>
                    <a:pt x="10752" y="4105"/>
                  </a:cubicBezTo>
                  <a:cubicBezTo>
                    <a:pt x="10738" y="4075"/>
                    <a:pt x="10722" y="4045"/>
                    <a:pt x="10705" y="4012"/>
                  </a:cubicBezTo>
                  <a:cubicBezTo>
                    <a:pt x="10697" y="3995"/>
                    <a:pt x="10689" y="3979"/>
                    <a:pt x="10681" y="3962"/>
                  </a:cubicBezTo>
                  <a:cubicBezTo>
                    <a:pt x="10661" y="3929"/>
                    <a:pt x="10645" y="3896"/>
                    <a:pt x="10628" y="3866"/>
                  </a:cubicBezTo>
                  <a:cubicBezTo>
                    <a:pt x="10620" y="3849"/>
                    <a:pt x="10612" y="3833"/>
                    <a:pt x="10603" y="3819"/>
                  </a:cubicBezTo>
                  <a:cubicBezTo>
                    <a:pt x="10584" y="3783"/>
                    <a:pt x="10568" y="3750"/>
                    <a:pt x="10548" y="3714"/>
                  </a:cubicBezTo>
                  <a:cubicBezTo>
                    <a:pt x="10540" y="3703"/>
                    <a:pt x="10535" y="3690"/>
                    <a:pt x="10529" y="3679"/>
                  </a:cubicBezTo>
                  <a:cubicBezTo>
                    <a:pt x="10507" y="3640"/>
                    <a:pt x="10488" y="3604"/>
                    <a:pt x="10469" y="3566"/>
                  </a:cubicBezTo>
                  <a:cubicBezTo>
                    <a:pt x="10463" y="3557"/>
                    <a:pt x="10455" y="3546"/>
                    <a:pt x="10449" y="3535"/>
                  </a:cubicBezTo>
                  <a:cubicBezTo>
                    <a:pt x="10430" y="3497"/>
                    <a:pt x="10408" y="3458"/>
                    <a:pt x="10386" y="3417"/>
                  </a:cubicBezTo>
                  <a:cubicBezTo>
                    <a:pt x="10380" y="3409"/>
                    <a:pt x="10375" y="3403"/>
                    <a:pt x="10372" y="3395"/>
                  </a:cubicBezTo>
                  <a:cubicBezTo>
                    <a:pt x="10347" y="3354"/>
                    <a:pt x="10325" y="3310"/>
                    <a:pt x="10301" y="3268"/>
                  </a:cubicBezTo>
                  <a:cubicBezTo>
                    <a:pt x="10301" y="3266"/>
                    <a:pt x="10295" y="3263"/>
                    <a:pt x="10292" y="3257"/>
                  </a:cubicBezTo>
                  <a:cubicBezTo>
                    <a:pt x="10268" y="3210"/>
                    <a:pt x="10243" y="3166"/>
                    <a:pt x="10215" y="3120"/>
                  </a:cubicBezTo>
                  <a:lnTo>
                    <a:pt x="10212" y="3120"/>
                  </a:lnTo>
                  <a:cubicBezTo>
                    <a:pt x="10056" y="2844"/>
                    <a:pt x="9888" y="2572"/>
                    <a:pt x="9717" y="2305"/>
                  </a:cubicBezTo>
                  <a:cubicBezTo>
                    <a:pt x="9706" y="2288"/>
                    <a:pt x="9695" y="2272"/>
                    <a:pt x="9684" y="2255"/>
                  </a:cubicBezTo>
                  <a:cubicBezTo>
                    <a:pt x="9667" y="2230"/>
                    <a:pt x="9654" y="2208"/>
                    <a:pt x="9637" y="2186"/>
                  </a:cubicBezTo>
                  <a:cubicBezTo>
                    <a:pt x="9618" y="2159"/>
                    <a:pt x="9601" y="2131"/>
                    <a:pt x="9582" y="2104"/>
                  </a:cubicBezTo>
                  <a:cubicBezTo>
                    <a:pt x="9563" y="2073"/>
                    <a:pt x="9541" y="2043"/>
                    <a:pt x="9521" y="2013"/>
                  </a:cubicBezTo>
                  <a:cubicBezTo>
                    <a:pt x="9502" y="1988"/>
                    <a:pt x="9486" y="1963"/>
                    <a:pt x="9469" y="1938"/>
                  </a:cubicBezTo>
                  <a:cubicBezTo>
                    <a:pt x="9455" y="1916"/>
                    <a:pt x="9439" y="1894"/>
                    <a:pt x="9425" y="1870"/>
                  </a:cubicBezTo>
                  <a:cubicBezTo>
                    <a:pt x="9409" y="1850"/>
                    <a:pt x="9395" y="1831"/>
                    <a:pt x="9381" y="1812"/>
                  </a:cubicBezTo>
                  <a:cubicBezTo>
                    <a:pt x="9364" y="1790"/>
                    <a:pt x="9351" y="1768"/>
                    <a:pt x="9334" y="1746"/>
                  </a:cubicBezTo>
                  <a:cubicBezTo>
                    <a:pt x="9331" y="1740"/>
                    <a:pt x="9329" y="1735"/>
                    <a:pt x="9323" y="1729"/>
                  </a:cubicBezTo>
                  <a:cubicBezTo>
                    <a:pt x="9307" y="1702"/>
                    <a:pt x="9287" y="1677"/>
                    <a:pt x="9268" y="1649"/>
                  </a:cubicBezTo>
                  <a:cubicBezTo>
                    <a:pt x="9260" y="1638"/>
                    <a:pt x="9252" y="1625"/>
                    <a:pt x="9243" y="1616"/>
                  </a:cubicBezTo>
                  <a:cubicBezTo>
                    <a:pt x="9230" y="1594"/>
                    <a:pt x="9216" y="1575"/>
                    <a:pt x="9199" y="1556"/>
                  </a:cubicBezTo>
                  <a:cubicBezTo>
                    <a:pt x="9188" y="1539"/>
                    <a:pt x="9174" y="1520"/>
                    <a:pt x="9163" y="1503"/>
                  </a:cubicBezTo>
                  <a:cubicBezTo>
                    <a:pt x="9152" y="1492"/>
                    <a:pt x="9144" y="1479"/>
                    <a:pt x="9136" y="1465"/>
                  </a:cubicBezTo>
                  <a:cubicBezTo>
                    <a:pt x="9119" y="1443"/>
                    <a:pt x="9103" y="1418"/>
                    <a:pt x="9086" y="1396"/>
                  </a:cubicBezTo>
                  <a:cubicBezTo>
                    <a:pt x="9084" y="1393"/>
                    <a:pt x="9078" y="1388"/>
                    <a:pt x="9075" y="1382"/>
                  </a:cubicBezTo>
                  <a:cubicBezTo>
                    <a:pt x="8726" y="909"/>
                    <a:pt x="8357" y="446"/>
                    <a:pt x="796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40"/>
            <p:cNvSpPr/>
            <p:nvPr/>
          </p:nvSpPr>
          <p:spPr>
            <a:xfrm>
              <a:off x="6459959" y="2514329"/>
              <a:ext cx="428858" cy="567601"/>
            </a:xfrm>
            <a:custGeom>
              <a:avLst/>
              <a:gdLst/>
              <a:ahLst/>
              <a:cxnLst/>
              <a:rect l="l" t="t" r="r" b="b"/>
              <a:pathLst>
                <a:path w="11851" h="15685" extrusionOk="0">
                  <a:moveTo>
                    <a:pt x="8120" y="1"/>
                  </a:moveTo>
                  <a:cubicBezTo>
                    <a:pt x="8099" y="1"/>
                    <a:pt x="8078" y="1"/>
                    <a:pt x="8056" y="1"/>
                  </a:cubicBezTo>
                  <a:cubicBezTo>
                    <a:pt x="7712" y="4"/>
                    <a:pt x="7354" y="54"/>
                    <a:pt x="6991" y="144"/>
                  </a:cubicBezTo>
                  <a:cubicBezTo>
                    <a:pt x="6850" y="177"/>
                    <a:pt x="6713" y="227"/>
                    <a:pt x="6578" y="277"/>
                  </a:cubicBezTo>
                  <a:cubicBezTo>
                    <a:pt x="6410" y="337"/>
                    <a:pt x="6239" y="400"/>
                    <a:pt x="6082" y="483"/>
                  </a:cubicBezTo>
                  <a:cubicBezTo>
                    <a:pt x="5785" y="637"/>
                    <a:pt x="5493" y="835"/>
                    <a:pt x="5187" y="1092"/>
                  </a:cubicBezTo>
                  <a:cubicBezTo>
                    <a:pt x="5088" y="1174"/>
                    <a:pt x="4992" y="1259"/>
                    <a:pt x="4895" y="1345"/>
                  </a:cubicBezTo>
                  <a:cubicBezTo>
                    <a:pt x="4783" y="1444"/>
                    <a:pt x="4672" y="1543"/>
                    <a:pt x="4557" y="1639"/>
                  </a:cubicBezTo>
                  <a:cubicBezTo>
                    <a:pt x="4480" y="1692"/>
                    <a:pt x="4403" y="1739"/>
                    <a:pt x="4317" y="1780"/>
                  </a:cubicBezTo>
                  <a:cubicBezTo>
                    <a:pt x="4193" y="1824"/>
                    <a:pt x="4056" y="1857"/>
                    <a:pt x="3885" y="1887"/>
                  </a:cubicBezTo>
                  <a:cubicBezTo>
                    <a:pt x="3827" y="1892"/>
                    <a:pt x="3769" y="1893"/>
                    <a:pt x="3710" y="1893"/>
                  </a:cubicBezTo>
                  <a:cubicBezTo>
                    <a:pt x="3546" y="1893"/>
                    <a:pt x="3381" y="1879"/>
                    <a:pt x="3227" y="1862"/>
                  </a:cubicBezTo>
                  <a:cubicBezTo>
                    <a:pt x="3029" y="1832"/>
                    <a:pt x="2833" y="1799"/>
                    <a:pt x="2638" y="1766"/>
                  </a:cubicBezTo>
                  <a:lnTo>
                    <a:pt x="2563" y="1752"/>
                  </a:lnTo>
                  <a:cubicBezTo>
                    <a:pt x="2321" y="1710"/>
                    <a:pt x="2069" y="1668"/>
                    <a:pt x="1818" y="1668"/>
                  </a:cubicBezTo>
                  <a:cubicBezTo>
                    <a:pt x="1790" y="1668"/>
                    <a:pt x="1763" y="1669"/>
                    <a:pt x="1735" y="1670"/>
                  </a:cubicBezTo>
                  <a:cubicBezTo>
                    <a:pt x="1465" y="1681"/>
                    <a:pt x="1209" y="1761"/>
                    <a:pt x="1013" y="1898"/>
                  </a:cubicBezTo>
                  <a:cubicBezTo>
                    <a:pt x="818" y="2036"/>
                    <a:pt x="653" y="2215"/>
                    <a:pt x="512" y="2438"/>
                  </a:cubicBezTo>
                  <a:cubicBezTo>
                    <a:pt x="375" y="2658"/>
                    <a:pt x="286" y="2909"/>
                    <a:pt x="201" y="3154"/>
                  </a:cubicBezTo>
                  <a:cubicBezTo>
                    <a:pt x="39" y="3622"/>
                    <a:pt x="0" y="4164"/>
                    <a:pt x="85" y="4729"/>
                  </a:cubicBezTo>
                  <a:cubicBezTo>
                    <a:pt x="118" y="4949"/>
                    <a:pt x="215" y="5161"/>
                    <a:pt x="308" y="5365"/>
                  </a:cubicBezTo>
                  <a:lnTo>
                    <a:pt x="333" y="5420"/>
                  </a:lnTo>
                  <a:cubicBezTo>
                    <a:pt x="405" y="5577"/>
                    <a:pt x="487" y="5731"/>
                    <a:pt x="567" y="5885"/>
                  </a:cubicBezTo>
                  <a:lnTo>
                    <a:pt x="655" y="6056"/>
                  </a:lnTo>
                  <a:cubicBezTo>
                    <a:pt x="757" y="6248"/>
                    <a:pt x="845" y="6403"/>
                    <a:pt x="931" y="6538"/>
                  </a:cubicBezTo>
                  <a:cubicBezTo>
                    <a:pt x="793" y="6818"/>
                    <a:pt x="672" y="7118"/>
                    <a:pt x="570" y="7432"/>
                  </a:cubicBezTo>
                  <a:cubicBezTo>
                    <a:pt x="509" y="7611"/>
                    <a:pt x="474" y="7785"/>
                    <a:pt x="457" y="7977"/>
                  </a:cubicBezTo>
                  <a:cubicBezTo>
                    <a:pt x="449" y="8079"/>
                    <a:pt x="468" y="8187"/>
                    <a:pt x="485" y="8289"/>
                  </a:cubicBezTo>
                  <a:lnTo>
                    <a:pt x="496" y="8344"/>
                  </a:lnTo>
                  <a:cubicBezTo>
                    <a:pt x="520" y="8487"/>
                    <a:pt x="578" y="8627"/>
                    <a:pt x="639" y="8759"/>
                  </a:cubicBezTo>
                  <a:cubicBezTo>
                    <a:pt x="754" y="9021"/>
                    <a:pt x="953" y="9252"/>
                    <a:pt x="1112" y="9434"/>
                  </a:cubicBezTo>
                  <a:cubicBezTo>
                    <a:pt x="1173" y="9503"/>
                    <a:pt x="1236" y="9572"/>
                    <a:pt x="1305" y="9635"/>
                  </a:cubicBezTo>
                  <a:cubicBezTo>
                    <a:pt x="1465" y="9778"/>
                    <a:pt x="1627" y="9916"/>
                    <a:pt x="1795" y="10053"/>
                  </a:cubicBezTo>
                  <a:lnTo>
                    <a:pt x="1908" y="10147"/>
                  </a:lnTo>
                  <a:lnTo>
                    <a:pt x="2021" y="10238"/>
                  </a:lnTo>
                  <a:cubicBezTo>
                    <a:pt x="2175" y="10365"/>
                    <a:pt x="2307" y="10499"/>
                    <a:pt x="2428" y="10651"/>
                  </a:cubicBezTo>
                  <a:cubicBezTo>
                    <a:pt x="2541" y="10813"/>
                    <a:pt x="2640" y="10990"/>
                    <a:pt x="2731" y="11193"/>
                  </a:cubicBezTo>
                  <a:cubicBezTo>
                    <a:pt x="2883" y="11590"/>
                    <a:pt x="2982" y="12014"/>
                    <a:pt x="3078" y="12421"/>
                  </a:cubicBezTo>
                  <a:cubicBezTo>
                    <a:pt x="3106" y="12537"/>
                    <a:pt x="3133" y="12653"/>
                    <a:pt x="3161" y="12768"/>
                  </a:cubicBezTo>
                  <a:cubicBezTo>
                    <a:pt x="3232" y="13049"/>
                    <a:pt x="3318" y="13324"/>
                    <a:pt x="3384" y="13531"/>
                  </a:cubicBezTo>
                  <a:cubicBezTo>
                    <a:pt x="3516" y="13927"/>
                    <a:pt x="3665" y="14219"/>
                    <a:pt x="3852" y="14445"/>
                  </a:cubicBezTo>
                  <a:cubicBezTo>
                    <a:pt x="4067" y="14701"/>
                    <a:pt x="4345" y="14910"/>
                    <a:pt x="4678" y="15067"/>
                  </a:cubicBezTo>
                  <a:cubicBezTo>
                    <a:pt x="4934" y="15188"/>
                    <a:pt x="5209" y="15315"/>
                    <a:pt x="5493" y="15417"/>
                  </a:cubicBezTo>
                  <a:cubicBezTo>
                    <a:pt x="5628" y="15466"/>
                    <a:pt x="5760" y="15513"/>
                    <a:pt x="5895" y="15557"/>
                  </a:cubicBezTo>
                  <a:cubicBezTo>
                    <a:pt x="5933" y="15568"/>
                    <a:pt x="5969" y="15579"/>
                    <a:pt x="6008" y="15590"/>
                  </a:cubicBezTo>
                  <a:cubicBezTo>
                    <a:pt x="6233" y="15651"/>
                    <a:pt x="6489" y="15684"/>
                    <a:pt x="6753" y="15684"/>
                  </a:cubicBezTo>
                  <a:cubicBezTo>
                    <a:pt x="6799" y="15684"/>
                    <a:pt x="6845" y="15683"/>
                    <a:pt x="6892" y="15681"/>
                  </a:cubicBezTo>
                  <a:cubicBezTo>
                    <a:pt x="7236" y="15667"/>
                    <a:pt x="7580" y="15593"/>
                    <a:pt x="7921" y="15461"/>
                  </a:cubicBezTo>
                  <a:cubicBezTo>
                    <a:pt x="8089" y="15395"/>
                    <a:pt x="8260" y="15315"/>
                    <a:pt x="8431" y="15221"/>
                  </a:cubicBezTo>
                  <a:cubicBezTo>
                    <a:pt x="8623" y="15111"/>
                    <a:pt x="8805" y="14971"/>
                    <a:pt x="8987" y="14825"/>
                  </a:cubicBezTo>
                  <a:cubicBezTo>
                    <a:pt x="9202" y="14654"/>
                    <a:pt x="9394" y="14456"/>
                    <a:pt x="9581" y="14263"/>
                  </a:cubicBezTo>
                  <a:cubicBezTo>
                    <a:pt x="9967" y="13864"/>
                    <a:pt x="10319" y="13432"/>
                    <a:pt x="10650" y="12955"/>
                  </a:cubicBezTo>
                  <a:cubicBezTo>
                    <a:pt x="10961" y="12507"/>
                    <a:pt x="11134" y="12113"/>
                    <a:pt x="11187" y="11719"/>
                  </a:cubicBezTo>
                  <a:cubicBezTo>
                    <a:pt x="11231" y="11425"/>
                    <a:pt x="11231" y="11111"/>
                    <a:pt x="11187" y="10731"/>
                  </a:cubicBezTo>
                  <a:cubicBezTo>
                    <a:pt x="11126" y="10161"/>
                    <a:pt x="10986" y="9605"/>
                    <a:pt x="10859" y="9128"/>
                  </a:cubicBezTo>
                  <a:cubicBezTo>
                    <a:pt x="10801" y="8908"/>
                    <a:pt x="10746" y="8685"/>
                    <a:pt x="10691" y="8462"/>
                  </a:cubicBezTo>
                  <a:cubicBezTo>
                    <a:pt x="10619" y="8173"/>
                    <a:pt x="10548" y="7881"/>
                    <a:pt x="10471" y="7592"/>
                  </a:cubicBezTo>
                  <a:cubicBezTo>
                    <a:pt x="10435" y="7468"/>
                    <a:pt x="10396" y="7347"/>
                    <a:pt x="10355" y="7226"/>
                  </a:cubicBezTo>
                  <a:lnTo>
                    <a:pt x="10311" y="7110"/>
                  </a:lnTo>
                  <a:cubicBezTo>
                    <a:pt x="10262" y="6975"/>
                    <a:pt x="10215" y="6849"/>
                    <a:pt x="10182" y="6714"/>
                  </a:cubicBezTo>
                  <a:cubicBezTo>
                    <a:pt x="10176" y="6606"/>
                    <a:pt x="10179" y="6502"/>
                    <a:pt x="10187" y="6394"/>
                  </a:cubicBezTo>
                  <a:cubicBezTo>
                    <a:pt x="10209" y="6270"/>
                    <a:pt x="10245" y="6147"/>
                    <a:pt x="10292" y="6017"/>
                  </a:cubicBezTo>
                  <a:cubicBezTo>
                    <a:pt x="10350" y="5890"/>
                    <a:pt x="10416" y="5780"/>
                    <a:pt x="10490" y="5673"/>
                  </a:cubicBezTo>
                  <a:cubicBezTo>
                    <a:pt x="10564" y="5582"/>
                    <a:pt x="10642" y="5494"/>
                    <a:pt x="10716" y="5403"/>
                  </a:cubicBezTo>
                  <a:lnTo>
                    <a:pt x="10917" y="5161"/>
                  </a:lnTo>
                  <a:cubicBezTo>
                    <a:pt x="11104" y="4932"/>
                    <a:pt x="11269" y="4698"/>
                    <a:pt x="11418" y="4453"/>
                  </a:cubicBezTo>
                  <a:cubicBezTo>
                    <a:pt x="11553" y="4230"/>
                    <a:pt x="11666" y="3969"/>
                    <a:pt x="11765" y="3652"/>
                  </a:cubicBezTo>
                  <a:cubicBezTo>
                    <a:pt x="11850" y="3374"/>
                    <a:pt x="11847" y="3066"/>
                    <a:pt x="11757" y="2754"/>
                  </a:cubicBezTo>
                  <a:cubicBezTo>
                    <a:pt x="11707" y="2581"/>
                    <a:pt x="11624" y="2402"/>
                    <a:pt x="11553" y="2251"/>
                  </a:cubicBezTo>
                  <a:cubicBezTo>
                    <a:pt x="11415" y="1973"/>
                    <a:pt x="11291" y="1755"/>
                    <a:pt x="11162" y="1571"/>
                  </a:cubicBezTo>
                  <a:cubicBezTo>
                    <a:pt x="11066" y="1436"/>
                    <a:pt x="10964" y="1301"/>
                    <a:pt x="10859" y="1171"/>
                  </a:cubicBezTo>
                  <a:cubicBezTo>
                    <a:pt x="10730" y="1009"/>
                    <a:pt x="10570" y="860"/>
                    <a:pt x="10352" y="703"/>
                  </a:cubicBezTo>
                  <a:cubicBezTo>
                    <a:pt x="10022" y="467"/>
                    <a:pt x="9628" y="318"/>
                    <a:pt x="9251" y="186"/>
                  </a:cubicBezTo>
                  <a:cubicBezTo>
                    <a:pt x="9182" y="161"/>
                    <a:pt x="9111" y="139"/>
                    <a:pt x="9039" y="120"/>
                  </a:cubicBezTo>
                  <a:lnTo>
                    <a:pt x="9042" y="120"/>
                  </a:lnTo>
                  <a:cubicBezTo>
                    <a:pt x="8750" y="40"/>
                    <a:pt x="8441" y="1"/>
                    <a:pt x="8120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40"/>
            <p:cNvSpPr/>
            <p:nvPr/>
          </p:nvSpPr>
          <p:spPr>
            <a:xfrm>
              <a:off x="6640969" y="1940608"/>
              <a:ext cx="430667" cy="420173"/>
            </a:xfrm>
            <a:custGeom>
              <a:avLst/>
              <a:gdLst/>
              <a:ahLst/>
              <a:cxnLst/>
              <a:rect l="l" t="t" r="r" b="b"/>
              <a:pathLst>
                <a:path w="11901" h="11611" extrusionOk="0">
                  <a:moveTo>
                    <a:pt x="8103" y="0"/>
                  </a:moveTo>
                  <a:cubicBezTo>
                    <a:pt x="7887" y="0"/>
                    <a:pt x="7699" y="9"/>
                    <a:pt x="7517" y="29"/>
                  </a:cubicBezTo>
                  <a:cubicBezTo>
                    <a:pt x="7245" y="60"/>
                    <a:pt x="6991" y="126"/>
                    <a:pt x="6735" y="233"/>
                  </a:cubicBezTo>
                  <a:cubicBezTo>
                    <a:pt x="6595" y="291"/>
                    <a:pt x="6460" y="354"/>
                    <a:pt x="6325" y="418"/>
                  </a:cubicBezTo>
                  <a:cubicBezTo>
                    <a:pt x="6209" y="473"/>
                    <a:pt x="6097" y="533"/>
                    <a:pt x="5984" y="591"/>
                  </a:cubicBezTo>
                  <a:cubicBezTo>
                    <a:pt x="5876" y="649"/>
                    <a:pt x="5769" y="707"/>
                    <a:pt x="5656" y="759"/>
                  </a:cubicBezTo>
                  <a:cubicBezTo>
                    <a:pt x="5609" y="775"/>
                    <a:pt x="5562" y="789"/>
                    <a:pt x="5513" y="800"/>
                  </a:cubicBezTo>
                  <a:cubicBezTo>
                    <a:pt x="5469" y="803"/>
                    <a:pt x="5426" y="805"/>
                    <a:pt x="5382" y="805"/>
                  </a:cubicBezTo>
                  <a:cubicBezTo>
                    <a:pt x="5309" y="805"/>
                    <a:pt x="5234" y="801"/>
                    <a:pt x="5155" y="792"/>
                  </a:cubicBezTo>
                  <a:cubicBezTo>
                    <a:pt x="5026" y="770"/>
                    <a:pt x="4893" y="737"/>
                    <a:pt x="4764" y="707"/>
                  </a:cubicBezTo>
                  <a:cubicBezTo>
                    <a:pt x="4604" y="668"/>
                    <a:pt x="4436" y="630"/>
                    <a:pt x="4271" y="605"/>
                  </a:cubicBezTo>
                  <a:cubicBezTo>
                    <a:pt x="4171" y="591"/>
                    <a:pt x="4074" y="584"/>
                    <a:pt x="3976" y="584"/>
                  </a:cubicBezTo>
                  <a:cubicBezTo>
                    <a:pt x="3843" y="584"/>
                    <a:pt x="3710" y="597"/>
                    <a:pt x="3572" y="624"/>
                  </a:cubicBezTo>
                  <a:cubicBezTo>
                    <a:pt x="3407" y="657"/>
                    <a:pt x="3244" y="720"/>
                    <a:pt x="3093" y="784"/>
                  </a:cubicBezTo>
                  <a:lnTo>
                    <a:pt x="3010" y="817"/>
                  </a:lnTo>
                  <a:cubicBezTo>
                    <a:pt x="2875" y="872"/>
                    <a:pt x="2738" y="927"/>
                    <a:pt x="2611" y="998"/>
                  </a:cubicBezTo>
                  <a:cubicBezTo>
                    <a:pt x="2424" y="1109"/>
                    <a:pt x="2264" y="1232"/>
                    <a:pt x="2137" y="1365"/>
                  </a:cubicBezTo>
                  <a:cubicBezTo>
                    <a:pt x="2000" y="1513"/>
                    <a:pt x="1881" y="1676"/>
                    <a:pt x="1790" y="1846"/>
                  </a:cubicBezTo>
                  <a:cubicBezTo>
                    <a:pt x="1738" y="1946"/>
                    <a:pt x="1694" y="2056"/>
                    <a:pt x="1653" y="2163"/>
                  </a:cubicBezTo>
                  <a:cubicBezTo>
                    <a:pt x="1598" y="2312"/>
                    <a:pt x="1565" y="2460"/>
                    <a:pt x="1551" y="2634"/>
                  </a:cubicBezTo>
                  <a:cubicBezTo>
                    <a:pt x="1361" y="2769"/>
                    <a:pt x="1215" y="2904"/>
                    <a:pt x="1091" y="3055"/>
                  </a:cubicBezTo>
                  <a:cubicBezTo>
                    <a:pt x="984" y="3185"/>
                    <a:pt x="890" y="3325"/>
                    <a:pt x="810" y="3471"/>
                  </a:cubicBezTo>
                  <a:cubicBezTo>
                    <a:pt x="703" y="3658"/>
                    <a:pt x="612" y="3854"/>
                    <a:pt x="518" y="4049"/>
                  </a:cubicBezTo>
                  <a:cubicBezTo>
                    <a:pt x="348" y="4415"/>
                    <a:pt x="163" y="4848"/>
                    <a:pt x="64" y="5296"/>
                  </a:cubicBezTo>
                  <a:cubicBezTo>
                    <a:pt x="42" y="5406"/>
                    <a:pt x="23" y="5517"/>
                    <a:pt x="15" y="5627"/>
                  </a:cubicBezTo>
                  <a:cubicBezTo>
                    <a:pt x="1" y="5773"/>
                    <a:pt x="9" y="5919"/>
                    <a:pt x="34" y="6098"/>
                  </a:cubicBezTo>
                  <a:cubicBezTo>
                    <a:pt x="75" y="6384"/>
                    <a:pt x="191" y="6662"/>
                    <a:pt x="375" y="6929"/>
                  </a:cubicBezTo>
                  <a:cubicBezTo>
                    <a:pt x="546" y="7169"/>
                    <a:pt x="766" y="7386"/>
                    <a:pt x="1036" y="7571"/>
                  </a:cubicBezTo>
                  <a:cubicBezTo>
                    <a:pt x="1146" y="7645"/>
                    <a:pt x="1267" y="7703"/>
                    <a:pt x="1383" y="7761"/>
                  </a:cubicBezTo>
                  <a:lnTo>
                    <a:pt x="1452" y="7794"/>
                  </a:lnTo>
                  <a:cubicBezTo>
                    <a:pt x="1727" y="7928"/>
                    <a:pt x="2024" y="8022"/>
                    <a:pt x="2311" y="8110"/>
                  </a:cubicBezTo>
                  <a:cubicBezTo>
                    <a:pt x="2487" y="8165"/>
                    <a:pt x="2663" y="8220"/>
                    <a:pt x="2834" y="8284"/>
                  </a:cubicBezTo>
                  <a:cubicBezTo>
                    <a:pt x="2928" y="8330"/>
                    <a:pt x="3013" y="8380"/>
                    <a:pt x="3098" y="8435"/>
                  </a:cubicBezTo>
                  <a:cubicBezTo>
                    <a:pt x="3140" y="8471"/>
                    <a:pt x="3178" y="8512"/>
                    <a:pt x="3214" y="8553"/>
                  </a:cubicBezTo>
                  <a:cubicBezTo>
                    <a:pt x="3255" y="8617"/>
                    <a:pt x="3291" y="8683"/>
                    <a:pt x="3321" y="8752"/>
                  </a:cubicBezTo>
                  <a:cubicBezTo>
                    <a:pt x="3371" y="8887"/>
                    <a:pt x="3409" y="9027"/>
                    <a:pt x="3448" y="9165"/>
                  </a:cubicBezTo>
                  <a:cubicBezTo>
                    <a:pt x="3484" y="9291"/>
                    <a:pt x="3519" y="9418"/>
                    <a:pt x="3561" y="9542"/>
                  </a:cubicBezTo>
                  <a:cubicBezTo>
                    <a:pt x="3605" y="9671"/>
                    <a:pt x="3663" y="9809"/>
                    <a:pt x="3731" y="9952"/>
                  </a:cubicBezTo>
                  <a:cubicBezTo>
                    <a:pt x="3839" y="10164"/>
                    <a:pt x="3977" y="10354"/>
                    <a:pt x="4095" y="10508"/>
                  </a:cubicBezTo>
                  <a:cubicBezTo>
                    <a:pt x="4255" y="10715"/>
                    <a:pt x="4486" y="10897"/>
                    <a:pt x="4800" y="11067"/>
                  </a:cubicBezTo>
                  <a:cubicBezTo>
                    <a:pt x="4973" y="11161"/>
                    <a:pt x="5171" y="11238"/>
                    <a:pt x="5339" y="11301"/>
                  </a:cubicBezTo>
                  <a:cubicBezTo>
                    <a:pt x="5540" y="11373"/>
                    <a:pt x="5725" y="11433"/>
                    <a:pt x="5909" y="11483"/>
                  </a:cubicBezTo>
                  <a:cubicBezTo>
                    <a:pt x="5970" y="11499"/>
                    <a:pt x="6033" y="11516"/>
                    <a:pt x="6094" y="11533"/>
                  </a:cubicBezTo>
                  <a:cubicBezTo>
                    <a:pt x="6314" y="11584"/>
                    <a:pt x="6540" y="11610"/>
                    <a:pt x="6766" y="11610"/>
                  </a:cubicBezTo>
                  <a:cubicBezTo>
                    <a:pt x="7104" y="11610"/>
                    <a:pt x="7442" y="11552"/>
                    <a:pt x="7754" y="11436"/>
                  </a:cubicBezTo>
                  <a:cubicBezTo>
                    <a:pt x="8046" y="11329"/>
                    <a:pt x="8277" y="11221"/>
                    <a:pt x="8484" y="11098"/>
                  </a:cubicBezTo>
                  <a:cubicBezTo>
                    <a:pt x="8773" y="10924"/>
                    <a:pt x="9054" y="10690"/>
                    <a:pt x="9315" y="10398"/>
                  </a:cubicBezTo>
                  <a:cubicBezTo>
                    <a:pt x="9552" y="10139"/>
                    <a:pt x="9753" y="9859"/>
                    <a:pt x="9902" y="9583"/>
                  </a:cubicBezTo>
                  <a:cubicBezTo>
                    <a:pt x="10122" y="9178"/>
                    <a:pt x="10339" y="8691"/>
                    <a:pt x="10295" y="8163"/>
                  </a:cubicBezTo>
                  <a:cubicBezTo>
                    <a:pt x="10279" y="7945"/>
                    <a:pt x="10226" y="7725"/>
                    <a:pt x="10174" y="7513"/>
                  </a:cubicBezTo>
                  <a:cubicBezTo>
                    <a:pt x="10155" y="7433"/>
                    <a:pt x="10136" y="7350"/>
                    <a:pt x="10119" y="7270"/>
                  </a:cubicBezTo>
                  <a:cubicBezTo>
                    <a:pt x="10070" y="7036"/>
                    <a:pt x="10023" y="6808"/>
                    <a:pt x="9987" y="6574"/>
                  </a:cubicBezTo>
                  <a:cubicBezTo>
                    <a:pt x="9968" y="6389"/>
                    <a:pt x="9965" y="6243"/>
                    <a:pt x="9973" y="6106"/>
                  </a:cubicBezTo>
                  <a:cubicBezTo>
                    <a:pt x="9995" y="6001"/>
                    <a:pt x="10020" y="5908"/>
                    <a:pt x="10050" y="5819"/>
                  </a:cubicBezTo>
                  <a:cubicBezTo>
                    <a:pt x="10108" y="5698"/>
                    <a:pt x="10174" y="5588"/>
                    <a:pt x="10254" y="5475"/>
                  </a:cubicBezTo>
                  <a:cubicBezTo>
                    <a:pt x="10425" y="5272"/>
                    <a:pt x="10612" y="5073"/>
                    <a:pt x="10791" y="4883"/>
                  </a:cubicBezTo>
                  <a:cubicBezTo>
                    <a:pt x="10948" y="4721"/>
                    <a:pt x="11105" y="4556"/>
                    <a:pt x="11253" y="4385"/>
                  </a:cubicBezTo>
                  <a:cubicBezTo>
                    <a:pt x="11350" y="4272"/>
                    <a:pt x="11443" y="4156"/>
                    <a:pt x="11532" y="4038"/>
                  </a:cubicBezTo>
                  <a:cubicBezTo>
                    <a:pt x="11565" y="3994"/>
                    <a:pt x="11598" y="3950"/>
                    <a:pt x="11628" y="3906"/>
                  </a:cubicBezTo>
                  <a:cubicBezTo>
                    <a:pt x="11713" y="3785"/>
                    <a:pt x="11766" y="3658"/>
                    <a:pt x="11815" y="3534"/>
                  </a:cubicBezTo>
                  <a:cubicBezTo>
                    <a:pt x="11876" y="3391"/>
                    <a:pt x="11889" y="3218"/>
                    <a:pt x="11895" y="3055"/>
                  </a:cubicBezTo>
                  <a:cubicBezTo>
                    <a:pt x="11900" y="2876"/>
                    <a:pt x="11856" y="2686"/>
                    <a:pt x="11821" y="2543"/>
                  </a:cubicBezTo>
                  <a:cubicBezTo>
                    <a:pt x="11722" y="2149"/>
                    <a:pt x="11479" y="1819"/>
                    <a:pt x="11278" y="1577"/>
                  </a:cubicBezTo>
                  <a:cubicBezTo>
                    <a:pt x="11110" y="1370"/>
                    <a:pt x="10909" y="1186"/>
                    <a:pt x="10719" y="1012"/>
                  </a:cubicBezTo>
                  <a:cubicBezTo>
                    <a:pt x="10378" y="698"/>
                    <a:pt x="10094" y="495"/>
                    <a:pt x="9802" y="349"/>
                  </a:cubicBezTo>
                  <a:cubicBezTo>
                    <a:pt x="9654" y="274"/>
                    <a:pt x="9494" y="208"/>
                    <a:pt x="9307" y="145"/>
                  </a:cubicBezTo>
                  <a:cubicBezTo>
                    <a:pt x="9282" y="134"/>
                    <a:pt x="9255" y="128"/>
                    <a:pt x="9230" y="120"/>
                  </a:cubicBezTo>
                  <a:cubicBezTo>
                    <a:pt x="9098" y="84"/>
                    <a:pt x="8957" y="68"/>
                    <a:pt x="8822" y="49"/>
                  </a:cubicBezTo>
                  <a:lnTo>
                    <a:pt x="8734" y="38"/>
                  </a:lnTo>
                  <a:cubicBezTo>
                    <a:pt x="8583" y="18"/>
                    <a:pt x="8426" y="5"/>
                    <a:pt x="8266" y="2"/>
                  </a:cubicBezTo>
                  <a:cubicBezTo>
                    <a:pt x="8210" y="1"/>
                    <a:pt x="8156" y="0"/>
                    <a:pt x="8103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40"/>
            <p:cNvSpPr/>
            <p:nvPr/>
          </p:nvSpPr>
          <p:spPr>
            <a:xfrm>
              <a:off x="6046768" y="2528081"/>
              <a:ext cx="349137" cy="570966"/>
            </a:xfrm>
            <a:custGeom>
              <a:avLst/>
              <a:gdLst/>
              <a:ahLst/>
              <a:cxnLst/>
              <a:rect l="l" t="t" r="r" b="b"/>
              <a:pathLst>
                <a:path w="9648" h="15778" extrusionOk="0">
                  <a:moveTo>
                    <a:pt x="1546" y="1"/>
                  </a:moveTo>
                  <a:cubicBezTo>
                    <a:pt x="1395" y="1"/>
                    <a:pt x="1263" y="8"/>
                    <a:pt x="1143" y="20"/>
                  </a:cubicBezTo>
                  <a:lnTo>
                    <a:pt x="1099" y="26"/>
                  </a:lnTo>
                  <a:cubicBezTo>
                    <a:pt x="923" y="45"/>
                    <a:pt x="738" y="67"/>
                    <a:pt x="567" y="131"/>
                  </a:cubicBezTo>
                  <a:cubicBezTo>
                    <a:pt x="388" y="194"/>
                    <a:pt x="204" y="268"/>
                    <a:pt x="31" y="370"/>
                  </a:cubicBezTo>
                  <a:cubicBezTo>
                    <a:pt x="28" y="442"/>
                    <a:pt x="25" y="513"/>
                    <a:pt x="22" y="585"/>
                  </a:cubicBezTo>
                  <a:cubicBezTo>
                    <a:pt x="22" y="593"/>
                    <a:pt x="22" y="604"/>
                    <a:pt x="20" y="612"/>
                  </a:cubicBezTo>
                  <a:cubicBezTo>
                    <a:pt x="20" y="621"/>
                    <a:pt x="20" y="629"/>
                    <a:pt x="20" y="637"/>
                  </a:cubicBezTo>
                  <a:cubicBezTo>
                    <a:pt x="17" y="706"/>
                    <a:pt x="14" y="775"/>
                    <a:pt x="14" y="844"/>
                  </a:cubicBezTo>
                  <a:cubicBezTo>
                    <a:pt x="0" y="1400"/>
                    <a:pt x="6" y="1953"/>
                    <a:pt x="33" y="2509"/>
                  </a:cubicBezTo>
                  <a:cubicBezTo>
                    <a:pt x="36" y="2545"/>
                    <a:pt x="36" y="2581"/>
                    <a:pt x="39" y="2614"/>
                  </a:cubicBezTo>
                  <a:cubicBezTo>
                    <a:pt x="39" y="2620"/>
                    <a:pt x="39" y="2625"/>
                    <a:pt x="39" y="2631"/>
                  </a:cubicBezTo>
                  <a:cubicBezTo>
                    <a:pt x="44" y="2686"/>
                    <a:pt x="47" y="2738"/>
                    <a:pt x="53" y="2793"/>
                  </a:cubicBezTo>
                  <a:cubicBezTo>
                    <a:pt x="53" y="2798"/>
                    <a:pt x="53" y="2801"/>
                    <a:pt x="53" y="2807"/>
                  </a:cubicBezTo>
                  <a:cubicBezTo>
                    <a:pt x="55" y="2856"/>
                    <a:pt x="61" y="2909"/>
                    <a:pt x="64" y="2961"/>
                  </a:cubicBezTo>
                  <a:lnTo>
                    <a:pt x="64" y="2964"/>
                  </a:lnTo>
                  <a:cubicBezTo>
                    <a:pt x="66" y="2983"/>
                    <a:pt x="66" y="3005"/>
                    <a:pt x="69" y="3024"/>
                  </a:cubicBezTo>
                  <a:cubicBezTo>
                    <a:pt x="72" y="3038"/>
                    <a:pt x="72" y="3052"/>
                    <a:pt x="72" y="3066"/>
                  </a:cubicBezTo>
                  <a:cubicBezTo>
                    <a:pt x="75" y="3096"/>
                    <a:pt x="77" y="3123"/>
                    <a:pt x="80" y="3151"/>
                  </a:cubicBezTo>
                  <a:cubicBezTo>
                    <a:pt x="83" y="3159"/>
                    <a:pt x="83" y="3167"/>
                    <a:pt x="83" y="3173"/>
                  </a:cubicBezTo>
                  <a:lnTo>
                    <a:pt x="88" y="3225"/>
                  </a:lnTo>
                  <a:cubicBezTo>
                    <a:pt x="91" y="3256"/>
                    <a:pt x="94" y="3289"/>
                    <a:pt x="97" y="3319"/>
                  </a:cubicBezTo>
                  <a:cubicBezTo>
                    <a:pt x="97" y="3333"/>
                    <a:pt x="99" y="3346"/>
                    <a:pt x="99" y="3360"/>
                  </a:cubicBezTo>
                  <a:lnTo>
                    <a:pt x="110" y="3451"/>
                  </a:lnTo>
                  <a:cubicBezTo>
                    <a:pt x="113" y="3490"/>
                    <a:pt x="119" y="3531"/>
                    <a:pt x="121" y="3569"/>
                  </a:cubicBezTo>
                  <a:cubicBezTo>
                    <a:pt x="124" y="3586"/>
                    <a:pt x="127" y="3602"/>
                    <a:pt x="130" y="3619"/>
                  </a:cubicBezTo>
                  <a:cubicBezTo>
                    <a:pt x="132" y="3647"/>
                    <a:pt x="135" y="3677"/>
                    <a:pt x="138" y="3704"/>
                  </a:cubicBezTo>
                  <a:cubicBezTo>
                    <a:pt x="141" y="3721"/>
                    <a:pt x="143" y="3737"/>
                    <a:pt x="143" y="3754"/>
                  </a:cubicBezTo>
                  <a:lnTo>
                    <a:pt x="154" y="3839"/>
                  </a:lnTo>
                  <a:cubicBezTo>
                    <a:pt x="157" y="3856"/>
                    <a:pt x="157" y="3872"/>
                    <a:pt x="160" y="3889"/>
                  </a:cubicBezTo>
                  <a:cubicBezTo>
                    <a:pt x="165" y="3919"/>
                    <a:pt x="168" y="3949"/>
                    <a:pt x="174" y="3982"/>
                  </a:cubicBezTo>
                  <a:cubicBezTo>
                    <a:pt x="174" y="3993"/>
                    <a:pt x="176" y="4007"/>
                    <a:pt x="176" y="4021"/>
                  </a:cubicBezTo>
                  <a:cubicBezTo>
                    <a:pt x="182" y="4060"/>
                    <a:pt x="187" y="4098"/>
                    <a:pt x="193" y="4137"/>
                  </a:cubicBezTo>
                  <a:cubicBezTo>
                    <a:pt x="193" y="4142"/>
                    <a:pt x="196" y="4148"/>
                    <a:pt x="196" y="4153"/>
                  </a:cubicBezTo>
                  <a:cubicBezTo>
                    <a:pt x="204" y="4200"/>
                    <a:pt x="209" y="4247"/>
                    <a:pt x="215" y="4291"/>
                  </a:cubicBezTo>
                  <a:lnTo>
                    <a:pt x="218" y="4305"/>
                  </a:lnTo>
                  <a:cubicBezTo>
                    <a:pt x="223" y="4346"/>
                    <a:pt x="229" y="4384"/>
                    <a:pt x="237" y="4426"/>
                  </a:cubicBezTo>
                  <a:cubicBezTo>
                    <a:pt x="237" y="4437"/>
                    <a:pt x="240" y="4448"/>
                    <a:pt x="240" y="4459"/>
                  </a:cubicBezTo>
                  <a:cubicBezTo>
                    <a:pt x="245" y="4495"/>
                    <a:pt x="251" y="4528"/>
                    <a:pt x="256" y="4561"/>
                  </a:cubicBezTo>
                  <a:cubicBezTo>
                    <a:pt x="259" y="4572"/>
                    <a:pt x="259" y="4585"/>
                    <a:pt x="262" y="4596"/>
                  </a:cubicBezTo>
                  <a:cubicBezTo>
                    <a:pt x="267" y="4632"/>
                    <a:pt x="273" y="4668"/>
                    <a:pt x="281" y="4704"/>
                  </a:cubicBezTo>
                  <a:cubicBezTo>
                    <a:pt x="281" y="4712"/>
                    <a:pt x="284" y="4720"/>
                    <a:pt x="284" y="4731"/>
                  </a:cubicBezTo>
                  <a:cubicBezTo>
                    <a:pt x="300" y="4822"/>
                    <a:pt x="314" y="4913"/>
                    <a:pt x="331" y="5007"/>
                  </a:cubicBezTo>
                  <a:cubicBezTo>
                    <a:pt x="333" y="5007"/>
                    <a:pt x="333" y="5009"/>
                    <a:pt x="333" y="5012"/>
                  </a:cubicBezTo>
                  <a:cubicBezTo>
                    <a:pt x="342" y="5053"/>
                    <a:pt x="350" y="5097"/>
                    <a:pt x="355" y="5139"/>
                  </a:cubicBezTo>
                  <a:cubicBezTo>
                    <a:pt x="358" y="5147"/>
                    <a:pt x="361" y="5155"/>
                    <a:pt x="361" y="5164"/>
                  </a:cubicBezTo>
                  <a:cubicBezTo>
                    <a:pt x="369" y="5202"/>
                    <a:pt x="375" y="5241"/>
                    <a:pt x="383" y="5279"/>
                  </a:cubicBezTo>
                  <a:cubicBezTo>
                    <a:pt x="383" y="5285"/>
                    <a:pt x="386" y="5293"/>
                    <a:pt x="388" y="5301"/>
                  </a:cubicBezTo>
                  <a:cubicBezTo>
                    <a:pt x="397" y="5343"/>
                    <a:pt x="405" y="5387"/>
                    <a:pt x="413" y="5431"/>
                  </a:cubicBezTo>
                  <a:cubicBezTo>
                    <a:pt x="413" y="5431"/>
                    <a:pt x="413" y="5433"/>
                    <a:pt x="413" y="5433"/>
                  </a:cubicBezTo>
                  <a:cubicBezTo>
                    <a:pt x="504" y="5885"/>
                    <a:pt x="611" y="6334"/>
                    <a:pt x="730" y="6780"/>
                  </a:cubicBezTo>
                  <a:cubicBezTo>
                    <a:pt x="733" y="6791"/>
                    <a:pt x="735" y="6799"/>
                    <a:pt x="738" y="6810"/>
                  </a:cubicBezTo>
                  <a:cubicBezTo>
                    <a:pt x="752" y="6862"/>
                    <a:pt x="766" y="6915"/>
                    <a:pt x="782" y="6967"/>
                  </a:cubicBezTo>
                  <a:lnTo>
                    <a:pt x="790" y="7003"/>
                  </a:lnTo>
                  <a:cubicBezTo>
                    <a:pt x="793" y="7008"/>
                    <a:pt x="796" y="7017"/>
                    <a:pt x="799" y="7025"/>
                  </a:cubicBezTo>
                  <a:cubicBezTo>
                    <a:pt x="826" y="7124"/>
                    <a:pt x="854" y="7223"/>
                    <a:pt x="884" y="7322"/>
                  </a:cubicBezTo>
                  <a:cubicBezTo>
                    <a:pt x="887" y="7333"/>
                    <a:pt x="890" y="7341"/>
                    <a:pt x="892" y="7352"/>
                  </a:cubicBezTo>
                  <a:cubicBezTo>
                    <a:pt x="895" y="7355"/>
                    <a:pt x="895" y="7358"/>
                    <a:pt x="895" y="7361"/>
                  </a:cubicBezTo>
                  <a:cubicBezTo>
                    <a:pt x="912" y="7413"/>
                    <a:pt x="928" y="7465"/>
                    <a:pt x="945" y="7518"/>
                  </a:cubicBezTo>
                  <a:cubicBezTo>
                    <a:pt x="950" y="7540"/>
                    <a:pt x="958" y="7562"/>
                    <a:pt x="964" y="7584"/>
                  </a:cubicBezTo>
                  <a:cubicBezTo>
                    <a:pt x="967" y="7595"/>
                    <a:pt x="969" y="7603"/>
                    <a:pt x="972" y="7614"/>
                  </a:cubicBezTo>
                  <a:cubicBezTo>
                    <a:pt x="997" y="7686"/>
                    <a:pt x="1019" y="7757"/>
                    <a:pt x="1041" y="7829"/>
                  </a:cubicBezTo>
                  <a:cubicBezTo>
                    <a:pt x="1049" y="7843"/>
                    <a:pt x="1052" y="7859"/>
                    <a:pt x="1057" y="7873"/>
                  </a:cubicBezTo>
                  <a:cubicBezTo>
                    <a:pt x="1060" y="7881"/>
                    <a:pt x="1063" y="7887"/>
                    <a:pt x="1066" y="7895"/>
                  </a:cubicBezTo>
                  <a:cubicBezTo>
                    <a:pt x="1066" y="7895"/>
                    <a:pt x="1066" y="7898"/>
                    <a:pt x="1066" y="7898"/>
                  </a:cubicBezTo>
                  <a:cubicBezTo>
                    <a:pt x="1349" y="8726"/>
                    <a:pt x="1682" y="9536"/>
                    <a:pt x="2065" y="10323"/>
                  </a:cubicBezTo>
                  <a:lnTo>
                    <a:pt x="2071" y="10331"/>
                  </a:lnTo>
                  <a:cubicBezTo>
                    <a:pt x="2087" y="10370"/>
                    <a:pt x="2106" y="10409"/>
                    <a:pt x="2126" y="10444"/>
                  </a:cubicBezTo>
                  <a:cubicBezTo>
                    <a:pt x="2129" y="10450"/>
                    <a:pt x="2131" y="10455"/>
                    <a:pt x="2131" y="10458"/>
                  </a:cubicBezTo>
                  <a:cubicBezTo>
                    <a:pt x="2184" y="10566"/>
                    <a:pt x="2239" y="10670"/>
                    <a:pt x="2294" y="10775"/>
                  </a:cubicBezTo>
                  <a:cubicBezTo>
                    <a:pt x="2299" y="10791"/>
                    <a:pt x="2307" y="10805"/>
                    <a:pt x="2316" y="10819"/>
                  </a:cubicBezTo>
                  <a:cubicBezTo>
                    <a:pt x="2327" y="10844"/>
                    <a:pt x="2341" y="10868"/>
                    <a:pt x="2354" y="10893"/>
                  </a:cubicBezTo>
                  <a:cubicBezTo>
                    <a:pt x="2365" y="10915"/>
                    <a:pt x="2376" y="10934"/>
                    <a:pt x="2387" y="10956"/>
                  </a:cubicBezTo>
                  <a:cubicBezTo>
                    <a:pt x="2398" y="10979"/>
                    <a:pt x="2409" y="11001"/>
                    <a:pt x="2420" y="11020"/>
                  </a:cubicBezTo>
                  <a:cubicBezTo>
                    <a:pt x="2434" y="11047"/>
                    <a:pt x="2451" y="11072"/>
                    <a:pt x="2464" y="11100"/>
                  </a:cubicBezTo>
                  <a:cubicBezTo>
                    <a:pt x="2473" y="11116"/>
                    <a:pt x="2484" y="11135"/>
                    <a:pt x="2492" y="11152"/>
                  </a:cubicBezTo>
                  <a:cubicBezTo>
                    <a:pt x="2511" y="11191"/>
                    <a:pt x="2533" y="11226"/>
                    <a:pt x="2553" y="11262"/>
                  </a:cubicBezTo>
                  <a:cubicBezTo>
                    <a:pt x="2555" y="11270"/>
                    <a:pt x="2561" y="11276"/>
                    <a:pt x="2564" y="11281"/>
                  </a:cubicBezTo>
                  <a:cubicBezTo>
                    <a:pt x="2588" y="11331"/>
                    <a:pt x="2616" y="11378"/>
                    <a:pt x="2641" y="11425"/>
                  </a:cubicBezTo>
                  <a:lnTo>
                    <a:pt x="2643" y="11425"/>
                  </a:lnTo>
                  <a:cubicBezTo>
                    <a:pt x="2668" y="11471"/>
                    <a:pt x="2693" y="11518"/>
                    <a:pt x="2720" y="11565"/>
                  </a:cubicBezTo>
                  <a:lnTo>
                    <a:pt x="2729" y="11579"/>
                  </a:lnTo>
                  <a:cubicBezTo>
                    <a:pt x="2754" y="11620"/>
                    <a:pt x="2778" y="11664"/>
                    <a:pt x="2803" y="11705"/>
                  </a:cubicBezTo>
                  <a:cubicBezTo>
                    <a:pt x="2806" y="11711"/>
                    <a:pt x="2806" y="11714"/>
                    <a:pt x="2809" y="11719"/>
                  </a:cubicBezTo>
                  <a:cubicBezTo>
                    <a:pt x="2831" y="11755"/>
                    <a:pt x="2853" y="11793"/>
                    <a:pt x="2875" y="11829"/>
                  </a:cubicBezTo>
                  <a:cubicBezTo>
                    <a:pt x="2971" y="11994"/>
                    <a:pt x="3070" y="12154"/>
                    <a:pt x="3172" y="12317"/>
                  </a:cubicBezTo>
                  <a:cubicBezTo>
                    <a:pt x="3175" y="12322"/>
                    <a:pt x="3178" y="12328"/>
                    <a:pt x="3180" y="12330"/>
                  </a:cubicBezTo>
                  <a:cubicBezTo>
                    <a:pt x="3216" y="12388"/>
                    <a:pt x="3252" y="12443"/>
                    <a:pt x="3288" y="12501"/>
                  </a:cubicBezTo>
                  <a:cubicBezTo>
                    <a:pt x="3288" y="12501"/>
                    <a:pt x="3288" y="12501"/>
                    <a:pt x="3290" y="12504"/>
                  </a:cubicBezTo>
                  <a:cubicBezTo>
                    <a:pt x="3290" y="12507"/>
                    <a:pt x="3293" y="12509"/>
                    <a:pt x="3296" y="12512"/>
                  </a:cubicBezTo>
                  <a:cubicBezTo>
                    <a:pt x="3299" y="12518"/>
                    <a:pt x="3301" y="12523"/>
                    <a:pt x="3304" y="12526"/>
                  </a:cubicBezTo>
                  <a:lnTo>
                    <a:pt x="3312" y="12540"/>
                  </a:lnTo>
                  <a:cubicBezTo>
                    <a:pt x="3318" y="12548"/>
                    <a:pt x="3323" y="12553"/>
                    <a:pt x="3329" y="12562"/>
                  </a:cubicBezTo>
                  <a:cubicBezTo>
                    <a:pt x="3356" y="12606"/>
                    <a:pt x="3387" y="12650"/>
                    <a:pt x="3414" y="12691"/>
                  </a:cubicBezTo>
                  <a:cubicBezTo>
                    <a:pt x="3445" y="12735"/>
                    <a:pt x="3472" y="12776"/>
                    <a:pt x="3500" y="12818"/>
                  </a:cubicBezTo>
                  <a:cubicBezTo>
                    <a:pt x="3505" y="12823"/>
                    <a:pt x="3508" y="12829"/>
                    <a:pt x="3511" y="12834"/>
                  </a:cubicBezTo>
                  <a:cubicBezTo>
                    <a:pt x="3535" y="12867"/>
                    <a:pt x="3557" y="12903"/>
                    <a:pt x="3579" y="12936"/>
                  </a:cubicBezTo>
                  <a:lnTo>
                    <a:pt x="3604" y="12969"/>
                  </a:lnTo>
                  <a:cubicBezTo>
                    <a:pt x="4298" y="13969"/>
                    <a:pt x="5077" y="14907"/>
                    <a:pt x="5931" y="15777"/>
                  </a:cubicBezTo>
                  <a:cubicBezTo>
                    <a:pt x="5950" y="15775"/>
                    <a:pt x="5969" y="15772"/>
                    <a:pt x="5986" y="15769"/>
                  </a:cubicBezTo>
                  <a:cubicBezTo>
                    <a:pt x="6157" y="15742"/>
                    <a:pt x="6319" y="15687"/>
                    <a:pt x="6479" y="15629"/>
                  </a:cubicBezTo>
                  <a:lnTo>
                    <a:pt x="6619" y="15582"/>
                  </a:lnTo>
                  <a:cubicBezTo>
                    <a:pt x="6861" y="15497"/>
                    <a:pt x="7142" y="15400"/>
                    <a:pt x="7420" y="15290"/>
                  </a:cubicBezTo>
                  <a:cubicBezTo>
                    <a:pt x="7836" y="15122"/>
                    <a:pt x="8194" y="14946"/>
                    <a:pt x="8516" y="14756"/>
                  </a:cubicBezTo>
                  <a:cubicBezTo>
                    <a:pt x="8717" y="14635"/>
                    <a:pt x="8893" y="14494"/>
                    <a:pt x="9039" y="14343"/>
                  </a:cubicBezTo>
                  <a:cubicBezTo>
                    <a:pt x="9191" y="14183"/>
                    <a:pt x="9317" y="13991"/>
                    <a:pt x="9433" y="13751"/>
                  </a:cubicBezTo>
                  <a:cubicBezTo>
                    <a:pt x="9477" y="13660"/>
                    <a:pt x="9516" y="13567"/>
                    <a:pt x="9551" y="13470"/>
                  </a:cubicBezTo>
                  <a:cubicBezTo>
                    <a:pt x="9609" y="13313"/>
                    <a:pt x="9626" y="13140"/>
                    <a:pt x="9637" y="12980"/>
                  </a:cubicBezTo>
                  <a:cubicBezTo>
                    <a:pt x="9648" y="12763"/>
                    <a:pt x="9595" y="12553"/>
                    <a:pt x="9554" y="12413"/>
                  </a:cubicBezTo>
                  <a:cubicBezTo>
                    <a:pt x="9477" y="12173"/>
                    <a:pt x="9361" y="11961"/>
                    <a:pt x="9260" y="11782"/>
                  </a:cubicBezTo>
                  <a:cubicBezTo>
                    <a:pt x="9193" y="11664"/>
                    <a:pt x="9116" y="11551"/>
                    <a:pt x="9045" y="11436"/>
                  </a:cubicBezTo>
                  <a:cubicBezTo>
                    <a:pt x="8918" y="11243"/>
                    <a:pt x="8789" y="11042"/>
                    <a:pt x="8692" y="10830"/>
                  </a:cubicBezTo>
                  <a:cubicBezTo>
                    <a:pt x="8624" y="10615"/>
                    <a:pt x="8574" y="10378"/>
                    <a:pt x="8533" y="10067"/>
                  </a:cubicBezTo>
                  <a:cubicBezTo>
                    <a:pt x="8516" y="9866"/>
                    <a:pt x="8527" y="9665"/>
                    <a:pt x="8535" y="9467"/>
                  </a:cubicBezTo>
                  <a:cubicBezTo>
                    <a:pt x="8541" y="9362"/>
                    <a:pt x="8546" y="9255"/>
                    <a:pt x="8546" y="9150"/>
                  </a:cubicBezTo>
                  <a:cubicBezTo>
                    <a:pt x="8549" y="8949"/>
                    <a:pt x="8522" y="8751"/>
                    <a:pt x="8497" y="8564"/>
                  </a:cubicBezTo>
                  <a:cubicBezTo>
                    <a:pt x="8469" y="8371"/>
                    <a:pt x="8392" y="8189"/>
                    <a:pt x="8318" y="8038"/>
                  </a:cubicBezTo>
                  <a:cubicBezTo>
                    <a:pt x="8233" y="7859"/>
                    <a:pt x="8100" y="7705"/>
                    <a:pt x="7891" y="7537"/>
                  </a:cubicBezTo>
                  <a:cubicBezTo>
                    <a:pt x="7712" y="7394"/>
                    <a:pt x="7497" y="7289"/>
                    <a:pt x="7255" y="7223"/>
                  </a:cubicBezTo>
                  <a:cubicBezTo>
                    <a:pt x="7052" y="7167"/>
                    <a:pt x="6828" y="7137"/>
                    <a:pt x="6587" y="7137"/>
                  </a:cubicBezTo>
                  <a:cubicBezTo>
                    <a:pt x="6566" y="7137"/>
                    <a:pt x="6546" y="7137"/>
                    <a:pt x="6526" y="7138"/>
                  </a:cubicBezTo>
                  <a:cubicBezTo>
                    <a:pt x="6308" y="7140"/>
                    <a:pt x="6099" y="7190"/>
                    <a:pt x="5895" y="7234"/>
                  </a:cubicBezTo>
                  <a:cubicBezTo>
                    <a:pt x="5774" y="7264"/>
                    <a:pt x="5653" y="7292"/>
                    <a:pt x="5529" y="7311"/>
                  </a:cubicBezTo>
                  <a:cubicBezTo>
                    <a:pt x="5501" y="7312"/>
                    <a:pt x="5472" y="7313"/>
                    <a:pt x="5443" y="7313"/>
                  </a:cubicBezTo>
                  <a:cubicBezTo>
                    <a:pt x="5393" y="7313"/>
                    <a:pt x="5343" y="7311"/>
                    <a:pt x="5292" y="7306"/>
                  </a:cubicBezTo>
                  <a:cubicBezTo>
                    <a:pt x="5262" y="7300"/>
                    <a:pt x="5234" y="7292"/>
                    <a:pt x="5204" y="7284"/>
                  </a:cubicBezTo>
                  <a:cubicBezTo>
                    <a:pt x="5176" y="7275"/>
                    <a:pt x="5146" y="7267"/>
                    <a:pt x="5119" y="7259"/>
                  </a:cubicBezTo>
                  <a:cubicBezTo>
                    <a:pt x="5088" y="7242"/>
                    <a:pt x="5058" y="7223"/>
                    <a:pt x="5028" y="7204"/>
                  </a:cubicBezTo>
                  <a:cubicBezTo>
                    <a:pt x="5000" y="7176"/>
                    <a:pt x="4973" y="7146"/>
                    <a:pt x="4945" y="7116"/>
                  </a:cubicBezTo>
                  <a:cubicBezTo>
                    <a:pt x="4920" y="7080"/>
                    <a:pt x="4901" y="7041"/>
                    <a:pt x="4882" y="7000"/>
                  </a:cubicBezTo>
                  <a:cubicBezTo>
                    <a:pt x="4846" y="6879"/>
                    <a:pt x="4816" y="6744"/>
                    <a:pt x="4796" y="6584"/>
                  </a:cubicBezTo>
                  <a:cubicBezTo>
                    <a:pt x="4755" y="6108"/>
                    <a:pt x="4794" y="5640"/>
                    <a:pt x="4843" y="5120"/>
                  </a:cubicBezTo>
                  <a:lnTo>
                    <a:pt x="4871" y="4850"/>
                  </a:lnTo>
                  <a:cubicBezTo>
                    <a:pt x="4912" y="4445"/>
                    <a:pt x="4956" y="4026"/>
                    <a:pt x="4937" y="3616"/>
                  </a:cubicBezTo>
                  <a:cubicBezTo>
                    <a:pt x="4909" y="3016"/>
                    <a:pt x="4703" y="2457"/>
                    <a:pt x="4505" y="1989"/>
                  </a:cubicBezTo>
                  <a:cubicBezTo>
                    <a:pt x="4419" y="1783"/>
                    <a:pt x="4306" y="1573"/>
                    <a:pt x="4152" y="1328"/>
                  </a:cubicBezTo>
                  <a:cubicBezTo>
                    <a:pt x="3992" y="1072"/>
                    <a:pt x="3822" y="871"/>
                    <a:pt x="3632" y="714"/>
                  </a:cubicBezTo>
                  <a:cubicBezTo>
                    <a:pt x="3475" y="585"/>
                    <a:pt x="3326" y="483"/>
                    <a:pt x="3167" y="392"/>
                  </a:cubicBezTo>
                  <a:cubicBezTo>
                    <a:pt x="3004" y="307"/>
                    <a:pt x="2831" y="238"/>
                    <a:pt x="2660" y="172"/>
                  </a:cubicBezTo>
                  <a:cubicBezTo>
                    <a:pt x="2583" y="142"/>
                    <a:pt x="2514" y="120"/>
                    <a:pt x="2445" y="100"/>
                  </a:cubicBezTo>
                  <a:cubicBezTo>
                    <a:pt x="2206" y="34"/>
                    <a:pt x="1933" y="4"/>
                    <a:pt x="1616" y="1"/>
                  </a:cubicBezTo>
                  <a:lnTo>
                    <a:pt x="1614" y="1"/>
                  </a:lnTo>
                  <a:cubicBezTo>
                    <a:pt x="1591" y="1"/>
                    <a:pt x="1568" y="1"/>
                    <a:pt x="154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40"/>
            <p:cNvSpPr/>
            <p:nvPr/>
          </p:nvSpPr>
          <p:spPr>
            <a:xfrm>
              <a:off x="6360225" y="2197216"/>
              <a:ext cx="94160" cy="103098"/>
            </a:xfrm>
            <a:custGeom>
              <a:avLst/>
              <a:gdLst/>
              <a:ahLst/>
              <a:cxnLst/>
              <a:rect l="l" t="t" r="r" b="b"/>
              <a:pathLst>
                <a:path w="2602" h="2849" extrusionOk="0">
                  <a:moveTo>
                    <a:pt x="1273" y="0"/>
                  </a:moveTo>
                  <a:cubicBezTo>
                    <a:pt x="1264" y="0"/>
                    <a:pt x="1254" y="0"/>
                    <a:pt x="1245" y="0"/>
                  </a:cubicBezTo>
                  <a:cubicBezTo>
                    <a:pt x="1088" y="3"/>
                    <a:pt x="931" y="45"/>
                    <a:pt x="787" y="108"/>
                  </a:cubicBezTo>
                  <a:cubicBezTo>
                    <a:pt x="705" y="144"/>
                    <a:pt x="620" y="193"/>
                    <a:pt x="551" y="257"/>
                  </a:cubicBezTo>
                  <a:cubicBezTo>
                    <a:pt x="482" y="320"/>
                    <a:pt x="399" y="402"/>
                    <a:pt x="350" y="482"/>
                  </a:cubicBezTo>
                  <a:cubicBezTo>
                    <a:pt x="259" y="636"/>
                    <a:pt x="212" y="782"/>
                    <a:pt x="187" y="959"/>
                  </a:cubicBezTo>
                  <a:cubicBezTo>
                    <a:pt x="182" y="989"/>
                    <a:pt x="179" y="1022"/>
                    <a:pt x="176" y="1052"/>
                  </a:cubicBezTo>
                  <a:cubicBezTo>
                    <a:pt x="160" y="1085"/>
                    <a:pt x="143" y="1118"/>
                    <a:pt x="129" y="1154"/>
                  </a:cubicBezTo>
                  <a:cubicBezTo>
                    <a:pt x="113" y="1206"/>
                    <a:pt x="94" y="1259"/>
                    <a:pt x="77" y="1314"/>
                  </a:cubicBezTo>
                  <a:cubicBezTo>
                    <a:pt x="39" y="1418"/>
                    <a:pt x="28" y="1531"/>
                    <a:pt x="14" y="1644"/>
                  </a:cubicBezTo>
                  <a:cubicBezTo>
                    <a:pt x="0" y="1782"/>
                    <a:pt x="25" y="1922"/>
                    <a:pt x="47" y="2057"/>
                  </a:cubicBezTo>
                  <a:cubicBezTo>
                    <a:pt x="80" y="2233"/>
                    <a:pt x="193" y="2412"/>
                    <a:pt x="319" y="2536"/>
                  </a:cubicBezTo>
                  <a:cubicBezTo>
                    <a:pt x="515" y="2726"/>
                    <a:pt x="782" y="2825"/>
                    <a:pt x="1046" y="2845"/>
                  </a:cubicBezTo>
                  <a:cubicBezTo>
                    <a:pt x="1078" y="2847"/>
                    <a:pt x="1109" y="2849"/>
                    <a:pt x="1140" y="2849"/>
                  </a:cubicBezTo>
                  <a:cubicBezTo>
                    <a:pt x="1232" y="2849"/>
                    <a:pt x="1322" y="2838"/>
                    <a:pt x="1415" y="2825"/>
                  </a:cubicBezTo>
                  <a:cubicBezTo>
                    <a:pt x="1550" y="2812"/>
                    <a:pt x="1677" y="2757"/>
                    <a:pt x="1801" y="2707"/>
                  </a:cubicBezTo>
                  <a:cubicBezTo>
                    <a:pt x="2068" y="2600"/>
                    <a:pt x="2288" y="2388"/>
                    <a:pt x="2445" y="2154"/>
                  </a:cubicBezTo>
                  <a:cubicBezTo>
                    <a:pt x="2478" y="2087"/>
                    <a:pt x="2508" y="2021"/>
                    <a:pt x="2536" y="1955"/>
                  </a:cubicBezTo>
                  <a:cubicBezTo>
                    <a:pt x="2563" y="1862"/>
                    <a:pt x="2577" y="1787"/>
                    <a:pt x="2588" y="1691"/>
                  </a:cubicBezTo>
                  <a:cubicBezTo>
                    <a:pt x="2602" y="1608"/>
                    <a:pt x="2602" y="1526"/>
                    <a:pt x="2602" y="1443"/>
                  </a:cubicBezTo>
                  <a:cubicBezTo>
                    <a:pt x="2594" y="1022"/>
                    <a:pt x="2456" y="595"/>
                    <a:pt x="2134" y="312"/>
                  </a:cubicBezTo>
                  <a:cubicBezTo>
                    <a:pt x="1988" y="185"/>
                    <a:pt x="1820" y="97"/>
                    <a:pt x="1641" y="50"/>
                  </a:cubicBezTo>
                  <a:cubicBezTo>
                    <a:pt x="1523" y="17"/>
                    <a:pt x="1399" y="0"/>
                    <a:pt x="1273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40"/>
            <p:cNvSpPr/>
            <p:nvPr/>
          </p:nvSpPr>
          <p:spPr>
            <a:xfrm>
              <a:off x="6983015" y="2911707"/>
              <a:ext cx="161867" cy="157814"/>
            </a:xfrm>
            <a:custGeom>
              <a:avLst/>
              <a:gdLst/>
              <a:ahLst/>
              <a:cxnLst/>
              <a:rect l="l" t="t" r="r" b="b"/>
              <a:pathLst>
                <a:path w="4473" h="4361" extrusionOk="0">
                  <a:moveTo>
                    <a:pt x="2296" y="0"/>
                  </a:moveTo>
                  <a:cubicBezTo>
                    <a:pt x="2083" y="0"/>
                    <a:pt x="1869" y="24"/>
                    <a:pt x="1658" y="66"/>
                  </a:cubicBezTo>
                  <a:cubicBezTo>
                    <a:pt x="1267" y="146"/>
                    <a:pt x="923" y="364"/>
                    <a:pt x="634" y="628"/>
                  </a:cubicBezTo>
                  <a:cubicBezTo>
                    <a:pt x="342" y="895"/>
                    <a:pt x="108" y="1248"/>
                    <a:pt x="37" y="1641"/>
                  </a:cubicBezTo>
                  <a:cubicBezTo>
                    <a:pt x="1" y="1845"/>
                    <a:pt x="9" y="2038"/>
                    <a:pt x="37" y="2244"/>
                  </a:cubicBezTo>
                  <a:cubicBezTo>
                    <a:pt x="56" y="2401"/>
                    <a:pt x="119" y="2547"/>
                    <a:pt x="177" y="2693"/>
                  </a:cubicBezTo>
                  <a:cubicBezTo>
                    <a:pt x="210" y="2778"/>
                    <a:pt x="254" y="2861"/>
                    <a:pt x="306" y="2938"/>
                  </a:cubicBezTo>
                  <a:cubicBezTo>
                    <a:pt x="323" y="3081"/>
                    <a:pt x="367" y="3222"/>
                    <a:pt x="422" y="3348"/>
                  </a:cubicBezTo>
                  <a:cubicBezTo>
                    <a:pt x="573" y="3703"/>
                    <a:pt x="854" y="3995"/>
                    <a:pt x="1207" y="4155"/>
                  </a:cubicBezTo>
                  <a:cubicBezTo>
                    <a:pt x="1499" y="4289"/>
                    <a:pt x="1823" y="4361"/>
                    <a:pt x="2145" y="4361"/>
                  </a:cubicBezTo>
                  <a:cubicBezTo>
                    <a:pt x="2505" y="4361"/>
                    <a:pt x="2863" y="4271"/>
                    <a:pt x="3173" y="4078"/>
                  </a:cubicBezTo>
                  <a:cubicBezTo>
                    <a:pt x="3489" y="3880"/>
                    <a:pt x="3737" y="3599"/>
                    <a:pt x="3955" y="3299"/>
                  </a:cubicBezTo>
                  <a:cubicBezTo>
                    <a:pt x="4158" y="3018"/>
                    <a:pt x="4312" y="2677"/>
                    <a:pt x="4390" y="2338"/>
                  </a:cubicBezTo>
                  <a:cubicBezTo>
                    <a:pt x="4472" y="1991"/>
                    <a:pt x="4442" y="1622"/>
                    <a:pt x="4315" y="1292"/>
                  </a:cubicBezTo>
                  <a:cubicBezTo>
                    <a:pt x="4241" y="1099"/>
                    <a:pt x="4150" y="928"/>
                    <a:pt x="4021" y="766"/>
                  </a:cubicBezTo>
                  <a:cubicBezTo>
                    <a:pt x="3902" y="620"/>
                    <a:pt x="3773" y="504"/>
                    <a:pt x="3627" y="389"/>
                  </a:cubicBezTo>
                  <a:cubicBezTo>
                    <a:pt x="3503" y="289"/>
                    <a:pt x="3352" y="221"/>
                    <a:pt x="3206" y="163"/>
                  </a:cubicBezTo>
                  <a:cubicBezTo>
                    <a:pt x="3134" y="132"/>
                    <a:pt x="3060" y="108"/>
                    <a:pt x="2983" y="86"/>
                  </a:cubicBezTo>
                  <a:cubicBezTo>
                    <a:pt x="2928" y="72"/>
                    <a:pt x="2867" y="58"/>
                    <a:pt x="2809" y="47"/>
                  </a:cubicBezTo>
                  <a:lnTo>
                    <a:pt x="2806" y="47"/>
                  </a:lnTo>
                  <a:cubicBezTo>
                    <a:pt x="2637" y="15"/>
                    <a:pt x="2467" y="0"/>
                    <a:pt x="229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5" name="Google Shape;3355;p40"/>
          <p:cNvGrpSpPr/>
          <p:nvPr/>
        </p:nvGrpSpPr>
        <p:grpSpPr>
          <a:xfrm flipH="1">
            <a:off x="2661765" y="3603726"/>
            <a:ext cx="1227102" cy="857343"/>
            <a:chOff x="2630168" y="3830633"/>
            <a:chExt cx="951684" cy="664917"/>
          </a:xfrm>
        </p:grpSpPr>
        <p:sp>
          <p:nvSpPr>
            <p:cNvPr id="3356" name="Google Shape;3356;p40"/>
            <p:cNvSpPr/>
            <p:nvPr/>
          </p:nvSpPr>
          <p:spPr>
            <a:xfrm>
              <a:off x="2806671" y="3830633"/>
              <a:ext cx="635644" cy="630424"/>
            </a:xfrm>
            <a:custGeom>
              <a:avLst/>
              <a:gdLst/>
              <a:ahLst/>
              <a:cxnLst/>
              <a:rect l="l" t="t" r="r" b="b"/>
              <a:pathLst>
                <a:path w="22649" h="22463" extrusionOk="0">
                  <a:moveTo>
                    <a:pt x="11349" y="1"/>
                  </a:moveTo>
                  <a:cubicBezTo>
                    <a:pt x="9579" y="4"/>
                    <a:pt x="7789" y="444"/>
                    <a:pt x="6176" y="1281"/>
                  </a:cubicBezTo>
                  <a:cubicBezTo>
                    <a:pt x="4650" y="2068"/>
                    <a:pt x="3287" y="3255"/>
                    <a:pt x="2236" y="4712"/>
                  </a:cubicBezTo>
                  <a:cubicBezTo>
                    <a:pt x="1214" y="6121"/>
                    <a:pt x="531" y="7845"/>
                    <a:pt x="256" y="9692"/>
                  </a:cubicBezTo>
                  <a:cubicBezTo>
                    <a:pt x="0" y="11410"/>
                    <a:pt x="182" y="13228"/>
                    <a:pt x="782" y="14946"/>
                  </a:cubicBezTo>
                  <a:cubicBezTo>
                    <a:pt x="1338" y="16537"/>
                    <a:pt x="2260" y="18007"/>
                    <a:pt x="3453" y="19194"/>
                  </a:cubicBezTo>
                  <a:cubicBezTo>
                    <a:pt x="4568" y="20304"/>
                    <a:pt x="5964" y="21196"/>
                    <a:pt x="7492" y="21768"/>
                  </a:cubicBezTo>
                  <a:cubicBezTo>
                    <a:pt x="8191" y="22033"/>
                    <a:pt x="8978" y="22228"/>
                    <a:pt x="9826" y="22355"/>
                  </a:cubicBezTo>
                  <a:cubicBezTo>
                    <a:pt x="10306" y="22426"/>
                    <a:pt x="10796" y="22462"/>
                    <a:pt x="11327" y="22462"/>
                  </a:cubicBezTo>
                  <a:cubicBezTo>
                    <a:pt x="11649" y="22462"/>
                    <a:pt x="11980" y="22448"/>
                    <a:pt x="12332" y="22424"/>
                  </a:cubicBezTo>
                  <a:cubicBezTo>
                    <a:pt x="13970" y="22302"/>
                    <a:pt x="15625" y="21771"/>
                    <a:pt x="17112" y="20890"/>
                  </a:cubicBezTo>
                  <a:cubicBezTo>
                    <a:pt x="17687" y="20549"/>
                    <a:pt x="18241" y="20149"/>
                    <a:pt x="18758" y="19703"/>
                  </a:cubicBezTo>
                  <a:cubicBezTo>
                    <a:pt x="19243" y="19285"/>
                    <a:pt x="19708" y="18797"/>
                    <a:pt x="20179" y="18211"/>
                  </a:cubicBezTo>
                  <a:cubicBezTo>
                    <a:pt x="20969" y="17228"/>
                    <a:pt x="21589" y="16088"/>
                    <a:pt x="22021" y="14816"/>
                  </a:cubicBezTo>
                  <a:lnTo>
                    <a:pt x="22048" y="14739"/>
                  </a:lnTo>
                  <a:lnTo>
                    <a:pt x="22062" y="14690"/>
                  </a:lnTo>
                  <a:cubicBezTo>
                    <a:pt x="22318" y="13908"/>
                    <a:pt x="22486" y="13090"/>
                    <a:pt x="22560" y="12261"/>
                  </a:cubicBezTo>
                  <a:lnTo>
                    <a:pt x="22566" y="12198"/>
                  </a:lnTo>
                  <a:lnTo>
                    <a:pt x="22574" y="12135"/>
                  </a:lnTo>
                  <a:cubicBezTo>
                    <a:pt x="22649" y="11278"/>
                    <a:pt x="22613" y="10370"/>
                    <a:pt x="22467" y="9436"/>
                  </a:cubicBezTo>
                  <a:cubicBezTo>
                    <a:pt x="22343" y="8646"/>
                    <a:pt x="22112" y="7826"/>
                    <a:pt x="21776" y="6991"/>
                  </a:cubicBezTo>
                  <a:lnTo>
                    <a:pt x="21756" y="6945"/>
                  </a:lnTo>
                  <a:lnTo>
                    <a:pt x="21734" y="6901"/>
                  </a:lnTo>
                  <a:lnTo>
                    <a:pt x="21737" y="6901"/>
                  </a:lnTo>
                  <a:lnTo>
                    <a:pt x="21721" y="6856"/>
                  </a:lnTo>
                  <a:lnTo>
                    <a:pt x="21701" y="6823"/>
                  </a:lnTo>
                  <a:lnTo>
                    <a:pt x="21704" y="6823"/>
                  </a:lnTo>
                  <a:cubicBezTo>
                    <a:pt x="21396" y="6086"/>
                    <a:pt x="20983" y="5361"/>
                    <a:pt x="20438" y="4599"/>
                  </a:cubicBezTo>
                  <a:cubicBezTo>
                    <a:pt x="19460" y="3230"/>
                    <a:pt x="18117" y="2080"/>
                    <a:pt x="16556" y="1273"/>
                  </a:cubicBezTo>
                  <a:cubicBezTo>
                    <a:pt x="14953" y="441"/>
                    <a:pt x="13152" y="4"/>
                    <a:pt x="11346" y="4"/>
                  </a:cubicBezTo>
                  <a:lnTo>
                    <a:pt x="11349" y="1"/>
                  </a:lnTo>
                  <a:close/>
                </a:path>
              </a:pathLst>
            </a:custGeom>
            <a:solidFill>
              <a:srgbClr val="EED9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40"/>
            <p:cNvSpPr/>
            <p:nvPr/>
          </p:nvSpPr>
          <p:spPr>
            <a:xfrm>
              <a:off x="2806671" y="3830633"/>
              <a:ext cx="635644" cy="630424"/>
            </a:xfrm>
            <a:custGeom>
              <a:avLst/>
              <a:gdLst/>
              <a:ahLst/>
              <a:cxnLst/>
              <a:rect l="l" t="t" r="r" b="b"/>
              <a:pathLst>
                <a:path w="22649" h="22463" extrusionOk="0">
                  <a:moveTo>
                    <a:pt x="11349" y="1"/>
                  </a:moveTo>
                  <a:cubicBezTo>
                    <a:pt x="9579" y="4"/>
                    <a:pt x="7789" y="444"/>
                    <a:pt x="6176" y="1281"/>
                  </a:cubicBezTo>
                  <a:cubicBezTo>
                    <a:pt x="4650" y="2068"/>
                    <a:pt x="3287" y="3255"/>
                    <a:pt x="2236" y="4712"/>
                  </a:cubicBezTo>
                  <a:cubicBezTo>
                    <a:pt x="1214" y="6121"/>
                    <a:pt x="531" y="7845"/>
                    <a:pt x="256" y="9692"/>
                  </a:cubicBezTo>
                  <a:cubicBezTo>
                    <a:pt x="0" y="11410"/>
                    <a:pt x="182" y="13228"/>
                    <a:pt x="782" y="14946"/>
                  </a:cubicBezTo>
                  <a:cubicBezTo>
                    <a:pt x="1338" y="16537"/>
                    <a:pt x="2260" y="18007"/>
                    <a:pt x="3453" y="19194"/>
                  </a:cubicBezTo>
                  <a:cubicBezTo>
                    <a:pt x="4568" y="20304"/>
                    <a:pt x="5964" y="21196"/>
                    <a:pt x="7492" y="21768"/>
                  </a:cubicBezTo>
                  <a:cubicBezTo>
                    <a:pt x="8191" y="22033"/>
                    <a:pt x="8978" y="22228"/>
                    <a:pt x="9826" y="22355"/>
                  </a:cubicBezTo>
                  <a:cubicBezTo>
                    <a:pt x="10306" y="22426"/>
                    <a:pt x="10796" y="22462"/>
                    <a:pt x="11327" y="22462"/>
                  </a:cubicBezTo>
                  <a:cubicBezTo>
                    <a:pt x="11649" y="22462"/>
                    <a:pt x="11980" y="22448"/>
                    <a:pt x="12332" y="22424"/>
                  </a:cubicBezTo>
                  <a:cubicBezTo>
                    <a:pt x="13970" y="22302"/>
                    <a:pt x="15625" y="21771"/>
                    <a:pt x="17112" y="20890"/>
                  </a:cubicBezTo>
                  <a:cubicBezTo>
                    <a:pt x="17687" y="20549"/>
                    <a:pt x="18241" y="20149"/>
                    <a:pt x="18758" y="19703"/>
                  </a:cubicBezTo>
                  <a:cubicBezTo>
                    <a:pt x="19243" y="19285"/>
                    <a:pt x="19708" y="18797"/>
                    <a:pt x="20179" y="18211"/>
                  </a:cubicBezTo>
                  <a:cubicBezTo>
                    <a:pt x="20969" y="17228"/>
                    <a:pt x="21589" y="16088"/>
                    <a:pt x="22021" y="14816"/>
                  </a:cubicBezTo>
                  <a:lnTo>
                    <a:pt x="22048" y="14739"/>
                  </a:lnTo>
                  <a:lnTo>
                    <a:pt x="22062" y="14690"/>
                  </a:lnTo>
                  <a:cubicBezTo>
                    <a:pt x="22318" y="13908"/>
                    <a:pt x="22486" y="13090"/>
                    <a:pt x="22560" y="12261"/>
                  </a:cubicBezTo>
                  <a:lnTo>
                    <a:pt x="22566" y="12198"/>
                  </a:lnTo>
                  <a:lnTo>
                    <a:pt x="22574" y="12135"/>
                  </a:lnTo>
                  <a:cubicBezTo>
                    <a:pt x="22649" y="11278"/>
                    <a:pt x="22613" y="10370"/>
                    <a:pt x="22467" y="9436"/>
                  </a:cubicBezTo>
                  <a:cubicBezTo>
                    <a:pt x="22343" y="8646"/>
                    <a:pt x="22112" y="7826"/>
                    <a:pt x="21776" y="6991"/>
                  </a:cubicBezTo>
                  <a:lnTo>
                    <a:pt x="21756" y="6945"/>
                  </a:lnTo>
                  <a:lnTo>
                    <a:pt x="21734" y="6901"/>
                  </a:lnTo>
                  <a:lnTo>
                    <a:pt x="21737" y="6901"/>
                  </a:lnTo>
                  <a:lnTo>
                    <a:pt x="21721" y="6856"/>
                  </a:lnTo>
                  <a:lnTo>
                    <a:pt x="21701" y="6823"/>
                  </a:lnTo>
                  <a:lnTo>
                    <a:pt x="21704" y="6823"/>
                  </a:lnTo>
                  <a:cubicBezTo>
                    <a:pt x="21396" y="6086"/>
                    <a:pt x="20983" y="5361"/>
                    <a:pt x="20438" y="4599"/>
                  </a:cubicBezTo>
                  <a:cubicBezTo>
                    <a:pt x="19460" y="3230"/>
                    <a:pt x="18117" y="2080"/>
                    <a:pt x="16556" y="1273"/>
                  </a:cubicBezTo>
                  <a:cubicBezTo>
                    <a:pt x="14953" y="441"/>
                    <a:pt x="13152" y="4"/>
                    <a:pt x="11346" y="4"/>
                  </a:cubicBezTo>
                  <a:lnTo>
                    <a:pt x="1134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40"/>
            <p:cNvSpPr/>
            <p:nvPr/>
          </p:nvSpPr>
          <p:spPr>
            <a:xfrm>
              <a:off x="2794996" y="3857604"/>
              <a:ext cx="601180" cy="398663"/>
            </a:xfrm>
            <a:custGeom>
              <a:avLst/>
              <a:gdLst/>
              <a:ahLst/>
              <a:cxnLst/>
              <a:rect l="l" t="t" r="r" b="b"/>
              <a:pathLst>
                <a:path w="21421" h="14205" extrusionOk="0">
                  <a:moveTo>
                    <a:pt x="17137" y="1"/>
                  </a:moveTo>
                  <a:cubicBezTo>
                    <a:pt x="16773" y="111"/>
                    <a:pt x="16413" y="221"/>
                    <a:pt x="16052" y="331"/>
                  </a:cubicBezTo>
                  <a:cubicBezTo>
                    <a:pt x="14064" y="937"/>
                    <a:pt x="12134" y="1735"/>
                    <a:pt x="10231" y="2564"/>
                  </a:cubicBezTo>
                  <a:cubicBezTo>
                    <a:pt x="8497" y="3321"/>
                    <a:pt x="6787" y="4142"/>
                    <a:pt x="5130" y="5053"/>
                  </a:cubicBezTo>
                  <a:cubicBezTo>
                    <a:pt x="3547" y="5923"/>
                    <a:pt x="2029" y="6925"/>
                    <a:pt x="545" y="7949"/>
                  </a:cubicBezTo>
                  <a:cubicBezTo>
                    <a:pt x="419" y="8038"/>
                    <a:pt x="295" y="8126"/>
                    <a:pt x="171" y="8214"/>
                  </a:cubicBezTo>
                  <a:cubicBezTo>
                    <a:pt x="149" y="8338"/>
                    <a:pt x="130" y="8462"/>
                    <a:pt x="113" y="8585"/>
                  </a:cubicBezTo>
                  <a:cubicBezTo>
                    <a:pt x="42" y="9103"/>
                    <a:pt x="6" y="9626"/>
                    <a:pt x="0" y="10149"/>
                  </a:cubicBezTo>
                  <a:cubicBezTo>
                    <a:pt x="0" y="10683"/>
                    <a:pt x="31" y="11218"/>
                    <a:pt x="97" y="11746"/>
                  </a:cubicBezTo>
                  <a:cubicBezTo>
                    <a:pt x="165" y="12264"/>
                    <a:pt x="265" y="12773"/>
                    <a:pt x="397" y="13280"/>
                  </a:cubicBezTo>
                  <a:cubicBezTo>
                    <a:pt x="397" y="13278"/>
                    <a:pt x="397" y="13276"/>
                    <a:pt x="396" y="13274"/>
                  </a:cubicBezTo>
                  <a:lnTo>
                    <a:pt x="396" y="13274"/>
                  </a:lnTo>
                  <a:cubicBezTo>
                    <a:pt x="481" y="13590"/>
                    <a:pt x="578" y="13900"/>
                    <a:pt x="686" y="14205"/>
                  </a:cubicBezTo>
                  <a:cubicBezTo>
                    <a:pt x="1132" y="13844"/>
                    <a:pt x="1581" y="13486"/>
                    <a:pt x="2029" y="13128"/>
                  </a:cubicBezTo>
                  <a:cubicBezTo>
                    <a:pt x="2853" y="12525"/>
                    <a:pt x="3690" y="11953"/>
                    <a:pt x="4543" y="11394"/>
                  </a:cubicBezTo>
                  <a:cubicBezTo>
                    <a:pt x="5499" y="10766"/>
                    <a:pt x="6462" y="10138"/>
                    <a:pt x="7464" y="9588"/>
                  </a:cubicBezTo>
                  <a:cubicBezTo>
                    <a:pt x="9499" y="8470"/>
                    <a:pt x="11603" y="7476"/>
                    <a:pt x="13742" y="6573"/>
                  </a:cubicBezTo>
                  <a:cubicBezTo>
                    <a:pt x="15157" y="6008"/>
                    <a:pt x="16583" y="5496"/>
                    <a:pt x="18045" y="5053"/>
                  </a:cubicBezTo>
                  <a:cubicBezTo>
                    <a:pt x="18750" y="4838"/>
                    <a:pt x="19458" y="4623"/>
                    <a:pt x="20163" y="4406"/>
                  </a:cubicBezTo>
                  <a:cubicBezTo>
                    <a:pt x="20578" y="4277"/>
                    <a:pt x="20994" y="4133"/>
                    <a:pt x="21421" y="4015"/>
                  </a:cubicBezTo>
                  <a:cubicBezTo>
                    <a:pt x="21311" y="3844"/>
                    <a:pt x="21198" y="3676"/>
                    <a:pt x="21079" y="3514"/>
                  </a:cubicBezTo>
                  <a:cubicBezTo>
                    <a:pt x="20862" y="3208"/>
                    <a:pt x="20628" y="2914"/>
                    <a:pt x="20383" y="2630"/>
                  </a:cubicBezTo>
                  <a:lnTo>
                    <a:pt x="20383" y="2627"/>
                  </a:lnTo>
                  <a:cubicBezTo>
                    <a:pt x="20185" y="2399"/>
                    <a:pt x="19978" y="2181"/>
                    <a:pt x="19763" y="1967"/>
                  </a:cubicBezTo>
                  <a:cubicBezTo>
                    <a:pt x="19763" y="1964"/>
                    <a:pt x="19758" y="1964"/>
                    <a:pt x="19755" y="1961"/>
                  </a:cubicBezTo>
                  <a:cubicBezTo>
                    <a:pt x="19755" y="1961"/>
                    <a:pt x="19755" y="1958"/>
                    <a:pt x="19755" y="1958"/>
                  </a:cubicBezTo>
                  <a:cubicBezTo>
                    <a:pt x="19532" y="1741"/>
                    <a:pt x="19301" y="1529"/>
                    <a:pt x="19061" y="1328"/>
                  </a:cubicBezTo>
                  <a:cubicBezTo>
                    <a:pt x="19058" y="1325"/>
                    <a:pt x="19056" y="1322"/>
                    <a:pt x="19053" y="1319"/>
                  </a:cubicBezTo>
                  <a:cubicBezTo>
                    <a:pt x="18500" y="857"/>
                    <a:pt x="17908" y="444"/>
                    <a:pt x="17283" y="83"/>
                  </a:cubicBezTo>
                  <a:cubicBezTo>
                    <a:pt x="17233" y="56"/>
                    <a:pt x="17186" y="28"/>
                    <a:pt x="171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40"/>
            <p:cNvSpPr/>
            <p:nvPr/>
          </p:nvSpPr>
          <p:spPr>
            <a:xfrm>
              <a:off x="2805268" y="3940762"/>
              <a:ext cx="634101" cy="414969"/>
            </a:xfrm>
            <a:custGeom>
              <a:avLst/>
              <a:gdLst/>
              <a:ahLst/>
              <a:cxnLst/>
              <a:rect l="l" t="t" r="r" b="b"/>
              <a:pathLst>
                <a:path w="22594" h="14786" extrusionOk="0">
                  <a:moveTo>
                    <a:pt x="22558" y="4463"/>
                  </a:moveTo>
                  <a:cubicBezTo>
                    <a:pt x="22560" y="4470"/>
                    <a:pt x="22562" y="4476"/>
                    <a:pt x="22563" y="4482"/>
                  </a:cubicBezTo>
                  <a:lnTo>
                    <a:pt x="22563" y="4482"/>
                  </a:lnTo>
                  <a:cubicBezTo>
                    <a:pt x="22563" y="4475"/>
                    <a:pt x="22560" y="4470"/>
                    <a:pt x="22558" y="4463"/>
                  </a:cubicBezTo>
                  <a:close/>
                  <a:moveTo>
                    <a:pt x="20295" y="0"/>
                  </a:moveTo>
                  <a:cubicBezTo>
                    <a:pt x="19623" y="223"/>
                    <a:pt x="18954" y="460"/>
                    <a:pt x="18282" y="686"/>
                  </a:cubicBezTo>
                  <a:cubicBezTo>
                    <a:pt x="17299" y="1019"/>
                    <a:pt x="16319" y="1352"/>
                    <a:pt x="15369" y="1765"/>
                  </a:cubicBezTo>
                  <a:cubicBezTo>
                    <a:pt x="14576" y="2106"/>
                    <a:pt x="13805" y="2492"/>
                    <a:pt x="13023" y="2853"/>
                  </a:cubicBezTo>
                  <a:cubicBezTo>
                    <a:pt x="12209" y="3227"/>
                    <a:pt x="11388" y="3585"/>
                    <a:pt x="10576" y="3959"/>
                  </a:cubicBezTo>
                  <a:cubicBezTo>
                    <a:pt x="9766" y="4331"/>
                    <a:pt x="8979" y="4744"/>
                    <a:pt x="8178" y="5130"/>
                  </a:cubicBezTo>
                  <a:cubicBezTo>
                    <a:pt x="7374" y="5515"/>
                    <a:pt x="6559" y="5873"/>
                    <a:pt x="5758" y="6264"/>
                  </a:cubicBezTo>
                  <a:cubicBezTo>
                    <a:pt x="4967" y="6647"/>
                    <a:pt x="4230" y="7117"/>
                    <a:pt x="3505" y="7610"/>
                  </a:cubicBezTo>
                  <a:cubicBezTo>
                    <a:pt x="2586" y="8238"/>
                    <a:pt x="1713" y="8940"/>
                    <a:pt x="818" y="9604"/>
                  </a:cubicBezTo>
                  <a:cubicBezTo>
                    <a:pt x="546" y="9802"/>
                    <a:pt x="276" y="10000"/>
                    <a:pt x="0" y="10198"/>
                  </a:cubicBezTo>
                  <a:cubicBezTo>
                    <a:pt x="11" y="10237"/>
                    <a:pt x="23" y="10278"/>
                    <a:pt x="31" y="10317"/>
                  </a:cubicBezTo>
                  <a:cubicBezTo>
                    <a:pt x="31" y="10315"/>
                    <a:pt x="31" y="10313"/>
                    <a:pt x="30" y="10311"/>
                  </a:cubicBezTo>
                  <a:lnTo>
                    <a:pt x="30" y="10311"/>
                  </a:lnTo>
                  <a:cubicBezTo>
                    <a:pt x="175" y="10847"/>
                    <a:pt x="353" y="11374"/>
                    <a:pt x="565" y="11883"/>
                  </a:cubicBezTo>
                  <a:cubicBezTo>
                    <a:pt x="763" y="12357"/>
                    <a:pt x="992" y="12814"/>
                    <a:pt x="1245" y="13257"/>
                  </a:cubicBezTo>
                  <a:cubicBezTo>
                    <a:pt x="1515" y="13725"/>
                    <a:pt x="1812" y="14174"/>
                    <a:pt x="2143" y="14598"/>
                  </a:cubicBezTo>
                  <a:cubicBezTo>
                    <a:pt x="2192" y="14661"/>
                    <a:pt x="2242" y="14725"/>
                    <a:pt x="2291" y="14785"/>
                  </a:cubicBezTo>
                  <a:cubicBezTo>
                    <a:pt x="3043" y="14246"/>
                    <a:pt x="3789" y="13698"/>
                    <a:pt x="4532" y="13144"/>
                  </a:cubicBezTo>
                  <a:cubicBezTo>
                    <a:pt x="5881" y="12131"/>
                    <a:pt x="7242" y="11168"/>
                    <a:pt x="8781" y="10454"/>
                  </a:cubicBezTo>
                  <a:cubicBezTo>
                    <a:pt x="10298" y="9752"/>
                    <a:pt x="11790" y="8990"/>
                    <a:pt x="13310" y="8290"/>
                  </a:cubicBezTo>
                  <a:cubicBezTo>
                    <a:pt x="14072" y="7941"/>
                    <a:pt x="14843" y="7608"/>
                    <a:pt x="15606" y="7255"/>
                  </a:cubicBezTo>
                  <a:cubicBezTo>
                    <a:pt x="16294" y="6938"/>
                    <a:pt x="16972" y="6603"/>
                    <a:pt x="17666" y="6294"/>
                  </a:cubicBezTo>
                  <a:cubicBezTo>
                    <a:pt x="18687" y="5903"/>
                    <a:pt x="19733" y="5581"/>
                    <a:pt x="20768" y="5220"/>
                  </a:cubicBezTo>
                  <a:cubicBezTo>
                    <a:pt x="21305" y="5033"/>
                    <a:pt x="21839" y="4846"/>
                    <a:pt x="22382" y="4673"/>
                  </a:cubicBezTo>
                  <a:cubicBezTo>
                    <a:pt x="22453" y="4651"/>
                    <a:pt x="22525" y="4628"/>
                    <a:pt x="22594" y="4604"/>
                  </a:cubicBezTo>
                  <a:cubicBezTo>
                    <a:pt x="22584" y="4563"/>
                    <a:pt x="22575" y="4523"/>
                    <a:pt x="22563" y="4482"/>
                  </a:cubicBezTo>
                  <a:lnTo>
                    <a:pt x="22563" y="4482"/>
                  </a:lnTo>
                  <a:cubicBezTo>
                    <a:pt x="22564" y="4483"/>
                    <a:pt x="22564" y="4484"/>
                    <a:pt x="22564" y="4485"/>
                  </a:cubicBezTo>
                  <a:cubicBezTo>
                    <a:pt x="22426" y="3965"/>
                    <a:pt x="22255" y="3456"/>
                    <a:pt x="22049" y="2957"/>
                  </a:cubicBezTo>
                  <a:cubicBezTo>
                    <a:pt x="21839" y="2453"/>
                    <a:pt x="21600" y="1966"/>
                    <a:pt x="21327" y="1495"/>
                  </a:cubicBezTo>
                  <a:lnTo>
                    <a:pt x="21327" y="1495"/>
                  </a:lnTo>
                  <a:lnTo>
                    <a:pt x="21341" y="1517"/>
                  </a:lnTo>
                  <a:cubicBezTo>
                    <a:pt x="21146" y="1187"/>
                    <a:pt x="20939" y="862"/>
                    <a:pt x="20716" y="551"/>
                  </a:cubicBezTo>
                  <a:cubicBezTo>
                    <a:pt x="20581" y="364"/>
                    <a:pt x="20441" y="179"/>
                    <a:pt x="202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40"/>
            <p:cNvSpPr/>
            <p:nvPr/>
          </p:nvSpPr>
          <p:spPr>
            <a:xfrm>
              <a:off x="2860837" y="4058047"/>
              <a:ext cx="588832" cy="382301"/>
            </a:xfrm>
            <a:custGeom>
              <a:avLst/>
              <a:gdLst/>
              <a:ahLst/>
              <a:cxnLst/>
              <a:rect l="l" t="t" r="r" b="b"/>
              <a:pathLst>
                <a:path w="20981" h="13622" extrusionOk="0">
                  <a:moveTo>
                    <a:pt x="20578" y="284"/>
                  </a:moveTo>
                  <a:lnTo>
                    <a:pt x="20578" y="284"/>
                  </a:lnTo>
                  <a:cubicBezTo>
                    <a:pt x="20580" y="291"/>
                    <a:pt x="20582" y="298"/>
                    <a:pt x="20584" y="305"/>
                  </a:cubicBezTo>
                  <a:lnTo>
                    <a:pt x="20584" y="305"/>
                  </a:lnTo>
                  <a:cubicBezTo>
                    <a:pt x="20583" y="297"/>
                    <a:pt x="20581" y="292"/>
                    <a:pt x="20578" y="284"/>
                  </a:cubicBezTo>
                  <a:close/>
                  <a:moveTo>
                    <a:pt x="20498" y="1"/>
                  </a:moveTo>
                  <a:cubicBezTo>
                    <a:pt x="18169" y="700"/>
                    <a:pt x="15884" y="1559"/>
                    <a:pt x="13640" y="2484"/>
                  </a:cubicBezTo>
                  <a:cubicBezTo>
                    <a:pt x="11803" y="3244"/>
                    <a:pt x="9926" y="3968"/>
                    <a:pt x="8175" y="4913"/>
                  </a:cubicBezTo>
                  <a:cubicBezTo>
                    <a:pt x="7382" y="5339"/>
                    <a:pt x="6635" y="5854"/>
                    <a:pt x="5887" y="6353"/>
                  </a:cubicBezTo>
                  <a:cubicBezTo>
                    <a:pt x="5127" y="6859"/>
                    <a:pt x="4359" y="7355"/>
                    <a:pt x="3574" y="7826"/>
                  </a:cubicBezTo>
                  <a:cubicBezTo>
                    <a:pt x="2506" y="8473"/>
                    <a:pt x="1448" y="9103"/>
                    <a:pt x="452" y="9857"/>
                  </a:cubicBezTo>
                  <a:cubicBezTo>
                    <a:pt x="300" y="9970"/>
                    <a:pt x="149" y="10089"/>
                    <a:pt x="0" y="10207"/>
                  </a:cubicBezTo>
                  <a:cubicBezTo>
                    <a:pt x="55" y="10279"/>
                    <a:pt x="107" y="10350"/>
                    <a:pt x="163" y="10419"/>
                  </a:cubicBezTo>
                  <a:cubicBezTo>
                    <a:pt x="487" y="10840"/>
                    <a:pt x="840" y="11237"/>
                    <a:pt x="1217" y="11614"/>
                  </a:cubicBezTo>
                  <a:lnTo>
                    <a:pt x="1225" y="11622"/>
                  </a:lnTo>
                  <a:cubicBezTo>
                    <a:pt x="1223" y="11620"/>
                    <a:pt x="1220" y="11614"/>
                    <a:pt x="1217" y="11614"/>
                  </a:cubicBezTo>
                  <a:lnTo>
                    <a:pt x="1217" y="11614"/>
                  </a:lnTo>
                  <a:cubicBezTo>
                    <a:pt x="1220" y="11614"/>
                    <a:pt x="1223" y="11617"/>
                    <a:pt x="1225" y="11622"/>
                  </a:cubicBezTo>
                  <a:cubicBezTo>
                    <a:pt x="1228" y="11622"/>
                    <a:pt x="1231" y="11625"/>
                    <a:pt x="1231" y="11628"/>
                  </a:cubicBezTo>
                  <a:cubicBezTo>
                    <a:pt x="1605" y="11994"/>
                    <a:pt x="2004" y="12338"/>
                    <a:pt x="2423" y="12655"/>
                  </a:cubicBezTo>
                  <a:cubicBezTo>
                    <a:pt x="2825" y="12958"/>
                    <a:pt x="3246" y="13236"/>
                    <a:pt x="3684" y="13486"/>
                  </a:cubicBezTo>
                  <a:cubicBezTo>
                    <a:pt x="3681" y="13486"/>
                    <a:pt x="3676" y="13484"/>
                    <a:pt x="3673" y="13484"/>
                  </a:cubicBezTo>
                  <a:cubicBezTo>
                    <a:pt x="3756" y="13530"/>
                    <a:pt x="3841" y="13577"/>
                    <a:pt x="3924" y="13621"/>
                  </a:cubicBezTo>
                  <a:cubicBezTo>
                    <a:pt x="4697" y="13093"/>
                    <a:pt x="5498" y="12619"/>
                    <a:pt x="6302" y="12134"/>
                  </a:cubicBezTo>
                  <a:cubicBezTo>
                    <a:pt x="8097" y="11052"/>
                    <a:pt x="9777" y="9786"/>
                    <a:pt x="11646" y="8836"/>
                  </a:cubicBezTo>
                  <a:cubicBezTo>
                    <a:pt x="13819" y="7875"/>
                    <a:pt x="16021" y="6969"/>
                    <a:pt x="18246" y="6143"/>
                  </a:cubicBezTo>
                  <a:cubicBezTo>
                    <a:pt x="19100" y="5824"/>
                    <a:pt x="19961" y="5521"/>
                    <a:pt x="20831" y="5240"/>
                  </a:cubicBezTo>
                  <a:cubicBezTo>
                    <a:pt x="20845" y="5149"/>
                    <a:pt x="20859" y="5056"/>
                    <a:pt x="20870" y="4968"/>
                  </a:cubicBezTo>
                  <a:cubicBezTo>
                    <a:pt x="20939" y="4453"/>
                    <a:pt x="20977" y="3938"/>
                    <a:pt x="20980" y="3420"/>
                  </a:cubicBezTo>
                  <a:cubicBezTo>
                    <a:pt x="20980" y="2889"/>
                    <a:pt x="20950" y="2358"/>
                    <a:pt x="20881" y="1829"/>
                  </a:cubicBezTo>
                  <a:cubicBezTo>
                    <a:pt x="20813" y="1316"/>
                    <a:pt x="20716" y="808"/>
                    <a:pt x="20584" y="305"/>
                  </a:cubicBezTo>
                  <a:lnTo>
                    <a:pt x="20584" y="305"/>
                  </a:lnTo>
                  <a:cubicBezTo>
                    <a:pt x="20584" y="305"/>
                    <a:pt x="20584" y="306"/>
                    <a:pt x="20584" y="306"/>
                  </a:cubicBezTo>
                  <a:cubicBezTo>
                    <a:pt x="20556" y="204"/>
                    <a:pt x="20529" y="103"/>
                    <a:pt x="20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40"/>
            <p:cNvSpPr/>
            <p:nvPr/>
          </p:nvSpPr>
          <p:spPr>
            <a:xfrm>
              <a:off x="2960975" y="4185240"/>
              <a:ext cx="488752" cy="281211"/>
            </a:xfrm>
            <a:custGeom>
              <a:avLst/>
              <a:gdLst/>
              <a:ahLst/>
              <a:cxnLst/>
              <a:rect l="l" t="t" r="r" b="b"/>
              <a:pathLst>
                <a:path w="17415" h="10020" extrusionOk="0">
                  <a:moveTo>
                    <a:pt x="17415" y="1"/>
                  </a:moveTo>
                  <a:cubicBezTo>
                    <a:pt x="17090" y="47"/>
                    <a:pt x="16768" y="105"/>
                    <a:pt x="16448" y="180"/>
                  </a:cubicBezTo>
                  <a:cubicBezTo>
                    <a:pt x="15432" y="416"/>
                    <a:pt x="14452" y="807"/>
                    <a:pt x="13480" y="1174"/>
                  </a:cubicBezTo>
                  <a:cubicBezTo>
                    <a:pt x="11831" y="1796"/>
                    <a:pt x="10234" y="2531"/>
                    <a:pt x="8632" y="3263"/>
                  </a:cubicBezTo>
                  <a:cubicBezTo>
                    <a:pt x="7142" y="3943"/>
                    <a:pt x="5724" y="4767"/>
                    <a:pt x="4290" y="5559"/>
                  </a:cubicBezTo>
                  <a:cubicBezTo>
                    <a:pt x="2825" y="6366"/>
                    <a:pt x="1369" y="7184"/>
                    <a:pt x="0" y="8150"/>
                  </a:cubicBezTo>
                  <a:cubicBezTo>
                    <a:pt x="157" y="8249"/>
                    <a:pt x="314" y="8346"/>
                    <a:pt x="477" y="8437"/>
                  </a:cubicBezTo>
                  <a:cubicBezTo>
                    <a:pt x="477" y="8439"/>
                    <a:pt x="479" y="8439"/>
                    <a:pt x="482" y="8442"/>
                  </a:cubicBezTo>
                  <a:cubicBezTo>
                    <a:pt x="485" y="8442"/>
                    <a:pt x="488" y="8445"/>
                    <a:pt x="488" y="8445"/>
                  </a:cubicBezTo>
                  <a:cubicBezTo>
                    <a:pt x="917" y="8687"/>
                    <a:pt x="1355" y="8907"/>
                    <a:pt x="1809" y="9097"/>
                  </a:cubicBezTo>
                  <a:cubicBezTo>
                    <a:pt x="2288" y="9296"/>
                    <a:pt x="2778" y="9464"/>
                    <a:pt x="3277" y="9604"/>
                  </a:cubicBezTo>
                  <a:cubicBezTo>
                    <a:pt x="3271" y="9601"/>
                    <a:pt x="3263" y="9599"/>
                    <a:pt x="3255" y="9596"/>
                  </a:cubicBezTo>
                  <a:lnTo>
                    <a:pt x="3255" y="9596"/>
                  </a:lnTo>
                  <a:cubicBezTo>
                    <a:pt x="3761" y="9733"/>
                    <a:pt x="4273" y="9841"/>
                    <a:pt x="4794" y="9912"/>
                  </a:cubicBezTo>
                  <a:cubicBezTo>
                    <a:pt x="5295" y="9979"/>
                    <a:pt x="5796" y="10014"/>
                    <a:pt x="6303" y="10020"/>
                  </a:cubicBezTo>
                  <a:lnTo>
                    <a:pt x="6589" y="10020"/>
                  </a:lnTo>
                  <a:cubicBezTo>
                    <a:pt x="7032" y="9775"/>
                    <a:pt x="7475" y="9535"/>
                    <a:pt x="7916" y="9290"/>
                  </a:cubicBezTo>
                  <a:cubicBezTo>
                    <a:pt x="8100" y="9122"/>
                    <a:pt x="8282" y="8952"/>
                    <a:pt x="8472" y="8795"/>
                  </a:cubicBezTo>
                  <a:cubicBezTo>
                    <a:pt x="8695" y="8605"/>
                    <a:pt x="8921" y="8423"/>
                    <a:pt x="9144" y="8236"/>
                  </a:cubicBezTo>
                  <a:cubicBezTo>
                    <a:pt x="9637" y="7823"/>
                    <a:pt x="10110" y="7385"/>
                    <a:pt x="10592" y="6958"/>
                  </a:cubicBezTo>
                  <a:cubicBezTo>
                    <a:pt x="10691" y="6873"/>
                    <a:pt x="10812" y="6832"/>
                    <a:pt x="10936" y="6832"/>
                  </a:cubicBezTo>
                  <a:cubicBezTo>
                    <a:pt x="11080" y="6832"/>
                    <a:pt x="11225" y="6889"/>
                    <a:pt x="11327" y="7005"/>
                  </a:cubicBezTo>
                  <a:cubicBezTo>
                    <a:pt x="11446" y="7140"/>
                    <a:pt x="11482" y="7324"/>
                    <a:pt x="11435" y="7490"/>
                  </a:cubicBezTo>
                  <a:cubicBezTo>
                    <a:pt x="11765" y="7341"/>
                    <a:pt x="12098" y="7192"/>
                    <a:pt x="12429" y="7044"/>
                  </a:cubicBezTo>
                  <a:cubicBezTo>
                    <a:pt x="13211" y="6686"/>
                    <a:pt x="14001" y="6344"/>
                    <a:pt x="14796" y="6019"/>
                  </a:cubicBezTo>
                  <a:cubicBezTo>
                    <a:pt x="14896" y="5901"/>
                    <a:pt x="14992" y="5780"/>
                    <a:pt x="15086" y="5659"/>
                  </a:cubicBezTo>
                  <a:cubicBezTo>
                    <a:pt x="15394" y="5248"/>
                    <a:pt x="15678" y="4822"/>
                    <a:pt x="15934" y="4378"/>
                  </a:cubicBezTo>
                  <a:cubicBezTo>
                    <a:pt x="16187" y="3938"/>
                    <a:pt x="16413" y="3478"/>
                    <a:pt x="16608" y="3010"/>
                  </a:cubicBezTo>
                  <a:cubicBezTo>
                    <a:pt x="16798" y="2545"/>
                    <a:pt x="16961" y="2068"/>
                    <a:pt x="17095" y="1584"/>
                  </a:cubicBezTo>
                  <a:cubicBezTo>
                    <a:pt x="17098" y="1581"/>
                    <a:pt x="17098" y="1578"/>
                    <a:pt x="17098" y="1575"/>
                  </a:cubicBezTo>
                  <a:cubicBezTo>
                    <a:pt x="17098" y="1575"/>
                    <a:pt x="17101" y="1570"/>
                    <a:pt x="17101" y="1567"/>
                  </a:cubicBezTo>
                  <a:cubicBezTo>
                    <a:pt x="17233" y="1072"/>
                    <a:pt x="17340" y="565"/>
                    <a:pt x="17407" y="53"/>
                  </a:cubicBezTo>
                  <a:cubicBezTo>
                    <a:pt x="17409" y="34"/>
                    <a:pt x="17412" y="17"/>
                    <a:pt x="174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40"/>
            <p:cNvSpPr/>
            <p:nvPr/>
          </p:nvSpPr>
          <p:spPr>
            <a:xfrm>
              <a:off x="2967991" y="4420625"/>
              <a:ext cx="814" cy="84"/>
            </a:xfrm>
            <a:custGeom>
              <a:avLst/>
              <a:gdLst/>
              <a:ahLst/>
              <a:cxnLst/>
              <a:rect l="l" t="t" r="r" b="b"/>
              <a:pathLst>
                <a:path w="29" h="3" extrusionOk="0">
                  <a:moveTo>
                    <a:pt x="1" y="0"/>
                  </a:moveTo>
                  <a:cubicBezTo>
                    <a:pt x="8" y="3"/>
                    <a:pt x="18" y="3"/>
                    <a:pt x="26" y="3"/>
                  </a:cubicBezTo>
                  <a:lnTo>
                    <a:pt x="26" y="3"/>
                  </a:lnTo>
                  <a:cubicBezTo>
                    <a:pt x="17" y="0"/>
                    <a:pt x="9" y="0"/>
                    <a:pt x="1" y="0"/>
                  </a:cubicBezTo>
                  <a:close/>
                  <a:moveTo>
                    <a:pt x="26" y="3"/>
                  </a:moveTo>
                  <a:lnTo>
                    <a:pt x="26" y="3"/>
                  </a:lnTo>
                  <a:cubicBezTo>
                    <a:pt x="26" y="3"/>
                    <a:pt x="26" y="3"/>
                    <a:pt x="26" y="3"/>
                  </a:cubicBezTo>
                  <a:lnTo>
                    <a:pt x="28" y="3"/>
                  </a:lnTo>
                  <a:cubicBezTo>
                    <a:pt x="28" y="3"/>
                    <a:pt x="27" y="3"/>
                    <a:pt x="26" y="3"/>
                  </a:cubicBezTo>
                  <a:close/>
                </a:path>
              </a:pathLst>
            </a:custGeom>
            <a:solidFill>
              <a:srgbClr val="E2D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40"/>
            <p:cNvSpPr/>
            <p:nvPr/>
          </p:nvSpPr>
          <p:spPr>
            <a:xfrm>
              <a:off x="3017611" y="4444172"/>
              <a:ext cx="112" cy="112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1"/>
                  </a:moveTo>
                  <a:lnTo>
                    <a:pt x="0" y="4"/>
                  </a:lnTo>
                  <a:lnTo>
                    <a:pt x="3" y="4"/>
                  </a:lnTo>
                  <a:cubicBezTo>
                    <a:pt x="3" y="4"/>
                    <a:pt x="3" y="4"/>
                    <a:pt x="0" y="1"/>
                  </a:cubicBezTo>
                  <a:close/>
                </a:path>
              </a:pathLst>
            </a:custGeom>
            <a:solidFill>
              <a:srgbClr val="E2D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40"/>
            <p:cNvSpPr/>
            <p:nvPr/>
          </p:nvSpPr>
          <p:spPr>
            <a:xfrm>
              <a:off x="3047360" y="4459552"/>
              <a:ext cx="7690" cy="1431"/>
            </a:xfrm>
            <a:custGeom>
              <a:avLst/>
              <a:gdLst/>
              <a:ahLst/>
              <a:cxnLst/>
              <a:rect l="l" t="t" r="r" b="b"/>
              <a:pathLst>
                <a:path w="274" h="51" extrusionOk="0">
                  <a:moveTo>
                    <a:pt x="0" y="1"/>
                  </a:moveTo>
                  <a:lnTo>
                    <a:pt x="0" y="1"/>
                  </a:lnTo>
                  <a:cubicBezTo>
                    <a:pt x="80" y="17"/>
                    <a:pt x="163" y="34"/>
                    <a:pt x="246" y="48"/>
                  </a:cubicBezTo>
                  <a:cubicBezTo>
                    <a:pt x="254" y="50"/>
                    <a:pt x="265" y="50"/>
                    <a:pt x="273" y="50"/>
                  </a:cubicBezTo>
                  <a:cubicBezTo>
                    <a:pt x="265" y="50"/>
                    <a:pt x="254" y="48"/>
                    <a:pt x="246" y="45"/>
                  </a:cubicBezTo>
                  <a:cubicBezTo>
                    <a:pt x="163" y="31"/>
                    <a:pt x="83" y="15"/>
                    <a:pt x="0" y="1"/>
                  </a:cubicBezTo>
                  <a:close/>
                </a:path>
              </a:pathLst>
            </a:custGeom>
            <a:solidFill>
              <a:srgbClr val="E2D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40"/>
            <p:cNvSpPr/>
            <p:nvPr/>
          </p:nvSpPr>
          <p:spPr>
            <a:xfrm>
              <a:off x="3127038" y="4465586"/>
              <a:ext cx="3115" cy="337"/>
            </a:xfrm>
            <a:custGeom>
              <a:avLst/>
              <a:gdLst/>
              <a:ahLst/>
              <a:cxnLst/>
              <a:rect l="l" t="t" r="r" b="b"/>
              <a:pathLst>
                <a:path w="111" h="12" extrusionOk="0">
                  <a:moveTo>
                    <a:pt x="0" y="1"/>
                  </a:moveTo>
                  <a:cubicBezTo>
                    <a:pt x="30" y="3"/>
                    <a:pt x="61" y="6"/>
                    <a:pt x="91" y="12"/>
                  </a:cubicBezTo>
                  <a:cubicBezTo>
                    <a:pt x="96" y="9"/>
                    <a:pt x="105" y="6"/>
                    <a:pt x="110" y="1"/>
                  </a:cubicBezTo>
                  <a:close/>
                </a:path>
              </a:pathLst>
            </a:custGeom>
            <a:solidFill>
              <a:srgbClr val="E2D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40"/>
            <p:cNvSpPr/>
            <p:nvPr/>
          </p:nvSpPr>
          <p:spPr>
            <a:xfrm>
              <a:off x="2973716" y="4418295"/>
              <a:ext cx="196" cy="112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1" y="1"/>
                  </a:moveTo>
                  <a:lnTo>
                    <a:pt x="6" y="3"/>
                  </a:lnTo>
                  <a:cubicBezTo>
                    <a:pt x="6" y="3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E2D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40"/>
            <p:cNvSpPr/>
            <p:nvPr/>
          </p:nvSpPr>
          <p:spPr>
            <a:xfrm>
              <a:off x="2973885" y="4418380"/>
              <a:ext cx="84" cy="112"/>
            </a:xfrm>
            <a:custGeom>
              <a:avLst/>
              <a:gdLst/>
              <a:ahLst/>
              <a:cxnLst/>
              <a:rect l="l" t="t" r="r" b="b"/>
              <a:pathLst>
                <a:path w="3" h="4" extrusionOk="0">
                  <a:moveTo>
                    <a:pt x="0" y="0"/>
                  </a:moveTo>
                  <a:cubicBezTo>
                    <a:pt x="0" y="0"/>
                    <a:pt x="3" y="0"/>
                    <a:pt x="3" y="3"/>
                  </a:cubicBezTo>
                  <a:cubicBezTo>
                    <a:pt x="3" y="3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E2D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40"/>
            <p:cNvSpPr/>
            <p:nvPr/>
          </p:nvSpPr>
          <p:spPr>
            <a:xfrm>
              <a:off x="2630168" y="3862543"/>
              <a:ext cx="951684" cy="633006"/>
            </a:xfrm>
            <a:custGeom>
              <a:avLst/>
              <a:gdLst/>
              <a:ahLst/>
              <a:cxnLst/>
              <a:rect l="l" t="t" r="r" b="b"/>
              <a:pathLst>
                <a:path w="33910" h="22555" extrusionOk="0">
                  <a:moveTo>
                    <a:pt x="31583" y="5700"/>
                  </a:moveTo>
                  <a:lnTo>
                    <a:pt x="31583" y="5700"/>
                  </a:lnTo>
                  <a:cubicBezTo>
                    <a:pt x="31567" y="5725"/>
                    <a:pt x="31550" y="5750"/>
                    <a:pt x="31534" y="5775"/>
                  </a:cubicBezTo>
                  <a:cubicBezTo>
                    <a:pt x="31550" y="5747"/>
                    <a:pt x="31567" y="5725"/>
                    <a:pt x="31583" y="5700"/>
                  </a:cubicBezTo>
                  <a:close/>
                  <a:moveTo>
                    <a:pt x="30245" y="1"/>
                  </a:moveTo>
                  <a:cubicBezTo>
                    <a:pt x="30088" y="1"/>
                    <a:pt x="29934" y="4"/>
                    <a:pt x="29783" y="12"/>
                  </a:cubicBezTo>
                  <a:lnTo>
                    <a:pt x="29786" y="12"/>
                  </a:lnTo>
                  <a:cubicBezTo>
                    <a:pt x="29205" y="34"/>
                    <a:pt x="28629" y="114"/>
                    <a:pt x="28056" y="210"/>
                  </a:cubicBezTo>
                  <a:cubicBezTo>
                    <a:pt x="27456" y="315"/>
                    <a:pt x="26862" y="444"/>
                    <a:pt x="26270" y="598"/>
                  </a:cubicBezTo>
                  <a:cubicBezTo>
                    <a:pt x="26261" y="601"/>
                    <a:pt x="26253" y="601"/>
                    <a:pt x="26245" y="604"/>
                  </a:cubicBezTo>
                  <a:lnTo>
                    <a:pt x="26231" y="607"/>
                  </a:lnTo>
                  <a:cubicBezTo>
                    <a:pt x="26107" y="640"/>
                    <a:pt x="25983" y="673"/>
                    <a:pt x="25857" y="708"/>
                  </a:cubicBezTo>
                  <a:cubicBezTo>
                    <a:pt x="25848" y="711"/>
                    <a:pt x="25837" y="714"/>
                    <a:pt x="25826" y="717"/>
                  </a:cubicBezTo>
                  <a:cubicBezTo>
                    <a:pt x="25815" y="719"/>
                    <a:pt x="25804" y="722"/>
                    <a:pt x="25793" y="725"/>
                  </a:cubicBezTo>
                  <a:cubicBezTo>
                    <a:pt x="25788" y="728"/>
                    <a:pt x="25782" y="728"/>
                    <a:pt x="25777" y="731"/>
                  </a:cubicBezTo>
                  <a:cubicBezTo>
                    <a:pt x="25556" y="791"/>
                    <a:pt x="25336" y="854"/>
                    <a:pt x="25116" y="923"/>
                  </a:cubicBezTo>
                  <a:cubicBezTo>
                    <a:pt x="25110" y="923"/>
                    <a:pt x="25102" y="926"/>
                    <a:pt x="25099" y="929"/>
                  </a:cubicBezTo>
                  <a:cubicBezTo>
                    <a:pt x="25075" y="937"/>
                    <a:pt x="25050" y="945"/>
                    <a:pt x="25025" y="951"/>
                  </a:cubicBezTo>
                  <a:cubicBezTo>
                    <a:pt x="25022" y="954"/>
                    <a:pt x="25017" y="954"/>
                    <a:pt x="25014" y="956"/>
                  </a:cubicBezTo>
                  <a:cubicBezTo>
                    <a:pt x="24973" y="967"/>
                    <a:pt x="24931" y="981"/>
                    <a:pt x="24890" y="992"/>
                  </a:cubicBezTo>
                  <a:cubicBezTo>
                    <a:pt x="24882" y="995"/>
                    <a:pt x="24874" y="998"/>
                    <a:pt x="24865" y="1003"/>
                  </a:cubicBezTo>
                  <a:cubicBezTo>
                    <a:pt x="24846" y="1009"/>
                    <a:pt x="24824" y="1014"/>
                    <a:pt x="24805" y="1020"/>
                  </a:cubicBezTo>
                  <a:cubicBezTo>
                    <a:pt x="24689" y="1058"/>
                    <a:pt x="24596" y="1132"/>
                    <a:pt x="24532" y="1229"/>
                  </a:cubicBezTo>
                  <a:cubicBezTo>
                    <a:pt x="24552" y="1245"/>
                    <a:pt x="24574" y="1259"/>
                    <a:pt x="24593" y="1276"/>
                  </a:cubicBezTo>
                  <a:cubicBezTo>
                    <a:pt x="24733" y="1378"/>
                    <a:pt x="24865" y="1490"/>
                    <a:pt x="24992" y="1609"/>
                  </a:cubicBezTo>
                  <a:cubicBezTo>
                    <a:pt x="25009" y="1625"/>
                    <a:pt x="25028" y="1639"/>
                    <a:pt x="25044" y="1658"/>
                  </a:cubicBezTo>
                  <a:cubicBezTo>
                    <a:pt x="25094" y="1700"/>
                    <a:pt x="25143" y="1741"/>
                    <a:pt x="25193" y="1782"/>
                  </a:cubicBezTo>
                  <a:cubicBezTo>
                    <a:pt x="25240" y="1821"/>
                    <a:pt x="25287" y="1862"/>
                    <a:pt x="25331" y="1901"/>
                  </a:cubicBezTo>
                  <a:cubicBezTo>
                    <a:pt x="25355" y="1895"/>
                    <a:pt x="25383" y="1887"/>
                    <a:pt x="25413" y="1876"/>
                  </a:cubicBezTo>
                  <a:cubicBezTo>
                    <a:pt x="25438" y="1870"/>
                    <a:pt x="25460" y="1862"/>
                    <a:pt x="25485" y="1854"/>
                  </a:cubicBezTo>
                  <a:cubicBezTo>
                    <a:pt x="25496" y="1851"/>
                    <a:pt x="25507" y="1848"/>
                    <a:pt x="25515" y="1846"/>
                  </a:cubicBezTo>
                  <a:cubicBezTo>
                    <a:pt x="25521" y="1846"/>
                    <a:pt x="25526" y="1843"/>
                    <a:pt x="25532" y="1840"/>
                  </a:cubicBezTo>
                  <a:cubicBezTo>
                    <a:pt x="25716" y="1785"/>
                    <a:pt x="25901" y="1733"/>
                    <a:pt x="26088" y="1680"/>
                  </a:cubicBezTo>
                  <a:cubicBezTo>
                    <a:pt x="26239" y="1639"/>
                    <a:pt x="26391" y="1595"/>
                    <a:pt x="26545" y="1556"/>
                  </a:cubicBezTo>
                  <a:cubicBezTo>
                    <a:pt x="26553" y="1554"/>
                    <a:pt x="26559" y="1554"/>
                    <a:pt x="26567" y="1551"/>
                  </a:cubicBezTo>
                  <a:cubicBezTo>
                    <a:pt x="26570" y="1548"/>
                    <a:pt x="26575" y="1548"/>
                    <a:pt x="26578" y="1548"/>
                  </a:cubicBezTo>
                  <a:cubicBezTo>
                    <a:pt x="27098" y="1413"/>
                    <a:pt x="27621" y="1298"/>
                    <a:pt x="28150" y="1199"/>
                  </a:cubicBezTo>
                  <a:cubicBezTo>
                    <a:pt x="28836" y="1082"/>
                    <a:pt x="29533" y="999"/>
                    <a:pt x="30231" y="999"/>
                  </a:cubicBezTo>
                  <a:cubicBezTo>
                    <a:pt x="30438" y="999"/>
                    <a:pt x="30645" y="1007"/>
                    <a:pt x="30851" y="1022"/>
                  </a:cubicBezTo>
                  <a:cubicBezTo>
                    <a:pt x="31198" y="1061"/>
                    <a:pt x="31537" y="1124"/>
                    <a:pt x="31867" y="1234"/>
                  </a:cubicBezTo>
                  <a:cubicBezTo>
                    <a:pt x="32035" y="1303"/>
                    <a:pt x="32195" y="1383"/>
                    <a:pt x="32349" y="1482"/>
                  </a:cubicBezTo>
                  <a:cubicBezTo>
                    <a:pt x="32445" y="1559"/>
                    <a:pt x="32536" y="1642"/>
                    <a:pt x="32619" y="1735"/>
                  </a:cubicBezTo>
                  <a:cubicBezTo>
                    <a:pt x="32679" y="1821"/>
                    <a:pt x="32734" y="1906"/>
                    <a:pt x="32781" y="2000"/>
                  </a:cubicBezTo>
                  <a:cubicBezTo>
                    <a:pt x="32822" y="2102"/>
                    <a:pt x="32853" y="2204"/>
                    <a:pt x="32877" y="2311"/>
                  </a:cubicBezTo>
                  <a:cubicBezTo>
                    <a:pt x="32902" y="2479"/>
                    <a:pt x="32905" y="2650"/>
                    <a:pt x="32897" y="2820"/>
                  </a:cubicBezTo>
                  <a:cubicBezTo>
                    <a:pt x="32858" y="3140"/>
                    <a:pt x="32776" y="3448"/>
                    <a:pt x="32668" y="3748"/>
                  </a:cubicBezTo>
                  <a:cubicBezTo>
                    <a:pt x="32396" y="4442"/>
                    <a:pt x="32013" y="5081"/>
                    <a:pt x="31589" y="5692"/>
                  </a:cubicBezTo>
                  <a:cubicBezTo>
                    <a:pt x="30870" y="6694"/>
                    <a:pt x="30044" y="7614"/>
                    <a:pt x="29172" y="8484"/>
                  </a:cubicBezTo>
                  <a:cubicBezTo>
                    <a:pt x="28274" y="9387"/>
                    <a:pt x="27316" y="10232"/>
                    <a:pt x="26336" y="11042"/>
                  </a:cubicBezTo>
                  <a:cubicBezTo>
                    <a:pt x="24417" y="12603"/>
                    <a:pt x="22382" y="14023"/>
                    <a:pt x="20278" y="15323"/>
                  </a:cubicBezTo>
                  <a:cubicBezTo>
                    <a:pt x="18194" y="16614"/>
                    <a:pt x="16030" y="17782"/>
                    <a:pt x="13800" y="18803"/>
                  </a:cubicBezTo>
                  <a:cubicBezTo>
                    <a:pt x="12520" y="19381"/>
                    <a:pt x="11217" y="19910"/>
                    <a:pt x="9888" y="20364"/>
                  </a:cubicBezTo>
                  <a:cubicBezTo>
                    <a:pt x="8649" y="20788"/>
                    <a:pt x="7382" y="21143"/>
                    <a:pt x="6091" y="21369"/>
                  </a:cubicBezTo>
                  <a:cubicBezTo>
                    <a:pt x="6132" y="21364"/>
                    <a:pt x="6173" y="21355"/>
                    <a:pt x="6215" y="21350"/>
                  </a:cubicBezTo>
                  <a:lnTo>
                    <a:pt x="6215" y="21350"/>
                  </a:lnTo>
                  <a:cubicBezTo>
                    <a:pt x="5519" y="21469"/>
                    <a:pt x="4810" y="21555"/>
                    <a:pt x="4101" y="21555"/>
                  </a:cubicBezTo>
                  <a:cubicBezTo>
                    <a:pt x="3892" y="21555"/>
                    <a:pt x="3683" y="21548"/>
                    <a:pt x="3475" y="21532"/>
                  </a:cubicBezTo>
                  <a:cubicBezTo>
                    <a:pt x="3131" y="21496"/>
                    <a:pt x="2792" y="21432"/>
                    <a:pt x="2465" y="21322"/>
                  </a:cubicBezTo>
                  <a:cubicBezTo>
                    <a:pt x="2297" y="21254"/>
                    <a:pt x="2140" y="21174"/>
                    <a:pt x="1986" y="21077"/>
                  </a:cubicBezTo>
                  <a:cubicBezTo>
                    <a:pt x="1887" y="20997"/>
                    <a:pt x="1796" y="20912"/>
                    <a:pt x="1708" y="20818"/>
                  </a:cubicBezTo>
                  <a:cubicBezTo>
                    <a:pt x="1647" y="20733"/>
                    <a:pt x="1592" y="20645"/>
                    <a:pt x="1542" y="20554"/>
                  </a:cubicBezTo>
                  <a:cubicBezTo>
                    <a:pt x="1501" y="20447"/>
                    <a:pt x="1471" y="20334"/>
                    <a:pt x="1446" y="20221"/>
                  </a:cubicBezTo>
                  <a:cubicBezTo>
                    <a:pt x="1424" y="20053"/>
                    <a:pt x="1424" y="19888"/>
                    <a:pt x="1432" y="19717"/>
                  </a:cubicBezTo>
                  <a:cubicBezTo>
                    <a:pt x="1471" y="19423"/>
                    <a:pt x="1542" y="19136"/>
                    <a:pt x="1639" y="18855"/>
                  </a:cubicBezTo>
                  <a:cubicBezTo>
                    <a:pt x="1920" y="18126"/>
                    <a:pt x="2327" y="17454"/>
                    <a:pt x="2770" y="16815"/>
                  </a:cubicBezTo>
                  <a:cubicBezTo>
                    <a:pt x="3208" y="16212"/>
                    <a:pt x="3682" y="15642"/>
                    <a:pt x="4183" y="15086"/>
                  </a:cubicBezTo>
                  <a:cubicBezTo>
                    <a:pt x="4593" y="14637"/>
                    <a:pt x="5017" y="14200"/>
                    <a:pt x="5452" y="13776"/>
                  </a:cubicBezTo>
                  <a:cubicBezTo>
                    <a:pt x="5670" y="13564"/>
                    <a:pt x="5890" y="13354"/>
                    <a:pt x="6116" y="13148"/>
                  </a:cubicBezTo>
                  <a:cubicBezTo>
                    <a:pt x="6217" y="13051"/>
                    <a:pt x="6319" y="12955"/>
                    <a:pt x="6424" y="12861"/>
                  </a:cubicBezTo>
                  <a:cubicBezTo>
                    <a:pt x="6490" y="12804"/>
                    <a:pt x="6614" y="12746"/>
                    <a:pt x="6644" y="12658"/>
                  </a:cubicBezTo>
                  <a:cubicBezTo>
                    <a:pt x="6661" y="12614"/>
                    <a:pt x="6652" y="12564"/>
                    <a:pt x="6644" y="12517"/>
                  </a:cubicBezTo>
                  <a:cubicBezTo>
                    <a:pt x="6606" y="12292"/>
                    <a:pt x="6564" y="12069"/>
                    <a:pt x="6523" y="11843"/>
                  </a:cubicBezTo>
                  <a:cubicBezTo>
                    <a:pt x="6506" y="11747"/>
                    <a:pt x="6451" y="11713"/>
                    <a:pt x="6383" y="11713"/>
                  </a:cubicBezTo>
                  <a:cubicBezTo>
                    <a:pt x="6264" y="11713"/>
                    <a:pt x="6103" y="11818"/>
                    <a:pt x="6027" y="11884"/>
                  </a:cubicBezTo>
                  <a:cubicBezTo>
                    <a:pt x="5909" y="11989"/>
                    <a:pt x="5791" y="12093"/>
                    <a:pt x="5672" y="12201"/>
                  </a:cubicBezTo>
                  <a:lnTo>
                    <a:pt x="5659" y="12214"/>
                  </a:lnTo>
                  <a:cubicBezTo>
                    <a:pt x="4893" y="12911"/>
                    <a:pt x="4152" y="13635"/>
                    <a:pt x="3456" y="14401"/>
                  </a:cubicBezTo>
                  <a:cubicBezTo>
                    <a:pt x="3450" y="14409"/>
                    <a:pt x="3445" y="14414"/>
                    <a:pt x="3439" y="14423"/>
                  </a:cubicBezTo>
                  <a:cubicBezTo>
                    <a:pt x="2575" y="15378"/>
                    <a:pt x="1763" y="16405"/>
                    <a:pt x="1146" y="17542"/>
                  </a:cubicBezTo>
                  <a:cubicBezTo>
                    <a:pt x="507" y="18720"/>
                    <a:pt x="1" y="20348"/>
                    <a:pt x="975" y="21493"/>
                  </a:cubicBezTo>
                  <a:cubicBezTo>
                    <a:pt x="1410" y="22002"/>
                    <a:pt x="2043" y="22275"/>
                    <a:pt x="2685" y="22418"/>
                  </a:cubicBezTo>
                  <a:cubicBezTo>
                    <a:pt x="3139" y="22519"/>
                    <a:pt x="3611" y="22554"/>
                    <a:pt x="4081" y="22554"/>
                  </a:cubicBezTo>
                  <a:cubicBezTo>
                    <a:pt x="4288" y="22554"/>
                    <a:pt x="4495" y="22548"/>
                    <a:pt x="4700" y="22537"/>
                  </a:cubicBezTo>
                  <a:cubicBezTo>
                    <a:pt x="5430" y="22495"/>
                    <a:pt x="6151" y="22377"/>
                    <a:pt x="6867" y="22234"/>
                  </a:cubicBezTo>
                  <a:cubicBezTo>
                    <a:pt x="7536" y="22102"/>
                    <a:pt x="8200" y="21928"/>
                    <a:pt x="8855" y="21738"/>
                  </a:cubicBezTo>
                  <a:cubicBezTo>
                    <a:pt x="10276" y="21325"/>
                    <a:pt x="11663" y="20805"/>
                    <a:pt x="13024" y="20227"/>
                  </a:cubicBezTo>
                  <a:cubicBezTo>
                    <a:pt x="14397" y="19646"/>
                    <a:pt x="15744" y="19001"/>
                    <a:pt x="17065" y="18307"/>
                  </a:cubicBezTo>
                  <a:cubicBezTo>
                    <a:pt x="19700" y="16925"/>
                    <a:pt x="22239" y="15348"/>
                    <a:pt x="24645" y="13597"/>
                  </a:cubicBezTo>
                  <a:cubicBezTo>
                    <a:pt x="25851" y="12718"/>
                    <a:pt x="27021" y="11790"/>
                    <a:pt x="28142" y="10810"/>
                  </a:cubicBezTo>
                  <a:cubicBezTo>
                    <a:pt x="29196" y="9888"/>
                    <a:pt x="30207" y="8911"/>
                    <a:pt x="31132" y="7856"/>
                  </a:cubicBezTo>
                  <a:cubicBezTo>
                    <a:pt x="31608" y="7319"/>
                    <a:pt x="32051" y="6752"/>
                    <a:pt x="32464" y="6168"/>
                  </a:cubicBezTo>
                  <a:cubicBezTo>
                    <a:pt x="32828" y="5651"/>
                    <a:pt x="33156" y="5105"/>
                    <a:pt x="33420" y="4527"/>
                  </a:cubicBezTo>
                  <a:cubicBezTo>
                    <a:pt x="33709" y="3894"/>
                    <a:pt x="33910" y="3214"/>
                    <a:pt x="33896" y="2509"/>
                  </a:cubicBezTo>
                  <a:cubicBezTo>
                    <a:pt x="33885" y="1804"/>
                    <a:pt x="33541" y="1130"/>
                    <a:pt x="32971" y="711"/>
                  </a:cubicBezTo>
                  <a:cubicBezTo>
                    <a:pt x="32195" y="141"/>
                    <a:pt x="31198" y="1"/>
                    <a:pt x="30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9" name="Google Shape;3369;p40"/>
          <p:cNvGrpSpPr/>
          <p:nvPr/>
        </p:nvGrpSpPr>
        <p:grpSpPr>
          <a:xfrm flipH="1">
            <a:off x="5987055" y="4298810"/>
            <a:ext cx="543710" cy="539729"/>
            <a:chOff x="3827044" y="1777756"/>
            <a:chExt cx="421677" cy="418589"/>
          </a:xfrm>
        </p:grpSpPr>
        <p:sp>
          <p:nvSpPr>
            <p:cNvPr id="3370" name="Google Shape;3370;p40"/>
            <p:cNvSpPr/>
            <p:nvPr/>
          </p:nvSpPr>
          <p:spPr>
            <a:xfrm>
              <a:off x="3827044" y="1777756"/>
              <a:ext cx="421677" cy="418589"/>
            </a:xfrm>
            <a:custGeom>
              <a:avLst/>
              <a:gdLst/>
              <a:ahLst/>
              <a:cxnLst/>
              <a:rect l="l" t="t" r="r" b="b"/>
              <a:pathLst>
                <a:path w="15025" h="14915" extrusionOk="0">
                  <a:moveTo>
                    <a:pt x="7500" y="0"/>
                  </a:moveTo>
                  <a:cubicBezTo>
                    <a:pt x="7252" y="0"/>
                    <a:pt x="7002" y="11"/>
                    <a:pt x="6754" y="36"/>
                  </a:cubicBezTo>
                  <a:cubicBezTo>
                    <a:pt x="6286" y="80"/>
                    <a:pt x="5782" y="187"/>
                    <a:pt x="5218" y="361"/>
                  </a:cubicBezTo>
                  <a:cubicBezTo>
                    <a:pt x="5066" y="408"/>
                    <a:pt x="4915" y="463"/>
                    <a:pt x="4769" y="523"/>
                  </a:cubicBezTo>
                  <a:cubicBezTo>
                    <a:pt x="4419" y="664"/>
                    <a:pt x="4102" y="818"/>
                    <a:pt x="3800" y="991"/>
                  </a:cubicBezTo>
                  <a:cubicBezTo>
                    <a:pt x="3120" y="1369"/>
                    <a:pt x="2506" y="1867"/>
                    <a:pt x="1955" y="2481"/>
                  </a:cubicBezTo>
                  <a:cubicBezTo>
                    <a:pt x="1878" y="2566"/>
                    <a:pt x="1803" y="2654"/>
                    <a:pt x="1729" y="2742"/>
                  </a:cubicBezTo>
                  <a:cubicBezTo>
                    <a:pt x="1655" y="2833"/>
                    <a:pt x="1580" y="2930"/>
                    <a:pt x="1512" y="3026"/>
                  </a:cubicBezTo>
                  <a:cubicBezTo>
                    <a:pt x="1300" y="3310"/>
                    <a:pt x="1107" y="3615"/>
                    <a:pt x="939" y="3932"/>
                  </a:cubicBezTo>
                  <a:cubicBezTo>
                    <a:pt x="551" y="4639"/>
                    <a:pt x="278" y="5449"/>
                    <a:pt x="138" y="6335"/>
                  </a:cubicBezTo>
                  <a:cubicBezTo>
                    <a:pt x="0" y="7181"/>
                    <a:pt x="28" y="8100"/>
                    <a:pt x="215" y="8992"/>
                  </a:cubicBezTo>
                  <a:cubicBezTo>
                    <a:pt x="584" y="10735"/>
                    <a:pt x="1569" y="12296"/>
                    <a:pt x="2990" y="13392"/>
                  </a:cubicBezTo>
                  <a:cubicBezTo>
                    <a:pt x="3659" y="13904"/>
                    <a:pt x="4455" y="14315"/>
                    <a:pt x="5297" y="14576"/>
                  </a:cubicBezTo>
                  <a:cubicBezTo>
                    <a:pt x="6013" y="14799"/>
                    <a:pt x="6773" y="14915"/>
                    <a:pt x="7555" y="14915"/>
                  </a:cubicBezTo>
                  <a:cubicBezTo>
                    <a:pt x="7704" y="14915"/>
                    <a:pt x="7852" y="14909"/>
                    <a:pt x="8004" y="14901"/>
                  </a:cubicBezTo>
                  <a:cubicBezTo>
                    <a:pt x="8841" y="14857"/>
                    <a:pt x="9730" y="14634"/>
                    <a:pt x="10570" y="14262"/>
                  </a:cubicBezTo>
                  <a:cubicBezTo>
                    <a:pt x="11371" y="13904"/>
                    <a:pt x="12109" y="13400"/>
                    <a:pt x="12762" y="12759"/>
                  </a:cubicBezTo>
                  <a:cubicBezTo>
                    <a:pt x="14014" y="11523"/>
                    <a:pt x="14791" y="9871"/>
                    <a:pt x="14948" y="8106"/>
                  </a:cubicBezTo>
                  <a:cubicBezTo>
                    <a:pt x="15025" y="7250"/>
                    <a:pt x="14945" y="6380"/>
                    <a:pt x="14714" y="5515"/>
                  </a:cubicBezTo>
                  <a:cubicBezTo>
                    <a:pt x="14507" y="4752"/>
                    <a:pt x="14174" y="4014"/>
                    <a:pt x="13720" y="3318"/>
                  </a:cubicBezTo>
                  <a:cubicBezTo>
                    <a:pt x="13290" y="2654"/>
                    <a:pt x="12701" y="2032"/>
                    <a:pt x="12021" y="1509"/>
                  </a:cubicBezTo>
                  <a:cubicBezTo>
                    <a:pt x="11377" y="1016"/>
                    <a:pt x="10611" y="620"/>
                    <a:pt x="9805" y="358"/>
                  </a:cubicBezTo>
                  <a:cubicBezTo>
                    <a:pt x="9067" y="121"/>
                    <a:pt x="8290" y="0"/>
                    <a:pt x="7500" y="0"/>
                  </a:cubicBezTo>
                  <a:close/>
                </a:path>
              </a:pathLst>
            </a:custGeom>
            <a:solidFill>
              <a:srgbClr val="FFFFFF">
                <a:alpha val="72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40"/>
            <p:cNvSpPr/>
            <p:nvPr/>
          </p:nvSpPr>
          <p:spPr>
            <a:xfrm>
              <a:off x="3938071" y="1869558"/>
              <a:ext cx="50321" cy="50096"/>
            </a:xfrm>
            <a:custGeom>
              <a:avLst/>
              <a:gdLst/>
              <a:ahLst/>
              <a:cxnLst/>
              <a:rect l="l" t="t" r="r" b="b"/>
              <a:pathLst>
                <a:path w="1793" h="1785" extrusionOk="0">
                  <a:moveTo>
                    <a:pt x="851" y="0"/>
                  </a:moveTo>
                  <a:cubicBezTo>
                    <a:pt x="730" y="0"/>
                    <a:pt x="604" y="55"/>
                    <a:pt x="504" y="113"/>
                  </a:cubicBezTo>
                  <a:cubicBezTo>
                    <a:pt x="381" y="185"/>
                    <a:pt x="281" y="295"/>
                    <a:pt x="204" y="410"/>
                  </a:cubicBezTo>
                  <a:cubicBezTo>
                    <a:pt x="166" y="468"/>
                    <a:pt x="133" y="529"/>
                    <a:pt x="111" y="592"/>
                  </a:cubicBezTo>
                  <a:cubicBezTo>
                    <a:pt x="1" y="840"/>
                    <a:pt x="3" y="1112"/>
                    <a:pt x="157" y="1344"/>
                  </a:cubicBezTo>
                  <a:cubicBezTo>
                    <a:pt x="185" y="1385"/>
                    <a:pt x="215" y="1424"/>
                    <a:pt x="248" y="1457"/>
                  </a:cubicBezTo>
                  <a:cubicBezTo>
                    <a:pt x="276" y="1503"/>
                    <a:pt x="306" y="1550"/>
                    <a:pt x="342" y="1594"/>
                  </a:cubicBezTo>
                  <a:cubicBezTo>
                    <a:pt x="458" y="1735"/>
                    <a:pt x="639" y="1776"/>
                    <a:pt x="816" y="1784"/>
                  </a:cubicBezTo>
                  <a:cubicBezTo>
                    <a:pt x="819" y="1784"/>
                    <a:pt x="822" y="1784"/>
                    <a:pt x="826" y="1784"/>
                  </a:cubicBezTo>
                  <a:cubicBezTo>
                    <a:pt x="891" y="1784"/>
                    <a:pt x="981" y="1761"/>
                    <a:pt x="1044" y="1740"/>
                  </a:cubicBezTo>
                  <a:cubicBezTo>
                    <a:pt x="1105" y="1718"/>
                    <a:pt x="1168" y="1688"/>
                    <a:pt x="1226" y="1658"/>
                  </a:cubicBezTo>
                  <a:cubicBezTo>
                    <a:pt x="1352" y="1602"/>
                    <a:pt x="1468" y="1523"/>
                    <a:pt x="1551" y="1418"/>
                  </a:cubicBezTo>
                  <a:cubicBezTo>
                    <a:pt x="1564" y="1399"/>
                    <a:pt x="1578" y="1382"/>
                    <a:pt x="1592" y="1363"/>
                  </a:cubicBezTo>
                  <a:cubicBezTo>
                    <a:pt x="1625" y="1327"/>
                    <a:pt x="1658" y="1289"/>
                    <a:pt x="1680" y="1245"/>
                  </a:cubicBezTo>
                  <a:cubicBezTo>
                    <a:pt x="1721" y="1178"/>
                    <a:pt x="1749" y="1090"/>
                    <a:pt x="1760" y="1013"/>
                  </a:cubicBezTo>
                  <a:cubicBezTo>
                    <a:pt x="1779" y="909"/>
                    <a:pt x="1793" y="757"/>
                    <a:pt x="1752" y="653"/>
                  </a:cubicBezTo>
                  <a:cubicBezTo>
                    <a:pt x="1702" y="515"/>
                    <a:pt x="1642" y="397"/>
                    <a:pt x="1540" y="289"/>
                  </a:cubicBezTo>
                  <a:cubicBezTo>
                    <a:pt x="1471" y="215"/>
                    <a:pt x="1385" y="149"/>
                    <a:pt x="1295" y="96"/>
                  </a:cubicBezTo>
                  <a:cubicBezTo>
                    <a:pt x="1179" y="28"/>
                    <a:pt x="1050" y="6"/>
                    <a:pt x="915" y="0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40"/>
            <p:cNvSpPr/>
            <p:nvPr/>
          </p:nvSpPr>
          <p:spPr>
            <a:xfrm>
              <a:off x="4085807" y="1866527"/>
              <a:ext cx="28318" cy="28009"/>
            </a:xfrm>
            <a:custGeom>
              <a:avLst/>
              <a:gdLst/>
              <a:ahLst/>
              <a:cxnLst/>
              <a:rect l="l" t="t" r="r" b="b"/>
              <a:pathLst>
                <a:path w="1009" h="998" extrusionOk="0">
                  <a:moveTo>
                    <a:pt x="496" y="1"/>
                  </a:moveTo>
                  <a:cubicBezTo>
                    <a:pt x="224" y="1"/>
                    <a:pt x="1" y="237"/>
                    <a:pt x="6" y="507"/>
                  </a:cubicBezTo>
                  <a:cubicBezTo>
                    <a:pt x="12" y="783"/>
                    <a:pt x="243" y="997"/>
                    <a:pt x="513" y="997"/>
                  </a:cubicBezTo>
                  <a:cubicBezTo>
                    <a:pt x="786" y="997"/>
                    <a:pt x="1009" y="758"/>
                    <a:pt x="1003" y="488"/>
                  </a:cubicBezTo>
                  <a:cubicBezTo>
                    <a:pt x="998" y="213"/>
                    <a:pt x="766" y="1"/>
                    <a:pt x="496" y="1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40"/>
            <p:cNvSpPr/>
            <p:nvPr/>
          </p:nvSpPr>
          <p:spPr>
            <a:xfrm>
              <a:off x="4081092" y="1957095"/>
              <a:ext cx="58852" cy="58600"/>
            </a:xfrm>
            <a:custGeom>
              <a:avLst/>
              <a:gdLst/>
              <a:ahLst/>
              <a:cxnLst/>
              <a:rect l="l" t="t" r="r" b="b"/>
              <a:pathLst>
                <a:path w="2097" h="2088" extrusionOk="0">
                  <a:moveTo>
                    <a:pt x="1044" y="1"/>
                  </a:moveTo>
                  <a:cubicBezTo>
                    <a:pt x="931" y="1"/>
                    <a:pt x="821" y="20"/>
                    <a:pt x="717" y="58"/>
                  </a:cubicBezTo>
                  <a:cubicBezTo>
                    <a:pt x="524" y="130"/>
                    <a:pt x="356" y="262"/>
                    <a:pt x="224" y="419"/>
                  </a:cubicBezTo>
                  <a:cubicBezTo>
                    <a:pt x="130" y="532"/>
                    <a:pt x="83" y="645"/>
                    <a:pt x="28" y="782"/>
                  </a:cubicBezTo>
                  <a:cubicBezTo>
                    <a:pt x="17" y="849"/>
                    <a:pt x="9" y="917"/>
                    <a:pt x="1" y="986"/>
                  </a:cubicBezTo>
                  <a:cubicBezTo>
                    <a:pt x="9" y="1061"/>
                    <a:pt x="17" y="1135"/>
                    <a:pt x="34" y="1204"/>
                  </a:cubicBezTo>
                  <a:cubicBezTo>
                    <a:pt x="50" y="1286"/>
                    <a:pt x="92" y="1363"/>
                    <a:pt x="133" y="1438"/>
                  </a:cubicBezTo>
                  <a:cubicBezTo>
                    <a:pt x="158" y="1526"/>
                    <a:pt x="194" y="1614"/>
                    <a:pt x="238" y="1694"/>
                  </a:cubicBezTo>
                  <a:cubicBezTo>
                    <a:pt x="367" y="1942"/>
                    <a:pt x="656" y="2085"/>
                    <a:pt x="929" y="2088"/>
                  </a:cubicBezTo>
                  <a:cubicBezTo>
                    <a:pt x="1166" y="2088"/>
                    <a:pt x="1383" y="2013"/>
                    <a:pt x="1587" y="1898"/>
                  </a:cubicBezTo>
                  <a:cubicBezTo>
                    <a:pt x="1813" y="1765"/>
                    <a:pt x="1989" y="1542"/>
                    <a:pt x="2047" y="1286"/>
                  </a:cubicBezTo>
                  <a:cubicBezTo>
                    <a:pt x="2096" y="1074"/>
                    <a:pt x="2060" y="846"/>
                    <a:pt x="1986" y="642"/>
                  </a:cubicBezTo>
                  <a:cubicBezTo>
                    <a:pt x="1903" y="416"/>
                    <a:pt x="1741" y="232"/>
                    <a:pt x="1529" y="119"/>
                  </a:cubicBezTo>
                  <a:cubicBezTo>
                    <a:pt x="1380" y="42"/>
                    <a:pt x="1212" y="1"/>
                    <a:pt x="1044" y="1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40"/>
            <p:cNvSpPr/>
            <p:nvPr/>
          </p:nvSpPr>
          <p:spPr>
            <a:xfrm>
              <a:off x="4075142" y="2136517"/>
              <a:ext cx="33201" cy="33790"/>
            </a:xfrm>
            <a:custGeom>
              <a:avLst/>
              <a:gdLst/>
              <a:ahLst/>
              <a:cxnLst/>
              <a:rect l="l" t="t" r="r" b="b"/>
              <a:pathLst>
                <a:path w="1183" h="1204" extrusionOk="0">
                  <a:moveTo>
                    <a:pt x="607" y="1"/>
                  </a:moveTo>
                  <a:cubicBezTo>
                    <a:pt x="458" y="1"/>
                    <a:pt x="306" y="53"/>
                    <a:pt x="210" y="163"/>
                  </a:cubicBezTo>
                  <a:cubicBezTo>
                    <a:pt x="37" y="353"/>
                    <a:pt x="1" y="593"/>
                    <a:pt x="105" y="818"/>
                  </a:cubicBezTo>
                  <a:cubicBezTo>
                    <a:pt x="136" y="948"/>
                    <a:pt x="213" y="1066"/>
                    <a:pt x="342" y="1141"/>
                  </a:cubicBezTo>
                  <a:cubicBezTo>
                    <a:pt x="417" y="1183"/>
                    <a:pt x="502" y="1203"/>
                    <a:pt x="588" y="1203"/>
                  </a:cubicBezTo>
                  <a:cubicBezTo>
                    <a:pt x="763" y="1203"/>
                    <a:pt x="939" y="1116"/>
                    <a:pt x="1022" y="953"/>
                  </a:cubicBezTo>
                  <a:cubicBezTo>
                    <a:pt x="1069" y="868"/>
                    <a:pt x="1119" y="777"/>
                    <a:pt x="1138" y="681"/>
                  </a:cubicBezTo>
                  <a:cubicBezTo>
                    <a:pt x="1182" y="441"/>
                    <a:pt x="1105" y="191"/>
                    <a:pt x="879" y="67"/>
                  </a:cubicBezTo>
                  <a:cubicBezTo>
                    <a:pt x="799" y="23"/>
                    <a:pt x="703" y="1"/>
                    <a:pt x="607" y="1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40"/>
            <p:cNvSpPr/>
            <p:nvPr/>
          </p:nvSpPr>
          <p:spPr>
            <a:xfrm>
              <a:off x="4022772" y="2120436"/>
              <a:ext cx="28290" cy="28093"/>
            </a:xfrm>
            <a:custGeom>
              <a:avLst/>
              <a:gdLst/>
              <a:ahLst/>
              <a:cxnLst/>
              <a:rect l="l" t="t" r="r" b="b"/>
              <a:pathLst>
                <a:path w="1008" h="1001" extrusionOk="0">
                  <a:moveTo>
                    <a:pt x="496" y="1"/>
                  </a:moveTo>
                  <a:cubicBezTo>
                    <a:pt x="223" y="1"/>
                    <a:pt x="0" y="241"/>
                    <a:pt x="6" y="510"/>
                  </a:cubicBezTo>
                  <a:cubicBezTo>
                    <a:pt x="11" y="786"/>
                    <a:pt x="242" y="1000"/>
                    <a:pt x="512" y="1000"/>
                  </a:cubicBezTo>
                  <a:cubicBezTo>
                    <a:pt x="785" y="1000"/>
                    <a:pt x="1008" y="761"/>
                    <a:pt x="1002" y="491"/>
                  </a:cubicBezTo>
                  <a:cubicBezTo>
                    <a:pt x="997" y="216"/>
                    <a:pt x="766" y="1"/>
                    <a:pt x="496" y="1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40"/>
            <p:cNvSpPr/>
            <p:nvPr/>
          </p:nvSpPr>
          <p:spPr>
            <a:xfrm>
              <a:off x="3881042" y="1964504"/>
              <a:ext cx="56130" cy="62024"/>
            </a:xfrm>
            <a:custGeom>
              <a:avLst/>
              <a:gdLst/>
              <a:ahLst/>
              <a:cxnLst/>
              <a:rect l="l" t="t" r="r" b="b"/>
              <a:pathLst>
                <a:path w="2000" h="2210" extrusionOk="0">
                  <a:moveTo>
                    <a:pt x="854" y="1"/>
                  </a:moveTo>
                  <a:cubicBezTo>
                    <a:pt x="796" y="1"/>
                    <a:pt x="736" y="6"/>
                    <a:pt x="672" y="17"/>
                  </a:cubicBezTo>
                  <a:cubicBezTo>
                    <a:pt x="524" y="45"/>
                    <a:pt x="394" y="130"/>
                    <a:pt x="292" y="240"/>
                  </a:cubicBezTo>
                  <a:cubicBezTo>
                    <a:pt x="155" y="389"/>
                    <a:pt x="108" y="574"/>
                    <a:pt x="89" y="769"/>
                  </a:cubicBezTo>
                  <a:cubicBezTo>
                    <a:pt x="83" y="819"/>
                    <a:pt x="83" y="868"/>
                    <a:pt x="86" y="918"/>
                  </a:cubicBezTo>
                  <a:cubicBezTo>
                    <a:pt x="39" y="998"/>
                    <a:pt x="20" y="1088"/>
                    <a:pt x="12" y="1188"/>
                  </a:cubicBezTo>
                  <a:cubicBezTo>
                    <a:pt x="1" y="1322"/>
                    <a:pt x="14" y="1452"/>
                    <a:pt x="50" y="1584"/>
                  </a:cubicBezTo>
                  <a:cubicBezTo>
                    <a:pt x="72" y="1669"/>
                    <a:pt x="125" y="1755"/>
                    <a:pt x="174" y="1826"/>
                  </a:cubicBezTo>
                  <a:cubicBezTo>
                    <a:pt x="246" y="1925"/>
                    <a:pt x="295" y="1978"/>
                    <a:pt x="394" y="2052"/>
                  </a:cubicBezTo>
                  <a:cubicBezTo>
                    <a:pt x="539" y="2159"/>
                    <a:pt x="724" y="2210"/>
                    <a:pt x="908" y="2210"/>
                  </a:cubicBezTo>
                  <a:cubicBezTo>
                    <a:pt x="1021" y="2210"/>
                    <a:pt x="1134" y="2191"/>
                    <a:pt x="1237" y="2154"/>
                  </a:cubicBezTo>
                  <a:cubicBezTo>
                    <a:pt x="1311" y="2126"/>
                    <a:pt x="1386" y="2091"/>
                    <a:pt x="1454" y="2052"/>
                  </a:cubicBezTo>
                  <a:cubicBezTo>
                    <a:pt x="1542" y="2008"/>
                    <a:pt x="1614" y="1945"/>
                    <a:pt x="1691" y="1884"/>
                  </a:cubicBezTo>
                  <a:cubicBezTo>
                    <a:pt x="1760" y="1829"/>
                    <a:pt x="1810" y="1738"/>
                    <a:pt x="1859" y="1667"/>
                  </a:cubicBezTo>
                  <a:cubicBezTo>
                    <a:pt x="1911" y="1590"/>
                    <a:pt x="1936" y="1499"/>
                    <a:pt x="1966" y="1413"/>
                  </a:cubicBezTo>
                  <a:cubicBezTo>
                    <a:pt x="2000" y="1322"/>
                    <a:pt x="1997" y="1212"/>
                    <a:pt x="1991" y="1116"/>
                  </a:cubicBezTo>
                  <a:cubicBezTo>
                    <a:pt x="1989" y="1020"/>
                    <a:pt x="1961" y="918"/>
                    <a:pt x="1939" y="827"/>
                  </a:cubicBezTo>
                  <a:cubicBezTo>
                    <a:pt x="1898" y="648"/>
                    <a:pt x="1765" y="488"/>
                    <a:pt x="1644" y="359"/>
                  </a:cubicBezTo>
                  <a:cubicBezTo>
                    <a:pt x="1578" y="284"/>
                    <a:pt x="1485" y="229"/>
                    <a:pt x="1402" y="174"/>
                  </a:cubicBezTo>
                  <a:cubicBezTo>
                    <a:pt x="1328" y="122"/>
                    <a:pt x="1240" y="86"/>
                    <a:pt x="1154" y="56"/>
                  </a:cubicBezTo>
                  <a:cubicBezTo>
                    <a:pt x="1052" y="17"/>
                    <a:pt x="956" y="1"/>
                    <a:pt x="854" y="1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40"/>
            <p:cNvSpPr/>
            <p:nvPr/>
          </p:nvSpPr>
          <p:spPr>
            <a:xfrm>
              <a:off x="3961421" y="2020158"/>
              <a:ext cx="28374" cy="27981"/>
            </a:xfrm>
            <a:custGeom>
              <a:avLst/>
              <a:gdLst/>
              <a:ahLst/>
              <a:cxnLst/>
              <a:rect l="l" t="t" r="r" b="b"/>
              <a:pathLst>
                <a:path w="1011" h="997" extrusionOk="0">
                  <a:moveTo>
                    <a:pt x="496" y="0"/>
                  </a:moveTo>
                  <a:cubicBezTo>
                    <a:pt x="226" y="0"/>
                    <a:pt x="0" y="240"/>
                    <a:pt x="6" y="507"/>
                  </a:cubicBezTo>
                  <a:cubicBezTo>
                    <a:pt x="11" y="785"/>
                    <a:pt x="242" y="997"/>
                    <a:pt x="515" y="997"/>
                  </a:cubicBezTo>
                  <a:cubicBezTo>
                    <a:pt x="787" y="997"/>
                    <a:pt x="1010" y="760"/>
                    <a:pt x="1005" y="490"/>
                  </a:cubicBezTo>
                  <a:cubicBezTo>
                    <a:pt x="999" y="215"/>
                    <a:pt x="768" y="0"/>
                    <a:pt x="496" y="0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40"/>
            <p:cNvSpPr/>
            <p:nvPr/>
          </p:nvSpPr>
          <p:spPr>
            <a:xfrm>
              <a:off x="4151649" y="1946037"/>
              <a:ext cx="43529" cy="33538"/>
            </a:xfrm>
            <a:custGeom>
              <a:avLst/>
              <a:gdLst/>
              <a:ahLst/>
              <a:cxnLst/>
              <a:rect l="l" t="t" r="r" b="b"/>
              <a:pathLst>
                <a:path w="1551" h="1195" extrusionOk="0">
                  <a:moveTo>
                    <a:pt x="840" y="1"/>
                  </a:moveTo>
                  <a:cubicBezTo>
                    <a:pt x="794" y="1"/>
                    <a:pt x="750" y="6"/>
                    <a:pt x="703" y="15"/>
                  </a:cubicBezTo>
                  <a:cubicBezTo>
                    <a:pt x="667" y="15"/>
                    <a:pt x="631" y="15"/>
                    <a:pt x="593" y="20"/>
                  </a:cubicBezTo>
                  <a:cubicBezTo>
                    <a:pt x="408" y="45"/>
                    <a:pt x="257" y="108"/>
                    <a:pt x="138" y="265"/>
                  </a:cubicBezTo>
                  <a:cubicBezTo>
                    <a:pt x="1" y="452"/>
                    <a:pt x="36" y="697"/>
                    <a:pt x="160" y="876"/>
                  </a:cubicBezTo>
                  <a:cubicBezTo>
                    <a:pt x="229" y="1050"/>
                    <a:pt x="386" y="1179"/>
                    <a:pt x="587" y="1193"/>
                  </a:cubicBezTo>
                  <a:cubicBezTo>
                    <a:pt x="598" y="1194"/>
                    <a:pt x="610" y="1195"/>
                    <a:pt x="621" y="1195"/>
                  </a:cubicBezTo>
                  <a:cubicBezTo>
                    <a:pt x="663" y="1195"/>
                    <a:pt x="706" y="1187"/>
                    <a:pt x="747" y="1176"/>
                  </a:cubicBezTo>
                  <a:cubicBezTo>
                    <a:pt x="798" y="1186"/>
                    <a:pt x="852" y="1190"/>
                    <a:pt x="906" y="1190"/>
                  </a:cubicBezTo>
                  <a:cubicBezTo>
                    <a:pt x="967" y="1190"/>
                    <a:pt x="1028" y="1184"/>
                    <a:pt x="1085" y="1171"/>
                  </a:cubicBezTo>
                  <a:cubicBezTo>
                    <a:pt x="1234" y="1135"/>
                    <a:pt x="1350" y="1058"/>
                    <a:pt x="1446" y="940"/>
                  </a:cubicBezTo>
                  <a:cubicBezTo>
                    <a:pt x="1540" y="819"/>
                    <a:pt x="1551" y="681"/>
                    <a:pt x="1542" y="532"/>
                  </a:cubicBezTo>
                  <a:cubicBezTo>
                    <a:pt x="1526" y="290"/>
                    <a:pt x="1275" y="78"/>
                    <a:pt x="1050" y="28"/>
                  </a:cubicBezTo>
                  <a:cubicBezTo>
                    <a:pt x="978" y="12"/>
                    <a:pt x="909" y="1"/>
                    <a:pt x="840" y="1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9" name="Google Shape;3379;p40"/>
          <p:cNvGrpSpPr/>
          <p:nvPr/>
        </p:nvGrpSpPr>
        <p:grpSpPr>
          <a:xfrm flipH="1">
            <a:off x="2610728" y="180530"/>
            <a:ext cx="709519" cy="708940"/>
            <a:chOff x="2892748" y="2098629"/>
            <a:chExt cx="550270" cy="549821"/>
          </a:xfrm>
        </p:grpSpPr>
        <p:sp>
          <p:nvSpPr>
            <p:cNvPr id="3380" name="Google Shape;3380;p40"/>
            <p:cNvSpPr/>
            <p:nvPr/>
          </p:nvSpPr>
          <p:spPr>
            <a:xfrm>
              <a:off x="2892748" y="2098629"/>
              <a:ext cx="550270" cy="549821"/>
            </a:xfrm>
            <a:custGeom>
              <a:avLst/>
              <a:gdLst/>
              <a:ahLst/>
              <a:cxnLst/>
              <a:rect l="l" t="t" r="r" b="b"/>
              <a:pathLst>
                <a:path w="19607" h="19591" extrusionOk="0">
                  <a:moveTo>
                    <a:pt x="9830" y="0"/>
                  </a:moveTo>
                  <a:cubicBezTo>
                    <a:pt x="8957" y="0"/>
                    <a:pt x="8077" y="117"/>
                    <a:pt x="7217" y="351"/>
                  </a:cubicBezTo>
                  <a:cubicBezTo>
                    <a:pt x="5435" y="833"/>
                    <a:pt x="3833" y="1816"/>
                    <a:pt x="2575" y="3195"/>
                  </a:cubicBezTo>
                  <a:cubicBezTo>
                    <a:pt x="1325" y="4569"/>
                    <a:pt x="490" y="6271"/>
                    <a:pt x="163" y="8116"/>
                  </a:cubicBezTo>
                  <a:cubicBezTo>
                    <a:pt x="88" y="8540"/>
                    <a:pt x="41" y="8972"/>
                    <a:pt x="22" y="9396"/>
                  </a:cubicBezTo>
                  <a:cubicBezTo>
                    <a:pt x="0" y="9889"/>
                    <a:pt x="36" y="10376"/>
                    <a:pt x="66" y="10748"/>
                  </a:cubicBezTo>
                  <a:cubicBezTo>
                    <a:pt x="138" y="11574"/>
                    <a:pt x="344" y="12433"/>
                    <a:pt x="697" y="13369"/>
                  </a:cubicBezTo>
                  <a:cubicBezTo>
                    <a:pt x="997" y="14170"/>
                    <a:pt x="1440" y="14955"/>
                    <a:pt x="2049" y="15764"/>
                  </a:cubicBezTo>
                  <a:cubicBezTo>
                    <a:pt x="2197" y="15960"/>
                    <a:pt x="2357" y="16155"/>
                    <a:pt x="2528" y="16342"/>
                  </a:cubicBezTo>
                  <a:cubicBezTo>
                    <a:pt x="2952" y="16810"/>
                    <a:pt x="3453" y="17265"/>
                    <a:pt x="4020" y="17686"/>
                  </a:cubicBezTo>
                  <a:cubicBezTo>
                    <a:pt x="5408" y="18727"/>
                    <a:pt x="7106" y="19368"/>
                    <a:pt x="8932" y="19547"/>
                  </a:cubicBezTo>
                  <a:cubicBezTo>
                    <a:pt x="9226" y="19576"/>
                    <a:pt x="9522" y="19590"/>
                    <a:pt x="9819" y="19590"/>
                  </a:cubicBezTo>
                  <a:cubicBezTo>
                    <a:pt x="11225" y="19590"/>
                    <a:pt x="12655" y="19269"/>
                    <a:pt x="14003" y="18644"/>
                  </a:cubicBezTo>
                  <a:cubicBezTo>
                    <a:pt x="15600" y="17906"/>
                    <a:pt x="16985" y="16695"/>
                    <a:pt x="18009" y="15142"/>
                  </a:cubicBezTo>
                  <a:cubicBezTo>
                    <a:pt x="18439" y="14489"/>
                    <a:pt x="18791" y="13776"/>
                    <a:pt x="19056" y="13019"/>
                  </a:cubicBezTo>
                  <a:cubicBezTo>
                    <a:pt x="19108" y="12870"/>
                    <a:pt x="19146" y="12747"/>
                    <a:pt x="19182" y="12623"/>
                  </a:cubicBezTo>
                  <a:lnTo>
                    <a:pt x="19202" y="12557"/>
                  </a:lnTo>
                  <a:lnTo>
                    <a:pt x="19221" y="12499"/>
                  </a:lnTo>
                  <a:cubicBezTo>
                    <a:pt x="19309" y="12188"/>
                    <a:pt x="19381" y="11882"/>
                    <a:pt x="19436" y="11579"/>
                  </a:cubicBezTo>
                  <a:lnTo>
                    <a:pt x="19441" y="11535"/>
                  </a:lnTo>
                  <a:lnTo>
                    <a:pt x="19444" y="11538"/>
                  </a:lnTo>
                  <a:cubicBezTo>
                    <a:pt x="19521" y="11103"/>
                    <a:pt x="19570" y="10682"/>
                    <a:pt x="19593" y="10266"/>
                  </a:cubicBezTo>
                  <a:cubicBezTo>
                    <a:pt x="19604" y="10057"/>
                    <a:pt x="19606" y="9845"/>
                    <a:pt x="19604" y="9635"/>
                  </a:cubicBezTo>
                  <a:cubicBezTo>
                    <a:pt x="19595" y="9052"/>
                    <a:pt x="19529" y="8454"/>
                    <a:pt x="19411" y="7859"/>
                  </a:cubicBezTo>
                  <a:lnTo>
                    <a:pt x="19375" y="7694"/>
                  </a:lnTo>
                  <a:cubicBezTo>
                    <a:pt x="19023" y="6048"/>
                    <a:pt x="18219" y="4492"/>
                    <a:pt x="17048" y="3201"/>
                  </a:cubicBezTo>
                  <a:lnTo>
                    <a:pt x="17048" y="3198"/>
                  </a:lnTo>
                  <a:cubicBezTo>
                    <a:pt x="17002" y="3149"/>
                    <a:pt x="16955" y="3094"/>
                    <a:pt x="16905" y="3044"/>
                  </a:cubicBezTo>
                  <a:cubicBezTo>
                    <a:pt x="15705" y="1775"/>
                    <a:pt x="14160" y="847"/>
                    <a:pt x="12437" y="359"/>
                  </a:cubicBezTo>
                  <a:cubicBezTo>
                    <a:pt x="11591" y="120"/>
                    <a:pt x="10713" y="0"/>
                    <a:pt x="98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40"/>
            <p:cNvSpPr/>
            <p:nvPr/>
          </p:nvSpPr>
          <p:spPr>
            <a:xfrm>
              <a:off x="3235735" y="2348552"/>
              <a:ext cx="60789" cy="55821"/>
            </a:xfrm>
            <a:custGeom>
              <a:avLst/>
              <a:gdLst/>
              <a:ahLst/>
              <a:cxnLst/>
              <a:rect l="l" t="t" r="r" b="b"/>
              <a:pathLst>
                <a:path w="2166" h="1989" extrusionOk="0">
                  <a:moveTo>
                    <a:pt x="1094" y="0"/>
                  </a:moveTo>
                  <a:cubicBezTo>
                    <a:pt x="964" y="0"/>
                    <a:pt x="833" y="26"/>
                    <a:pt x="711" y="78"/>
                  </a:cubicBezTo>
                  <a:cubicBezTo>
                    <a:pt x="565" y="141"/>
                    <a:pt x="447" y="254"/>
                    <a:pt x="356" y="386"/>
                  </a:cubicBezTo>
                  <a:cubicBezTo>
                    <a:pt x="210" y="507"/>
                    <a:pt x="95" y="659"/>
                    <a:pt x="56" y="846"/>
                  </a:cubicBezTo>
                  <a:cubicBezTo>
                    <a:pt x="1" y="1121"/>
                    <a:pt x="89" y="1358"/>
                    <a:pt x="271" y="1565"/>
                  </a:cubicBezTo>
                  <a:cubicBezTo>
                    <a:pt x="408" y="1722"/>
                    <a:pt x="629" y="1826"/>
                    <a:pt x="827" y="1870"/>
                  </a:cubicBezTo>
                  <a:cubicBezTo>
                    <a:pt x="846" y="1873"/>
                    <a:pt x="863" y="1876"/>
                    <a:pt x="882" y="1878"/>
                  </a:cubicBezTo>
                  <a:cubicBezTo>
                    <a:pt x="912" y="1895"/>
                    <a:pt x="940" y="1909"/>
                    <a:pt x="970" y="1920"/>
                  </a:cubicBezTo>
                  <a:cubicBezTo>
                    <a:pt x="1071" y="1965"/>
                    <a:pt x="1182" y="1989"/>
                    <a:pt x="1293" y="1989"/>
                  </a:cubicBezTo>
                  <a:cubicBezTo>
                    <a:pt x="1425" y="1989"/>
                    <a:pt x="1557" y="1955"/>
                    <a:pt x="1669" y="1881"/>
                  </a:cubicBezTo>
                  <a:cubicBezTo>
                    <a:pt x="1747" y="1829"/>
                    <a:pt x="1807" y="1777"/>
                    <a:pt x="1868" y="1708"/>
                  </a:cubicBezTo>
                  <a:cubicBezTo>
                    <a:pt x="1912" y="1655"/>
                    <a:pt x="1956" y="1600"/>
                    <a:pt x="1997" y="1545"/>
                  </a:cubicBezTo>
                  <a:cubicBezTo>
                    <a:pt x="2052" y="1474"/>
                    <a:pt x="2082" y="1375"/>
                    <a:pt x="2118" y="1289"/>
                  </a:cubicBezTo>
                  <a:cubicBezTo>
                    <a:pt x="2165" y="1185"/>
                    <a:pt x="2140" y="1039"/>
                    <a:pt x="2091" y="934"/>
                  </a:cubicBezTo>
                  <a:cubicBezTo>
                    <a:pt x="2085" y="865"/>
                    <a:pt x="2071" y="799"/>
                    <a:pt x="2049" y="736"/>
                  </a:cubicBezTo>
                  <a:cubicBezTo>
                    <a:pt x="1994" y="584"/>
                    <a:pt x="1923" y="477"/>
                    <a:pt x="1826" y="348"/>
                  </a:cubicBezTo>
                  <a:cubicBezTo>
                    <a:pt x="1813" y="331"/>
                    <a:pt x="1799" y="312"/>
                    <a:pt x="1782" y="295"/>
                  </a:cubicBezTo>
                  <a:cubicBezTo>
                    <a:pt x="1605" y="100"/>
                    <a:pt x="1351" y="0"/>
                    <a:pt x="10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40"/>
            <p:cNvSpPr/>
            <p:nvPr/>
          </p:nvSpPr>
          <p:spPr>
            <a:xfrm>
              <a:off x="3070935" y="2166884"/>
              <a:ext cx="81838" cy="79901"/>
            </a:xfrm>
            <a:custGeom>
              <a:avLst/>
              <a:gdLst/>
              <a:ahLst/>
              <a:cxnLst/>
              <a:rect l="l" t="t" r="r" b="b"/>
              <a:pathLst>
                <a:path w="2916" h="2847" extrusionOk="0">
                  <a:moveTo>
                    <a:pt x="1221" y="1"/>
                  </a:moveTo>
                  <a:cubicBezTo>
                    <a:pt x="1182" y="1"/>
                    <a:pt x="1144" y="7"/>
                    <a:pt x="1110" y="20"/>
                  </a:cubicBezTo>
                  <a:cubicBezTo>
                    <a:pt x="1002" y="61"/>
                    <a:pt x="898" y="103"/>
                    <a:pt x="793" y="147"/>
                  </a:cubicBezTo>
                  <a:cubicBezTo>
                    <a:pt x="672" y="204"/>
                    <a:pt x="559" y="304"/>
                    <a:pt x="466" y="397"/>
                  </a:cubicBezTo>
                  <a:cubicBezTo>
                    <a:pt x="364" y="494"/>
                    <a:pt x="278" y="609"/>
                    <a:pt x="204" y="725"/>
                  </a:cubicBezTo>
                  <a:cubicBezTo>
                    <a:pt x="83" y="909"/>
                    <a:pt x="22" y="1127"/>
                    <a:pt x="9" y="1344"/>
                  </a:cubicBezTo>
                  <a:cubicBezTo>
                    <a:pt x="0" y="1482"/>
                    <a:pt x="25" y="1631"/>
                    <a:pt x="53" y="1766"/>
                  </a:cubicBezTo>
                  <a:cubicBezTo>
                    <a:pt x="80" y="1892"/>
                    <a:pt x="141" y="2019"/>
                    <a:pt x="209" y="2126"/>
                  </a:cubicBezTo>
                  <a:cubicBezTo>
                    <a:pt x="309" y="2275"/>
                    <a:pt x="433" y="2385"/>
                    <a:pt x="570" y="2495"/>
                  </a:cubicBezTo>
                  <a:cubicBezTo>
                    <a:pt x="705" y="2600"/>
                    <a:pt x="857" y="2666"/>
                    <a:pt x="1013" y="2726"/>
                  </a:cubicBezTo>
                  <a:cubicBezTo>
                    <a:pt x="1093" y="2760"/>
                    <a:pt x="1179" y="2776"/>
                    <a:pt x="1261" y="2798"/>
                  </a:cubicBezTo>
                  <a:cubicBezTo>
                    <a:pt x="1383" y="2827"/>
                    <a:pt x="1504" y="2846"/>
                    <a:pt x="1628" y="2846"/>
                  </a:cubicBezTo>
                  <a:cubicBezTo>
                    <a:pt x="1670" y="2846"/>
                    <a:pt x="1712" y="2844"/>
                    <a:pt x="1754" y="2839"/>
                  </a:cubicBezTo>
                  <a:cubicBezTo>
                    <a:pt x="1878" y="2826"/>
                    <a:pt x="1944" y="2812"/>
                    <a:pt x="2060" y="2760"/>
                  </a:cubicBezTo>
                  <a:cubicBezTo>
                    <a:pt x="2118" y="2735"/>
                    <a:pt x="2170" y="2704"/>
                    <a:pt x="2222" y="2669"/>
                  </a:cubicBezTo>
                  <a:cubicBezTo>
                    <a:pt x="2291" y="2625"/>
                    <a:pt x="2354" y="2575"/>
                    <a:pt x="2418" y="2525"/>
                  </a:cubicBezTo>
                  <a:cubicBezTo>
                    <a:pt x="2517" y="2443"/>
                    <a:pt x="2594" y="2336"/>
                    <a:pt x="2674" y="2236"/>
                  </a:cubicBezTo>
                  <a:cubicBezTo>
                    <a:pt x="2784" y="2101"/>
                    <a:pt x="2836" y="1909"/>
                    <a:pt x="2875" y="1741"/>
                  </a:cubicBezTo>
                  <a:cubicBezTo>
                    <a:pt x="2902" y="1611"/>
                    <a:pt x="2916" y="1474"/>
                    <a:pt x="2916" y="1339"/>
                  </a:cubicBezTo>
                  <a:cubicBezTo>
                    <a:pt x="2916" y="1171"/>
                    <a:pt x="2877" y="1011"/>
                    <a:pt x="2817" y="857"/>
                  </a:cubicBezTo>
                  <a:cubicBezTo>
                    <a:pt x="2773" y="747"/>
                    <a:pt x="2709" y="656"/>
                    <a:pt x="2635" y="573"/>
                  </a:cubicBezTo>
                  <a:cubicBezTo>
                    <a:pt x="2569" y="499"/>
                    <a:pt x="2495" y="436"/>
                    <a:pt x="2412" y="370"/>
                  </a:cubicBezTo>
                  <a:cubicBezTo>
                    <a:pt x="2302" y="282"/>
                    <a:pt x="2156" y="232"/>
                    <a:pt x="2024" y="182"/>
                  </a:cubicBezTo>
                  <a:cubicBezTo>
                    <a:pt x="1958" y="155"/>
                    <a:pt x="1886" y="138"/>
                    <a:pt x="1815" y="119"/>
                  </a:cubicBezTo>
                  <a:cubicBezTo>
                    <a:pt x="1707" y="92"/>
                    <a:pt x="1594" y="75"/>
                    <a:pt x="1484" y="72"/>
                  </a:cubicBezTo>
                  <a:cubicBezTo>
                    <a:pt x="1411" y="32"/>
                    <a:pt x="1313" y="1"/>
                    <a:pt x="12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40"/>
            <p:cNvSpPr/>
            <p:nvPr/>
          </p:nvSpPr>
          <p:spPr>
            <a:xfrm>
              <a:off x="3144017" y="2303507"/>
              <a:ext cx="38449" cy="34015"/>
            </a:xfrm>
            <a:custGeom>
              <a:avLst/>
              <a:gdLst/>
              <a:ahLst/>
              <a:cxnLst/>
              <a:rect l="l" t="t" r="r" b="b"/>
              <a:pathLst>
                <a:path w="1370" h="1212" extrusionOk="0">
                  <a:moveTo>
                    <a:pt x="701" y="1"/>
                  </a:moveTo>
                  <a:cubicBezTo>
                    <a:pt x="648" y="1"/>
                    <a:pt x="596" y="6"/>
                    <a:pt x="560" y="14"/>
                  </a:cubicBezTo>
                  <a:cubicBezTo>
                    <a:pt x="408" y="53"/>
                    <a:pt x="276" y="144"/>
                    <a:pt x="194" y="276"/>
                  </a:cubicBezTo>
                  <a:cubicBezTo>
                    <a:pt x="1" y="587"/>
                    <a:pt x="158" y="1003"/>
                    <a:pt x="499" y="1124"/>
                  </a:cubicBezTo>
                  <a:cubicBezTo>
                    <a:pt x="540" y="1138"/>
                    <a:pt x="579" y="1146"/>
                    <a:pt x="620" y="1151"/>
                  </a:cubicBezTo>
                  <a:cubicBezTo>
                    <a:pt x="651" y="1168"/>
                    <a:pt x="681" y="1182"/>
                    <a:pt x="711" y="1190"/>
                  </a:cubicBezTo>
                  <a:cubicBezTo>
                    <a:pt x="759" y="1204"/>
                    <a:pt x="808" y="1211"/>
                    <a:pt x="857" y="1211"/>
                  </a:cubicBezTo>
                  <a:cubicBezTo>
                    <a:pt x="941" y="1211"/>
                    <a:pt x="1025" y="1190"/>
                    <a:pt x="1099" y="1149"/>
                  </a:cubicBezTo>
                  <a:cubicBezTo>
                    <a:pt x="1210" y="1085"/>
                    <a:pt x="1298" y="981"/>
                    <a:pt x="1333" y="857"/>
                  </a:cubicBezTo>
                  <a:cubicBezTo>
                    <a:pt x="1355" y="782"/>
                    <a:pt x="1358" y="714"/>
                    <a:pt x="1347" y="648"/>
                  </a:cubicBezTo>
                  <a:cubicBezTo>
                    <a:pt x="1369" y="496"/>
                    <a:pt x="1325" y="342"/>
                    <a:pt x="1223" y="229"/>
                  </a:cubicBezTo>
                  <a:cubicBezTo>
                    <a:pt x="1193" y="196"/>
                    <a:pt x="1157" y="166"/>
                    <a:pt x="1116" y="141"/>
                  </a:cubicBezTo>
                  <a:cubicBezTo>
                    <a:pt x="1077" y="116"/>
                    <a:pt x="1036" y="100"/>
                    <a:pt x="992" y="86"/>
                  </a:cubicBezTo>
                  <a:cubicBezTo>
                    <a:pt x="945" y="64"/>
                    <a:pt x="898" y="45"/>
                    <a:pt x="852" y="23"/>
                  </a:cubicBezTo>
                  <a:cubicBezTo>
                    <a:pt x="813" y="7"/>
                    <a:pt x="757" y="1"/>
                    <a:pt x="7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40"/>
            <p:cNvSpPr/>
            <p:nvPr/>
          </p:nvSpPr>
          <p:spPr>
            <a:xfrm>
              <a:off x="2990022" y="2476530"/>
              <a:ext cx="79620" cy="81922"/>
            </a:xfrm>
            <a:custGeom>
              <a:avLst/>
              <a:gdLst/>
              <a:ahLst/>
              <a:cxnLst/>
              <a:rect l="l" t="t" r="r" b="b"/>
              <a:pathLst>
                <a:path w="2837" h="2919" extrusionOk="0">
                  <a:moveTo>
                    <a:pt x="972" y="0"/>
                  </a:moveTo>
                  <a:cubicBezTo>
                    <a:pt x="785" y="0"/>
                    <a:pt x="593" y="91"/>
                    <a:pt x="452" y="204"/>
                  </a:cubicBezTo>
                  <a:cubicBezTo>
                    <a:pt x="185" y="419"/>
                    <a:pt x="69" y="763"/>
                    <a:pt x="36" y="1093"/>
                  </a:cubicBezTo>
                  <a:cubicBezTo>
                    <a:pt x="17" y="1195"/>
                    <a:pt x="9" y="1300"/>
                    <a:pt x="6" y="1399"/>
                  </a:cubicBezTo>
                  <a:cubicBezTo>
                    <a:pt x="1" y="1592"/>
                    <a:pt x="39" y="1787"/>
                    <a:pt x="124" y="1960"/>
                  </a:cubicBezTo>
                  <a:cubicBezTo>
                    <a:pt x="248" y="2214"/>
                    <a:pt x="449" y="2426"/>
                    <a:pt x="697" y="2561"/>
                  </a:cubicBezTo>
                  <a:cubicBezTo>
                    <a:pt x="777" y="2624"/>
                    <a:pt x="865" y="2676"/>
                    <a:pt x="956" y="2720"/>
                  </a:cubicBezTo>
                  <a:cubicBezTo>
                    <a:pt x="1199" y="2838"/>
                    <a:pt x="1470" y="2919"/>
                    <a:pt x="1742" y="2919"/>
                  </a:cubicBezTo>
                  <a:cubicBezTo>
                    <a:pt x="1750" y="2919"/>
                    <a:pt x="1759" y="2919"/>
                    <a:pt x="1768" y="2919"/>
                  </a:cubicBezTo>
                  <a:cubicBezTo>
                    <a:pt x="1944" y="2913"/>
                    <a:pt x="2085" y="2861"/>
                    <a:pt x="2244" y="2792"/>
                  </a:cubicBezTo>
                  <a:cubicBezTo>
                    <a:pt x="2267" y="2778"/>
                    <a:pt x="2289" y="2762"/>
                    <a:pt x="2311" y="2748"/>
                  </a:cubicBezTo>
                  <a:cubicBezTo>
                    <a:pt x="2374" y="2709"/>
                    <a:pt x="2426" y="2665"/>
                    <a:pt x="2473" y="2610"/>
                  </a:cubicBezTo>
                  <a:cubicBezTo>
                    <a:pt x="2575" y="2506"/>
                    <a:pt x="2644" y="2371"/>
                    <a:pt x="2699" y="2236"/>
                  </a:cubicBezTo>
                  <a:cubicBezTo>
                    <a:pt x="2798" y="1985"/>
                    <a:pt x="2836" y="1702"/>
                    <a:pt x="2790" y="1437"/>
                  </a:cubicBezTo>
                  <a:cubicBezTo>
                    <a:pt x="2737" y="1123"/>
                    <a:pt x="2569" y="854"/>
                    <a:pt x="2377" y="606"/>
                  </a:cubicBezTo>
                  <a:cubicBezTo>
                    <a:pt x="2363" y="587"/>
                    <a:pt x="2346" y="570"/>
                    <a:pt x="2333" y="551"/>
                  </a:cubicBezTo>
                  <a:cubicBezTo>
                    <a:pt x="2145" y="344"/>
                    <a:pt x="1870" y="204"/>
                    <a:pt x="1603" y="146"/>
                  </a:cubicBezTo>
                  <a:cubicBezTo>
                    <a:pt x="1534" y="130"/>
                    <a:pt x="1465" y="119"/>
                    <a:pt x="1394" y="110"/>
                  </a:cubicBezTo>
                  <a:cubicBezTo>
                    <a:pt x="1352" y="88"/>
                    <a:pt x="1308" y="66"/>
                    <a:pt x="1262" y="50"/>
                  </a:cubicBezTo>
                  <a:cubicBezTo>
                    <a:pt x="1165" y="14"/>
                    <a:pt x="1074" y="3"/>
                    <a:pt x="9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40"/>
            <p:cNvSpPr/>
            <p:nvPr/>
          </p:nvSpPr>
          <p:spPr>
            <a:xfrm>
              <a:off x="3214658" y="2550707"/>
              <a:ext cx="30619" cy="27953"/>
            </a:xfrm>
            <a:custGeom>
              <a:avLst/>
              <a:gdLst/>
              <a:ahLst/>
              <a:cxnLst/>
              <a:rect l="l" t="t" r="r" b="b"/>
              <a:pathLst>
                <a:path w="1091" h="996" extrusionOk="0">
                  <a:moveTo>
                    <a:pt x="551" y="0"/>
                  </a:moveTo>
                  <a:cubicBezTo>
                    <a:pt x="423" y="0"/>
                    <a:pt x="295" y="47"/>
                    <a:pt x="201" y="138"/>
                  </a:cubicBezTo>
                  <a:cubicBezTo>
                    <a:pt x="0" y="328"/>
                    <a:pt x="3" y="642"/>
                    <a:pt x="185" y="843"/>
                  </a:cubicBezTo>
                  <a:cubicBezTo>
                    <a:pt x="278" y="945"/>
                    <a:pt x="410" y="996"/>
                    <a:pt x="542" y="996"/>
                  </a:cubicBezTo>
                  <a:cubicBezTo>
                    <a:pt x="669" y="996"/>
                    <a:pt x="797" y="950"/>
                    <a:pt x="890" y="859"/>
                  </a:cubicBezTo>
                  <a:cubicBezTo>
                    <a:pt x="1091" y="667"/>
                    <a:pt x="1088" y="355"/>
                    <a:pt x="906" y="152"/>
                  </a:cubicBezTo>
                  <a:cubicBezTo>
                    <a:pt x="814" y="50"/>
                    <a:pt x="683" y="0"/>
                    <a:pt x="5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40"/>
            <p:cNvSpPr/>
            <p:nvPr/>
          </p:nvSpPr>
          <p:spPr>
            <a:xfrm>
              <a:off x="2935070" y="2327110"/>
              <a:ext cx="75298" cy="71734"/>
            </a:xfrm>
            <a:custGeom>
              <a:avLst/>
              <a:gdLst/>
              <a:ahLst/>
              <a:cxnLst/>
              <a:rect l="l" t="t" r="r" b="b"/>
              <a:pathLst>
                <a:path w="2683" h="2556" extrusionOk="0">
                  <a:moveTo>
                    <a:pt x="1294" y="1"/>
                  </a:moveTo>
                  <a:cubicBezTo>
                    <a:pt x="1058" y="1"/>
                    <a:pt x="835" y="62"/>
                    <a:pt x="631" y="192"/>
                  </a:cubicBezTo>
                  <a:cubicBezTo>
                    <a:pt x="367" y="360"/>
                    <a:pt x="185" y="602"/>
                    <a:pt x="73" y="891"/>
                  </a:cubicBezTo>
                  <a:cubicBezTo>
                    <a:pt x="45" y="963"/>
                    <a:pt x="31" y="1043"/>
                    <a:pt x="29" y="1125"/>
                  </a:cubicBezTo>
                  <a:cubicBezTo>
                    <a:pt x="1" y="1285"/>
                    <a:pt x="18" y="1445"/>
                    <a:pt x="64" y="1599"/>
                  </a:cubicBezTo>
                  <a:cubicBezTo>
                    <a:pt x="150" y="1883"/>
                    <a:pt x="359" y="2144"/>
                    <a:pt x="604" y="2312"/>
                  </a:cubicBezTo>
                  <a:cubicBezTo>
                    <a:pt x="844" y="2475"/>
                    <a:pt x="1117" y="2556"/>
                    <a:pt x="1405" y="2556"/>
                  </a:cubicBezTo>
                  <a:cubicBezTo>
                    <a:pt x="1428" y="2556"/>
                    <a:pt x="1451" y="2555"/>
                    <a:pt x="1474" y="2554"/>
                  </a:cubicBezTo>
                  <a:cubicBezTo>
                    <a:pt x="1802" y="2538"/>
                    <a:pt x="2140" y="2414"/>
                    <a:pt x="2372" y="2177"/>
                  </a:cubicBezTo>
                  <a:cubicBezTo>
                    <a:pt x="2597" y="1943"/>
                    <a:pt x="2680" y="1607"/>
                    <a:pt x="2683" y="1293"/>
                  </a:cubicBezTo>
                  <a:cubicBezTo>
                    <a:pt x="2683" y="971"/>
                    <a:pt x="2556" y="688"/>
                    <a:pt x="2352" y="445"/>
                  </a:cubicBezTo>
                  <a:cubicBezTo>
                    <a:pt x="2347" y="443"/>
                    <a:pt x="2344" y="437"/>
                    <a:pt x="2341" y="434"/>
                  </a:cubicBezTo>
                  <a:cubicBezTo>
                    <a:pt x="2289" y="376"/>
                    <a:pt x="2212" y="316"/>
                    <a:pt x="2154" y="277"/>
                  </a:cubicBezTo>
                  <a:cubicBezTo>
                    <a:pt x="2096" y="239"/>
                    <a:pt x="2041" y="203"/>
                    <a:pt x="1978" y="173"/>
                  </a:cubicBezTo>
                  <a:cubicBezTo>
                    <a:pt x="1802" y="87"/>
                    <a:pt x="1623" y="27"/>
                    <a:pt x="1430" y="8"/>
                  </a:cubicBezTo>
                  <a:cubicBezTo>
                    <a:pt x="1384" y="3"/>
                    <a:pt x="1339" y="1"/>
                    <a:pt x="12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40"/>
            <p:cNvSpPr/>
            <p:nvPr/>
          </p:nvSpPr>
          <p:spPr>
            <a:xfrm>
              <a:off x="3379710" y="2310270"/>
              <a:ext cx="41761" cy="33903"/>
            </a:xfrm>
            <a:custGeom>
              <a:avLst/>
              <a:gdLst/>
              <a:ahLst/>
              <a:cxnLst/>
              <a:rect l="l" t="t" r="r" b="b"/>
              <a:pathLst>
                <a:path w="1488" h="1208" extrusionOk="0">
                  <a:moveTo>
                    <a:pt x="942" y="0"/>
                  </a:moveTo>
                  <a:cubicBezTo>
                    <a:pt x="901" y="0"/>
                    <a:pt x="861" y="5"/>
                    <a:pt x="821" y="16"/>
                  </a:cubicBezTo>
                  <a:cubicBezTo>
                    <a:pt x="758" y="32"/>
                    <a:pt x="697" y="60"/>
                    <a:pt x="645" y="101"/>
                  </a:cubicBezTo>
                  <a:cubicBezTo>
                    <a:pt x="616" y="96"/>
                    <a:pt x="587" y="94"/>
                    <a:pt x="558" y="94"/>
                  </a:cubicBezTo>
                  <a:cubicBezTo>
                    <a:pt x="392" y="94"/>
                    <a:pt x="232" y="174"/>
                    <a:pt x="138" y="327"/>
                  </a:cubicBezTo>
                  <a:cubicBezTo>
                    <a:pt x="0" y="552"/>
                    <a:pt x="66" y="880"/>
                    <a:pt x="303" y="1015"/>
                  </a:cubicBezTo>
                  <a:cubicBezTo>
                    <a:pt x="453" y="1099"/>
                    <a:pt x="627" y="1208"/>
                    <a:pt x="806" y="1208"/>
                  </a:cubicBezTo>
                  <a:cubicBezTo>
                    <a:pt x="850" y="1208"/>
                    <a:pt x="895" y="1201"/>
                    <a:pt x="939" y="1186"/>
                  </a:cubicBezTo>
                  <a:cubicBezTo>
                    <a:pt x="1104" y="1131"/>
                    <a:pt x="1248" y="1043"/>
                    <a:pt x="1344" y="891"/>
                  </a:cubicBezTo>
                  <a:cubicBezTo>
                    <a:pt x="1435" y="742"/>
                    <a:pt x="1487" y="544"/>
                    <a:pt x="1427" y="376"/>
                  </a:cubicBezTo>
                  <a:cubicBezTo>
                    <a:pt x="1396" y="291"/>
                    <a:pt x="1360" y="219"/>
                    <a:pt x="1305" y="156"/>
                  </a:cubicBezTo>
                  <a:cubicBezTo>
                    <a:pt x="1278" y="126"/>
                    <a:pt x="1245" y="98"/>
                    <a:pt x="1204" y="73"/>
                  </a:cubicBezTo>
                  <a:cubicBezTo>
                    <a:pt x="1125" y="26"/>
                    <a:pt x="1034" y="0"/>
                    <a:pt x="942" y="0"/>
                  </a:cubicBezTo>
                  <a:close/>
                </a:path>
              </a:pathLst>
            </a:custGeom>
            <a:solidFill>
              <a:srgbClr val="3F28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40"/>
            <p:cNvSpPr/>
            <p:nvPr/>
          </p:nvSpPr>
          <p:spPr>
            <a:xfrm>
              <a:off x="3374294" y="2298848"/>
              <a:ext cx="50657" cy="43641"/>
            </a:xfrm>
            <a:custGeom>
              <a:avLst/>
              <a:gdLst/>
              <a:ahLst/>
              <a:cxnLst/>
              <a:rect l="l" t="t" r="r" b="b"/>
              <a:pathLst>
                <a:path w="1805" h="1555" extrusionOk="0">
                  <a:moveTo>
                    <a:pt x="786" y="0"/>
                  </a:moveTo>
                  <a:cubicBezTo>
                    <a:pt x="721" y="0"/>
                    <a:pt x="656" y="9"/>
                    <a:pt x="593" y="23"/>
                  </a:cubicBezTo>
                  <a:cubicBezTo>
                    <a:pt x="427" y="65"/>
                    <a:pt x="312" y="186"/>
                    <a:pt x="207" y="312"/>
                  </a:cubicBezTo>
                  <a:cubicBezTo>
                    <a:pt x="50" y="508"/>
                    <a:pt x="1" y="778"/>
                    <a:pt x="69" y="1020"/>
                  </a:cubicBezTo>
                  <a:cubicBezTo>
                    <a:pt x="179" y="1399"/>
                    <a:pt x="561" y="1554"/>
                    <a:pt x="926" y="1554"/>
                  </a:cubicBezTo>
                  <a:cubicBezTo>
                    <a:pt x="1011" y="1554"/>
                    <a:pt x="1096" y="1546"/>
                    <a:pt x="1176" y="1529"/>
                  </a:cubicBezTo>
                  <a:cubicBezTo>
                    <a:pt x="1325" y="1502"/>
                    <a:pt x="1468" y="1408"/>
                    <a:pt x="1567" y="1287"/>
                  </a:cubicBezTo>
                  <a:cubicBezTo>
                    <a:pt x="1598" y="1268"/>
                    <a:pt x="1622" y="1249"/>
                    <a:pt x="1647" y="1224"/>
                  </a:cubicBezTo>
                  <a:cubicBezTo>
                    <a:pt x="1743" y="1133"/>
                    <a:pt x="1801" y="1006"/>
                    <a:pt x="1801" y="874"/>
                  </a:cubicBezTo>
                  <a:cubicBezTo>
                    <a:pt x="1804" y="731"/>
                    <a:pt x="1749" y="626"/>
                    <a:pt x="1664" y="519"/>
                  </a:cubicBezTo>
                  <a:cubicBezTo>
                    <a:pt x="1647" y="497"/>
                    <a:pt x="1633" y="478"/>
                    <a:pt x="1617" y="458"/>
                  </a:cubicBezTo>
                  <a:cubicBezTo>
                    <a:pt x="1592" y="420"/>
                    <a:pt x="1567" y="384"/>
                    <a:pt x="1537" y="351"/>
                  </a:cubicBezTo>
                  <a:cubicBezTo>
                    <a:pt x="1529" y="343"/>
                    <a:pt x="1520" y="334"/>
                    <a:pt x="1512" y="326"/>
                  </a:cubicBezTo>
                  <a:cubicBezTo>
                    <a:pt x="1485" y="299"/>
                    <a:pt x="1454" y="274"/>
                    <a:pt x="1421" y="252"/>
                  </a:cubicBezTo>
                  <a:cubicBezTo>
                    <a:pt x="1292" y="150"/>
                    <a:pt x="1149" y="76"/>
                    <a:pt x="989" y="29"/>
                  </a:cubicBezTo>
                  <a:cubicBezTo>
                    <a:pt x="922" y="9"/>
                    <a:pt x="854" y="0"/>
                    <a:pt x="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40"/>
            <p:cNvSpPr/>
            <p:nvPr/>
          </p:nvSpPr>
          <p:spPr>
            <a:xfrm>
              <a:off x="3028416" y="2418491"/>
              <a:ext cx="30647" cy="27953"/>
            </a:xfrm>
            <a:custGeom>
              <a:avLst/>
              <a:gdLst/>
              <a:ahLst/>
              <a:cxnLst/>
              <a:rect l="l" t="t" r="r" b="b"/>
              <a:pathLst>
                <a:path w="1092" h="996" extrusionOk="0">
                  <a:moveTo>
                    <a:pt x="552" y="0"/>
                  </a:moveTo>
                  <a:cubicBezTo>
                    <a:pt x="423" y="0"/>
                    <a:pt x="294" y="47"/>
                    <a:pt x="199" y="138"/>
                  </a:cubicBezTo>
                  <a:cubicBezTo>
                    <a:pt x="1" y="328"/>
                    <a:pt x="4" y="642"/>
                    <a:pt x="185" y="843"/>
                  </a:cubicBezTo>
                  <a:cubicBezTo>
                    <a:pt x="278" y="946"/>
                    <a:pt x="410" y="996"/>
                    <a:pt x="542" y="996"/>
                  </a:cubicBezTo>
                  <a:cubicBezTo>
                    <a:pt x="669" y="996"/>
                    <a:pt x="796" y="950"/>
                    <a:pt x="890" y="859"/>
                  </a:cubicBezTo>
                  <a:cubicBezTo>
                    <a:pt x="1091" y="667"/>
                    <a:pt x="1088" y="353"/>
                    <a:pt x="907" y="152"/>
                  </a:cubicBezTo>
                  <a:cubicBezTo>
                    <a:pt x="815" y="50"/>
                    <a:pt x="684" y="0"/>
                    <a:pt x="5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90" name="Google Shape;3390;p40"/>
          <p:cNvGrpSpPr/>
          <p:nvPr/>
        </p:nvGrpSpPr>
        <p:grpSpPr>
          <a:xfrm flipH="1">
            <a:off x="1052014" y="1106017"/>
            <a:ext cx="178151" cy="173483"/>
            <a:chOff x="6579145" y="2079954"/>
            <a:chExt cx="178151" cy="173483"/>
          </a:xfrm>
        </p:grpSpPr>
        <p:sp>
          <p:nvSpPr>
            <p:cNvPr id="3391" name="Google Shape;3391;p40"/>
            <p:cNvSpPr/>
            <p:nvPr/>
          </p:nvSpPr>
          <p:spPr>
            <a:xfrm>
              <a:off x="6579145" y="2079954"/>
              <a:ext cx="178151" cy="173483"/>
            </a:xfrm>
            <a:custGeom>
              <a:avLst/>
              <a:gdLst/>
              <a:ahLst/>
              <a:cxnLst/>
              <a:rect l="l" t="t" r="r" b="b"/>
              <a:pathLst>
                <a:path w="4923" h="4794" extrusionOk="0">
                  <a:moveTo>
                    <a:pt x="2418" y="0"/>
                  </a:moveTo>
                  <a:cubicBezTo>
                    <a:pt x="2379" y="0"/>
                    <a:pt x="2339" y="1"/>
                    <a:pt x="2299" y="3"/>
                  </a:cubicBezTo>
                  <a:cubicBezTo>
                    <a:pt x="1955" y="17"/>
                    <a:pt x="1600" y="121"/>
                    <a:pt x="1272" y="308"/>
                  </a:cubicBezTo>
                  <a:cubicBezTo>
                    <a:pt x="1187" y="355"/>
                    <a:pt x="1129" y="394"/>
                    <a:pt x="1071" y="435"/>
                  </a:cubicBezTo>
                  <a:lnTo>
                    <a:pt x="1027" y="465"/>
                  </a:lnTo>
                  <a:cubicBezTo>
                    <a:pt x="765" y="655"/>
                    <a:pt x="540" y="909"/>
                    <a:pt x="374" y="1198"/>
                  </a:cubicBezTo>
                  <a:cubicBezTo>
                    <a:pt x="366" y="1211"/>
                    <a:pt x="358" y="1222"/>
                    <a:pt x="352" y="1233"/>
                  </a:cubicBezTo>
                  <a:lnTo>
                    <a:pt x="336" y="1264"/>
                  </a:lnTo>
                  <a:cubicBezTo>
                    <a:pt x="292" y="1346"/>
                    <a:pt x="253" y="1432"/>
                    <a:pt x="220" y="1514"/>
                  </a:cubicBezTo>
                  <a:cubicBezTo>
                    <a:pt x="17" y="2037"/>
                    <a:pt x="0" y="2607"/>
                    <a:pt x="176" y="3164"/>
                  </a:cubicBezTo>
                  <a:cubicBezTo>
                    <a:pt x="253" y="3403"/>
                    <a:pt x="385" y="3648"/>
                    <a:pt x="559" y="3871"/>
                  </a:cubicBezTo>
                  <a:cubicBezTo>
                    <a:pt x="738" y="4100"/>
                    <a:pt x="966" y="4298"/>
                    <a:pt x="1250" y="4474"/>
                  </a:cubicBezTo>
                  <a:cubicBezTo>
                    <a:pt x="1454" y="4601"/>
                    <a:pt x="1699" y="4692"/>
                    <a:pt x="1977" y="4747"/>
                  </a:cubicBezTo>
                  <a:cubicBezTo>
                    <a:pt x="2015" y="4755"/>
                    <a:pt x="2057" y="4763"/>
                    <a:pt x="2098" y="4769"/>
                  </a:cubicBezTo>
                  <a:cubicBezTo>
                    <a:pt x="2249" y="4793"/>
                    <a:pt x="2406" y="4793"/>
                    <a:pt x="2528" y="4793"/>
                  </a:cubicBezTo>
                  <a:cubicBezTo>
                    <a:pt x="2695" y="4793"/>
                    <a:pt x="2861" y="4758"/>
                    <a:pt x="3020" y="4725"/>
                  </a:cubicBezTo>
                  <a:cubicBezTo>
                    <a:pt x="3263" y="4672"/>
                    <a:pt x="3510" y="4565"/>
                    <a:pt x="3772" y="4400"/>
                  </a:cubicBezTo>
                  <a:cubicBezTo>
                    <a:pt x="3998" y="4257"/>
                    <a:pt x="4213" y="4050"/>
                    <a:pt x="4391" y="3802"/>
                  </a:cubicBezTo>
                  <a:cubicBezTo>
                    <a:pt x="4769" y="3285"/>
                    <a:pt x="4923" y="2627"/>
                    <a:pt x="4816" y="2002"/>
                  </a:cubicBezTo>
                  <a:cubicBezTo>
                    <a:pt x="4719" y="1437"/>
                    <a:pt x="4425" y="922"/>
                    <a:pt x="3990" y="553"/>
                  </a:cubicBezTo>
                  <a:cubicBezTo>
                    <a:pt x="3789" y="385"/>
                    <a:pt x="3557" y="251"/>
                    <a:pt x="3304" y="157"/>
                  </a:cubicBezTo>
                  <a:cubicBezTo>
                    <a:pt x="3180" y="110"/>
                    <a:pt x="3053" y="74"/>
                    <a:pt x="2930" y="50"/>
                  </a:cubicBezTo>
                  <a:cubicBezTo>
                    <a:pt x="2765" y="16"/>
                    <a:pt x="2594" y="0"/>
                    <a:pt x="2418" y="0"/>
                  </a:cubicBezTo>
                  <a:close/>
                </a:path>
              </a:pathLst>
            </a:custGeom>
            <a:solidFill>
              <a:srgbClr val="FFFFFF">
                <a:alpha val="72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40"/>
            <p:cNvSpPr/>
            <p:nvPr/>
          </p:nvSpPr>
          <p:spPr>
            <a:xfrm>
              <a:off x="6599555" y="2134417"/>
              <a:ext cx="28335" cy="25874"/>
            </a:xfrm>
            <a:custGeom>
              <a:avLst/>
              <a:gdLst/>
              <a:ahLst/>
              <a:cxnLst/>
              <a:rect l="l" t="t" r="r" b="b"/>
              <a:pathLst>
                <a:path w="783" h="715" extrusionOk="0">
                  <a:moveTo>
                    <a:pt x="369" y="1"/>
                  </a:moveTo>
                  <a:cubicBezTo>
                    <a:pt x="346" y="1"/>
                    <a:pt x="324" y="3"/>
                    <a:pt x="303" y="7"/>
                  </a:cubicBezTo>
                  <a:cubicBezTo>
                    <a:pt x="279" y="9"/>
                    <a:pt x="251" y="23"/>
                    <a:pt x="229" y="34"/>
                  </a:cubicBezTo>
                  <a:cubicBezTo>
                    <a:pt x="218" y="37"/>
                    <a:pt x="204" y="45"/>
                    <a:pt x="196" y="51"/>
                  </a:cubicBezTo>
                  <a:cubicBezTo>
                    <a:pt x="157" y="73"/>
                    <a:pt x="124" y="95"/>
                    <a:pt x="91" y="125"/>
                  </a:cubicBezTo>
                  <a:cubicBezTo>
                    <a:pt x="80" y="136"/>
                    <a:pt x="67" y="152"/>
                    <a:pt x="53" y="166"/>
                  </a:cubicBezTo>
                  <a:cubicBezTo>
                    <a:pt x="39" y="186"/>
                    <a:pt x="28" y="208"/>
                    <a:pt x="17" y="230"/>
                  </a:cubicBezTo>
                  <a:cubicBezTo>
                    <a:pt x="6" y="254"/>
                    <a:pt x="0" y="287"/>
                    <a:pt x="3" y="315"/>
                  </a:cubicBezTo>
                  <a:cubicBezTo>
                    <a:pt x="6" y="334"/>
                    <a:pt x="11" y="356"/>
                    <a:pt x="17" y="375"/>
                  </a:cubicBezTo>
                  <a:cubicBezTo>
                    <a:pt x="20" y="384"/>
                    <a:pt x="25" y="392"/>
                    <a:pt x="28" y="400"/>
                  </a:cubicBezTo>
                  <a:lnTo>
                    <a:pt x="28" y="403"/>
                  </a:lnTo>
                  <a:cubicBezTo>
                    <a:pt x="25" y="447"/>
                    <a:pt x="44" y="488"/>
                    <a:pt x="75" y="521"/>
                  </a:cubicBezTo>
                  <a:cubicBezTo>
                    <a:pt x="100" y="546"/>
                    <a:pt x="130" y="571"/>
                    <a:pt x="160" y="593"/>
                  </a:cubicBezTo>
                  <a:cubicBezTo>
                    <a:pt x="174" y="607"/>
                    <a:pt x="193" y="618"/>
                    <a:pt x="212" y="623"/>
                  </a:cubicBezTo>
                  <a:cubicBezTo>
                    <a:pt x="215" y="623"/>
                    <a:pt x="215" y="626"/>
                    <a:pt x="215" y="626"/>
                  </a:cubicBezTo>
                  <a:cubicBezTo>
                    <a:pt x="245" y="643"/>
                    <a:pt x="276" y="656"/>
                    <a:pt x="309" y="670"/>
                  </a:cubicBezTo>
                  <a:cubicBezTo>
                    <a:pt x="347" y="687"/>
                    <a:pt x="389" y="695"/>
                    <a:pt x="427" y="703"/>
                  </a:cubicBezTo>
                  <a:cubicBezTo>
                    <a:pt x="444" y="709"/>
                    <a:pt x="460" y="711"/>
                    <a:pt x="477" y="711"/>
                  </a:cubicBezTo>
                  <a:cubicBezTo>
                    <a:pt x="490" y="714"/>
                    <a:pt x="502" y="715"/>
                    <a:pt x="514" y="715"/>
                  </a:cubicBezTo>
                  <a:cubicBezTo>
                    <a:pt x="530" y="715"/>
                    <a:pt x="546" y="713"/>
                    <a:pt x="562" y="711"/>
                  </a:cubicBezTo>
                  <a:cubicBezTo>
                    <a:pt x="573" y="709"/>
                    <a:pt x="587" y="706"/>
                    <a:pt x="598" y="703"/>
                  </a:cubicBezTo>
                  <a:cubicBezTo>
                    <a:pt x="614" y="700"/>
                    <a:pt x="628" y="695"/>
                    <a:pt x="645" y="687"/>
                  </a:cubicBezTo>
                  <a:cubicBezTo>
                    <a:pt x="664" y="676"/>
                    <a:pt x="683" y="662"/>
                    <a:pt x="703" y="648"/>
                  </a:cubicBezTo>
                  <a:cubicBezTo>
                    <a:pt x="741" y="618"/>
                    <a:pt x="758" y="574"/>
                    <a:pt x="771" y="530"/>
                  </a:cubicBezTo>
                  <a:cubicBezTo>
                    <a:pt x="782" y="502"/>
                    <a:pt x="780" y="475"/>
                    <a:pt x="782" y="444"/>
                  </a:cubicBezTo>
                  <a:cubicBezTo>
                    <a:pt x="780" y="409"/>
                    <a:pt x="774" y="373"/>
                    <a:pt x="769" y="340"/>
                  </a:cubicBezTo>
                  <a:cubicBezTo>
                    <a:pt x="758" y="298"/>
                    <a:pt x="736" y="260"/>
                    <a:pt x="714" y="227"/>
                  </a:cubicBezTo>
                  <a:cubicBezTo>
                    <a:pt x="692" y="191"/>
                    <a:pt x="667" y="158"/>
                    <a:pt x="636" y="128"/>
                  </a:cubicBezTo>
                  <a:cubicBezTo>
                    <a:pt x="620" y="108"/>
                    <a:pt x="598" y="89"/>
                    <a:pt x="579" y="73"/>
                  </a:cubicBezTo>
                  <a:cubicBezTo>
                    <a:pt x="557" y="56"/>
                    <a:pt x="532" y="45"/>
                    <a:pt x="507" y="34"/>
                  </a:cubicBezTo>
                  <a:cubicBezTo>
                    <a:pt x="485" y="20"/>
                    <a:pt x="460" y="15"/>
                    <a:pt x="435" y="9"/>
                  </a:cubicBezTo>
                  <a:cubicBezTo>
                    <a:pt x="427" y="7"/>
                    <a:pt x="419" y="7"/>
                    <a:pt x="411" y="4"/>
                  </a:cubicBezTo>
                  <a:cubicBezTo>
                    <a:pt x="397" y="2"/>
                    <a:pt x="383" y="1"/>
                    <a:pt x="369" y="1"/>
                  </a:cubicBezTo>
                  <a:close/>
                </a:path>
              </a:pathLst>
            </a:custGeom>
            <a:solidFill>
              <a:srgbClr val="FFFFFF">
                <a:alpha val="6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40"/>
            <p:cNvSpPr/>
            <p:nvPr/>
          </p:nvSpPr>
          <p:spPr>
            <a:xfrm>
              <a:off x="6603752" y="2170243"/>
              <a:ext cx="14982" cy="13353"/>
            </a:xfrm>
            <a:custGeom>
              <a:avLst/>
              <a:gdLst/>
              <a:ahLst/>
              <a:cxnLst/>
              <a:rect l="l" t="t" r="r" b="b"/>
              <a:pathLst>
                <a:path w="414" h="369" extrusionOk="0">
                  <a:moveTo>
                    <a:pt x="185" y="0"/>
                  </a:moveTo>
                  <a:cubicBezTo>
                    <a:pt x="159" y="0"/>
                    <a:pt x="133" y="5"/>
                    <a:pt x="107" y="13"/>
                  </a:cubicBezTo>
                  <a:cubicBezTo>
                    <a:pt x="85" y="19"/>
                    <a:pt x="63" y="33"/>
                    <a:pt x="44" y="49"/>
                  </a:cubicBezTo>
                  <a:cubicBezTo>
                    <a:pt x="33" y="60"/>
                    <a:pt x="14" y="79"/>
                    <a:pt x="8" y="96"/>
                  </a:cubicBezTo>
                  <a:cubicBezTo>
                    <a:pt x="3" y="121"/>
                    <a:pt x="0" y="143"/>
                    <a:pt x="3" y="167"/>
                  </a:cubicBezTo>
                  <a:cubicBezTo>
                    <a:pt x="6" y="203"/>
                    <a:pt x="19" y="231"/>
                    <a:pt x="36" y="261"/>
                  </a:cubicBezTo>
                  <a:cubicBezTo>
                    <a:pt x="47" y="278"/>
                    <a:pt x="66" y="291"/>
                    <a:pt x="80" y="302"/>
                  </a:cubicBezTo>
                  <a:cubicBezTo>
                    <a:pt x="94" y="313"/>
                    <a:pt x="110" y="319"/>
                    <a:pt x="127" y="324"/>
                  </a:cubicBezTo>
                  <a:cubicBezTo>
                    <a:pt x="140" y="335"/>
                    <a:pt x="152" y="344"/>
                    <a:pt x="168" y="352"/>
                  </a:cubicBezTo>
                  <a:cubicBezTo>
                    <a:pt x="187" y="363"/>
                    <a:pt x="210" y="368"/>
                    <a:pt x="234" y="368"/>
                  </a:cubicBezTo>
                  <a:cubicBezTo>
                    <a:pt x="244" y="368"/>
                    <a:pt x="254" y="367"/>
                    <a:pt x="264" y="366"/>
                  </a:cubicBezTo>
                  <a:cubicBezTo>
                    <a:pt x="295" y="357"/>
                    <a:pt x="328" y="341"/>
                    <a:pt x="350" y="319"/>
                  </a:cubicBezTo>
                  <a:cubicBezTo>
                    <a:pt x="369" y="300"/>
                    <a:pt x="380" y="286"/>
                    <a:pt x="391" y="264"/>
                  </a:cubicBezTo>
                  <a:cubicBezTo>
                    <a:pt x="399" y="250"/>
                    <a:pt x="402" y="231"/>
                    <a:pt x="405" y="214"/>
                  </a:cubicBezTo>
                  <a:cubicBezTo>
                    <a:pt x="413" y="187"/>
                    <a:pt x="402" y="151"/>
                    <a:pt x="391" y="126"/>
                  </a:cubicBezTo>
                  <a:cubicBezTo>
                    <a:pt x="375" y="93"/>
                    <a:pt x="347" y="63"/>
                    <a:pt x="317" y="41"/>
                  </a:cubicBezTo>
                  <a:cubicBezTo>
                    <a:pt x="292" y="24"/>
                    <a:pt x="262" y="10"/>
                    <a:pt x="231" y="5"/>
                  </a:cubicBezTo>
                  <a:cubicBezTo>
                    <a:pt x="216" y="2"/>
                    <a:pt x="200" y="0"/>
                    <a:pt x="185" y="0"/>
                  </a:cubicBezTo>
                  <a:close/>
                </a:path>
              </a:pathLst>
            </a:custGeom>
            <a:solidFill>
              <a:srgbClr val="FFFFFF">
                <a:alpha val="6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40"/>
            <p:cNvSpPr/>
            <p:nvPr/>
          </p:nvSpPr>
          <p:spPr>
            <a:xfrm>
              <a:off x="6637298" y="2226370"/>
              <a:ext cx="20084" cy="15524"/>
            </a:xfrm>
            <a:custGeom>
              <a:avLst/>
              <a:gdLst/>
              <a:ahLst/>
              <a:cxnLst/>
              <a:rect l="l" t="t" r="r" b="b"/>
              <a:pathLst>
                <a:path w="555" h="429" extrusionOk="0">
                  <a:moveTo>
                    <a:pt x="285" y="0"/>
                  </a:moveTo>
                  <a:cubicBezTo>
                    <a:pt x="277" y="0"/>
                    <a:pt x="270" y="1"/>
                    <a:pt x="262" y="1"/>
                  </a:cubicBezTo>
                  <a:cubicBezTo>
                    <a:pt x="196" y="7"/>
                    <a:pt x="125" y="26"/>
                    <a:pt x="75" y="70"/>
                  </a:cubicBezTo>
                  <a:cubicBezTo>
                    <a:pt x="70" y="73"/>
                    <a:pt x="64" y="78"/>
                    <a:pt x="59" y="81"/>
                  </a:cubicBezTo>
                  <a:cubicBezTo>
                    <a:pt x="17" y="117"/>
                    <a:pt x="1" y="172"/>
                    <a:pt x="9" y="224"/>
                  </a:cubicBezTo>
                  <a:cubicBezTo>
                    <a:pt x="17" y="279"/>
                    <a:pt x="56" y="321"/>
                    <a:pt x="95" y="354"/>
                  </a:cubicBezTo>
                  <a:cubicBezTo>
                    <a:pt x="136" y="392"/>
                    <a:pt x="185" y="412"/>
                    <a:pt x="238" y="423"/>
                  </a:cubicBezTo>
                  <a:cubicBezTo>
                    <a:pt x="257" y="425"/>
                    <a:pt x="274" y="428"/>
                    <a:pt x="293" y="428"/>
                  </a:cubicBezTo>
                  <a:cubicBezTo>
                    <a:pt x="307" y="428"/>
                    <a:pt x="323" y="425"/>
                    <a:pt x="337" y="425"/>
                  </a:cubicBezTo>
                  <a:cubicBezTo>
                    <a:pt x="340" y="425"/>
                    <a:pt x="345" y="425"/>
                    <a:pt x="351" y="423"/>
                  </a:cubicBezTo>
                  <a:cubicBezTo>
                    <a:pt x="395" y="420"/>
                    <a:pt x="436" y="412"/>
                    <a:pt x="474" y="387"/>
                  </a:cubicBezTo>
                  <a:cubicBezTo>
                    <a:pt x="480" y="384"/>
                    <a:pt x="486" y="381"/>
                    <a:pt x="491" y="376"/>
                  </a:cubicBezTo>
                  <a:cubicBezTo>
                    <a:pt x="502" y="368"/>
                    <a:pt x="510" y="356"/>
                    <a:pt x="519" y="345"/>
                  </a:cubicBezTo>
                  <a:cubicBezTo>
                    <a:pt x="527" y="334"/>
                    <a:pt x="535" y="321"/>
                    <a:pt x="541" y="307"/>
                  </a:cubicBezTo>
                  <a:cubicBezTo>
                    <a:pt x="543" y="293"/>
                    <a:pt x="546" y="279"/>
                    <a:pt x="552" y="266"/>
                  </a:cubicBezTo>
                  <a:cubicBezTo>
                    <a:pt x="554" y="244"/>
                    <a:pt x="552" y="224"/>
                    <a:pt x="549" y="202"/>
                  </a:cubicBezTo>
                  <a:cubicBezTo>
                    <a:pt x="543" y="178"/>
                    <a:pt x="532" y="156"/>
                    <a:pt x="521" y="136"/>
                  </a:cubicBezTo>
                  <a:cubicBezTo>
                    <a:pt x="505" y="109"/>
                    <a:pt x="483" y="78"/>
                    <a:pt x="458" y="56"/>
                  </a:cubicBezTo>
                  <a:cubicBezTo>
                    <a:pt x="425" y="32"/>
                    <a:pt x="389" y="15"/>
                    <a:pt x="348" y="7"/>
                  </a:cubicBezTo>
                  <a:cubicBezTo>
                    <a:pt x="328" y="3"/>
                    <a:pt x="306" y="0"/>
                    <a:pt x="285" y="0"/>
                  </a:cubicBezTo>
                  <a:close/>
                </a:path>
              </a:pathLst>
            </a:custGeom>
            <a:solidFill>
              <a:srgbClr val="FFFFFF">
                <a:alpha val="6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40"/>
            <p:cNvSpPr/>
            <p:nvPr/>
          </p:nvSpPr>
          <p:spPr>
            <a:xfrm>
              <a:off x="6682750" y="2103151"/>
              <a:ext cx="33799" cy="29710"/>
            </a:xfrm>
            <a:custGeom>
              <a:avLst/>
              <a:gdLst/>
              <a:ahLst/>
              <a:cxnLst/>
              <a:rect l="l" t="t" r="r" b="b"/>
              <a:pathLst>
                <a:path w="934" h="821" extrusionOk="0">
                  <a:moveTo>
                    <a:pt x="482" y="0"/>
                  </a:moveTo>
                  <a:cubicBezTo>
                    <a:pt x="457" y="0"/>
                    <a:pt x="433" y="3"/>
                    <a:pt x="411" y="6"/>
                  </a:cubicBezTo>
                  <a:cubicBezTo>
                    <a:pt x="386" y="3"/>
                    <a:pt x="361" y="3"/>
                    <a:pt x="336" y="3"/>
                  </a:cubicBezTo>
                  <a:cubicBezTo>
                    <a:pt x="290" y="9"/>
                    <a:pt x="251" y="23"/>
                    <a:pt x="210" y="39"/>
                  </a:cubicBezTo>
                  <a:cubicBezTo>
                    <a:pt x="204" y="42"/>
                    <a:pt x="196" y="47"/>
                    <a:pt x="190" y="50"/>
                  </a:cubicBezTo>
                  <a:cubicBezTo>
                    <a:pt x="177" y="58"/>
                    <a:pt x="166" y="67"/>
                    <a:pt x="155" y="75"/>
                  </a:cubicBezTo>
                  <a:cubicBezTo>
                    <a:pt x="130" y="97"/>
                    <a:pt x="111" y="119"/>
                    <a:pt x="89" y="146"/>
                  </a:cubicBezTo>
                  <a:cubicBezTo>
                    <a:pt x="64" y="177"/>
                    <a:pt x="47" y="215"/>
                    <a:pt x="33" y="254"/>
                  </a:cubicBezTo>
                  <a:cubicBezTo>
                    <a:pt x="11" y="306"/>
                    <a:pt x="0" y="367"/>
                    <a:pt x="3" y="425"/>
                  </a:cubicBezTo>
                  <a:cubicBezTo>
                    <a:pt x="6" y="469"/>
                    <a:pt x="17" y="507"/>
                    <a:pt x="36" y="546"/>
                  </a:cubicBezTo>
                  <a:cubicBezTo>
                    <a:pt x="47" y="568"/>
                    <a:pt x="64" y="587"/>
                    <a:pt x="80" y="603"/>
                  </a:cubicBezTo>
                  <a:cubicBezTo>
                    <a:pt x="94" y="620"/>
                    <a:pt x="111" y="631"/>
                    <a:pt x="127" y="645"/>
                  </a:cubicBezTo>
                  <a:cubicBezTo>
                    <a:pt x="171" y="681"/>
                    <a:pt x="223" y="711"/>
                    <a:pt x="276" y="738"/>
                  </a:cubicBezTo>
                  <a:cubicBezTo>
                    <a:pt x="361" y="780"/>
                    <a:pt x="457" y="807"/>
                    <a:pt x="554" y="818"/>
                  </a:cubicBezTo>
                  <a:cubicBezTo>
                    <a:pt x="570" y="820"/>
                    <a:pt x="588" y="820"/>
                    <a:pt x="605" y="820"/>
                  </a:cubicBezTo>
                  <a:cubicBezTo>
                    <a:pt x="622" y="820"/>
                    <a:pt x="639" y="820"/>
                    <a:pt x="656" y="818"/>
                  </a:cubicBezTo>
                  <a:cubicBezTo>
                    <a:pt x="669" y="815"/>
                    <a:pt x="686" y="813"/>
                    <a:pt x="700" y="807"/>
                  </a:cubicBezTo>
                  <a:cubicBezTo>
                    <a:pt x="727" y="799"/>
                    <a:pt x="755" y="791"/>
                    <a:pt x="780" y="777"/>
                  </a:cubicBezTo>
                  <a:cubicBezTo>
                    <a:pt x="818" y="758"/>
                    <a:pt x="857" y="733"/>
                    <a:pt x="881" y="697"/>
                  </a:cubicBezTo>
                  <a:cubicBezTo>
                    <a:pt x="909" y="661"/>
                    <a:pt x="917" y="612"/>
                    <a:pt x="926" y="565"/>
                  </a:cubicBezTo>
                  <a:cubicBezTo>
                    <a:pt x="931" y="532"/>
                    <a:pt x="934" y="499"/>
                    <a:pt x="928" y="466"/>
                  </a:cubicBezTo>
                  <a:cubicBezTo>
                    <a:pt x="926" y="425"/>
                    <a:pt x="912" y="380"/>
                    <a:pt x="895" y="342"/>
                  </a:cubicBezTo>
                  <a:cubicBezTo>
                    <a:pt x="870" y="279"/>
                    <a:pt x="843" y="218"/>
                    <a:pt x="799" y="168"/>
                  </a:cubicBezTo>
                  <a:cubicBezTo>
                    <a:pt x="780" y="146"/>
                    <a:pt x="763" y="124"/>
                    <a:pt x="744" y="105"/>
                  </a:cubicBezTo>
                  <a:cubicBezTo>
                    <a:pt x="730" y="97"/>
                    <a:pt x="716" y="86"/>
                    <a:pt x="703" y="78"/>
                  </a:cubicBezTo>
                  <a:cubicBezTo>
                    <a:pt x="692" y="69"/>
                    <a:pt x="678" y="64"/>
                    <a:pt x="664" y="58"/>
                  </a:cubicBezTo>
                  <a:cubicBezTo>
                    <a:pt x="636" y="45"/>
                    <a:pt x="609" y="28"/>
                    <a:pt x="579" y="17"/>
                  </a:cubicBezTo>
                  <a:cubicBezTo>
                    <a:pt x="568" y="14"/>
                    <a:pt x="554" y="9"/>
                    <a:pt x="540" y="6"/>
                  </a:cubicBezTo>
                  <a:cubicBezTo>
                    <a:pt x="521" y="3"/>
                    <a:pt x="502" y="0"/>
                    <a:pt x="482" y="0"/>
                  </a:cubicBezTo>
                  <a:close/>
                </a:path>
              </a:pathLst>
            </a:custGeom>
            <a:solidFill>
              <a:srgbClr val="FFFFFF">
                <a:alpha val="6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40"/>
            <p:cNvSpPr/>
            <p:nvPr/>
          </p:nvSpPr>
          <p:spPr>
            <a:xfrm>
              <a:off x="6710035" y="2143826"/>
              <a:ext cx="19758" cy="18202"/>
            </a:xfrm>
            <a:custGeom>
              <a:avLst/>
              <a:gdLst/>
              <a:ahLst/>
              <a:cxnLst/>
              <a:rect l="l" t="t" r="r" b="b"/>
              <a:pathLst>
                <a:path w="546" h="503" extrusionOk="0">
                  <a:moveTo>
                    <a:pt x="295" y="237"/>
                  </a:moveTo>
                  <a:cubicBezTo>
                    <a:pt x="294" y="237"/>
                    <a:pt x="292" y="238"/>
                    <a:pt x="290" y="238"/>
                  </a:cubicBezTo>
                  <a:cubicBezTo>
                    <a:pt x="289" y="238"/>
                    <a:pt x="288" y="238"/>
                    <a:pt x="287" y="237"/>
                  </a:cubicBezTo>
                  <a:close/>
                  <a:moveTo>
                    <a:pt x="292" y="240"/>
                  </a:moveTo>
                  <a:cubicBezTo>
                    <a:pt x="291" y="241"/>
                    <a:pt x="288" y="242"/>
                    <a:pt x="286" y="243"/>
                  </a:cubicBezTo>
                  <a:lnTo>
                    <a:pt x="286" y="243"/>
                  </a:lnTo>
                  <a:cubicBezTo>
                    <a:pt x="288" y="241"/>
                    <a:pt x="290" y="240"/>
                    <a:pt x="292" y="240"/>
                  </a:cubicBezTo>
                  <a:close/>
                  <a:moveTo>
                    <a:pt x="310" y="1"/>
                  </a:moveTo>
                  <a:cubicBezTo>
                    <a:pt x="293" y="1"/>
                    <a:pt x="276" y="1"/>
                    <a:pt x="260" y="3"/>
                  </a:cubicBezTo>
                  <a:cubicBezTo>
                    <a:pt x="238" y="8"/>
                    <a:pt x="213" y="16"/>
                    <a:pt x="194" y="25"/>
                  </a:cubicBezTo>
                  <a:cubicBezTo>
                    <a:pt x="180" y="30"/>
                    <a:pt x="163" y="41"/>
                    <a:pt x="152" y="49"/>
                  </a:cubicBezTo>
                  <a:cubicBezTo>
                    <a:pt x="138" y="60"/>
                    <a:pt x="125" y="74"/>
                    <a:pt x="111" y="88"/>
                  </a:cubicBezTo>
                  <a:cubicBezTo>
                    <a:pt x="89" y="115"/>
                    <a:pt x="70" y="146"/>
                    <a:pt x="59" y="179"/>
                  </a:cubicBezTo>
                  <a:cubicBezTo>
                    <a:pt x="39" y="198"/>
                    <a:pt x="26" y="223"/>
                    <a:pt x="17" y="250"/>
                  </a:cubicBezTo>
                  <a:cubicBezTo>
                    <a:pt x="9" y="270"/>
                    <a:pt x="6" y="294"/>
                    <a:pt x="4" y="319"/>
                  </a:cubicBezTo>
                  <a:cubicBezTo>
                    <a:pt x="1" y="341"/>
                    <a:pt x="4" y="366"/>
                    <a:pt x="9" y="388"/>
                  </a:cubicBezTo>
                  <a:cubicBezTo>
                    <a:pt x="17" y="418"/>
                    <a:pt x="37" y="443"/>
                    <a:pt x="64" y="462"/>
                  </a:cubicBezTo>
                  <a:cubicBezTo>
                    <a:pt x="94" y="484"/>
                    <a:pt x="133" y="490"/>
                    <a:pt x="172" y="495"/>
                  </a:cubicBezTo>
                  <a:cubicBezTo>
                    <a:pt x="200" y="500"/>
                    <a:pt x="229" y="503"/>
                    <a:pt x="259" y="503"/>
                  </a:cubicBezTo>
                  <a:cubicBezTo>
                    <a:pt x="285" y="503"/>
                    <a:pt x="311" y="501"/>
                    <a:pt x="337" y="495"/>
                  </a:cubicBezTo>
                  <a:cubicBezTo>
                    <a:pt x="373" y="487"/>
                    <a:pt x="408" y="476"/>
                    <a:pt x="439" y="460"/>
                  </a:cubicBezTo>
                  <a:cubicBezTo>
                    <a:pt x="483" y="432"/>
                    <a:pt x="513" y="394"/>
                    <a:pt x="524" y="344"/>
                  </a:cubicBezTo>
                  <a:cubicBezTo>
                    <a:pt x="529" y="311"/>
                    <a:pt x="538" y="275"/>
                    <a:pt x="540" y="242"/>
                  </a:cubicBezTo>
                  <a:cubicBezTo>
                    <a:pt x="546" y="195"/>
                    <a:pt x="538" y="149"/>
                    <a:pt x="518" y="104"/>
                  </a:cubicBezTo>
                  <a:cubicBezTo>
                    <a:pt x="507" y="85"/>
                    <a:pt x="494" y="66"/>
                    <a:pt x="477" y="49"/>
                  </a:cubicBezTo>
                  <a:cubicBezTo>
                    <a:pt x="466" y="38"/>
                    <a:pt x="458" y="33"/>
                    <a:pt x="444" y="25"/>
                  </a:cubicBezTo>
                  <a:cubicBezTo>
                    <a:pt x="428" y="19"/>
                    <a:pt x="414" y="14"/>
                    <a:pt x="397" y="11"/>
                  </a:cubicBezTo>
                  <a:cubicBezTo>
                    <a:pt x="392" y="8"/>
                    <a:pt x="386" y="8"/>
                    <a:pt x="381" y="5"/>
                  </a:cubicBezTo>
                  <a:cubicBezTo>
                    <a:pt x="358" y="2"/>
                    <a:pt x="334" y="1"/>
                    <a:pt x="310" y="1"/>
                  </a:cubicBezTo>
                  <a:close/>
                </a:path>
              </a:pathLst>
            </a:custGeom>
            <a:solidFill>
              <a:srgbClr val="FFFFFF">
                <a:alpha val="6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40"/>
            <p:cNvSpPr/>
            <p:nvPr/>
          </p:nvSpPr>
          <p:spPr>
            <a:xfrm>
              <a:off x="6686839" y="2176214"/>
              <a:ext cx="33112" cy="33473"/>
            </a:xfrm>
            <a:custGeom>
              <a:avLst/>
              <a:gdLst/>
              <a:ahLst/>
              <a:cxnLst/>
              <a:rect l="l" t="t" r="r" b="b"/>
              <a:pathLst>
                <a:path w="915" h="925" extrusionOk="0">
                  <a:moveTo>
                    <a:pt x="360" y="1"/>
                  </a:moveTo>
                  <a:cubicBezTo>
                    <a:pt x="323" y="1"/>
                    <a:pt x="286" y="9"/>
                    <a:pt x="254" y="24"/>
                  </a:cubicBezTo>
                  <a:cubicBezTo>
                    <a:pt x="210" y="44"/>
                    <a:pt x="174" y="74"/>
                    <a:pt x="141" y="107"/>
                  </a:cubicBezTo>
                  <a:cubicBezTo>
                    <a:pt x="86" y="159"/>
                    <a:pt x="47" y="225"/>
                    <a:pt x="22" y="297"/>
                  </a:cubicBezTo>
                  <a:cubicBezTo>
                    <a:pt x="14" y="316"/>
                    <a:pt x="14" y="341"/>
                    <a:pt x="14" y="363"/>
                  </a:cubicBezTo>
                  <a:cubicBezTo>
                    <a:pt x="11" y="371"/>
                    <a:pt x="11" y="380"/>
                    <a:pt x="9" y="385"/>
                  </a:cubicBezTo>
                  <a:cubicBezTo>
                    <a:pt x="0" y="424"/>
                    <a:pt x="6" y="465"/>
                    <a:pt x="17" y="498"/>
                  </a:cubicBezTo>
                  <a:cubicBezTo>
                    <a:pt x="22" y="517"/>
                    <a:pt x="31" y="534"/>
                    <a:pt x="42" y="550"/>
                  </a:cubicBezTo>
                  <a:cubicBezTo>
                    <a:pt x="61" y="583"/>
                    <a:pt x="91" y="605"/>
                    <a:pt x="121" y="627"/>
                  </a:cubicBezTo>
                  <a:cubicBezTo>
                    <a:pt x="147" y="644"/>
                    <a:pt x="174" y="650"/>
                    <a:pt x="202" y="650"/>
                  </a:cubicBezTo>
                  <a:cubicBezTo>
                    <a:pt x="207" y="650"/>
                    <a:pt x="213" y="650"/>
                    <a:pt x="218" y="649"/>
                  </a:cubicBezTo>
                  <a:cubicBezTo>
                    <a:pt x="245" y="649"/>
                    <a:pt x="270" y="641"/>
                    <a:pt x="292" y="627"/>
                  </a:cubicBezTo>
                  <a:cubicBezTo>
                    <a:pt x="311" y="633"/>
                    <a:pt x="331" y="638"/>
                    <a:pt x="350" y="644"/>
                  </a:cubicBezTo>
                  <a:cubicBezTo>
                    <a:pt x="361" y="647"/>
                    <a:pt x="369" y="655"/>
                    <a:pt x="378" y="660"/>
                  </a:cubicBezTo>
                  <a:cubicBezTo>
                    <a:pt x="408" y="688"/>
                    <a:pt x="435" y="718"/>
                    <a:pt x="460" y="751"/>
                  </a:cubicBezTo>
                  <a:cubicBezTo>
                    <a:pt x="458" y="749"/>
                    <a:pt x="457" y="747"/>
                    <a:pt x="456" y="745"/>
                  </a:cubicBezTo>
                  <a:lnTo>
                    <a:pt x="456" y="745"/>
                  </a:lnTo>
                  <a:cubicBezTo>
                    <a:pt x="486" y="784"/>
                    <a:pt x="516" y="824"/>
                    <a:pt x="551" y="859"/>
                  </a:cubicBezTo>
                  <a:cubicBezTo>
                    <a:pt x="570" y="878"/>
                    <a:pt x="598" y="894"/>
                    <a:pt x="625" y="905"/>
                  </a:cubicBezTo>
                  <a:cubicBezTo>
                    <a:pt x="639" y="911"/>
                    <a:pt x="656" y="917"/>
                    <a:pt x="672" y="919"/>
                  </a:cubicBezTo>
                  <a:cubicBezTo>
                    <a:pt x="689" y="925"/>
                    <a:pt x="705" y="922"/>
                    <a:pt x="722" y="925"/>
                  </a:cubicBezTo>
                  <a:cubicBezTo>
                    <a:pt x="752" y="925"/>
                    <a:pt x="779" y="917"/>
                    <a:pt x="807" y="905"/>
                  </a:cubicBezTo>
                  <a:cubicBezTo>
                    <a:pt x="835" y="892"/>
                    <a:pt x="857" y="870"/>
                    <a:pt x="873" y="842"/>
                  </a:cubicBezTo>
                  <a:cubicBezTo>
                    <a:pt x="914" y="782"/>
                    <a:pt x="906" y="705"/>
                    <a:pt x="898" y="636"/>
                  </a:cubicBezTo>
                  <a:cubicBezTo>
                    <a:pt x="887" y="548"/>
                    <a:pt x="862" y="462"/>
                    <a:pt x="835" y="380"/>
                  </a:cubicBezTo>
                  <a:cubicBezTo>
                    <a:pt x="815" y="316"/>
                    <a:pt x="791" y="250"/>
                    <a:pt x="749" y="195"/>
                  </a:cubicBezTo>
                  <a:cubicBezTo>
                    <a:pt x="711" y="140"/>
                    <a:pt x="658" y="93"/>
                    <a:pt x="598" y="63"/>
                  </a:cubicBezTo>
                  <a:cubicBezTo>
                    <a:pt x="567" y="49"/>
                    <a:pt x="537" y="41"/>
                    <a:pt x="507" y="30"/>
                  </a:cubicBezTo>
                  <a:cubicBezTo>
                    <a:pt x="477" y="22"/>
                    <a:pt x="449" y="11"/>
                    <a:pt x="419" y="5"/>
                  </a:cubicBezTo>
                  <a:cubicBezTo>
                    <a:pt x="411" y="2"/>
                    <a:pt x="400" y="2"/>
                    <a:pt x="389" y="2"/>
                  </a:cubicBezTo>
                  <a:cubicBezTo>
                    <a:pt x="379" y="1"/>
                    <a:pt x="369" y="1"/>
                    <a:pt x="360" y="1"/>
                  </a:cubicBezTo>
                  <a:close/>
                </a:path>
              </a:pathLst>
            </a:custGeom>
            <a:solidFill>
              <a:srgbClr val="FFFFFF">
                <a:alpha val="6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98" name="Google Shape;3398;p40"/>
          <p:cNvGrpSpPr/>
          <p:nvPr/>
        </p:nvGrpSpPr>
        <p:grpSpPr>
          <a:xfrm flipH="1">
            <a:off x="6530768" y="898562"/>
            <a:ext cx="600704" cy="588401"/>
            <a:chOff x="2630028" y="2999867"/>
            <a:chExt cx="465879" cy="456337"/>
          </a:xfrm>
        </p:grpSpPr>
        <p:sp>
          <p:nvSpPr>
            <p:cNvPr id="3399" name="Google Shape;3399;p40"/>
            <p:cNvSpPr/>
            <p:nvPr/>
          </p:nvSpPr>
          <p:spPr>
            <a:xfrm>
              <a:off x="2630028" y="2999867"/>
              <a:ext cx="465879" cy="456337"/>
            </a:xfrm>
            <a:custGeom>
              <a:avLst/>
              <a:gdLst/>
              <a:ahLst/>
              <a:cxnLst/>
              <a:rect l="l" t="t" r="r" b="b"/>
              <a:pathLst>
                <a:path w="16600" h="16260" extrusionOk="0">
                  <a:moveTo>
                    <a:pt x="8297" y="0"/>
                  </a:moveTo>
                  <a:cubicBezTo>
                    <a:pt x="7836" y="0"/>
                    <a:pt x="7366" y="39"/>
                    <a:pt x="6889" y="117"/>
                  </a:cubicBezTo>
                  <a:cubicBezTo>
                    <a:pt x="6129" y="241"/>
                    <a:pt x="5350" y="500"/>
                    <a:pt x="4573" y="890"/>
                  </a:cubicBezTo>
                  <a:cubicBezTo>
                    <a:pt x="3838" y="1257"/>
                    <a:pt x="3147" y="1761"/>
                    <a:pt x="2517" y="2388"/>
                  </a:cubicBezTo>
                  <a:cubicBezTo>
                    <a:pt x="1297" y="3602"/>
                    <a:pt x="487" y="5230"/>
                    <a:pt x="234" y="6967"/>
                  </a:cubicBezTo>
                  <a:cubicBezTo>
                    <a:pt x="0" y="8591"/>
                    <a:pt x="267" y="10252"/>
                    <a:pt x="1010" y="11769"/>
                  </a:cubicBezTo>
                  <a:cubicBezTo>
                    <a:pt x="1655" y="13090"/>
                    <a:pt x="2729" y="14258"/>
                    <a:pt x="4034" y="15059"/>
                  </a:cubicBezTo>
                  <a:cubicBezTo>
                    <a:pt x="4215" y="15169"/>
                    <a:pt x="4403" y="15276"/>
                    <a:pt x="4593" y="15373"/>
                  </a:cubicBezTo>
                  <a:cubicBezTo>
                    <a:pt x="5355" y="15764"/>
                    <a:pt x="6170" y="16025"/>
                    <a:pt x="7015" y="16155"/>
                  </a:cubicBezTo>
                  <a:cubicBezTo>
                    <a:pt x="7467" y="16224"/>
                    <a:pt x="7888" y="16259"/>
                    <a:pt x="8307" y="16259"/>
                  </a:cubicBezTo>
                  <a:cubicBezTo>
                    <a:pt x="8744" y="16259"/>
                    <a:pt x="9210" y="16215"/>
                    <a:pt x="9727" y="16127"/>
                  </a:cubicBezTo>
                  <a:cubicBezTo>
                    <a:pt x="10553" y="15984"/>
                    <a:pt x="11385" y="15692"/>
                    <a:pt x="12194" y="15254"/>
                  </a:cubicBezTo>
                  <a:cubicBezTo>
                    <a:pt x="12913" y="14866"/>
                    <a:pt x="13579" y="14354"/>
                    <a:pt x="14174" y="13729"/>
                  </a:cubicBezTo>
                  <a:cubicBezTo>
                    <a:pt x="15779" y="12044"/>
                    <a:pt x="16600" y="9662"/>
                    <a:pt x="16371" y="7352"/>
                  </a:cubicBezTo>
                  <a:cubicBezTo>
                    <a:pt x="16255" y="6207"/>
                    <a:pt x="15914" y="5120"/>
                    <a:pt x="15358" y="4123"/>
                  </a:cubicBezTo>
                  <a:cubicBezTo>
                    <a:pt x="15069" y="3602"/>
                    <a:pt x="14714" y="3112"/>
                    <a:pt x="14301" y="2661"/>
                  </a:cubicBezTo>
                  <a:cubicBezTo>
                    <a:pt x="14144" y="2487"/>
                    <a:pt x="13989" y="2330"/>
                    <a:pt x="13827" y="2182"/>
                  </a:cubicBezTo>
                  <a:cubicBezTo>
                    <a:pt x="13546" y="1917"/>
                    <a:pt x="13238" y="1670"/>
                    <a:pt x="12913" y="1447"/>
                  </a:cubicBezTo>
                  <a:cubicBezTo>
                    <a:pt x="12894" y="1430"/>
                    <a:pt x="12872" y="1414"/>
                    <a:pt x="12847" y="1400"/>
                  </a:cubicBezTo>
                  <a:cubicBezTo>
                    <a:pt x="12731" y="1320"/>
                    <a:pt x="12638" y="1262"/>
                    <a:pt x="12544" y="1204"/>
                  </a:cubicBezTo>
                  <a:cubicBezTo>
                    <a:pt x="12332" y="1072"/>
                    <a:pt x="12109" y="951"/>
                    <a:pt x="11886" y="841"/>
                  </a:cubicBezTo>
                  <a:cubicBezTo>
                    <a:pt x="11115" y="461"/>
                    <a:pt x="10289" y="205"/>
                    <a:pt x="9430" y="81"/>
                  </a:cubicBezTo>
                  <a:cubicBezTo>
                    <a:pt x="9060" y="27"/>
                    <a:pt x="8682" y="0"/>
                    <a:pt x="82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40"/>
            <p:cNvSpPr/>
            <p:nvPr/>
          </p:nvSpPr>
          <p:spPr>
            <a:xfrm>
              <a:off x="2936165" y="3109434"/>
              <a:ext cx="47177" cy="49338"/>
            </a:xfrm>
            <a:custGeom>
              <a:avLst/>
              <a:gdLst/>
              <a:ahLst/>
              <a:cxnLst/>
              <a:rect l="l" t="t" r="r" b="b"/>
              <a:pathLst>
                <a:path w="1681" h="1758" extrusionOk="0">
                  <a:moveTo>
                    <a:pt x="1036" y="1"/>
                  </a:moveTo>
                  <a:cubicBezTo>
                    <a:pt x="948" y="1"/>
                    <a:pt x="860" y="20"/>
                    <a:pt x="782" y="67"/>
                  </a:cubicBezTo>
                  <a:cubicBezTo>
                    <a:pt x="774" y="70"/>
                    <a:pt x="769" y="76"/>
                    <a:pt x="760" y="78"/>
                  </a:cubicBezTo>
                  <a:cubicBezTo>
                    <a:pt x="744" y="81"/>
                    <a:pt x="727" y="81"/>
                    <a:pt x="711" y="84"/>
                  </a:cubicBezTo>
                  <a:cubicBezTo>
                    <a:pt x="568" y="103"/>
                    <a:pt x="474" y="180"/>
                    <a:pt x="378" y="282"/>
                  </a:cubicBezTo>
                  <a:cubicBezTo>
                    <a:pt x="301" y="365"/>
                    <a:pt x="221" y="450"/>
                    <a:pt x="163" y="549"/>
                  </a:cubicBezTo>
                  <a:cubicBezTo>
                    <a:pt x="86" y="687"/>
                    <a:pt x="34" y="822"/>
                    <a:pt x="17" y="982"/>
                  </a:cubicBezTo>
                  <a:cubicBezTo>
                    <a:pt x="1" y="1160"/>
                    <a:pt x="56" y="1331"/>
                    <a:pt x="163" y="1472"/>
                  </a:cubicBezTo>
                  <a:cubicBezTo>
                    <a:pt x="321" y="1677"/>
                    <a:pt x="601" y="1757"/>
                    <a:pt x="851" y="1757"/>
                  </a:cubicBezTo>
                  <a:cubicBezTo>
                    <a:pt x="875" y="1757"/>
                    <a:pt x="899" y="1757"/>
                    <a:pt x="923" y="1755"/>
                  </a:cubicBezTo>
                  <a:cubicBezTo>
                    <a:pt x="1055" y="1747"/>
                    <a:pt x="1206" y="1675"/>
                    <a:pt x="1311" y="1598"/>
                  </a:cubicBezTo>
                  <a:cubicBezTo>
                    <a:pt x="1446" y="1499"/>
                    <a:pt x="1526" y="1375"/>
                    <a:pt x="1597" y="1227"/>
                  </a:cubicBezTo>
                  <a:cubicBezTo>
                    <a:pt x="1672" y="1072"/>
                    <a:pt x="1680" y="877"/>
                    <a:pt x="1672" y="706"/>
                  </a:cubicBezTo>
                  <a:cubicBezTo>
                    <a:pt x="1664" y="582"/>
                    <a:pt x="1641" y="456"/>
                    <a:pt x="1586" y="345"/>
                  </a:cubicBezTo>
                  <a:cubicBezTo>
                    <a:pt x="1534" y="241"/>
                    <a:pt x="1457" y="145"/>
                    <a:pt x="1358" y="84"/>
                  </a:cubicBezTo>
                  <a:cubicBezTo>
                    <a:pt x="1322" y="62"/>
                    <a:pt x="1286" y="45"/>
                    <a:pt x="1248" y="34"/>
                  </a:cubicBezTo>
                  <a:cubicBezTo>
                    <a:pt x="1180" y="13"/>
                    <a:pt x="1108" y="1"/>
                    <a:pt x="1036" y="1"/>
                  </a:cubicBezTo>
                  <a:close/>
                </a:path>
              </a:pathLst>
            </a:custGeom>
            <a:solidFill>
              <a:srgbClr val="06203E">
                <a:alpha val="41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40"/>
            <p:cNvSpPr/>
            <p:nvPr/>
          </p:nvSpPr>
          <p:spPr>
            <a:xfrm>
              <a:off x="2758286" y="3114458"/>
              <a:ext cx="47093" cy="48356"/>
            </a:xfrm>
            <a:custGeom>
              <a:avLst/>
              <a:gdLst/>
              <a:ahLst/>
              <a:cxnLst/>
              <a:rect l="l" t="t" r="r" b="b"/>
              <a:pathLst>
                <a:path w="1678" h="1723" extrusionOk="0">
                  <a:moveTo>
                    <a:pt x="698" y="0"/>
                  </a:moveTo>
                  <a:cubicBezTo>
                    <a:pt x="678" y="0"/>
                    <a:pt x="658" y="0"/>
                    <a:pt x="639" y="1"/>
                  </a:cubicBezTo>
                  <a:cubicBezTo>
                    <a:pt x="513" y="7"/>
                    <a:pt x="378" y="54"/>
                    <a:pt x="276" y="133"/>
                  </a:cubicBezTo>
                  <a:cubicBezTo>
                    <a:pt x="144" y="241"/>
                    <a:pt x="78" y="384"/>
                    <a:pt x="39" y="546"/>
                  </a:cubicBezTo>
                  <a:cubicBezTo>
                    <a:pt x="0" y="701"/>
                    <a:pt x="39" y="847"/>
                    <a:pt x="91" y="995"/>
                  </a:cubicBezTo>
                  <a:cubicBezTo>
                    <a:pt x="97" y="1012"/>
                    <a:pt x="105" y="1028"/>
                    <a:pt x="113" y="1045"/>
                  </a:cubicBezTo>
                  <a:cubicBezTo>
                    <a:pt x="124" y="1089"/>
                    <a:pt x="138" y="1133"/>
                    <a:pt x="155" y="1177"/>
                  </a:cubicBezTo>
                  <a:cubicBezTo>
                    <a:pt x="207" y="1312"/>
                    <a:pt x="325" y="1419"/>
                    <a:pt x="433" y="1510"/>
                  </a:cubicBezTo>
                  <a:cubicBezTo>
                    <a:pt x="485" y="1554"/>
                    <a:pt x="570" y="1595"/>
                    <a:pt x="625" y="1626"/>
                  </a:cubicBezTo>
                  <a:cubicBezTo>
                    <a:pt x="659" y="1642"/>
                    <a:pt x="689" y="1656"/>
                    <a:pt x="719" y="1670"/>
                  </a:cubicBezTo>
                  <a:cubicBezTo>
                    <a:pt x="835" y="1711"/>
                    <a:pt x="931" y="1722"/>
                    <a:pt x="1049" y="1722"/>
                  </a:cubicBezTo>
                  <a:cubicBezTo>
                    <a:pt x="1308" y="1719"/>
                    <a:pt x="1487" y="1505"/>
                    <a:pt x="1584" y="1290"/>
                  </a:cubicBezTo>
                  <a:cubicBezTo>
                    <a:pt x="1677" y="1070"/>
                    <a:pt x="1644" y="830"/>
                    <a:pt x="1570" y="610"/>
                  </a:cubicBezTo>
                  <a:cubicBezTo>
                    <a:pt x="1534" y="500"/>
                    <a:pt x="1460" y="392"/>
                    <a:pt x="1380" y="310"/>
                  </a:cubicBezTo>
                  <a:cubicBezTo>
                    <a:pt x="1317" y="238"/>
                    <a:pt x="1248" y="186"/>
                    <a:pt x="1173" y="142"/>
                  </a:cubicBezTo>
                  <a:cubicBezTo>
                    <a:pt x="1132" y="114"/>
                    <a:pt x="1085" y="89"/>
                    <a:pt x="1038" y="67"/>
                  </a:cubicBezTo>
                  <a:cubicBezTo>
                    <a:pt x="937" y="16"/>
                    <a:pt x="814" y="0"/>
                    <a:pt x="698" y="0"/>
                  </a:cubicBezTo>
                  <a:close/>
                </a:path>
              </a:pathLst>
            </a:custGeom>
            <a:solidFill>
              <a:srgbClr val="06203E">
                <a:alpha val="41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40"/>
            <p:cNvSpPr/>
            <p:nvPr/>
          </p:nvSpPr>
          <p:spPr>
            <a:xfrm>
              <a:off x="2795698" y="3293263"/>
              <a:ext cx="31012" cy="28065"/>
            </a:xfrm>
            <a:custGeom>
              <a:avLst/>
              <a:gdLst/>
              <a:ahLst/>
              <a:cxnLst/>
              <a:rect l="l" t="t" r="r" b="b"/>
              <a:pathLst>
                <a:path w="1105" h="1000" extrusionOk="0">
                  <a:moveTo>
                    <a:pt x="546" y="0"/>
                  </a:moveTo>
                  <a:cubicBezTo>
                    <a:pt x="526" y="0"/>
                    <a:pt x="506" y="2"/>
                    <a:pt x="485" y="4"/>
                  </a:cubicBezTo>
                  <a:cubicBezTo>
                    <a:pt x="350" y="23"/>
                    <a:pt x="231" y="95"/>
                    <a:pt x="151" y="205"/>
                  </a:cubicBezTo>
                  <a:cubicBezTo>
                    <a:pt x="0" y="409"/>
                    <a:pt x="25" y="759"/>
                    <a:pt x="256" y="902"/>
                  </a:cubicBezTo>
                  <a:cubicBezTo>
                    <a:pt x="354" y="962"/>
                    <a:pt x="450" y="999"/>
                    <a:pt x="558" y="999"/>
                  </a:cubicBezTo>
                  <a:cubicBezTo>
                    <a:pt x="578" y="999"/>
                    <a:pt x="599" y="998"/>
                    <a:pt x="620" y="995"/>
                  </a:cubicBezTo>
                  <a:cubicBezTo>
                    <a:pt x="754" y="976"/>
                    <a:pt x="876" y="904"/>
                    <a:pt x="955" y="797"/>
                  </a:cubicBezTo>
                  <a:cubicBezTo>
                    <a:pt x="1104" y="591"/>
                    <a:pt x="1079" y="241"/>
                    <a:pt x="848" y="98"/>
                  </a:cubicBezTo>
                  <a:cubicBezTo>
                    <a:pt x="753" y="37"/>
                    <a:pt x="655" y="0"/>
                    <a:pt x="546" y="0"/>
                  </a:cubicBezTo>
                  <a:close/>
                </a:path>
              </a:pathLst>
            </a:custGeom>
            <a:solidFill>
              <a:srgbClr val="06203E">
                <a:alpha val="41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40"/>
            <p:cNvSpPr/>
            <p:nvPr/>
          </p:nvSpPr>
          <p:spPr>
            <a:xfrm>
              <a:off x="2973716" y="3296154"/>
              <a:ext cx="59835" cy="51191"/>
            </a:xfrm>
            <a:custGeom>
              <a:avLst/>
              <a:gdLst/>
              <a:ahLst/>
              <a:cxnLst/>
              <a:rect l="l" t="t" r="r" b="b"/>
              <a:pathLst>
                <a:path w="2132" h="1824" extrusionOk="0">
                  <a:moveTo>
                    <a:pt x="1446" y="0"/>
                  </a:moveTo>
                  <a:cubicBezTo>
                    <a:pt x="1372" y="0"/>
                    <a:pt x="1297" y="16"/>
                    <a:pt x="1237" y="42"/>
                  </a:cubicBezTo>
                  <a:cubicBezTo>
                    <a:pt x="1176" y="69"/>
                    <a:pt x="1121" y="105"/>
                    <a:pt x="1077" y="152"/>
                  </a:cubicBezTo>
                  <a:cubicBezTo>
                    <a:pt x="1041" y="154"/>
                    <a:pt x="1006" y="157"/>
                    <a:pt x="967" y="160"/>
                  </a:cubicBezTo>
                  <a:cubicBezTo>
                    <a:pt x="893" y="168"/>
                    <a:pt x="821" y="188"/>
                    <a:pt x="747" y="207"/>
                  </a:cubicBezTo>
                  <a:cubicBezTo>
                    <a:pt x="568" y="254"/>
                    <a:pt x="419" y="300"/>
                    <a:pt x="262" y="411"/>
                  </a:cubicBezTo>
                  <a:cubicBezTo>
                    <a:pt x="166" y="479"/>
                    <a:pt x="105" y="589"/>
                    <a:pt x="53" y="694"/>
                  </a:cubicBezTo>
                  <a:cubicBezTo>
                    <a:pt x="1" y="804"/>
                    <a:pt x="9" y="931"/>
                    <a:pt x="9" y="1049"/>
                  </a:cubicBezTo>
                  <a:cubicBezTo>
                    <a:pt x="12" y="1140"/>
                    <a:pt x="56" y="1245"/>
                    <a:pt x="102" y="1325"/>
                  </a:cubicBezTo>
                  <a:cubicBezTo>
                    <a:pt x="177" y="1457"/>
                    <a:pt x="257" y="1548"/>
                    <a:pt x="375" y="1644"/>
                  </a:cubicBezTo>
                  <a:cubicBezTo>
                    <a:pt x="543" y="1783"/>
                    <a:pt x="759" y="1823"/>
                    <a:pt x="969" y="1823"/>
                  </a:cubicBezTo>
                  <a:cubicBezTo>
                    <a:pt x="983" y="1823"/>
                    <a:pt x="997" y="1823"/>
                    <a:pt x="1011" y="1823"/>
                  </a:cubicBezTo>
                  <a:cubicBezTo>
                    <a:pt x="1113" y="1820"/>
                    <a:pt x="1204" y="1798"/>
                    <a:pt x="1297" y="1771"/>
                  </a:cubicBezTo>
                  <a:cubicBezTo>
                    <a:pt x="1479" y="1735"/>
                    <a:pt x="1644" y="1666"/>
                    <a:pt x="1790" y="1553"/>
                  </a:cubicBezTo>
                  <a:cubicBezTo>
                    <a:pt x="1906" y="1465"/>
                    <a:pt x="1988" y="1349"/>
                    <a:pt x="2035" y="1220"/>
                  </a:cubicBezTo>
                  <a:cubicBezTo>
                    <a:pt x="2049" y="1198"/>
                    <a:pt x="2060" y="1173"/>
                    <a:pt x="2071" y="1151"/>
                  </a:cubicBezTo>
                  <a:cubicBezTo>
                    <a:pt x="2132" y="1013"/>
                    <a:pt x="2126" y="865"/>
                    <a:pt x="2123" y="722"/>
                  </a:cubicBezTo>
                  <a:cubicBezTo>
                    <a:pt x="2123" y="686"/>
                    <a:pt x="2118" y="650"/>
                    <a:pt x="2107" y="620"/>
                  </a:cubicBezTo>
                  <a:cubicBezTo>
                    <a:pt x="2071" y="499"/>
                    <a:pt x="2049" y="427"/>
                    <a:pt x="1975" y="325"/>
                  </a:cubicBezTo>
                  <a:cubicBezTo>
                    <a:pt x="1909" y="226"/>
                    <a:pt x="1826" y="160"/>
                    <a:pt x="1730" y="99"/>
                  </a:cubicBezTo>
                  <a:cubicBezTo>
                    <a:pt x="1694" y="77"/>
                    <a:pt x="1655" y="58"/>
                    <a:pt x="1617" y="36"/>
                  </a:cubicBezTo>
                  <a:cubicBezTo>
                    <a:pt x="1567" y="11"/>
                    <a:pt x="1507" y="0"/>
                    <a:pt x="1446" y="0"/>
                  </a:cubicBezTo>
                  <a:close/>
                </a:path>
              </a:pathLst>
            </a:custGeom>
            <a:solidFill>
              <a:srgbClr val="06203E">
                <a:alpha val="41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40"/>
            <p:cNvSpPr/>
            <p:nvPr/>
          </p:nvSpPr>
          <p:spPr>
            <a:xfrm>
              <a:off x="2990948" y="3234045"/>
              <a:ext cx="31012" cy="28037"/>
            </a:xfrm>
            <a:custGeom>
              <a:avLst/>
              <a:gdLst/>
              <a:ahLst/>
              <a:cxnLst/>
              <a:rect l="l" t="t" r="r" b="b"/>
              <a:pathLst>
                <a:path w="1105" h="999" extrusionOk="0">
                  <a:moveTo>
                    <a:pt x="551" y="0"/>
                  </a:moveTo>
                  <a:cubicBezTo>
                    <a:pt x="530" y="0"/>
                    <a:pt x="508" y="2"/>
                    <a:pt x="485" y="5"/>
                  </a:cubicBezTo>
                  <a:cubicBezTo>
                    <a:pt x="350" y="22"/>
                    <a:pt x="232" y="96"/>
                    <a:pt x="152" y="203"/>
                  </a:cubicBezTo>
                  <a:cubicBezTo>
                    <a:pt x="1" y="407"/>
                    <a:pt x="25" y="760"/>
                    <a:pt x="257" y="903"/>
                  </a:cubicBezTo>
                  <a:cubicBezTo>
                    <a:pt x="353" y="960"/>
                    <a:pt x="447" y="998"/>
                    <a:pt x="554" y="998"/>
                  </a:cubicBezTo>
                  <a:cubicBezTo>
                    <a:pt x="576" y="998"/>
                    <a:pt x="598" y="997"/>
                    <a:pt x="620" y="994"/>
                  </a:cubicBezTo>
                  <a:cubicBezTo>
                    <a:pt x="755" y="974"/>
                    <a:pt x="876" y="903"/>
                    <a:pt x="956" y="795"/>
                  </a:cubicBezTo>
                  <a:cubicBezTo>
                    <a:pt x="1105" y="589"/>
                    <a:pt x="1083" y="239"/>
                    <a:pt x="849" y="96"/>
                  </a:cubicBezTo>
                  <a:cubicBezTo>
                    <a:pt x="755" y="39"/>
                    <a:pt x="659" y="0"/>
                    <a:pt x="551" y="0"/>
                  </a:cubicBezTo>
                  <a:close/>
                </a:path>
              </a:pathLst>
            </a:custGeom>
            <a:solidFill>
              <a:srgbClr val="06203E">
                <a:alpha val="41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40"/>
            <p:cNvSpPr/>
            <p:nvPr/>
          </p:nvSpPr>
          <p:spPr>
            <a:xfrm>
              <a:off x="2791516" y="3372324"/>
              <a:ext cx="59049" cy="54558"/>
            </a:xfrm>
            <a:custGeom>
              <a:avLst/>
              <a:gdLst/>
              <a:ahLst/>
              <a:cxnLst/>
              <a:rect l="l" t="t" r="r" b="b"/>
              <a:pathLst>
                <a:path w="2104" h="1944" extrusionOk="0">
                  <a:moveTo>
                    <a:pt x="1130" y="0"/>
                  </a:moveTo>
                  <a:cubicBezTo>
                    <a:pt x="902" y="0"/>
                    <a:pt x="674" y="76"/>
                    <a:pt x="477" y="210"/>
                  </a:cubicBezTo>
                  <a:lnTo>
                    <a:pt x="479" y="210"/>
                  </a:lnTo>
                  <a:cubicBezTo>
                    <a:pt x="328" y="315"/>
                    <a:pt x="218" y="450"/>
                    <a:pt x="133" y="609"/>
                  </a:cubicBezTo>
                  <a:cubicBezTo>
                    <a:pt x="83" y="706"/>
                    <a:pt x="61" y="799"/>
                    <a:pt x="33" y="907"/>
                  </a:cubicBezTo>
                  <a:cubicBezTo>
                    <a:pt x="25" y="943"/>
                    <a:pt x="20" y="981"/>
                    <a:pt x="14" y="1022"/>
                  </a:cubicBezTo>
                  <a:cubicBezTo>
                    <a:pt x="0" y="1124"/>
                    <a:pt x="9" y="1240"/>
                    <a:pt x="50" y="1336"/>
                  </a:cubicBezTo>
                  <a:cubicBezTo>
                    <a:pt x="100" y="1446"/>
                    <a:pt x="174" y="1524"/>
                    <a:pt x="267" y="1598"/>
                  </a:cubicBezTo>
                  <a:cubicBezTo>
                    <a:pt x="328" y="1647"/>
                    <a:pt x="397" y="1678"/>
                    <a:pt x="471" y="1689"/>
                  </a:cubicBezTo>
                  <a:cubicBezTo>
                    <a:pt x="565" y="1785"/>
                    <a:pt x="702" y="1857"/>
                    <a:pt x="818" y="1893"/>
                  </a:cubicBezTo>
                  <a:cubicBezTo>
                    <a:pt x="922" y="1924"/>
                    <a:pt x="1034" y="1944"/>
                    <a:pt x="1146" y="1944"/>
                  </a:cubicBezTo>
                  <a:cubicBezTo>
                    <a:pt x="1255" y="1944"/>
                    <a:pt x="1364" y="1925"/>
                    <a:pt x="1465" y="1882"/>
                  </a:cubicBezTo>
                  <a:cubicBezTo>
                    <a:pt x="1801" y="1738"/>
                    <a:pt x="2082" y="1438"/>
                    <a:pt x="2093" y="1056"/>
                  </a:cubicBezTo>
                  <a:cubicBezTo>
                    <a:pt x="2104" y="703"/>
                    <a:pt x="1972" y="353"/>
                    <a:pt x="1666" y="158"/>
                  </a:cubicBezTo>
                  <a:cubicBezTo>
                    <a:pt x="1661" y="152"/>
                    <a:pt x="1655" y="150"/>
                    <a:pt x="1650" y="147"/>
                  </a:cubicBezTo>
                  <a:cubicBezTo>
                    <a:pt x="1486" y="47"/>
                    <a:pt x="1308" y="0"/>
                    <a:pt x="1130" y="0"/>
                  </a:cubicBezTo>
                  <a:close/>
                </a:path>
              </a:pathLst>
            </a:custGeom>
            <a:solidFill>
              <a:srgbClr val="06203E">
                <a:alpha val="41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40"/>
            <p:cNvSpPr/>
            <p:nvPr/>
          </p:nvSpPr>
          <p:spPr>
            <a:xfrm>
              <a:off x="2735806" y="3349871"/>
              <a:ext cx="31096" cy="28037"/>
            </a:xfrm>
            <a:custGeom>
              <a:avLst/>
              <a:gdLst/>
              <a:ahLst/>
              <a:cxnLst/>
              <a:rect l="l" t="t" r="r" b="b"/>
              <a:pathLst>
                <a:path w="1108" h="999" extrusionOk="0">
                  <a:moveTo>
                    <a:pt x="551" y="1"/>
                  </a:moveTo>
                  <a:cubicBezTo>
                    <a:pt x="530" y="1"/>
                    <a:pt x="508" y="2"/>
                    <a:pt x="485" y="5"/>
                  </a:cubicBezTo>
                  <a:cubicBezTo>
                    <a:pt x="353" y="25"/>
                    <a:pt x="232" y="96"/>
                    <a:pt x="152" y="204"/>
                  </a:cubicBezTo>
                  <a:cubicBezTo>
                    <a:pt x="0" y="410"/>
                    <a:pt x="25" y="760"/>
                    <a:pt x="259" y="903"/>
                  </a:cubicBezTo>
                  <a:cubicBezTo>
                    <a:pt x="353" y="960"/>
                    <a:pt x="447" y="998"/>
                    <a:pt x="556" y="998"/>
                  </a:cubicBezTo>
                  <a:cubicBezTo>
                    <a:pt x="577" y="998"/>
                    <a:pt x="600" y="997"/>
                    <a:pt x="623" y="994"/>
                  </a:cubicBezTo>
                  <a:cubicBezTo>
                    <a:pt x="755" y="977"/>
                    <a:pt x="876" y="903"/>
                    <a:pt x="956" y="796"/>
                  </a:cubicBezTo>
                  <a:cubicBezTo>
                    <a:pt x="1107" y="592"/>
                    <a:pt x="1082" y="239"/>
                    <a:pt x="851" y="99"/>
                  </a:cubicBezTo>
                  <a:cubicBezTo>
                    <a:pt x="755" y="39"/>
                    <a:pt x="660" y="1"/>
                    <a:pt x="551" y="1"/>
                  </a:cubicBezTo>
                  <a:close/>
                </a:path>
              </a:pathLst>
            </a:custGeom>
            <a:solidFill>
              <a:srgbClr val="06203E">
                <a:alpha val="41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40"/>
            <p:cNvSpPr/>
            <p:nvPr/>
          </p:nvSpPr>
          <p:spPr>
            <a:xfrm>
              <a:off x="2670498" y="3136265"/>
              <a:ext cx="59470" cy="59554"/>
            </a:xfrm>
            <a:custGeom>
              <a:avLst/>
              <a:gdLst/>
              <a:ahLst/>
              <a:cxnLst/>
              <a:rect l="l" t="t" r="r" b="b"/>
              <a:pathLst>
                <a:path w="2119" h="2122" extrusionOk="0">
                  <a:moveTo>
                    <a:pt x="857" y="0"/>
                  </a:moveTo>
                  <a:cubicBezTo>
                    <a:pt x="792" y="0"/>
                    <a:pt x="727" y="14"/>
                    <a:pt x="667" y="45"/>
                  </a:cubicBezTo>
                  <a:cubicBezTo>
                    <a:pt x="634" y="61"/>
                    <a:pt x="601" y="78"/>
                    <a:pt x="565" y="94"/>
                  </a:cubicBezTo>
                  <a:cubicBezTo>
                    <a:pt x="510" y="127"/>
                    <a:pt x="452" y="163"/>
                    <a:pt x="394" y="199"/>
                  </a:cubicBezTo>
                  <a:cubicBezTo>
                    <a:pt x="320" y="251"/>
                    <a:pt x="262" y="317"/>
                    <a:pt x="204" y="386"/>
                  </a:cubicBezTo>
                  <a:cubicBezTo>
                    <a:pt x="169" y="447"/>
                    <a:pt x="136" y="510"/>
                    <a:pt x="100" y="571"/>
                  </a:cubicBezTo>
                  <a:cubicBezTo>
                    <a:pt x="67" y="662"/>
                    <a:pt x="45" y="752"/>
                    <a:pt x="26" y="849"/>
                  </a:cubicBezTo>
                  <a:cubicBezTo>
                    <a:pt x="1" y="956"/>
                    <a:pt x="15" y="1088"/>
                    <a:pt x="39" y="1198"/>
                  </a:cubicBezTo>
                  <a:cubicBezTo>
                    <a:pt x="92" y="1441"/>
                    <a:pt x="204" y="1680"/>
                    <a:pt x="403" y="1837"/>
                  </a:cubicBezTo>
                  <a:cubicBezTo>
                    <a:pt x="615" y="2005"/>
                    <a:pt x="876" y="2110"/>
                    <a:pt x="1146" y="2121"/>
                  </a:cubicBezTo>
                  <a:cubicBezTo>
                    <a:pt x="1163" y="2121"/>
                    <a:pt x="1180" y="2122"/>
                    <a:pt x="1197" y="2122"/>
                  </a:cubicBezTo>
                  <a:cubicBezTo>
                    <a:pt x="1244" y="2122"/>
                    <a:pt x="1290" y="2119"/>
                    <a:pt x="1339" y="2115"/>
                  </a:cubicBezTo>
                  <a:cubicBezTo>
                    <a:pt x="1405" y="2099"/>
                    <a:pt x="1471" y="2079"/>
                    <a:pt x="1534" y="2057"/>
                  </a:cubicBezTo>
                  <a:cubicBezTo>
                    <a:pt x="1598" y="2024"/>
                    <a:pt x="1658" y="1986"/>
                    <a:pt x="1722" y="1950"/>
                  </a:cubicBezTo>
                  <a:cubicBezTo>
                    <a:pt x="1793" y="1889"/>
                    <a:pt x="1856" y="1823"/>
                    <a:pt x="1920" y="1755"/>
                  </a:cubicBezTo>
                  <a:cubicBezTo>
                    <a:pt x="2008" y="1661"/>
                    <a:pt x="2082" y="1482"/>
                    <a:pt x="2099" y="1350"/>
                  </a:cubicBezTo>
                  <a:cubicBezTo>
                    <a:pt x="2118" y="1182"/>
                    <a:pt x="2102" y="1036"/>
                    <a:pt x="2055" y="874"/>
                  </a:cubicBezTo>
                  <a:cubicBezTo>
                    <a:pt x="2011" y="733"/>
                    <a:pt x="1950" y="620"/>
                    <a:pt x="1873" y="494"/>
                  </a:cubicBezTo>
                  <a:cubicBezTo>
                    <a:pt x="1793" y="367"/>
                    <a:pt x="1686" y="273"/>
                    <a:pt x="1562" y="199"/>
                  </a:cubicBezTo>
                  <a:cubicBezTo>
                    <a:pt x="1526" y="177"/>
                    <a:pt x="1488" y="155"/>
                    <a:pt x="1452" y="136"/>
                  </a:cubicBezTo>
                  <a:cubicBezTo>
                    <a:pt x="1353" y="86"/>
                    <a:pt x="1226" y="72"/>
                    <a:pt x="1108" y="70"/>
                  </a:cubicBezTo>
                  <a:cubicBezTo>
                    <a:pt x="1032" y="25"/>
                    <a:pt x="944" y="0"/>
                    <a:pt x="857" y="0"/>
                  </a:cubicBezTo>
                  <a:close/>
                </a:path>
              </a:pathLst>
            </a:custGeom>
            <a:solidFill>
              <a:srgbClr val="06203E">
                <a:alpha val="41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40"/>
            <p:cNvSpPr/>
            <p:nvPr/>
          </p:nvSpPr>
          <p:spPr>
            <a:xfrm>
              <a:off x="2752028" y="3078983"/>
              <a:ext cx="31012" cy="28093"/>
            </a:xfrm>
            <a:custGeom>
              <a:avLst/>
              <a:gdLst/>
              <a:ahLst/>
              <a:cxnLst/>
              <a:rect l="l" t="t" r="r" b="b"/>
              <a:pathLst>
                <a:path w="1105" h="1001" extrusionOk="0">
                  <a:moveTo>
                    <a:pt x="544" y="1"/>
                  </a:moveTo>
                  <a:cubicBezTo>
                    <a:pt x="525" y="1"/>
                    <a:pt x="505" y="2"/>
                    <a:pt x="485" y="4"/>
                  </a:cubicBezTo>
                  <a:cubicBezTo>
                    <a:pt x="350" y="24"/>
                    <a:pt x="232" y="95"/>
                    <a:pt x="152" y="205"/>
                  </a:cubicBezTo>
                  <a:cubicBezTo>
                    <a:pt x="0" y="409"/>
                    <a:pt x="25" y="759"/>
                    <a:pt x="257" y="902"/>
                  </a:cubicBezTo>
                  <a:cubicBezTo>
                    <a:pt x="353" y="962"/>
                    <a:pt x="447" y="1000"/>
                    <a:pt x="554" y="1000"/>
                  </a:cubicBezTo>
                  <a:cubicBezTo>
                    <a:pt x="576" y="1000"/>
                    <a:pt x="598" y="999"/>
                    <a:pt x="620" y="995"/>
                  </a:cubicBezTo>
                  <a:cubicBezTo>
                    <a:pt x="755" y="976"/>
                    <a:pt x="876" y="905"/>
                    <a:pt x="956" y="797"/>
                  </a:cubicBezTo>
                  <a:cubicBezTo>
                    <a:pt x="1105" y="591"/>
                    <a:pt x="1083" y="241"/>
                    <a:pt x="848" y="98"/>
                  </a:cubicBezTo>
                  <a:cubicBezTo>
                    <a:pt x="752" y="39"/>
                    <a:pt x="654" y="1"/>
                    <a:pt x="544" y="1"/>
                  </a:cubicBezTo>
                  <a:close/>
                </a:path>
              </a:pathLst>
            </a:custGeom>
            <a:solidFill>
              <a:srgbClr val="06203E">
                <a:alpha val="41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40"/>
            <p:cNvSpPr/>
            <p:nvPr/>
          </p:nvSpPr>
          <p:spPr>
            <a:xfrm>
              <a:off x="3032148" y="3152487"/>
              <a:ext cx="31685" cy="27869"/>
            </a:xfrm>
            <a:custGeom>
              <a:avLst/>
              <a:gdLst/>
              <a:ahLst/>
              <a:cxnLst/>
              <a:rect l="l" t="t" r="r" b="b"/>
              <a:pathLst>
                <a:path w="1129" h="993" extrusionOk="0">
                  <a:moveTo>
                    <a:pt x="564" y="0"/>
                  </a:moveTo>
                  <a:cubicBezTo>
                    <a:pt x="401" y="0"/>
                    <a:pt x="242" y="77"/>
                    <a:pt x="146" y="224"/>
                  </a:cubicBezTo>
                  <a:cubicBezTo>
                    <a:pt x="0" y="450"/>
                    <a:pt x="61" y="772"/>
                    <a:pt x="292" y="915"/>
                  </a:cubicBezTo>
                  <a:cubicBezTo>
                    <a:pt x="377" y="967"/>
                    <a:pt x="473" y="993"/>
                    <a:pt x="567" y="993"/>
                  </a:cubicBezTo>
                  <a:cubicBezTo>
                    <a:pt x="730" y="993"/>
                    <a:pt x="889" y="916"/>
                    <a:pt x="983" y="769"/>
                  </a:cubicBezTo>
                  <a:cubicBezTo>
                    <a:pt x="1129" y="543"/>
                    <a:pt x="1068" y="221"/>
                    <a:pt x="837" y="78"/>
                  </a:cubicBezTo>
                  <a:cubicBezTo>
                    <a:pt x="753" y="26"/>
                    <a:pt x="658" y="0"/>
                    <a:pt x="564" y="0"/>
                  </a:cubicBezTo>
                  <a:close/>
                </a:path>
              </a:pathLst>
            </a:custGeom>
            <a:solidFill>
              <a:srgbClr val="06203E">
                <a:alpha val="41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10" name="Google Shape;3410;p40"/>
          <p:cNvGrpSpPr/>
          <p:nvPr/>
        </p:nvGrpSpPr>
        <p:grpSpPr>
          <a:xfrm flipH="1">
            <a:off x="1062388" y="1326488"/>
            <a:ext cx="841873" cy="834057"/>
            <a:chOff x="4802297" y="3434132"/>
            <a:chExt cx="1517162" cy="1503075"/>
          </a:xfrm>
        </p:grpSpPr>
        <p:sp>
          <p:nvSpPr>
            <p:cNvPr id="3411" name="Google Shape;3411;p40"/>
            <p:cNvSpPr/>
            <p:nvPr/>
          </p:nvSpPr>
          <p:spPr>
            <a:xfrm>
              <a:off x="4802297" y="3436936"/>
              <a:ext cx="1517162" cy="1500271"/>
            </a:xfrm>
            <a:custGeom>
              <a:avLst/>
              <a:gdLst/>
              <a:ahLst/>
              <a:cxnLst/>
              <a:rect l="l" t="t" r="r" b="b"/>
              <a:pathLst>
                <a:path w="23264" h="23005" extrusionOk="0">
                  <a:moveTo>
                    <a:pt x="11667" y="1"/>
                  </a:moveTo>
                  <a:cubicBezTo>
                    <a:pt x="10687" y="1"/>
                    <a:pt x="9698" y="124"/>
                    <a:pt x="8737" y="370"/>
                  </a:cubicBezTo>
                  <a:cubicBezTo>
                    <a:pt x="7746" y="624"/>
                    <a:pt x="6760" y="1031"/>
                    <a:pt x="5805" y="1587"/>
                  </a:cubicBezTo>
                  <a:cubicBezTo>
                    <a:pt x="4874" y="2130"/>
                    <a:pt x="4007" y="2824"/>
                    <a:pt x="3228" y="3650"/>
                  </a:cubicBezTo>
                  <a:cubicBezTo>
                    <a:pt x="3208" y="3672"/>
                    <a:pt x="3189" y="3696"/>
                    <a:pt x="3173" y="3718"/>
                  </a:cubicBezTo>
                  <a:cubicBezTo>
                    <a:pt x="2936" y="3977"/>
                    <a:pt x="2702" y="4253"/>
                    <a:pt x="2481" y="4542"/>
                  </a:cubicBezTo>
                  <a:cubicBezTo>
                    <a:pt x="1405" y="5949"/>
                    <a:pt x="662" y="7625"/>
                    <a:pt x="328" y="9390"/>
                  </a:cubicBezTo>
                  <a:cubicBezTo>
                    <a:pt x="1" y="11133"/>
                    <a:pt x="92" y="12969"/>
                    <a:pt x="587" y="14704"/>
                  </a:cubicBezTo>
                  <a:cubicBezTo>
                    <a:pt x="1055" y="16342"/>
                    <a:pt x="1936" y="17914"/>
                    <a:pt x="3134" y="19250"/>
                  </a:cubicBezTo>
                  <a:cubicBezTo>
                    <a:pt x="3679" y="19858"/>
                    <a:pt x="4321" y="20417"/>
                    <a:pt x="5092" y="20962"/>
                  </a:cubicBezTo>
                  <a:cubicBezTo>
                    <a:pt x="5750" y="21428"/>
                    <a:pt x="6512" y="21832"/>
                    <a:pt x="7418" y="22201"/>
                  </a:cubicBezTo>
                  <a:cubicBezTo>
                    <a:pt x="8038" y="22452"/>
                    <a:pt x="8696" y="22647"/>
                    <a:pt x="9370" y="22782"/>
                  </a:cubicBezTo>
                  <a:cubicBezTo>
                    <a:pt x="10112" y="22931"/>
                    <a:pt x="10869" y="23005"/>
                    <a:pt x="11630" y="23005"/>
                  </a:cubicBezTo>
                  <a:cubicBezTo>
                    <a:pt x="11957" y="23005"/>
                    <a:pt x="12284" y="22991"/>
                    <a:pt x="12611" y="22964"/>
                  </a:cubicBezTo>
                  <a:cubicBezTo>
                    <a:pt x="14348" y="22818"/>
                    <a:pt x="16074" y="22253"/>
                    <a:pt x="17605" y="21334"/>
                  </a:cubicBezTo>
                  <a:cubicBezTo>
                    <a:pt x="19095" y="20436"/>
                    <a:pt x="20397" y="19156"/>
                    <a:pt x="21372" y="17633"/>
                  </a:cubicBezTo>
                  <a:cubicBezTo>
                    <a:pt x="21809" y="16945"/>
                    <a:pt x="22192" y="16147"/>
                    <a:pt x="22506" y="15260"/>
                  </a:cubicBezTo>
                  <a:cubicBezTo>
                    <a:pt x="22787" y="14464"/>
                    <a:pt x="22977" y="13594"/>
                    <a:pt x="23084" y="12603"/>
                  </a:cubicBezTo>
                  <a:cubicBezTo>
                    <a:pt x="23263" y="10937"/>
                    <a:pt x="23037" y="9181"/>
                    <a:pt x="22429" y="7532"/>
                  </a:cubicBezTo>
                  <a:cubicBezTo>
                    <a:pt x="21804" y="5841"/>
                    <a:pt x="20772" y="4294"/>
                    <a:pt x="19442" y="3052"/>
                  </a:cubicBezTo>
                  <a:cubicBezTo>
                    <a:pt x="18189" y="1887"/>
                    <a:pt x="16625" y="995"/>
                    <a:pt x="14915" y="475"/>
                  </a:cubicBezTo>
                  <a:cubicBezTo>
                    <a:pt x="14585" y="373"/>
                    <a:pt x="14238" y="288"/>
                    <a:pt x="13888" y="216"/>
                  </a:cubicBezTo>
                  <a:lnTo>
                    <a:pt x="13888" y="216"/>
                  </a:lnTo>
                  <a:lnTo>
                    <a:pt x="13891" y="219"/>
                  </a:lnTo>
                  <a:cubicBezTo>
                    <a:pt x="13165" y="73"/>
                    <a:pt x="12418" y="1"/>
                    <a:pt x="11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40"/>
            <p:cNvSpPr/>
            <p:nvPr/>
          </p:nvSpPr>
          <p:spPr>
            <a:xfrm>
              <a:off x="4812210" y="3610019"/>
              <a:ext cx="807688" cy="1323669"/>
            </a:xfrm>
            <a:custGeom>
              <a:avLst/>
              <a:gdLst/>
              <a:ahLst/>
              <a:cxnLst/>
              <a:rect l="l" t="t" r="r" b="b"/>
              <a:pathLst>
                <a:path w="12385" h="20297" extrusionOk="0">
                  <a:moveTo>
                    <a:pt x="4294" y="1"/>
                  </a:moveTo>
                  <a:cubicBezTo>
                    <a:pt x="4258" y="1"/>
                    <a:pt x="4223" y="27"/>
                    <a:pt x="4210" y="62"/>
                  </a:cubicBezTo>
                  <a:cubicBezTo>
                    <a:pt x="4196" y="62"/>
                    <a:pt x="4180" y="68"/>
                    <a:pt x="4166" y="79"/>
                  </a:cubicBezTo>
                  <a:cubicBezTo>
                    <a:pt x="3819" y="371"/>
                    <a:pt x="3486" y="684"/>
                    <a:pt x="3172" y="1015"/>
                  </a:cubicBezTo>
                  <a:cubicBezTo>
                    <a:pt x="2836" y="1367"/>
                    <a:pt x="2508" y="1761"/>
                    <a:pt x="2200" y="2185"/>
                  </a:cubicBezTo>
                  <a:cubicBezTo>
                    <a:pt x="1641" y="2956"/>
                    <a:pt x="1173" y="3815"/>
                    <a:pt x="812" y="4732"/>
                  </a:cubicBezTo>
                  <a:cubicBezTo>
                    <a:pt x="477" y="5588"/>
                    <a:pt x="245" y="6491"/>
                    <a:pt x="124" y="7422"/>
                  </a:cubicBezTo>
                  <a:cubicBezTo>
                    <a:pt x="6" y="8328"/>
                    <a:pt x="0" y="9269"/>
                    <a:pt x="110" y="10222"/>
                  </a:cubicBezTo>
                  <a:cubicBezTo>
                    <a:pt x="215" y="11122"/>
                    <a:pt x="435" y="12025"/>
                    <a:pt x="763" y="12912"/>
                  </a:cubicBezTo>
                  <a:cubicBezTo>
                    <a:pt x="1077" y="13749"/>
                    <a:pt x="1503" y="14569"/>
                    <a:pt x="2035" y="15348"/>
                  </a:cubicBezTo>
                  <a:cubicBezTo>
                    <a:pt x="2517" y="16056"/>
                    <a:pt x="3100" y="16725"/>
                    <a:pt x="3775" y="17342"/>
                  </a:cubicBezTo>
                  <a:cubicBezTo>
                    <a:pt x="4461" y="17970"/>
                    <a:pt x="5248" y="18523"/>
                    <a:pt x="6110" y="18986"/>
                  </a:cubicBezTo>
                  <a:cubicBezTo>
                    <a:pt x="6619" y="19258"/>
                    <a:pt x="7172" y="19500"/>
                    <a:pt x="7751" y="19701"/>
                  </a:cubicBezTo>
                  <a:cubicBezTo>
                    <a:pt x="8120" y="19825"/>
                    <a:pt x="8480" y="19933"/>
                    <a:pt x="8838" y="20018"/>
                  </a:cubicBezTo>
                  <a:cubicBezTo>
                    <a:pt x="8998" y="20054"/>
                    <a:pt x="9149" y="20087"/>
                    <a:pt x="9304" y="20117"/>
                  </a:cubicBezTo>
                  <a:lnTo>
                    <a:pt x="9394" y="20136"/>
                  </a:lnTo>
                  <a:cubicBezTo>
                    <a:pt x="9408" y="20139"/>
                    <a:pt x="9419" y="20139"/>
                    <a:pt x="9430" y="20142"/>
                  </a:cubicBezTo>
                  <a:cubicBezTo>
                    <a:pt x="9477" y="20150"/>
                    <a:pt x="9513" y="20161"/>
                    <a:pt x="9546" y="20167"/>
                  </a:cubicBezTo>
                  <a:lnTo>
                    <a:pt x="9590" y="20178"/>
                  </a:lnTo>
                  <a:cubicBezTo>
                    <a:pt x="9631" y="20183"/>
                    <a:pt x="9670" y="20191"/>
                    <a:pt x="9711" y="20197"/>
                  </a:cubicBezTo>
                  <a:cubicBezTo>
                    <a:pt x="9774" y="20208"/>
                    <a:pt x="9838" y="20222"/>
                    <a:pt x="9904" y="20230"/>
                  </a:cubicBezTo>
                  <a:cubicBezTo>
                    <a:pt x="9959" y="20238"/>
                    <a:pt x="10017" y="20244"/>
                    <a:pt x="10074" y="20249"/>
                  </a:cubicBezTo>
                  <a:lnTo>
                    <a:pt x="10107" y="20252"/>
                  </a:lnTo>
                  <a:cubicBezTo>
                    <a:pt x="10187" y="20258"/>
                    <a:pt x="10267" y="20260"/>
                    <a:pt x="10347" y="20263"/>
                  </a:cubicBezTo>
                  <a:lnTo>
                    <a:pt x="10430" y="20266"/>
                  </a:lnTo>
                  <a:cubicBezTo>
                    <a:pt x="10482" y="20269"/>
                    <a:pt x="10531" y="20269"/>
                    <a:pt x="10581" y="20271"/>
                  </a:cubicBezTo>
                  <a:lnTo>
                    <a:pt x="10719" y="20280"/>
                  </a:lnTo>
                  <a:cubicBezTo>
                    <a:pt x="10834" y="20285"/>
                    <a:pt x="10947" y="20291"/>
                    <a:pt x="11063" y="20293"/>
                  </a:cubicBezTo>
                  <a:cubicBezTo>
                    <a:pt x="11126" y="20296"/>
                    <a:pt x="11190" y="20296"/>
                    <a:pt x="11253" y="20296"/>
                  </a:cubicBezTo>
                  <a:cubicBezTo>
                    <a:pt x="11289" y="20296"/>
                    <a:pt x="11324" y="20296"/>
                    <a:pt x="11366" y="20293"/>
                  </a:cubicBezTo>
                  <a:lnTo>
                    <a:pt x="11424" y="20291"/>
                  </a:lnTo>
                  <a:lnTo>
                    <a:pt x="11481" y="20288"/>
                  </a:lnTo>
                  <a:cubicBezTo>
                    <a:pt x="11523" y="20285"/>
                    <a:pt x="11567" y="20280"/>
                    <a:pt x="11611" y="20274"/>
                  </a:cubicBezTo>
                  <a:cubicBezTo>
                    <a:pt x="11652" y="20271"/>
                    <a:pt x="11696" y="20269"/>
                    <a:pt x="11729" y="20241"/>
                  </a:cubicBezTo>
                  <a:cubicBezTo>
                    <a:pt x="11754" y="20222"/>
                    <a:pt x="11768" y="20189"/>
                    <a:pt x="11762" y="20158"/>
                  </a:cubicBezTo>
                  <a:cubicBezTo>
                    <a:pt x="11773" y="20153"/>
                    <a:pt x="11784" y="20139"/>
                    <a:pt x="11787" y="20123"/>
                  </a:cubicBezTo>
                  <a:cubicBezTo>
                    <a:pt x="11792" y="20106"/>
                    <a:pt x="11801" y="20090"/>
                    <a:pt x="11809" y="20073"/>
                  </a:cubicBezTo>
                  <a:lnTo>
                    <a:pt x="11842" y="20018"/>
                  </a:lnTo>
                  <a:cubicBezTo>
                    <a:pt x="11859" y="19993"/>
                    <a:pt x="11872" y="19968"/>
                    <a:pt x="11889" y="19941"/>
                  </a:cubicBezTo>
                  <a:cubicBezTo>
                    <a:pt x="11919" y="19889"/>
                    <a:pt x="11949" y="19834"/>
                    <a:pt x="11980" y="19778"/>
                  </a:cubicBezTo>
                  <a:cubicBezTo>
                    <a:pt x="12010" y="19715"/>
                    <a:pt x="12040" y="19655"/>
                    <a:pt x="12071" y="19594"/>
                  </a:cubicBezTo>
                  <a:cubicBezTo>
                    <a:pt x="12090" y="19553"/>
                    <a:pt x="12109" y="19509"/>
                    <a:pt x="12131" y="19467"/>
                  </a:cubicBezTo>
                  <a:cubicBezTo>
                    <a:pt x="12150" y="19432"/>
                    <a:pt x="12170" y="19396"/>
                    <a:pt x="12189" y="19363"/>
                  </a:cubicBezTo>
                  <a:lnTo>
                    <a:pt x="12230" y="19288"/>
                  </a:lnTo>
                  <a:cubicBezTo>
                    <a:pt x="12263" y="19222"/>
                    <a:pt x="12294" y="19156"/>
                    <a:pt x="12316" y="19087"/>
                  </a:cubicBezTo>
                  <a:cubicBezTo>
                    <a:pt x="12340" y="19008"/>
                    <a:pt x="12360" y="18928"/>
                    <a:pt x="12373" y="18845"/>
                  </a:cubicBezTo>
                  <a:cubicBezTo>
                    <a:pt x="12384" y="18774"/>
                    <a:pt x="12384" y="18699"/>
                    <a:pt x="12379" y="18611"/>
                  </a:cubicBezTo>
                  <a:cubicBezTo>
                    <a:pt x="12373" y="18545"/>
                    <a:pt x="12360" y="18479"/>
                    <a:pt x="12346" y="18416"/>
                  </a:cubicBezTo>
                  <a:cubicBezTo>
                    <a:pt x="12321" y="18300"/>
                    <a:pt x="12296" y="18212"/>
                    <a:pt x="12274" y="18126"/>
                  </a:cubicBezTo>
                  <a:lnTo>
                    <a:pt x="12236" y="17986"/>
                  </a:lnTo>
                  <a:cubicBezTo>
                    <a:pt x="12216" y="17914"/>
                    <a:pt x="12200" y="17846"/>
                    <a:pt x="12186" y="17774"/>
                  </a:cubicBezTo>
                  <a:cubicBezTo>
                    <a:pt x="12167" y="17686"/>
                    <a:pt x="12156" y="17595"/>
                    <a:pt x="12142" y="17504"/>
                  </a:cubicBezTo>
                  <a:lnTo>
                    <a:pt x="12117" y="17276"/>
                  </a:lnTo>
                  <a:lnTo>
                    <a:pt x="12106" y="17160"/>
                  </a:lnTo>
                  <a:cubicBezTo>
                    <a:pt x="12093" y="17039"/>
                    <a:pt x="12071" y="16923"/>
                    <a:pt x="12051" y="16805"/>
                  </a:cubicBezTo>
                  <a:cubicBezTo>
                    <a:pt x="12040" y="16742"/>
                    <a:pt x="12029" y="16681"/>
                    <a:pt x="12016" y="16620"/>
                  </a:cubicBezTo>
                  <a:cubicBezTo>
                    <a:pt x="12002" y="16549"/>
                    <a:pt x="11982" y="16483"/>
                    <a:pt x="11963" y="16414"/>
                  </a:cubicBezTo>
                  <a:cubicBezTo>
                    <a:pt x="11944" y="16351"/>
                    <a:pt x="11916" y="16290"/>
                    <a:pt x="11889" y="16229"/>
                  </a:cubicBezTo>
                  <a:cubicBezTo>
                    <a:pt x="11856" y="16158"/>
                    <a:pt x="11817" y="16095"/>
                    <a:pt x="11776" y="16028"/>
                  </a:cubicBezTo>
                  <a:cubicBezTo>
                    <a:pt x="11737" y="15971"/>
                    <a:pt x="11693" y="15916"/>
                    <a:pt x="11649" y="15863"/>
                  </a:cubicBezTo>
                  <a:cubicBezTo>
                    <a:pt x="11600" y="15805"/>
                    <a:pt x="11547" y="15753"/>
                    <a:pt x="11492" y="15701"/>
                  </a:cubicBezTo>
                  <a:cubicBezTo>
                    <a:pt x="11470" y="15679"/>
                    <a:pt x="11448" y="15660"/>
                    <a:pt x="11426" y="15643"/>
                  </a:cubicBezTo>
                  <a:cubicBezTo>
                    <a:pt x="11399" y="15627"/>
                    <a:pt x="11371" y="15607"/>
                    <a:pt x="11344" y="15591"/>
                  </a:cubicBezTo>
                  <a:cubicBezTo>
                    <a:pt x="11286" y="15555"/>
                    <a:pt x="11225" y="15525"/>
                    <a:pt x="11165" y="15500"/>
                  </a:cubicBezTo>
                  <a:cubicBezTo>
                    <a:pt x="11134" y="15486"/>
                    <a:pt x="11104" y="15475"/>
                    <a:pt x="11074" y="15467"/>
                  </a:cubicBezTo>
                  <a:cubicBezTo>
                    <a:pt x="11038" y="15456"/>
                    <a:pt x="11005" y="15445"/>
                    <a:pt x="10972" y="15437"/>
                  </a:cubicBezTo>
                  <a:cubicBezTo>
                    <a:pt x="10931" y="15428"/>
                    <a:pt x="10892" y="15417"/>
                    <a:pt x="10854" y="15409"/>
                  </a:cubicBezTo>
                  <a:cubicBezTo>
                    <a:pt x="10823" y="15403"/>
                    <a:pt x="10793" y="15398"/>
                    <a:pt x="10766" y="15395"/>
                  </a:cubicBezTo>
                  <a:cubicBezTo>
                    <a:pt x="10697" y="15387"/>
                    <a:pt x="10628" y="15381"/>
                    <a:pt x="10556" y="15379"/>
                  </a:cubicBezTo>
                  <a:lnTo>
                    <a:pt x="10474" y="15373"/>
                  </a:lnTo>
                  <a:cubicBezTo>
                    <a:pt x="10432" y="15373"/>
                    <a:pt x="10394" y="15368"/>
                    <a:pt x="10353" y="15359"/>
                  </a:cubicBezTo>
                  <a:lnTo>
                    <a:pt x="10319" y="15351"/>
                  </a:lnTo>
                  <a:lnTo>
                    <a:pt x="10259" y="15332"/>
                  </a:lnTo>
                  <a:lnTo>
                    <a:pt x="10226" y="15321"/>
                  </a:lnTo>
                  <a:cubicBezTo>
                    <a:pt x="10193" y="15307"/>
                    <a:pt x="10160" y="15288"/>
                    <a:pt x="10130" y="15271"/>
                  </a:cubicBezTo>
                  <a:cubicBezTo>
                    <a:pt x="10025" y="15208"/>
                    <a:pt x="9931" y="15136"/>
                    <a:pt x="9821" y="15051"/>
                  </a:cubicBezTo>
                  <a:cubicBezTo>
                    <a:pt x="9717" y="14968"/>
                    <a:pt x="9609" y="14886"/>
                    <a:pt x="9502" y="14812"/>
                  </a:cubicBezTo>
                  <a:cubicBezTo>
                    <a:pt x="9455" y="14781"/>
                    <a:pt x="9405" y="14754"/>
                    <a:pt x="9359" y="14726"/>
                  </a:cubicBezTo>
                  <a:cubicBezTo>
                    <a:pt x="9237" y="14657"/>
                    <a:pt x="9136" y="14613"/>
                    <a:pt x="9036" y="14589"/>
                  </a:cubicBezTo>
                  <a:cubicBezTo>
                    <a:pt x="9009" y="14580"/>
                    <a:pt x="8984" y="14575"/>
                    <a:pt x="8957" y="14569"/>
                  </a:cubicBezTo>
                  <a:cubicBezTo>
                    <a:pt x="8891" y="14558"/>
                    <a:pt x="8855" y="14555"/>
                    <a:pt x="8819" y="14555"/>
                  </a:cubicBezTo>
                  <a:cubicBezTo>
                    <a:pt x="8800" y="14554"/>
                    <a:pt x="8780" y="14553"/>
                    <a:pt x="8761" y="14553"/>
                  </a:cubicBezTo>
                  <a:cubicBezTo>
                    <a:pt x="8714" y="14553"/>
                    <a:pt x="8668" y="14557"/>
                    <a:pt x="8623" y="14561"/>
                  </a:cubicBezTo>
                  <a:cubicBezTo>
                    <a:pt x="8557" y="14572"/>
                    <a:pt x="8489" y="14580"/>
                    <a:pt x="8420" y="14591"/>
                  </a:cubicBezTo>
                  <a:cubicBezTo>
                    <a:pt x="8312" y="14608"/>
                    <a:pt x="8205" y="14627"/>
                    <a:pt x="8098" y="14644"/>
                  </a:cubicBezTo>
                  <a:cubicBezTo>
                    <a:pt x="7963" y="14666"/>
                    <a:pt x="7825" y="14690"/>
                    <a:pt x="7687" y="14710"/>
                  </a:cubicBezTo>
                  <a:cubicBezTo>
                    <a:pt x="7563" y="14729"/>
                    <a:pt x="7440" y="14743"/>
                    <a:pt x="7313" y="14756"/>
                  </a:cubicBezTo>
                  <a:lnTo>
                    <a:pt x="7106" y="14776"/>
                  </a:lnTo>
                  <a:cubicBezTo>
                    <a:pt x="7043" y="14778"/>
                    <a:pt x="6983" y="14781"/>
                    <a:pt x="6919" y="14784"/>
                  </a:cubicBezTo>
                  <a:cubicBezTo>
                    <a:pt x="6845" y="14784"/>
                    <a:pt x="6768" y="14781"/>
                    <a:pt x="6691" y="14781"/>
                  </a:cubicBezTo>
                  <a:cubicBezTo>
                    <a:pt x="6572" y="14778"/>
                    <a:pt x="6484" y="14770"/>
                    <a:pt x="6393" y="14759"/>
                  </a:cubicBezTo>
                  <a:cubicBezTo>
                    <a:pt x="6327" y="14754"/>
                    <a:pt x="6264" y="14743"/>
                    <a:pt x="6201" y="14732"/>
                  </a:cubicBezTo>
                  <a:lnTo>
                    <a:pt x="6135" y="14723"/>
                  </a:lnTo>
                  <a:lnTo>
                    <a:pt x="6096" y="14715"/>
                  </a:lnTo>
                  <a:cubicBezTo>
                    <a:pt x="6046" y="14704"/>
                    <a:pt x="5997" y="14693"/>
                    <a:pt x="5947" y="14679"/>
                  </a:cubicBezTo>
                  <a:lnTo>
                    <a:pt x="5895" y="14666"/>
                  </a:lnTo>
                  <a:lnTo>
                    <a:pt x="5821" y="14646"/>
                  </a:lnTo>
                  <a:lnTo>
                    <a:pt x="5757" y="14627"/>
                  </a:lnTo>
                  <a:lnTo>
                    <a:pt x="5711" y="14608"/>
                  </a:lnTo>
                  <a:lnTo>
                    <a:pt x="5661" y="14591"/>
                  </a:lnTo>
                  <a:cubicBezTo>
                    <a:pt x="5609" y="14572"/>
                    <a:pt x="5559" y="14547"/>
                    <a:pt x="5512" y="14520"/>
                  </a:cubicBezTo>
                  <a:cubicBezTo>
                    <a:pt x="5482" y="14503"/>
                    <a:pt x="5438" y="14473"/>
                    <a:pt x="5394" y="14440"/>
                  </a:cubicBezTo>
                  <a:lnTo>
                    <a:pt x="5342" y="14393"/>
                  </a:lnTo>
                  <a:lnTo>
                    <a:pt x="5226" y="14277"/>
                  </a:lnTo>
                  <a:lnTo>
                    <a:pt x="5130" y="14184"/>
                  </a:lnTo>
                  <a:cubicBezTo>
                    <a:pt x="5088" y="14145"/>
                    <a:pt x="5050" y="14107"/>
                    <a:pt x="5006" y="14071"/>
                  </a:cubicBezTo>
                  <a:cubicBezTo>
                    <a:pt x="4926" y="14002"/>
                    <a:pt x="4843" y="13950"/>
                    <a:pt x="4755" y="13922"/>
                  </a:cubicBezTo>
                  <a:cubicBezTo>
                    <a:pt x="4741" y="13917"/>
                    <a:pt x="4728" y="13914"/>
                    <a:pt x="4714" y="13911"/>
                  </a:cubicBezTo>
                  <a:cubicBezTo>
                    <a:pt x="4684" y="13906"/>
                    <a:pt x="4654" y="13904"/>
                    <a:pt x="4625" y="13904"/>
                  </a:cubicBezTo>
                  <a:cubicBezTo>
                    <a:pt x="4590" y="13904"/>
                    <a:pt x="4556" y="13907"/>
                    <a:pt x="4524" y="13911"/>
                  </a:cubicBezTo>
                  <a:lnTo>
                    <a:pt x="4383" y="13928"/>
                  </a:lnTo>
                  <a:cubicBezTo>
                    <a:pt x="4290" y="13936"/>
                    <a:pt x="4199" y="13944"/>
                    <a:pt x="4103" y="13950"/>
                  </a:cubicBezTo>
                  <a:lnTo>
                    <a:pt x="4017" y="13947"/>
                  </a:lnTo>
                  <a:cubicBezTo>
                    <a:pt x="3962" y="13944"/>
                    <a:pt x="3907" y="13933"/>
                    <a:pt x="3852" y="13925"/>
                  </a:cubicBezTo>
                  <a:cubicBezTo>
                    <a:pt x="3822" y="13914"/>
                    <a:pt x="3791" y="13903"/>
                    <a:pt x="3758" y="13892"/>
                  </a:cubicBezTo>
                  <a:cubicBezTo>
                    <a:pt x="3739" y="13884"/>
                    <a:pt x="3723" y="13875"/>
                    <a:pt x="3706" y="13867"/>
                  </a:cubicBezTo>
                  <a:cubicBezTo>
                    <a:pt x="3657" y="13840"/>
                    <a:pt x="3626" y="13823"/>
                    <a:pt x="3593" y="13807"/>
                  </a:cubicBezTo>
                  <a:lnTo>
                    <a:pt x="3538" y="13779"/>
                  </a:lnTo>
                  <a:lnTo>
                    <a:pt x="3538" y="13776"/>
                  </a:lnTo>
                  <a:cubicBezTo>
                    <a:pt x="3511" y="13757"/>
                    <a:pt x="3486" y="13738"/>
                    <a:pt x="3458" y="13718"/>
                  </a:cubicBezTo>
                  <a:cubicBezTo>
                    <a:pt x="3428" y="13685"/>
                    <a:pt x="3414" y="13669"/>
                    <a:pt x="3403" y="13650"/>
                  </a:cubicBezTo>
                  <a:cubicBezTo>
                    <a:pt x="3378" y="13603"/>
                    <a:pt x="3370" y="13578"/>
                    <a:pt x="3362" y="13551"/>
                  </a:cubicBezTo>
                  <a:cubicBezTo>
                    <a:pt x="3351" y="13487"/>
                    <a:pt x="3348" y="13405"/>
                    <a:pt x="3348" y="13322"/>
                  </a:cubicBezTo>
                  <a:lnTo>
                    <a:pt x="3348" y="13270"/>
                  </a:lnTo>
                  <a:lnTo>
                    <a:pt x="3348" y="13206"/>
                  </a:lnTo>
                  <a:cubicBezTo>
                    <a:pt x="3351" y="13149"/>
                    <a:pt x="3359" y="13091"/>
                    <a:pt x="3370" y="13033"/>
                  </a:cubicBezTo>
                  <a:cubicBezTo>
                    <a:pt x="3389" y="12983"/>
                    <a:pt x="3395" y="12964"/>
                    <a:pt x="3406" y="12945"/>
                  </a:cubicBezTo>
                  <a:cubicBezTo>
                    <a:pt x="3461" y="12851"/>
                    <a:pt x="3530" y="12766"/>
                    <a:pt x="3599" y="12680"/>
                  </a:cubicBezTo>
                  <a:cubicBezTo>
                    <a:pt x="3676" y="12590"/>
                    <a:pt x="3747" y="12504"/>
                    <a:pt x="3822" y="12424"/>
                  </a:cubicBezTo>
                  <a:cubicBezTo>
                    <a:pt x="3874" y="12372"/>
                    <a:pt x="3918" y="12328"/>
                    <a:pt x="3970" y="12284"/>
                  </a:cubicBezTo>
                  <a:cubicBezTo>
                    <a:pt x="4014" y="12248"/>
                    <a:pt x="4059" y="12218"/>
                    <a:pt x="4105" y="12188"/>
                  </a:cubicBezTo>
                  <a:lnTo>
                    <a:pt x="4138" y="12171"/>
                  </a:lnTo>
                  <a:cubicBezTo>
                    <a:pt x="4171" y="12155"/>
                    <a:pt x="4202" y="12141"/>
                    <a:pt x="4235" y="12130"/>
                  </a:cubicBezTo>
                  <a:cubicBezTo>
                    <a:pt x="4251" y="12127"/>
                    <a:pt x="4268" y="12122"/>
                    <a:pt x="4284" y="12122"/>
                  </a:cubicBezTo>
                  <a:lnTo>
                    <a:pt x="4320" y="12119"/>
                  </a:lnTo>
                  <a:cubicBezTo>
                    <a:pt x="4342" y="12116"/>
                    <a:pt x="4361" y="12113"/>
                    <a:pt x="4383" y="12111"/>
                  </a:cubicBezTo>
                  <a:cubicBezTo>
                    <a:pt x="4447" y="12100"/>
                    <a:pt x="4507" y="12075"/>
                    <a:pt x="4565" y="12050"/>
                  </a:cubicBezTo>
                  <a:cubicBezTo>
                    <a:pt x="4593" y="12036"/>
                    <a:pt x="4620" y="12020"/>
                    <a:pt x="4648" y="12006"/>
                  </a:cubicBezTo>
                  <a:cubicBezTo>
                    <a:pt x="4673" y="11989"/>
                    <a:pt x="4697" y="11973"/>
                    <a:pt x="4725" y="11956"/>
                  </a:cubicBezTo>
                  <a:cubicBezTo>
                    <a:pt x="4785" y="11915"/>
                    <a:pt x="4843" y="11871"/>
                    <a:pt x="4901" y="11827"/>
                  </a:cubicBezTo>
                  <a:cubicBezTo>
                    <a:pt x="4995" y="11753"/>
                    <a:pt x="5088" y="11676"/>
                    <a:pt x="5179" y="11598"/>
                  </a:cubicBezTo>
                  <a:lnTo>
                    <a:pt x="5240" y="11546"/>
                  </a:lnTo>
                  <a:cubicBezTo>
                    <a:pt x="5292" y="11505"/>
                    <a:pt x="5344" y="11461"/>
                    <a:pt x="5399" y="11417"/>
                  </a:cubicBezTo>
                  <a:cubicBezTo>
                    <a:pt x="5454" y="11375"/>
                    <a:pt x="5512" y="11337"/>
                    <a:pt x="5570" y="11301"/>
                  </a:cubicBezTo>
                  <a:cubicBezTo>
                    <a:pt x="5617" y="11274"/>
                    <a:pt x="5658" y="11254"/>
                    <a:pt x="5702" y="11235"/>
                  </a:cubicBezTo>
                  <a:cubicBezTo>
                    <a:pt x="5741" y="11218"/>
                    <a:pt x="5779" y="11205"/>
                    <a:pt x="5815" y="11194"/>
                  </a:cubicBezTo>
                  <a:lnTo>
                    <a:pt x="5848" y="11180"/>
                  </a:lnTo>
                  <a:lnTo>
                    <a:pt x="5845" y="11177"/>
                  </a:lnTo>
                  <a:cubicBezTo>
                    <a:pt x="5878" y="11174"/>
                    <a:pt x="5911" y="11169"/>
                    <a:pt x="5942" y="11163"/>
                  </a:cubicBezTo>
                  <a:cubicBezTo>
                    <a:pt x="5989" y="11152"/>
                    <a:pt x="6038" y="11144"/>
                    <a:pt x="6085" y="11139"/>
                  </a:cubicBezTo>
                  <a:lnTo>
                    <a:pt x="6179" y="11125"/>
                  </a:lnTo>
                  <a:cubicBezTo>
                    <a:pt x="6231" y="11117"/>
                    <a:pt x="6286" y="11108"/>
                    <a:pt x="6338" y="11097"/>
                  </a:cubicBezTo>
                  <a:cubicBezTo>
                    <a:pt x="6421" y="11084"/>
                    <a:pt x="6503" y="11064"/>
                    <a:pt x="6586" y="11045"/>
                  </a:cubicBezTo>
                  <a:cubicBezTo>
                    <a:pt x="6627" y="11034"/>
                    <a:pt x="6669" y="11020"/>
                    <a:pt x="6710" y="11006"/>
                  </a:cubicBezTo>
                  <a:cubicBezTo>
                    <a:pt x="6748" y="10995"/>
                    <a:pt x="6787" y="10982"/>
                    <a:pt x="6823" y="10965"/>
                  </a:cubicBezTo>
                  <a:cubicBezTo>
                    <a:pt x="6889" y="10932"/>
                    <a:pt x="6966" y="10894"/>
                    <a:pt x="7032" y="10841"/>
                  </a:cubicBezTo>
                  <a:cubicBezTo>
                    <a:pt x="7115" y="10778"/>
                    <a:pt x="7178" y="10717"/>
                    <a:pt x="7233" y="10657"/>
                  </a:cubicBezTo>
                  <a:cubicBezTo>
                    <a:pt x="7302" y="10585"/>
                    <a:pt x="7365" y="10508"/>
                    <a:pt x="7426" y="10434"/>
                  </a:cubicBezTo>
                  <a:lnTo>
                    <a:pt x="7470" y="10379"/>
                  </a:lnTo>
                  <a:lnTo>
                    <a:pt x="7511" y="10326"/>
                  </a:lnTo>
                  <a:cubicBezTo>
                    <a:pt x="7544" y="10288"/>
                    <a:pt x="7577" y="10249"/>
                    <a:pt x="7610" y="10211"/>
                  </a:cubicBezTo>
                  <a:cubicBezTo>
                    <a:pt x="7632" y="10189"/>
                    <a:pt x="7671" y="10150"/>
                    <a:pt x="7709" y="10114"/>
                  </a:cubicBezTo>
                  <a:cubicBezTo>
                    <a:pt x="7748" y="10079"/>
                    <a:pt x="7795" y="10046"/>
                    <a:pt x="7836" y="10013"/>
                  </a:cubicBezTo>
                  <a:cubicBezTo>
                    <a:pt x="7869" y="9988"/>
                    <a:pt x="7899" y="9968"/>
                    <a:pt x="7930" y="9946"/>
                  </a:cubicBezTo>
                  <a:lnTo>
                    <a:pt x="7976" y="9913"/>
                  </a:lnTo>
                  <a:lnTo>
                    <a:pt x="8073" y="9847"/>
                  </a:lnTo>
                  <a:lnTo>
                    <a:pt x="8120" y="9814"/>
                  </a:lnTo>
                  <a:cubicBezTo>
                    <a:pt x="8161" y="9784"/>
                    <a:pt x="8202" y="9754"/>
                    <a:pt x="8241" y="9721"/>
                  </a:cubicBezTo>
                  <a:cubicBezTo>
                    <a:pt x="8293" y="9674"/>
                    <a:pt x="8345" y="9627"/>
                    <a:pt x="8395" y="9580"/>
                  </a:cubicBezTo>
                  <a:cubicBezTo>
                    <a:pt x="8475" y="9503"/>
                    <a:pt x="8538" y="9434"/>
                    <a:pt x="8590" y="9363"/>
                  </a:cubicBezTo>
                  <a:lnTo>
                    <a:pt x="8621" y="9319"/>
                  </a:lnTo>
                  <a:lnTo>
                    <a:pt x="8654" y="9275"/>
                  </a:lnTo>
                  <a:cubicBezTo>
                    <a:pt x="8670" y="9250"/>
                    <a:pt x="8687" y="9225"/>
                    <a:pt x="8701" y="9200"/>
                  </a:cubicBezTo>
                  <a:cubicBezTo>
                    <a:pt x="8838" y="8983"/>
                    <a:pt x="8932" y="8782"/>
                    <a:pt x="8990" y="8584"/>
                  </a:cubicBezTo>
                  <a:cubicBezTo>
                    <a:pt x="8998" y="8556"/>
                    <a:pt x="9003" y="8531"/>
                    <a:pt x="9012" y="8506"/>
                  </a:cubicBezTo>
                  <a:lnTo>
                    <a:pt x="9028" y="8424"/>
                  </a:lnTo>
                  <a:cubicBezTo>
                    <a:pt x="9036" y="8377"/>
                    <a:pt x="9042" y="8330"/>
                    <a:pt x="9047" y="8283"/>
                  </a:cubicBezTo>
                  <a:lnTo>
                    <a:pt x="9050" y="8245"/>
                  </a:lnTo>
                  <a:lnTo>
                    <a:pt x="9061" y="8168"/>
                  </a:lnTo>
                  <a:lnTo>
                    <a:pt x="9070" y="8091"/>
                  </a:lnTo>
                  <a:cubicBezTo>
                    <a:pt x="9081" y="8011"/>
                    <a:pt x="9097" y="7934"/>
                    <a:pt x="9114" y="7857"/>
                  </a:cubicBezTo>
                  <a:cubicBezTo>
                    <a:pt x="9133" y="7793"/>
                    <a:pt x="9149" y="7747"/>
                    <a:pt x="9169" y="7694"/>
                  </a:cubicBezTo>
                  <a:cubicBezTo>
                    <a:pt x="9188" y="7645"/>
                    <a:pt x="9213" y="7598"/>
                    <a:pt x="9237" y="7554"/>
                  </a:cubicBezTo>
                  <a:cubicBezTo>
                    <a:pt x="9254" y="7524"/>
                    <a:pt x="9268" y="7502"/>
                    <a:pt x="9282" y="7482"/>
                  </a:cubicBezTo>
                  <a:cubicBezTo>
                    <a:pt x="9309" y="7438"/>
                    <a:pt x="9339" y="7397"/>
                    <a:pt x="9370" y="7353"/>
                  </a:cubicBezTo>
                  <a:cubicBezTo>
                    <a:pt x="9422" y="7284"/>
                    <a:pt x="9482" y="7218"/>
                    <a:pt x="9543" y="7155"/>
                  </a:cubicBezTo>
                  <a:cubicBezTo>
                    <a:pt x="9648" y="7056"/>
                    <a:pt x="9744" y="6965"/>
                    <a:pt x="9843" y="6879"/>
                  </a:cubicBezTo>
                  <a:lnTo>
                    <a:pt x="9895" y="6838"/>
                  </a:lnTo>
                  <a:cubicBezTo>
                    <a:pt x="9989" y="6758"/>
                    <a:pt x="10088" y="6676"/>
                    <a:pt x="10168" y="6579"/>
                  </a:cubicBezTo>
                  <a:cubicBezTo>
                    <a:pt x="10256" y="6469"/>
                    <a:pt x="10333" y="6345"/>
                    <a:pt x="10402" y="6238"/>
                  </a:cubicBezTo>
                  <a:cubicBezTo>
                    <a:pt x="10490" y="6095"/>
                    <a:pt x="10551" y="5971"/>
                    <a:pt x="10589" y="5850"/>
                  </a:cubicBezTo>
                  <a:cubicBezTo>
                    <a:pt x="10611" y="5786"/>
                    <a:pt x="10625" y="5723"/>
                    <a:pt x="10642" y="5660"/>
                  </a:cubicBezTo>
                  <a:cubicBezTo>
                    <a:pt x="10666" y="5558"/>
                    <a:pt x="10672" y="5453"/>
                    <a:pt x="10664" y="5346"/>
                  </a:cubicBezTo>
                  <a:cubicBezTo>
                    <a:pt x="10658" y="5288"/>
                    <a:pt x="10639" y="5230"/>
                    <a:pt x="10620" y="5183"/>
                  </a:cubicBezTo>
                  <a:cubicBezTo>
                    <a:pt x="10609" y="5159"/>
                    <a:pt x="10595" y="5139"/>
                    <a:pt x="10581" y="5117"/>
                  </a:cubicBezTo>
                  <a:lnTo>
                    <a:pt x="10556" y="5087"/>
                  </a:lnTo>
                  <a:lnTo>
                    <a:pt x="10482" y="5010"/>
                  </a:lnTo>
                  <a:cubicBezTo>
                    <a:pt x="10443" y="4982"/>
                    <a:pt x="10408" y="4955"/>
                    <a:pt x="10364" y="4933"/>
                  </a:cubicBezTo>
                  <a:cubicBezTo>
                    <a:pt x="10319" y="4911"/>
                    <a:pt x="10297" y="4900"/>
                    <a:pt x="10273" y="4889"/>
                  </a:cubicBezTo>
                  <a:cubicBezTo>
                    <a:pt x="10234" y="4872"/>
                    <a:pt x="10198" y="4858"/>
                    <a:pt x="10160" y="4845"/>
                  </a:cubicBezTo>
                  <a:cubicBezTo>
                    <a:pt x="10028" y="4792"/>
                    <a:pt x="9898" y="4743"/>
                    <a:pt x="9769" y="4685"/>
                  </a:cubicBezTo>
                  <a:lnTo>
                    <a:pt x="9664" y="4638"/>
                  </a:lnTo>
                  <a:cubicBezTo>
                    <a:pt x="9584" y="4605"/>
                    <a:pt x="9505" y="4572"/>
                    <a:pt x="9430" y="4534"/>
                  </a:cubicBezTo>
                  <a:cubicBezTo>
                    <a:pt x="9326" y="4470"/>
                    <a:pt x="9235" y="4404"/>
                    <a:pt x="9147" y="4338"/>
                  </a:cubicBezTo>
                  <a:lnTo>
                    <a:pt x="9103" y="4305"/>
                  </a:lnTo>
                  <a:cubicBezTo>
                    <a:pt x="8981" y="4214"/>
                    <a:pt x="8866" y="4118"/>
                    <a:pt x="8761" y="4019"/>
                  </a:cubicBezTo>
                  <a:cubicBezTo>
                    <a:pt x="8717" y="3975"/>
                    <a:pt x="8673" y="3931"/>
                    <a:pt x="8632" y="3886"/>
                  </a:cubicBezTo>
                  <a:cubicBezTo>
                    <a:pt x="8593" y="3848"/>
                    <a:pt x="8563" y="3804"/>
                    <a:pt x="8533" y="3757"/>
                  </a:cubicBezTo>
                  <a:cubicBezTo>
                    <a:pt x="8497" y="3697"/>
                    <a:pt x="8464" y="3639"/>
                    <a:pt x="8433" y="3578"/>
                  </a:cubicBezTo>
                  <a:lnTo>
                    <a:pt x="8400" y="3518"/>
                  </a:lnTo>
                  <a:cubicBezTo>
                    <a:pt x="8378" y="3473"/>
                    <a:pt x="8351" y="3432"/>
                    <a:pt x="8323" y="3391"/>
                  </a:cubicBezTo>
                  <a:cubicBezTo>
                    <a:pt x="8299" y="3350"/>
                    <a:pt x="8268" y="3314"/>
                    <a:pt x="8238" y="3275"/>
                  </a:cubicBezTo>
                  <a:cubicBezTo>
                    <a:pt x="8224" y="3259"/>
                    <a:pt x="8208" y="3242"/>
                    <a:pt x="8191" y="3228"/>
                  </a:cubicBezTo>
                  <a:lnTo>
                    <a:pt x="8155" y="3193"/>
                  </a:lnTo>
                  <a:cubicBezTo>
                    <a:pt x="8144" y="3182"/>
                    <a:pt x="8133" y="3171"/>
                    <a:pt x="8120" y="3162"/>
                  </a:cubicBezTo>
                  <a:cubicBezTo>
                    <a:pt x="8078" y="3129"/>
                    <a:pt x="8037" y="3096"/>
                    <a:pt x="7993" y="3066"/>
                  </a:cubicBezTo>
                  <a:cubicBezTo>
                    <a:pt x="7938" y="3025"/>
                    <a:pt x="7877" y="2992"/>
                    <a:pt x="7817" y="2959"/>
                  </a:cubicBezTo>
                  <a:lnTo>
                    <a:pt x="7756" y="2926"/>
                  </a:lnTo>
                  <a:cubicBezTo>
                    <a:pt x="7720" y="2904"/>
                    <a:pt x="7687" y="2882"/>
                    <a:pt x="7654" y="2854"/>
                  </a:cubicBezTo>
                  <a:cubicBezTo>
                    <a:pt x="7624" y="2824"/>
                    <a:pt x="7610" y="2804"/>
                    <a:pt x="7596" y="2785"/>
                  </a:cubicBezTo>
                  <a:cubicBezTo>
                    <a:pt x="7555" y="2714"/>
                    <a:pt x="7525" y="2636"/>
                    <a:pt x="7495" y="2562"/>
                  </a:cubicBezTo>
                  <a:cubicBezTo>
                    <a:pt x="7464" y="2480"/>
                    <a:pt x="7437" y="2391"/>
                    <a:pt x="7412" y="2303"/>
                  </a:cubicBezTo>
                  <a:cubicBezTo>
                    <a:pt x="7393" y="2235"/>
                    <a:pt x="7376" y="2174"/>
                    <a:pt x="7365" y="2113"/>
                  </a:cubicBezTo>
                  <a:cubicBezTo>
                    <a:pt x="7351" y="2047"/>
                    <a:pt x="7346" y="1978"/>
                    <a:pt x="7338" y="1910"/>
                  </a:cubicBezTo>
                  <a:cubicBezTo>
                    <a:pt x="7335" y="1866"/>
                    <a:pt x="7332" y="1819"/>
                    <a:pt x="7329" y="1772"/>
                  </a:cubicBezTo>
                  <a:cubicBezTo>
                    <a:pt x="7327" y="1720"/>
                    <a:pt x="7321" y="1665"/>
                    <a:pt x="7316" y="1610"/>
                  </a:cubicBezTo>
                  <a:cubicBezTo>
                    <a:pt x="7310" y="1535"/>
                    <a:pt x="7294" y="1458"/>
                    <a:pt x="7277" y="1384"/>
                  </a:cubicBezTo>
                  <a:cubicBezTo>
                    <a:pt x="7272" y="1351"/>
                    <a:pt x="7266" y="1318"/>
                    <a:pt x="7261" y="1282"/>
                  </a:cubicBezTo>
                  <a:cubicBezTo>
                    <a:pt x="7255" y="1249"/>
                    <a:pt x="7250" y="1213"/>
                    <a:pt x="7241" y="1180"/>
                  </a:cubicBezTo>
                  <a:cubicBezTo>
                    <a:pt x="7214" y="1045"/>
                    <a:pt x="7148" y="913"/>
                    <a:pt x="7054" y="797"/>
                  </a:cubicBezTo>
                  <a:cubicBezTo>
                    <a:pt x="6999" y="731"/>
                    <a:pt x="6936" y="671"/>
                    <a:pt x="6872" y="616"/>
                  </a:cubicBezTo>
                  <a:cubicBezTo>
                    <a:pt x="6812" y="561"/>
                    <a:pt x="6748" y="505"/>
                    <a:pt x="6680" y="459"/>
                  </a:cubicBezTo>
                  <a:cubicBezTo>
                    <a:pt x="6614" y="412"/>
                    <a:pt x="6547" y="368"/>
                    <a:pt x="6476" y="332"/>
                  </a:cubicBezTo>
                  <a:cubicBezTo>
                    <a:pt x="6399" y="293"/>
                    <a:pt x="6322" y="263"/>
                    <a:pt x="6242" y="238"/>
                  </a:cubicBezTo>
                  <a:cubicBezTo>
                    <a:pt x="6159" y="211"/>
                    <a:pt x="6074" y="189"/>
                    <a:pt x="5989" y="172"/>
                  </a:cubicBezTo>
                  <a:lnTo>
                    <a:pt x="5989" y="175"/>
                  </a:lnTo>
                  <a:cubicBezTo>
                    <a:pt x="5923" y="161"/>
                    <a:pt x="5856" y="150"/>
                    <a:pt x="5790" y="142"/>
                  </a:cubicBezTo>
                  <a:cubicBezTo>
                    <a:pt x="5677" y="123"/>
                    <a:pt x="5565" y="114"/>
                    <a:pt x="5449" y="112"/>
                  </a:cubicBezTo>
                  <a:cubicBezTo>
                    <a:pt x="5433" y="111"/>
                    <a:pt x="5417" y="111"/>
                    <a:pt x="5401" y="111"/>
                  </a:cubicBezTo>
                  <a:cubicBezTo>
                    <a:pt x="5334" y="111"/>
                    <a:pt x="5265" y="115"/>
                    <a:pt x="5198" y="117"/>
                  </a:cubicBezTo>
                  <a:lnTo>
                    <a:pt x="5083" y="123"/>
                  </a:lnTo>
                  <a:cubicBezTo>
                    <a:pt x="5053" y="124"/>
                    <a:pt x="5026" y="125"/>
                    <a:pt x="5000" y="125"/>
                  </a:cubicBezTo>
                  <a:cubicBezTo>
                    <a:pt x="4963" y="125"/>
                    <a:pt x="4929" y="123"/>
                    <a:pt x="4896" y="120"/>
                  </a:cubicBezTo>
                  <a:cubicBezTo>
                    <a:pt x="4860" y="114"/>
                    <a:pt x="4824" y="109"/>
                    <a:pt x="4791" y="103"/>
                  </a:cubicBezTo>
                  <a:cubicBezTo>
                    <a:pt x="4766" y="98"/>
                    <a:pt x="4744" y="92"/>
                    <a:pt x="4722" y="87"/>
                  </a:cubicBezTo>
                  <a:cubicBezTo>
                    <a:pt x="4650" y="68"/>
                    <a:pt x="4582" y="51"/>
                    <a:pt x="4510" y="35"/>
                  </a:cubicBezTo>
                  <a:cubicBezTo>
                    <a:pt x="4507" y="35"/>
                    <a:pt x="4505" y="35"/>
                    <a:pt x="4502" y="32"/>
                  </a:cubicBezTo>
                  <a:cubicBezTo>
                    <a:pt x="4419" y="15"/>
                    <a:pt x="4361" y="7"/>
                    <a:pt x="4304" y="2"/>
                  </a:cubicBezTo>
                  <a:cubicBezTo>
                    <a:pt x="4300" y="1"/>
                    <a:pt x="4297" y="1"/>
                    <a:pt x="42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40"/>
            <p:cNvSpPr/>
            <p:nvPr/>
          </p:nvSpPr>
          <p:spPr>
            <a:xfrm>
              <a:off x="5385130" y="3434132"/>
              <a:ext cx="820992" cy="478548"/>
            </a:xfrm>
            <a:custGeom>
              <a:avLst/>
              <a:gdLst/>
              <a:ahLst/>
              <a:cxnLst/>
              <a:rect l="l" t="t" r="r" b="b"/>
              <a:pathLst>
                <a:path w="12589" h="7338" extrusionOk="0">
                  <a:moveTo>
                    <a:pt x="3054" y="0"/>
                  </a:moveTo>
                  <a:cubicBezTo>
                    <a:pt x="2958" y="14"/>
                    <a:pt x="2884" y="28"/>
                    <a:pt x="2815" y="44"/>
                  </a:cubicBezTo>
                  <a:cubicBezTo>
                    <a:pt x="2729" y="66"/>
                    <a:pt x="2644" y="91"/>
                    <a:pt x="2559" y="119"/>
                  </a:cubicBezTo>
                  <a:cubicBezTo>
                    <a:pt x="2394" y="168"/>
                    <a:pt x="2228" y="223"/>
                    <a:pt x="2066" y="289"/>
                  </a:cubicBezTo>
                  <a:cubicBezTo>
                    <a:pt x="1912" y="350"/>
                    <a:pt x="1760" y="427"/>
                    <a:pt x="1614" y="518"/>
                  </a:cubicBezTo>
                  <a:cubicBezTo>
                    <a:pt x="1546" y="562"/>
                    <a:pt x="1482" y="620"/>
                    <a:pt x="1419" y="689"/>
                  </a:cubicBezTo>
                  <a:lnTo>
                    <a:pt x="1378" y="738"/>
                  </a:lnTo>
                  <a:lnTo>
                    <a:pt x="1334" y="785"/>
                  </a:lnTo>
                  <a:lnTo>
                    <a:pt x="1281" y="835"/>
                  </a:lnTo>
                  <a:lnTo>
                    <a:pt x="1245" y="870"/>
                  </a:lnTo>
                  <a:cubicBezTo>
                    <a:pt x="1182" y="920"/>
                    <a:pt x="1119" y="967"/>
                    <a:pt x="1055" y="1014"/>
                  </a:cubicBezTo>
                  <a:lnTo>
                    <a:pt x="1025" y="1036"/>
                  </a:lnTo>
                  <a:cubicBezTo>
                    <a:pt x="970" y="1071"/>
                    <a:pt x="918" y="1107"/>
                    <a:pt x="868" y="1148"/>
                  </a:cubicBezTo>
                  <a:cubicBezTo>
                    <a:pt x="808" y="1193"/>
                    <a:pt x="750" y="1248"/>
                    <a:pt x="695" y="1303"/>
                  </a:cubicBezTo>
                  <a:cubicBezTo>
                    <a:pt x="637" y="1360"/>
                    <a:pt x="576" y="1424"/>
                    <a:pt x="519" y="1484"/>
                  </a:cubicBezTo>
                  <a:cubicBezTo>
                    <a:pt x="466" y="1542"/>
                    <a:pt x="419" y="1600"/>
                    <a:pt x="373" y="1661"/>
                  </a:cubicBezTo>
                  <a:cubicBezTo>
                    <a:pt x="323" y="1729"/>
                    <a:pt x="279" y="1801"/>
                    <a:pt x="240" y="1873"/>
                  </a:cubicBezTo>
                  <a:cubicBezTo>
                    <a:pt x="169" y="2002"/>
                    <a:pt x="108" y="2145"/>
                    <a:pt x="59" y="2313"/>
                  </a:cubicBezTo>
                  <a:cubicBezTo>
                    <a:pt x="37" y="2385"/>
                    <a:pt x="23" y="2462"/>
                    <a:pt x="15" y="2536"/>
                  </a:cubicBezTo>
                  <a:cubicBezTo>
                    <a:pt x="9" y="2569"/>
                    <a:pt x="6" y="2605"/>
                    <a:pt x="6" y="2638"/>
                  </a:cubicBezTo>
                  <a:cubicBezTo>
                    <a:pt x="4" y="2682"/>
                    <a:pt x="1" y="2729"/>
                    <a:pt x="6" y="2773"/>
                  </a:cubicBezTo>
                  <a:cubicBezTo>
                    <a:pt x="9" y="2814"/>
                    <a:pt x="15" y="2853"/>
                    <a:pt x="23" y="2889"/>
                  </a:cubicBezTo>
                  <a:cubicBezTo>
                    <a:pt x="31" y="2927"/>
                    <a:pt x="39" y="2963"/>
                    <a:pt x="50" y="3001"/>
                  </a:cubicBezTo>
                  <a:cubicBezTo>
                    <a:pt x="61" y="3040"/>
                    <a:pt x="72" y="3081"/>
                    <a:pt x="86" y="3120"/>
                  </a:cubicBezTo>
                  <a:lnTo>
                    <a:pt x="106" y="3180"/>
                  </a:lnTo>
                  <a:cubicBezTo>
                    <a:pt x="125" y="3230"/>
                    <a:pt x="152" y="3274"/>
                    <a:pt x="180" y="3321"/>
                  </a:cubicBezTo>
                  <a:cubicBezTo>
                    <a:pt x="191" y="3346"/>
                    <a:pt x="210" y="3368"/>
                    <a:pt x="232" y="3392"/>
                  </a:cubicBezTo>
                  <a:lnTo>
                    <a:pt x="273" y="3436"/>
                  </a:lnTo>
                  <a:cubicBezTo>
                    <a:pt x="293" y="3453"/>
                    <a:pt x="312" y="3470"/>
                    <a:pt x="334" y="3483"/>
                  </a:cubicBezTo>
                  <a:cubicBezTo>
                    <a:pt x="378" y="3516"/>
                    <a:pt x="425" y="3541"/>
                    <a:pt x="474" y="3566"/>
                  </a:cubicBezTo>
                  <a:cubicBezTo>
                    <a:pt x="571" y="3615"/>
                    <a:pt x="656" y="3646"/>
                    <a:pt x="742" y="3676"/>
                  </a:cubicBezTo>
                  <a:cubicBezTo>
                    <a:pt x="808" y="3698"/>
                    <a:pt x="871" y="3717"/>
                    <a:pt x="937" y="3734"/>
                  </a:cubicBezTo>
                  <a:lnTo>
                    <a:pt x="978" y="3745"/>
                  </a:lnTo>
                  <a:cubicBezTo>
                    <a:pt x="1039" y="3761"/>
                    <a:pt x="1102" y="3778"/>
                    <a:pt x="1166" y="3792"/>
                  </a:cubicBezTo>
                  <a:lnTo>
                    <a:pt x="1204" y="3797"/>
                  </a:lnTo>
                  <a:cubicBezTo>
                    <a:pt x="1347" y="3825"/>
                    <a:pt x="1488" y="3849"/>
                    <a:pt x="1631" y="3871"/>
                  </a:cubicBezTo>
                  <a:cubicBezTo>
                    <a:pt x="1771" y="3891"/>
                    <a:pt x="1917" y="3905"/>
                    <a:pt x="2074" y="3910"/>
                  </a:cubicBezTo>
                  <a:cubicBezTo>
                    <a:pt x="2126" y="3911"/>
                    <a:pt x="2179" y="3912"/>
                    <a:pt x="2233" y="3912"/>
                  </a:cubicBezTo>
                  <a:cubicBezTo>
                    <a:pt x="2286" y="3912"/>
                    <a:pt x="2340" y="3911"/>
                    <a:pt x="2394" y="3910"/>
                  </a:cubicBezTo>
                  <a:lnTo>
                    <a:pt x="2490" y="3910"/>
                  </a:lnTo>
                  <a:cubicBezTo>
                    <a:pt x="2573" y="3908"/>
                    <a:pt x="2655" y="3907"/>
                    <a:pt x="2738" y="3907"/>
                  </a:cubicBezTo>
                  <a:cubicBezTo>
                    <a:pt x="2799" y="3907"/>
                    <a:pt x="2860" y="3908"/>
                    <a:pt x="2922" y="3910"/>
                  </a:cubicBezTo>
                  <a:cubicBezTo>
                    <a:pt x="3002" y="3916"/>
                    <a:pt x="3104" y="3924"/>
                    <a:pt x="3206" y="3938"/>
                  </a:cubicBezTo>
                  <a:cubicBezTo>
                    <a:pt x="3264" y="3946"/>
                    <a:pt x="3324" y="3954"/>
                    <a:pt x="3382" y="3962"/>
                  </a:cubicBezTo>
                  <a:lnTo>
                    <a:pt x="3431" y="3973"/>
                  </a:lnTo>
                  <a:cubicBezTo>
                    <a:pt x="3487" y="3984"/>
                    <a:pt x="3542" y="3998"/>
                    <a:pt x="3591" y="4015"/>
                  </a:cubicBezTo>
                  <a:cubicBezTo>
                    <a:pt x="3610" y="4017"/>
                    <a:pt x="3630" y="4026"/>
                    <a:pt x="3652" y="4037"/>
                  </a:cubicBezTo>
                  <a:cubicBezTo>
                    <a:pt x="3693" y="4053"/>
                    <a:pt x="3729" y="4078"/>
                    <a:pt x="3767" y="4103"/>
                  </a:cubicBezTo>
                  <a:cubicBezTo>
                    <a:pt x="3770" y="4106"/>
                    <a:pt x="3792" y="4122"/>
                    <a:pt x="3814" y="4147"/>
                  </a:cubicBezTo>
                  <a:lnTo>
                    <a:pt x="3817" y="4150"/>
                  </a:lnTo>
                  <a:lnTo>
                    <a:pt x="3820" y="4152"/>
                  </a:lnTo>
                  <a:lnTo>
                    <a:pt x="3861" y="4216"/>
                  </a:lnTo>
                  <a:cubicBezTo>
                    <a:pt x="3861" y="4216"/>
                    <a:pt x="3875" y="4235"/>
                    <a:pt x="3878" y="4238"/>
                  </a:cubicBezTo>
                  <a:cubicBezTo>
                    <a:pt x="3880" y="4238"/>
                    <a:pt x="3891" y="4251"/>
                    <a:pt x="3891" y="4251"/>
                  </a:cubicBezTo>
                  <a:cubicBezTo>
                    <a:pt x="3911" y="4307"/>
                    <a:pt x="3927" y="4345"/>
                    <a:pt x="3944" y="4386"/>
                  </a:cubicBezTo>
                  <a:cubicBezTo>
                    <a:pt x="3960" y="4425"/>
                    <a:pt x="3968" y="4463"/>
                    <a:pt x="3977" y="4505"/>
                  </a:cubicBezTo>
                  <a:cubicBezTo>
                    <a:pt x="3985" y="4549"/>
                    <a:pt x="3988" y="4590"/>
                    <a:pt x="3990" y="4634"/>
                  </a:cubicBezTo>
                  <a:cubicBezTo>
                    <a:pt x="3990" y="4653"/>
                    <a:pt x="3993" y="4675"/>
                    <a:pt x="3993" y="4695"/>
                  </a:cubicBezTo>
                  <a:cubicBezTo>
                    <a:pt x="3996" y="4747"/>
                    <a:pt x="4004" y="4786"/>
                    <a:pt x="4015" y="4830"/>
                  </a:cubicBezTo>
                  <a:lnTo>
                    <a:pt x="4051" y="4896"/>
                  </a:lnTo>
                  <a:cubicBezTo>
                    <a:pt x="4059" y="4915"/>
                    <a:pt x="4073" y="4934"/>
                    <a:pt x="4092" y="4951"/>
                  </a:cubicBezTo>
                  <a:cubicBezTo>
                    <a:pt x="4112" y="4970"/>
                    <a:pt x="4131" y="4987"/>
                    <a:pt x="4156" y="5003"/>
                  </a:cubicBezTo>
                  <a:cubicBezTo>
                    <a:pt x="4175" y="5014"/>
                    <a:pt x="4197" y="5025"/>
                    <a:pt x="4219" y="5036"/>
                  </a:cubicBezTo>
                  <a:cubicBezTo>
                    <a:pt x="4260" y="5053"/>
                    <a:pt x="4307" y="5064"/>
                    <a:pt x="4354" y="5072"/>
                  </a:cubicBezTo>
                  <a:cubicBezTo>
                    <a:pt x="4409" y="5083"/>
                    <a:pt x="4467" y="5086"/>
                    <a:pt x="4522" y="5091"/>
                  </a:cubicBezTo>
                  <a:cubicBezTo>
                    <a:pt x="4626" y="5094"/>
                    <a:pt x="4731" y="5097"/>
                    <a:pt x="4836" y="5099"/>
                  </a:cubicBezTo>
                  <a:cubicBezTo>
                    <a:pt x="4943" y="5102"/>
                    <a:pt x="5050" y="5102"/>
                    <a:pt x="5158" y="5108"/>
                  </a:cubicBezTo>
                  <a:cubicBezTo>
                    <a:pt x="5172" y="5110"/>
                    <a:pt x="5185" y="5110"/>
                    <a:pt x="5202" y="5113"/>
                  </a:cubicBezTo>
                  <a:cubicBezTo>
                    <a:pt x="5229" y="5116"/>
                    <a:pt x="5257" y="5121"/>
                    <a:pt x="5284" y="5127"/>
                  </a:cubicBezTo>
                  <a:cubicBezTo>
                    <a:pt x="5284" y="5127"/>
                    <a:pt x="5295" y="5130"/>
                    <a:pt x="5301" y="5132"/>
                  </a:cubicBezTo>
                  <a:lnTo>
                    <a:pt x="5323" y="5132"/>
                  </a:lnTo>
                  <a:lnTo>
                    <a:pt x="5367" y="5152"/>
                  </a:lnTo>
                  <a:lnTo>
                    <a:pt x="5364" y="5155"/>
                  </a:lnTo>
                  <a:lnTo>
                    <a:pt x="5392" y="5182"/>
                  </a:lnTo>
                  <a:lnTo>
                    <a:pt x="5389" y="5182"/>
                  </a:lnTo>
                  <a:lnTo>
                    <a:pt x="5397" y="5221"/>
                  </a:lnTo>
                  <a:cubicBezTo>
                    <a:pt x="5392" y="5251"/>
                    <a:pt x="5389" y="5267"/>
                    <a:pt x="5386" y="5284"/>
                  </a:cubicBezTo>
                  <a:cubicBezTo>
                    <a:pt x="5381" y="5292"/>
                    <a:pt x="5375" y="5306"/>
                    <a:pt x="5373" y="5320"/>
                  </a:cubicBezTo>
                  <a:cubicBezTo>
                    <a:pt x="5364" y="5339"/>
                    <a:pt x="5353" y="5358"/>
                    <a:pt x="5342" y="5380"/>
                  </a:cubicBezTo>
                  <a:lnTo>
                    <a:pt x="5326" y="5411"/>
                  </a:lnTo>
                  <a:lnTo>
                    <a:pt x="5309" y="5438"/>
                  </a:lnTo>
                  <a:lnTo>
                    <a:pt x="5282" y="5485"/>
                  </a:lnTo>
                  <a:lnTo>
                    <a:pt x="5254" y="5529"/>
                  </a:lnTo>
                  <a:lnTo>
                    <a:pt x="5227" y="5576"/>
                  </a:lnTo>
                  <a:cubicBezTo>
                    <a:pt x="5196" y="5628"/>
                    <a:pt x="5169" y="5678"/>
                    <a:pt x="5141" y="5730"/>
                  </a:cubicBezTo>
                  <a:cubicBezTo>
                    <a:pt x="5122" y="5769"/>
                    <a:pt x="5105" y="5804"/>
                    <a:pt x="5089" y="5843"/>
                  </a:cubicBezTo>
                  <a:cubicBezTo>
                    <a:pt x="5061" y="5909"/>
                    <a:pt x="5042" y="5983"/>
                    <a:pt x="5028" y="6074"/>
                  </a:cubicBezTo>
                  <a:cubicBezTo>
                    <a:pt x="5023" y="6110"/>
                    <a:pt x="5020" y="6148"/>
                    <a:pt x="5020" y="6187"/>
                  </a:cubicBezTo>
                  <a:cubicBezTo>
                    <a:pt x="5020" y="6223"/>
                    <a:pt x="5020" y="6256"/>
                    <a:pt x="5023" y="6294"/>
                  </a:cubicBezTo>
                  <a:cubicBezTo>
                    <a:pt x="5026" y="6333"/>
                    <a:pt x="5037" y="6374"/>
                    <a:pt x="5048" y="6410"/>
                  </a:cubicBezTo>
                  <a:cubicBezTo>
                    <a:pt x="5072" y="6495"/>
                    <a:pt x="5122" y="6548"/>
                    <a:pt x="5166" y="6589"/>
                  </a:cubicBezTo>
                  <a:cubicBezTo>
                    <a:pt x="5194" y="6614"/>
                    <a:pt x="5224" y="6633"/>
                    <a:pt x="5254" y="6652"/>
                  </a:cubicBezTo>
                  <a:cubicBezTo>
                    <a:pt x="5295" y="6680"/>
                    <a:pt x="5340" y="6702"/>
                    <a:pt x="5384" y="6724"/>
                  </a:cubicBezTo>
                  <a:cubicBezTo>
                    <a:pt x="5447" y="6757"/>
                    <a:pt x="5513" y="6784"/>
                    <a:pt x="5579" y="6812"/>
                  </a:cubicBezTo>
                  <a:cubicBezTo>
                    <a:pt x="5755" y="6881"/>
                    <a:pt x="5920" y="6941"/>
                    <a:pt x="6086" y="6994"/>
                  </a:cubicBezTo>
                  <a:cubicBezTo>
                    <a:pt x="6177" y="7021"/>
                    <a:pt x="6270" y="7046"/>
                    <a:pt x="6366" y="7065"/>
                  </a:cubicBezTo>
                  <a:cubicBezTo>
                    <a:pt x="6617" y="7115"/>
                    <a:pt x="6870" y="7134"/>
                    <a:pt x="7063" y="7142"/>
                  </a:cubicBezTo>
                  <a:cubicBezTo>
                    <a:pt x="7102" y="7145"/>
                    <a:pt x="7135" y="7145"/>
                    <a:pt x="7170" y="7145"/>
                  </a:cubicBezTo>
                  <a:cubicBezTo>
                    <a:pt x="7223" y="7145"/>
                    <a:pt x="7261" y="7142"/>
                    <a:pt x="7297" y="7140"/>
                  </a:cubicBezTo>
                  <a:cubicBezTo>
                    <a:pt x="7311" y="7137"/>
                    <a:pt x="7325" y="7137"/>
                    <a:pt x="7338" y="7134"/>
                  </a:cubicBezTo>
                  <a:lnTo>
                    <a:pt x="7402" y="7120"/>
                  </a:lnTo>
                  <a:cubicBezTo>
                    <a:pt x="7432" y="7112"/>
                    <a:pt x="7460" y="7101"/>
                    <a:pt x="7487" y="7087"/>
                  </a:cubicBezTo>
                  <a:lnTo>
                    <a:pt x="7542" y="7057"/>
                  </a:lnTo>
                  <a:cubicBezTo>
                    <a:pt x="7559" y="7046"/>
                    <a:pt x="7575" y="7032"/>
                    <a:pt x="7586" y="7019"/>
                  </a:cubicBezTo>
                  <a:cubicBezTo>
                    <a:pt x="7616" y="6994"/>
                    <a:pt x="7641" y="6966"/>
                    <a:pt x="7666" y="6936"/>
                  </a:cubicBezTo>
                  <a:cubicBezTo>
                    <a:pt x="7677" y="6925"/>
                    <a:pt x="7688" y="6911"/>
                    <a:pt x="7696" y="6897"/>
                  </a:cubicBezTo>
                  <a:lnTo>
                    <a:pt x="7776" y="6798"/>
                  </a:lnTo>
                  <a:lnTo>
                    <a:pt x="7848" y="6707"/>
                  </a:lnTo>
                  <a:cubicBezTo>
                    <a:pt x="7873" y="6677"/>
                    <a:pt x="7900" y="6647"/>
                    <a:pt x="7928" y="6617"/>
                  </a:cubicBezTo>
                  <a:cubicBezTo>
                    <a:pt x="7958" y="6581"/>
                    <a:pt x="7991" y="6548"/>
                    <a:pt x="8024" y="6517"/>
                  </a:cubicBezTo>
                  <a:cubicBezTo>
                    <a:pt x="8076" y="6471"/>
                    <a:pt x="8109" y="6449"/>
                    <a:pt x="8145" y="6429"/>
                  </a:cubicBezTo>
                  <a:cubicBezTo>
                    <a:pt x="8164" y="6418"/>
                    <a:pt x="8184" y="6410"/>
                    <a:pt x="8208" y="6405"/>
                  </a:cubicBezTo>
                  <a:cubicBezTo>
                    <a:pt x="8250" y="6399"/>
                    <a:pt x="8269" y="6396"/>
                    <a:pt x="8288" y="6396"/>
                  </a:cubicBezTo>
                  <a:cubicBezTo>
                    <a:pt x="8321" y="6399"/>
                    <a:pt x="8352" y="6402"/>
                    <a:pt x="8385" y="6407"/>
                  </a:cubicBezTo>
                  <a:cubicBezTo>
                    <a:pt x="8387" y="6407"/>
                    <a:pt x="8390" y="6407"/>
                    <a:pt x="8393" y="6410"/>
                  </a:cubicBezTo>
                  <a:cubicBezTo>
                    <a:pt x="8434" y="6418"/>
                    <a:pt x="8462" y="6427"/>
                    <a:pt x="8487" y="6435"/>
                  </a:cubicBezTo>
                  <a:cubicBezTo>
                    <a:pt x="8564" y="6462"/>
                    <a:pt x="8641" y="6501"/>
                    <a:pt x="8726" y="6556"/>
                  </a:cubicBezTo>
                  <a:cubicBezTo>
                    <a:pt x="8767" y="6583"/>
                    <a:pt x="8811" y="6617"/>
                    <a:pt x="8853" y="6652"/>
                  </a:cubicBezTo>
                  <a:cubicBezTo>
                    <a:pt x="8891" y="6685"/>
                    <a:pt x="8924" y="6721"/>
                    <a:pt x="8957" y="6754"/>
                  </a:cubicBezTo>
                  <a:lnTo>
                    <a:pt x="9026" y="6829"/>
                  </a:lnTo>
                  <a:lnTo>
                    <a:pt x="9078" y="6884"/>
                  </a:lnTo>
                  <a:cubicBezTo>
                    <a:pt x="9114" y="6919"/>
                    <a:pt x="9153" y="6952"/>
                    <a:pt x="9191" y="6988"/>
                  </a:cubicBezTo>
                  <a:cubicBezTo>
                    <a:pt x="9222" y="7016"/>
                    <a:pt x="9257" y="7038"/>
                    <a:pt x="9290" y="7063"/>
                  </a:cubicBezTo>
                  <a:cubicBezTo>
                    <a:pt x="9332" y="7093"/>
                    <a:pt x="9373" y="7120"/>
                    <a:pt x="9420" y="7145"/>
                  </a:cubicBezTo>
                  <a:cubicBezTo>
                    <a:pt x="9513" y="7195"/>
                    <a:pt x="9610" y="7236"/>
                    <a:pt x="9706" y="7264"/>
                  </a:cubicBezTo>
                  <a:cubicBezTo>
                    <a:pt x="9767" y="7283"/>
                    <a:pt x="9827" y="7302"/>
                    <a:pt x="9891" y="7313"/>
                  </a:cubicBezTo>
                  <a:cubicBezTo>
                    <a:pt x="9926" y="7321"/>
                    <a:pt x="9960" y="7327"/>
                    <a:pt x="9995" y="7330"/>
                  </a:cubicBezTo>
                  <a:cubicBezTo>
                    <a:pt x="10034" y="7332"/>
                    <a:pt x="10075" y="7335"/>
                    <a:pt x="10116" y="7338"/>
                  </a:cubicBezTo>
                  <a:cubicBezTo>
                    <a:pt x="10158" y="7338"/>
                    <a:pt x="10199" y="7330"/>
                    <a:pt x="10240" y="7324"/>
                  </a:cubicBezTo>
                  <a:cubicBezTo>
                    <a:pt x="10337" y="7305"/>
                    <a:pt x="10419" y="7275"/>
                    <a:pt x="10494" y="7236"/>
                  </a:cubicBezTo>
                  <a:cubicBezTo>
                    <a:pt x="10532" y="7217"/>
                    <a:pt x="10568" y="7197"/>
                    <a:pt x="10598" y="7173"/>
                  </a:cubicBezTo>
                  <a:cubicBezTo>
                    <a:pt x="10620" y="7153"/>
                    <a:pt x="10642" y="7134"/>
                    <a:pt x="10664" y="7115"/>
                  </a:cubicBezTo>
                  <a:cubicBezTo>
                    <a:pt x="10689" y="7093"/>
                    <a:pt x="10714" y="7065"/>
                    <a:pt x="10739" y="7030"/>
                  </a:cubicBezTo>
                  <a:lnTo>
                    <a:pt x="10763" y="6994"/>
                  </a:lnTo>
                  <a:lnTo>
                    <a:pt x="10786" y="6961"/>
                  </a:lnTo>
                  <a:cubicBezTo>
                    <a:pt x="10799" y="6939"/>
                    <a:pt x="10810" y="6911"/>
                    <a:pt x="10821" y="6886"/>
                  </a:cubicBezTo>
                  <a:cubicBezTo>
                    <a:pt x="10841" y="6840"/>
                    <a:pt x="10849" y="6818"/>
                    <a:pt x="10857" y="6795"/>
                  </a:cubicBezTo>
                  <a:cubicBezTo>
                    <a:pt x="10882" y="6732"/>
                    <a:pt x="10901" y="6669"/>
                    <a:pt x="10920" y="6606"/>
                  </a:cubicBezTo>
                  <a:lnTo>
                    <a:pt x="10951" y="6515"/>
                  </a:lnTo>
                  <a:cubicBezTo>
                    <a:pt x="10962" y="6476"/>
                    <a:pt x="10967" y="6460"/>
                    <a:pt x="10975" y="6446"/>
                  </a:cubicBezTo>
                  <a:cubicBezTo>
                    <a:pt x="10989" y="6402"/>
                    <a:pt x="11009" y="6363"/>
                    <a:pt x="11031" y="6325"/>
                  </a:cubicBezTo>
                  <a:cubicBezTo>
                    <a:pt x="11042" y="6305"/>
                    <a:pt x="11058" y="6289"/>
                    <a:pt x="11072" y="6275"/>
                  </a:cubicBezTo>
                  <a:cubicBezTo>
                    <a:pt x="11094" y="6256"/>
                    <a:pt x="11116" y="6242"/>
                    <a:pt x="11141" y="6228"/>
                  </a:cubicBezTo>
                  <a:cubicBezTo>
                    <a:pt x="11146" y="6223"/>
                    <a:pt x="11171" y="6212"/>
                    <a:pt x="11199" y="6204"/>
                  </a:cubicBezTo>
                  <a:cubicBezTo>
                    <a:pt x="11223" y="6193"/>
                    <a:pt x="11245" y="6187"/>
                    <a:pt x="11270" y="6182"/>
                  </a:cubicBezTo>
                  <a:cubicBezTo>
                    <a:pt x="11304" y="6177"/>
                    <a:pt x="11331" y="6175"/>
                    <a:pt x="11357" y="6175"/>
                  </a:cubicBezTo>
                  <a:cubicBezTo>
                    <a:pt x="11367" y="6175"/>
                    <a:pt x="11376" y="6175"/>
                    <a:pt x="11386" y="6176"/>
                  </a:cubicBezTo>
                  <a:lnTo>
                    <a:pt x="11424" y="6173"/>
                  </a:lnTo>
                  <a:lnTo>
                    <a:pt x="11424" y="6176"/>
                  </a:lnTo>
                  <a:cubicBezTo>
                    <a:pt x="11490" y="6184"/>
                    <a:pt x="11534" y="6190"/>
                    <a:pt x="11576" y="6198"/>
                  </a:cubicBezTo>
                  <a:lnTo>
                    <a:pt x="11581" y="6198"/>
                  </a:lnTo>
                  <a:cubicBezTo>
                    <a:pt x="11647" y="6212"/>
                    <a:pt x="11697" y="6226"/>
                    <a:pt x="11746" y="6242"/>
                  </a:cubicBezTo>
                  <a:cubicBezTo>
                    <a:pt x="11788" y="6253"/>
                    <a:pt x="11832" y="6264"/>
                    <a:pt x="11873" y="6272"/>
                  </a:cubicBezTo>
                  <a:cubicBezTo>
                    <a:pt x="11923" y="6283"/>
                    <a:pt x="11975" y="6289"/>
                    <a:pt x="12024" y="6292"/>
                  </a:cubicBezTo>
                  <a:cubicBezTo>
                    <a:pt x="12037" y="6293"/>
                    <a:pt x="12049" y="6293"/>
                    <a:pt x="12061" y="6293"/>
                  </a:cubicBezTo>
                  <a:cubicBezTo>
                    <a:pt x="12078" y="6293"/>
                    <a:pt x="12094" y="6292"/>
                    <a:pt x="12110" y="6289"/>
                  </a:cubicBezTo>
                  <a:cubicBezTo>
                    <a:pt x="12146" y="6286"/>
                    <a:pt x="12179" y="6272"/>
                    <a:pt x="12209" y="6261"/>
                  </a:cubicBezTo>
                  <a:cubicBezTo>
                    <a:pt x="12242" y="6248"/>
                    <a:pt x="12278" y="6228"/>
                    <a:pt x="12308" y="6212"/>
                  </a:cubicBezTo>
                  <a:cubicBezTo>
                    <a:pt x="12344" y="6190"/>
                    <a:pt x="12371" y="6170"/>
                    <a:pt x="12393" y="6148"/>
                  </a:cubicBezTo>
                  <a:cubicBezTo>
                    <a:pt x="12418" y="6124"/>
                    <a:pt x="12435" y="6099"/>
                    <a:pt x="12457" y="6066"/>
                  </a:cubicBezTo>
                  <a:cubicBezTo>
                    <a:pt x="12471" y="6044"/>
                    <a:pt x="12484" y="6019"/>
                    <a:pt x="12498" y="5997"/>
                  </a:cubicBezTo>
                  <a:lnTo>
                    <a:pt x="12517" y="5961"/>
                  </a:lnTo>
                  <a:cubicBezTo>
                    <a:pt x="12548" y="5914"/>
                    <a:pt x="12567" y="5870"/>
                    <a:pt x="12578" y="5824"/>
                  </a:cubicBezTo>
                  <a:cubicBezTo>
                    <a:pt x="12583" y="5793"/>
                    <a:pt x="12589" y="5755"/>
                    <a:pt x="12589" y="5708"/>
                  </a:cubicBezTo>
                  <a:cubicBezTo>
                    <a:pt x="12589" y="5694"/>
                    <a:pt x="12589" y="5680"/>
                    <a:pt x="12586" y="5667"/>
                  </a:cubicBezTo>
                  <a:cubicBezTo>
                    <a:pt x="12586" y="5642"/>
                    <a:pt x="12578" y="5625"/>
                    <a:pt x="12567" y="5606"/>
                  </a:cubicBezTo>
                  <a:cubicBezTo>
                    <a:pt x="12534" y="5568"/>
                    <a:pt x="12517" y="5554"/>
                    <a:pt x="12501" y="5540"/>
                  </a:cubicBezTo>
                  <a:cubicBezTo>
                    <a:pt x="12504" y="5515"/>
                    <a:pt x="12495" y="5493"/>
                    <a:pt x="12484" y="5477"/>
                  </a:cubicBezTo>
                  <a:cubicBezTo>
                    <a:pt x="12322" y="5215"/>
                    <a:pt x="12154" y="4962"/>
                    <a:pt x="11980" y="4728"/>
                  </a:cubicBezTo>
                  <a:cubicBezTo>
                    <a:pt x="11804" y="4483"/>
                    <a:pt x="11606" y="4232"/>
                    <a:pt x="11391" y="3984"/>
                  </a:cubicBezTo>
                  <a:cubicBezTo>
                    <a:pt x="11042" y="3577"/>
                    <a:pt x="10637" y="3175"/>
                    <a:pt x="10188" y="2784"/>
                  </a:cubicBezTo>
                  <a:cubicBezTo>
                    <a:pt x="9329" y="2043"/>
                    <a:pt x="8352" y="1432"/>
                    <a:pt x="7281" y="964"/>
                  </a:cubicBezTo>
                  <a:cubicBezTo>
                    <a:pt x="6991" y="837"/>
                    <a:pt x="6724" y="733"/>
                    <a:pt x="6455" y="639"/>
                  </a:cubicBezTo>
                  <a:cubicBezTo>
                    <a:pt x="6171" y="543"/>
                    <a:pt x="5896" y="460"/>
                    <a:pt x="5620" y="389"/>
                  </a:cubicBezTo>
                  <a:cubicBezTo>
                    <a:pt x="5378" y="325"/>
                    <a:pt x="5169" y="276"/>
                    <a:pt x="4957" y="234"/>
                  </a:cubicBezTo>
                  <a:cubicBezTo>
                    <a:pt x="4874" y="218"/>
                    <a:pt x="4792" y="201"/>
                    <a:pt x="4709" y="188"/>
                  </a:cubicBezTo>
                  <a:cubicBezTo>
                    <a:pt x="4651" y="177"/>
                    <a:pt x="4593" y="168"/>
                    <a:pt x="4536" y="160"/>
                  </a:cubicBezTo>
                  <a:cubicBezTo>
                    <a:pt x="4536" y="160"/>
                    <a:pt x="4480" y="149"/>
                    <a:pt x="4478" y="149"/>
                  </a:cubicBezTo>
                  <a:cubicBezTo>
                    <a:pt x="4263" y="116"/>
                    <a:pt x="4051" y="88"/>
                    <a:pt x="3836" y="69"/>
                  </a:cubicBezTo>
                  <a:cubicBezTo>
                    <a:pt x="3795" y="64"/>
                    <a:pt x="3784" y="64"/>
                    <a:pt x="3773" y="61"/>
                  </a:cubicBezTo>
                  <a:lnTo>
                    <a:pt x="3710" y="58"/>
                  </a:lnTo>
                  <a:lnTo>
                    <a:pt x="3657" y="53"/>
                  </a:lnTo>
                  <a:cubicBezTo>
                    <a:pt x="3638" y="53"/>
                    <a:pt x="3624" y="50"/>
                    <a:pt x="3610" y="47"/>
                  </a:cubicBezTo>
                  <a:lnTo>
                    <a:pt x="3575" y="47"/>
                  </a:lnTo>
                  <a:cubicBezTo>
                    <a:pt x="3415" y="33"/>
                    <a:pt x="3255" y="25"/>
                    <a:pt x="3093" y="22"/>
                  </a:cubicBezTo>
                  <a:cubicBezTo>
                    <a:pt x="3082" y="11"/>
                    <a:pt x="3068" y="3"/>
                    <a:pt x="30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40"/>
            <p:cNvSpPr/>
            <p:nvPr/>
          </p:nvSpPr>
          <p:spPr>
            <a:xfrm>
              <a:off x="5571908" y="4021399"/>
              <a:ext cx="738560" cy="856534"/>
            </a:xfrm>
            <a:custGeom>
              <a:avLst/>
              <a:gdLst/>
              <a:ahLst/>
              <a:cxnLst/>
              <a:rect l="l" t="t" r="r" b="b"/>
              <a:pathLst>
                <a:path w="11325" h="13134" extrusionOk="0">
                  <a:moveTo>
                    <a:pt x="8530" y="1"/>
                  </a:moveTo>
                  <a:cubicBezTo>
                    <a:pt x="8483" y="1"/>
                    <a:pt x="8434" y="4"/>
                    <a:pt x="8384" y="10"/>
                  </a:cubicBezTo>
                  <a:cubicBezTo>
                    <a:pt x="8318" y="18"/>
                    <a:pt x="8249" y="34"/>
                    <a:pt x="8167" y="65"/>
                  </a:cubicBezTo>
                  <a:cubicBezTo>
                    <a:pt x="8145" y="70"/>
                    <a:pt x="8125" y="81"/>
                    <a:pt x="8106" y="89"/>
                  </a:cubicBezTo>
                  <a:cubicBezTo>
                    <a:pt x="8059" y="109"/>
                    <a:pt x="8032" y="123"/>
                    <a:pt x="8004" y="136"/>
                  </a:cubicBezTo>
                  <a:cubicBezTo>
                    <a:pt x="7899" y="194"/>
                    <a:pt x="7811" y="260"/>
                    <a:pt x="7737" y="335"/>
                  </a:cubicBezTo>
                  <a:cubicBezTo>
                    <a:pt x="7701" y="370"/>
                    <a:pt x="7671" y="406"/>
                    <a:pt x="7641" y="445"/>
                  </a:cubicBezTo>
                  <a:cubicBezTo>
                    <a:pt x="7599" y="491"/>
                    <a:pt x="7577" y="519"/>
                    <a:pt x="7550" y="544"/>
                  </a:cubicBezTo>
                  <a:cubicBezTo>
                    <a:pt x="7542" y="552"/>
                    <a:pt x="7531" y="558"/>
                    <a:pt x="7520" y="563"/>
                  </a:cubicBezTo>
                  <a:lnTo>
                    <a:pt x="7481" y="577"/>
                  </a:lnTo>
                  <a:cubicBezTo>
                    <a:pt x="7439" y="581"/>
                    <a:pt x="7397" y="583"/>
                    <a:pt x="7354" y="583"/>
                  </a:cubicBezTo>
                  <a:cubicBezTo>
                    <a:pt x="7291" y="583"/>
                    <a:pt x="7227" y="579"/>
                    <a:pt x="7164" y="574"/>
                  </a:cubicBezTo>
                  <a:lnTo>
                    <a:pt x="7079" y="566"/>
                  </a:lnTo>
                  <a:lnTo>
                    <a:pt x="7002" y="558"/>
                  </a:lnTo>
                  <a:cubicBezTo>
                    <a:pt x="6963" y="552"/>
                    <a:pt x="6928" y="549"/>
                    <a:pt x="6889" y="544"/>
                  </a:cubicBezTo>
                  <a:lnTo>
                    <a:pt x="6806" y="533"/>
                  </a:lnTo>
                  <a:cubicBezTo>
                    <a:pt x="6698" y="519"/>
                    <a:pt x="6603" y="509"/>
                    <a:pt x="6511" y="509"/>
                  </a:cubicBezTo>
                  <a:cubicBezTo>
                    <a:pt x="6476" y="509"/>
                    <a:pt x="6442" y="510"/>
                    <a:pt x="6407" y="513"/>
                  </a:cubicBezTo>
                  <a:cubicBezTo>
                    <a:pt x="6209" y="527"/>
                    <a:pt x="6011" y="577"/>
                    <a:pt x="5821" y="624"/>
                  </a:cubicBezTo>
                  <a:cubicBezTo>
                    <a:pt x="5744" y="643"/>
                    <a:pt x="5667" y="662"/>
                    <a:pt x="5589" y="679"/>
                  </a:cubicBezTo>
                  <a:lnTo>
                    <a:pt x="5581" y="681"/>
                  </a:lnTo>
                  <a:lnTo>
                    <a:pt x="5584" y="681"/>
                  </a:lnTo>
                  <a:cubicBezTo>
                    <a:pt x="5578" y="684"/>
                    <a:pt x="5573" y="684"/>
                    <a:pt x="5567" y="684"/>
                  </a:cubicBezTo>
                  <a:cubicBezTo>
                    <a:pt x="5518" y="692"/>
                    <a:pt x="5452" y="703"/>
                    <a:pt x="5386" y="714"/>
                  </a:cubicBezTo>
                  <a:cubicBezTo>
                    <a:pt x="5320" y="725"/>
                    <a:pt x="5254" y="734"/>
                    <a:pt x="5188" y="739"/>
                  </a:cubicBezTo>
                  <a:cubicBezTo>
                    <a:pt x="5113" y="742"/>
                    <a:pt x="5039" y="748"/>
                    <a:pt x="4964" y="748"/>
                  </a:cubicBezTo>
                  <a:cubicBezTo>
                    <a:pt x="4912" y="748"/>
                    <a:pt x="4863" y="748"/>
                    <a:pt x="4813" y="745"/>
                  </a:cubicBezTo>
                  <a:lnTo>
                    <a:pt x="4761" y="745"/>
                  </a:lnTo>
                  <a:cubicBezTo>
                    <a:pt x="4675" y="739"/>
                    <a:pt x="4565" y="731"/>
                    <a:pt x="4455" y="720"/>
                  </a:cubicBezTo>
                  <a:cubicBezTo>
                    <a:pt x="4370" y="714"/>
                    <a:pt x="4286" y="707"/>
                    <a:pt x="4204" y="707"/>
                  </a:cubicBezTo>
                  <a:cubicBezTo>
                    <a:pt x="4180" y="707"/>
                    <a:pt x="4157" y="708"/>
                    <a:pt x="4133" y="709"/>
                  </a:cubicBezTo>
                  <a:lnTo>
                    <a:pt x="4081" y="709"/>
                  </a:lnTo>
                  <a:lnTo>
                    <a:pt x="4042" y="712"/>
                  </a:lnTo>
                  <a:cubicBezTo>
                    <a:pt x="4023" y="712"/>
                    <a:pt x="4004" y="714"/>
                    <a:pt x="3984" y="714"/>
                  </a:cubicBezTo>
                  <a:cubicBezTo>
                    <a:pt x="3915" y="723"/>
                    <a:pt x="3863" y="728"/>
                    <a:pt x="3811" y="737"/>
                  </a:cubicBezTo>
                  <a:cubicBezTo>
                    <a:pt x="3703" y="750"/>
                    <a:pt x="3596" y="770"/>
                    <a:pt x="3489" y="794"/>
                  </a:cubicBezTo>
                  <a:cubicBezTo>
                    <a:pt x="3412" y="808"/>
                    <a:pt x="3335" y="827"/>
                    <a:pt x="3257" y="844"/>
                  </a:cubicBezTo>
                  <a:lnTo>
                    <a:pt x="3180" y="860"/>
                  </a:lnTo>
                  <a:cubicBezTo>
                    <a:pt x="3120" y="877"/>
                    <a:pt x="3059" y="893"/>
                    <a:pt x="3001" y="913"/>
                  </a:cubicBezTo>
                  <a:cubicBezTo>
                    <a:pt x="2955" y="929"/>
                    <a:pt x="2911" y="954"/>
                    <a:pt x="2866" y="976"/>
                  </a:cubicBezTo>
                  <a:cubicBezTo>
                    <a:pt x="2814" y="1004"/>
                    <a:pt x="2776" y="1039"/>
                    <a:pt x="2734" y="1072"/>
                  </a:cubicBezTo>
                  <a:cubicBezTo>
                    <a:pt x="2707" y="1103"/>
                    <a:pt x="2685" y="1127"/>
                    <a:pt x="2665" y="1149"/>
                  </a:cubicBezTo>
                  <a:cubicBezTo>
                    <a:pt x="2643" y="1180"/>
                    <a:pt x="2621" y="1207"/>
                    <a:pt x="2599" y="1238"/>
                  </a:cubicBezTo>
                  <a:cubicBezTo>
                    <a:pt x="2564" y="1284"/>
                    <a:pt x="2533" y="1334"/>
                    <a:pt x="2503" y="1386"/>
                  </a:cubicBezTo>
                  <a:cubicBezTo>
                    <a:pt x="2467" y="1452"/>
                    <a:pt x="2442" y="1527"/>
                    <a:pt x="2423" y="1598"/>
                  </a:cubicBezTo>
                  <a:cubicBezTo>
                    <a:pt x="2396" y="1684"/>
                    <a:pt x="2379" y="1750"/>
                    <a:pt x="2365" y="1816"/>
                  </a:cubicBezTo>
                  <a:cubicBezTo>
                    <a:pt x="2357" y="1857"/>
                    <a:pt x="2346" y="1901"/>
                    <a:pt x="2335" y="1945"/>
                  </a:cubicBezTo>
                  <a:lnTo>
                    <a:pt x="2302" y="2028"/>
                  </a:lnTo>
                  <a:lnTo>
                    <a:pt x="2275" y="2064"/>
                  </a:lnTo>
                  <a:lnTo>
                    <a:pt x="2211" y="2102"/>
                  </a:lnTo>
                  <a:cubicBezTo>
                    <a:pt x="2145" y="2130"/>
                    <a:pt x="2085" y="2152"/>
                    <a:pt x="2021" y="2171"/>
                  </a:cubicBezTo>
                  <a:lnTo>
                    <a:pt x="1955" y="2187"/>
                  </a:lnTo>
                  <a:lnTo>
                    <a:pt x="1903" y="2204"/>
                  </a:lnTo>
                  <a:cubicBezTo>
                    <a:pt x="1823" y="2223"/>
                    <a:pt x="1740" y="2248"/>
                    <a:pt x="1661" y="2270"/>
                  </a:cubicBezTo>
                  <a:cubicBezTo>
                    <a:pt x="1589" y="2292"/>
                    <a:pt x="1517" y="2317"/>
                    <a:pt x="1449" y="2344"/>
                  </a:cubicBezTo>
                  <a:lnTo>
                    <a:pt x="1410" y="2361"/>
                  </a:lnTo>
                  <a:cubicBezTo>
                    <a:pt x="1344" y="2386"/>
                    <a:pt x="1281" y="2411"/>
                    <a:pt x="1215" y="2441"/>
                  </a:cubicBezTo>
                  <a:cubicBezTo>
                    <a:pt x="1135" y="2479"/>
                    <a:pt x="1052" y="2518"/>
                    <a:pt x="972" y="2559"/>
                  </a:cubicBezTo>
                  <a:cubicBezTo>
                    <a:pt x="909" y="2592"/>
                    <a:pt x="846" y="2634"/>
                    <a:pt x="785" y="2672"/>
                  </a:cubicBezTo>
                  <a:cubicBezTo>
                    <a:pt x="735" y="2702"/>
                    <a:pt x="702" y="2724"/>
                    <a:pt x="672" y="2746"/>
                  </a:cubicBezTo>
                  <a:lnTo>
                    <a:pt x="647" y="2771"/>
                  </a:lnTo>
                  <a:cubicBezTo>
                    <a:pt x="625" y="2788"/>
                    <a:pt x="601" y="2804"/>
                    <a:pt x="581" y="2823"/>
                  </a:cubicBezTo>
                  <a:cubicBezTo>
                    <a:pt x="543" y="2859"/>
                    <a:pt x="518" y="2881"/>
                    <a:pt x="496" y="2906"/>
                  </a:cubicBezTo>
                  <a:lnTo>
                    <a:pt x="455" y="2950"/>
                  </a:lnTo>
                  <a:cubicBezTo>
                    <a:pt x="444" y="2961"/>
                    <a:pt x="433" y="2975"/>
                    <a:pt x="424" y="2989"/>
                  </a:cubicBezTo>
                  <a:lnTo>
                    <a:pt x="402" y="3016"/>
                  </a:lnTo>
                  <a:cubicBezTo>
                    <a:pt x="364" y="3066"/>
                    <a:pt x="331" y="3121"/>
                    <a:pt x="298" y="3176"/>
                  </a:cubicBezTo>
                  <a:cubicBezTo>
                    <a:pt x="267" y="3220"/>
                    <a:pt x="254" y="3250"/>
                    <a:pt x="240" y="3281"/>
                  </a:cubicBezTo>
                  <a:cubicBezTo>
                    <a:pt x="204" y="3352"/>
                    <a:pt x="185" y="3396"/>
                    <a:pt x="166" y="3440"/>
                  </a:cubicBezTo>
                  <a:cubicBezTo>
                    <a:pt x="132" y="3526"/>
                    <a:pt x="105" y="3611"/>
                    <a:pt x="80" y="3696"/>
                  </a:cubicBezTo>
                  <a:cubicBezTo>
                    <a:pt x="55" y="3782"/>
                    <a:pt x="42" y="3870"/>
                    <a:pt x="31" y="3955"/>
                  </a:cubicBezTo>
                  <a:cubicBezTo>
                    <a:pt x="6" y="4123"/>
                    <a:pt x="3" y="4294"/>
                    <a:pt x="3" y="4453"/>
                  </a:cubicBezTo>
                  <a:cubicBezTo>
                    <a:pt x="0" y="4759"/>
                    <a:pt x="69" y="4982"/>
                    <a:pt x="212" y="5136"/>
                  </a:cubicBezTo>
                  <a:cubicBezTo>
                    <a:pt x="278" y="5208"/>
                    <a:pt x="353" y="5268"/>
                    <a:pt x="430" y="5329"/>
                  </a:cubicBezTo>
                  <a:lnTo>
                    <a:pt x="466" y="5359"/>
                  </a:lnTo>
                  <a:cubicBezTo>
                    <a:pt x="529" y="5406"/>
                    <a:pt x="592" y="5456"/>
                    <a:pt x="645" y="5511"/>
                  </a:cubicBezTo>
                  <a:cubicBezTo>
                    <a:pt x="664" y="5535"/>
                    <a:pt x="678" y="5558"/>
                    <a:pt x="694" y="5585"/>
                  </a:cubicBezTo>
                  <a:cubicBezTo>
                    <a:pt x="708" y="5618"/>
                    <a:pt x="722" y="5654"/>
                    <a:pt x="730" y="5690"/>
                  </a:cubicBezTo>
                  <a:cubicBezTo>
                    <a:pt x="738" y="5742"/>
                    <a:pt x="744" y="5792"/>
                    <a:pt x="744" y="5847"/>
                  </a:cubicBezTo>
                  <a:lnTo>
                    <a:pt x="744" y="5907"/>
                  </a:lnTo>
                  <a:lnTo>
                    <a:pt x="744" y="5965"/>
                  </a:lnTo>
                  <a:cubicBezTo>
                    <a:pt x="741" y="6037"/>
                    <a:pt x="744" y="6105"/>
                    <a:pt x="746" y="6177"/>
                  </a:cubicBezTo>
                  <a:cubicBezTo>
                    <a:pt x="752" y="6254"/>
                    <a:pt x="757" y="6331"/>
                    <a:pt x="771" y="6408"/>
                  </a:cubicBezTo>
                  <a:cubicBezTo>
                    <a:pt x="780" y="6447"/>
                    <a:pt x="785" y="6483"/>
                    <a:pt x="793" y="6521"/>
                  </a:cubicBezTo>
                  <a:cubicBezTo>
                    <a:pt x="810" y="6582"/>
                    <a:pt x="826" y="6640"/>
                    <a:pt x="848" y="6700"/>
                  </a:cubicBezTo>
                  <a:cubicBezTo>
                    <a:pt x="903" y="6849"/>
                    <a:pt x="1016" y="6973"/>
                    <a:pt x="1118" y="7077"/>
                  </a:cubicBezTo>
                  <a:cubicBezTo>
                    <a:pt x="1157" y="7113"/>
                    <a:pt x="1195" y="7149"/>
                    <a:pt x="1237" y="7182"/>
                  </a:cubicBezTo>
                  <a:cubicBezTo>
                    <a:pt x="1261" y="7201"/>
                    <a:pt x="1294" y="7220"/>
                    <a:pt x="1322" y="7237"/>
                  </a:cubicBezTo>
                  <a:cubicBezTo>
                    <a:pt x="1388" y="7276"/>
                    <a:pt x="1429" y="7292"/>
                    <a:pt x="1471" y="7311"/>
                  </a:cubicBezTo>
                  <a:cubicBezTo>
                    <a:pt x="1512" y="7331"/>
                    <a:pt x="1523" y="7333"/>
                    <a:pt x="1534" y="7339"/>
                  </a:cubicBezTo>
                  <a:cubicBezTo>
                    <a:pt x="1556" y="7347"/>
                    <a:pt x="1578" y="7355"/>
                    <a:pt x="1600" y="7364"/>
                  </a:cubicBezTo>
                  <a:cubicBezTo>
                    <a:pt x="1636" y="7375"/>
                    <a:pt x="1674" y="7388"/>
                    <a:pt x="1710" y="7399"/>
                  </a:cubicBezTo>
                  <a:cubicBezTo>
                    <a:pt x="1754" y="7410"/>
                    <a:pt x="1790" y="7421"/>
                    <a:pt x="1823" y="7430"/>
                  </a:cubicBezTo>
                  <a:lnTo>
                    <a:pt x="1892" y="7446"/>
                  </a:lnTo>
                  <a:lnTo>
                    <a:pt x="1958" y="7457"/>
                  </a:lnTo>
                  <a:cubicBezTo>
                    <a:pt x="2021" y="7471"/>
                    <a:pt x="2087" y="7474"/>
                    <a:pt x="2151" y="7479"/>
                  </a:cubicBezTo>
                  <a:cubicBezTo>
                    <a:pt x="2186" y="7483"/>
                    <a:pt x="2219" y="7484"/>
                    <a:pt x="2250" y="7484"/>
                  </a:cubicBezTo>
                  <a:cubicBezTo>
                    <a:pt x="2298" y="7484"/>
                    <a:pt x="2341" y="7481"/>
                    <a:pt x="2385" y="7479"/>
                  </a:cubicBezTo>
                  <a:cubicBezTo>
                    <a:pt x="2487" y="7474"/>
                    <a:pt x="2561" y="7463"/>
                    <a:pt x="2635" y="7452"/>
                  </a:cubicBezTo>
                  <a:cubicBezTo>
                    <a:pt x="2696" y="7444"/>
                    <a:pt x="2756" y="7430"/>
                    <a:pt x="2820" y="7419"/>
                  </a:cubicBezTo>
                  <a:lnTo>
                    <a:pt x="2886" y="7405"/>
                  </a:lnTo>
                  <a:cubicBezTo>
                    <a:pt x="3034" y="7375"/>
                    <a:pt x="3183" y="7339"/>
                    <a:pt x="3329" y="7298"/>
                  </a:cubicBezTo>
                  <a:lnTo>
                    <a:pt x="3464" y="7259"/>
                  </a:lnTo>
                  <a:cubicBezTo>
                    <a:pt x="3571" y="7229"/>
                    <a:pt x="3679" y="7196"/>
                    <a:pt x="3789" y="7168"/>
                  </a:cubicBezTo>
                  <a:cubicBezTo>
                    <a:pt x="3833" y="7160"/>
                    <a:pt x="3860" y="7152"/>
                    <a:pt x="3888" y="7149"/>
                  </a:cubicBezTo>
                  <a:cubicBezTo>
                    <a:pt x="3949" y="7141"/>
                    <a:pt x="4009" y="7135"/>
                    <a:pt x="4070" y="7127"/>
                  </a:cubicBezTo>
                  <a:cubicBezTo>
                    <a:pt x="4120" y="7122"/>
                    <a:pt x="4171" y="7120"/>
                    <a:pt x="4222" y="7120"/>
                  </a:cubicBezTo>
                  <a:cubicBezTo>
                    <a:pt x="4264" y="7120"/>
                    <a:pt x="4306" y="7122"/>
                    <a:pt x="4348" y="7124"/>
                  </a:cubicBezTo>
                  <a:lnTo>
                    <a:pt x="4397" y="7124"/>
                  </a:lnTo>
                  <a:lnTo>
                    <a:pt x="4395" y="7127"/>
                  </a:lnTo>
                  <a:cubicBezTo>
                    <a:pt x="4419" y="7130"/>
                    <a:pt x="4444" y="7132"/>
                    <a:pt x="4469" y="7135"/>
                  </a:cubicBezTo>
                  <a:cubicBezTo>
                    <a:pt x="4474" y="7138"/>
                    <a:pt x="4477" y="7138"/>
                    <a:pt x="4483" y="7141"/>
                  </a:cubicBezTo>
                  <a:cubicBezTo>
                    <a:pt x="4527" y="7149"/>
                    <a:pt x="4554" y="7154"/>
                    <a:pt x="4579" y="7165"/>
                  </a:cubicBezTo>
                  <a:cubicBezTo>
                    <a:pt x="4612" y="7179"/>
                    <a:pt x="4637" y="7193"/>
                    <a:pt x="4659" y="7209"/>
                  </a:cubicBezTo>
                  <a:cubicBezTo>
                    <a:pt x="4675" y="7220"/>
                    <a:pt x="4689" y="7234"/>
                    <a:pt x="4703" y="7251"/>
                  </a:cubicBezTo>
                  <a:cubicBezTo>
                    <a:pt x="4725" y="7284"/>
                    <a:pt x="4733" y="7298"/>
                    <a:pt x="4741" y="7311"/>
                  </a:cubicBezTo>
                  <a:cubicBezTo>
                    <a:pt x="4747" y="7325"/>
                    <a:pt x="4752" y="7344"/>
                    <a:pt x="4761" y="7366"/>
                  </a:cubicBezTo>
                  <a:lnTo>
                    <a:pt x="4769" y="7405"/>
                  </a:lnTo>
                  <a:lnTo>
                    <a:pt x="4766" y="7405"/>
                  </a:lnTo>
                  <a:cubicBezTo>
                    <a:pt x="4766" y="7444"/>
                    <a:pt x="4766" y="7479"/>
                    <a:pt x="4763" y="7512"/>
                  </a:cubicBezTo>
                  <a:cubicBezTo>
                    <a:pt x="4758" y="7529"/>
                    <a:pt x="4752" y="7567"/>
                    <a:pt x="4744" y="7609"/>
                  </a:cubicBezTo>
                  <a:cubicBezTo>
                    <a:pt x="4741" y="7622"/>
                    <a:pt x="4736" y="7639"/>
                    <a:pt x="4733" y="7656"/>
                  </a:cubicBezTo>
                  <a:cubicBezTo>
                    <a:pt x="4711" y="7733"/>
                    <a:pt x="4692" y="7788"/>
                    <a:pt x="4673" y="7843"/>
                  </a:cubicBezTo>
                  <a:cubicBezTo>
                    <a:pt x="4648" y="7912"/>
                    <a:pt x="4612" y="8000"/>
                    <a:pt x="4571" y="8085"/>
                  </a:cubicBezTo>
                  <a:cubicBezTo>
                    <a:pt x="4529" y="8176"/>
                    <a:pt x="4480" y="8261"/>
                    <a:pt x="4430" y="8347"/>
                  </a:cubicBezTo>
                  <a:lnTo>
                    <a:pt x="4395" y="8413"/>
                  </a:lnTo>
                  <a:cubicBezTo>
                    <a:pt x="4312" y="8550"/>
                    <a:pt x="4235" y="8688"/>
                    <a:pt x="4147" y="8823"/>
                  </a:cubicBezTo>
                  <a:lnTo>
                    <a:pt x="4100" y="8892"/>
                  </a:lnTo>
                  <a:lnTo>
                    <a:pt x="4050" y="8961"/>
                  </a:lnTo>
                  <a:cubicBezTo>
                    <a:pt x="4020" y="9002"/>
                    <a:pt x="3990" y="9040"/>
                    <a:pt x="3957" y="9079"/>
                  </a:cubicBezTo>
                  <a:lnTo>
                    <a:pt x="3924" y="9123"/>
                  </a:lnTo>
                  <a:lnTo>
                    <a:pt x="3899" y="9151"/>
                  </a:lnTo>
                  <a:cubicBezTo>
                    <a:pt x="3827" y="9241"/>
                    <a:pt x="3759" y="9330"/>
                    <a:pt x="3695" y="9426"/>
                  </a:cubicBezTo>
                  <a:cubicBezTo>
                    <a:pt x="3648" y="9500"/>
                    <a:pt x="3610" y="9580"/>
                    <a:pt x="3574" y="9663"/>
                  </a:cubicBezTo>
                  <a:lnTo>
                    <a:pt x="3533" y="9748"/>
                  </a:lnTo>
                  <a:cubicBezTo>
                    <a:pt x="3508" y="9803"/>
                    <a:pt x="3480" y="9861"/>
                    <a:pt x="3447" y="9913"/>
                  </a:cubicBezTo>
                  <a:cubicBezTo>
                    <a:pt x="3420" y="9966"/>
                    <a:pt x="3387" y="10015"/>
                    <a:pt x="3357" y="10065"/>
                  </a:cubicBezTo>
                  <a:cubicBezTo>
                    <a:pt x="3299" y="10144"/>
                    <a:pt x="3244" y="10216"/>
                    <a:pt x="3191" y="10288"/>
                  </a:cubicBezTo>
                  <a:cubicBezTo>
                    <a:pt x="3128" y="10368"/>
                    <a:pt x="3067" y="10450"/>
                    <a:pt x="3007" y="10535"/>
                  </a:cubicBezTo>
                  <a:cubicBezTo>
                    <a:pt x="2930" y="10643"/>
                    <a:pt x="2872" y="10745"/>
                    <a:pt x="2820" y="10844"/>
                  </a:cubicBezTo>
                  <a:cubicBezTo>
                    <a:pt x="2795" y="10899"/>
                    <a:pt x="2773" y="10954"/>
                    <a:pt x="2754" y="11012"/>
                  </a:cubicBezTo>
                  <a:lnTo>
                    <a:pt x="2737" y="11053"/>
                  </a:lnTo>
                  <a:cubicBezTo>
                    <a:pt x="2718" y="11111"/>
                    <a:pt x="2701" y="11171"/>
                    <a:pt x="2685" y="11232"/>
                  </a:cubicBezTo>
                  <a:cubicBezTo>
                    <a:pt x="2663" y="11315"/>
                    <a:pt x="2652" y="11405"/>
                    <a:pt x="2652" y="11521"/>
                  </a:cubicBezTo>
                  <a:cubicBezTo>
                    <a:pt x="2652" y="11560"/>
                    <a:pt x="2660" y="11598"/>
                    <a:pt x="2668" y="11637"/>
                  </a:cubicBezTo>
                  <a:cubicBezTo>
                    <a:pt x="2677" y="11684"/>
                    <a:pt x="2699" y="11722"/>
                    <a:pt x="2718" y="11758"/>
                  </a:cubicBezTo>
                  <a:cubicBezTo>
                    <a:pt x="2734" y="11794"/>
                    <a:pt x="2759" y="11824"/>
                    <a:pt x="2781" y="11852"/>
                  </a:cubicBezTo>
                  <a:cubicBezTo>
                    <a:pt x="2806" y="11882"/>
                    <a:pt x="2831" y="11909"/>
                    <a:pt x="2858" y="11934"/>
                  </a:cubicBezTo>
                  <a:cubicBezTo>
                    <a:pt x="2900" y="11973"/>
                    <a:pt x="2941" y="12008"/>
                    <a:pt x="2982" y="12042"/>
                  </a:cubicBezTo>
                  <a:cubicBezTo>
                    <a:pt x="3062" y="12102"/>
                    <a:pt x="3145" y="12163"/>
                    <a:pt x="3230" y="12215"/>
                  </a:cubicBezTo>
                  <a:cubicBezTo>
                    <a:pt x="3266" y="12237"/>
                    <a:pt x="3302" y="12256"/>
                    <a:pt x="3337" y="12273"/>
                  </a:cubicBezTo>
                  <a:lnTo>
                    <a:pt x="3370" y="12287"/>
                  </a:lnTo>
                  <a:cubicBezTo>
                    <a:pt x="3403" y="12300"/>
                    <a:pt x="3434" y="12314"/>
                    <a:pt x="3464" y="12331"/>
                  </a:cubicBezTo>
                  <a:cubicBezTo>
                    <a:pt x="3486" y="12353"/>
                    <a:pt x="3494" y="12369"/>
                    <a:pt x="3500" y="12386"/>
                  </a:cubicBezTo>
                  <a:cubicBezTo>
                    <a:pt x="3502" y="12397"/>
                    <a:pt x="3511" y="12421"/>
                    <a:pt x="3516" y="12449"/>
                  </a:cubicBezTo>
                  <a:cubicBezTo>
                    <a:pt x="3530" y="12515"/>
                    <a:pt x="3538" y="12592"/>
                    <a:pt x="3536" y="12664"/>
                  </a:cubicBezTo>
                  <a:lnTo>
                    <a:pt x="3536" y="12766"/>
                  </a:lnTo>
                  <a:cubicBezTo>
                    <a:pt x="3538" y="12804"/>
                    <a:pt x="3544" y="12843"/>
                    <a:pt x="3552" y="12881"/>
                  </a:cubicBezTo>
                  <a:cubicBezTo>
                    <a:pt x="3566" y="12934"/>
                    <a:pt x="3591" y="12983"/>
                    <a:pt x="3626" y="13022"/>
                  </a:cubicBezTo>
                  <a:cubicBezTo>
                    <a:pt x="3665" y="13068"/>
                    <a:pt x="3706" y="13096"/>
                    <a:pt x="3750" y="13107"/>
                  </a:cubicBezTo>
                  <a:lnTo>
                    <a:pt x="3753" y="13107"/>
                  </a:lnTo>
                  <a:cubicBezTo>
                    <a:pt x="3772" y="13111"/>
                    <a:pt x="3789" y="13113"/>
                    <a:pt x="3805" y="13113"/>
                  </a:cubicBezTo>
                  <a:cubicBezTo>
                    <a:pt x="3829" y="13113"/>
                    <a:pt x="3852" y="13109"/>
                    <a:pt x="3877" y="13104"/>
                  </a:cubicBezTo>
                  <a:lnTo>
                    <a:pt x="3918" y="13096"/>
                  </a:lnTo>
                  <a:cubicBezTo>
                    <a:pt x="3951" y="13102"/>
                    <a:pt x="3979" y="13104"/>
                    <a:pt x="4001" y="13110"/>
                  </a:cubicBezTo>
                  <a:cubicBezTo>
                    <a:pt x="4015" y="13113"/>
                    <a:pt x="4028" y="13115"/>
                    <a:pt x="4042" y="13118"/>
                  </a:cubicBezTo>
                  <a:lnTo>
                    <a:pt x="4075" y="13126"/>
                  </a:lnTo>
                  <a:lnTo>
                    <a:pt x="4111" y="13132"/>
                  </a:lnTo>
                  <a:cubicBezTo>
                    <a:pt x="4118" y="13133"/>
                    <a:pt x="4125" y="13133"/>
                    <a:pt x="4132" y="13133"/>
                  </a:cubicBezTo>
                  <a:cubicBezTo>
                    <a:pt x="4146" y="13133"/>
                    <a:pt x="4158" y="13132"/>
                    <a:pt x="4169" y="13132"/>
                  </a:cubicBezTo>
                  <a:cubicBezTo>
                    <a:pt x="4194" y="13126"/>
                    <a:pt x="4221" y="13126"/>
                    <a:pt x="4246" y="13124"/>
                  </a:cubicBezTo>
                  <a:cubicBezTo>
                    <a:pt x="4279" y="13121"/>
                    <a:pt x="4309" y="13118"/>
                    <a:pt x="4342" y="13115"/>
                  </a:cubicBezTo>
                  <a:cubicBezTo>
                    <a:pt x="4378" y="13110"/>
                    <a:pt x="4417" y="13102"/>
                    <a:pt x="4452" y="13093"/>
                  </a:cubicBezTo>
                  <a:cubicBezTo>
                    <a:pt x="4466" y="13085"/>
                    <a:pt x="4480" y="13077"/>
                    <a:pt x="4491" y="13071"/>
                  </a:cubicBezTo>
                  <a:cubicBezTo>
                    <a:pt x="4540" y="13041"/>
                    <a:pt x="4593" y="13013"/>
                    <a:pt x="4642" y="12989"/>
                  </a:cubicBezTo>
                  <a:cubicBezTo>
                    <a:pt x="4673" y="12972"/>
                    <a:pt x="4700" y="12956"/>
                    <a:pt x="4730" y="12942"/>
                  </a:cubicBezTo>
                  <a:cubicBezTo>
                    <a:pt x="4761" y="12928"/>
                    <a:pt x="4791" y="12914"/>
                    <a:pt x="4821" y="12898"/>
                  </a:cubicBezTo>
                  <a:cubicBezTo>
                    <a:pt x="4854" y="12881"/>
                    <a:pt x="4885" y="12859"/>
                    <a:pt x="4920" y="12843"/>
                  </a:cubicBezTo>
                  <a:cubicBezTo>
                    <a:pt x="4945" y="12829"/>
                    <a:pt x="4973" y="12815"/>
                    <a:pt x="5000" y="12804"/>
                  </a:cubicBezTo>
                  <a:cubicBezTo>
                    <a:pt x="5039" y="12788"/>
                    <a:pt x="5077" y="12768"/>
                    <a:pt x="5113" y="12746"/>
                  </a:cubicBezTo>
                  <a:cubicBezTo>
                    <a:pt x="5152" y="12727"/>
                    <a:pt x="5193" y="12705"/>
                    <a:pt x="5229" y="12680"/>
                  </a:cubicBezTo>
                  <a:cubicBezTo>
                    <a:pt x="5273" y="12653"/>
                    <a:pt x="5314" y="12620"/>
                    <a:pt x="5358" y="12595"/>
                  </a:cubicBezTo>
                  <a:cubicBezTo>
                    <a:pt x="5386" y="12576"/>
                    <a:pt x="5411" y="12562"/>
                    <a:pt x="5441" y="12545"/>
                  </a:cubicBezTo>
                  <a:cubicBezTo>
                    <a:pt x="5485" y="12523"/>
                    <a:pt x="5532" y="12501"/>
                    <a:pt x="5576" y="12482"/>
                  </a:cubicBezTo>
                  <a:cubicBezTo>
                    <a:pt x="5592" y="12476"/>
                    <a:pt x="5605" y="12472"/>
                    <a:pt x="5619" y="12472"/>
                  </a:cubicBezTo>
                  <a:cubicBezTo>
                    <a:pt x="5624" y="12472"/>
                    <a:pt x="5630" y="12472"/>
                    <a:pt x="5636" y="12474"/>
                  </a:cubicBezTo>
                  <a:lnTo>
                    <a:pt x="5645" y="12474"/>
                  </a:lnTo>
                  <a:cubicBezTo>
                    <a:pt x="5686" y="12449"/>
                    <a:pt x="5727" y="12419"/>
                    <a:pt x="5771" y="12391"/>
                  </a:cubicBezTo>
                  <a:lnTo>
                    <a:pt x="5857" y="12331"/>
                  </a:lnTo>
                  <a:cubicBezTo>
                    <a:pt x="5890" y="12309"/>
                    <a:pt x="5925" y="12284"/>
                    <a:pt x="5958" y="12259"/>
                  </a:cubicBezTo>
                  <a:lnTo>
                    <a:pt x="6137" y="12132"/>
                  </a:lnTo>
                  <a:cubicBezTo>
                    <a:pt x="6248" y="12053"/>
                    <a:pt x="6355" y="11970"/>
                    <a:pt x="6462" y="11887"/>
                  </a:cubicBezTo>
                  <a:cubicBezTo>
                    <a:pt x="6506" y="11854"/>
                    <a:pt x="6548" y="11818"/>
                    <a:pt x="6592" y="11783"/>
                  </a:cubicBezTo>
                  <a:lnTo>
                    <a:pt x="6718" y="11681"/>
                  </a:lnTo>
                  <a:lnTo>
                    <a:pt x="6779" y="11629"/>
                  </a:lnTo>
                  <a:lnTo>
                    <a:pt x="6839" y="11576"/>
                  </a:lnTo>
                  <a:lnTo>
                    <a:pt x="6911" y="11510"/>
                  </a:lnTo>
                  <a:cubicBezTo>
                    <a:pt x="6952" y="11474"/>
                    <a:pt x="6991" y="11430"/>
                    <a:pt x="7027" y="11389"/>
                  </a:cubicBezTo>
                  <a:lnTo>
                    <a:pt x="7049" y="11353"/>
                  </a:lnTo>
                  <a:lnTo>
                    <a:pt x="7051" y="11359"/>
                  </a:lnTo>
                  <a:cubicBezTo>
                    <a:pt x="7167" y="11265"/>
                    <a:pt x="7280" y="11169"/>
                    <a:pt x="7393" y="11070"/>
                  </a:cubicBezTo>
                  <a:cubicBezTo>
                    <a:pt x="7591" y="10896"/>
                    <a:pt x="7792" y="10709"/>
                    <a:pt x="8007" y="10491"/>
                  </a:cubicBezTo>
                  <a:lnTo>
                    <a:pt x="8037" y="10461"/>
                  </a:lnTo>
                  <a:cubicBezTo>
                    <a:pt x="8233" y="10257"/>
                    <a:pt x="8423" y="10048"/>
                    <a:pt x="8604" y="9833"/>
                  </a:cubicBezTo>
                  <a:lnTo>
                    <a:pt x="8643" y="9787"/>
                  </a:lnTo>
                  <a:cubicBezTo>
                    <a:pt x="8781" y="9624"/>
                    <a:pt x="8913" y="9453"/>
                    <a:pt x="9042" y="9283"/>
                  </a:cubicBezTo>
                  <a:cubicBezTo>
                    <a:pt x="9227" y="9032"/>
                    <a:pt x="9395" y="8787"/>
                    <a:pt x="9549" y="8542"/>
                  </a:cubicBezTo>
                  <a:cubicBezTo>
                    <a:pt x="9785" y="8165"/>
                    <a:pt x="10000" y="7774"/>
                    <a:pt x="10196" y="7372"/>
                  </a:cubicBezTo>
                  <a:cubicBezTo>
                    <a:pt x="10383" y="6984"/>
                    <a:pt x="10554" y="6560"/>
                    <a:pt x="10705" y="6119"/>
                  </a:cubicBezTo>
                  <a:lnTo>
                    <a:pt x="10716" y="6083"/>
                  </a:lnTo>
                  <a:cubicBezTo>
                    <a:pt x="10741" y="6012"/>
                    <a:pt x="10755" y="5965"/>
                    <a:pt x="10771" y="5918"/>
                  </a:cubicBezTo>
                  <a:lnTo>
                    <a:pt x="10779" y="5885"/>
                  </a:lnTo>
                  <a:cubicBezTo>
                    <a:pt x="10840" y="5698"/>
                    <a:pt x="10892" y="5516"/>
                    <a:pt x="10939" y="5337"/>
                  </a:cubicBezTo>
                  <a:cubicBezTo>
                    <a:pt x="10967" y="5230"/>
                    <a:pt x="10986" y="5147"/>
                    <a:pt x="11005" y="5065"/>
                  </a:cubicBezTo>
                  <a:cubicBezTo>
                    <a:pt x="11063" y="4828"/>
                    <a:pt x="11107" y="4599"/>
                    <a:pt x="11148" y="4368"/>
                  </a:cubicBezTo>
                  <a:cubicBezTo>
                    <a:pt x="11192" y="4101"/>
                    <a:pt x="11228" y="3831"/>
                    <a:pt x="11256" y="3559"/>
                  </a:cubicBezTo>
                  <a:lnTo>
                    <a:pt x="11258" y="3517"/>
                  </a:lnTo>
                  <a:cubicBezTo>
                    <a:pt x="11258" y="3517"/>
                    <a:pt x="11261" y="3484"/>
                    <a:pt x="11261" y="3484"/>
                  </a:cubicBezTo>
                  <a:cubicBezTo>
                    <a:pt x="11289" y="3192"/>
                    <a:pt x="11303" y="2890"/>
                    <a:pt x="11308" y="2565"/>
                  </a:cubicBezTo>
                  <a:lnTo>
                    <a:pt x="11305" y="2529"/>
                  </a:lnTo>
                  <a:lnTo>
                    <a:pt x="11308" y="2529"/>
                  </a:lnTo>
                  <a:lnTo>
                    <a:pt x="11308" y="2493"/>
                  </a:lnTo>
                  <a:lnTo>
                    <a:pt x="11308" y="2449"/>
                  </a:lnTo>
                  <a:lnTo>
                    <a:pt x="11305" y="2270"/>
                  </a:lnTo>
                  <a:cubicBezTo>
                    <a:pt x="11322" y="2245"/>
                    <a:pt x="11325" y="2207"/>
                    <a:pt x="11305" y="2176"/>
                  </a:cubicBezTo>
                  <a:cubicBezTo>
                    <a:pt x="11303" y="2154"/>
                    <a:pt x="11289" y="2130"/>
                    <a:pt x="11269" y="2116"/>
                  </a:cubicBezTo>
                  <a:cubicBezTo>
                    <a:pt x="11269" y="2116"/>
                    <a:pt x="11256" y="2097"/>
                    <a:pt x="11256" y="2097"/>
                  </a:cubicBezTo>
                  <a:lnTo>
                    <a:pt x="11253" y="2097"/>
                  </a:lnTo>
                  <a:cubicBezTo>
                    <a:pt x="11253" y="2097"/>
                    <a:pt x="11245" y="2083"/>
                    <a:pt x="11242" y="2080"/>
                  </a:cubicBezTo>
                  <a:cubicBezTo>
                    <a:pt x="11220" y="2020"/>
                    <a:pt x="11195" y="1973"/>
                    <a:pt x="11168" y="1926"/>
                  </a:cubicBezTo>
                  <a:cubicBezTo>
                    <a:pt x="11135" y="1876"/>
                    <a:pt x="11102" y="1827"/>
                    <a:pt x="11066" y="1777"/>
                  </a:cubicBezTo>
                  <a:lnTo>
                    <a:pt x="11038" y="1739"/>
                  </a:lnTo>
                  <a:lnTo>
                    <a:pt x="10969" y="1637"/>
                  </a:lnTo>
                  <a:lnTo>
                    <a:pt x="10901" y="1535"/>
                  </a:lnTo>
                  <a:lnTo>
                    <a:pt x="10779" y="1359"/>
                  </a:lnTo>
                  <a:cubicBezTo>
                    <a:pt x="10691" y="1235"/>
                    <a:pt x="10600" y="1108"/>
                    <a:pt x="10501" y="993"/>
                  </a:cubicBezTo>
                  <a:cubicBezTo>
                    <a:pt x="10452" y="932"/>
                    <a:pt x="10399" y="874"/>
                    <a:pt x="10347" y="819"/>
                  </a:cubicBezTo>
                  <a:cubicBezTo>
                    <a:pt x="10289" y="759"/>
                    <a:pt x="10232" y="701"/>
                    <a:pt x="10171" y="643"/>
                  </a:cubicBezTo>
                  <a:cubicBezTo>
                    <a:pt x="10050" y="530"/>
                    <a:pt x="9909" y="428"/>
                    <a:pt x="9758" y="340"/>
                  </a:cubicBezTo>
                  <a:cubicBezTo>
                    <a:pt x="9604" y="255"/>
                    <a:pt x="9430" y="197"/>
                    <a:pt x="9298" y="158"/>
                  </a:cubicBezTo>
                  <a:cubicBezTo>
                    <a:pt x="9221" y="134"/>
                    <a:pt x="9144" y="112"/>
                    <a:pt x="9067" y="92"/>
                  </a:cubicBezTo>
                  <a:lnTo>
                    <a:pt x="9004" y="76"/>
                  </a:lnTo>
                  <a:lnTo>
                    <a:pt x="8943" y="59"/>
                  </a:lnTo>
                  <a:lnTo>
                    <a:pt x="8907" y="51"/>
                  </a:lnTo>
                  <a:cubicBezTo>
                    <a:pt x="8882" y="45"/>
                    <a:pt x="8860" y="40"/>
                    <a:pt x="8836" y="34"/>
                  </a:cubicBezTo>
                  <a:cubicBezTo>
                    <a:pt x="8836" y="34"/>
                    <a:pt x="8811" y="32"/>
                    <a:pt x="8811" y="32"/>
                  </a:cubicBezTo>
                  <a:lnTo>
                    <a:pt x="8756" y="23"/>
                  </a:lnTo>
                  <a:lnTo>
                    <a:pt x="8648" y="7"/>
                  </a:lnTo>
                  <a:cubicBezTo>
                    <a:pt x="8610" y="3"/>
                    <a:pt x="8571" y="1"/>
                    <a:pt x="85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15" name="Google Shape;3415;p40"/>
          <p:cNvGrpSpPr/>
          <p:nvPr/>
        </p:nvGrpSpPr>
        <p:grpSpPr>
          <a:xfrm flipH="1">
            <a:off x="2745544" y="1474939"/>
            <a:ext cx="1059519" cy="1052861"/>
            <a:chOff x="3742820" y="4138567"/>
            <a:chExt cx="821715" cy="816551"/>
          </a:xfrm>
        </p:grpSpPr>
        <p:sp>
          <p:nvSpPr>
            <p:cNvPr id="3416" name="Google Shape;3416;p40"/>
            <p:cNvSpPr/>
            <p:nvPr/>
          </p:nvSpPr>
          <p:spPr>
            <a:xfrm>
              <a:off x="3742820" y="4138567"/>
              <a:ext cx="821715" cy="816551"/>
            </a:xfrm>
            <a:custGeom>
              <a:avLst/>
              <a:gdLst/>
              <a:ahLst/>
              <a:cxnLst/>
              <a:rect l="l" t="t" r="r" b="b"/>
              <a:pathLst>
                <a:path w="29279" h="29095" extrusionOk="0">
                  <a:moveTo>
                    <a:pt x="14719" y="1"/>
                  </a:moveTo>
                  <a:cubicBezTo>
                    <a:pt x="14331" y="1"/>
                    <a:pt x="13932" y="14"/>
                    <a:pt x="13494" y="45"/>
                  </a:cubicBezTo>
                  <a:cubicBezTo>
                    <a:pt x="11757" y="169"/>
                    <a:pt x="9959" y="653"/>
                    <a:pt x="8298" y="1446"/>
                  </a:cubicBezTo>
                  <a:cubicBezTo>
                    <a:pt x="6927" y="2099"/>
                    <a:pt x="5664" y="2980"/>
                    <a:pt x="4546" y="4059"/>
                  </a:cubicBezTo>
                  <a:cubicBezTo>
                    <a:pt x="4535" y="4067"/>
                    <a:pt x="4524" y="4075"/>
                    <a:pt x="4515" y="4087"/>
                  </a:cubicBezTo>
                  <a:cubicBezTo>
                    <a:pt x="4427" y="4172"/>
                    <a:pt x="4339" y="4263"/>
                    <a:pt x="4251" y="4351"/>
                  </a:cubicBezTo>
                  <a:cubicBezTo>
                    <a:pt x="4122" y="4483"/>
                    <a:pt x="3995" y="4615"/>
                    <a:pt x="3874" y="4753"/>
                  </a:cubicBezTo>
                  <a:cubicBezTo>
                    <a:pt x="3811" y="4822"/>
                    <a:pt x="3747" y="4890"/>
                    <a:pt x="3687" y="4962"/>
                  </a:cubicBezTo>
                  <a:cubicBezTo>
                    <a:pt x="3356" y="5342"/>
                    <a:pt x="3042" y="5736"/>
                    <a:pt x="2759" y="6135"/>
                  </a:cubicBezTo>
                  <a:cubicBezTo>
                    <a:pt x="2417" y="6611"/>
                    <a:pt x="2106" y="7121"/>
                    <a:pt x="1806" y="7685"/>
                  </a:cubicBezTo>
                  <a:cubicBezTo>
                    <a:pt x="1693" y="7892"/>
                    <a:pt x="1589" y="8098"/>
                    <a:pt x="1487" y="8310"/>
                  </a:cubicBezTo>
                  <a:lnTo>
                    <a:pt x="1470" y="8343"/>
                  </a:lnTo>
                  <a:lnTo>
                    <a:pt x="1457" y="8376"/>
                  </a:lnTo>
                  <a:cubicBezTo>
                    <a:pt x="686" y="9981"/>
                    <a:pt x="220" y="11820"/>
                    <a:pt x="107" y="13698"/>
                  </a:cubicBezTo>
                  <a:cubicBezTo>
                    <a:pt x="0" y="15469"/>
                    <a:pt x="240" y="17313"/>
                    <a:pt x="798" y="19037"/>
                  </a:cubicBezTo>
                  <a:cubicBezTo>
                    <a:pt x="1363" y="20769"/>
                    <a:pt x="2233" y="22363"/>
                    <a:pt x="3384" y="23778"/>
                  </a:cubicBezTo>
                  <a:cubicBezTo>
                    <a:pt x="4471" y="25116"/>
                    <a:pt x="5870" y="26295"/>
                    <a:pt x="7428" y="27184"/>
                  </a:cubicBezTo>
                  <a:cubicBezTo>
                    <a:pt x="9003" y="28084"/>
                    <a:pt x="10746" y="28679"/>
                    <a:pt x="12605" y="28951"/>
                  </a:cubicBezTo>
                  <a:cubicBezTo>
                    <a:pt x="13252" y="29045"/>
                    <a:pt x="13921" y="29095"/>
                    <a:pt x="14592" y="29095"/>
                  </a:cubicBezTo>
                  <a:cubicBezTo>
                    <a:pt x="15721" y="29095"/>
                    <a:pt x="16864" y="28960"/>
                    <a:pt x="17987" y="28695"/>
                  </a:cubicBezTo>
                  <a:cubicBezTo>
                    <a:pt x="18838" y="28497"/>
                    <a:pt x="19708" y="28205"/>
                    <a:pt x="20570" y="27825"/>
                  </a:cubicBezTo>
                  <a:cubicBezTo>
                    <a:pt x="21357" y="27478"/>
                    <a:pt x="22139" y="27035"/>
                    <a:pt x="22960" y="26471"/>
                  </a:cubicBezTo>
                  <a:cubicBezTo>
                    <a:pt x="24361" y="25510"/>
                    <a:pt x="25644" y="24213"/>
                    <a:pt x="26666" y="22721"/>
                  </a:cubicBezTo>
                  <a:cubicBezTo>
                    <a:pt x="27670" y="21248"/>
                    <a:pt x="28411" y="19543"/>
                    <a:pt x="28810" y="17787"/>
                  </a:cubicBezTo>
                  <a:cubicBezTo>
                    <a:pt x="29207" y="16050"/>
                    <a:pt x="29278" y="14246"/>
                    <a:pt x="29020" y="12429"/>
                  </a:cubicBezTo>
                  <a:cubicBezTo>
                    <a:pt x="28775" y="10697"/>
                    <a:pt x="28177" y="8954"/>
                    <a:pt x="27293" y="7382"/>
                  </a:cubicBezTo>
                  <a:cubicBezTo>
                    <a:pt x="26867" y="6625"/>
                    <a:pt x="26357" y="5887"/>
                    <a:pt x="25773" y="5188"/>
                  </a:cubicBezTo>
                  <a:cubicBezTo>
                    <a:pt x="25223" y="4527"/>
                    <a:pt x="24581" y="3897"/>
                    <a:pt x="23813" y="3263"/>
                  </a:cubicBezTo>
                  <a:cubicBezTo>
                    <a:pt x="22450" y="2137"/>
                    <a:pt x="20801" y="1245"/>
                    <a:pt x="19042" y="678"/>
                  </a:cubicBezTo>
                  <a:cubicBezTo>
                    <a:pt x="18205" y="408"/>
                    <a:pt x="17285" y="213"/>
                    <a:pt x="16305" y="91"/>
                  </a:cubicBezTo>
                  <a:cubicBezTo>
                    <a:pt x="15793" y="31"/>
                    <a:pt x="15259" y="1"/>
                    <a:pt x="147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40"/>
            <p:cNvSpPr/>
            <p:nvPr/>
          </p:nvSpPr>
          <p:spPr>
            <a:xfrm>
              <a:off x="3830973" y="4262139"/>
              <a:ext cx="630480" cy="37018"/>
            </a:xfrm>
            <a:custGeom>
              <a:avLst/>
              <a:gdLst/>
              <a:ahLst/>
              <a:cxnLst/>
              <a:rect l="l" t="t" r="r" b="b"/>
              <a:pathLst>
                <a:path w="22465" h="1319" extrusionOk="0">
                  <a:moveTo>
                    <a:pt x="17005" y="0"/>
                  </a:moveTo>
                  <a:cubicBezTo>
                    <a:pt x="16760" y="0"/>
                    <a:pt x="16512" y="3"/>
                    <a:pt x="16267" y="8"/>
                  </a:cubicBezTo>
                  <a:cubicBezTo>
                    <a:pt x="15909" y="17"/>
                    <a:pt x="15554" y="39"/>
                    <a:pt x="15196" y="50"/>
                  </a:cubicBezTo>
                  <a:cubicBezTo>
                    <a:pt x="14843" y="61"/>
                    <a:pt x="14491" y="69"/>
                    <a:pt x="14141" y="77"/>
                  </a:cubicBezTo>
                  <a:cubicBezTo>
                    <a:pt x="13450" y="96"/>
                    <a:pt x="12759" y="105"/>
                    <a:pt x="12068" y="127"/>
                  </a:cubicBezTo>
                  <a:cubicBezTo>
                    <a:pt x="11347" y="149"/>
                    <a:pt x="10628" y="176"/>
                    <a:pt x="9907" y="176"/>
                  </a:cubicBezTo>
                  <a:cubicBezTo>
                    <a:pt x="9180" y="179"/>
                    <a:pt x="8456" y="196"/>
                    <a:pt x="7732" y="226"/>
                  </a:cubicBezTo>
                  <a:cubicBezTo>
                    <a:pt x="7374" y="242"/>
                    <a:pt x="7019" y="264"/>
                    <a:pt x="6663" y="284"/>
                  </a:cubicBezTo>
                  <a:cubicBezTo>
                    <a:pt x="6328" y="300"/>
                    <a:pt x="5994" y="311"/>
                    <a:pt x="5658" y="331"/>
                  </a:cubicBezTo>
                  <a:cubicBezTo>
                    <a:pt x="4965" y="366"/>
                    <a:pt x="4268" y="421"/>
                    <a:pt x="3574" y="468"/>
                  </a:cubicBezTo>
                  <a:cubicBezTo>
                    <a:pt x="2869" y="515"/>
                    <a:pt x="2165" y="570"/>
                    <a:pt x="1460" y="606"/>
                  </a:cubicBezTo>
                  <a:cubicBezTo>
                    <a:pt x="1127" y="622"/>
                    <a:pt x="793" y="642"/>
                    <a:pt x="460" y="650"/>
                  </a:cubicBezTo>
                  <a:cubicBezTo>
                    <a:pt x="441" y="672"/>
                    <a:pt x="422" y="694"/>
                    <a:pt x="402" y="716"/>
                  </a:cubicBezTo>
                  <a:cubicBezTo>
                    <a:pt x="367" y="763"/>
                    <a:pt x="328" y="810"/>
                    <a:pt x="290" y="856"/>
                  </a:cubicBezTo>
                  <a:cubicBezTo>
                    <a:pt x="218" y="947"/>
                    <a:pt x="144" y="1035"/>
                    <a:pt x="72" y="1121"/>
                  </a:cubicBezTo>
                  <a:cubicBezTo>
                    <a:pt x="47" y="1151"/>
                    <a:pt x="25" y="1179"/>
                    <a:pt x="1" y="1206"/>
                  </a:cubicBezTo>
                  <a:cubicBezTo>
                    <a:pt x="64" y="1275"/>
                    <a:pt x="152" y="1319"/>
                    <a:pt x="251" y="1319"/>
                  </a:cubicBezTo>
                  <a:cubicBezTo>
                    <a:pt x="598" y="1316"/>
                    <a:pt x="942" y="1300"/>
                    <a:pt x="1289" y="1280"/>
                  </a:cubicBezTo>
                  <a:cubicBezTo>
                    <a:pt x="1641" y="1261"/>
                    <a:pt x="1991" y="1242"/>
                    <a:pt x="2344" y="1217"/>
                  </a:cubicBezTo>
                  <a:cubicBezTo>
                    <a:pt x="3032" y="1168"/>
                    <a:pt x="3723" y="1126"/>
                    <a:pt x="4411" y="1079"/>
                  </a:cubicBezTo>
                  <a:cubicBezTo>
                    <a:pt x="4769" y="1055"/>
                    <a:pt x="5124" y="1024"/>
                    <a:pt x="5480" y="1005"/>
                  </a:cubicBezTo>
                  <a:cubicBezTo>
                    <a:pt x="5818" y="986"/>
                    <a:pt x="6160" y="972"/>
                    <a:pt x="6498" y="956"/>
                  </a:cubicBezTo>
                  <a:cubicBezTo>
                    <a:pt x="7203" y="922"/>
                    <a:pt x="7905" y="878"/>
                    <a:pt x="8607" y="859"/>
                  </a:cubicBezTo>
                  <a:cubicBezTo>
                    <a:pt x="9331" y="843"/>
                    <a:pt x="10055" y="854"/>
                    <a:pt x="10780" y="834"/>
                  </a:cubicBezTo>
                  <a:cubicBezTo>
                    <a:pt x="11504" y="815"/>
                    <a:pt x="12231" y="788"/>
                    <a:pt x="12955" y="774"/>
                  </a:cubicBezTo>
                  <a:cubicBezTo>
                    <a:pt x="13649" y="760"/>
                    <a:pt x="14345" y="738"/>
                    <a:pt x="15039" y="721"/>
                  </a:cubicBezTo>
                  <a:cubicBezTo>
                    <a:pt x="15715" y="703"/>
                    <a:pt x="16390" y="661"/>
                    <a:pt x="17068" y="661"/>
                  </a:cubicBezTo>
                  <a:cubicBezTo>
                    <a:pt x="17089" y="661"/>
                    <a:pt x="17110" y="661"/>
                    <a:pt x="17131" y="661"/>
                  </a:cubicBezTo>
                  <a:cubicBezTo>
                    <a:pt x="17814" y="664"/>
                    <a:pt x="18497" y="672"/>
                    <a:pt x="19180" y="675"/>
                  </a:cubicBezTo>
                  <a:cubicBezTo>
                    <a:pt x="19521" y="675"/>
                    <a:pt x="19863" y="677"/>
                    <a:pt x="20204" y="694"/>
                  </a:cubicBezTo>
                  <a:cubicBezTo>
                    <a:pt x="20532" y="708"/>
                    <a:pt x="20859" y="744"/>
                    <a:pt x="21187" y="757"/>
                  </a:cubicBezTo>
                  <a:cubicBezTo>
                    <a:pt x="21460" y="768"/>
                    <a:pt x="21738" y="774"/>
                    <a:pt x="22010" y="799"/>
                  </a:cubicBezTo>
                  <a:cubicBezTo>
                    <a:pt x="22029" y="810"/>
                    <a:pt x="22049" y="815"/>
                    <a:pt x="22071" y="821"/>
                  </a:cubicBezTo>
                  <a:cubicBezTo>
                    <a:pt x="22097" y="828"/>
                    <a:pt x="22124" y="831"/>
                    <a:pt x="22151" y="831"/>
                  </a:cubicBezTo>
                  <a:cubicBezTo>
                    <a:pt x="22209" y="831"/>
                    <a:pt x="22268" y="815"/>
                    <a:pt x="22319" y="785"/>
                  </a:cubicBezTo>
                  <a:cubicBezTo>
                    <a:pt x="22387" y="744"/>
                    <a:pt x="22437" y="680"/>
                    <a:pt x="22465" y="609"/>
                  </a:cubicBezTo>
                  <a:cubicBezTo>
                    <a:pt x="22418" y="562"/>
                    <a:pt x="22376" y="512"/>
                    <a:pt x="22335" y="465"/>
                  </a:cubicBezTo>
                  <a:cubicBezTo>
                    <a:pt x="22261" y="377"/>
                    <a:pt x="22189" y="292"/>
                    <a:pt x="22112" y="207"/>
                  </a:cubicBezTo>
                  <a:cubicBezTo>
                    <a:pt x="22090" y="185"/>
                    <a:pt x="22068" y="163"/>
                    <a:pt x="22046" y="138"/>
                  </a:cubicBezTo>
                  <a:cubicBezTo>
                    <a:pt x="21972" y="130"/>
                    <a:pt x="21895" y="124"/>
                    <a:pt x="21820" y="121"/>
                  </a:cubicBezTo>
                  <a:cubicBezTo>
                    <a:pt x="21661" y="113"/>
                    <a:pt x="21504" y="105"/>
                    <a:pt x="21347" y="96"/>
                  </a:cubicBezTo>
                  <a:cubicBezTo>
                    <a:pt x="21025" y="85"/>
                    <a:pt x="20702" y="63"/>
                    <a:pt x="20380" y="39"/>
                  </a:cubicBezTo>
                  <a:cubicBezTo>
                    <a:pt x="20031" y="14"/>
                    <a:pt x="19681" y="14"/>
                    <a:pt x="19331" y="11"/>
                  </a:cubicBezTo>
                  <a:cubicBezTo>
                    <a:pt x="19004" y="8"/>
                    <a:pt x="18673" y="8"/>
                    <a:pt x="18346" y="8"/>
                  </a:cubicBezTo>
                  <a:cubicBezTo>
                    <a:pt x="17897" y="6"/>
                    <a:pt x="17451" y="0"/>
                    <a:pt x="17005" y="0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40"/>
            <p:cNvSpPr/>
            <p:nvPr/>
          </p:nvSpPr>
          <p:spPr>
            <a:xfrm>
              <a:off x="3750454" y="4409343"/>
              <a:ext cx="802491" cy="70443"/>
            </a:xfrm>
            <a:custGeom>
              <a:avLst/>
              <a:gdLst/>
              <a:ahLst/>
              <a:cxnLst/>
              <a:rect l="l" t="t" r="r" b="b"/>
              <a:pathLst>
                <a:path w="28594" h="2510" extrusionOk="0">
                  <a:moveTo>
                    <a:pt x="17517" y="0"/>
                  </a:moveTo>
                  <a:cubicBezTo>
                    <a:pt x="16672" y="0"/>
                    <a:pt x="15829" y="19"/>
                    <a:pt x="14984" y="44"/>
                  </a:cubicBezTo>
                  <a:cubicBezTo>
                    <a:pt x="14720" y="51"/>
                    <a:pt x="14456" y="54"/>
                    <a:pt x="14192" y="54"/>
                  </a:cubicBezTo>
                  <a:cubicBezTo>
                    <a:pt x="13859" y="54"/>
                    <a:pt x="13526" y="50"/>
                    <a:pt x="13194" y="47"/>
                  </a:cubicBezTo>
                  <a:cubicBezTo>
                    <a:pt x="12845" y="41"/>
                    <a:pt x="12497" y="36"/>
                    <a:pt x="12150" y="36"/>
                  </a:cubicBezTo>
                  <a:cubicBezTo>
                    <a:pt x="12015" y="36"/>
                    <a:pt x="11881" y="37"/>
                    <a:pt x="11746" y="39"/>
                  </a:cubicBezTo>
                  <a:cubicBezTo>
                    <a:pt x="11206" y="47"/>
                    <a:pt x="10667" y="80"/>
                    <a:pt x="10127" y="97"/>
                  </a:cubicBezTo>
                  <a:cubicBezTo>
                    <a:pt x="9933" y="104"/>
                    <a:pt x="9738" y="106"/>
                    <a:pt x="9543" y="106"/>
                  </a:cubicBezTo>
                  <a:cubicBezTo>
                    <a:pt x="9230" y="106"/>
                    <a:pt x="8916" y="100"/>
                    <a:pt x="8602" y="97"/>
                  </a:cubicBezTo>
                  <a:cubicBezTo>
                    <a:pt x="8559" y="96"/>
                    <a:pt x="8516" y="96"/>
                    <a:pt x="8473" y="96"/>
                  </a:cubicBezTo>
                  <a:cubicBezTo>
                    <a:pt x="7407" y="96"/>
                    <a:pt x="6348" y="192"/>
                    <a:pt x="5284" y="237"/>
                  </a:cubicBezTo>
                  <a:cubicBezTo>
                    <a:pt x="5085" y="247"/>
                    <a:pt x="4887" y="250"/>
                    <a:pt x="4689" y="250"/>
                  </a:cubicBezTo>
                  <a:cubicBezTo>
                    <a:pt x="4568" y="250"/>
                    <a:pt x="4448" y="249"/>
                    <a:pt x="4329" y="248"/>
                  </a:cubicBezTo>
                  <a:cubicBezTo>
                    <a:pt x="4214" y="248"/>
                    <a:pt x="4100" y="247"/>
                    <a:pt x="3986" y="247"/>
                  </a:cubicBezTo>
                  <a:cubicBezTo>
                    <a:pt x="3872" y="247"/>
                    <a:pt x="3759" y="248"/>
                    <a:pt x="3646" y="251"/>
                  </a:cubicBezTo>
                  <a:cubicBezTo>
                    <a:pt x="3115" y="259"/>
                    <a:pt x="2583" y="281"/>
                    <a:pt x="2055" y="309"/>
                  </a:cubicBezTo>
                  <a:cubicBezTo>
                    <a:pt x="1542" y="336"/>
                    <a:pt x="1036" y="350"/>
                    <a:pt x="526" y="353"/>
                  </a:cubicBezTo>
                  <a:cubicBezTo>
                    <a:pt x="515" y="383"/>
                    <a:pt x="502" y="416"/>
                    <a:pt x="493" y="449"/>
                  </a:cubicBezTo>
                  <a:cubicBezTo>
                    <a:pt x="480" y="493"/>
                    <a:pt x="466" y="540"/>
                    <a:pt x="452" y="584"/>
                  </a:cubicBezTo>
                  <a:cubicBezTo>
                    <a:pt x="438" y="631"/>
                    <a:pt x="419" y="675"/>
                    <a:pt x="408" y="722"/>
                  </a:cubicBezTo>
                  <a:cubicBezTo>
                    <a:pt x="383" y="810"/>
                    <a:pt x="356" y="892"/>
                    <a:pt x="334" y="978"/>
                  </a:cubicBezTo>
                  <a:cubicBezTo>
                    <a:pt x="320" y="1030"/>
                    <a:pt x="306" y="1079"/>
                    <a:pt x="290" y="1129"/>
                  </a:cubicBezTo>
                  <a:cubicBezTo>
                    <a:pt x="279" y="1165"/>
                    <a:pt x="268" y="1201"/>
                    <a:pt x="257" y="1234"/>
                  </a:cubicBezTo>
                  <a:cubicBezTo>
                    <a:pt x="243" y="1305"/>
                    <a:pt x="229" y="1374"/>
                    <a:pt x="210" y="1446"/>
                  </a:cubicBezTo>
                  <a:cubicBezTo>
                    <a:pt x="191" y="1528"/>
                    <a:pt x="177" y="1614"/>
                    <a:pt x="160" y="1696"/>
                  </a:cubicBezTo>
                  <a:cubicBezTo>
                    <a:pt x="141" y="1795"/>
                    <a:pt x="113" y="1894"/>
                    <a:pt x="91" y="1994"/>
                  </a:cubicBezTo>
                  <a:cubicBezTo>
                    <a:pt x="69" y="2079"/>
                    <a:pt x="53" y="2164"/>
                    <a:pt x="36" y="2252"/>
                  </a:cubicBezTo>
                  <a:cubicBezTo>
                    <a:pt x="25" y="2327"/>
                    <a:pt x="17" y="2401"/>
                    <a:pt x="6" y="2475"/>
                  </a:cubicBezTo>
                  <a:cubicBezTo>
                    <a:pt x="3" y="2484"/>
                    <a:pt x="3" y="2495"/>
                    <a:pt x="1" y="2506"/>
                  </a:cubicBezTo>
                  <a:cubicBezTo>
                    <a:pt x="145" y="2508"/>
                    <a:pt x="289" y="2510"/>
                    <a:pt x="433" y="2510"/>
                  </a:cubicBezTo>
                  <a:cubicBezTo>
                    <a:pt x="1268" y="2510"/>
                    <a:pt x="2099" y="2467"/>
                    <a:pt x="2933" y="2431"/>
                  </a:cubicBezTo>
                  <a:cubicBezTo>
                    <a:pt x="4026" y="2384"/>
                    <a:pt x="5116" y="2426"/>
                    <a:pt x="6206" y="2354"/>
                  </a:cubicBezTo>
                  <a:cubicBezTo>
                    <a:pt x="6771" y="2316"/>
                    <a:pt x="7335" y="2283"/>
                    <a:pt x="7900" y="2266"/>
                  </a:cubicBezTo>
                  <a:cubicBezTo>
                    <a:pt x="8074" y="2261"/>
                    <a:pt x="8248" y="2259"/>
                    <a:pt x="8423" y="2259"/>
                  </a:cubicBezTo>
                  <a:cubicBezTo>
                    <a:pt x="8771" y="2259"/>
                    <a:pt x="9119" y="2266"/>
                    <a:pt x="9466" y="2266"/>
                  </a:cubicBezTo>
                  <a:cubicBezTo>
                    <a:pt x="9505" y="2266"/>
                    <a:pt x="9543" y="2266"/>
                    <a:pt x="9581" y="2266"/>
                  </a:cubicBezTo>
                  <a:cubicBezTo>
                    <a:pt x="10063" y="2266"/>
                    <a:pt x="10543" y="2251"/>
                    <a:pt x="11022" y="2233"/>
                  </a:cubicBezTo>
                  <a:cubicBezTo>
                    <a:pt x="11552" y="2215"/>
                    <a:pt x="12080" y="2200"/>
                    <a:pt x="12611" y="2200"/>
                  </a:cubicBezTo>
                  <a:cubicBezTo>
                    <a:pt x="12653" y="2200"/>
                    <a:pt x="12695" y="2200"/>
                    <a:pt x="12737" y="2200"/>
                  </a:cubicBezTo>
                  <a:cubicBezTo>
                    <a:pt x="13280" y="2206"/>
                    <a:pt x="13822" y="2217"/>
                    <a:pt x="14367" y="2217"/>
                  </a:cubicBezTo>
                  <a:cubicBezTo>
                    <a:pt x="14879" y="2214"/>
                    <a:pt x="15389" y="2195"/>
                    <a:pt x="15898" y="2178"/>
                  </a:cubicBezTo>
                  <a:cubicBezTo>
                    <a:pt x="16300" y="2166"/>
                    <a:pt x="16703" y="2162"/>
                    <a:pt x="17104" y="2162"/>
                  </a:cubicBezTo>
                  <a:cubicBezTo>
                    <a:pt x="17830" y="2162"/>
                    <a:pt x="18555" y="2175"/>
                    <a:pt x="19282" y="2181"/>
                  </a:cubicBezTo>
                  <a:cubicBezTo>
                    <a:pt x="19419" y="2182"/>
                    <a:pt x="19557" y="2183"/>
                    <a:pt x="19695" y="2183"/>
                  </a:cubicBezTo>
                  <a:cubicBezTo>
                    <a:pt x="19832" y="2183"/>
                    <a:pt x="19970" y="2182"/>
                    <a:pt x="20108" y="2181"/>
                  </a:cubicBezTo>
                  <a:cubicBezTo>
                    <a:pt x="20386" y="2178"/>
                    <a:pt x="20661" y="2178"/>
                    <a:pt x="20939" y="2178"/>
                  </a:cubicBezTo>
                  <a:cubicBezTo>
                    <a:pt x="21490" y="2184"/>
                    <a:pt x="22043" y="2211"/>
                    <a:pt x="22597" y="2228"/>
                  </a:cubicBezTo>
                  <a:cubicBezTo>
                    <a:pt x="23117" y="2244"/>
                    <a:pt x="23635" y="2261"/>
                    <a:pt x="24155" y="2280"/>
                  </a:cubicBezTo>
                  <a:cubicBezTo>
                    <a:pt x="24648" y="2296"/>
                    <a:pt x="25141" y="2329"/>
                    <a:pt x="25634" y="2343"/>
                  </a:cubicBezTo>
                  <a:cubicBezTo>
                    <a:pt x="25716" y="2346"/>
                    <a:pt x="25798" y="2347"/>
                    <a:pt x="25880" y="2347"/>
                  </a:cubicBezTo>
                  <a:cubicBezTo>
                    <a:pt x="26079" y="2347"/>
                    <a:pt x="26278" y="2341"/>
                    <a:pt x="26476" y="2335"/>
                  </a:cubicBezTo>
                  <a:cubicBezTo>
                    <a:pt x="26679" y="2331"/>
                    <a:pt x="26881" y="2326"/>
                    <a:pt x="27084" y="2326"/>
                  </a:cubicBezTo>
                  <a:cubicBezTo>
                    <a:pt x="27334" y="2326"/>
                    <a:pt x="27585" y="2334"/>
                    <a:pt x="27836" y="2360"/>
                  </a:cubicBezTo>
                  <a:cubicBezTo>
                    <a:pt x="27857" y="2362"/>
                    <a:pt x="27878" y="2363"/>
                    <a:pt x="27900" y="2363"/>
                  </a:cubicBezTo>
                  <a:cubicBezTo>
                    <a:pt x="28151" y="2363"/>
                    <a:pt x="28428" y="2205"/>
                    <a:pt x="28593" y="2038"/>
                  </a:cubicBezTo>
                  <a:cubicBezTo>
                    <a:pt x="28582" y="1966"/>
                    <a:pt x="28569" y="1897"/>
                    <a:pt x="28558" y="1826"/>
                  </a:cubicBezTo>
                  <a:cubicBezTo>
                    <a:pt x="28544" y="1735"/>
                    <a:pt x="28533" y="1644"/>
                    <a:pt x="28519" y="1553"/>
                  </a:cubicBezTo>
                  <a:cubicBezTo>
                    <a:pt x="28505" y="1465"/>
                    <a:pt x="28489" y="1374"/>
                    <a:pt x="28475" y="1283"/>
                  </a:cubicBezTo>
                  <a:cubicBezTo>
                    <a:pt x="28467" y="1258"/>
                    <a:pt x="28461" y="1231"/>
                    <a:pt x="28456" y="1203"/>
                  </a:cubicBezTo>
                  <a:cubicBezTo>
                    <a:pt x="28447" y="1179"/>
                    <a:pt x="28442" y="1157"/>
                    <a:pt x="28436" y="1132"/>
                  </a:cubicBezTo>
                  <a:lnTo>
                    <a:pt x="28436" y="1132"/>
                  </a:lnTo>
                  <a:cubicBezTo>
                    <a:pt x="28436" y="1140"/>
                    <a:pt x="28439" y="1146"/>
                    <a:pt x="28439" y="1154"/>
                  </a:cubicBezTo>
                  <a:cubicBezTo>
                    <a:pt x="28417" y="1074"/>
                    <a:pt x="28395" y="997"/>
                    <a:pt x="28370" y="917"/>
                  </a:cubicBezTo>
                  <a:cubicBezTo>
                    <a:pt x="28365" y="889"/>
                    <a:pt x="28354" y="862"/>
                    <a:pt x="28346" y="834"/>
                  </a:cubicBezTo>
                  <a:cubicBezTo>
                    <a:pt x="28340" y="812"/>
                    <a:pt x="28332" y="790"/>
                    <a:pt x="28326" y="771"/>
                  </a:cubicBezTo>
                  <a:cubicBezTo>
                    <a:pt x="28304" y="705"/>
                    <a:pt x="28288" y="642"/>
                    <a:pt x="28269" y="576"/>
                  </a:cubicBezTo>
                  <a:cubicBezTo>
                    <a:pt x="28246" y="523"/>
                    <a:pt x="28227" y="468"/>
                    <a:pt x="28208" y="416"/>
                  </a:cubicBezTo>
                  <a:cubicBezTo>
                    <a:pt x="28191" y="364"/>
                    <a:pt x="28172" y="311"/>
                    <a:pt x="28153" y="262"/>
                  </a:cubicBezTo>
                  <a:cubicBezTo>
                    <a:pt x="28043" y="229"/>
                    <a:pt x="27930" y="212"/>
                    <a:pt x="27806" y="198"/>
                  </a:cubicBezTo>
                  <a:cubicBezTo>
                    <a:pt x="27570" y="174"/>
                    <a:pt x="27337" y="167"/>
                    <a:pt x="27104" y="167"/>
                  </a:cubicBezTo>
                  <a:cubicBezTo>
                    <a:pt x="26831" y="167"/>
                    <a:pt x="26558" y="177"/>
                    <a:pt x="26281" y="185"/>
                  </a:cubicBezTo>
                  <a:cubicBezTo>
                    <a:pt x="26205" y="186"/>
                    <a:pt x="26130" y="187"/>
                    <a:pt x="26055" y="187"/>
                  </a:cubicBezTo>
                  <a:cubicBezTo>
                    <a:pt x="25651" y="187"/>
                    <a:pt x="25247" y="165"/>
                    <a:pt x="24843" y="146"/>
                  </a:cubicBezTo>
                  <a:cubicBezTo>
                    <a:pt x="23772" y="97"/>
                    <a:pt x="22701" y="72"/>
                    <a:pt x="21630" y="36"/>
                  </a:cubicBezTo>
                  <a:cubicBezTo>
                    <a:pt x="20513" y="0"/>
                    <a:pt x="19397" y="25"/>
                    <a:pt x="18280" y="6"/>
                  </a:cubicBezTo>
                  <a:cubicBezTo>
                    <a:pt x="18026" y="3"/>
                    <a:pt x="17770" y="0"/>
                    <a:pt x="17517" y="0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40"/>
            <p:cNvSpPr/>
            <p:nvPr/>
          </p:nvSpPr>
          <p:spPr>
            <a:xfrm>
              <a:off x="3751240" y="4592919"/>
              <a:ext cx="807739" cy="50742"/>
            </a:xfrm>
            <a:custGeom>
              <a:avLst/>
              <a:gdLst/>
              <a:ahLst/>
              <a:cxnLst/>
              <a:rect l="l" t="t" r="r" b="b"/>
              <a:pathLst>
                <a:path w="28781" h="1808" extrusionOk="0">
                  <a:moveTo>
                    <a:pt x="26732" y="1005"/>
                  </a:moveTo>
                  <a:cubicBezTo>
                    <a:pt x="26728" y="1005"/>
                    <a:pt x="26725" y="1006"/>
                    <a:pt x="26721" y="1006"/>
                  </a:cubicBezTo>
                  <a:lnTo>
                    <a:pt x="26721" y="1006"/>
                  </a:lnTo>
                  <a:cubicBezTo>
                    <a:pt x="26718" y="1006"/>
                    <a:pt x="26715" y="1006"/>
                    <a:pt x="26712" y="1006"/>
                  </a:cubicBezTo>
                  <a:cubicBezTo>
                    <a:pt x="26718" y="1006"/>
                    <a:pt x="26725" y="1006"/>
                    <a:pt x="26732" y="1005"/>
                  </a:cubicBezTo>
                  <a:close/>
                  <a:moveTo>
                    <a:pt x="24502" y="1"/>
                  </a:moveTo>
                  <a:cubicBezTo>
                    <a:pt x="24455" y="1"/>
                    <a:pt x="24408" y="4"/>
                    <a:pt x="24361" y="4"/>
                  </a:cubicBezTo>
                  <a:cubicBezTo>
                    <a:pt x="23656" y="12"/>
                    <a:pt x="22954" y="53"/>
                    <a:pt x="22249" y="73"/>
                  </a:cubicBezTo>
                  <a:cubicBezTo>
                    <a:pt x="21611" y="81"/>
                    <a:pt x="20972" y="86"/>
                    <a:pt x="20333" y="100"/>
                  </a:cubicBezTo>
                  <a:cubicBezTo>
                    <a:pt x="19716" y="114"/>
                    <a:pt x="19097" y="147"/>
                    <a:pt x="18480" y="163"/>
                  </a:cubicBezTo>
                  <a:cubicBezTo>
                    <a:pt x="17858" y="174"/>
                    <a:pt x="17238" y="194"/>
                    <a:pt x="16616" y="205"/>
                  </a:cubicBezTo>
                  <a:cubicBezTo>
                    <a:pt x="15669" y="218"/>
                    <a:pt x="14722" y="246"/>
                    <a:pt x="13778" y="265"/>
                  </a:cubicBezTo>
                  <a:cubicBezTo>
                    <a:pt x="12718" y="285"/>
                    <a:pt x="11658" y="326"/>
                    <a:pt x="10597" y="370"/>
                  </a:cubicBezTo>
                  <a:cubicBezTo>
                    <a:pt x="10308" y="381"/>
                    <a:pt x="10022" y="392"/>
                    <a:pt x="9733" y="403"/>
                  </a:cubicBezTo>
                  <a:cubicBezTo>
                    <a:pt x="9609" y="408"/>
                    <a:pt x="9485" y="411"/>
                    <a:pt x="9361" y="414"/>
                  </a:cubicBezTo>
                  <a:cubicBezTo>
                    <a:pt x="9345" y="412"/>
                    <a:pt x="9330" y="411"/>
                    <a:pt x="9314" y="411"/>
                  </a:cubicBezTo>
                  <a:cubicBezTo>
                    <a:pt x="9288" y="411"/>
                    <a:pt x="9263" y="413"/>
                    <a:pt x="9237" y="417"/>
                  </a:cubicBezTo>
                  <a:lnTo>
                    <a:pt x="9210" y="417"/>
                  </a:lnTo>
                  <a:cubicBezTo>
                    <a:pt x="9113" y="417"/>
                    <a:pt x="9017" y="419"/>
                    <a:pt x="8918" y="422"/>
                  </a:cubicBezTo>
                  <a:cubicBezTo>
                    <a:pt x="8904" y="420"/>
                    <a:pt x="8890" y="419"/>
                    <a:pt x="8876" y="419"/>
                  </a:cubicBezTo>
                  <a:cubicBezTo>
                    <a:pt x="8854" y="419"/>
                    <a:pt x="8831" y="422"/>
                    <a:pt x="8811" y="425"/>
                  </a:cubicBezTo>
                  <a:lnTo>
                    <a:pt x="8767" y="425"/>
                  </a:lnTo>
                  <a:cubicBezTo>
                    <a:pt x="8687" y="425"/>
                    <a:pt x="8607" y="428"/>
                    <a:pt x="8530" y="430"/>
                  </a:cubicBezTo>
                  <a:cubicBezTo>
                    <a:pt x="8403" y="433"/>
                    <a:pt x="8271" y="436"/>
                    <a:pt x="8144" y="439"/>
                  </a:cubicBezTo>
                  <a:cubicBezTo>
                    <a:pt x="7883" y="444"/>
                    <a:pt x="7624" y="452"/>
                    <a:pt x="7365" y="461"/>
                  </a:cubicBezTo>
                  <a:cubicBezTo>
                    <a:pt x="6814" y="477"/>
                    <a:pt x="6267" y="494"/>
                    <a:pt x="5716" y="527"/>
                  </a:cubicBezTo>
                  <a:cubicBezTo>
                    <a:pt x="5171" y="560"/>
                    <a:pt x="4628" y="585"/>
                    <a:pt x="4083" y="598"/>
                  </a:cubicBezTo>
                  <a:cubicBezTo>
                    <a:pt x="3544" y="612"/>
                    <a:pt x="3007" y="631"/>
                    <a:pt x="2470" y="659"/>
                  </a:cubicBezTo>
                  <a:cubicBezTo>
                    <a:pt x="1999" y="684"/>
                    <a:pt x="1525" y="711"/>
                    <a:pt x="1055" y="744"/>
                  </a:cubicBezTo>
                  <a:cubicBezTo>
                    <a:pt x="702" y="769"/>
                    <a:pt x="350" y="802"/>
                    <a:pt x="0" y="824"/>
                  </a:cubicBezTo>
                  <a:cubicBezTo>
                    <a:pt x="6" y="877"/>
                    <a:pt x="14" y="929"/>
                    <a:pt x="22" y="981"/>
                  </a:cubicBezTo>
                  <a:cubicBezTo>
                    <a:pt x="41" y="1097"/>
                    <a:pt x="66" y="1212"/>
                    <a:pt x="91" y="1328"/>
                  </a:cubicBezTo>
                  <a:cubicBezTo>
                    <a:pt x="119" y="1446"/>
                    <a:pt x="141" y="1565"/>
                    <a:pt x="165" y="1683"/>
                  </a:cubicBezTo>
                  <a:cubicBezTo>
                    <a:pt x="176" y="1725"/>
                    <a:pt x="185" y="1766"/>
                    <a:pt x="196" y="1807"/>
                  </a:cubicBezTo>
                  <a:cubicBezTo>
                    <a:pt x="548" y="1785"/>
                    <a:pt x="900" y="1752"/>
                    <a:pt x="1253" y="1727"/>
                  </a:cubicBezTo>
                  <a:cubicBezTo>
                    <a:pt x="1784" y="1691"/>
                    <a:pt x="2316" y="1661"/>
                    <a:pt x="2847" y="1634"/>
                  </a:cubicBezTo>
                  <a:cubicBezTo>
                    <a:pt x="3389" y="1609"/>
                    <a:pt x="3935" y="1595"/>
                    <a:pt x="4477" y="1581"/>
                  </a:cubicBezTo>
                  <a:cubicBezTo>
                    <a:pt x="5006" y="1568"/>
                    <a:pt x="5531" y="1532"/>
                    <a:pt x="6057" y="1504"/>
                  </a:cubicBezTo>
                  <a:cubicBezTo>
                    <a:pt x="6591" y="1477"/>
                    <a:pt x="7126" y="1457"/>
                    <a:pt x="7660" y="1441"/>
                  </a:cubicBezTo>
                  <a:cubicBezTo>
                    <a:pt x="7930" y="1433"/>
                    <a:pt x="8202" y="1427"/>
                    <a:pt x="8472" y="1422"/>
                  </a:cubicBezTo>
                  <a:cubicBezTo>
                    <a:pt x="8596" y="1419"/>
                    <a:pt x="8720" y="1416"/>
                    <a:pt x="8841" y="1413"/>
                  </a:cubicBezTo>
                  <a:lnTo>
                    <a:pt x="8890" y="1413"/>
                  </a:lnTo>
                  <a:cubicBezTo>
                    <a:pt x="8946" y="1413"/>
                    <a:pt x="9003" y="1411"/>
                    <a:pt x="9058" y="1411"/>
                  </a:cubicBezTo>
                  <a:cubicBezTo>
                    <a:pt x="9124" y="1408"/>
                    <a:pt x="9188" y="1408"/>
                    <a:pt x="9254" y="1405"/>
                  </a:cubicBezTo>
                  <a:lnTo>
                    <a:pt x="9298" y="1405"/>
                  </a:lnTo>
                  <a:cubicBezTo>
                    <a:pt x="9312" y="1407"/>
                    <a:pt x="9325" y="1407"/>
                    <a:pt x="9339" y="1407"/>
                  </a:cubicBezTo>
                  <a:cubicBezTo>
                    <a:pt x="9353" y="1407"/>
                    <a:pt x="9367" y="1407"/>
                    <a:pt x="9381" y="1405"/>
                  </a:cubicBezTo>
                  <a:cubicBezTo>
                    <a:pt x="9895" y="1391"/>
                    <a:pt x="10410" y="1367"/>
                    <a:pt x="10922" y="1347"/>
                  </a:cubicBezTo>
                  <a:cubicBezTo>
                    <a:pt x="11743" y="1320"/>
                    <a:pt x="12566" y="1284"/>
                    <a:pt x="13387" y="1265"/>
                  </a:cubicBezTo>
                  <a:cubicBezTo>
                    <a:pt x="14058" y="1251"/>
                    <a:pt x="14730" y="1232"/>
                    <a:pt x="15402" y="1215"/>
                  </a:cubicBezTo>
                  <a:lnTo>
                    <a:pt x="15366" y="1215"/>
                  </a:lnTo>
                  <a:cubicBezTo>
                    <a:pt x="15396" y="1215"/>
                    <a:pt x="15427" y="1212"/>
                    <a:pt x="15457" y="1212"/>
                  </a:cubicBezTo>
                  <a:cubicBezTo>
                    <a:pt x="15438" y="1212"/>
                    <a:pt x="15418" y="1215"/>
                    <a:pt x="15402" y="1215"/>
                  </a:cubicBezTo>
                  <a:cubicBezTo>
                    <a:pt x="15427" y="1215"/>
                    <a:pt x="15449" y="1212"/>
                    <a:pt x="15471" y="1212"/>
                  </a:cubicBezTo>
                  <a:cubicBezTo>
                    <a:pt x="16341" y="1199"/>
                    <a:pt x="17208" y="1179"/>
                    <a:pt x="18078" y="1160"/>
                  </a:cubicBezTo>
                  <a:cubicBezTo>
                    <a:pt x="18516" y="1152"/>
                    <a:pt x="18956" y="1146"/>
                    <a:pt x="19397" y="1127"/>
                  </a:cubicBezTo>
                  <a:cubicBezTo>
                    <a:pt x="19796" y="1111"/>
                    <a:pt x="20195" y="1097"/>
                    <a:pt x="20595" y="1086"/>
                  </a:cubicBezTo>
                  <a:lnTo>
                    <a:pt x="20597" y="1086"/>
                  </a:lnTo>
                  <a:cubicBezTo>
                    <a:pt x="20622" y="1083"/>
                    <a:pt x="20647" y="1083"/>
                    <a:pt x="20672" y="1083"/>
                  </a:cubicBezTo>
                  <a:cubicBezTo>
                    <a:pt x="20650" y="1083"/>
                    <a:pt x="20625" y="1083"/>
                    <a:pt x="20600" y="1086"/>
                  </a:cubicBezTo>
                  <a:cubicBezTo>
                    <a:pt x="21195" y="1077"/>
                    <a:pt x="21787" y="1075"/>
                    <a:pt x="22379" y="1058"/>
                  </a:cubicBezTo>
                  <a:cubicBezTo>
                    <a:pt x="22976" y="1044"/>
                    <a:pt x="23571" y="1014"/>
                    <a:pt x="24168" y="998"/>
                  </a:cubicBezTo>
                  <a:cubicBezTo>
                    <a:pt x="24211" y="997"/>
                    <a:pt x="24253" y="997"/>
                    <a:pt x="24295" y="997"/>
                  </a:cubicBezTo>
                  <a:cubicBezTo>
                    <a:pt x="24651" y="997"/>
                    <a:pt x="25006" y="1007"/>
                    <a:pt x="25363" y="1017"/>
                  </a:cubicBezTo>
                  <a:cubicBezTo>
                    <a:pt x="25488" y="1020"/>
                    <a:pt x="25614" y="1021"/>
                    <a:pt x="25739" y="1021"/>
                  </a:cubicBezTo>
                  <a:cubicBezTo>
                    <a:pt x="26041" y="1021"/>
                    <a:pt x="26345" y="1014"/>
                    <a:pt x="26646" y="1006"/>
                  </a:cubicBezTo>
                  <a:cubicBezTo>
                    <a:pt x="26671" y="1006"/>
                    <a:pt x="26696" y="1006"/>
                    <a:pt x="26721" y="1006"/>
                  </a:cubicBezTo>
                  <a:lnTo>
                    <a:pt x="26721" y="1006"/>
                  </a:lnTo>
                  <a:cubicBezTo>
                    <a:pt x="26730" y="1005"/>
                    <a:pt x="26740" y="1003"/>
                    <a:pt x="26751" y="1003"/>
                  </a:cubicBezTo>
                  <a:cubicBezTo>
                    <a:pt x="26745" y="1004"/>
                    <a:pt x="26738" y="1005"/>
                    <a:pt x="26732" y="1005"/>
                  </a:cubicBezTo>
                  <a:lnTo>
                    <a:pt x="26732" y="1005"/>
                  </a:lnTo>
                  <a:cubicBezTo>
                    <a:pt x="26756" y="1005"/>
                    <a:pt x="26779" y="1005"/>
                    <a:pt x="26803" y="1005"/>
                  </a:cubicBezTo>
                  <a:cubicBezTo>
                    <a:pt x="27146" y="1005"/>
                    <a:pt x="27489" y="1013"/>
                    <a:pt x="27833" y="1022"/>
                  </a:cubicBezTo>
                  <a:cubicBezTo>
                    <a:pt x="28020" y="1028"/>
                    <a:pt x="28207" y="1031"/>
                    <a:pt x="28397" y="1036"/>
                  </a:cubicBezTo>
                  <a:lnTo>
                    <a:pt x="28642" y="1036"/>
                  </a:lnTo>
                  <a:cubicBezTo>
                    <a:pt x="28648" y="1003"/>
                    <a:pt x="28656" y="967"/>
                    <a:pt x="28665" y="934"/>
                  </a:cubicBezTo>
                  <a:cubicBezTo>
                    <a:pt x="28665" y="929"/>
                    <a:pt x="28665" y="923"/>
                    <a:pt x="28667" y="921"/>
                  </a:cubicBezTo>
                  <a:cubicBezTo>
                    <a:pt x="28687" y="794"/>
                    <a:pt x="28703" y="665"/>
                    <a:pt x="28722" y="538"/>
                  </a:cubicBezTo>
                  <a:cubicBezTo>
                    <a:pt x="28733" y="461"/>
                    <a:pt x="28742" y="386"/>
                    <a:pt x="28750" y="309"/>
                  </a:cubicBezTo>
                  <a:cubicBezTo>
                    <a:pt x="28758" y="238"/>
                    <a:pt x="28769" y="166"/>
                    <a:pt x="28775" y="92"/>
                  </a:cubicBezTo>
                  <a:cubicBezTo>
                    <a:pt x="28777" y="75"/>
                    <a:pt x="28777" y="62"/>
                    <a:pt x="28780" y="45"/>
                  </a:cubicBezTo>
                  <a:lnTo>
                    <a:pt x="28772" y="45"/>
                  </a:lnTo>
                  <a:cubicBezTo>
                    <a:pt x="28665" y="45"/>
                    <a:pt x="28554" y="45"/>
                    <a:pt x="28450" y="42"/>
                  </a:cubicBezTo>
                  <a:cubicBezTo>
                    <a:pt x="28218" y="37"/>
                    <a:pt x="27987" y="31"/>
                    <a:pt x="27756" y="26"/>
                  </a:cubicBezTo>
                  <a:cubicBezTo>
                    <a:pt x="27522" y="19"/>
                    <a:pt x="27287" y="16"/>
                    <a:pt x="27052" y="16"/>
                  </a:cubicBezTo>
                  <a:cubicBezTo>
                    <a:pt x="26818" y="16"/>
                    <a:pt x="26583" y="19"/>
                    <a:pt x="26349" y="23"/>
                  </a:cubicBezTo>
                  <a:lnTo>
                    <a:pt x="26321" y="23"/>
                  </a:lnTo>
                  <a:cubicBezTo>
                    <a:pt x="26308" y="23"/>
                    <a:pt x="26297" y="26"/>
                    <a:pt x="26283" y="26"/>
                  </a:cubicBezTo>
                  <a:cubicBezTo>
                    <a:pt x="26161" y="27"/>
                    <a:pt x="26038" y="28"/>
                    <a:pt x="25916" y="28"/>
                  </a:cubicBezTo>
                  <a:cubicBezTo>
                    <a:pt x="25742" y="28"/>
                    <a:pt x="25568" y="26"/>
                    <a:pt x="25394" y="23"/>
                  </a:cubicBezTo>
                  <a:cubicBezTo>
                    <a:pt x="25096" y="15"/>
                    <a:pt x="24799" y="1"/>
                    <a:pt x="24502" y="1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40"/>
            <p:cNvSpPr/>
            <p:nvPr/>
          </p:nvSpPr>
          <p:spPr>
            <a:xfrm>
              <a:off x="3761905" y="4644307"/>
              <a:ext cx="787167" cy="45718"/>
            </a:xfrm>
            <a:custGeom>
              <a:avLst/>
              <a:gdLst/>
              <a:ahLst/>
              <a:cxnLst/>
              <a:rect l="l" t="t" r="r" b="b"/>
              <a:pathLst>
                <a:path w="28048" h="1629" extrusionOk="0">
                  <a:moveTo>
                    <a:pt x="15995" y="95"/>
                  </a:moveTo>
                  <a:lnTo>
                    <a:pt x="15995" y="95"/>
                  </a:lnTo>
                  <a:cubicBezTo>
                    <a:pt x="15984" y="95"/>
                    <a:pt x="15973" y="95"/>
                    <a:pt x="15962" y="95"/>
                  </a:cubicBezTo>
                  <a:lnTo>
                    <a:pt x="15962" y="95"/>
                  </a:lnTo>
                  <a:cubicBezTo>
                    <a:pt x="15970" y="95"/>
                    <a:pt x="15979" y="95"/>
                    <a:pt x="15988" y="95"/>
                  </a:cubicBezTo>
                  <a:lnTo>
                    <a:pt x="15988" y="95"/>
                  </a:lnTo>
                  <a:cubicBezTo>
                    <a:pt x="15990" y="95"/>
                    <a:pt x="15993" y="95"/>
                    <a:pt x="15995" y="95"/>
                  </a:cubicBezTo>
                  <a:close/>
                  <a:moveTo>
                    <a:pt x="21162" y="1000"/>
                  </a:moveTo>
                  <a:lnTo>
                    <a:pt x="21162" y="1000"/>
                  </a:lnTo>
                  <a:cubicBezTo>
                    <a:pt x="21152" y="1000"/>
                    <a:pt x="21142" y="1000"/>
                    <a:pt x="21131" y="1000"/>
                  </a:cubicBezTo>
                  <a:cubicBezTo>
                    <a:pt x="21142" y="1000"/>
                    <a:pt x="21152" y="1000"/>
                    <a:pt x="21162" y="1000"/>
                  </a:cubicBezTo>
                  <a:close/>
                  <a:moveTo>
                    <a:pt x="8266" y="1267"/>
                  </a:moveTo>
                  <a:cubicBezTo>
                    <a:pt x="8254" y="1267"/>
                    <a:pt x="8243" y="1267"/>
                    <a:pt x="8230" y="1267"/>
                  </a:cubicBezTo>
                  <a:lnTo>
                    <a:pt x="8230" y="1267"/>
                  </a:lnTo>
                  <a:cubicBezTo>
                    <a:pt x="8242" y="1267"/>
                    <a:pt x="8254" y="1267"/>
                    <a:pt x="8266" y="1267"/>
                  </a:cubicBezTo>
                  <a:close/>
                  <a:moveTo>
                    <a:pt x="21858" y="1"/>
                  </a:moveTo>
                  <a:cubicBezTo>
                    <a:pt x="21346" y="1"/>
                    <a:pt x="20834" y="17"/>
                    <a:pt x="20319" y="28"/>
                  </a:cubicBezTo>
                  <a:cubicBezTo>
                    <a:pt x="20283" y="28"/>
                    <a:pt x="20245" y="31"/>
                    <a:pt x="20209" y="31"/>
                  </a:cubicBezTo>
                  <a:cubicBezTo>
                    <a:pt x="19546" y="37"/>
                    <a:pt x="18879" y="39"/>
                    <a:pt x="18213" y="42"/>
                  </a:cubicBezTo>
                  <a:cubicBezTo>
                    <a:pt x="17475" y="45"/>
                    <a:pt x="16734" y="77"/>
                    <a:pt x="15995" y="95"/>
                  </a:cubicBezTo>
                  <a:lnTo>
                    <a:pt x="15995" y="95"/>
                  </a:lnTo>
                  <a:cubicBezTo>
                    <a:pt x="15996" y="95"/>
                    <a:pt x="15998" y="95"/>
                    <a:pt x="15999" y="95"/>
                  </a:cubicBezTo>
                  <a:cubicBezTo>
                    <a:pt x="15996" y="95"/>
                    <a:pt x="15992" y="95"/>
                    <a:pt x="15988" y="95"/>
                  </a:cubicBezTo>
                  <a:lnTo>
                    <a:pt x="15988" y="95"/>
                  </a:lnTo>
                  <a:cubicBezTo>
                    <a:pt x="15971" y="95"/>
                    <a:pt x="15954" y="95"/>
                    <a:pt x="15937" y="96"/>
                  </a:cubicBezTo>
                  <a:lnTo>
                    <a:pt x="15937" y="96"/>
                  </a:lnTo>
                  <a:cubicBezTo>
                    <a:pt x="15945" y="96"/>
                    <a:pt x="15953" y="95"/>
                    <a:pt x="15962" y="95"/>
                  </a:cubicBezTo>
                  <a:lnTo>
                    <a:pt x="15962" y="95"/>
                  </a:lnTo>
                  <a:cubicBezTo>
                    <a:pt x="15085" y="109"/>
                    <a:pt x="14208" y="139"/>
                    <a:pt x="13331" y="163"/>
                  </a:cubicBezTo>
                  <a:cubicBezTo>
                    <a:pt x="12494" y="185"/>
                    <a:pt x="11660" y="224"/>
                    <a:pt x="10826" y="243"/>
                  </a:cubicBezTo>
                  <a:lnTo>
                    <a:pt x="10785" y="243"/>
                  </a:lnTo>
                  <a:cubicBezTo>
                    <a:pt x="10774" y="243"/>
                    <a:pt x="10765" y="246"/>
                    <a:pt x="10754" y="246"/>
                  </a:cubicBezTo>
                  <a:cubicBezTo>
                    <a:pt x="10760" y="246"/>
                    <a:pt x="10765" y="243"/>
                    <a:pt x="10771" y="243"/>
                  </a:cubicBezTo>
                  <a:lnTo>
                    <a:pt x="10771" y="243"/>
                  </a:lnTo>
                  <a:cubicBezTo>
                    <a:pt x="10763" y="243"/>
                    <a:pt x="10754" y="246"/>
                    <a:pt x="10746" y="246"/>
                  </a:cubicBezTo>
                  <a:lnTo>
                    <a:pt x="10743" y="246"/>
                  </a:lnTo>
                  <a:cubicBezTo>
                    <a:pt x="10248" y="254"/>
                    <a:pt x="9752" y="265"/>
                    <a:pt x="9257" y="268"/>
                  </a:cubicBezTo>
                  <a:cubicBezTo>
                    <a:pt x="8667" y="273"/>
                    <a:pt x="8078" y="279"/>
                    <a:pt x="7489" y="298"/>
                  </a:cubicBezTo>
                  <a:cubicBezTo>
                    <a:pt x="6974" y="315"/>
                    <a:pt x="6459" y="334"/>
                    <a:pt x="5942" y="353"/>
                  </a:cubicBezTo>
                  <a:cubicBezTo>
                    <a:pt x="5432" y="375"/>
                    <a:pt x="4923" y="406"/>
                    <a:pt x="4416" y="425"/>
                  </a:cubicBezTo>
                  <a:cubicBezTo>
                    <a:pt x="4001" y="439"/>
                    <a:pt x="3585" y="441"/>
                    <a:pt x="3172" y="461"/>
                  </a:cubicBezTo>
                  <a:cubicBezTo>
                    <a:pt x="2742" y="480"/>
                    <a:pt x="2316" y="507"/>
                    <a:pt x="1889" y="530"/>
                  </a:cubicBezTo>
                  <a:cubicBezTo>
                    <a:pt x="1465" y="552"/>
                    <a:pt x="1038" y="571"/>
                    <a:pt x="617" y="607"/>
                  </a:cubicBezTo>
                  <a:cubicBezTo>
                    <a:pt x="410" y="623"/>
                    <a:pt x="207" y="637"/>
                    <a:pt x="0" y="659"/>
                  </a:cubicBezTo>
                  <a:cubicBezTo>
                    <a:pt x="3" y="662"/>
                    <a:pt x="6" y="667"/>
                    <a:pt x="6" y="673"/>
                  </a:cubicBezTo>
                  <a:cubicBezTo>
                    <a:pt x="25" y="731"/>
                    <a:pt x="41" y="786"/>
                    <a:pt x="61" y="843"/>
                  </a:cubicBezTo>
                  <a:cubicBezTo>
                    <a:pt x="80" y="909"/>
                    <a:pt x="96" y="973"/>
                    <a:pt x="116" y="1039"/>
                  </a:cubicBezTo>
                  <a:cubicBezTo>
                    <a:pt x="135" y="1105"/>
                    <a:pt x="160" y="1174"/>
                    <a:pt x="179" y="1240"/>
                  </a:cubicBezTo>
                  <a:cubicBezTo>
                    <a:pt x="190" y="1276"/>
                    <a:pt x="201" y="1309"/>
                    <a:pt x="209" y="1344"/>
                  </a:cubicBezTo>
                  <a:cubicBezTo>
                    <a:pt x="212" y="1353"/>
                    <a:pt x="218" y="1358"/>
                    <a:pt x="220" y="1367"/>
                  </a:cubicBezTo>
                  <a:cubicBezTo>
                    <a:pt x="242" y="1427"/>
                    <a:pt x="270" y="1488"/>
                    <a:pt x="292" y="1551"/>
                  </a:cubicBezTo>
                  <a:cubicBezTo>
                    <a:pt x="292" y="1554"/>
                    <a:pt x="295" y="1554"/>
                    <a:pt x="295" y="1557"/>
                  </a:cubicBezTo>
                  <a:cubicBezTo>
                    <a:pt x="295" y="1559"/>
                    <a:pt x="297" y="1562"/>
                    <a:pt x="297" y="1565"/>
                  </a:cubicBezTo>
                  <a:cubicBezTo>
                    <a:pt x="306" y="1587"/>
                    <a:pt x="314" y="1609"/>
                    <a:pt x="322" y="1628"/>
                  </a:cubicBezTo>
                  <a:cubicBezTo>
                    <a:pt x="564" y="1609"/>
                    <a:pt x="807" y="1590"/>
                    <a:pt x="1052" y="1573"/>
                  </a:cubicBezTo>
                  <a:cubicBezTo>
                    <a:pt x="1586" y="1534"/>
                    <a:pt x="2123" y="1515"/>
                    <a:pt x="2660" y="1482"/>
                  </a:cubicBezTo>
                  <a:cubicBezTo>
                    <a:pt x="3180" y="1452"/>
                    <a:pt x="3700" y="1435"/>
                    <a:pt x="4221" y="1424"/>
                  </a:cubicBezTo>
                  <a:cubicBezTo>
                    <a:pt x="4727" y="1411"/>
                    <a:pt x="5231" y="1380"/>
                    <a:pt x="5738" y="1358"/>
                  </a:cubicBezTo>
                  <a:cubicBezTo>
                    <a:pt x="6561" y="1320"/>
                    <a:pt x="7387" y="1287"/>
                    <a:pt x="8213" y="1267"/>
                  </a:cubicBezTo>
                  <a:lnTo>
                    <a:pt x="8219" y="1267"/>
                  </a:lnTo>
                  <a:cubicBezTo>
                    <a:pt x="8223" y="1267"/>
                    <a:pt x="8226" y="1267"/>
                    <a:pt x="8230" y="1267"/>
                  </a:cubicBezTo>
                  <a:lnTo>
                    <a:pt x="8230" y="1267"/>
                  </a:lnTo>
                  <a:cubicBezTo>
                    <a:pt x="8230" y="1267"/>
                    <a:pt x="8230" y="1267"/>
                    <a:pt x="8230" y="1267"/>
                  </a:cubicBezTo>
                  <a:cubicBezTo>
                    <a:pt x="8245" y="1267"/>
                    <a:pt x="8260" y="1267"/>
                    <a:pt x="8275" y="1267"/>
                  </a:cubicBezTo>
                  <a:lnTo>
                    <a:pt x="8275" y="1267"/>
                  </a:lnTo>
                  <a:cubicBezTo>
                    <a:pt x="8272" y="1267"/>
                    <a:pt x="8269" y="1267"/>
                    <a:pt x="8266" y="1267"/>
                  </a:cubicBezTo>
                  <a:lnTo>
                    <a:pt x="8266" y="1267"/>
                  </a:lnTo>
                  <a:cubicBezTo>
                    <a:pt x="8281" y="1267"/>
                    <a:pt x="8296" y="1266"/>
                    <a:pt x="8312" y="1265"/>
                  </a:cubicBezTo>
                  <a:lnTo>
                    <a:pt x="8312" y="1265"/>
                  </a:lnTo>
                  <a:cubicBezTo>
                    <a:pt x="8300" y="1266"/>
                    <a:pt x="8287" y="1267"/>
                    <a:pt x="8275" y="1267"/>
                  </a:cubicBezTo>
                  <a:lnTo>
                    <a:pt x="8275" y="1267"/>
                  </a:lnTo>
                  <a:cubicBezTo>
                    <a:pt x="9364" y="1256"/>
                    <a:pt x="10453" y="1248"/>
                    <a:pt x="11545" y="1215"/>
                  </a:cubicBezTo>
                  <a:cubicBezTo>
                    <a:pt x="12059" y="1201"/>
                    <a:pt x="12577" y="1177"/>
                    <a:pt x="13095" y="1160"/>
                  </a:cubicBezTo>
                  <a:cubicBezTo>
                    <a:pt x="13612" y="1144"/>
                    <a:pt x="14130" y="1132"/>
                    <a:pt x="14648" y="1116"/>
                  </a:cubicBezTo>
                  <a:cubicBezTo>
                    <a:pt x="14994" y="1105"/>
                    <a:pt x="15339" y="1097"/>
                    <a:pt x="15686" y="1091"/>
                  </a:cubicBezTo>
                  <a:lnTo>
                    <a:pt x="15559" y="1091"/>
                  </a:lnTo>
                  <a:cubicBezTo>
                    <a:pt x="16255" y="1080"/>
                    <a:pt x="16952" y="1058"/>
                    <a:pt x="17649" y="1039"/>
                  </a:cubicBezTo>
                  <a:lnTo>
                    <a:pt x="17629" y="1039"/>
                  </a:lnTo>
                  <a:cubicBezTo>
                    <a:pt x="18196" y="1033"/>
                    <a:pt x="18764" y="1036"/>
                    <a:pt x="19334" y="1031"/>
                  </a:cubicBezTo>
                  <a:cubicBezTo>
                    <a:pt x="19915" y="1025"/>
                    <a:pt x="20495" y="1014"/>
                    <a:pt x="21074" y="1000"/>
                  </a:cubicBezTo>
                  <a:lnTo>
                    <a:pt x="21093" y="1000"/>
                  </a:lnTo>
                  <a:cubicBezTo>
                    <a:pt x="21123" y="1000"/>
                    <a:pt x="21154" y="1000"/>
                    <a:pt x="21184" y="998"/>
                  </a:cubicBezTo>
                  <a:lnTo>
                    <a:pt x="21184" y="998"/>
                  </a:lnTo>
                  <a:cubicBezTo>
                    <a:pt x="21177" y="999"/>
                    <a:pt x="21169" y="999"/>
                    <a:pt x="21162" y="1000"/>
                  </a:cubicBezTo>
                  <a:lnTo>
                    <a:pt x="21162" y="1000"/>
                  </a:lnTo>
                  <a:cubicBezTo>
                    <a:pt x="21378" y="996"/>
                    <a:pt x="21593" y="995"/>
                    <a:pt x="21809" y="995"/>
                  </a:cubicBezTo>
                  <a:cubicBezTo>
                    <a:pt x="22083" y="995"/>
                    <a:pt x="22357" y="997"/>
                    <a:pt x="22632" y="1000"/>
                  </a:cubicBezTo>
                  <a:cubicBezTo>
                    <a:pt x="23130" y="1006"/>
                    <a:pt x="23631" y="1000"/>
                    <a:pt x="24133" y="1009"/>
                  </a:cubicBezTo>
                  <a:cubicBezTo>
                    <a:pt x="24631" y="1020"/>
                    <a:pt x="25132" y="1053"/>
                    <a:pt x="25630" y="1055"/>
                  </a:cubicBezTo>
                  <a:lnTo>
                    <a:pt x="25969" y="1055"/>
                  </a:lnTo>
                  <a:cubicBezTo>
                    <a:pt x="26064" y="1055"/>
                    <a:pt x="26159" y="1054"/>
                    <a:pt x="26253" y="1054"/>
                  </a:cubicBezTo>
                  <a:cubicBezTo>
                    <a:pt x="26301" y="1054"/>
                    <a:pt x="26348" y="1054"/>
                    <a:pt x="26396" y="1055"/>
                  </a:cubicBezTo>
                  <a:cubicBezTo>
                    <a:pt x="26649" y="1058"/>
                    <a:pt x="26902" y="1075"/>
                    <a:pt x="27156" y="1086"/>
                  </a:cubicBezTo>
                  <a:cubicBezTo>
                    <a:pt x="27335" y="1094"/>
                    <a:pt x="27511" y="1099"/>
                    <a:pt x="27687" y="1102"/>
                  </a:cubicBezTo>
                  <a:lnTo>
                    <a:pt x="27767" y="1102"/>
                  </a:lnTo>
                  <a:cubicBezTo>
                    <a:pt x="27781" y="1064"/>
                    <a:pt x="27794" y="1022"/>
                    <a:pt x="27811" y="984"/>
                  </a:cubicBezTo>
                  <a:lnTo>
                    <a:pt x="27811" y="984"/>
                  </a:lnTo>
                  <a:cubicBezTo>
                    <a:pt x="27808" y="989"/>
                    <a:pt x="27805" y="995"/>
                    <a:pt x="27803" y="1003"/>
                  </a:cubicBezTo>
                  <a:cubicBezTo>
                    <a:pt x="27836" y="904"/>
                    <a:pt x="27866" y="805"/>
                    <a:pt x="27899" y="708"/>
                  </a:cubicBezTo>
                  <a:cubicBezTo>
                    <a:pt x="27907" y="681"/>
                    <a:pt x="27918" y="651"/>
                    <a:pt x="27927" y="623"/>
                  </a:cubicBezTo>
                  <a:cubicBezTo>
                    <a:pt x="27929" y="609"/>
                    <a:pt x="27935" y="596"/>
                    <a:pt x="27940" y="579"/>
                  </a:cubicBezTo>
                  <a:cubicBezTo>
                    <a:pt x="27943" y="568"/>
                    <a:pt x="27946" y="557"/>
                    <a:pt x="27949" y="546"/>
                  </a:cubicBezTo>
                  <a:cubicBezTo>
                    <a:pt x="27962" y="494"/>
                    <a:pt x="27979" y="441"/>
                    <a:pt x="27990" y="389"/>
                  </a:cubicBezTo>
                  <a:cubicBezTo>
                    <a:pt x="27993" y="375"/>
                    <a:pt x="27995" y="362"/>
                    <a:pt x="27998" y="348"/>
                  </a:cubicBezTo>
                  <a:lnTo>
                    <a:pt x="28001" y="337"/>
                  </a:lnTo>
                  <a:cubicBezTo>
                    <a:pt x="28009" y="295"/>
                    <a:pt x="28017" y="254"/>
                    <a:pt x="28026" y="213"/>
                  </a:cubicBezTo>
                  <a:cubicBezTo>
                    <a:pt x="28034" y="180"/>
                    <a:pt x="28042" y="144"/>
                    <a:pt x="28048" y="111"/>
                  </a:cubicBezTo>
                  <a:lnTo>
                    <a:pt x="28031" y="111"/>
                  </a:lnTo>
                  <a:cubicBezTo>
                    <a:pt x="28013" y="111"/>
                    <a:pt x="27995" y="111"/>
                    <a:pt x="27977" y="111"/>
                  </a:cubicBezTo>
                  <a:cubicBezTo>
                    <a:pt x="27503" y="111"/>
                    <a:pt x="27033" y="77"/>
                    <a:pt x="26561" y="64"/>
                  </a:cubicBezTo>
                  <a:cubicBezTo>
                    <a:pt x="26482" y="63"/>
                    <a:pt x="26405" y="62"/>
                    <a:pt x="26327" y="62"/>
                  </a:cubicBezTo>
                  <a:cubicBezTo>
                    <a:pt x="26249" y="62"/>
                    <a:pt x="26171" y="63"/>
                    <a:pt x="26093" y="64"/>
                  </a:cubicBezTo>
                  <a:lnTo>
                    <a:pt x="25823" y="64"/>
                  </a:lnTo>
                  <a:cubicBezTo>
                    <a:pt x="25564" y="61"/>
                    <a:pt x="25303" y="56"/>
                    <a:pt x="25044" y="45"/>
                  </a:cubicBezTo>
                  <a:cubicBezTo>
                    <a:pt x="24551" y="28"/>
                    <a:pt x="24058" y="17"/>
                    <a:pt x="23563" y="15"/>
                  </a:cubicBezTo>
                  <a:cubicBezTo>
                    <a:pt x="23042" y="12"/>
                    <a:pt x="22522" y="4"/>
                    <a:pt x="22002" y="1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40"/>
            <p:cNvSpPr/>
            <p:nvPr/>
          </p:nvSpPr>
          <p:spPr>
            <a:xfrm>
              <a:off x="4066105" y="4651127"/>
              <a:ext cx="196" cy="28"/>
            </a:xfrm>
            <a:custGeom>
              <a:avLst/>
              <a:gdLst/>
              <a:ahLst/>
              <a:cxnLst/>
              <a:rect l="l" t="t" r="r" b="b"/>
              <a:pathLst>
                <a:path w="7" h="1" extrusionOk="0">
                  <a:moveTo>
                    <a:pt x="1" y="0"/>
                  </a:moveTo>
                  <a:lnTo>
                    <a:pt x="6" y="0"/>
                  </a:lnTo>
                  <a:close/>
                </a:path>
              </a:pathLst>
            </a:custGeom>
            <a:solidFill>
              <a:srgbClr val="BB5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40"/>
            <p:cNvSpPr/>
            <p:nvPr/>
          </p:nvSpPr>
          <p:spPr>
            <a:xfrm>
              <a:off x="4064169" y="4651127"/>
              <a:ext cx="505" cy="84"/>
            </a:xfrm>
            <a:custGeom>
              <a:avLst/>
              <a:gdLst/>
              <a:ahLst/>
              <a:cxnLst/>
              <a:rect l="l" t="t" r="r" b="b"/>
              <a:pathLst>
                <a:path w="18" h="3" extrusionOk="0">
                  <a:moveTo>
                    <a:pt x="17" y="0"/>
                  </a:moveTo>
                  <a:cubicBezTo>
                    <a:pt x="12" y="0"/>
                    <a:pt x="6" y="0"/>
                    <a:pt x="1" y="3"/>
                  </a:cubicBezTo>
                  <a:lnTo>
                    <a:pt x="17" y="3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BB5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40"/>
            <p:cNvSpPr/>
            <p:nvPr/>
          </p:nvSpPr>
          <p:spPr>
            <a:xfrm>
              <a:off x="3824631" y="4761704"/>
              <a:ext cx="668200" cy="72885"/>
            </a:xfrm>
            <a:custGeom>
              <a:avLst/>
              <a:gdLst/>
              <a:ahLst/>
              <a:cxnLst/>
              <a:rect l="l" t="t" r="r" b="b"/>
              <a:pathLst>
                <a:path w="23809" h="2597" extrusionOk="0">
                  <a:moveTo>
                    <a:pt x="221" y="1294"/>
                  </a:moveTo>
                  <a:cubicBezTo>
                    <a:pt x="221" y="1294"/>
                    <a:pt x="224" y="1297"/>
                    <a:pt x="224" y="1300"/>
                  </a:cubicBezTo>
                  <a:lnTo>
                    <a:pt x="224" y="1297"/>
                  </a:lnTo>
                  <a:lnTo>
                    <a:pt x="221" y="1294"/>
                  </a:lnTo>
                  <a:close/>
                  <a:moveTo>
                    <a:pt x="22569" y="0"/>
                  </a:moveTo>
                  <a:cubicBezTo>
                    <a:pt x="22300" y="0"/>
                    <a:pt x="22030" y="19"/>
                    <a:pt x="21765" y="22"/>
                  </a:cubicBezTo>
                  <a:lnTo>
                    <a:pt x="21765" y="25"/>
                  </a:lnTo>
                  <a:cubicBezTo>
                    <a:pt x="21695" y="26"/>
                    <a:pt x="21625" y="27"/>
                    <a:pt x="21554" y="27"/>
                  </a:cubicBezTo>
                  <a:cubicBezTo>
                    <a:pt x="21132" y="27"/>
                    <a:pt x="20709" y="8"/>
                    <a:pt x="20287" y="8"/>
                  </a:cubicBezTo>
                  <a:cubicBezTo>
                    <a:pt x="19334" y="8"/>
                    <a:pt x="18382" y="14"/>
                    <a:pt x="17429" y="14"/>
                  </a:cubicBezTo>
                  <a:cubicBezTo>
                    <a:pt x="17382" y="14"/>
                    <a:pt x="17335" y="14"/>
                    <a:pt x="17287" y="14"/>
                  </a:cubicBezTo>
                  <a:cubicBezTo>
                    <a:pt x="15262" y="14"/>
                    <a:pt x="13241" y="71"/>
                    <a:pt x="11220" y="174"/>
                  </a:cubicBezTo>
                  <a:cubicBezTo>
                    <a:pt x="10739" y="198"/>
                    <a:pt x="10254" y="220"/>
                    <a:pt x="9769" y="242"/>
                  </a:cubicBezTo>
                  <a:cubicBezTo>
                    <a:pt x="8946" y="267"/>
                    <a:pt x="8123" y="281"/>
                    <a:pt x="7300" y="336"/>
                  </a:cubicBezTo>
                  <a:cubicBezTo>
                    <a:pt x="6551" y="386"/>
                    <a:pt x="5802" y="430"/>
                    <a:pt x="5053" y="460"/>
                  </a:cubicBezTo>
                  <a:cubicBezTo>
                    <a:pt x="4387" y="476"/>
                    <a:pt x="3718" y="474"/>
                    <a:pt x="3051" y="507"/>
                  </a:cubicBezTo>
                  <a:cubicBezTo>
                    <a:pt x="2459" y="534"/>
                    <a:pt x="1870" y="592"/>
                    <a:pt x="1278" y="620"/>
                  </a:cubicBezTo>
                  <a:cubicBezTo>
                    <a:pt x="1025" y="628"/>
                    <a:pt x="774" y="633"/>
                    <a:pt x="524" y="683"/>
                  </a:cubicBezTo>
                  <a:cubicBezTo>
                    <a:pt x="320" y="727"/>
                    <a:pt x="141" y="823"/>
                    <a:pt x="1" y="958"/>
                  </a:cubicBezTo>
                  <a:cubicBezTo>
                    <a:pt x="28" y="1002"/>
                    <a:pt x="56" y="1044"/>
                    <a:pt x="83" y="1088"/>
                  </a:cubicBezTo>
                  <a:cubicBezTo>
                    <a:pt x="127" y="1159"/>
                    <a:pt x="174" y="1231"/>
                    <a:pt x="224" y="1297"/>
                  </a:cubicBezTo>
                  <a:cubicBezTo>
                    <a:pt x="225" y="1298"/>
                    <a:pt x="227" y="1300"/>
                    <a:pt x="228" y="1302"/>
                  </a:cubicBezTo>
                  <a:lnTo>
                    <a:pt x="228" y="1302"/>
                  </a:lnTo>
                  <a:cubicBezTo>
                    <a:pt x="227" y="1301"/>
                    <a:pt x="225" y="1300"/>
                    <a:pt x="224" y="1300"/>
                  </a:cubicBezTo>
                  <a:lnTo>
                    <a:pt x="224" y="1300"/>
                  </a:lnTo>
                  <a:lnTo>
                    <a:pt x="229" y="1303"/>
                  </a:lnTo>
                  <a:lnTo>
                    <a:pt x="229" y="1303"/>
                  </a:lnTo>
                  <a:cubicBezTo>
                    <a:pt x="228" y="1303"/>
                    <a:pt x="228" y="1302"/>
                    <a:pt x="228" y="1302"/>
                  </a:cubicBezTo>
                  <a:lnTo>
                    <a:pt x="228" y="1302"/>
                  </a:lnTo>
                  <a:cubicBezTo>
                    <a:pt x="229" y="1303"/>
                    <a:pt x="229" y="1303"/>
                    <a:pt x="230" y="1304"/>
                  </a:cubicBezTo>
                  <a:lnTo>
                    <a:pt x="230" y="1304"/>
                  </a:lnTo>
                  <a:lnTo>
                    <a:pt x="229" y="1303"/>
                  </a:lnTo>
                  <a:lnTo>
                    <a:pt x="229" y="1303"/>
                  </a:lnTo>
                  <a:cubicBezTo>
                    <a:pt x="229" y="1304"/>
                    <a:pt x="230" y="1305"/>
                    <a:pt x="231" y="1305"/>
                  </a:cubicBezTo>
                  <a:lnTo>
                    <a:pt x="231" y="1305"/>
                  </a:lnTo>
                  <a:cubicBezTo>
                    <a:pt x="232" y="1306"/>
                    <a:pt x="233" y="1307"/>
                    <a:pt x="233" y="1308"/>
                  </a:cubicBezTo>
                  <a:lnTo>
                    <a:pt x="233" y="1308"/>
                  </a:lnTo>
                  <a:cubicBezTo>
                    <a:pt x="233" y="1308"/>
                    <a:pt x="232" y="1308"/>
                    <a:pt x="232" y="1308"/>
                  </a:cubicBezTo>
                  <a:lnTo>
                    <a:pt x="232" y="1308"/>
                  </a:lnTo>
                  <a:cubicBezTo>
                    <a:pt x="271" y="1355"/>
                    <a:pt x="312" y="1407"/>
                    <a:pt x="350" y="1457"/>
                  </a:cubicBezTo>
                  <a:cubicBezTo>
                    <a:pt x="350" y="1457"/>
                    <a:pt x="350" y="1457"/>
                    <a:pt x="350" y="1457"/>
                  </a:cubicBezTo>
                  <a:lnTo>
                    <a:pt x="350" y="1457"/>
                  </a:lnTo>
                  <a:cubicBezTo>
                    <a:pt x="350" y="1457"/>
                    <a:pt x="350" y="1459"/>
                    <a:pt x="352" y="1459"/>
                  </a:cubicBezTo>
                  <a:lnTo>
                    <a:pt x="352" y="1459"/>
                  </a:lnTo>
                  <a:cubicBezTo>
                    <a:pt x="352" y="1458"/>
                    <a:pt x="351" y="1458"/>
                    <a:pt x="350" y="1457"/>
                  </a:cubicBezTo>
                  <a:lnTo>
                    <a:pt x="350" y="1457"/>
                  </a:lnTo>
                  <a:cubicBezTo>
                    <a:pt x="350" y="1457"/>
                    <a:pt x="351" y="1457"/>
                    <a:pt x="353" y="1459"/>
                  </a:cubicBezTo>
                  <a:cubicBezTo>
                    <a:pt x="353" y="1459"/>
                    <a:pt x="353" y="1459"/>
                    <a:pt x="352" y="1459"/>
                  </a:cubicBezTo>
                  <a:lnTo>
                    <a:pt x="352" y="1459"/>
                  </a:lnTo>
                  <a:cubicBezTo>
                    <a:pt x="353" y="1460"/>
                    <a:pt x="353" y="1461"/>
                    <a:pt x="354" y="1461"/>
                  </a:cubicBezTo>
                  <a:lnTo>
                    <a:pt x="354" y="1461"/>
                  </a:lnTo>
                  <a:cubicBezTo>
                    <a:pt x="353" y="1461"/>
                    <a:pt x="353" y="1459"/>
                    <a:pt x="353" y="1459"/>
                  </a:cubicBezTo>
                  <a:lnTo>
                    <a:pt x="353" y="1459"/>
                  </a:lnTo>
                  <a:cubicBezTo>
                    <a:pt x="354" y="1460"/>
                    <a:pt x="355" y="1461"/>
                    <a:pt x="355" y="1462"/>
                  </a:cubicBezTo>
                  <a:lnTo>
                    <a:pt x="355" y="1462"/>
                  </a:lnTo>
                  <a:cubicBezTo>
                    <a:pt x="355" y="1462"/>
                    <a:pt x="354" y="1462"/>
                    <a:pt x="354" y="1461"/>
                  </a:cubicBezTo>
                  <a:lnTo>
                    <a:pt x="354" y="1461"/>
                  </a:lnTo>
                  <a:cubicBezTo>
                    <a:pt x="354" y="1462"/>
                    <a:pt x="355" y="1462"/>
                    <a:pt x="355" y="1462"/>
                  </a:cubicBezTo>
                  <a:lnTo>
                    <a:pt x="355" y="1462"/>
                  </a:lnTo>
                  <a:cubicBezTo>
                    <a:pt x="355" y="1462"/>
                    <a:pt x="355" y="1462"/>
                    <a:pt x="355" y="1462"/>
                  </a:cubicBezTo>
                  <a:lnTo>
                    <a:pt x="355" y="1462"/>
                  </a:lnTo>
                  <a:cubicBezTo>
                    <a:pt x="356" y="1462"/>
                    <a:pt x="356" y="1462"/>
                    <a:pt x="356" y="1462"/>
                  </a:cubicBezTo>
                  <a:lnTo>
                    <a:pt x="356" y="1462"/>
                  </a:lnTo>
                  <a:cubicBezTo>
                    <a:pt x="356" y="1462"/>
                    <a:pt x="356" y="1462"/>
                    <a:pt x="355" y="1462"/>
                  </a:cubicBezTo>
                  <a:lnTo>
                    <a:pt x="355" y="1462"/>
                  </a:lnTo>
                  <a:cubicBezTo>
                    <a:pt x="413" y="1533"/>
                    <a:pt x="472" y="1601"/>
                    <a:pt x="535" y="1669"/>
                  </a:cubicBezTo>
                  <a:cubicBezTo>
                    <a:pt x="609" y="1746"/>
                    <a:pt x="675" y="1828"/>
                    <a:pt x="741" y="1914"/>
                  </a:cubicBezTo>
                  <a:cubicBezTo>
                    <a:pt x="744" y="1914"/>
                    <a:pt x="744" y="1914"/>
                    <a:pt x="744" y="1916"/>
                  </a:cubicBezTo>
                  <a:cubicBezTo>
                    <a:pt x="744" y="1914"/>
                    <a:pt x="741" y="1914"/>
                    <a:pt x="741" y="1914"/>
                  </a:cubicBezTo>
                  <a:lnTo>
                    <a:pt x="741" y="1914"/>
                  </a:lnTo>
                  <a:cubicBezTo>
                    <a:pt x="796" y="1980"/>
                    <a:pt x="849" y="2046"/>
                    <a:pt x="907" y="2109"/>
                  </a:cubicBezTo>
                  <a:cubicBezTo>
                    <a:pt x="918" y="2123"/>
                    <a:pt x="929" y="2137"/>
                    <a:pt x="940" y="2148"/>
                  </a:cubicBezTo>
                  <a:cubicBezTo>
                    <a:pt x="1025" y="2228"/>
                    <a:pt x="1108" y="2305"/>
                    <a:pt x="1190" y="2384"/>
                  </a:cubicBezTo>
                  <a:cubicBezTo>
                    <a:pt x="1234" y="2431"/>
                    <a:pt x="1278" y="2475"/>
                    <a:pt x="1322" y="2522"/>
                  </a:cubicBezTo>
                  <a:cubicBezTo>
                    <a:pt x="1344" y="2547"/>
                    <a:pt x="1369" y="2572"/>
                    <a:pt x="1388" y="2596"/>
                  </a:cubicBezTo>
                  <a:cubicBezTo>
                    <a:pt x="2118" y="2563"/>
                    <a:pt x="2845" y="2503"/>
                    <a:pt x="3572" y="2467"/>
                  </a:cubicBezTo>
                  <a:cubicBezTo>
                    <a:pt x="4414" y="2445"/>
                    <a:pt x="5254" y="2440"/>
                    <a:pt x="6094" y="2398"/>
                  </a:cubicBezTo>
                  <a:cubicBezTo>
                    <a:pt x="6909" y="2360"/>
                    <a:pt x="7718" y="2291"/>
                    <a:pt x="8530" y="2258"/>
                  </a:cubicBezTo>
                  <a:cubicBezTo>
                    <a:pt x="8548" y="2257"/>
                    <a:pt x="8565" y="2257"/>
                    <a:pt x="8582" y="2256"/>
                  </a:cubicBezTo>
                  <a:lnTo>
                    <a:pt x="8582" y="2256"/>
                  </a:lnTo>
                  <a:cubicBezTo>
                    <a:pt x="8573" y="2257"/>
                    <a:pt x="8564" y="2257"/>
                    <a:pt x="8555" y="2258"/>
                  </a:cubicBezTo>
                  <a:cubicBezTo>
                    <a:pt x="8594" y="2256"/>
                    <a:pt x="8632" y="2255"/>
                    <a:pt x="8669" y="2254"/>
                  </a:cubicBezTo>
                  <a:lnTo>
                    <a:pt x="8669" y="2254"/>
                  </a:lnTo>
                  <a:cubicBezTo>
                    <a:pt x="8640" y="2255"/>
                    <a:pt x="8611" y="2255"/>
                    <a:pt x="8582" y="2256"/>
                  </a:cubicBezTo>
                  <a:lnTo>
                    <a:pt x="8582" y="2256"/>
                  </a:lnTo>
                  <a:cubicBezTo>
                    <a:pt x="8622" y="2254"/>
                    <a:pt x="8660" y="2252"/>
                    <a:pt x="8698" y="2252"/>
                  </a:cubicBezTo>
                  <a:cubicBezTo>
                    <a:pt x="8689" y="2253"/>
                    <a:pt x="8679" y="2253"/>
                    <a:pt x="8669" y="2254"/>
                  </a:cubicBezTo>
                  <a:lnTo>
                    <a:pt x="8669" y="2254"/>
                  </a:lnTo>
                  <a:cubicBezTo>
                    <a:pt x="10060" y="2212"/>
                    <a:pt x="11448" y="2137"/>
                    <a:pt x="12839" y="2079"/>
                  </a:cubicBezTo>
                  <a:cubicBezTo>
                    <a:pt x="12861" y="2076"/>
                    <a:pt x="12883" y="2076"/>
                    <a:pt x="12905" y="2076"/>
                  </a:cubicBezTo>
                  <a:cubicBezTo>
                    <a:pt x="12936" y="2073"/>
                    <a:pt x="12963" y="2073"/>
                    <a:pt x="12991" y="2073"/>
                  </a:cubicBezTo>
                  <a:cubicBezTo>
                    <a:pt x="13759" y="2049"/>
                    <a:pt x="14527" y="2018"/>
                    <a:pt x="15295" y="2007"/>
                  </a:cubicBezTo>
                  <a:cubicBezTo>
                    <a:pt x="15784" y="2001"/>
                    <a:pt x="16271" y="1999"/>
                    <a:pt x="16759" y="1999"/>
                  </a:cubicBezTo>
                  <a:cubicBezTo>
                    <a:pt x="17153" y="1999"/>
                    <a:pt x="17547" y="2001"/>
                    <a:pt x="17941" y="2002"/>
                  </a:cubicBezTo>
                  <a:cubicBezTo>
                    <a:pt x="18053" y="2003"/>
                    <a:pt x="18165" y="2003"/>
                    <a:pt x="18277" y="2003"/>
                  </a:cubicBezTo>
                  <a:cubicBezTo>
                    <a:pt x="18547" y="2003"/>
                    <a:pt x="18816" y="2001"/>
                    <a:pt x="19086" y="1999"/>
                  </a:cubicBezTo>
                  <a:cubicBezTo>
                    <a:pt x="19406" y="1997"/>
                    <a:pt x="19726" y="1995"/>
                    <a:pt x="20047" y="1995"/>
                  </a:cubicBezTo>
                  <a:cubicBezTo>
                    <a:pt x="20179" y="1995"/>
                    <a:pt x="20312" y="1995"/>
                    <a:pt x="20444" y="1996"/>
                  </a:cubicBezTo>
                  <a:cubicBezTo>
                    <a:pt x="20811" y="2001"/>
                    <a:pt x="21180" y="2011"/>
                    <a:pt x="21548" y="2011"/>
                  </a:cubicBezTo>
                  <a:cubicBezTo>
                    <a:pt x="21618" y="2011"/>
                    <a:pt x="21689" y="2011"/>
                    <a:pt x="21760" y="2010"/>
                  </a:cubicBezTo>
                  <a:cubicBezTo>
                    <a:pt x="21981" y="2004"/>
                    <a:pt x="22207" y="1990"/>
                    <a:pt x="22432" y="1990"/>
                  </a:cubicBezTo>
                  <a:cubicBezTo>
                    <a:pt x="22493" y="1990"/>
                    <a:pt x="22553" y="1991"/>
                    <a:pt x="22613" y="1994"/>
                  </a:cubicBezTo>
                  <a:cubicBezTo>
                    <a:pt x="22635" y="1969"/>
                    <a:pt x="22660" y="1941"/>
                    <a:pt x="22682" y="1916"/>
                  </a:cubicBezTo>
                  <a:cubicBezTo>
                    <a:pt x="22699" y="1900"/>
                    <a:pt x="22715" y="1883"/>
                    <a:pt x="22729" y="1867"/>
                  </a:cubicBezTo>
                  <a:lnTo>
                    <a:pt x="22735" y="1864"/>
                  </a:lnTo>
                  <a:cubicBezTo>
                    <a:pt x="22737" y="1859"/>
                    <a:pt x="22743" y="1853"/>
                    <a:pt x="22746" y="1848"/>
                  </a:cubicBezTo>
                  <a:cubicBezTo>
                    <a:pt x="22751" y="1842"/>
                    <a:pt x="22757" y="1837"/>
                    <a:pt x="22762" y="1831"/>
                  </a:cubicBezTo>
                  <a:cubicBezTo>
                    <a:pt x="22768" y="1820"/>
                    <a:pt x="22776" y="1809"/>
                    <a:pt x="22781" y="1801"/>
                  </a:cubicBezTo>
                  <a:cubicBezTo>
                    <a:pt x="22795" y="1779"/>
                    <a:pt x="22809" y="1759"/>
                    <a:pt x="22828" y="1740"/>
                  </a:cubicBezTo>
                  <a:cubicBezTo>
                    <a:pt x="22831" y="1735"/>
                    <a:pt x="22839" y="1732"/>
                    <a:pt x="22845" y="1726"/>
                  </a:cubicBezTo>
                  <a:cubicBezTo>
                    <a:pt x="22886" y="1671"/>
                    <a:pt x="22930" y="1619"/>
                    <a:pt x="22971" y="1567"/>
                  </a:cubicBezTo>
                  <a:cubicBezTo>
                    <a:pt x="23029" y="1495"/>
                    <a:pt x="23084" y="1424"/>
                    <a:pt x="23139" y="1352"/>
                  </a:cubicBezTo>
                  <a:cubicBezTo>
                    <a:pt x="23208" y="1261"/>
                    <a:pt x="23280" y="1173"/>
                    <a:pt x="23349" y="1079"/>
                  </a:cubicBezTo>
                  <a:cubicBezTo>
                    <a:pt x="23406" y="1002"/>
                    <a:pt x="23464" y="925"/>
                    <a:pt x="23522" y="845"/>
                  </a:cubicBezTo>
                  <a:cubicBezTo>
                    <a:pt x="23566" y="782"/>
                    <a:pt x="23610" y="716"/>
                    <a:pt x="23654" y="650"/>
                  </a:cubicBezTo>
                  <a:cubicBezTo>
                    <a:pt x="23695" y="589"/>
                    <a:pt x="23737" y="526"/>
                    <a:pt x="23781" y="463"/>
                  </a:cubicBezTo>
                  <a:cubicBezTo>
                    <a:pt x="23792" y="449"/>
                    <a:pt x="23800" y="435"/>
                    <a:pt x="23808" y="421"/>
                  </a:cubicBezTo>
                  <a:cubicBezTo>
                    <a:pt x="23803" y="410"/>
                    <a:pt x="23797" y="402"/>
                    <a:pt x="23789" y="394"/>
                  </a:cubicBezTo>
                  <a:cubicBezTo>
                    <a:pt x="23610" y="179"/>
                    <a:pt x="23382" y="80"/>
                    <a:pt x="23112" y="36"/>
                  </a:cubicBezTo>
                  <a:cubicBezTo>
                    <a:pt x="22936" y="8"/>
                    <a:pt x="22754" y="0"/>
                    <a:pt x="22569" y="0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40"/>
            <p:cNvSpPr/>
            <p:nvPr/>
          </p:nvSpPr>
          <p:spPr>
            <a:xfrm>
              <a:off x="4187572" y="4819884"/>
              <a:ext cx="1740" cy="112"/>
            </a:xfrm>
            <a:custGeom>
              <a:avLst/>
              <a:gdLst/>
              <a:ahLst/>
              <a:cxnLst/>
              <a:rect l="l" t="t" r="r" b="b"/>
              <a:pathLst>
                <a:path w="62" h="4" extrusionOk="0">
                  <a:moveTo>
                    <a:pt x="61" y="0"/>
                  </a:moveTo>
                  <a:cubicBezTo>
                    <a:pt x="39" y="0"/>
                    <a:pt x="20" y="3"/>
                    <a:pt x="1" y="3"/>
                  </a:cubicBezTo>
                  <a:cubicBezTo>
                    <a:pt x="20" y="3"/>
                    <a:pt x="39" y="0"/>
                    <a:pt x="61" y="0"/>
                  </a:cubicBezTo>
                  <a:close/>
                </a:path>
              </a:pathLst>
            </a:custGeom>
            <a:solidFill>
              <a:srgbClr val="BB5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40"/>
            <p:cNvSpPr/>
            <p:nvPr/>
          </p:nvSpPr>
          <p:spPr>
            <a:xfrm>
              <a:off x="4184962" y="4820024"/>
              <a:ext cx="477" cy="28"/>
            </a:xfrm>
            <a:custGeom>
              <a:avLst/>
              <a:gdLst/>
              <a:ahLst/>
              <a:cxnLst/>
              <a:rect l="l" t="t" r="r" b="b"/>
              <a:pathLst>
                <a:path w="17" h="1" extrusionOk="0">
                  <a:moveTo>
                    <a:pt x="0" y="1"/>
                  </a:moveTo>
                  <a:lnTo>
                    <a:pt x="17" y="1"/>
                  </a:lnTo>
                  <a:close/>
                </a:path>
              </a:pathLst>
            </a:custGeom>
            <a:solidFill>
              <a:srgbClr val="BB5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40"/>
            <p:cNvSpPr/>
            <p:nvPr/>
          </p:nvSpPr>
          <p:spPr>
            <a:xfrm>
              <a:off x="3951290" y="4890974"/>
              <a:ext cx="421845" cy="28374"/>
            </a:xfrm>
            <a:custGeom>
              <a:avLst/>
              <a:gdLst/>
              <a:ahLst/>
              <a:cxnLst/>
              <a:rect l="l" t="t" r="r" b="b"/>
              <a:pathLst>
                <a:path w="15031" h="1011" extrusionOk="0">
                  <a:moveTo>
                    <a:pt x="13398" y="50"/>
                  </a:moveTo>
                  <a:cubicBezTo>
                    <a:pt x="13389" y="50"/>
                    <a:pt x="13379" y="51"/>
                    <a:pt x="13370" y="51"/>
                  </a:cubicBezTo>
                  <a:lnTo>
                    <a:pt x="13370" y="51"/>
                  </a:lnTo>
                  <a:cubicBezTo>
                    <a:pt x="13380" y="51"/>
                    <a:pt x="13389" y="50"/>
                    <a:pt x="13398" y="50"/>
                  </a:cubicBezTo>
                  <a:close/>
                  <a:moveTo>
                    <a:pt x="14593" y="0"/>
                  </a:moveTo>
                  <a:cubicBezTo>
                    <a:pt x="14177" y="3"/>
                    <a:pt x="13759" y="28"/>
                    <a:pt x="13343" y="53"/>
                  </a:cubicBezTo>
                  <a:cubicBezTo>
                    <a:pt x="13344" y="53"/>
                    <a:pt x="13345" y="53"/>
                    <a:pt x="13346" y="53"/>
                  </a:cubicBezTo>
                  <a:lnTo>
                    <a:pt x="13346" y="53"/>
                  </a:lnTo>
                  <a:cubicBezTo>
                    <a:pt x="13000" y="71"/>
                    <a:pt x="12651" y="86"/>
                    <a:pt x="12302" y="94"/>
                  </a:cubicBezTo>
                  <a:cubicBezTo>
                    <a:pt x="11947" y="102"/>
                    <a:pt x="11592" y="102"/>
                    <a:pt x="11239" y="108"/>
                  </a:cubicBezTo>
                  <a:cubicBezTo>
                    <a:pt x="10543" y="119"/>
                    <a:pt x="9846" y="141"/>
                    <a:pt x="9150" y="152"/>
                  </a:cubicBezTo>
                  <a:cubicBezTo>
                    <a:pt x="8409" y="166"/>
                    <a:pt x="7668" y="182"/>
                    <a:pt x="6925" y="201"/>
                  </a:cubicBezTo>
                  <a:cubicBezTo>
                    <a:pt x="6220" y="223"/>
                    <a:pt x="5512" y="254"/>
                    <a:pt x="4808" y="278"/>
                  </a:cubicBezTo>
                  <a:cubicBezTo>
                    <a:pt x="4086" y="303"/>
                    <a:pt x="3365" y="339"/>
                    <a:pt x="2644" y="345"/>
                  </a:cubicBezTo>
                  <a:lnTo>
                    <a:pt x="2109" y="345"/>
                  </a:lnTo>
                  <a:cubicBezTo>
                    <a:pt x="1933" y="342"/>
                    <a:pt x="1754" y="342"/>
                    <a:pt x="1578" y="342"/>
                  </a:cubicBezTo>
                  <a:cubicBezTo>
                    <a:pt x="1223" y="345"/>
                    <a:pt x="862" y="356"/>
                    <a:pt x="504" y="369"/>
                  </a:cubicBezTo>
                  <a:cubicBezTo>
                    <a:pt x="336" y="375"/>
                    <a:pt x="168" y="383"/>
                    <a:pt x="0" y="389"/>
                  </a:cubicBezTo>
                  <a:lnTo>
                    <a:pt x="141" y="474"/>
                  </a:lnTo>
                  <a:cubicBezTo>
                    <a:pt x="199" y="510"/>
                    <a:pt x="262" y="546"/>
                    <a:pt x="325" y="579"/>
                  </a:cubicBezTo>
                  <a:cubicBezTo>
                    <a:pt x="356" y="595"/>
                    <a:pt x="386" y="614"/>
                    <a:pt x="416" y="631"/>
                  </a:cubicBezTo>
                  <a:cubicBezTo>
                    <a:pt x="460" y="645"/>
                    <a:pt x="501" y="667"/>
                    <a:pt x="540" y="686"/>
                  </a:cubicBezTo>
                  <a:cubicBezTo>
                    <a:pt x="595" y="713"/>
                    <a:pt x="650" y="741"/>
                    <a:pt x="705" y="769"/>
                  </a:cubicBezTo>
                  <a:cubicBezTo>
                    <a:pt x="724" y="780"/>
                    <a:pt x="747" y="791"/>
                    <a:pt x="766" y="799"/>
                  </a:cubicBezTo>
                  <a:lnTo>
                    <a:pt x="769" y="799"/>
                  </a:lnTo>
                  <a:cubicBezTo>
                    <a:pt x="807" y="818"/>
                    <a:pt x="848" y="837"/>
                    <a:pt x="887" y="857"/>
                  </a:cubicBezTo>
                  <a:cubicBezTo>
                    <a:pt x="892" y="859"/>
                    <a:pt x="901" y="865"/>
                    <a:pt x="906" y="868"/>
                  </a:cubicBezTo>
                  <a:cubicBezTo>
                    <a:pt x="961" y="892"/>
                    <a:pt x="1014" y="917"/>
                    <a:pt x="1069" y="939"/>
                  </a:cubicBezTo>
                  <a:cubicBezTo>
                    <a:pt x="1124" y="964"/>
                    <a:pt x="1179" y="989"/>
                    <a:pt x="1231" y="1011"/>
                  </a:cubicBezTo>
                  <a:cubicBezTo>
                    <a:pt x="1292" y="1011"/>
                    <a:pt x="1349" y="1008"/>
                    <a:pt x="1407" y="1005"/>
                  </a:cubicBezTo>
                  <a:cubicBezTo>
                    <a:pt x="1518" y="1004"/>
                    <a:pt x="1629" y="1003"/>
                    <a:pt x="1740" y="1003"/>
                  </a:cubicBezTo>
                  <a:cubicBezTo>
                    <a:pt x="1987" y="1003"/>
                    <a:pt x="2233" y="1006"/>
                    <a:pt x="2478" y="1008"/>
                  </a:cubicBezTo>
                  <a:cubicBezTo>
                    <a:pt x="2839" y="1008"/>
                    <a:pt x="3194" y="1000"/>
                    <a:pt x="3555" y="989"/>
                  </a:cubicBezTo>
                  <a:cubicBezTo>
                    <a:pt x="4981" y="942"/>
                    <a:pt x="6410" y="879"/>
                    <a:pt x="7836" y="840"/>
                  </a:cubicBezTo>
                  <a:cubicBezTo>
                    <a:pt x="8541" y="824"/>
                    <a:pt x="9246" y="815"/>
                    <a:pt x="9951" y="796"/>
                  </a:cubicBezTo>
                  <a:cubicBezTo>
                    <a:pt x="10678" y="780"/>
                    <a:pt x="11404" y="769"/>
                    <a:pt x="12131" y="760"/>
                  </a:cubicBezTo>
                  <a:cubicBezTo>
                    <a:pt x="12617" y="755"/>
                    <a:pt x="13103" y="729"/>
                    <a:pt x="13589" y="700"/>
                  </a:cubicBezTo>
                  <a:lnTo>
                    <a:pt x="13589" y="700"/>
                  </a:lnTo>
                  <a:cubicBezTo>
                    <a:pt x="13586" y="700"/>
                    <a:pt x="13583" y="700"/>
                    <a:pt x="13580" y="700"/>
                  </a:cubicBezTo>
                  <a:cubicBezTo>
                    <a:pt x="13586" y="700"/>
                    <a:pt x="13593" y="699"/>
                    <a:pt x="13600" y="699"/>
                  </a:cubicBezTo>
                  <a:lnTo>
                    <a:pt x="13600" y="699"/>
                  </a:lnTo>
                  <a:cubicBezTo>
                    <a:pt x="13596" y="699"/>
                    <a:pt x="13593" y="699"/>
                    <a:pt x="13589" y="700"/>
                  </a:cubicBezTo>
                  <a:lnTo>
                    <a:pt x="13589" y="700"/>
                  </a:lnTo>
                  <a:cubicBezTo>
                    <a:pt x="13601" y="700"/>
                    <a:pt x="13613" y="699"/>
                    <a:pt x="13625" y="698"/>
                  </a:cubicBezTo>
                  <a:lnTo>
                    <a:pt x="13625" y="698"/>
                  </a:lnTo>
                  <a:cubicBezTo>
                    <a:pt x="13617" y="698"/>
                    <a:pt x="13608" y="699"/>
                    <a:pt x="13600" y="699"/>
                  </a:cubicBezTo>
                  <a:lnTo>
                    <a:pt x="13600" y="699"/>
                  </a:lnTo>
                  <a:cubicBezTo>
                    <a:pt x="13612" y="698"/>
                    <a:pt x="13623" y="698"/>
                    <a:pt x="13635" y="697"/>
                  </a:cubicBezTo>
                  <a:lnTo>
                    <a:pt x="13635" y="697"/>
                  </a:lnTo>
                  <a:cubicBezTo>
                    <a:pt x="13631" y="697"/>
                    <a:pt x="13628" y="698"/>
                    <a:pt x="13625" y="698"/>
                  </a:cubicBezTo>
                  <a:lnTo>
                    <a:pt x="13625" y="698"/>
                  </a:lnTo>
                  <a:cubicBezTo>
                    <a:pt x="13701" y="695"/>
                    <a:pt x="13777" y="691"/>
                    <a:pt x="13852" y="686"/>
                  </a:cubicBezTo>
                  <a:cubicBezTo>
                    <a:pt x="13863" y="678"/>
                    <a:pt x="13877" y="669"/>
                    <a:pt x="13888" y="658"/>
                  </a:cubicBezTo>
                  <a:cubicBezTo>
                    <a:pt x="13937" y="625"/>
                    <a:pt x="13993" y="598"/>
                    <a:pt x="14045" y="573"/>
                  </a:cubicBezTo>
                  <a:cubicBezTo>
                    <a:pt x="14103" y="543"/>
                    <a:pt x="14158" y="510"/>
                    <a:pt x="14216" y="477"/>
                  </a:cubicBezTo>
                  <a:cubicBezTo>
                    <a:pt x="14238" y="466"/>
                    <a:pt x="14257" y="452"/>
                    <a:pt x="14279" y="438"/>
                  </a:cubicBezTo>
                  <a:cubicBezTo>
                    <a:pt x="14306" y="419"/>
                    <a:pt x="14337" y="405"/>
                    <a:pt x="14364" y="389"/>
                  </a:cubicBezTo>
                  <a:cubicBezTo>
                    <a:pt x="14414" y="358"/>
                    <a:pt x="14461" y="328"/>
                    <a:pt x="14510" y="300"/>
                  </a:cubicBezTo>
                  <a:cubicBezTo>
                    <a:pt x="14615" y="240"/>
                    <a:pt x="14717" y="179"/>
                    <a:pt x="14824" y="122"/>
                  </a:cubicBezTo>
                  <a:cubicBezTo>
                    <a:pt x="14876" y="91"/>
                    <a:pt x="14929" y="64"/>
                    <a:pt x="14981" y="33"/>
                  </a:cubicBezTo>
                  <a:cubicBezTo>
                    <a:pt x="14997" y="22"/>
                    <a:pt x="15014" y="14"/>
                    <a:pt x="15031" y="3"/>
                  </a:cubicBezTo>
                  <a:cubicBezTo>
                    <a:pt x="14920" y="0"/>
                    <a:pt x="14807" y="0"/>
                    <a:pt x="14692" y="0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2152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2" name="Google Shape;3202;p36"/>
          <p:cNvSpPr txBox="1">
            <a:spLocks noGrp="1"/>
          </p:cNvSpPr>
          <p:nvPr>
            <p:ph type="title"/>
          </p:nvPr>
        </p:nvSpPr>
        <p:spPr>
          <a:xfrm>
            <a:off x="631918" y="1701535"/>
            <a:ext cx="5137200" cy="28912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3, 2, 1… </a:t>
            </a:r>
            <a:br>
              <a:rPr lang="en"/>
            </a:br>
            <a:r>
              <a:rPr lang="en"/>
              <a:t>Take off to the Solar System!</a:t>
            </a:r>
            <a:br>
              <a:rPr lang="en">
                <a:cs typeface="Arial"/>
              </a:rPr>
            </a:br>
            <a:r>
              <a:rPr lang="en-US" sz="2000" b="0">
                <a:latin typeface="Arial"/>
                <a:cs typeface="Arial"/>
                <a:hlinkClick r:id="rId3"/>
              </a:rPr>
              <a:t>http://18.217.68.10:3000/</a:t>
            </a:r>
            <a:endParaRPr/>
          </a:p>
        </p:txBody>
      </p:sp>
      <p:sp>
        <p:nvSpPr>
          <p:cNvPr id="3203" name="Google Shape;3203;p36"/>
          <p:cNvSpPr txBox="1">
            <a:spLocks noGrp="1"/>
          </p:cNvSpPr>
          <p:nvPr>
            <p:ph type="title" idx="2"/>
          </p:nvPr>
        </p:nvSpPr>
        <p:spPr>
          <a:xfrm>
            <a:off x="223704" y="673169"/>
            <a:ext cx="3913232" cy="11191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DEMO</a:t>
            </a:r>
          </a:p>
        </p:txBody>
      </p:sp>
      <p:grpSp>
        <p:nvGrpSpPr>
          <p:cNvPr id="3204" name="Google Shape;3204;p36"/>
          <p:cNvGrpSpPr/>
          <p:nvPr/>
        </p:nvGrpSpPr>
        <p:grpSpPr>
          <a:xfrm>
            <a:off x="5765626" y="1008110"/>
            <a:ext cx="2513080" cy="3127286"/>
            <a:chOff x="5915826" y="535010"/>
            <a:chExt cx="2513080" cy="3127286"/>
          </a:xfrm>
        </p:grpSpPr>
        <p:sp>
          <p:nvSpPr>
            <p:cNvPr id="3205" name="Google Shape;3205;p36"/>
            <p:cNvSpPr/>
            <p:nvPr/>
          </p:nvSpPr>
          <p:spPr>
            <a:xfrm rot="-2317282">
              <a:off x="6065545" y="2598248"/>
              <a:ext cx="1020187" cy="837218"/>
            </a:xfrm>
            <a:custGeom>
              <a:avLst/>
              <a:gdLst/>
              <a:ahLst/>
              <a:cxnLst/>
              <a:rect l="l" t="t" r="r" b="b"/>
              <a:pathLst>
                <a:path w="27388" h="22476" extrusionOk="0">
                  <a:moveTo>
                    <a:pt x="17993" y="0"/>
                  </a:moveTo>
                  <a:cubicBezTo>
                    <a:pt x="17278" y="0"/>
                    <a:pt x="16529" y="48"/>
                    <a:pt x="15746" y="155"/>
                  </a:cubicBezTo>
                  <a:cubicBezTo>
                    <a:pt x="4078" y="1749"/>
                    <a:pt x="0" y="10135"/>
                    <a:pt x="0" y="10135"/>
                  </a:cubicBezTo>
                  <a:lnTo>
                    <a:pt x="10884" y="5708"/>
                  </a:lnTo>
                  <a:lnTo>
                    <a:pt x="4045" y="16999"/>
                  </a:lnTo>
                  <a:lnTo>
                    <a:pt x="4045" y="16999"/>
                  </a:lnTo>
                  <a:lnTo>
                    <a:pt x="15146" y="8855"/>
                  </a:lnTo>
                  <a:lnTo>
                    <a:pt x="12043" y="22476"/>
                  </a:lnTo>
                  <a:cubicBezTo>
                    <a:pt x="12043" y="22476"/>
                    <a:pt x="19114" y="5408"/>
                    <a:pt x="27387" y="3247"/>
                  </a:cubicBezTo>
                  <a:cubicBezTo>
                    <a:pt x="27387" y="3247"/>
                    <a:pt x="23889" y="0"/>
                    <a:pt x="179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36"/>
            <p:cNvSpPr/>
            <p:nvPr/>
          </p:nvSpPr>
          <p:spPr>
            <a:xfrm rot="-2317282">
              <a:off x="6507832" y="2220332"/>
              <a:ext cx="525850" cy="468933"/>
            </a:xfrm>
            <a:custGeom>
              <a:avLst/>
              <a:gdLst/>
              <a:ahLst/>
              <a:cxnLst/>
              <a:rect l="l" t="t" r="r" b="b"/>
              <a:pathLst>
                <a:path w="14117" h="12589" extrusionOk="0">
                  <a:moveTo>
                    <a:pt x="11894" y="0"/>
                  </a:moveTo>
                  <a:lnTo>
                    <a:pt x="0" y="1093"/>
                  </a:lnTo>
                  <a:lnTo>
                    <a:pt x="3618" y="12588"/>
                  </a:lnTo>
                  <a:lnTo>
                    <a:pt x="14116" y="5325"/>
                  </a:lnTo>
                  <a:lnTo>
                    <a:pt x="118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36"/>
            <p:cNvSpPr/>
            <p:nvPr/>
          </p:nvSpPr>
          <p:spPr>
            <a:xfrm rot="-2317282">
              <a:off x="6431804" y="1011806"/>
              <a:ext cx="1885043" cy="1019591"/>
            </a:xfrm>
            <a:custGeom>
              <a:avLst/>
              <a:gdLst/>
              <a:ahLst/>
              <a:cxnLst/>
              <a:rect l="l" t="t" r="r" b="b"/>
              <a:pathLst>
                <a:path w="50606" h="27372" extrusionOk="0">
                  <a:moveTo>
                    <a:pt x="23878" y="1"/>
                  </a:moveTo>
                  <a:cubicBezTo>
                    <a:pt x="22452" y="1"/>
                    <a:pt x="21074" y="72"/>
                    <a:pt x="19777" y="232"/>
                  </a:cubicBezTo>
                  <a:cubicBezTo>
                    <a:pt x="7798" y="1711"/>
                    <a:pt x="0" y="15532"/>
                    <a:pt x="0" y="15532"/>
                  </a:cubicBezTo>
                  <a:lnTo>
                    <a:pt x="2101" y="24475"/>
                  </a:lnTo>
                  <a:cubicBezTo>
                    <a:pt x="2101" y="24475"/>
                    <a:pt x="8954" y="27372"/>
                    <a:pt x="18262" y="27372"/>
                  </a:cubicBezTo>
                  <a:cubicBezTo>
                    <a:pt x="20800" y="27372"/>
                    <a:pt x="23520" y="27157"/>
                    <a:pt x="26333" y="26609"/>
                  </a:cubicBezTo>
                  <a:cubicBezTo>
                    <a:pt x="39466" y="24054"/>
                    <a:pt x="50606" y="4841"/>
                    <a:pt x="50606" y="4841"/>
                  </a:cubicBezTo>
                  <a:cubicBezTo>
                    <a:pt x="50606" y="4841"/>
                    <a:pt x="35618" y="1"/>
                    <a:pt x="238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36"/>
            <p:cNvSpPr/>
            <p:nvPr/>
          </p:nvSpPr>
          <p:spPr>
            <a:xfrm rot="-2317282">
              <a:off x="7399336" y="694240"/>
              <a:ext cx="713848" cy="734446"/>
            </a:xfrm>
            <a:custGeom>
              <a:avLst/>
              <a:gdLst/>
              <a:ahLst/>
              <a:cxnLst/>
              <a:rect l="l" t="t" r="r" b="b"/>
              <a:pathLst>
                <a:path w="19164" h="19717" extrusionOk="0">
                  <a:moveTo>
                    <a:pt x="276" y="0"/>
                  </a:moveTo>
                  <a:lnTo>
                    <a:pt x="276" y="0"/>
                  </a:lnTo>
                  <a:cubicBezTo>
                    <a:pt x="1" y="1996"/>
                    <a:pt x="48" y="4031"/>
                    <a:pt x="381" y="6022"/>
                  </a:cubicBezTo>
                  <a:cubicBezTo>
                    <a:pt x="821" y="8684"/>
                    <a:pt x="1730" y="11250"/>
                    <a:pt x="2906" y="13673"/>
                  </a:cubicBezTo>
                  <a:cubicBezTo>
                    <a:pt x="3927" y="15785"/>
                    <a:pt x="5152" y="17795"/>
                    <a:pt x="6493" y="19717"/>
                  </a:cubicBezTo>
                  <a:cubicBezTo>
                    <a:pt x="13968" y="13222"/>
                    <a:pt x="19164" y="4265"/>
                    <a:pt x="19164" y="4265"/>
                  </a:cubicBezTo>
                  <a:cubicBezTo>
                    <a:pt x="19164" y="4265"/>
                    <a:pt x="9926" y="1283"/>
                    <a:pt x="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36"/>
            <p:cNvSpPr/>
            <p:nvPr/>
          </p:nvSpPr>
          <p:spPr>
            <a:xfrm rot="-2317282">
              <a:off x="5975012" y="1932564"/>
              <a:ext cx="925722" cy="373016"/>
            </a:xfrm>
            <a:custGeom>
              <a:avLst/>
              <a:gdLst/>
              <a:ahLst/>
              <a:cxnLst/>
              <a:rect l="l" t="t" r="r" b="b"/>
              <a:pathLst>
                <a:path w="24852" h="10014" extrusionOk="0">
                  <a:moveTo>
                    <a:pt x="19730" y="1"/>
                  </a:moveTo>
                  <a:cubicBezTo>
                    <a:pt x="18178" y="1"/>
                    <a:pt x="16221" y="260"/>
                    <a:pt x="13795" y="993"/>
                  </a:cubicBezTo>
                  <a:cubicBezTo>
                    <a:pt x="5554" y="3485"/>
                    <a:pt x="1" y="8287"/>
                    <a:pt x="1" y="8287"/>
                  </a:cubicBezTo>
                  <a:lnTo>
                    <a:pt x="16776" y="10013"/>
                  </a:lnTo>
                  <a:cubicBezTo>
                    <a:pt x="16776" y="10013"/>
                    <a:pt x="24549" y="6004"/>
                    <a:pt x="24852" y="1486"/>
                  </a:cubicBezTo>
                  <a:cubicBezTo>
                    <a:pt x="24852" y="1486"/>
                    <a:pt x="23450" y="1"/>
                    <a:pt x="197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36"/>
            <p:cNvSpPr/>
            <p:nvPr/>
          </p:nvSpPr>
          <p:spPr>
            <a:xfrm rot="-2317282">
              <a:off x="6710767" y="2232326"/>
              <a:ext cx="805332" cy="586976"/>
            </a:xfrm>
            <a:custGeom>
              <a:avLst/>
              <a:gdLst/>
              <a:ahLst/>
              <a:cxnLst/>
              <a:rect l="l" t="t" r="r" b="b"/>
              <a:pathLst>
                <a:path w="21620" h="15758" extrusionOk="0">
                  <a:moveTo>
                    <a:pt x="17281" y="1"/>
                  </a:moveTo>
                  <a:cubicBezTo>
                    <a:pt x="13577" y="1"/>
                    <a:pt x="9412" y="1762"/>
                    <a:pt x="9412" y="1762"/>
                  </a:cubicBezTo>
                  <a:lnTo>
                    <a:pt x="1" y="15757"/>
                  </a:lnTo>
                  <a:cubicBezTo>
                    <a:pt x="1" y="15757"/>
                    <a:pt x="7245" y="14562"/>
                    <a:pt x="14433" y="9827"/>
                  </a:cubicBezTo>
                  <a:cubicBezTo>
                    <a:pt x="21620" y="5091"/>
                    <a:pt x="21132" y="1016"/>
                    <a:pt x="21132" y="1016"/>
                  </a:cubicBezTo>
                  <a:cubicBezTo>
                    <a:pt x="20102" y="269"/>
                    <a:pt x="18727" y="1"/>
                    <a:pt x="172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36"/>
            <p:cNvSpPr/>
            <p:nvPr/>
          </p:nvSpPr>
          <p:spPr>
            <a:xfrm rot="-2317282">
              <a:off x="6924086" y="1293409"/>
              <a:ext cx="625715" cy="570065"/>
            </a:xfrm>
            <a:custGeom>
              <a:avLst/>
              <a:gdLst/>
              <a:ahLst/>
              <a:cxnLst/>
              <a:rect l="l" t="t" r="r" b="b"/>
              <a:pathLst>
                <a:path w="16798" h="15304" extrusionOk="0">
                  <a:moveTo>
                    <a:pt x="8398" y="0"/>
                  </a:moveTo>
                  <a:cubicBezTo>
                    <a:pt x="6439" y="0"/>
                    <a:pt x="4481" y="747"/>
                    <a:pt x="2987" y="2241"/>
                  </a:cubicBezTo>
                  <a:cubicBezTo>
                    <a:pt x="0" y="5228"/>
                    <a:pt x="0" y="10074"/>
                    <a:pt x="2987" y="13061"/>
                  </a:cubicBezTo>
                  <a:cubicBezTo>
                    <a:pt x="4481" y="14556"/>
                    <a:pt x="6439" y="15304"/>
                    <a:pt x="8398" y="15304"/>
                  </a:cubicBezTo>
                  <a:cubicBezTo>
                    <a:pt x="10356" y="15304"/>
                    <a:pt x="12314" y="14556"/>
                    <a:pt x="13808" y="13061"/>
                  </a:cubicBezTo>
                  <a:cubicBezTo>
                    <a:pt x="16798" y="10074"/>
                    <a:pt x="16798" y="5228"/>
                    <a:pt x="13808" y="2241"/>
                  </a:cubicBezTo>
                  <a:cubicBezTo>
                    <a:pt x="12314" y="747"/>
                    <a:pt x="10356" y="0"/>
                    <a:pt x="83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36"/>
            <p:cNvSpPr/>
            <p:nvPr/>
          </p:nvSpPr>
          <p:spPr>
            <a:xfrm rot="-2317282">
              <a:off x="6973007" y="1340154"/>
              <a:ext cx="527899" cy="476606"/>
            </a:xfrm>
            <a:custGeom>
              <a:avLst/>
              <a:gdLst/>
              <a:ahLst/>
              <a:cxnLst/>
              <a:rect l="l" t="t" r="r" b="b"/>
              <a:pathLst>
                <a:path w="14172" h="12795" extrusionOk="0">
                  <a:moveTo>
                    <a:pt x="7080" y="1"/>
                  </a:moveTo>
                  <a:cubicBezTo>
                    <a:pt x="4249" y="1"/>
                    <a:pt x="1662" y="1895"/>
                    <a:pt x="904" y="4763"/>
                  </a:cubicBezTo>
                  <a:cubicBezTo>
                    <a:pt x="0" y="8178"/>
                    <a:pt x="2035" y="11677"/>
                    <a:pt x="5449" y="12580"/>
                  </a:cubicBezTo>
                  <a:cubicBezTo>
                    <a:pt x="5998" y="12725"/>
                    <a:pt x="6548" y="12794"/>
                    <a:pt x="7090" y="12794"/>
                  </a:cubicBezTo>
                  <a:cubicBezTo>
                    <a:pt x="9923" y="12794"/>
                    <a:pt x="12510" y="10900"/>
                    <a:pt x="13269" y="8032"/>
                  </a:cubicBezTo>
                  <a:cubicBezTo>
                    <a:pt x="14172" y="4618"/>
                    <a:pt x="12134" y="1118"/>
                    <a:pt x="8720" y="215"/>
                  </a:cubicBezTo>
                  <a:cubicBezTo>
                    <a:pt x="8172" y="70"/>
                    <a:pt x="7622" y="1"/>
                    <a:pt x="70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36"/>
            <p:cNvSpPr/>
            <p:nvPr/>
          </p:nvSpPr>
          <p:spPr>
            <a:xfrm rot="-2317282">
              <a:off x="7317844" y="1078607"/>
              <a:ext cx="112" cy="223"/>
            </a:xfrm>
            <a:custGeom>
              <a:avLst/>
              <a:gdLst/>
              <a:ahLst/>
              <a:cxnLst/>
              <a:rect l="l" t="t" r="r" b="b"/>
              <a:pathLst>
                <a:path w="3" h="6" fill="none" extrusionOk="0">
                  <a:moveTo>
                    <a:pt x="0" y="6"/>
                  </a:moveTo>
                  <a:cubicBezTo>
                    <a:pt x="3" y="6"/>
                    <a:pt x="3" y="0"/>
                    <a:pt x="0" y="0"/>
                  </a:cubicBez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36"/>
            <p:cNvSpPr/>
            <p:nvPr/>
          </p:nvSpPr>
          <p:spPr>
            <a:xfrm rot="-2317282">
              <a:off x="7479375" y="934691"/>
              <a:ext cx="255568" cy="630856"/>
            </a:xfrm>
            <a:custGeom>
              <a:avLst/>
              <a:gdLst/>
              <a:ahLst/>
              <a:cxnLst/>
              <a:rect l="l" t="t" r="r" b="b"/>
              <a:pathLst>
                <a:path w="6861" h="16936" extrusionOk="0">
                  <a:moveTo>
                    <a:pt x="193" y="0"/>
                  </a:moveTo>
                  <a:cubicBezTo>
                    <a:pt x="181" y="0"/>
                    <a:pt x="169" y="8"/>
                    <a:pt x="168" y="23"/>
                  </a:cubicBezTo>
                  <a:cubicBezTo>
                    <a:pt x="0" y="3217"/>
                    <a:pt x="939" y="6146"/>
                    <a:pt x="2137" y="9070"/>
                  </a:cubicBezTo>
                  <a:cubicBezTo>
                    <a:pt x="3266" y="11821"/>
                    <a:pt x="4430" y="14671"/>
                    <a:pt x="6481" y="16873"/>
                  </a:cubicBezTo>
                  <a:cubicBezTo>
                    <a:pt x="6522" y="16917"/>
                    <a:pt x="6567" y="16936"/>
                    <a:pt x="6610" y="16936"/>
                  </a:cubicBezTo>
                  <a:cubicBezTo>
                    <a:pt x="6746" y="16936"/>
                    <a:pt x="6860" y="16749"/>
                    <a:pt x="6751" y="16606"/>
                  </a:cubicBezTo>
                  <a:cubicBezTo>
                    <a:pt x="4805" y="14090"/>
                    <a:pt x="3552" y="11292"/>
                    <a:pt x="2346" y="8368"/>
                  </a:cubicBezTo>
                  <a:cubicBezTo>
                    <a:pt x="1239" y="5684"/>
                    <a:pt x="253" y="2958"/>
                    <a:pt x="218" y="23"/>
                  </a:cubicBezTo>
                  <a:cubicBezTo>
                    <a:pt x="216" y="8"/>
                    <a:pt x="205" y="0"/>
                    <a:pt x="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36"/>
            <p:cNvSpPr/>
            <p:nvPr/>
          </p:nvSpPr>
          <p:spPr>
            <a:xfrm rot="-2317282">
              <a:off x="6916350" y="1356856"/>
              <a:ext cx="521827" cy="366273"/>
            </a:xfrm>
            <a:custGeom>
              <a:avLst/>
              <a:gdLst/>
              <a:ahLst/>
              <a:cxnLst/>
              <a:rect l="l" t="t" r="r" b="b"/>
              <a:pathLst>
                <a:path w="14009" h="9833" extrusionOk="0">
                  <a:moveTo>
                    <a:pt x="7395" y="0"/>
                  </a:moveTo>
                  <a:cubicBezTo>
                    <a:pt x="6750" y="0"/>
                    <a:pt x="6094" y="95"/>
                    <a:pt x="5444" y="296"/>
                  </a:cubicBezTo>
                  <a:cubicBezTo>
                    <a:pt x="1289" y="1576"/>
                    <a:pt x="1" y="6216"/>
                    <a:pt x="1950" y="9822"/>
                  </a:cubicBezTo>
                  <a:cubicBezTo>
                    <a:pt x="1954" y="9829"/>
                    <a:pt x="1960" y="9832"/>
                    <a:pt x="1967" y="9832"/>
                  </a:cubicBezTo>
                  <a:cubicBezTo>
                    <a:pt x="1980" y="9832"/>
                    <a:pt x="1993" y="9818"/>
                    <a:pt x="1986" y="9803"/>
                  </a:cubicBezTo>
                  <a:cubicBezTo>
                    <a:pt x="210" y="6227"/>
                    <a:pt x="2005" y="1874"/>
                    <a:pt x="5827" y="657"/>
                  </a:cubicBezTo>
                  <a:cubicBezTo>
                    <a:pt x="6463" y="454"/>
                    <a:pt x="7088" y="360"/>
                    <a:pt x="7690" y="360"/>
                  </a:cubicBezTo>
                  <a:cubicBezTo>
                    <a:pt x="10718" y="360"/>
                    <a:pt x="13183" y="2750"/>
                    <a:pt x="13858" y="5827"/>
                  </a:cubicBezTo>
                  <a:cubicBezTo>
                    <a:pt x="13865" y="5863"/>
                    <a:pt x="13896" y="5879"/>
                    <a:pt x="13928" y="5879"/>
                  </a:cubicBezTo>
                  <a:cubicBezTo>
                    <a:pt x="13968" y="5879"/>
                    <a:pt x="14008" y="5853"/>
                    <a:pt x="14004" y="5805"/>
                  </a:cubicBezTo>
                  <a:cubicBezTo>
                    <a:pt x="13588" y="2406"/>
                    <a:pt x="10640" y="0"/>
                    <a:pt x="7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36"/>
            <p:cNvSpPr/>
            <p:nvPr/>
          </p:nvSpPr>
          <p:spPr>
            <a:xfrm rot="-2317282">
              <a:off x="7030766" y="1478266"/>
              <a:ext cx="587274" cy="356402"/>
            </a:xfrm>
            <a:custGeom>
              <a:avLst/>
              <a:gdLst/>
              <a:ahLst/>
              <a:cxnLst/>
              <a:rect l="l" t="t" r="r" b="b"/>
              <a:pathLst>
                <a:path w="15766" h="9568" extrusionOk="0">
                  <a:moveTo>
                    <a:pt x="14815" y="1"/>
                  </a:moveTo>
                  <a:cubicBezTo>
                    <a:pt x="14745" y="1"/>
                    <a:pt x="14668" y="62"/>
                    <a:pt x="14681" y="153"/>
                  </a:cubicBezTo>
                  <a:cubicBezTo>
                    <a:pt x="15273" y="4104"/>
                    <a:pt x="13051" y="7939"/>
                    <a:pt x="9070" y="8892"/>
                  </a:cubicBezTo>
                  <a:cubicBezTo>
                    <a:pt x="8489" y="9031"/>
                    <a:pt x="7915" y="9097"/>
                    <a:pt x="7352" y="9097"/>
                  </a:cubicBezTo>
                  <a:cubicBezTo>
                    <a:pt x="4054" y="9097"/>
                    <a:pt x="1179" y="6821"/>
                    <a:pt x="17" y="3653"/>
                  </a:cubicBezTo>
                  <a:cubicBezTo>
                    <a:pt x="16" y="3649"/>
                    <a:pt x="13" y="3648"/>
                    <a:pt x="10" y="3648"/>
                  </a:cubicBezTo>
                  <a:cubicBezTo>
                    <a:pt x="6" y="3648"/>
                    <a:pt x="1" y="3651"/>
                    <a:pt x="1" y="3658"/>
                  </a:cubicBezTo>
                  <a:cubicBezTo>
                    <a:pt x="841" y="7185"/>
                    <a:pt x="3930" y="9568"/>
                    <a:pt x="7401" y="9568"/>
                  </a:cubicBezTo>
                  <a:cubicBezTo>
                    <a:pt x="7991" y="9568"/>
                    <a:pt x="8593" y="9499"/>
                    <a:pt x="9197" y="9355"/>
                  </a:cubicBezTo>
                  <a:cubicBezTo>
                    <a:pt x="13360" y="8363"/>
                    <a:pt x="15766" y="4203"/>
                    <a:pt x="14918" y="87"/>
                  </a:cubicBezTo>
                  <a:lnTo>
                    <a:pt x="14918" y="87"/>
                  </a:lnTo>
                  <a:lnTo>
                    <a:pt x="14918" y="90"/>
                  </a:lnTo>
                  <a:cubicBezTo>
                    <a:pt x="14905" y="27"/>
                    <a:pt x="14861" y="1"/>
                    <a:pt x="148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36"/>
            <p:cNvSpPr/>
            <p:nvPr/>
          </p:nvSpPr>
          <p:spPr>
            <a:xfrm rot="-2317282">
              <a:off x="6035926" y="1888957"/>
              <a:ext cx="868023" cy="352454"/>
            </a:xfrm>
            <a:custGeom>
              <a:avLst/>
              <a:gdLst/>
              <a:ahLst/>
              <a:cxnLst/>
              <a:rect l="l" t="t" r="r" b="b"/>
              <a:pathLst>
                <a:path w="23303" h="9462" extrusionOk="0">
                  <a:moveTo>
                    <a:pt x="17011" y="1"/>
                  </a:moveTo>
                  <a:cubicBezTo>
                    <a:pt x="10972" y="1"/>
                    <a:pt x="4321" y="2929"/>
                    <a:pt x="7" y="6880"/>
                  </a:cubicBezTo>
                  <a:cubicBezTo>
                    <a:pt x="1" y="6887"/>
                    <a:pt x="7" y="6902"/>
                    <a:pt x="17" y="6902"/>
                  </a:cubicBezTo>
                  <a:cubicBezTo>
                    <a:pt x="19" y="6902"/>
                    <a:pt x="22" y="6901"/>
                    <a:pt x="24" y="6900"/>
                  </a:cubicBezTo>
                  <a:cubicBezTo>
                    <a:pt x="4234" y="4020"/>
                    <a:pt x="8741" y="1878"/>
                    <a:pt x="13801" y="983"/>
                  </a:cubicBezTo>
                  <a:cubicBezTo>
                    <a:pt x="14508" y="858"/>
                    <a:pt x="16241" y="621"/>
                    <a:pt x="17957" y="621"/>
                  </a:cubicBezTo>
                  <a:cubicBezTo>
                    <a:pt x="20147" y="621"/>
                    <a:pt x="22308" y="1008"/>
                    <a:pt x="22268" y="2508"/>
                  </a:cubicBezTo>
                  <a:cubicBezTo>
                    <a:pt x="22232" y="3838"/>
                    <a:pt x="20536" y="5647"/>
                    <a:pt x="19685" y="6506"/>
                  </a:cubicBezTo>
                  <a:cubicBezTo>
                    <a:pt x="18675" y="7527"/>
                    <a:pt x="17491" y="8375"/>
                    <a:pt x="16337" y="9218"/>
                  </a:cubicBezTo>
                  <a:cubicBezTo>
                    <a:pt x="16228" y="9298"/>
                    <a:pt x="16294" y="9461"/>
                    <a:pt x="16397" y="9461"/>
                  </a:cubicBezTo>
                  <a:cubicBezTo>
                    <a:pt x="16418" y="9461"/>
                    <a:pt x="16441" y="9454"/>
                    <a:pt x="16464" y="9438"/>
                  </a:cubicBezTo>
                  <a:cubicBezTo>
                    <a:pt x="18766" y="7849"/>
                    <a:pt x="21868" y="5484"/>
                    <a:pt x="22683" y="2649"/>
                  </a:cubicBezTo>
                  <a:cubicBezTo>
                    <a:pt x="23303" y="493"/>
                    <a:pt x="20131" y="209"/>
                    <a:pt x="18606" y="71"/>
                  </a:cubicBezTo>
                  <a:cubicBezTo>
                    <a:pt x="18080" y="24"/>
                    <a:pt x="17548" y="1"/>
                    <a:pt x="170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36"/>
            <p:cNvSpPr/>
            <p:nvPr/>
          </p:nvSpPr>
          <p:spPr>
            <a:xfrm rot="-2317282">
              <a:off x="6512142" y="2040445"/>
              <a:ext cx="873089" cy="504171"/>
            </a:xfrm>
            <a:custGeom>
              <a:avLst/>
              <a:gdLst/>
              <a:ahLst/>
              <a:cxnLst/>
              <a:rect l="l" t="t" r="r" b="b"/>
              <a:pathLst>
                <a:path w="23439" h="13535" extrusionOk="0">
                  <a:moveTo>
                    <a:pt x="8218" y="0"/>
                  </a:moveTo>
                  <a:cubicBezTo>
                    <a:pt x="8188" y="0"/>
                    <a:pt x="8159" y="19"/>
                    <a:pt x="8163" y="55"/>
                  </a:cubicBezTo>
                  <a:cubicBezTo>
                    <a:pt x="8199" y="306"/>
                    <a:pt x="8243" y="556"/>
                    <a:pt x="8279" y="810"/>
                  </a:cubicBezTo>
                  <a:cubicBezTo>
                    <a:pt x="5509" y="1008"/>
                    <a:pt x="2761" y="1396"/>
                    <a:pt x="30" y="1883"/>
                  </a:cubicBezTo>
                  <a:cubicBezTo>
                    <a:pt x="1" y="1889"/>
                    <a:pt x="8" y="1936"/>
                    <a:pt x="36" y="1936"/>
                  </a:cubicBezTo>
                  <a:cubicBezTo>
                    <a:pt x="37" y="1936"/>
                    <a:pt x="37" y="1936"/>
                    <a:pt x="38" y="1936"/>
                  </a:cubicBezTo>
                  <a:cubicBezTo>
                    <a:pt x="2792" y="1611"/>
                    <a:pt x="5553" y="1407"/>
                    <a:pt x="8323" y="1234"/>
                  </a:cubicBezTo>
                  <a:cubicBezTo>
                    <a:pt x="8331" y="1234"/>
                    <a:pt x="8337" y="1231"/>
                    <a:pt x="8342" y="1228"/>
                  </a:cubicBezTo>
                  <a:cubicBezTo>
                    <a:pt x="8686" y="3439"/>
                    <a:pt x="9132" y="5653"/>
                    <a:pt x="9757" y="7795"/>
                  </a:cubicBezTo>
                  <a:cubicBezTo>
                    <a:pt x="9749" y="7798"/>
                    <a:pt x="9741" y="7798"/>
                    <a:pt x="9735" y="7803"/>
                  </a:cubicBezTo>
                  <a:cubicBezTo>
                    <a:pt x="9143" y="8155"/>
                    <a:pt x="8554" y="8522"/>
                    <a:pt x="7971" y="8896"/>
                  </a:cubicBezTo>
                  <a:cubicBezTo>
                    <a:pt x="6883" y="7173"/>
                    <a:pt x="6093" y="5364"/>
                    <a:pt x="5592" y="3384"/>
                  </a:cubicBezTo>
                  <a:cubicBezTo>
                    <a:pt x="5587" y="3362"/>
                    <a:pt x="5566" y="3351"/>
                    <a:pt x="5546" y="3351"/>
                  </a:cubicBezTo>
                  <a:cubicBezTo>
                    <a:pt x="5522" y="3351"/>
                    <a:pt x="5498" y="3366"/>
                    <a:pt x="5501" y="3395"/>
                  </a:cubicBezTo>
                  <a:cubicBezTo>
                    <a:pt x="5787" y="5430"/>
                    <a:pt x="6478" y="7412"/>
                    <a:pt x="7544" y="9174"/>
                  </a:cubicBezTo>
                  <a:cubicBezTo>
                    <a:pt x="6453" y="9893"/>
                    <a:pt x="5388" y="10658"/>
                    <a:pt x="4353" y="11459"/>
                  </a:cubicBezTo>
                  <a:cubicBezTo>
                    <a:pt x="2772" y="8786"/>
                    <a:pt x="1795" y="5950"/>
                    <a:pt x="1352" y="2883"/>
                  </a:cubicBezTo>
                  <a:cubicBezTo>
                    <a:pt x="1346" y="2849"/>
                    <a:pt x="1318" y="2834"/>
                    <a:pt x="1289" y="2834"/>
                  </a:cubicBezTo>
                  <a:cubicBezTo>
                    <a:pt x="1252" y="2834"/>
                    <a:pt x="1212" y="2859"/>
                    <a:pt x="1214" y="2902"/>
                  </a:cubicBezTo>
                  <a:cubicBezTo>
                    <a:pt x="1398" y="6019"/>
                    <a:pt x="2332" y="9028"/>
                    <a:pt x="3912" y="11718"/>
                  </a:cubicBezTo>
                  <a:cubicBezTo>
                    <a:pt x="3926" y="11743"/>
                    <a:pt x="3942" y="11754"/>
                    <a:pt x="3959" y="11771"/>
                  </a:cubicBezTo>
                  <a:cubicBezTo>
                    <a:pt x="3268" y="12318"/>
                    <a:pt x="2588" y="12875"/>
                    <a:pt x="1935" y="13456"/>
                  </a:cubicBezTo>
                  <a:cubicBezTo>
                    <a:pt x="1904" y="13485"/>
                    <a:pt x="1933" y="13535"/>
                    <a:pt x="1968" y="13535"/>
                  </a:cubicBezTo>
                  <a:cubicBezTo>
                    <a:pt x="1975" y="13535"/>
                    <a:pt x="1983" y="13532"/>
                    <a:pt x="1990" y="13527"/>
                  </a:cubicBezTo>
                  <a:cubicBezTo>
                    <a:pt x="4589" y="11633"/>
                    <a:pt x="7213" y="9873"/>
                    <a:pt x="10000" y="8257"/>
                  </a:cubicBezTo>
                  <a:cubicBezTo>
                    <a:pt x="10033" y="8238"/>
                    <a:pt x="10057" y="8216"/>
                    <a:pt x="10077" y="8188"/>
                  </a:cubicBezTo>
                  <a:cubicBezTo>
                    <a:pt x="10154" y="8183"/>
                    <a:pt x="10228" y="8150"/>
                    <a:pt x="10275" y="8087"/>
                  </a:cubicBezTo>
                  <a:cubicBezTo>
                    <a:pt x="12547" y="7587"/>
                    <a:pt x="14864" y="7102"/>
                    <a:pt x="17194" y="7102"/>
                  </a:cubicBezTo>
                  <a:cubicBezTo>
                    <a:pt x="17264" y="7102"/>
                    <a:pt x="17333" y="7103"/>
                    <a:pt x="17403" y="7104"/>
                  </a:cubicBezTo>
                  <a:cubicBezTo>
                    <a:pt x="18920" y="7123"/>
                    <a:pt x="20980" y="7071"/>
                    <a:pt x="21252" y="9001"/>
                  </a:cubicBezTo>
                  <a:cubicBezTo>
                    <a:pt x="21442" y="10320"/>
                    <a:pt x="19168" y="12456"/>
                    <a:pt x="18416" y="13285"/>
                  </a:cubicBezTo>
                  <a:cubicBezTo>
                    <a:pt x="18359" y="13349"/>
                    <a:pt x="18412" y="13426"/>
                    <a:pt x="18477" y="13426"/>
                  </a:cubicBezTo>
                  <a:cubicBezTo>
                    <a:pt x="18496" y="13426"/>
                    <a:pt x="18516" y="13419"/>
                    <a:pt x="18535" y="13403"/>
                  </a:cubicBezTo>
                  <a:cubicBezTo>
                    <a:pt x="19622" y="12517"/>
                    <a:pt x="23438" y="8139"/>
                    <a:pt x="21211" y="7062"/>
                  </a:cubicBezTo>
                  <a:cubicBezTo>
                    <a:pt x="20304" y="6625"/>
                    <a:pt x="19105" y="6496"/>
                    <a:pt x="17947" y="6496"/>
                  </a:cubicBezTo>
                  <a:cubicBezTo>
                    <a:pt x="17189" y="6496"/>
                    <a:pt x="16448" y="6551"/>
                    <a:pt x="15817" y="6611"/>
                  </a:cubicBezTo>
                  <a:cubicBezTo>
                    <a:pt x="13918" y="6793"/>
                    <a:pt x="12103" y="7283"/>
                    <a:pt x="10314" y="7913"/>
                  </a:cubicBezTo>
                  <a:cubicBezTo>
                    <a:pt x="10314" y="7902"/>
                    <a:pt x="10316" y="7891"/>
                    <a:pt x="10314" y="7877"/>
                  </a:cubicBezTo>
                  <a:cubicBezTo>
                    <a:pt x="9760" y="5559"/>
                    <a:pt x="9130" y="3252"/>
                    <a:pt x="8516" y="947"/>
                  </a:cubicBezTo>
                  <a:cubicBezTo>
                    <a:pt x="8513" y="939"/>
                    <a:pt x="8513" y="931"/>
                    <a:pt x="8510" y="923"/>
                  </a:cubicBezTo>
                  <a:cubicBezTo>
                    <a:pt x="8430" y="628"/>
                    <a:pt x="8350" y="333"/>
                    <a:pt x="8273" y="39"/>
                  </a:cubicBezTo>
                  <a:cubicBezTo>
                    <a:pt x="8267" y="13"/>
                    <a:pt x="8243" y="0"/>
                    <a:pt x="8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36"/>
            <p:cNvSpPr/>
            <p:nvPr/>
          </p:nvSpPr>
          <p:spPr>
            <a:xfrm rot="-2317282">
              <a:off x="6844938" y="2633905"/>
              <a:ext cx="561907" cy="232585"/>
            </a:xfrm>
            <a:custGeom>
              <a:avLst/>
              <a:gdLst/>
              <a:ahLst/>
              <a:cxnLst/>
              <a:rect l="l" t="t" r="r" b="b"/>
              <a:pathLst>
                <a:path w="15085" h="6244" extrusionOk="0">
                  <a:moveTo>
                    <a:pt x="14942" y="1"/>
                  </a:moveTo>
                  <a:cubicBezTo>
                    <a:pt x="14925" y="1"/>
                    <a:pt x="14908" y="6"/>
                    <a:pt x="14890" y="17"/>
                  </a:cubicBezTo>
                  <a:cubicBezTo>
                    <a:pt x="10303" y="2930"/>
                    <a:pt x="5386" y="4929"/>
                    <a:pt x="83" y="6107"/>
                  </a:cubicBezTo>
                  <a:cubicBezTo>
                    <a:pt x="0" y="6125"/>
                    <a:pt x="29" y="6243"/>
                    <a:pt x="107" y="6243"/>
                  </a:cubicBezTo>
                  <a:cubicBezTo>
                    <a:pt x="112" y="6243"/>
                    <a:pt x="117" y="6243"/>
                    <a:pt x="122" y="6242"/>
                  </a:cubicBezTo>
                  <a:cubicBezTo>
                    <a:pt x="5413" y="5215"/>
                    <a:pt x="10480" y="3131"/>
                    <a:pt x="14992" y="190"/>
                  </a:cubicBezTo>
                  <a:cubicBezTo>
                    <a:pt x="15085" y="133"/>
                    <a:pt x="15028" y="1"/>
                    <a:pt x="14942" y="1"/>
                  </a:cubicBezTo>
                  <a:close/>
                </a:path>
              </a:pathLst>
            </a:custGeom>
            <a:solidFill>
              <a:srgbClr val="0B3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36"/>
            <p:cNvSpPr/>
            <p:nvPr/>
          </p:nvSpPr>
          <p:spPr>
            <a:xfrm rot="-2317282">
              <a:off x="6091339" y="2722325"/>
              <a:ext cx="567122" cy="215488"/>
            </a:xfrm>
            <a:custGeom>
              <a:avLst/>
              <a:gdLst/>
              <a:ahLst/>
              <a:cxnLst/>
              <a:rect l="l" t="t" r="r" b="b"/>
              <a:pathLst>
                <a:path w="15225" h="5785" extrusionOk="0">
                  <a:moveTo>
                    <a:pt x="13823" y="0"/>
                  </a:moveTo>
                  <a:cubicBezTo>
                    <a:pt x="8647" y="0"/>
                    <a:pt x="3708" y="2118"/>
                    <a:pt x="10" y="5756"/>
                  </a:cubicBezTo>
                  <a:cubicBezTo>
                    <a:pt x="0" y="5769"/>
                    <a:pt x="10" y="5784"/>
                    <a:pt x="21" y="5784"/>
                  </a:cubicBezTo>
                  <a:cubicBezTo>
                    <a:pt x="25" y="5784"/>
                    <a:pt x="29" y="5783"/>
                    <a:pt x="32" y="5778"/>
                  </a:cubicBezTo>
                  <a:cubicBezTo>
                    <a:pt x="3854" y="2353"/>
                    <a:pt x="8694" y="604"/>
                    <a:pt x="13770" y="604"/>
                  </a:cubicBezTo>
                  <a:cubicBezTo>
                    <a:pt x="14125" y="604"/>
                    <a:pt x="14480" y="613"/>
                    <a:pt x="14837" y="630"/>
                  </a:cubicBezTo>
                  <a:cubicBezTo>
                    <a:pt x="14843" y="630"/>
                    <a:pt x="14849" y="630"/>
                    <a:pt x="14855" y="630"/>
                  </a:cubicBezTo>
                  <a:cubicBezTo>
                    <a:pt x="15225" y="630"/>
                    <a:pt x="15211" y="49"/>
                    <a:pt x="14831" y="27"/>
                  </a:cubicBezTo>
                  <a:cubicBezTo>
                    <a:pt x="14494" y="9"/>
                    <a:pt x="14158" y="0"/>
                    <a:pt x="13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36"/>
            <p:cNvSpPr/>
            <p:nvPr/>
          </p:nvSpPr>
          <p:spPr>
            <a:xfrm rot="-2317282">
              <a:off x="6301805" y="2700337"/>
              <a:ext cx="390858" cy="300863"/>
            </a:xfrm>
            <a:custGeom>
              <a:avLst/>
              <a:gdLst/>
              <a:ahLst/>
              <a:cxnLst/>
              <a:rect l="l" t="t" r="r" b="b"/>
              <a:pathLst>
                <a:path w="10493" h="8077" extrusionOk="0">
                  <a:moveTo>
                    <a:pt x="10070" y="1"/>
                  </a:moveTo>
                  <a:cubicBezTo>
                    <a:pt x="10030" y="1"/>
                    <a:pt x="9988" y="10"/>
                    <a:pt x="9946" y="30"/>
                  </a:cubicBezTo>
                  <a:cubicBezTo>
                    <a:pt x="6001" y="1921"/>
                    <a:pt x="2807" y="4672"/>
                    <a:pt x="23" y="8017"/>
                  </a:cubicBezTo>
                  <a:cubicBezTo>
                    <a:pt x="0" y="8042"/>
                    <a:pt x="23" y="8076"/>
                    <a:pt x="47" y="8076"/>
                  </a:cubicBezTo>
                  <a:cubicBezTo>
                    <a:pt x="55" y="8076"/>
                    <a:pt x="63" y="8073"/>
                    <a:pt x="70" y="8064"/>
                  </a:cubicBezTo>
                  <a:cubicBezTo>
                    <a:pt x="2848" y="4820"/>
                    <a:pt x="6394" y="2351"/>
                    <a:pt x="10219" y="501"/>
                  </a:cubicBezTo>
                  <a:cubicBezTo>
                    <a:pt x="10493" y="367"/>
                    <a:pt x="10323" y="1"/>
                    <a:pt x="100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36"/>
            <p:cNvSpPr/>
            <p:nvPr/>
          </p:nvSpPr>
          <p:spPr>
            <a:xfrm rot="-2317282">
              <a:off x="6543555" y="2664003"/>
              <a:ext cx="220554" cy="362139"/>
            </a:xfrm>
            <a:custGeom>
              <a:avLst/>
              <a:gdLst/>
              <a:ahLst/>
              <a:cxnLst/>
              <a:rect l="l" t="t" r="r" b="b"/>
              <a:pathLst>
                <a:path w="5921" h="9722" extrusionOk="0">
                  <a:moveTo>
                    <a:pt x="5567" y="0"/>
                  </a:moveTo>
                  <a:cubicBezTo>
                    <a:pt x="5512" y="0"/>
                    <a:pt x="5455" y="20"/>
                    <a:pt x="5403" y="66"/>
                  </a:cubicBezTo>
                  <a:cubicBezTo>
                    <a:pt x="2623" y="2563"/>
                    <a:pt x="778" y="6038"/>
                    <a:pt x="7" y="9669"/>
                  </a:cubicBezTo>
                  <a:cubicBezTo>
                    <a:pt x="0" y="9701"/>
                    <a:pt x="25" y="9721"/>
                    <a:pt x="49" y="9721"/>
                  </a:cubicBezTo>
                  <a:cubicBezTo>
                    <a:pt x="65" y="9721"/>
                    <a:pt x="80" y="9712"/>
                    <a:pt x="87" y="9691"/>
                  </a:cubicBezTo>
                  <a:cubicBezTo>
                    <a:pt x="1125" y="5969"/>
                    <a:pt x="2997" y="3086"/>
                    <a:pt x="5745" y="407"/>
                  </a:cubicBezTo>
                  <a:cubicBezTo>
                    <a:pt x="5920" y="236"/>
                    <a:pt x="5757" y="0"/>
                    <a:pt x="55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23" name="Google Shape;3223;p36"/>
          <p:cNvSpPr/>
          <p:nvPr/>
        </p:nvSpPr>
        <p:spPr>
          <a:xfrm>
            <a:off x="4062360" y="2062118"/>
            <a:ext cx="300406" cy="300418"/>
          </a:xfrm>
          <a:custGeom>
            <a:avLst/>
            <a:gdLst/>
            <a:ahLst/>
            <a:cxnLst/>
            <a:rect l="l" t="t" r="r" b="b"/>
            <a:pathLst>
              <a:path w="4723" h="4723" extrusionOk="0">
                <a:moveTo>
                  <a:pt x="2297" y="1"/>
                </a:moveTo>
                <a:cubicBezTo>
                  <a:pt x="2297" y="1"/>
                  <a:pt x="2129" y="1089"/>
                  <a:pt x="2096" y="2102"/>
                </a:cubicBezTo>
                <a:cubicBezTo>
                  <a:pt x="1295" y="2160"/>
                  <a:pt x="1" y="2424"/>
                  <a:pt x="1" y="2424"/>
                </a:cubicBezTo>
                <a:cubicBezTo>
                  <a:pt x="1" y="2424"/>
                  <a:pt x="1083" y="2595"/>
                  <a:pt x="2091" y="2628"/>
                </a:cubicBezTo>
                <a:cubicBezTo>
                  <a:pt x="2115" y="3657"/>
                  <a:pt x="2297" y="4723"/>
                  <a:pt x="2297" y="4723"/>
                </a:cubicBezTo>
                <a:cubicBezTo>
                  <a:pt x="2297" y="4723"/>
                  <a:pt x="2564" y="3432"/>
                  <a:pt x="2622" y="2630"/>
                </a:cubicBezTo>
                <a:cubicBezTo>
                  <a:pt x="3652" y="2608"/>
                  <a:pt x="4723" y="2424"/>
                  <a:pt x="4723" y="2424"/>
                </a:cubicBezTo>
                <a:cubicBezTo>
                  <a:pt x="4723" y="2424"/>
                  <a:pt x="3421" y="2157"/>
                  <a:pt x="2622" y="2102"/>
                </a:cubicBezTo>
                <a:cubicBezTo>
                  <a:pt x="2564" y="1303"/>
                  <a:pt x="2297" y="1"/>
                  <a:pt x="229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4" name="Google Shape;3224;p36"/>
          <p:cNvSpPr/>
          <p:nvPr/>
        </p:nvSpPr>
        <p:spPr>
          <a:xfrm>
            <a:off x="6871952" y="4135402"/>
            <a:ext cx="300406" cy="300418"/>
          </a:xfrm>
          <a:custGeom>
            <a:avLst/>
            <a:gdLst/>
            <a:ahLst/>
            <a:cxnLst/>
            <a:rect l="l" t="t" r="r" b="b"/>
            <a:pathLst>
              <a:path w="4723" h="4723" extrusionOk="0">
                <a:moveTo>
                  <a:pt x="2297" y="0"/>
                </a:moveTo>
                <a:cubicBezTo>
                  <a:pt x="2297" y="0"/>
                  <a:pt x="2129" y="1091"/>
                  <a:pt x="2096" y="2101"/>
                </a:cubicBezTo>
                <a:cubicBezTo>
                  <a:pt x="1294" y="2159"/>
                  <a:pt x="0" y="2423"/>
                  <a:pt x="0" y="2423"/>
                </a:cubicBezTo>
                <a:cubicBezTo>
                  <a:pt x="0" y="2423"/>
                  <a:pt x="1082" y="2594"/>
                  <a:pt x="2090" y="2627"/>
                </a:cubicBezTo>
                <a:cubicBezTo>
                  <a:pt x="2112" y="3657"/>
                  <a:pt x="2297" y="4722"/>
                  <a:pt x="2297" y="4722"/>
                </a:cubicBezTo>
                <a:cubicBezTo>
                  <a:pt x="2297" y="4722"/>
                  <a:pt x="2561" y="3431"/>
                  <a:pt x="2621" y="2630"/>
                </a:cubicBezTo>
                <a:cubicBezTo>
                  <a:pt x="3651" y="2608"/>
                  <a:pt x="4722" y="2423"/>
                  <a:pt x="4722" y="2423"/>
                </a:cubicBezTo>
                <a:cubicBezTo>
                  <a:pt x="4722" y="2423"/>
                  <a:pt x="3420" y="2156"/>
                  <a:pt x="2621" y="2101"/>
                </a:cubicBezTo>
                <a:cubicBezTo>
                  <a:pt x="2564" y="1303"/>
                  <a:pt x="2297" y="0"/>
                  <a:pt x="229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5" name="Google Shape;3225;p36"/>
          <p:cNvSpPr/>
          <p:nvPr/>
        </p:nvSpPr>
        <p:spPr>
          <a:xfrm>
            <a:off x="8128502" y="535002"/>
            <a:ext cx="300406" cy="300418"/>
          </a:xfrm>
          <a:custGeom>
            <a:avLst/>
            <a:gdLst/>
            <a:ahLst/>
            <a:cxnLst/>
            <a:rect l="l" t="t" r="r" b="b"/>
            <a:pathLst>
              <a:path w="4723" h="4723" extrusionOk="0">
                <a:moveTo>
                  <a:pt x="2297" y="0"/>
                </a:moveTo>
                <a:cubicBezTo>
                  <a:pt x="2297" y="0"/>
                  <a:pt x="2129" y="1091"/>
                  <a:pt x="2096" y="2101"/>
                </a:cubicBezTo>
                <a:cubicBezTo>
                  <a:pt x="1294" y="2159"/>
                  <a:pt x="0" y="2423"/>
                  <a:pt x="0" y="2423"/>
                </a:cubicBezTo>
                <a:cubicBezTo>
                  <a:pt x="0" y="2423"/>
                  <a:pt x="1082" y="2594"/>
                  <a:pt x="2090" y="2627"/>
                </a:cubicBezTo>
                <a:cubicBezTo>
                  <a:pt x="2112" y="3657"/>
                  <a:pt x="2297" y="4722"/>
                  <a:pt x="2297" y="4722"/>
                </a:cubicBezTo>
                <a:cubicBezTo>
                  <a:pt x="2297" y="4722"/>
                  <a:pt x="2561" y="3431"/>
                  <a:pt x="2621" y="2630"/>
                </a:cubicBezTo>
                <a:cubicBezTo>
                  <a:pt x="3651" y="2608"/>
                  <a:pt x="4722" y="2423"/>
                  <a:pt x="4722" y="2423"/>
                </a:cubicBezTo>
                <a:cubicBezTo>
                  <a:pt x="4722" y="2423"/>
                  <a:pt x="3420" y="2156"/>
                  <a:pt x="2621" y="2101"/>
                </a:cubicBezTo>
                <a:cubicBezTo>
                  <a:pt x="2564" y="1303"/>
                  <a:pt x="2297" y="0"/>
                  <a:pt x="229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6" name="Google Shape;3226;p36"/>
          <p:cNvSpPr/>
          <p:nvPr/>
        </p:nvSpPr>
        <p:spPr>
          <a:xfrm>
            <a:off x="4754315" y="1438677"/>
            <a:ext cx="341633" cy="343700"/>
          </a:xfrm>
          <a:custGeom>
            <a:avLst/>
            <a:gdLst/>
            <a:ahLst/>
            <a:cxnLst/>
            <a:rect l="l" t="t" r="r" b="b"/>
            <a:pathLst>
              <a:path w="8924" h="8978" extrusionOk="0">
                <a:moveTo>
                  <a:pt x="4719" y="1"/>
                </a:moveTo>
                <a:cubicBezTo>
                  <a:pt x="4134" y="1"/>
                  <a:pt x="3100" y="2977"/>
                  <a:pt x="3100" y="2977"/>
                </a:cubicBezTo>
                <a:cubicBezTo>
                  <a:pt x="3100" y="2977"/>
                  <a:pt x="2095" y="2751"/>
                  <a:pt x="1248" y="2751"/>
                </a:cubicBezTo>
                <a:cubicBezTo>
                  <a:pt x="660" y="2751"/>
                  <a:pt x="149" y="2860"/>
                  <a:pt x="105" y="3231"/>
                </a:cubicBezTo>
                <a:cubicBezTo>
                  <a:pt x="0" y="4136"/>
                  <a:pt x="2489" y="5092"/>
                  <a:pt x="2489" y="5092"/>
                </a:cubicBezTo>
                <a:cubicBezTo>
                  <a:pt x="2489" y="5092"/>
                  <a:pt x="933" y="7941"/>
                  <a:pt x="1495" y="8421"/>
                </a:cubicBezTo>
                <a:cubicBezTo>
                  <a:pt x="1548" y="8466"/>
                  <a:pt x="1617" y="8486"/>
                  <a:pt x="1698" y="8486"/>
                </a:cubicBezTo>
                <a:cubicBezTo>
                  <a:pt x="2473" y="8486"/>
                  <a:pt x="4367" y="6603"/>
                  <a:pt x="4367" y="6603"/>
                </a:cubicBezTo>
                <a:cubicBezTo>
                  <a:pt x="4367" y="6603"/>
                  <a:pt x="5556" y="8978"/>
                  <a:pt x="6375" y="8978"/>
                </a:cubicBezTo>
                <a:cubicBezTo>
                  <a:pt x="6454" y="8978"/>
                  <a:pt x="6529" y="8956"/>
                  <a:pt x="6600" y="8908"/>
                </a:cubicBezTo>
                <a:cubicBezTo>
                  <a:pt x="7404" y="8360"/>
                  <a:pt x="6415" y="5786"/>
                  <a:pt x="6415" y="5786"/>
                </a:cubicBezTo>
                <a:cubicBezTo>
                  <a:pt x="6415" y="5786"/>
                  <a:pt x="8725" y="4916"/>
                  <a:pt x="8824" y="4142"/>
                </a:cubicBezTo>
                <a:cubicBezTo>
                  <a:pt x="8923" y="3368"/>
                  <a:pt x="5823" y="3098"/>
                  <a:pt x="5823" y="3098"/>
                </a:cubicBezTo>
                <a:cubicBezTo>
                  <a:pt x="5823" y="3098"/>
                  <a:pt x="5311" y="26"/>
                  <a:pt x="4727" y="1"/>
                </a:cubicBezTo>
                <a:cubicBezTo>
                  <a:pt x="4725" y="1"/>
                  <a:pt x="4722" y="1"/>
                  <a:pt x="4719" y="1"/>
                </a:cubicBezTo>
                <a:close/>
              </a:path>
            </a:pathLst>
          </a:custGeom>
          <a:solidFill>
            <a:srgbClr val="F7CE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-959848" y="848178"/>
            <a:ext cx="6400165" cy="2057218"/>
          </a:xfrm>
        </p:spPr>
        <p:txBody>
          <a:bodyPr/>
          <a:lstStyle/>
          <a:p>
            <a:pPr algn="l"/>
            <a:br>
              <a:rPr lang="en-US" sz="2000">
                <a:solidFill>
                  <a:srgbClr val="FFFF00"/>
                </a:solidFill>
              </a:rPr>
            </a:br>
            <a:br>
              <a:rPr lang="en-US" sz="2000">
                <a:solidFill>
                  <a:srgbClr val="FFFF00"/>
                </a:solidFill>
              </a:rPr>
            </a:br>
            <a:endParaRPr lang="en-US" sz="2000">
              <a:solidFill>
                <a:srgbClr val="FFFF00"/>
              </a:solidFill>
            </a:endParaRPr>
          </a:p>
        </p:txBody>
      </p:sp>
      <p:sp>
        <p:nvSpPr>
          <p:cNvPr id="4" name="Title 3"/>
          <p:cNvSpPr/>
          <p:nvPr/>
        </p:nvSpPr>
        <p:spPr>
          <a:xfrm>
            <a:off x="577215" y="574402"/>
            <a:ext cx="7703820" cy="806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Mali"/>
              <a:buNone/>
              <a:defRPr sz="4600" b="1" i="0" u="none" strike="noStrike" cap="none">
                <a:solidFill>
                  <a:schemeClr val="accent6"/>
                </a:solidFill>
                <a:latin typeface="Mali"/>
                <a:ea typeface="Mali"/>
                <a:cs typeface="Mali"/>
                <a:sym typeface="Mal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>
                <a:solidFill>
                  <a:schemeClr val="accent3"/>
                </a:solidFill>
                <a:sym typeface="+mn-ea"/>
              </a:rPr>
              <a:t>Team</a:t>
            </a:r>
            <a:endParaRPr lang="en-US">
              <a:solidFill>
                <a:schemeClr val="accent3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565AFA-60B1-CAB3-235D-BF20710E8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491070"/>
              </p:ext>
            </p:extLst>
          </p:nvPr>
        </p:nvGraphicFramePr>
        <p:xfrm>
          <a:off x="480303" y="1702493"/>
          <a:ext cx="7516644" cy="249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1463">
                  <a:extLst>
                    <a:ext uri="{9D8B030D-6E8A-4147-A177-3AD203B41FA5}">
                      <a16:colId xmlns:a16="http://schemas.microsoft.com/office/drawing/2014/main" val="2191567608"/>
                    </a:ext>
                  </a:extLst>
                </a:gridCol>
                <a:gridCol w="6785181">
                  <a:extLst>
                    <a:ext uri="{9D8B030D-6E8A-4147-A177-3AD203B41FA5}">
                      <a16:colId xmlns:a16="http://schemas.microsoft.com/office/drawing/2014/main" val="3720072535"/>
                    </a:ext>
                  </a:extLst>
                </a:gridCol>
              </a:tblGrid>
              <a:tr h="643943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3375"/>
                        </a:lnSpc>
                      </a:pPr>
                      <a:r>
                        <a:rPr lang="en-US" sz="2400" b="1">
                          <a:solidFill>
                            <a:srgbClr val="F17B47"/>
                          </a:solidFill>
                          <a:effectLst/>
                          <a:latin typeface="Mali"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108185" marR="108185" marT="108185" marB="108185" anchor="ctr">
                    <a:lnL w="2253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53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53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53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203E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3375"/>
                        </a:lnSpc>
                        <a:buNone/>
                      </a:pPr>
                      <a:r>
                        <a:rPr lang="en-US" sz="2000" b="1" i="0" u="none" strike="noStrike" noProof="0">
                          <a:solidFill>
                            <a:schemeClr val="accent6"/>
                          </a:solidFill>
                          <a:effectLst/>
                        </a:rPr>
                        <a:t>Shaimaa Mahmoud Elsaadi Seif</a:t>
                      </a:r>
                      <a:endParaRPr lang="en-US">
                        <a:solidFill>
                          <a:schemeClr val="accent6"/>
                        </a:solidFill>
                      </a:endParaRPr>
                    </a:p>
                  </a:txBody>
                  <a:tcPr marL="108185" marR="108185" marT="108185" marB="108185" anchor="ctr">
                    <a:lnL w="2253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53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53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53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20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969794"/>
                  </a:ext>
                </a:extLst>
              </a:tr>
              <a:tr h="547345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3375"/>
                        </a:lnSpc>
                      </a:pPr>
                      <a:r>
                        <a:rPr lang="en-US" sz="2400" b="1">
                          <a:solidFill>
                            <a:srgbClr val="F17B47"/>
                          </a:solidFill>
                          <a:effectLst/>
                          <a:latin typeface="Mali"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 marL="108185" marR="108185" marT="108185" marB="108185" anchor="ctr">
                    <a:lnL w="2253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53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53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53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203E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3375"/>
                        </a:lnSpc>
                        <a:buNone/>
                      </a:pPr>
                      <a:r>
                        <a:rPr lang="en-US" sz="2000" b="1" i="0" u="none" strike="noStrike" noProof="0">
                          <a:solidFill>
                            <a:schemeClr val="accent6"/>
                          </a:solidFill>
                          <a:effectLst/>
                        </a:rPr>
                        <a:t>Ahmed Khaled Mohamed Gamal</a:t>
                      </a:r>
                    </a:p>
                  </a:txBody>
                  <a:tcPr marL="108185" marR="108185" marT="108185" marB="108185" anchor="ctr">
                    <a:lnL w="2253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53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53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53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20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731364"/>
                  </a:ext>
                </a:extLst>
              </a:tr>
              <a:tr h="547345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3375"/>
                        </a:lnSpc>
                      </a:pPr>
                      <a:r>
                        <a:rPr lang="en-US" sz="2400" b="1">
                          <a:solidFill>
                            <a:srgbClr val="F17B47"/>
                          </a:solidFill>
                          <a:effectLst/>
                          <a:latin typeface="Mali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108185" marR="108185" marT="108185" marB="108185" anchor="ctr">
                    <a:lnL w="2253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53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53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53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203E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3375"/>
                        </a:lnSpc>
                        <a:buNone/>
                      </a:pPr>
                      <a:r>
                        <a:rPr lang="en-US" sz="2000" b="1" i="0" u="none" strike="noStrike" noProof="0">
                          <a:solidFill>
                            <a:schemeClr val="accent6"/>
                          </a:solidFill>
                          <a:effectLst/>
                        </a:rPr>
                        <a:t>Marwa Magdi Zaki Mohamed</a:t>
                      </a:r>
                      <a:endParaRPr lang="en-US">
                        <a:solidFill>
                          <a:schemeClr val="accent6"/>
                        </a:solidFill>
                      </a:endParaRPr>
                    </a:p>
                  </a:txBody>
                  <a:tcPr marL="108185" marR="108185" marT="108185" marB="108185" anchor="ctr">
                    <a:lnL w="2253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53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53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53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20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667519"/>
                  </a:ext>
                </a:extLst>
              </a:tr>
              <a:tr h="555393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3375"/>
                        </a:lnSpc>
                      </a:pPr>
                      <a:r>
                        <a:rPr lang="en-US" sz="2400" b="1">
                          <a:solidFill>
                            <a:srgbClr val="F17B47"/>
                          </a:solidFill>
                          <a:effectLst/>
                          <a:latin typeface="Mali"/>
                        </a:rPr>
                        <a:t>4</a:t>
                      </a:r>
                      <a:endParaRPr lang="en-US">
                        <a:effectLst/>
                      </a:endParaRPr>
                    </a:p>
                  </a:txBody>
                  <a:tcPr marL="108185" marR="108185" marT="108185" marB="108185" anchor="ctr">
                    <a:lnL w="2253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53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53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53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203E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noProof="0">
                          <a:solidFill>
                            <a:schemeClr val="accent6"/>
                          </a:solidFill>
                          <a:effectLst/>
                        </a:rPr>
                        <a:t>Muhammed </a:t>
                      </a:r>
                      <a:r>
                        <a:rPr lang="en-US" sz="2000" b="1" i="0" u="none" strike="noStrike" noProof="0" err="1">
                          <a:solidFill>
                            <a:schemeClr val="accent6"/>
                          </a:solidFill>
                          <a:effectLst/>
                        </a:rPr>
                        <a:t>AbdelGhafar</a:t>
                      </a:r>
                      <a:r>
                        <a:rPr lang="en-US" sz="2000" b="1" i="0" u="none" strike="noStrike" noProof="0">
                          <a:solidFill>
                            <a:schemeClr val="accent6"/>
                          </a:solidFill>
                          <a:effectLst/>
                        </a:rPr>
                        <a:t> Muhammed</a:t>
                      </a:r>
                      <a:endParaRPr lang="en-US" sz="2000" b="0" i="0" u="none" strike="noStrike" noProof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108185" marR="108185" marT="108185" marB="108185" anchor="ctr">
                    <a:lnL w="2253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53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53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53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20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39988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56" name="Google Shape;4056;p53"/>
          <p:cNvGraphicFramePr/>
          <p:nvPr>
            <p:extLst>
              <p:ext uri="{D42A27DB-BD31-4B8C-83A1-F6EECF244321}">
                <p14:modId xmlns:p14="http://schemas.microsoft.com/office/powerpoint/2010/main" val="424577818"/>
              </p:ext>
            </p:extLst>
          </p:nvPr>
        </p:nvGraphicFramePr>
        <p:xfrm>
          <a:off x="544285" y="1170214"/>
          <a:ext cx="7516646" cy="38402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31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5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629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accent1"/>
                          </a:solidFill>
                          <a:latin typeface="Mali"/>
                          <a:ea typeface="Mali"/>
                          <a:cs typeface="Mali"/>
                          <a:sym typeface="Mali"/>
                        </a:rPr>
                        <a:t>1</a:t>
                      </a:r>
                      <a:endParaRPr sz="2400" b="1">
                        <a:solidFill>
                          <a:schemeClr val="accent1"/>
                        </a:solidFill>
                        <a:latin typeface="Mali"/>
                        <a:ea typeface="Mali"/>
                        <a:cs typeface="Mali"/>
                        <a:sym typeface="Mal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i="0" u="none" strike="noStrike" noProof="0">
                          <a:solidFill>
                            <a:schemeClr val="accent6"/>
                          </a:solidFill>
                        </a:rPr>
                        <a:t>Project brief </a:t>
                      </a:r>
                      <a:endParaRPr lang="en" sz="2400" b="0" i="0" u="none" strike="noStrike" noProof="0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29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accent1"/>
                          </a:solidFill>
                          <a:latin typeface="Mali"/>
                          <a:ea typeface="Mali"/>
                          <a:cs typeface="Mali"/>
                          <a:sym typeface="Mali"/>
                        </a:rPr>
                        <a:t>2</a:t>
                      </a:r>
                      <a:endParaRPr sz="2400" b="1">
                        <a:solidFill>
                          <a:schemeClr val="accent1"/>
                        </a:solidFill>
                        <a:latin typeface="Mali"/>
                        <a:ea typeface="Mali"/>
                        <a:cs typeface="Mali"/>
                        <a:sym typeface="Mal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i="0" u="none" strike="noStrike" noProof="0">
                          <a:solidFill>
                            <a:srgbClr val="FFFFFF"/>
                          </a:solidFill>
                        </a:rPr>
                        <a:t>Pipeline Architecture</a:t>
                      </a:r>
                      <a:endParaRPr lang="en-US" sz="2400">
                        <a:sym typeface="Baloo 2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29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accent1"/>
                          </a:solidFill>
                          <a:latin typeface="Mali"/>
                          <a:ea typeface="Mali"/>
                          <a:cs typeface="Mali"/>
                          <a:sym typeface="Mali"/>
                        </a:rPr>
                        <a:t>3</a:t>
                      </a:r>
                      <a:endParaRPr sz="2400" b="1">
                        <a:solidFill>
                          <a:schemeClr val="accent1"/>
                        </a:solidFill>
                        <a:latin typeface="Mali"/>
                        <a:ea typeface="Mali"/>
                        <a:cs typeface="Mali"/>
                        <a:sym typeface="Mal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i="0" u="none" strike="noStrike" noProof="0">
                          <a:solidFill>
                            <a:schemeClr val="accent6"/>
                          </a:solidFill>
                        </a:rPr>
                        <a:t>Jenkins</a:t>
                      </a:r>
                      <a:endParaRPr lang="en" sz="2400" b="0" i="0" u="none" strike="noStrike" noProof="0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29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accent1"/>
                          </a:solidFill>
                          <a:latin typeface="Mali"/>
                          <a:ea typeface="Mali"/>
                          <a:cs typeface="Mali"/>
                          <a:sym typeface="Mali"/>
                        </a:rPr>
                        <a:t>4</a:t>
                      </a:r>
                      <a:endParaRPr sz="2400" b="1">
                        <a:solidFill>
                          <a:schemeClr val="accent1"/>
                        </a:solidFill>
                        <a:latin typeface="Mali"/>
                        <a:ea typeface="Mali"/>
                        <a:cs typeface="Mali"/>
                        <a:sym typeface="Mal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i="0" u="none" strike="noStrike" noProof="0">
                          <a:solidFill>
                            <a:srgbClr val="FFFFFF"/>
                          </a:solidFill>
                          <a:latin typeface="Segoe UI"/>
                        </a:rPr>
                        <a:t>CI-CD Pipeline</a:t>
                      </a:r>
                      <a:endParaRPr lang="en" sz="2400">
                        <a:sym typeface="Baloo 2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629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accent1"/>
                          </a:solidFill>
                          <a:latin typeface="Mali"/>
                        </a:rPr>
                        <a:t>5</a:t>
                      </a:r>
                      <a:endParaRPr lang="en-US" sz="2400" b="1">
                        <a:solidFill>
                          <a:schemeClr val="accent1"/>
                        </a:solidFill>
                        <a:latin typeface="Mali"/>
                        <a:sym typeface="Mal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i="0" u="none" strike="noStrike" noProof="0">
                          <a:solidFill>
                            <a:srgbClr val="FFFFFF"/>
                          </a:solidFill>
                        </a:rPr>
                        <a:t>CI Pipeline</a:t>
                      </a:r>
                      <a:endParaRPr lang="en" sz="2400" b="0" i="0" u="none" strike="noStrike" noProof="0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6295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accent1"/>
                          </a:solidFill>
                          <a:latin typeface="Mali"/>
                        </a:rPr>
                        <a:t>6</a:t>
                      </a:r>
                      <a:endParaRPr lang="en" sz="2400" b="1">
                        <a:solidFill>
                          <a:schemeClr val="accent1"/>
                        </a:solidFill>
                        <a:latin typeface="Mali"/>
                        <a:sym typeface="Mali"/>
                      </a:endParaRPr>
                    </a:p>
                  </a:txBody>
                  <a:tcPr marL="91425" marR="91425" marT="91425" marB="91425" anchor="ctr">
                    <a:lnL w="19050">
                      <a:solidFill>
                        <a:schemeClr val="accent6"/>
                      </a:solidFill>
                    </a:lnL>
                    <a:lnR w="19050">
                      <a:solidFill>
                        <a:schemeClr val="accent6"/>
                      </a:solidFill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>
                      <a:solidFill>
                        <a:schemeClr val="accent6"/>
                      </a:solidFill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i="0" u="none" strike="noStrike" noProof="0">
                          <a:solidFill>
                            <a:srgbClr val="FFFFFF"/>
                          </a:solidFill>
                          <a:latin typeface="Arial"/>
                        </a:rPr>
                        <a:t>CD Pipeline</a:t>
                      </a:r>
                      <a:endParaRPr lang="en-US"/>
                    </a:p>
                  </a:txBody>
                  <a:tcPr marL="91425" marR="91425" marT="91425" marB="91425" anchor="ctr">
                    <a:lnL w="19050">
                      <a:solidFill>
                        <a:schemeClr val="accent6"/>
                      </a:solidFill>
                    </a:lnL>
                    <a:lnR w="19050">
                      <a:solidFill>
                        <a:schemeClr val="accent6"/>
                      </a:solidFill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>
                      <a:solidFill>
                        <a:schemeClr val="accent6"/>
                      </a:solidFill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08900"/>
                  </a:ext>
                </a:extLst>
              </a:tr>
              <a:tr h="53629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i="0" u="none" strike="noStrike" noProof="0">
                          <a:solidFill>
                            <a:schemeClr val="accent1"/>
                          </a:solidFill>
                        </a:rPr>
                        <a:t>7</a:t>
                      </a:r>
                    </a:p>
                  </a:txBody>
                  <a:tcPr marL="91425" marR="91425" marT="91425" marB="91425" anchor="ctr">
                    <a:lnL w="19050">
                      <a:solidFill>
                        <a:schemeClr val="accent6"/>
                      </a:solidFill>
                    </a:lnL>
                    <a:lnR w="19050">
                      <a:solidFill>
                        <a:schemeClr val="accent6"/>
                      </a:solidFill>
                    </a:lnR>
                    <a:lnT w="19050">
                      <a:solidFill>
                        <a:schemeClr val="accent6"/>
                      </a:solidFill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i="0" u="none" strike="noStrike" noProof="0">
                          <a:solidFill>
                            <a:srgbClr val="FFFFFF"/>
                          </a:solidFill>
                        </a:rPr>
                        <a:t>Demo</a:t>
                      </a:r>
                    </a:p>
                  </a:txBody>
                  <a:tcPr marL="91425" marR="91425" marT="91425" marB="91425" anchor="ctr">
                    <a:lnL w="19050">
                      <a:solidFill>
                        <a:schemeClr val="accent6"/>
                      </a:solidFill>
                    </a:lnL>
                    <a:lnR w="19050">
                      <a:solidFill>
                        <a:schemeClr val="accent6"/>
                      </a:solidFill>
                    </a:lnR>
                    <a:lnT w="19050">
                      <a:solidFill>
                        <a:schemeClr val="accent6"/>
                      </a:solidFill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21724"/>
                  </a:ext>
                </a:extLst>
              </a:tr>
            </a:tbl>
          </a:graphicData>
        </a:graphic>
      </p:graphicFrame>
      <p:sp>
        <p:nvSpPr>
          <p:cNvPr id="3" name="Title 3">
            <a:extLst>
              <a:ext uri="{FF2B5EF4-FFF2-40B4-BE49-F238E27FC236}">
                <a16:creationId xmlns:a16="http://schemas.microsoft.com/office/drawing/2014/main" id="{6FEAC0BF-AB85-9FF7-531D-0646B9522778}"/>
              </a:ext>
            </a:extLst>
          </p:cNvPr>
          <p:cNvSpPr/>
          <p:nvPr/>
        </p:nvSpPr>
        <p:spPr>
          <a:xfrm>
            <a:off x="454751" y="302260"/>
            <a:ext cx="7703820" cy="806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Mali"/>
              <a:buNone/>
              <a:defRPr sz="4600" b="1" i="0" u="none" strike="noStrike" cap="none">
                <a:solidFill>
                  <a:schemeClr val="accent6"/>
                </a:solidFill>
                <a:latin typeface="Mali"/>
                <a:ea typeface="Mali"/>
                <a:cs typeface="Mali"/>
                <a:sym typeface="Mal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>
                <a:solidFill>
                  <a:schemeClr val="accent1"/>
                </a:solidFill>
              </a:rPr>
              <a:t>Agenda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32265-7626-17C4-6FE4-6FEFD4A14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415" y="1056285"/>
            <a:ext cx="8611920" cy="4086240"/>
          </a:xfrm>
        </p:spPr>
        <p:txBody>
          <a:bodyPr/>
          <a:lstStyle/>
          <a:p>
            <a:endParaRPr lang="en-US" b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3EE902-EED5-BA32-3C61-4D592333840F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527415" y="221955"/>
            <a:ext cx="3577680" cy="1161300"/>
          </a:xfrm>
        </p:spPr>
        <p:txBody>
          <a:bodyPr/>
          <a:lstStyle/>
          <a:p>
            <a:r>
              <a:rPr lang="en-US" sz="4600">
                <a:solidFill>
                  <a:schemeClr val="accent6"/>
                </a:solidFill>
              </a:rPr>
              <a:t>Project brief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7FF8B23-CF59-7FFF-5EEA-D9409DC28CF1}"/>
              </a:ext>
            </a:extLst>
          </p:cNvPr>
          <p:cNvSpPr/>
          <p:nvPr/>
        </p:nvSpPr>
        <p:spPr>
          <a:xfrm>
            <a:off x="3935730" y="1150620"/>
            <a:ext cx="990600" cy="74295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596969-69A5-AD68-5674-09F11E5EA23C}"/>
              </a:ext>
            </a:extLst>
          </p:cNvPr>
          <p:cNvSpPr txBox="1"/>
          <p:nvPr/>
        </p:nvSpPr>
        <p:spPr>
          <a:xfrm>
            <a:off x="4024599" y="1358265"/>
            <a:ext cx="113347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FFFF00"/>
                </a:solidFill>
              </a:rPr>
              <a:t>Project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BE909A7-3C37-53DC-2B57-E3D2D510FD53}"/>
              </a:ext>
            </a:extLst>
          </p:cNvPr>
          <p:cNvCxnSpPr/>
          <p:nvPr/>
        </p:nvCxnSpPr>
        <p:spPr>
          <a:xfrm flipH="1">
            <a:off x="4013835" y="1830705"/>
            <a:ext cx="152400" cy="56388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0D72612F-1611-23E9-EEF4-3B5A53DEF923}"/>
              </a:ext>
            </a:extLst>
          </p:cNvPr>
          <p:cNvSpPr/>
          <p:nvPr/>
        </p:nvSpPr>
        <p:spPr>
          <a:xfrm>
            <a:off x="7341870" y="2354580"/>
            <a:ext cx="990600" cy="74295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19EB38-FF62-594E-842D-C268F308B623}"/>
              </a:ext>
            </a:extLst>
          </p:cNvPr>
          <p:cNvSpPr txBox="1"/>
          <p:nvPr/>
        </p:nvSpPr>
        <p:spPr>
          <a:xfrm>
            <a:off x="1154429" y="2577465"/>
            <a:ext cx="113347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accent6"/>
                </a:solidFill>
              </a:rPr>
              <a:t>Build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F98EE1A-74B9-EF50-7B72-AF7357AB8ED7}"/>
              </a:ext>
            </a:extLst>
          </p:cNvPr>
          <p:cNvSpPr/>
          <p:nvPr/>
        </p:nvSpPr>
        <p:spPr>
          <a:xfrm>
            <a:off x="6046470" y="2354580"/>
            <a:ext cx="990600" cy="74295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612D7B3-3392-FEF3-AEA8-1E5C4F4E5847}"/>
              </a:ext>
            </a:extLst>
          </p:cNvPr>
          <p:cNvCxnSpPr>
            <a:cxnSpLocks/>
          </p:cNvCxnSpPr>
          <p:nvPr/>
        </p:nvCxnSpPr>
        <p:spPr>
          <a:xfrm flipH="1">
            <a:off x="2741295" y="1701165"/>
            <a:ext cx="1272540" cy="65532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7493066C-B338-F0F5-6248-EF8200A2AF06}"/>
              </a:ext>
            </a:extLst>
          </p:cNvPr>
          <p:cNvSpPr/>
          <p:nvPr/>
        </p:nvSpPr>
        <p:spPr>
          <a:xfrm>
            <a:off x="4751070" y="2362199"/>
            <a:ext cx="990600" cy="74295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40DBE3-D498-30A0-EAFA-2B0302C9727F}"/>
              </a:ext>
            </a:extLst>
          </p:cNvPr>
          <p:cNvCxnSpPr>
            <a:cxnSpLocks/>
          </p:cNvCxnSpPr>
          <p:nvPr/>
        </p:nvCxnSpPr>
        <p:spPr>
          <a:xfrm flipH="1">
            <a:off x="1529715" y="1564005"/>
            <a:ext cx="2400300" cy="77724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50F0697-B35B-5FC7-B07C-B3CBC413EA9F}"/>
              </a:ext>
            </a:extLst>
          </p:cNvPr>
          <p:cNvSpPr/>
          <p:nvPr/>
        </p:nvSpPr>
        <p:spPr>
          <a:xfrm>
            <a:off x="3448049" y="2362199"/>
            <a:ext cx="990600" cy="74295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7E80712-8981-1DC5-37CD-D6DAE87BC274}"/>
              </a:ext>
            </a:extLst>
          </p:cNvPr>
          <p:cNvSpPr/>
          <p:nvPr/>
        </p:nvSpPr>
        <p:spPr>
          <a:xfrm>
            <a:off x="2190749" y="2354579"/>
            <a:ext cx="1013460" cy="75057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B8084EE-CBB9-38ED-656B-DE71C720FC45}"/>
              </a:ext>
            </a:extLst>
          </p:cNvPr>
          <p:cNvSpPr/>
          <p:nvPr/>
        </p:nvSpPr>
        <p:spPr>
          <a:xfrm>
            <a:off x="956310" y="2362199"/>
            <a:ext cx="990600" cy="74295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DD9174-3A62-9B50-5A27-92E9763924A8}"/>
              </a:ext>
            </a:extLst>
          </p:cNvPr>
          <p:cNvCxnSpPr>
            <a:cxnSpLocks/>
          </p:cNvCxnSpPr>
          <p:nvPr/>
        </p:nvCxnSpPr>
        <p:spPr>
          <a:xfrm>
            <a:off x="4674456" y="1897297"/>
            <a:ext cx="502920" cy="45720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C8163FD-3FEE-BA0B-EDE2-606D26ED4E4A}"/>
              </a:ext>
            </a:extLst>
          </p:cNvPr>
          <p:cNvCxnSpPr>
            <a:cxnSpLocks/>
          </p:cNvCxnSpPr>
          <p:nvPr/>
        </p:nvCxnSpPr>
        <p:spPr>
          <a:xfrm>
            <a:off x="4883178" y="1701165"/>
            <a:ext cx="1409700" cy="73152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0778AFA-E5F3-667E-FB16-39829C9F0A4C}"/>
              </a:ext>
            </a:extLst>
          </p:cNvPr>
          <p:cNvCxnSpPr>
            <a:cxnSpLocks/>
          </p:cNvCxnSpPr>
          <p:nvPr/>
        </p:nvCxnSpPr>
        <p:spPr>
          <a:xfrm>
            <a:off x="4942150" y="1548765"/>
            <a:ext cx="2667000" cy="88392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6ECE4D6-1DD7-AA0C-E7C5-52CA0A809FA2}"/>
              </a:ext>
            </a:extLst>
          </p:cNvPr>
          <p:cNvSpPr txBox="1"/>
          <p:nvPr/>
        </p:nvSpPr>
        <p:spPr>
          <a:xfrm>
            <a:off x="2427962" y="2569183"/>
            <a:ext cx="101752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accent6"/>
                </a:solidFill>
              </a:rPr>
              <a:t>Test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7AFFF4-E48E-957A-7655-4DC1205BC42F}"/>
              </a:ext>
            </a:extLst>
          </p:cNvPr>
          <p:cNvSpPr txBox="1"/>
          <p:nvPr/>
        </p:nvSpPr>
        <p:spPr>
          <a:xfrm>
            <a:off x="3383776" y="2569183"/>
            <a:ext cx="137367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accent6"/>
                </a:solidFill>
              </a:rPr>
              <a:t>Containerize</a:t>
            </a:r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79A617-D6F3-40D4-47EF-B46C42C2ECF2}"/>
              </a:ext>
            </a:extLst>
          </p:cNvPr>
          <p:cNvSpPr txBox="1"/>
          <p:nvPr/>
        </p:nvSpPr>
        <p:spPr>
          <a:xfrm>
            <a:off x="4858081" y="2478073"/>
            <a:ext cx="119973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accent6"/>
                </a:solidFill>
              </a:rPr>
              <a:t>Provide  </a:t>
            </a:r>
          </a:p>
          <a:p>
            <a:r>
              <a:rPr lang="en-US">
                <a:solidFill>
                  <a:schemeClr val="accent6"/>
                </a:solidFill>
              </a:rPr>
              <a:t>  infra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E0633D-3255-BA79-2E20-278536A31C57}"/>
              </a:ext>
            </a:extLst>
          </p:cNvPr>
          <p:cNvSpPr txBox="1"/>
          <p:nvPr/>
        </p:nvSpPr>
        <p:spPr>
          <a:xfrm>
            <a:off x="6057733" y="2478074"/>
            <a:ext cx="128256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accent6"/>
                </a:solidFill>
              </a:rPr>
              <a:t>Configure</a:t>
            </a:r>
          </a:p>
          <a:p>
            <a:r>
              <a:rPr lang="en-US">
                <a:solidFill>
                  <a:schemeClr val="accent6"/>
                </a:solidFill>
              </a:rPr>
              <a:t>    infra      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42FC37-C5A7-A965-1F5A-C8CA91BF36F6}"/>
              </a:ext>
            </a:extLst>
          </p:cNvPr>
          <p:cNvSpPr txBox="1"/>
          <p:nvPr/>
        </p:nvSpPr>
        <p:spPr>
          <a:xfrm>
            <a:off x="7333255" y="2569183"/>
            <a:ext cx="1315692" cy="30777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accent6"/>
                </a:solidFill>
              </a:rPr>
              <a:t>Deploy app</a:t>
            </a:r>
          </a:p>
        </p:txBody>
      </p:sp>
      <p:pic>
        <p:nvPicPr>
          <p:cNvPr id="25" name="Picture 24" descr="Premium Vector | Unit Testing icon vector image Can be used for Software  Testing">
            <a:extLst>
              <a:ext uri="{FF2B5EF4-FFF2-40B4-BE49-F238E27FC236}">
                <a16:creationId xmlns:a16="http://schemas.microsoft.com/office/drawing/2014/main" id="{20348E44-E4F9-7D69-C428-55AA10BEE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923" y="3245955"/>
            <a:ext cx="1012135" cy="1061830"/>
          </a:xfrm>
          <a:prstGeom prst="rect">
            <a:avLst/>
          </a:prstGeom>
        </p:spPr>
      </p:pic>
      <p:pic>
        <p:nvPicPr>
          <p:cNvPr id="26" name="Picture 25" descr="NodeJS Hexa sticker adesivo – Stickers Devs">
            <a:extLst>
              <a:ext uri="{FF2B5EF4-FFF2-40B4-BE49-F238E27FC236}">
                <a16:creationId xmlns:a16="http://schemas.microsoft.com/office/drawing/2014/main" id="{0AF4AB90-20DA-C029-D239-BF3EF81D7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811" y="3245954"/>
            <a:ext cx="987290" cy="1061832"/>
          </a:xfrm>
          <a:prstGeom prst="rect">
            <a:avLst/>
          </a:prstGeom>
        </p:spPr>
      </p:pic>
      <p:pic>
        <p:nvPicPr>
          <p:cNvPr id="27" name="Picture 26" descr="Docker - Laptop Sticker - Dot Badges">
            <a:extLst>
              <a:ext uri="{FF2B5EF4-FFF2-40B4-BE49-F238E27FC236}">
                <a16:creationId xmlns:a16="http://schemas.microsoft.com/office/drawing/2014/main" id="{2144D9D6-A66C-15ED-D54B-8F46EAA0DB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0743" y="3247817"/>
            <a:ext cx="1000127" cy="1058105"/>
          </a:xfrm>
          <a:prstGeom prst="rect">
            <a:avLst/>
          </a:prstGeom>
        </p:spPr>
      </p:pic>
      <p:pic>
        <p:nvPicPr>
          <p:cNvPr id="28" name="Picture 27" descr="&quot;Terraform Sticker&quot; Sticker for Sale by Mattdenings">
            <a:extLst>
              <a:ext uri="{FF2B5EF4-FFF2-40B4-BE49-F238E27FC236}">
                <a16:creationId xmlns:a16="http://schemas.microsoft.com/office/drawing/2014/main" id="{72177FBB-883C-61CD-DC1C-368B7477B1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9247" y="3245954"/>
            <a:ext cx="979006" cy="1061831"/>
          </a:xfrm>
          <a:prstGeom prst="rect">
            <a:avLst/>
          </a:prstGeom>
        </p:spPr>
      </p:pic>
      <p:pic>
        <p:nvPicPr>
          <p:cNvPr id="29" name="Picture 28" descr="Ansible - Devops Stickers (3 Pcs/Pack)">
            <a:extLst>
              <a:ext uri="{FF2B5EF4-FFF2-40B4-BE49-F238E27FC236}">
                <a16:creationId xmlns:a16="http://schemas.microsoft.com/office/drawing/2014/main" id="{148129AC-4315-CE4F-11A8-0F5ABE6EC4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9617" y="3245953"/>
            <a:ext cx="987289" cy="1061833"/>
          </a:xfrm>
          <a:prstGeom prst="rect">
            <a:avLst/>
          </a:prstGeom>
        </p:spPr>
      </p:pic>
      <p:pic>
        <p:nvPicPr>
          <p:cNvPr id="31" name="Picture 30" descr="Aws Amazon Web Services Logo Sticker by developerfriday">
            <a:extLst>
              <a:ext uri="{FF2B5EF4-FFF2-40B4-BE49-F238E27FC236}">
                <a16:creationId xmlns:a16="http://schemas.microsoft.com/office/drawing/2014/main" id="{40EA3858-AB06-4A57-2780-9AA78F5C82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33422" y="3245954"/>
            <a:ext cx="995571" cy="106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13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205D51-2DDF-94FC-ECC0-2CD1D9A36F28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268335" y="298155"/>
            <a:ext cx="3806280" cy="1085100"/>
          </a:xfrm>
        </p:spPr>
        <p:txBody>
          <a:bodyPr/>
          <a:lstStyle/>
          <a:p>
            <a:r>
              <a:rPr lang="en-US" sz="6400">
                <a:solidFill>
                  <a:schemeClr val="accent6"/>
                </a:solidFill>
              </a:rPr>
              <a:t>Jenkins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3BB2532-BA4E-FCE3-767E-3BAF81BEAE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93075"/>
              </p:ext>
            </p:extLst>
          </p:nvPr>
        </p:nvGraphicFramePr>
        <p:xfrm>
          <a:off x="1638300" y="1699260"/>
          <a:ext cx="5120638" cy="243657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746697">
                  <a:extLst>
                    <a:ext uri="{9D8B030D-6E8A-4147-A177-3AD203B41FA5}">
                      <a16:colId xmlns:a16="http://schemas.microsoft.com/office/drawing/2014/main" val="2760928136"/>
                    </a:ext>
                  </a:extLst>
                </a:gridCol>
                <a:gridCol w="3373941">
                  <a:extLst>
                    <a:ext uri="{9D8B030D-6E8A-4147-A177-3AD203B41FA5}">
                      <a16:colId xmlns:a16="http://schemas.microsoft.com/office/drawing/2014/main" val="2141897923"/>
                    </a:ext>
                  </a:extLst>
                </a:gridCol>
              </a:tblGrid>
              <a:tr h="642986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2060"/>
                          </a:solidFill>
                        </a:rPr>
                        <a:t>Structure</a:t>
                      </a:r>
                    </a:p>
                  </a:txBody>
                  <a:tcPr anchor="ctr">
                    <a:lnR w="0">
                      <a:noFill/>
                    </a:lnR>
                    <a:lnB w="12700">
                      <a:solidFill>
                        <a:schemeClr val="accent4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2060"/>
                          </a:solidFill>
                        </a:rPr>
                        <a:t>Master node only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4060157"/>
                  </a:ext>
                </a:extLst>
              </a:tr>
              <a:tr h="6768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FFFF"/>
                          </a:solidFill>
                        </a:rPr>
                        <a:t>Credentials</a:t>
                      </a:r>
                    </a:p>
                  </a:txBody>
                  <a:tcPr anchor="ctr">
                    <a:lnL w="12700">
                      <a:solidFill>
                        <a:schemeClr val="accent4"/>
                      </a:solidFill>
                    </a:lnL>
                    <a:lnR w="12700">
                      <a:solidFill>
                        <a:schemeClr val="accent4"/>
                      </a:solidFill>
                    </a:lnR>
                    <a:lnT w="12700">
                      <a:solidFill>
                        <a:schemeClr val="accent4"/>
                      </a:solidFill>
                    </a:lnT>
                    <a:lnB w="12700">
                      <a:solidFill>
                        <a:schemeClr val="accent4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FFFF"/>
                          </a:solidFill>
                        </a:rPr>
                        <a:t>AWS keys-SSH-Docker-Mongo...</a:t>
                      </a:r>
                    </a:p>
                  </a:txBody>
                  <a:tcPr anchor="ctr">
                    <a:lnL w="12700">
                      <a:solidFill>
                        <a:schemeClr val="accent4"/>
                      </a:solidFill>
                    </a:lnL>
                    <a:lnT w="0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58879520"/>
                  </a:ext>
                </a:extLst>
              </a:tr>
              <a:tr h="6768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FFFF"/>
                          </a:solidFill>
                        </a:rPr>
                        <a:t>Plugins</a:t>
                      </a:r>
                    </a:p>
                  </a:txBody>
                  <a:tcPr anchor="ctr">
                    <a:lnL w="12700">
                      <a:solidFill>
                        <a:schemeClr val="accent4"/>
                      </a:solidFill>
                    </a:lnL>
                    <a:lnR w="12700">
                      <a:solidFill>
                        <a:schemeClr val="accent4"/>
                      </a:solidFill>
                    </a:lnR>
                    <a:lnT w="12700">
                      <a:solidFill>
                        <a:schemeClr val="accent4"/>
                      </a:solidFill>
                    </a:lnT>
                    <a:lnB w="12700">
                      <a:solidFill>
                        <a:schemeClr val="accent4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FFFF"/>
                          </a:solidFill>
                        </a:rPr>
                        <a:t>SSH-Nodejs-Terraform-Ansible...</a:t>
                      </a:r>
                    </a:p>
                  </a:txBody>
                  <a:tcPr anchor="ctr">
                    <a:lnL w="12700">
                      <a:solidFill>
                        <a:schemeClr val="accent4"/>
                      </a:solidFill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25942541"/>
                  </a:ext>
                </a:extLst>
              </a:tr>
              <a:tr h="43993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FFFF"/>
                          </a:solidFill>
                        </a:rPr>
                        <a:t>Triggers</a:t>
                      </a:r>
                    </a:p>
                  </a:txBody>
                  <a:tcPr anchor="ctr">
                    <a:lnL w="12700">
                      <a:solidFill>
                        <a:schemeClr val="accent4"/>
                      </a:solidFill>
                    </a:lnL>
                    <a:lnR w="12700">
                      <a:solidFill>
                        <a:schemeClr val="accent4"/>
                      </a:solidFill>
                    </a:lnR>
                    <a:lnT w="12700">
                      <a:solidFill>
                        <a:schemeClr val="accent4"/>
                      </a:solidFill>
                    </a:lnT>
                    <a:lnB w="12700">
                      <a:solidFill>
                        <a:schemeClr val="accent4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>
                          <a:solidFill>
                            <a:srgbClr val="FFFFFF"/>
                          </a:solidFill>
                        </a:rPr>
                        <a:t>Github</a:t>
                      </a:r>
                      <a:r>
                        <a:rPr lang="en-US">
                          <a:solidFill>
                            <a:srgbClr val="FFFFFF"/>
                          </a:solidFill>
                        </a:rPr>
                        <a:t>-webhook</a:t>
                      </a:r>
                    </a:p>
                  </a:txBody>
                  <a:tcPr anchor="ctr">
                    <a:lnL w="12700">
                      <a:solidFill>
                        <a:schemeClr val="accent4"/>
                      </a:solidFill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13328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1735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82009B2-C7BB-F4C5-0577-BCF5EA152B10}"/>
              </a:ext>
            </a:extLst>
          </p:cNvPr>
          <p:cNvSpPr/>
          <p:nvPr/>
        </p:nvSpPr>
        <p:spPr>
          <a:xfrm>
            <a:off x="47007" y="1423182"/>
            <a:ext cx="2450664" cy="2504134"/>
          </a:xfrm>
          <a:prstGeom prst="flowChart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1A28B9-A301-9F49-EAA7-484AA79EC7B0}"/>
              </a:ext>
            </a:extLst>
          </p:cNvPr>
          <p:cNvSpPr/>
          <p:nvPr/>
        </p:nvSpPr>
        <p:spPr>
          <a:xfrm>
            <a:off x="50213" y="1419166"/>
            <a:ext cx="2443765" cy="55218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>
                <a:solidFill>
                  <a:schemeClr val="tx1"/>
                </a:solidFill>
                <a:cs typeface="Arial"/>
              </a:rPr>
              <a:t>GitHub</a:t>
            </a:r>
          </a:p>
        </p:txBody>
      </p:sp>
      <p:pic>
        <p:nvPicPr>
          <p:cNvPr id="6" name="Graphic 3" descr="GitHub Octocat Logo PNG Transparent &amp; SVG Vector - Freebie Supply">
            <a:extLst>
              <a:ext uri="{FF2B5EF4-FFF2-40B4-BE49-F238E27FC236}">
                <a16:creationId xmlns:a16="http://schemas.microsoft.com/office/drawing/2014/main" id="{951CADAE-9DA0-12FC-6C8C-1E844FE64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8237" y="1502711"/>
            <a:ext cx="761507" cy="469853"/>
          </a:xfrm>
          <a:prstGeom prst="rect">
            <a:avLst/>
          </a:prstGeom>
        </p:spPr>
      </p:pic>
      <p:pic>
        <p:nvPicPr>
          <p:cNvPr id="7" name="Graphic 6" descr="Branch Vector SVG Icon (17) - SVG Repo">
            <a:extLst>
              <a:ext uri="{FF2B5EF4-FFF2-40B4-BE49-F238E27FC236}">
                <a16:creationId xmlns:a16="http://schemas.microsoft.com/office/drawing/2014/main" id="{ADC057CC-0BC8-FBDD-70C7-C0DF804534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9008" y="2434181"/>
            <a:ext cx="497448" cy="585991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EDCCA1D-49C1-92B7-80FB-3A9914AB702F}"/>
              </a:ext>
            </a:extLst>
          </p:cNvPr>
          <p:cNvSpPr/>
          <p:nvPr/>
        </p:nvSpPr>
        <p:spPr>
          <a:xfrm>
            <a:off x="122656" y="2087258"/>
            <a:ext cx="616576" cy="326802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/>
                </a:solidFill>
                <a:cs typeface="Arial"/>
              </a:rPr>
              <a:t>main</a:t>
            </a:r>
            <a:endParaRPr lang="en-US">
              <a:solidFill>
                <a:schemeClr val="accent6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5F2984A-55EF-4A1F-7337-4A3ABA2EC3B9}"/>
              </a:ext>
            </a:extLst>
          </p:cNvPr>
          <p:cNvSpPr/>
          <p:nvPr/>
        </p:nvSpPr>
        <p:spPr>
          <a:xfrm>
            <a:off x="122656" y="2562165"/>
            <a:ext cx="616576" cy="326802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accent6"/>
                </a:solidFill>
                <a:cs typeface="Arial"/>
              </a:rPr>
              <a:t>Dev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E2E6F48-B64C-03B3-20C6-91EE5066399F}"/>
              </a:ext>
            </a:extLst>
          </p:cNvPr>
          <p:cNvSpPr/>
          <p:nvPr/>
        </p:nvSpPr>
        <p:spPr>
          <a:xfrm>
            <a:off x="122655" y="3093418"/>
            <a:ext cx="616576" cy="326802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accent6"/>
                </a:solidFill>
                <a:cs typeface="Arial"/>
              </a:rPr>
              <a:t>Prod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584AE3A0-2220-6F1B-747C-7B3E8B94A597}"/>
              </a:ext>
            </a:extLst>
          </p:cNvPr>
          <p:cNvCxnSpPr/>
          <p:nvPr/>
        </p:nvCxnSpPr>
        <p:spPr>
          <a:xfrm>
            <a:off x="744062" y="2253879"/>
            <a:ext cx="278506" cy="479738"/>
          </a:xfrm>
          <a:prstGeom prst="curvedConnector3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12E0C1E4-A7D2-8E42-321B-11732A6B5ACE}"/>
              </a:ext>
            </a:extLst>
          </p:cNvPr>
          <p:cNvCxnSpPr>
            <a:cxnSpLocks/>
          </p:cNvCxnSpPr>
          <p:nvPr/>
        </p:nvCxnSpPr>
        <p:spPr>
          <a:xfrm flipV="1">
            <a:off x="744062" y="2725568"/>
            <a:ext cx="278506" cy="3219"/>
          </a:xfrm>
          <a:prstGeom prst="curvedConnector3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AFA8D90E-1AB4-BD21-6D02-CCE49EE76A8E}"/>
              </a:ext>
            </a:extLst>
          </p:cNvPr>
          <p:cNvCxnSpPr>
            <a:cxnSpLocks/>
          </p:cNvCxnSpPr>
          <p:nvPr/>
        </p:nvCxnSpPr>
        <p:spPr>
          <a:xfrm flipV="1">
            <a:off x="744062" y="2781912"/>
            <a:ext cx="278505" cy="429833"/>
          </a:xfrm>
          <a:prstGeom prst="curvedConnector3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C78DE02-E8CA-B144-FEB2-DE30D73AF4A3}"/>
              </a:ext>
            </a:extLst>
          </p:cNvPr>
          <p:cNvSpPr/>
          <p:nvPr/>
        </p:nvSpPr>
        <p:spPr>
          <a:xfrm>
            <a:off x="895388" y="2256292"/>
            <a:ext cx="753415" cy="1577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7CE4C"/>
                </a:solidFill>
                <a:cs typeface="Arial"/>
              </a:rPr>
              <a:t>Merge</a:t>
            </a: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AE25F4C1-59ED-E989-D713-4BC35C111875}"/>
              </a:ext>
            </a:extLst>
          </p:cNvPr>
          <p:cNvSpPr/>
          <p:nvPr/>
        </p:nvSpPr>
        <p:spPr>
          <a:xfrm>
            <a:off x="2918688" y="4016"/>
            <a:ext cx="2450664" cy="5024329"/>
          </a:xfrm>
          <a:prstGeom prst="flowChartProcess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F51604-A899-3DEF-2C3C-A9C759A4B8C3}"/>
              </a:ext>
            </a:extLst>
          </p:cNvPr>
          <p:cNvSpPr/>
          <p:nvPr/>
        </p:nvSpPr>
        <p:spPr>
          <a:xfrm>
            <a:off x="2921894" y="16098"/>
            <a:ext cx="2443765" cy="55218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sz="1800">
              <a:solidFill>
                <a:schemeClr val="tx1"/>
              </a:solidFill>
              <a:cs typeface="Arial"/>
            </a:endParaRPr>
          </a:p>
        </p:txBody>
      </p:sp>
      <p:pic>
        <p:nvPicPr>
          <p:cNvPr id="22" name="Graphic 21" descr="ملف:Jenkins logo with title.svg - ويكيبيديا">
            <a:extLst>
              <a:ext uri="{FF2B5EF4-FFF2-40B4-BE49-F238E27FC236}">
                <a16:creationId xmlns:a16="http://schemas.microsoft.com/office/drawing/2014/main" id="{3E00009F-A2D6-1284-2130-72F45E04D6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18675" y="13533"/>
            <a:ext cx="2397080" cy="560532"/>
          </a:xfrm>
          <a:prstGeom prst="rect">
            <a:avLst/>
          </a:prstGeom>
        </p:spPr>
      </p:pic>
      <p:pic>
        <p:nvPicPr>
          <p:cNvPr id="24" name="Graphic 23" descr="Git Pull Request Vector SVG Icon - SVG Repo">
            <a:extLst>
              <a:ext uri="{FF2B5EF4-FFF2-40B4-BE49-F238E27FC236}">
                <a16:creationId xmlns:a16="http://schemas.microsoft.com/office/drawing/2014/main" id="{DC08929A-AB36-525C-3BEB-30156784B3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14429" y="2989583"/>
            <a:ext cx="585990" cy="529645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0398E03-2F49-48EE-2FE4-F21569830499}"/>
              </a:ext>
            </a:extLst>
          </p:cNvPr>
          <p:cNvCxnSpPr/>
          <p:nvPr/>
        </p:nvCxnSpPr>
        <p:spPr>
          <a:xfrm>
            <a:off x="746075" y="3254005"/>
            <a:ext cx="1292716" cy="2092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154AA19-5119-B857-72F8-AE201D1A0F67}"/>
              </a:ext>
            </a:extLst>
          </p:cNvPr>
          <p:cNvSpPr/>
          <p:nvPr/>
        </p:nvSpPr>
        <p:spPr>
          <a:xfrm>
            <a:off x="2920839" y="610012"/>
            <a:ext cx="2764970" cy="1084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rgbClr val="FFFFFF"/>
                </a:solidFill>
                <a:latin typeface="Arial"/>
                <a:cs typeface="Arial"/>
              </a:rPr>
              <a:t>BUILD:</a:t>
            </a:r>
            <a:endParaRPr lang="en-US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en-US">
                <a:solidFill>
                  <a:schemeClr val="accent3">
                    <a:lumMod val="20000"/>
                    <a:lumOff val="80000"/>
                  </a:schemeClr>
                </a:solidFill>
                <a:latin typeface="Consolas"/>
                <a:cs typeface="Arial"/>
              </a:rPr>
              <a:t>Cleanup</a:t>
            </a:r>
            <a:endParaRPr lang="en-US">
              <a:solidFill>
                <a:schemeClr val="accent3">
                  <a:lumMod val="20000"/>
                  <a:lumOff val="80000"/>
                </a:schemeClr>
              </a:solidFill>
              <a:cs typeface="Arial"/>
            </a:endParaRPr>
          </a:p>
          <a:p>
            <a:r>
              <a:rPr lang="en-US">
                <a:solidFill>
                  <a:schemeClr val="accent3">
                    <a:lumMod val="20000"/>
                    <a:lumOff val="80000"/>
                  </a:schemeClr>
                </a:solidFill>
                <a:latin typeface="Consolas"/>
                <a:cs typeface="Arial"/>
              </a:rPr>
              <a:t>Prepare Jenkins Inputs</a:t>
            </a:r>
            <a:endParaRPr lang="en-US">
              <a:solidFill>
                <a:schemeClr val="accent3">
                  <a:lumMod val="20000"/>
                  <a:lumOff val="80000"/>
                </a:schemeClr>
              </a:solidFill>
              <a:cs typeface="Arial"/>
            </a:endParaRPr>
          </a:p>
          <a:p>
            <a:r>
              <a:rPr lang="en-US">
                <a:solidFill>
                  <a:schemeClr val="accent3">
                    <a:lumMod val="20000"/>
                    <a:lumOff val="80000"/>
                  </a:schemeClr>
                </a:solidFill>
                <a:latin typeface="Consolas"/>
                <a:cs typeface="Arial"/>
              </a:rPr>
              <a:t>Install Dependencies</a:t>
            </a:r>
            <a:endParaRPr lang="en-US">
              <a:solidFill>
                <a:schemeClr val="accent3">
                  <a:lumMod val="20000"/>
                  <a:lumOff val="80000"/>
                </a:schemeClr>
              </a:solidFill>
              <a:cs typeface="Arial"/>
            </a:endParaRPr>
          </a:p>
          <a:p>
            <a:r>
              <a:rPr lang="en-US">
                <a:solidFill>
                  <a:schemeClr val="accent3">
                    <a:lumMod val="20000"/>
                    <a:lumOff val="80000"/>
                  </a:schemeClr>
                </a:solidFill>
                <a:latin typeface="Consolas"/>
                <a:cs typeface="Arial"/>
              </a:rPr>
              <a:t>-----------------------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1B68D2-53EE-7804-DD3D-FBB3DBA7ED28}"/>
              </a:ext>
            </a:extLst>
          </p:cNvPr>
          <p:cNvSpPr/>
          <p:nvPr/>
        </p:nvSpPr>
        <p:spPr>
          <a:xfrm>
            <a:off x="2920839" y="1538243"/>
            <a:ext cx="2764970" cy="1084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1600">
                <a:solidFill>
                  <a:schemeClr val="accent6"/>
                </a:solidFill>
                <a:latin typeface="Consolas"/>
                <a:cs typeface="Arial"/>
              </a:rPr>
              <a:t>Test:</a:t>
            </a:r>
            <a:endParaRPr lang="en-US" sz="1600">
              <a:solidFill>
                <a:schemeClr val="accent6"/>
              </a:solidFill>
              <a:latin typeface="Arial"/>
              <a:cs typeface="Arial"/>
            </a:endParaRPr>
          </a:p>
          <a:p>
            <a:r>
              <a:rPr lang="en-US">
                <a:solidFill>
                  <a:schemeClr val="accent3">
                    <a:lumMod val="40000"/>
                    <a:lumOff val="60000"/>
                  </a:schemeClr>
                </a:solidFill>
                <a:latin typeface="Consolas"/>
                <a:cs typeface="Arial"/>
              </a:rPr>
              <a:t>Run Unit Tests</a:t>
            </a:r>
            <a:endParaRPr lang="en-US">
              <a:solidFill>
                <a:schemeClr val="accent3">
                  <a:lumMod val="40000"/>
                  <a:lumOff val="60000"/>
                </a:schemeClr>
              </a:solidFill>
              <a:cs typeface="Arial"/>
            </a:endParaRPr>
          </a:p>
          <a:p>
            <a:r>
              <a:rPr lang="en-US">
                <a:solidFill>
                  <a:schemeClr val="accent3">
                    <a:lumMod val="40000"/>
                    <a:lumOff val="60000"/>
                  </a:schemeClr>
                </a:solidFill>
                <a:latin typeface="Consolas"/>
                <a:cs typeface="Arial"/>
              </a:rPr>
              <a:t>Run Code Coverage</a:t>
            </a:r>
          </a:p>
          <a:p>
            <a:r>
              <a:rPr lang="en-US">
                <a:solidFill>
                  <a:schemeClr val="accent3">
                    <a:lumMod val="40000"/>
                    <a:lumOff val="60000"/>
                  </a:schemeClr>
                </a:solidFill>
                <a:latin typeface="Consolas"/>
                <a:cs typeface="Arial"/>
              </a:rPr>
              <a:t>-----------------------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B3ACBC-499E-836F-45F1-B24962AFDF8F}"/>
              </a:ext>
            </a:extLst>
          </p:cNvPr>
          <p:cNvSpPr/>
          <p:nvPr/>
        </p:nvSpPr>
        <p:spPr>
          <a:xfrm>
            <a:off x="2866884" y="3651607"/>
            <a:ext cx="2458809" cy="6354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1600">
                <a:solidFill>
                  <a:schemeClr val="accent6"/>
                </a:solidFill>
                <a:latin typeface="Consolas"/>
                <a:cs typeface="Arial"/>
              </a:rPr>
              <a:t>Containerize</a:t>
            </a:r>
            <a:r>
              <a:rPr lang="en-US" sz="1800">
                <a:solidFill>
                  <a:schemeClr val="accent6"/>
                </a:solidFill>
                <a:latin typeface="Consolas"/>
                <a:cs typeface="Arial"/>
              </a:rPr>
              <a:t>:</a:t>
            </a:r>
            <a:endParaRPr lang="en-US">
              <a:solidFill>
                <a:schemeClr val="accent6"/>
              </a:solidFill>
              <a:cs typeface="Arial"/>
            </a:endParaRPr>
          </a:p>
          <a:p>
            <a:r>
              <a:rPr lang="en-US">
                <a:solidFill>
                  <a:schemeClr val="accent3">
                    <a:lumMod val="60000"/>
                    <a:lumOff val="40000"/>
                  </a:schemeClr>
                </a:solidFill>
                <a:latin typeface="Consolas"/>
                <a:cs typeface="Arial"/>
              </a:rPr>
              <a:t>Push Image</a:t>
            </a:r>
            <a:r>
              <a:rPr lang="en-US">
                <a:solidFill>
                  <a:schemeClr val="accent6"/>
                </a:solidFill>
                <a:latin typeface="Consolas"/>
                <a:cs typeface="Arial"/>
              </a:rPr>
              <a:t>-----------</a:t>
            </a:r>
          </a:p>
          <a:p>
            <a:r>
              <a:rPr lang="en-US">
                <a:solidFill>
                  <a:schemeClr val="accent3">
                    <a:lumMod val="60000"/>
                    <a:lumOff val="40000"/>
                  </a:schemeClr>
                </a:solidFill>
                <a:latin typeface="Consolas"/>
                <a:cs typeface="Arial"/>
              </a:rPr>
              <a:t>-----------------------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44CEBC-BEFF-AFC5-78B2-6CACD6DF4F78}"/>
              </a:ext>
            </a:extLst>
          </p:cNvPr>
          <p:cNvSpPr/>
          <p:nvPr/>
        </p:nvSpPr>
        <p:spPr>
          <a:xfrm>
            <a:off x="2920839" y="4058205"/>
            <a:ext cx="2764970" cy="1084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1800">
                <a:solidFill>
                  <a:schemeClr val="accent6"/>
                </a:solidFill>
                <a:latin typeface="Consolas"/>
                <a:cs typeface="Arial"/>
              </a:rPr>
              <a:t>Deploy:</a:t>
            </a:r>
          </a:p>
          <a:p>
            <a:r>
              <a:rPr lang="en-US">
                <a:solidFill>
                  <a:srgbClr val="FFC000"/>
                </a:solidFill>
                <a:latin typeface="Consolas"/>
                <a:cs typeface="Arial"/>
              </a:rPr>
              <a:t>Provisioning </a:t>
            </a:r>
            <a:r>
              <a:rPr lang="en-US">
                <a:solidFill>
                  <a:schemeClr val="accent6"/>
                </a:solidFill>
                <a:latin typeface="Consolas"/>
                <a:cs typeface="Arial"/>
              </a:rPr>
              <a:t>----------</a:t>
            </a:r>
            <a:endParaRPr lang="en-US">
              <a:solidFill>
                <a:schemeClr val="accent6"/>
              </a:solidFill>
              <a:cs typeface="Arial"/>
            </a:endParaRPr>
          </a:p>
          <a:p>
            <a:r>
              <a:rPr lang="en-US">
                <a:solidFill>
                  <a:srgbClr val="FFC000"/>
                </a:solidFill>
                <a:latin typeface="Consolas"/>
                <a:cs typeface="Arial"/>
              </a:rPr>
              <a:t>Configuration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972DE20-80C0-350C-5CB5-C1AF32229B36}"/>
              </a:ext>
            </a:extLst>
          </p:cNvPr>
          <p:cNvCxnSpPr/>
          <p:nvPr/>
        </p:nvCxnSpPr>
        <p:spPr>
          <a:xfrm flipV="1">
            <a:off x="2499409" y="2128240"/>
            <a:ext cx="359960" cy="1038933"/>
          </a:xfrm>
          <a:prstGeom prst="bent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mond 18">
            <a:extLst>
              <a:ext uri="{FF2B5EF4-FFF2-40B4-BE49-F238E27FC236}">
                <a16:creationId xmlns:a16="http://schemas.microsoft.com/office/drawing/2014/main" id="{6AD3CC00-F3E9-7ECC-5D99-BB17EEE745B9}"/>
              </a:ext>
            </a:extLst>
          </p:cNvPr>
          <p:cNvSpPr/>
          <p:nvPr/>
        </p:nvSpPr>
        <p:spPr>
          <a:xfrm>
            <a:off x="2985448" y="2516305"/>
            <a:ext cx="1059407" cy="81204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b="1">
                <a:solidFill>
                  <a:srgbClr val="F17B47"/>
                </a:solidFill>
                <a:latin typeface="Consolas"/>
                <a:cs typeface="Arial"/>
              </a:rPr>
              <a:t>Pass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E5C687C-2CA8-F1E1-FB09-68CF7835DF73}"/>
              </a:ext>
            </a:extLst>
          </p:cNvPr>
          <p:cNvCxnSpPr/>
          <p:nvPr/>
        </p:nvCxnSpPr>
        <p:spPr>
          <a:xfrm>
            <a:off x="3515578" y="3323657"/>
            <a:ext cx="1705" cy="32584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TRUE icons for free download | Freepik">
            <a:extLst>
              <a:ext uri="{FF2B5EF4-FFF2-40B4-BE49-F238E27FC236}">
                <a16:creationId xmlns:a16="http://schemas.microsoft.com/office/drawing/2014/main" id="{4F2A628F-D463-EF87-EC22-2BD3363D53C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47382" y="1594758"/>
            <a:ext cx="382361" cy="327932"/>
          </a:xfrm>
          <a:prstGeom prst="rect">
            <a:avLst/>
          </a:prstGeom>
          <a:ln>
            <a:noFill/>
          </a:ln>
        </p:spPr>
      </p:pic>
      <p:pic>
        <p:nvPicPr>
          <p:cNvPr id="30" name="Picture 29" descr="TRUE icons for free download | Freepik">
            <a:extLst>
              <a:ext uri="{FF2B5EF4-FFF2-40B4-BE49-F238E27FC236}">
                <a16:creationId xmlns:a16="http://schemas.microsoft.com/office/drawing/2014/main" id="{033E9414-5E9C-5CBF-BD88-7ED19E8D6B1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47381" y="574223"/>
            <a:ext cx="382361" cy="327932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BA4BB63-3E7C-B851-7255-DBE59D5F2D4A}"/>
              </a:ext>
            </a:extLst>
          </p:cNvPr>
          <p:cNvCxnSpPr>
            <a:cxnSpLocks/>
          </p:cNvCxnSpPr>
          <p:nvPr/>
        </p:nvCxnSpPr>
        <p:spPr>
          <a:xfrm>
            <a:off x="4046255" y="2922245"/>
            <a:ext cx="532384" cy="607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true orange&quot; Icon - Download for free – Iconduck">
            <a:extLst>
              <a:ext uri="{FF2B5EF4-FFF2-40B4-BE49-F238E27FC236}">
                <a16:creationId xmlns:a16="http://schemas.microsoft.com/office/drawing/2014/main" id="{98326A39-6538-99B1-8AEB-78B711A4279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11955" y="3354313"/>
            <a:ext cx="273503" cy="251428"/>
          </a:xfrm>
          <a:prstGeom prst="rect">
            <a:avLst/>
          </a:prstGeom>
        </p:spPr>
      </p:pic>
      <p:pic>
        <p:nvPicPr>
          <p:cNvPr id="35" name="Picture 34" descr="Free False Vector Art - Download 18+ False Icons &amp; Graphics - Pixabay">
            <a:extLst>
              <a:ext uri="{FF2B5EF4-FFF2-40B4-BE49-F238E27FC236}">
                <a16:creationId xmlns:a16="http://schemas.microsoft.com/office/drawing/2014/main" id="{2666C7C0-E914-8BAF-021B-A59047A64A4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44043" y="2608489"/>
            <a:ext cx="341541" cy="307522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FB91D874-4D26-20E1-A5AB-9F4FA04CEB43}"/>
              </a:ext>
            </a:extLst>
          </p:cNvPr>
          <p:cNvSpPr/>
          <p:nvPr/>
        </p:nvSpPr>
        <p:spPr>
          <a:xfrm>
            <a:off x="3936584" y="2868613"/>
            <a:ext cx="1753539" cy="559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accent3">
                    <a:lumMod val="76000"/>
                  </a:schemeClr>
                </a:solidFill>
                <a:cs typeface="Arial"/>
              </a:rPr>
              <a:t>   </a:t>
            </a:r>
            <a:r>
              <a:rPr lang="en-US">
                <a:solidFill>
                  <a:schemeClr val="accent6"/>
                </a:solidFill>
                <a:cs typeface="Arial"/>
              </a:rPr>
              <a:t>Notify</a:t>
            </a:r>
          </a:p>
          <a:p>
            <a:r>
              <a:rPr lang="en-US">
                <a:solidFill>
                  <a:schemeClr val="accent3">
                    <a:lumMod val="60000"/>
                    <a:lumOff val="40000"/>
                  </a:schemeClr>
                </a:solidFill>
                <a:cs typeface="Arial"/>
              </a:rPr>
              <a:t>Notification mail</a:t>
            </a:r>
          </a:p>
          <a:p>
            <a:pPr algn="ctr"/>
            <a:endParaRPr lang="en-US">
              <a:solidFill>
                <a:schemeClr val="accent3">
                  <a:lumMod val="76000"/>
                </a:schemeClr>
              </a:solidFill>
              <a:cs typeface="Arial"/>
            </a:endParaRPr>
          </a:p>
        </p:txBody>
      </p:sp>
      <p:sp>
        <p:nvSpPr>
          <p:cNvPr id="38" name="Flowchart: Process 37">
            <a:extLst>
              <a:ext uri="{FF2B5EF4-FFF2-40B4-BE49-F238E27FC236}">
                <a16:creationId xmlns:a16="http://schemas.microsoft.com/office/drawing/2014/main" id="{9F53A1CD-7E04-CB11-A9B7-F52696A02CD4}"/>
              </a:ext>
            </a:extLst>
          </p:cNvPr>
          <p:cNvSpPr/>
          <p:nvPr/>
        </p:nvSpPr>
        <p:spPr>
          <a:xfrm>
            <a:off x="5827222" y="1883686"/>
            <a:ext cx="2511894" cy="1524420"/>
          </a:xfrm>
          <a:prstGeom prst="flowChartProcess">
            <a:avLst/>
          </a:prstGeom>
          <a:noFill/>
          <a:ln>
            <a:solidFill>
              <a:srgbClr val="AA6F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B80B1F5C-8B09-52F5-98FD-A45F7DD8D84F}"/>
              </a:ext>
            </a:extLst>
          </p:cNvPr>
          <p:cNvSpPr/>
          <p:nvPr/>
        </p:nvSpPr>
        <p:spPr>
          <a:xfrm>
            <a:off x="5830738" y="43218"/>
            <a:ext cx="2777235" cy="1721725"/>
          </a:xfrm>
          <a:prstGeom prst="flowChartProcess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 descr="Criando uma vpc na AWS com o terraform">
            <a:extLst>
              <a:ext uri="{FF2B5EF4-FFF2-40B4-BE49-F238E27FC236}">
                <a16:creationId xmlns:a16="http://schemas.microsoft.com/office/drawing/2014/main" id="{F895F473-FC03-2452-5E63-E428F09B8F4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40185" y="1881869"/>
            <a:ext cx="2491466" cy="590549"/>
          </a:xfrm>
          <a:prstGeom prst="rect">
            <a:avLst/>
          </a:prstGeom>
        </p:spPr>
      </p:pic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A10BA51F-DE15-2BF8-C5D0-A9848869ED11}"/>
              </a:ext>
            </a:extLst>
          </p:cNvPr>
          <p:cNvCxnSpPr>
            <a:cxnSpLocks/>
          </p:cNvCxnSpPr>
          <p:nvPr/>
        </p:nvCxnSpPr>
        <p:spPr>
          <a:xfrm flipV="1">
            <a:off x="5268461" y="3407313"/>
            <a:ext cx="570870" cy="1215824"/>
          </a:xfrm>
          <a:prstGeom prst="bent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 descr="Ansible Introduction And Case Study">
            <a:extLst>
              <a:ext uri="{FF2B5EF4-FFF2-40B4-BE49-F238E27FC236}">
                <a16:creationId xmlns:a16="http://schemas.microsoft.com/office/drawing/2014/main" id="{47B3009F-D230-905E-AB5F-D3EFC129894B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 l="1763" t="18821" r="-252" b="13775"/>
          <a:stretch/>
        </p:blipFill>
        <p:spPr>
          <a:xfrm>
            <a:off x="5901419" y="3851386"/>
            <a:ext cx="2770393" cy="579516"/>
          </a:xfrm>
          <a:prstGeom prst="rect">
            <a:avLst/>
          </a:prstGeom>
        </p:spPr>
      </p:pic>
      <p:sp>
        <p:nvSpPr>
          <p:cNvPr id="41" name="Flowchart: Process 40">
            <a:extLst>
              <a:ext uri="{FF2B5EF4-FFF2-40B4-BE49-F238E27FC236}">
                <a16:creationId xmlns:a16="http://schemas.microsoft.com/office/drawing/2014/main" id="{4E6D7BF0-23C7-D3F7-03A0-B15653D67922}"/>
              </a:ext>
            </a:extLst>
          </p:cNvPr>
          <p:cNvSpPr/>
          <p:nvPr/>
        </p:nvSpPr>
        <p:spPr>
          <a:xfrm>
            <a:off x="5891970" y="3860020"/>
            <a:ext cx="2777235" cy="1163833"/>
          </a:xfrm>
          <a:prstGeom prst="flowChartProcess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1E3AEC7-013D-E1ED-A289-C4CC7ECE549A}"/>
              </a:ext>
            </a:extLst>
          </p:cNvPr>
          <p:cNvCxnSpPr>
            <a:cxnSpLocks/>
          </p:cNvCxnSpPr>
          <p:nvPr/>
        </p:nvCxnSpPr>
        <p:spPr>
          <a:xfrm>
            <a:off x="7019416" y="3412102"/>
            <a:ext cx="1706" cy="40748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DC1671D-F791-D78B-05E3-AFCD57D414AA}"/>
              </a:ext>
            </a:extLst>
          </p:cNvPr>
          <p:cNvCxnSpPr>
            <a:cxnSpLocks/>
          </p:cNvCxnSpPr>
          <p:nvPr/>
        </p:nvCxnSpPr>
        <p:spPr>
          <a:xfrm flipV="1">
            <a:off x="4386435" y="4846924"/>
            <a:ext cx="1505294" cy="753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CAE535D3-C189-E0FB-95D5-AFE7A80F2AE1}"/>
              </a:ext>
            </a:extLst>
          </p:cNvPr>
          <p:cNvSpPr/>
          <p:nvPr/>
        </p:nvSpPr>
        <p:spPr>
          <a:xfrm>
            <a:off x="5902815" y="4440240"/>
            <a:ext cx="1869200" cy="497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>
                <a:solidFill>
                  <a:srgbClr val="E1E4E8"/>
                </a:solidFill>
                <a:latin typeface="Droid Sans Mono"/>
                <a:cs typeface="Arial"/>
              </a:rPr>
              <a:t>SSH credential</a:t>
            </a:r>
          </a:p>
          <a:p>
            <a:r>
              <a:rPr lang="en-US">
                <a:solidFill>
                  <a:srgbClr val="E1E4E8"/>
                </a:solidFill>
                <a:latin typeface="Droid Sans Mono"/>
                <a:cs typeface="Arial"/>
              </a:rPr>
              <a:t>Ansible Playbook</a:t>
            </a:r>
            <a:endParaRPr lang="en-US">
              <a:solidFill>
                <a:srgbClr val="F7CE4C"/>
              </a:solidFill>
              <a:cs typeface="Arial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C1BA9CB-C327-994B-3819-6F56722FFC29}"/>
              </a:ext>
            </a:extLst>
          </p:cNvPr>
          <p:cNvSpPr/>
          <p:nvPr/>
        </p:nvSpPr>
        <p:spPr>
          <a:xfrm>
            <a:off x="5827976" y="2542043"/>
            <a:ext cx="1896413" cy="960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>
                <a:solidFill>
                  <a:srgbClr val="E1E4E8"/>
                </a:solidFill>
                <a:latin typeface="Droid Sans Mono"/>
                <a:cs typeface="Arial"/>
              </a:rPr>
              <a:t>Aws Credential</a:t>
            </a:r>
          </a:p>
          <a:p>
            <a:r>
              <a:rPr lang="en-US">
                <a:solidFill>
                  <a:srgbClr val="E1E4E8"/>
                </a:solidFill>
                <a:latin typeface="Droid Sans Mono"/>
                <a:cs typeface="Arial"/>
              </a:rPr>
              <a:t>Terraform Init</a:t>
            </a:r>
          </a:p>
          <a:p>
            <a:r>
              <a:rPr lang="en-US">
                <a:solidFill>
                  <a:srgbClr val="E1E4E8"/>
                </a:solidFill>
                <a:ea typeface="+mn-lt"/>
                <a:cs typeface="+mn-lt"/>
              </a:rPr>
              <a:t>Terraform refresh</a:t>
            </a:r>
            <a:endParaRPr lang="en-US">
              <a:solidFill>
                <a:srgbClr val="29A4FC"/>
              </a:solidFill>
              <a:ea typeface="+mn-lt"/>
              <a:cs typeface="+mn-lt"/>
            </a:endParaRPr>
          </a:p>
          <a:p>
            <a:r>
              <a:rPr lang="en-US">
                <a:solidFill>
                  <a:srgbClr val="E1E4E8"/>
                </a:solidFill>
                <a:ea typeface="+mn-lt"/>
                <a:cs typeface="+mn-lt"/>
              </a:rPr>
              <a:t>Terraform apply</a:t>
            </a:r>
          </a:p>
          <a:p>
            <a:endParaRPr lang="en-US">
              <a:solidFill>
                <a:srgbClr val="E1E4E8"/>
              </a:solidFill>
              <a:cs typeface="Arial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BF5F8DA-F99D-7666-DE52-358C1396D23D}"/>
              </a:ext>
            </a:extLst>
          </p:cNvPr>
          <p:cNvSpPr txBox="1"/>
          <p:nvPr/>
        </p:nvSpPr>
        <p:spPr>
          <a:xfrm>
            <a:off x="6125936" y="3458937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E1E4E8"/>
                </a:solidFill>
              </a:rPr>
              <a:t>Terraform Output</a:t>
            </a:r>
            <a:endParaRPr lang="en-US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7E984D51-5918-8B07-0C57-D3D6646ED77E}"/>
              </a:ext>
            </a:extLst>
          </p:cNvPr>
          <p:cNvCxnSpPr>
            <a:cxnSpLocks/>
          </p:cNvCxnSpPr>
          <p:nvPr/>
        </p:nvCxnSpPr>
        <p:spPr>
          <a:xfrm flipV="1">
            <a:off x="5050747" y="1726828"/>
            <a:ext cx="774978" cy="2297592"/>
          </a:xfrm>
          <a:prstGeom prst="bent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 descr="File:Docker (container engine) logo.svg - Wikipedia">
            <a:extLst>
              <a:ext uri="{FF2B5EF4-FFF2-40B4-BE49-F238E27FC236}">
                <a16:creationId xmlns:a16="http://schemas.microsoft.com/office/drawing/2014/main" id="{11536005-72F9-367B-6730-B24CF63C9A33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 l="65" t="-5187" r="57357" b="-6100"/>
          <a:stretch/>
        </p:blipFill>
        <p:spPr>
          <a:xfrm>
            <a:off x="7057566" y="42571"/>
            <a:ext cx="1162212" cy="597517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494FC9EB-83D5-C086-47A3-4A4CB5E4A2F8}"/>
              </a:ext>
            </a:extLst>
          </p:cNvPr>
          <p:cNvSpPr/>
          <p:nvPr/>
        </p:nvSpPr>
        <p:spPr>
          <a:xfrm>
            <a:off x="5833248" y="44844"/>
            <a:ext cx="2770336" cy="56578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2800">
                <a:solidFill>
                  <a:srgbClr val="1DA3FB"/>
                </a:solidFill>
                <a:latin typeface="Consolas"/>
                <a:cs typeface="Arial"/>
              </a:rPr>
              <a:t>docker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0A18EEC-30EC-A290-4773-484E47B119D8}"/>
              </a:ext>
            </a:extLst>
          </p:cNvPr>
          <p:cNvSpPr/>
          <p:nvPr/>
        </p:nvSpPr>
        <p:spPr>
          <a:xfrm>
            <a:off x="5868797" y="1018041"/>
            <a:ext cx="2522338" cy="702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>
                <a:solidFill>
                  <a:srgbClr val="E1E4E8"/>
                </a:solidFill>
                <a:ea typeface="+mn-lt"/>
                <a:cs typeface="+mn-lt"/>
              </a:rPr>
              <a:t>Remove Old Artifacts</a:t>
            </a:r>
          </a:p>
          <a:p>
            <a:r>
              <a:rPr lang="en-US">
                <a:solidFill>
                  <a:srgbClr val="E1E4E8"/>
                </a:solidFill>
                <a:ea typeface="+mn-lt"/>
                <a:cs typeface="+mn-lt"/>
              </a:rPr>
              <a:t>Build Docker Image</a:t>
            </a:r>
          </a:p>
          <a:p>
            <a:r>
              <a:rPr lang="en-US">
                <a:solidFill>
                  <a:srgbClr val="E1E4E8"/>
                </a:solidFill>
                <a:ea typeface="+mn-lt"/>
                <a:cs typeface="+mn-lt"/>
              </a:rPr>
              <a:t>Docker-login</a:t>
            </a:r>
          </a:p>
          <a:p>
            <a:r>
              <a:rPr lang="en-US">
                <a:solidFill>
                  <a:srgbClr val="E1E4E8"/>
                </a:solidFill>
                <a:ea typeface="+mn-lt"/>
                <a:cs typeface="+mn-lt"/>
              </a:rPr>
              <a:t>Push Docker Image</a:t>
            </a:r>
          </a:p>
          <a:p>
            <a:r>
              <a:rPr lang="en-US">
                <a:solidFill>
                  <a:srgbClr val="E1E4E8"/>
                </a:solidFill>
                <a:ea typeface="+mn-lt"/>
                <a:cs typeface="+mn-lt"/>
              </a:rPr>
              <a:t>Test Docker Container Local</a:t>
            </a:r>
          </a:p>
          <a:p>
            <a:endParaRPr lang="en-US">
              <a:solidFill>
                <a:srgbClr val="E1E4E8"/>
              </a:solidFill>
              <a:latin typeface="Droid Sans Mono"/>
              <a:cs typeface="Arial"/>
            </a:endParaRPr>
          </a:p>
          <a:p>
            <a:endParaRPr lang="en-US">
              <a:solidFill>
                <a:srgbClr val="E1E4E8"/>
              </a:solidFill>
              <a:ea typeface="+mn-lt"/>
              <a:cs typeface="+mn-lt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1F02382-6F92-824B-EBF2-9995F4072539}"/>
              </a:ext>
            </a:extLst>
          </p:cNvPr>
          <p:cNvCxnSpPr>
            <a:cxnSpLocks/>
          </p:cNvCxnSpPr>
          <p:nvPr/>
        </p:nvCxnSpPr>
        <p:spPr>
          <a:xfrm>
            <a:off x="8570632" y="1758836"/>
            <a:ext cx="1704" cy="210157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7B6EC6F-8D29-2786-1E70-EFB0730F075F}"/>
              </a:ext>
            </a:extLst>
          </p:cNvPr>
          <p:cNvSpPr txBox="1"/>
          <p:nvPr/>
        </p:nvSpPr>
        <p:spPr>
          <a:xfrm>
            <a:off x="8534400" y="2499632"/>
            <a:ext cx="80418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Pull </a:t>
            </a:r>
          </a:p>
          <a:p>
            <a:r>
              <a:rPr lang="en-US" dirty="0">
                <a:solidFill>
                  <a:schemeClr val="accent6"/>
                </a:solidFill>
              </a:rPr>
              <a:t>Image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3437C3E-88C8-763E-062E-FCEB9B9F8261}"/>
              </a:ext>
            </a:extLst>
          </p:cNvPr>
          <p:cNvSpPr/>
          <p:nvPr/>
        </p:nvSpPr>
        <p:spPr>
          <a:xfrm rot="16200000">
            <a:off x="1885308" y="2300515"/>
            <a:ext cx="1426968" cy="1577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F7CE4C"/>
                </a:solidFill>
                <a:cs typeface="Arial"/>
              </a:rPr>
              <a:t>Trigger pipeline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F14DEBB-497F-70FE-4ADA-5A6657AF0D0F}"/>
              </a:ext>
            </a:extLst>
          </p:cNvPr>
          <p:cNvSpPr/>
          <p:nvPr/>
        </p:nvSpPr>
        <p:spPr>
          <a:xfrm>
            <a:off x="1528121" y="3521756"/>
            <a:ext cx="1188843" cy="3482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F7CE4C"/>
                </a:solidFill>
                <a:cs typeface="Arial"/>
              </a:rPr>
              <a:t>Pull</a:t>
            </a:r>
          </a:p>
          <a:p>
            <a:pPr algn="ctr"/>
            <a:r>
              <a:rPr lang="en-US">
                <a:solidFill>
                  <a:srgbClr val="F7CE4C"/>
                </a:solidFill>
                <a:cs typeface="Arial"/>
              </a:rPr>
              <a:t>Request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368EF68-E99B-3DCB-F6AD-70028D2A3EB2}"/>
              </a:ext>
            </a:extLst>
          </p:cNvPr>
          <p:cNvSpPr txBox="1"/>
          <p:nvPr/>
        </p:nvSpPr>
        <p:spPr>
          <a:xfrm>
            <a:off x="125569" y="153742"/>
            <a:ext cx="2743200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500" b="1">
                <a:solidFill>
                  <a:srgbClr val="FFFFFF"/>
                </a:solidFill>
                <a:latin typeface="Mali"/>
              </a:rPr>
              <a:t>CI-CD</a:t>
            </a:r>
            <a:endParaRPr lang="en-US"/>
          </a:p>
          <a:p>
            <a:r>
              <a:rPr lang="en-US" sz="3500" b="1">
                <a:solidFill>
                  <a:srgbClr val="FFFFFF"/>
                </a:solidFill>
                <a:latin typeface="Mali"/>
              </a:rPr>
              <a:t>   Pipeline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99275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1" name="Google Shape;3341;p40"/>
          <p:cNvSpPr/>
          <p:nvPr/>
        </p:nvSpPr>
        <p:spPr>
          <a:xfrm flipH="1">
            <a:off x="7993271" y="889478"/>
            <a:ext cx="300424" cy="300541"/>
          </a:xfrm>
          <a:custGeom>
            <a:avLst/>
            <a:gdLst/>
            <a:ahLst/>
            <a:cxnLst/>
            <a:rect l="l" t="t" r="r" b="b"/>
            <a:pathLst>
              <a:path w="2093" h="2094" extrusionOk="0">
                <a:moveTo>
                  <a:pt x="1019" y="1"/>
                </a:moveTo>
                <a:cubicBezTo>
                  <a:pt x="1019" y="1"/>
                  <a:pt x="945" y="482"/>
                  <a:pt x="928" y="931"/>
                </a:cubicBezTo>
                <a:cubicBezTo>
                  <a:pt x="576" y="956"/>
                  <a:pt x="0" y="1074"/>
                  <a:pt x="0" y="1074"/>
                </a:cubicBezTo>
                <a:cubicBezTo>
                  <a:pt x="0" y="1074"/>
                  <a:pt x="479" y="1149"/>
                  <a:pt x="928" y="1165"/>
                </a:cubicBezTo>
                <a:cubicBezTo>
                  <a:pt x="936" y="1620"/>
                  <a:pt x="1019" y="2093"/>
                  <a:pt x="1019" y="2093"/>
                </a:cubicBezTo>
                <a:cubicBezTo>
                  <a:pt x="1019" y="2093"/>
                  <a:pt x="1137" y="1520"/>
                  <a:pt x="1162" y="1165"/>
                </a:cubicBezTo>
                <a:cubicBezTo>
                  <a:pt x="1619" y="1157"/>
                  <a:pt x="2093" y="1074"/>
                  <a:pt x="2093" y="1074"/>
                </a:cubicBezTo>
                <a:cubicBezTo>
                  <a:pt x="2093" y="1074"/>
                  <a:pt x="1517" y="956"/>
                  <a:pt x="1162" y="931"/>
                </a:cubicBezTo>
                <a:cubicBezTo>
                  <a:pt x="1137" y="579"/>
                  <a:pt x="1019" y="1"/>
                  <a:pt x="101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2" name="Google Shape;3342;p40"/>
          <p:cNvSpPr/>
          <p:nvPr/>
        </p:nvSpPr>
        <p:spPr>
          <a:xfrm flipH="1">
            <a:off x="7270702" y="3882190"/>
            <a:ext cx="300406" cy="300418"/>
          </a:xfrm>
          <a:custGeom>
            <a:avLst/>
            <a:gdLst/>
            <a:ahLst/>
            <a:cxnLst/>
            <a:rect l="l" t="t" r="r" b="b"/>
            <a:pathLst>
              <a:path w="4723" h="4723" extrusionOk="0">
                <a:moveTo>
                  <a:pt x="2297" y="0"/>
                </a:moveTo>
                <a:cubicBezTo>
                  <a:pt x="2297" y="0"/>
                  <a:pt x="2129" y="1091"/>
                  <a:pt x="2096" y="2101"/>
                </a:cubicBezTo>
                <a:cubicBezTo>
                  <a:pt x="1294" y="2159"/>
                  <a:pt x="0" y="2423"/>
                  <a:pt x="0" y="2423"/>
                </a:cubicBezTo>
                <a:cubicBezTo>
                  <a:pt x="0" y="2423"/>
                  <a:pt x="1082" y="2594"/>
                  <a:pt x="2090" y="2627"/>
                </a:cubicBezTo>
                <a:cubicBezTo>
                  <a:pt x="2112" y="3657"/>
                  <a:pt x="2297" y="4722"/>
                  <a:pt x="2297" y="4722"/>
                </a:cubicBezTo>
                <a:cubicBezTo>
                  <a:pt x="2297" y="4722"/>
                  <a:pt x="2561" y="3431"/>
                  <a:pt x="2621" y="2630"/>
                </a:cubicBezTo>
                <a:cubicBezTo>
                  <a:pt x="3651" y="2608"/>
                  <a:pt x="4722" y="2423"/>
                  <a:pt x="4722" y="2423"/>
                </a:cubicBezTo>
                <a:cubicBezTo>
                  <a:pt x="4722" y="2423"/>
                  <a:pt x="3420" y="2156"/>
                  <a:pt x="2621" y="2101"/>
                </a:cubicBezTo>
                <a:cubicBezTo>
                  <a:pt x="2564" y="1303"/>
                  <a:pt x="2297" y="0"/>
                  <a:pt x="229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3" name="Google Shape;3343;p40"/>
          <p:cNvSpPr/>
          <p:nvPr/>
        </p:nvSpPr>
        <p:spPr>
          <a:xfrm flipH="1">
            <a:off x="1904241" y="3161294"/>
            <a:ext cx="300406" cy="300609"/>
          </a:xfrm>
          <a:custGeom>
            <a:avLst/>
            <a:gdLst/>
            <a:ahLst/>
            <a:cxnLst/>
            <a:rect l="l" t="t" r="r" b="b"/>
            <a:pathLst>
              <a:path w="4723" h="4726" extrusionOk="0">
                <a:moveTo>
                  <a:pt x="2300" y="1"/>
                </a:moveTo>
                <a:cubicBezTo>
                  <a:pt x="2300" y="1"/>
                  <a:pt x="2129" y="1091"/>
                  <a:pt x="2096" y="2101"/>
                </a:cubicBezTo>
                <a:cubicBezTo>
                  <a:pt x="1297" y="2159"/>
                  <a:pt x="1" y="2426"/>
                  <a:pt x="1" y="2426"/>
                </a:cubicBezTo>
                <a:cubicBezTo>
                  <a:pt x="1" y="2426"/>
                  <a:pt x="1083" y="2594"/>
                  <a:pt x="2093" y="2627"/>
                </a:cubicBezTo>
                <a:cubicBezTo>
                  <a:pt x="2115" y="3657"/>
                  <a:pt x="2300" y="4725"/>
                  <a:pt x="2300" y="4725"/>
                </a:cubicBezTo>
                <a:cubicBezTo>
                  <a:pt x="2300" y="4725"/>
                  <a:pt x="2564" y="3431"/>
                  <a:pt x="2622" y="2633"/>
                </a:cubicBezTo>
                <a:cubicBezTo>
                  <a:pt x="3651" y="2608"/>
                  <a:pt x="4722" y="2426"/>
                  <a:pt x="4722" y="2426"/>
                </a:cubicBezTo>
                <a:cubicBezTo>
                  <a:pt x="4722" y="2426"/>
                  <a:pt x="3420" y="2159"/>
                  <a:pt x="2622" y="2101"/>
                </a:cubicBezTo>
                <a:cubicBezTo>
                  <a:pt x="2567" y="1303"/>
                  <a:pt x="2300" y="1"/>
                  <a:pt x="230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4" name="Google Shape;3344;p40"/>
          <p:cNvSpPr/>
          <p:nvPr/>
        </p:nvSpPr>
        <p:spPr>
          <a:xfrm flipH="1">
            <a:off x="7651637" y="1775352"/>
            <a:ext cx="341633" cy="343700"/>
          </a:xfrm>
          <a:custGeom>
            <a:avLst/>
            <a:gdLst/>
            <a:ahLst/>
            <a:cxnLst/>
            <a:rect l="l" t="t" r="r" b="b"/>
            <a:pathLst>
              <a:path w="8924" h="8978" extrusionOk="0">
                <a:moveTo>
                  <a:pt x="4719" y="1"/>
                </a:moveTo>
                <a:cubicBezTo>
                  <a:pt x="4134" y="1"/>
                  <a:pt x="3100" y="2977"/>
                  <a:pt x="3100" y="2977"/>
                </a:cubicBezTo>
                <a:cubicBezTo>
                  <a:pt x="3100" y="2977"/>
                  <a:pt x="2095" y="2751"/>
                  <a:pt x="1248" y="2751"/>
                </a:cubicBezTo>
                <a:cubicBezTo>
                  <a:pt x="660" y="2751"/>
                  <a:pt x="149" y="2860"/>
                  <a:pt x="105" y="3231"/>
                </a:cubicBezTo>
                <a:cubicBezTo>
                  <a:pt x="0" y="4136"/>
                  <a:pt x="2489" y="5092"/>
                  <a:pt x="2489" y="5092"/>
                </a:cubicBezTo>
                <a:cubicBezTo>
                  <a:pt x="2489" y="5092"/>
                  <a:pt x="933" y="7941"/>
                  <a:pt x="1495" y="8421"/>
                </a:cubicBezTo>
                <a:cubicBezTo>
                  <a:pt x="1548" y="8466"/>
                  <a:pt x="1617" y="8486"/>
                  <a:pt x="1698" y="8486"/>
                </a:cubicBezTo>
                <a:cubicBezTo>
                  <a:pt x="2473" y="8486"/>
                  <a:pt x="4367" y="6603"/>
                  <a:pt x="4367" y="6603"/>
                </a:cubicBezTo>
                <a:cubicBezTo>
                  <a:pt x="4367" y="6603"/>
                  <a:pt x="5556" y="8978"/>
                  <a:pt x="6375" y="8978"/>
                </a:cubicBezTo>
                <a:cubicBezTo>
                  <a:pt x="6454" y="8978"/>
                  <a:pt x="6529" y="8956"/>
                  <a:pt x="6600" y="8908"/>
                </a:cubicBezTo>
                <a:cubicBezTo>
                  <a:pt x="7404" y="8360"/>
                  <a:pt x="6415" y="5786"/>
                  <a:pt x="6415" y="5786"/>
                </a:cubicBezTo>
                <a:cubicBezTo>
                  <a:pt x="6415" y="5786"/>
                  <a:pt x="8725" y="4916"/>
                  <a:pt x="8824" y="4142"/>
                </a:cubicBezTo>
                <a:cubicBezTo>
                  <a:pt x="8923" y="3368"/>
                  <a:pt x="5823" y="3098"/>
                  <a:pt x="5823" y="3098"/>
                </a:cubicBezTo>
                <a:cubicBezTo>
                  <a:pt x="5823" y="3098"/>
                  <a:pt x="5311" y="26"/>
                  <a:pt x="4727" y="1"/>
                </a:cubicBezTo>
                <a:cubicBezTo>
                  <a:pt x="4725" y="1"/>
                  <a:pt x="4722" y="1"/>
                  <a:pt x="4719" y="1"/>
                </a:cubicBezTo>
                <a:close/>
              </a:path>
            </a:pathLst>
          </a:custGeom>
          <a:solidFill>
            <a:srgbClr val="F7CE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5" name="Google Shape;3345;p40"/>
          <p:cNvSpPr txBox="1">
            <a:spLocks noGrp="1"/>
          </p:cNvSpPr>
          <p:nvPr>
            <p:ph type="title"/>
          </p:nvPr>
        </p:nvSpPr>
        <p:spPr>
          <a:xfrm>
            <a:off x="4357943" y="1793914"/>
            <a:ext cx="4008300" cy="15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4800"/>
              <a:t>CI </a:t>
            </a:r>
            <a:br>
              <a:rPr lang="en" sz="4800"/>
            </a:br>
            <a:r>
              <a:rPr lang="en" sz="4800"/>
              <a:t>Pipeline</a:t>
            </a:r>
          </a:p>
        </p:txBody>
      </p:sp>
      <p:grpSp>
        <p:nvGrpSpPr>
          <p:cNvPr id="3347" name="Google Shape;3347;p40"/>
          <p:cNvGrpSpPr/>
          <p:nvPr/>
        </p:nvGrpSpPr>
        <p:grpSpPr>
          <a:xfrm flipH="1">
            <a:off x="-1144543" y="3161297"/>
            <a:ext cx="2818806" cy="2814749"/>
            <a:chOff x="6038481" y="1818583"/>
            <a:chExt cx="1508512" cy="1506341"/>
          </a:xfrm>
        </p:grpSpPr>
        <p:sp>
          <p:nvSpPr>
            <p:cNvPr id="3348" name="Google Shape;3348;p40"/>
            <p:cNvSpPr/>
            <p:nvPr/>
          </p:nvSpPr>
          <p:spPr>
            <a:xfrm>
              <a:off x="6038481" y="1818583"/>
              <a:ext cx="1508512" cy="1506341"/>
            </a:xfrm>
            <a:custGeom>
              <a:avLst/>
              <a:gdLst/>
              <a:ahLst/>
              <a:cxnLst/>
              <a:rect l="l" t="t" r="r" b="b"/>
              <a:pathLst>
                <a:path w="41686" h="41626" extrusionOk="0">
                  <a:moveTo>
                    <a:pt x="20870" y="1"/>
                  </a:moveTo>
                  <a:cubicBezTo>
                    <a:pt x="20292" y="1"/>
                    <a:pt x="19713" y="25"/>
                    <a:pt x="19133" y="73"/>
                  </a:cubicBezTo>
                  <a:cubicBezTo>
                    <a:pt x="17864" y="177"/>
                    <a:pt x="16581" y="406"/>
                    <a:pt x="15325" y="755"/>
                  </a:cubicBezTo>
                  <a:cubicBezTo>
                    <a:pt x="14139" y="1080"/>
                    <a:pt x="12947" y="1532"/>
                    <a:pt x="11779" y="2096"/>
                  </a:cubicBezTo>
                  <a:cubicBezTo>
                    <a:pt x="10642" y="2641"/>
                    <a:pt x="9527" y="3316"/>
                    <a:pt x="8467" y="4103"/>
                  </a:cubicBezTo>
                  <a:cubicBezTo>
                    <a:pt x="7952" y="4483"/>
                    <a:pt x="7440" y="4902"/>
                    <a:pt x="6947" y="5345"/>
                  </a:cubicBezTo>
                  <a:cubicBezTo>
                    <a:pt x="6743" y="5527"/>
                    <a:pt x="6529" y="5728"/>
                    <a:pt x="6295" y="5959"/>
                  </a:cubicBezTo>
                  <a:cubicBezTo>
                    <a:pt x="6187" y="6066"/>
                    <a:pt x="6080" y="6177"/>
                    <a:pt x="5975" y="6287"/>
                  </a:cubicBezTo>
                  <a:cubicBezTo>
                    <a:pt x="5920" y="6345"/>
                    <a:pt x="5868" y="6405"/>
                    <a:pt x="5813" y="6463"/>
                  </a:cubicBezTo>
                  <a:cubicBezTo>
                    <a:pt x="5761" y="6521"/>
                    <a:pt x="5717" y="6581"/>
                    <a:pt x="5675" y="6645"/>
                  </a:cubicBezTo>
                  <a:lnTo>
                    <a:pt x="5653" y="6675"/>
                  </a:lnTo>
                  <a:cubicBezTo>
                    <a:pt x="5560" y="6780"/>
                    <a:pt x="5469" y="6884"/>
                    <a:pt x="5375" y="6989"/>
                  </a:cubicBezTo>
                  <a:cubicBezTo>
                    <a:pt x="5359" y="7008"/>
                    <a:pt x="5345" y="7033"/>
                    <a:pt x="5337" y="7058"/>
                  </a:cubicBezTo>
                  <a:cubicBezTo>
                    <a:pt x="4811" y="7655"/>
                    <a:pt x="4310" y="8294"/>
                    <a:pt x="3847" y="8955"/>
                  </a:cubicBezTo>
                  <a:cubicBezTo>
                    <a:pt x="3123" y="9990"/>
                    <a:pt x="2481" y="11127"/>
                    <a:pt x="1942" y="12336"/>
                  </a:cubicBezTo>
                  <a:cubicBezTo>
                    <a:pt x="890" y="14679"/>
                    <a:pt x="287" y="17184"/>
                    <a:pt x="144" y="19781"/>
                  </a:cubicBezTo>
                  <a:cubicBezTo>
                    <a:pt x="1" y="22349"/>
                    <a:pt x="372" y="25028"/>
                    <a:pt x="1218" y="27526"/>
                  </a:cubicBezTo>
                  <a:cubicBezTo>
                    <a:pt x="1620" y="28712"/>
                    <a:pt x="2146" y="29888"/>
                    <a:pt x="2784" y="31028"/>
                  </a:cubicBezTo>
                  <a:cubicBezTo>
                    <a:pt x="3401" y="32137"/>
                    <a:pt x="4150" y="33217"/>
                    <a:pt x="5009" y="34241"/>
                  </a:cubicBezTo>
                  <a:cubicBezTo>
                    <a:pt x="6661" y="36215"/>
                    <a:pt x="8663" y="37848"/>
                    <a:pt x="10959" y="39100"/>
                  </a:cubicBezTo>
                  <a:cubicBezTo>
                    <a:pt x="12074" y="39709"/>
                    <a:pt x="13283" y="40224"/>
                    <a:pt x="14555" y="40631"/>
                  </a:cubicBezTo>
                  <a:cubicBezTo>
                    <a:pt x="14838" y="40722"/>
                    <a:pt x="15122" y="40807"/>
                    <a:pt x="15408" y="40885"/>
                  </a:cubicBezTo>
                  <a:cubicBezTo>
                    <a:pt x="16355" y="41143"/>
                    <a:pt x="17346" y="41339"/>
                    <a:pt x="18357" y="41466"/>
                  </a:cubicBezTo>
                  <a:cubicBezTo>
                    <a:pt x="19196" y="41572"/>
                    <a:pt x="20041" y="41625"/>
                    <a:pt x="20887" y="41625"/>
                  </a:cubicBezTo>
                  <a:cubicBezTo>
                    <a:pt x="22596" y="41625"/>
                    <a:pt x="24312" y="41408"/>
                    <a:pt x="26014" y="40975"/>
                  </a:cubicBezTo>
                  <a:cubicBezTo>
                    <a:pt x="28481" y="40348"/>
                    <a:pt x="30807" y="39268"/>
                    <a:pt x="32930" y="37765"/>
                  </a:cubicBezTo>
                  <a:cubicBezTo>
                    <a:pt x="35036" y="36273"/>
                    <a:pt x="36834" y="34406"/>
                    <a:pt x="38274" y="32220"/>
                  </a:cubicBezTo>
                  <a:cubicBezTo>
                    <a:pt x="38965" y="31171"/>
                    <a:pt x="39574" y="30012"/>
                    <a:pt x="40088" y="28776"/>
                  </a:cubicBezTo>
                  <a:cubicBezTo>
                    <a:pt x="40579" y="27597"/>
                    <a:pt x="40964" y="26339"/>
                    <a:pt x="41237" y="25037"/>
                  </a:cubicBezTo>
                  <a:cubicBezTo>
                    <a:pt x="41498" y="23773"/>
                    <a:pt x="41644" y="22460"/>
                    <a:pt x="41663" y="21130"/>
                  </a:cubicBezTo>
                  <a:cubicBezTo>
                    <a:pt x="41685" y="19882"/>
                    <a:pt x="41581" y="18594"/>
                    <a:pt x="41358" y="17294"/>
                  </a:cubicBezTo>
                  <a:cubicBezTo>
                    <a:pt x="41140" y="16033"/>
                    <a:pt x="40796" y="14770"/>
                    <a:pt x="40336" y="13536"/>
                  </a:cubicBezTo>
                  <a:cubicBezTo>
                    <a:pt x="39890" y="12344"/>
                    <a:pt x="39340" y="11193"/>
                    <a:pt x="38695" y="10108"/>
                  </a:cubicBezTo>
                  <a:cubicBezTo>
                    <a:pt x="38062" y="9040"/>
                    <a:pt x="37310" y="8010"/>
                    <a:pt x="36460" y="7038"/>
                  </a:cubicBezTo>
                  <a:cubicBezTo>
                    <a:pt x="36058" y="6579"/>
                    <a:pt x="35614" y="6119"/>
                    <a:pt x="35102" y="5631"/>
                  </a:cubicBezTo>
                  <a:cubicBezTo>
                    <a:pt x="34667" y="5221"/>
                    <a:pt x="34183" y="4805"/>
                    <a:pt x="33618" y="4365"/>
                  </a:cubicBezTo>
                  <a:cubicBezTo>
                    <a:pt x="31600" y="2785"/>
                    <a:pt x="29287" y="1603"/>
                    <a:pt x="26743" y="849"/>
                  </a:cubicBezTo>
                  <a:cubicBezTo>
                    <a:pt x="26603" y="808"/>
                    <a:pt x="26462" y="769"/>
                    <a:pt x="26325" y="731"/>
                  </a:cubicBezTo>
                  <a:cubicBezTo>
                    <a:pt x="24541" y="244"/>
                    <a:pt x="22713" y="1"/>
                    <a:pt x="20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40"/>
            <p:cNvSpPr/>
            <p:nvPr/>
          </p:nvSpPr>
          <p:spPr>
            <a:xfrm>
              <a:off x="7074388" y="2081451"/>
              <a:ext cx="471125" cy="859598"/>
            </a:xfrm>
            <a:custGeom>
              <a:avLst/>
              <a:gdLst/>
              <a:ahLst/>
              <a:cxnLst/>
              <a:rect l="l" t="t" r="r" b="b"/>
              <a:pathLst>
                <a:path w="13019" h="23754" extrusionOk="0">
                  <a:moveTo>
                    <a:pt x="7969" y="0"/>
                  </a:moveTo>
                  <a:cubicBezTo>
                    <a:pt x="7955" y="3"/>
                    <a:pt x="7941" y="6"/>
                    <a:pt x="7927" y="8"/>
                  </a:cubicBezTo>
                  <a:lnTo>
                    <a:pt x="7924" y="8"/>
                  </a:lnTo>
                  <a:cubicBezTo>
                    <a:pt x="7591" y="91"/>
                    <a:pt x="7322" y="179"/>
                    <a:pt x="7079" y="284"/>
                  </a:cubicBezTo>
                  <a:cubicBezTo>
                    <a:pt x="6812" y="402"/>
                    <a:pt x="6592" y="512"/>
                    <a:pt x="6385" y="639"/>
                  </a:cubicBezTo>
                  <a:cubicBezTo>
                    <a:pt x="5893" y="936"/>
                    <a:pt x="5447" y="1344"/>
                    <a:pt x="5100" y="1815"/>
                  </a:cubicBezTo>
                  <a:cubicBezTo>
                    <a:pt x="4929" y="2040"/>
                    <a:pt x="4780" y="2272"/>
                    <a:pt x="4637" y="2514"/>
                  </a:cubicBezTo>
                  <a:cubicBezTo>
                    <a:pt x="4508" y="2734"/>
                    <a:pt x="4406" y="2971"/>
                    <a:pt x="4304" y="3213"/>
                  </a:cubicBezTo>
                  <a:cubicBezTo>
                    <a:pt x="4243" y="3354"/>
                    <a:pt x="4186" y="3497"/>
                    <a:pt x="4139" y="3643"/>
                  </a:cubicBezTo>
                  <a:cubicBezTo>
                    <a:pt x="4051" y="3904"/>
                    <a:pt x="3996" y="4191"/>
                    <a:pt x="3971" y="4513"/>
                  </a:cubicBezTo>
                  <a:cubicBezTo>
                    <a:pt x="3952" y="4802"/>
                    <a:pt x="3979" y="5091"/>
                    <a:pt x="4015" y="5361"/>
                  </a:cubicBezTo>
                  <a:cubicBezTo>
                    <a:pt x="4097" y="6033"/>
                    <a:pt x="4337" y="6677"/>
                    <a:pt x="4571" y="7296"/>
                  </a:cubicBezTo>
                  <a:lnTo>
                    <a:pt x="4662" y="7539"/>
                  </a:lnTo>
                  <a:cubicBezTo>
                    <a:pt x="4808" y="7935"/>
                    <a:pt x="4926" y="8288"/>
                    <a:pt x="5025" y="8612"/>
                  </a:cubicBezTo>
                  <a:lnTo>
                    <a:pt x="5047" y="8687"/>
                  </a:lnTo>
                  <a:cubicBezTo>
                    <a:pt x="5138" y="8990"/>
                    <a:pt x="5232" y="9304"/>
                    <a:pt x="5292" y="9623"/>
                  </a:cubicBezTo>
                  <a:cubicBezTo>
                    <a:pt x="5303" y="9744"/>
                    <a:pt x="5306" y="9846"/>
                    <a:pt x="5301" y="9940"/>
                  </a:cubicBezTo>
                  <a:cubicBezTo>
                    <a:pt x="5276" y="10072"/>
                    <a:pt x="5243" y="10198"/>
                    <a:pt x="5196" y="10328"/>
                  </a:cubicBezTo>
                  <a:cubicBezTo>
                    <a:pt x="5133" y="10457"/>
                    <a:pt x="5064" y="10576"/>
                    <a:pt x="4987" y="10683"/>
                  </a:cubicBezTo>
                  <a:cubicBezTo>
                    <a:pt x="4645" y="11085"/>
                    <a:pt x="4216" y="11426"/>
                    <a:pt x="3841" y="11713"/>
                  </a:cubicBezTo>
                  <a:cubicBezTo>
                    <a:pt x="3439" y="12013"/>
                    <a:pt x="2982" y="12351"/>
                    <a:pt x="2561" y="12712"/>
                  </a:cubicBezTo>
                  <a:cubicBezTo>
                    <a:pt x="2382" y="12866"/>
                    <a:pt x="2206" y="13026"/>
                    <a:pt x="2030" y="13183"/>
                  </a:cubicBezTo>
                  <a:cubicBezTo>
                    <a:pt x="1834" y="13356"/>
                    <a:pt x="1658" y="13513"/>
                    <a:pt x="1496" y="13690"/>
                  </a:cubicBezTo>
                  <a:cubicBezTo>
                    <a:pt x="1105" y="14108"/>
                    <a:pt x="785" y="14551"/>
                    <a:pt x="540" y="15000"/>
                  </a:cubicBezTo>
                  <a:cubicBezTo>
                    <a:pt x="257" y="15523"/>
                    <a:pt x="146" y="16090"/>
                    <a:pt x="78" y="16575"/>
                  </a:cubicBezTo>
                  <a:cubicBezTo>
                    <a:pt x="39" y="16870"/>
                    <a:pt x="17" y="17093"/>
                    <a:pt x="9" y="17302"/>
                  </a:cubicBezTo>
                  <a:cubicBezTo>
                    <a:pt x="1" y="17506"/>
                    <a:pt x="1" y="17676"/>
                    <a:pt x="14" y="17852"/>
                  </a:cubicBezTo>
                  <a:cubicBezTo>
                    <a:pt x="39" y="18142"/>
                    <a:pt x="113" y="18420"/>
                    <a:pt x="240" y="18700"/>
                  </a:cubicBezTo>
                  <a:cubicBezTo>
                    <a:pt x="466" y="19204"/>
                    <a:pt x="816" y="19661"/>
                    <a:pt x="1124" y="20041"/>
                  </a:cubicBezTo>
                  <a:cubicBezTo>
                    <a:pt x="1278" y="20229"/>
                    <a:pt x="1427" y="20397"/>
                    <a:pt x="1573" y="20548"/>
                  </a:cubicBezTo>
                  <a:cubicBezTo>
                    <a:pt x="1708" y="20688"/>
                    <a:pt x="1867" y="20823"/>
                    <a:pt x="2090" y="20986"/>
                  </a:cubicBezTo>
                  <a:cubicBezTo>
                    <a:pt x="2250" y="21104"/>
                    <a:pt x="2415" y="21214"/>
                    <a:pt x="2578" y="21327"/>
                  </a:cubicBezTo>
                  <a:cubicBezTo>
                    <a:pt x="2754" y="21446"/>
                    <a:pt x="2930" y="21567"/>
                    <a:pt x="3104" y="21693"/>
                  </a:cubicBezTo>
                  <a:cubicBezTo>
                    <a:pt x="3459" y="21977"/>
                    <a:pt x="3836" y="22285"/>
                    <a:pt x="4175" y="22624"/>
                  </a:cubicBezTo>
                  <a:cubicBezTo>
                    <a:pt x="4689" y="23142"/>
                    <a:pt x="5157" y="23469"/>
                    <a:pt x="5650" y="23648"/>
                  </a:cubicBezTo>
                  <a:cubicBezTo>
                    <a:pt x="5694" y="23662"/>
                    <a:pt x="5738" y="23678"/>
                    <a:pt x="5782" y="23689"/>
                  </a:cubicBezTo>
                  <a:cubicBezTo>
                    <a:pt x="5890" y="23720"/>
                    <a:pt x="6000" y="23739"/>
                    <a:pt x="6135" y="23750"/>
                  </a:cubicBezTo>
                  <a:cubicBezTo>
                    <a:pt x="6161" y="23753"/>
                    <a:pt x="6188" y="23754"/>
                    <a:pt x="6214" y="23754"/>
                  </a:cubicBezTo>
                  <a:cubicBezTo>
                    <a:pt x="6332" y="23754"/>
                    <a:pt x="6453" y="23731"/>
                    <a:pt x="6570" y="23709"/>
                  </a:cubicBezTo>
                  <a:lnTo>
                    <a:pt x="6639" y="23695"/>
                  </a:lnTo>
                  <a:cubicBezTo>
                    <a:pt x="6798" y="23665"/>
                    <a:pt x="6955" y="23601"/>
                    <a:pt x="7112" y="23533"/>
                  </a:cubicBezTo>
                  <a:cubicBezTo>
                    <a:pt x="7297" y="23450"/>
                    <a:pt x="7476" y="23354"/>
                    <a:pt x="7657" y="23232"/>
                  </a:cubicBezTo>
                  <a:cubicBezTo>
                    <a:pt x="8057" y="22971"/>
                    <a:pt x="8404" y="22657"/>
                    <a:pt x="8684" y="22299"/>
                  </a:cubicBezTo>
                  <a:cubicBezTo>
                    <a:pt x="9075" y="21801"/>
                    <a:pt x="9389" y="21333"/>
                    <a:pt x="9643" y="20865"/>
                  </a:cubicBezTo>
                  <a:cubicBezTo>
                    <a:pt x="9866" y="20457"/>
                    <a:pt x="10047" y="20025"/>
                    <a:pt x="10221" y="19604"/>
                  </a:cubicBezTo>
                  <a:lnTo>
                    <a:pt x="10323" y="19353"/>
                  </a:lnTo>
                  <a:cubicBezTo>
                    <a:pt x="10402" y="19188"/>
                    <a:pt x="10482" y="19028"/>
                    <a:pt x="10587" y="18879"/>
                  </a:cubicBezTo>
                  <a:cubicBezTo>
                    <a:pt x="10617" y="18846"/>
                    <a:pt x="10647" y="18816"/>
                    <a:pt x="10681" y="18786"/>
                  </a:cubicBezTo>
                  <a:cubicBezTo>
                    <a:pt x="10747" y="18747"/>
                    <a:pt x="10813" y="18714"/>
                    <a:pt x="10879" y="18684"/>
                  </a:cubicBezTo>
                  <a:lnTo>
                    <a:pt x="10983" y="18645"/>
                  </a:lnTo>
                  <a:cubicBezTo>
                    <a:pt x="11157" y="18582"/>
                    <a:pt x="11339" y="18519"/>
                    <a:pt x="11504" y="18436"/>
                  </a:cubicBezTo>
                  <a:cubicBezTo>
                    <a:pt x="11694" y="18337"/>
                    <a:pt x="11873" y="18230"/>
                    <a:pt x="12049" y="18100"/>
                  </a:cubicBezTo>
                  <a:cubicBezTo>
                    <a:pt x="12242" y="17960"/>
                    <a:pt x="12407" y="17811"/>
                    <a:pt x="12550" y="17643"/>
                  </a:cubicBezTo>
                  <a:cubicBezTo>
                    <a:pt x="12567" y="17624"/>
                    <a:pt x="12580" y="17607"/>
                    <a:pt x="12594" y="17588"/>
                  </a:cubicBezTo>
                  <a:cubicBezTo>
                    <a:pt x="12823" y="16440"/>
                    <a:pt x="12957" y="15275"/>
                    <a:pt x="12996" y="14108"/>
                  </a:cubicBezTo>
                  <a:cubicBezTo>
                    <a:pt x="12996" y="14103"/>
                    <a:pt x="12996" y="14097"/>
                    <a:pt x="12999" y="14094"/>
                  </a:cubicBezTo>
                  <a:cubicBezTo>
                    <a:pt x="12999" y="14069"/>
                    <a:pt x="12999" y="14050"/>
                    <a:pt x="12999" y="14025"/>
                  </a:cubicBezTo>
                  <a:cubicBezTo>
                    <a:pt x="13018" y="13414"/>
                    <a:pt x="13010" y="12803"/>
                    <a:pt x="12977" y="12192"/>
                  </a:cubicBezTo>
                  <a:lnTo>
                    <a:pt x="12977" y="12189"/>
                  </a:lnTo>
                  <a:cubicBezTo>
                    <a:pt x="12977" y="12189"/>
                    <a:pt x="12974" y="12186"/>
                    <a:pt x="12974" y="12186"/>
                  </a:cubicBezTo>
                  <a:lnTo>
                    <a:pt x="12977" y="12186"/>
                  </a:lnTo>
                  <a:lnTo>
                    <a:pt x="12977" y="12183"/>
                  </a:lnTo>
                  <a:lnTo>
                    <a:pt x="12977" y="12181"/>
                  </a:lnTo>
                  <a:lnTo>
                    <a:pt x="12974" y="12181"/>
                  </a:lnTo>
                  <a:lnTo>
                    <a:pt x="12974" y="12178"/>
                  </a:lnTo>
                  <a:lnTo>
                    <a:pt x="12974" y="12175"/>
                  </a:lnTo>
                  <a:cubicBezTo>
                    <a:pt x="12974" y="12170"/>
                    <a:pt x="12974" y="12167"/>
                    <a:pt x="12974" y="12161"/>
                  </a:cubicBezTo>
                  <a:cubicBezTo>
                    <a:pt x="12974" y="12159"/>
                    <a:pt x="12974" y="12159"/>
                    <a:pt x="12974" y="12159"/>
                  </a:cubicBezTo>
                  <a:lnTo>
                    <a:pt x="12974" y="12156"/>
                  </a:lnTo>
                  <a:lnTo>
                    <a:pt x="12974" y="12153"/>
                  </a:lnTo>
                  <a:cubicBezTo>
                    <a:pt x="12974" y="12150"/>
                    <a:pt x="12974" y="12148"/>
                    <a:pt x="12974" y="12148"/>
                  </a:cubicBezTo>
                  <a:lnTo>
                    <a:pt x="12974" y="12142"/>
                  </a:lnTo>
                  <a:cubicBezTo>
                    <a:pt x="12974" y="12139"/>
                    <a:pt x="12974" y="12137"/>
                    <a:pt x="12974" y="12137"/>
                  </a:cubicBezTo>
                  <a:cubicBezTo>
                    <a:pt x="12875" y="10702"/>
                    <a:pt x="12630" y="9281"/>
                    <a:pt x="12247" y="7899"/>
                  </a:cubicBezTo>
                  <a:cubicBezTo>
                    <a:pt x="12244" y="7894"/>
                    <a:pt x="12244" y="7888"/>
                    <a:pt x="12242" y="7883"/>
                  </a:cubicBezTo>
                  <a:cubicBezTo>
                    <a:pt x="12231" y="7839"/>
                    <a:pt x="12217" y="7795"/>
                    <a:pt x="12203" y="7748"/>
                  </a:cubicBezTo>
                  <a:cubicBezTo>
                    <a:pt x="12198" y="7723"/>
                    <a:pt x="12189" y="7701"/>
                    <a:pt x="12184" y="7676"/>
                  </a:cubicBezTo>
                  <a:cubicBezTo>
                    <a:pt x="12176" y="7652"/>
                    <a:pt x="12167" y="7627"/>
                    <a:pt x="12162" y="7602"/>
                  </a:cubicBezTo>
                  <a:cubicBezTo>
                    <a:pt x="12154" y="7569"/>
                    <a:pt x="12143" y="7539"/>
                    <a:pt x="12134" y="7508"/>
                  </a:cubicBezTo>
                  <a:cubicBezTo>
                    <a:pt x="12129" y="7489"/>
                    <a:pt x="12123" y="7467"/>
                    <a:pt x="12115" y="7448"/>
                  </a:cubicBezTo>
                  <a:cubicBezTo>
                    <a:pt x="12109" y="7423"/>
                    <a:pt x="12101" y="7398"/>
                    <a:pt x="12093" y="7373"/>
                  </a:cubicBezTo>
                  <a:cubicBezTo>
                    <a:pt x="12085" y="7343"/>
                    <a:pt x="12074" y="7313"/>
                    <a:pt x="12065" y="7283"/>
                  </a:cubicBezTo>
                  <a:cubicBezTo>
                    <a:pt x="12063" y="7269"/>
                    <a:pt x="12054" y="7255"/>
                    <a:pt x="12052" y="7239"/>
                  </a:cubicBezTo>
                  <a:cubicBezTo>
                    <a:pt x="12038" y="7197"/>
                    <a:pt x="12024" y="7156"/>
                    <a:pt x="12013" y="7115"/>
                  </a:cubicBezTo>
                  <a:cubicBezTo>
                    <a:pt x="12013" y="7112"/>
                    <a:pt x="12010" y="7112"/>
                    <a:pt x="12010" y="7109"/>
                  </a:cubicBezTo>
                  <a:cubicBezTo>
                    <a:pt x="11997" y="7068"/>
                    <a:pt x="11983" y="7027"/>
                    <a:pt x="11972" y="6988"/>
                  </a:cubicBezTo>
                  <a:lnTo>
                    <a:pt x="11972" y="6985"/>
                  </a:lnTo>
                  <a:cubicBezTo>
                    <a:pt x="11925" y="6848"/>
                    <a:pt x="11875" y="6710"/>
                    <a:pt x="11829" y="6575"/>
                  </a:cubicBezTo>
                  <a:cubicBezTo>
                    <a:pt x="11826" y="6570"/>
                    <a:pt x="11823" y="6561"/>
                    <a:pt x="11820" y="6556"/>
                  </a:cubicBezTo>
                  <a:lnTo>
                    <a:pt x="11774" y="6429"/>
                  </a:lnTo>
                  <a:cubicBezTo>
                    <a:pt x="11768" y="6410"/>
                    <a:pt x="11760" y="6388"/>
                    <a:pt x="11752" y="6369"/>
                  </a:cubicBezTo>
                  <a:cubicBezTo>
                    <a:pt x="11741" y="6338"/>
                    <a:pt x="11730" y="6311"/>
                    <a:pt x="11719" y="6283"/>
                  </a:cubicBezTo>
                  <a:cubicBezTo>
                    <a:pt x="11707" y="6250"/>
                    <a:pt x="11694" y="6217"/>
                    <a:pt x="11683" y="6184"/>
                  </a:cubicBezTo>
                  <a:cubicBezTo>
                    <a:pt x="11674" y="6168"/>
                    <a:pt x="11669" y="6151"/>
                    <a:pt x="11663" y="6137"/>
                  </a:cubicBezTo>
                  <a:cubicBezTo>
                    <a:pt x="11647" y="6090"/>
                    <a:pt x="11628" y="6046"/>
                    <a:pt x="11611" y="6000"/>
                  </a:cubicBezTo>
                  <a:cubicBezTo>
                    <a:pt x="11608" y="5994"/>
                    <a:pt x="11608" y="5991"/>
                    <a:pt x="11606" y="5989"/>
                  </a:cubicBezTo>
                  <a:cubicBezTo>
                    <a:pt x="11523" y="5782"/>
                    <a:pt x="11438" y="5576"/>
                    <a:pt x="11350" y="5369"/>
                  </a:cubicBezTo>
                  <a:cubicBezTo>
                    <a:pt x="11347" y="5366"/>
                    <a:pt x="11344" y="5361"/>
                    <a:pt x="11344" y="5355"/>
                  </a:cubicBezTo>
                  <a:cubicBezTo>
                    <a:pt x="11325" y="5309"/>
                    <a:pt x="11306" y="5264"/>
                    <a:pt x="11283" y="5218"/>
                  </a:cubicBezTo>
                  <a:cubicBezTo>
                    <a:pt x="11278" y="5207"/>
                    <a:pt x="11272" y="5190"/>
                    <a:pt x="11267" y="5176"/>
                  </a:cubicBezTo>
                  <a:cubicBezTo>
                    <a:pt x="11248" y="5141"/>
                    <a:pt x="11234" y="5105"/>
                    <a:pt x="11217" y="5066"/>
                  </a:cubicBezTo>
                  <a:cubicBezTo>
                    <a:pt x="11209" y="5050"/>
                    <a:pt x="11201" y="5033"/>
                    <a:pt x="11193" y="5017"/>
                  </a:cubicBezTo>
                  <a:cubicBezTo>
                    <a:pt x="11179" y="4984"/>
                    <a:pt x="11162" y="4948"/>
                    <a:pt x="11149" y="4915"/>
                  </a:cubicBezTo>
                  <a:cubicBezTo>
                    <a:pt x="11140" y="4896"/>
                    <a:pt x="11129" y="4879"/>
                    <a:pt x="11121" y="4860"/>
                  </a:cubicBezTo>
                  <a:cubicBezTo>
                    <a:pt x="11107" y="4827"/>
                    <a:pt x="11091" y="4796"/>
                    <a:pt x="11077" y="4763"/>
                  </a:cubicBezTo>
                  <a:cubicBezTo>
                    <a:pt x="11066" y="4744"/>
                    <a:pt x="11058" y="4725"/>
                    <a:pt x="11049" y="4703"/>
                  </a:cubicBezTo>
                  <a:cubicBezTo>
                    <a:pt x="11033" y="4672"/>
                    <a:pt x="11019" y="4642"/>
                    <a:pt x="11005" y="4615"/>
                  </a:cubicBezTo>
                  <a:cubicBezTo>
                    <a:pt x="10994" y="4593"/>
                    <a:pt x="10983" y="4571"/>
                    <a:pt x="10975" y="4551"/>
                  </a:cubicBezTo>
                  <a:cubicBezTo>
                    <a:pt x="10961" y="4521"/>
                    <a:pt x="10948" y="4491"/>
                    <a:pt x="10931" y="4463"/>
                  </a:cubicBezTo>
                  <a:cubicBezTo>
                    <a:pt x="10923" y="4441"/>
                    <a:pt x="10912" y="4422"/>
                    <a:pt x="10901" y="4400"/>
                  </a:cubicBezTo>
                  <a:cubicBezTo>
                    <a:pt x="10887" y="4372"/>
                    <a:pt x="10873" y="4342"/>
                    <a:pt x="10859" y="4315"/>
                  </a:cubicBezTo>
                  <a:cubicBezTo>
                    <a:pt x="10848" y="4293"/>
                    <a:pt x="10837" y="4271"/>
                    <a:pt x="10826" y="4251"/>
                  </a:cubicBezTo>
                  <a:cubicBezTo>
                    <a:pt x="10813" y="4221"/>
                    <a:pt x="10799" y="4193"/>
                    <a:pt x="10782" y="4163"/>
                  </a:cubicBezTo>
                  <a:cubicBezTo>
                    <a:pt x="10774" y="4144"/>
                    <a:pt x="10763" y="4127"/>
                    <a:pt x="10752" y="4105"/>
                  </a:cubicBezTo>
                  <a:cubicBezTo>
                    <a:pt x="10738" y="4075"/>
                    <a:pt x="10722" y="4045"/>
                    <a:pt x="10705" y="4012"/>
                  </a:cubicBezTo>
                  <a:cubicBezTo>
                    <a:pt x="10697" y="3995"/>
                    <a:pt x="10689" y="3979"/>
                    <a:pt x="10681" y="3962"/>
                  </a:cubicBezTo>
                  <a:cubicBezTo>
                    <a:pt x="10661" y="3929"/>
                    <a:pt x="10645" y="3896"/>
                    <a:pt x="10628" y="3866"/>
                  </a:cubicBezTo>
                  <a:cubicBezTo>
                    <a:pt x="10620" y="3849"/>
                    <a:pt x="10612" y="3833"/>
                    <a:pt x="10603" y="3819"/>
                  </a:cubicBezTo>
                  <a:cubicBezTo>
                    <a:pt x="10584" y="3783"/>
                    <a:pt x="10568" y="3750"/>
                    <a:pt x="10548" y="3714"/>
                  </a:cubicBezTo>
                  <a:cubicBezTo>
                    <a:pt x="10540" y="3703"/>
                    <a:pt x="10535" y="3690"/>
                    <a:pt x="10529" y="3679"/>
                  </a:cubicBezTo>
                  <a:cubicBezTo>
                    <a:pt x="10507" y="3640"/>
                    <a:pt x="10488" y="3604"/>
                    <a:pt x="10469" y="3566"/>
                  </a:cubicBezTo>
                  <a:cubicBezTo>
                    <a:pt x="10463" y="3557"/>
                    <a:pt x="10455" y="3546"/>
                    <a:pt x="10449" y="3535"/>
                  </a:cubicBezTo>
                  <a:cubicBezTo>
                    <a:pt x="10430" y="3497"/>
                    <a:pt x="10408" y="3458"/>
                    <a:pt x="10386" y="3417"/>
                  </a:cubicBezTo>
                  <a:cubicBezTo>
                    <a:pt x="10380" y="3409"/>
                    <a:pt x="10375" y="3403"/>
                    <a:pt x="10372" y="3395"/>
                  </a:cubicBezTo>
                  <a:cubicBezTo>
                    <a:pt x="10347" y="3354"/>
                    <a:pt x="10325" y="3310"/>
                    <a:pt x="10301" y="3268"/>
                  </a:cubicBezTo>
                  <a:cubicBezTo>
                    <a:pt x="10301" y="3266"/>
                    <a:pt x="10295" y="3263"/>
                    <a:pt x="10292" y="3257"/>
                  </a:cubicBezTo>
                  <a:cubicBezTo>
                    <a:pt x="10268" y="3210"/>
                    <a:pt x="10243" y="3166"/>
                    <a:pt x="10215" y="3120"/>
                  </a:cubicBezTo>
                  <a:lnTo>
                    <a:pt x="10212" y="3120"/>
                  </a:lnTo>
                  <a:cubicBezTo>
                    <a:pt x="10056" y="2844"/>
                    <a:pt x="9888" y="2572"/>
                    <a:pt x="9717" y="2305"/>
                  </a:cubicBezTo>
                  <a:cubicBezTo>
                    <a:pt x="9706" y="2288"/>
                    <a:pt x="9695" y="2272"/>
                    <a:pt x="9684" y="2255"/>
                  </a:cubicBezTo>
                  <a:cubicBezTo>
                    <a:pt x="9667" y="2230"/>
                    <a:pt x="9654" y="2208"/>
                    <a:pt x="9637" y="2186"/>
                  </a:cubicBezTo>
                  <a:cubicBezTo>
                    <a:pt x="9618" y="2159"/>
                    <a:pt x="9601" y="2131"/>
                    <a:pt x="9582" y="2104"/>
                  </a:cubicBezTo>
                  <a:cubicBezTo>
                    <a:pt x="9563" y="2073"/>
                    <a:pt x="9541" y="2043"/>
                    <a:pt x="9521" y="2013"/>
                  </a:cubicBezTo>
                  <a:cubicBezTo>
                    <a:pt x="9502" y="1988"/>
                    <a:pt x="9486" y="1963"/>
                    <a:pt x="9469" y="1938"/>
                  </a:cubicBezTo>
                  <a:cubicBezTo>
                    <a:pt x="9455" y="1916"/>
                    <a:pt x="9439" y="1894"/>
                    <a:pt x="9425" y="1870"/>
                  </a:cubicBezTo>
                  <a:cubicBezTo>
                    <a:pt x="9409" y="1850"/>
                    <a:pt x="9395" y="1831"/>
                    <a:pt x="9381" y="1812"/>
                  </a:cubicBezTo>
                  <a:cubicBezTo>
                    <a:pt x="9364" y="1790"/>
                    <a:pt x="9351" y="1768"/>
                    <a:pt x="9334" y="1746"/>
                  </a:cubicBezTo>
                  <a:cubicBezTo>
                    <a:pt x="9331" y="1740"/>
                    <a:pt x="9329" y="1735"/>
                    <a:pt x="9323" y="1729"/>
                  </a:cubicBezTo>
                  <a:cubicBezTo>
                    <a:pt x="9307" y="1702"/>
                    <a:pt x="9287" y="1677"/>
                    <a:pt x="9268" y="1649"/>
                  </a:cubicBezTo>
                  <a:cubicBezTo>
                    <a:pt x="9260" y="1638"/>
                    <a:pt x="9252" y="1625"/>
                    <a:pt x="9243" y="1616"/>
                  </a:cubicBezTo>
                  <a:cubicBezTo>
                    <a:pt x="9230" y="1594"/>
                    <a:pt x="9216" y="1575"/>
                    <a:pt x="9199" y="1556"/>
                  </a:cubicBezTo>
                  <a:cubicBezTo>
                    <a:pt x="9188" y="1539"/>
                    <a:pt x="9174" y="1520"/>
                    <a:pt x="9163" y="1503"/>
                  </a:cubicBezTo>
                  <a:cubicBezTo>
                    <a:pt x="9152" y="1492"/>
                    <a:pt x="9144" y="1479"/>
                    <a:pt x="9136" y="1465"/>
                  </a:cubicBezTo>
                  <a:cubicBezTo>
                    <a:pt x="9119" y="1443"/>
                    <a:pt x="9103" y="1418"/>
                    <a:pt x="9086" y="1396"/>
                  </a:cubicBezTo>
                  <a:cubicBezTo>
                    <a:pt x="9084" y="1393"/>
                    <a:pt x="9078" y="1388"/>
                    <a:pt x="9075" y="1382"/>
                  </a:cubicBezTo>
                  <a:cubicBezTo>
                    <a:pt x="8726" y="909"/>
                    <a:pt x="8357" y="446"/>
                    <a:pt x="7969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40"/>
            <p:cNvSpPr/>
            <p:nvPr/>
          </p:nvSpPr>
          <p:spPr>
            <a:xfrm>
              <a:off x="6459959" y="2514329"/>
              <a:ext cx="428858" cy="567601"/>
            </a:xfrm>
            <a:custGeom>
              <a:avLst/>
              <a:gdLst/>
              <a:ahLst/>
              <a:cxnLst/>
              <a:rect l="l" t="t" r="r" b="b"/>
              <a:pathLst>
                <a:path w="11851" h="15685" extrusionOk="0">
                  <a:moveTo>
                    <a:pt x="8120" y="1"/>
                  </a:moveTo>
                  <a:cubicBezTo>
                    <a:pt x="8099" y="1"/>
                    <a:pt x="8078" y="1"/>
                    <a:pt x="8056" y="1"/>
                  </a:cubicBezTo>
                  <a:cubicBezTo>
                    <a:pt x="7712" y="4"/>
                    <a:pt x="7354" y="54"/>
                    <a:pt x="6991" y="144"/>
                  </a:cubicBezTo>
                  <a:cubicBezTo>
                    <a:pt x="6850" y="177"/>
                    <a:pt x="6713" y="227"/>
                    <a:pt x="6578" y="277"/>
                  </a:cubicBezTo>
                  <a:cubicBezTo>
                    <a:pt x="6410" y="337"/>
                    <a:pt x="6239" y="400"/>
                    <a:pt x="6082" y="483"/>
                  </a:cubicBezTo>
                  <a:cubicBezTo>
                    <a:pt x="5785" y="637"/>
                    <a:pt x="5493" y="835"/>
                    <a:pt x="5187" y="1092"/>
                  </a:cubicBezTo>
                  <a:cubicBezTo>
                    <a:pt x="5088" y="1174"/>
                    <a:pt x="4992" y="1259"/>
                    <a:pt x="4895" y="1345"/>
                  </a:cubicBezTo>
                  <a:cubicBezTo>
                    <a:pt x="4783" y="1444"/>
                    <a:pt x="4672" y="1543"/>
                    <a:pt x="4557" y="1639"/>
                  </a:cubicBezTo>
                  <a:cubicBezTo>
                    <a:pt x="4480" y="1692"/>
                    <a:pt x="4403" y="1739"/>
                    <a:pt x="4317" y="1780"/>
                  </a:cubicBezTo>
                  <a:cubicBezTo>
                    <a:pt x="4193" y="1824"/>
                    <a:pt x="4056" y="1857"/>
                    <a:pt x="3885" y="1887"/>
                  </a:cubicBezTo>
                  <a:cubicBezTo>
                    <a:pt x="3827" y="1892"/>
                    <a:pt x="3769" y="1893"/>
                    <a:pt x="3710" y="1893"/>
                  </a:cubicBezTo>
                  <a:cubicBezTo>
                    <a:pt x="3546" y="1893"/>
                    <a:pt x="3381" y="1879"/>
                    <a:pt x="3227" y="1862"/>
                  </a:cubicBezTo>
                  <a:cubicBezTo>
                    <a:pt x="3029" y="1832"/>
                    <a:pt x="2833" y="1799"/>
                    <a:pt x="2638" y="1766"/>
                  </a:cubicBezTo>
                  <a:lnTo>
                    <a:pt x="2563" y="1752"/>
                  </a:lnTo>
                  <a:cubicBezTo>
                    <a:pt x="2321" y="1710"/>
                    <a:pt x="2069" y="1668"/>
                    <a:pt x="1818" y="1668"/>
                  </a:cubicBezTo>
                  <a:cubicBezTo>
                    <a:pt x="1790" y="1668"/>
                    <a:pt x="1763" y="1669"/>
                    <a:pt x="1735" y="1670"/>
                  </a:cubicBezTo>
                  <a:cubicBezTo>
                    <a:pt x="1465" y="1681"/>
                    <a:pt x="1209" y="1761"/>
                    <a:pt x="1013" y="1898"/>
                  </a:cubicBezTo>
                  <a:cubicBezTo>
                    <a:pt x="818" y="2036"/>
                    <a:pt x="653" y="2215"/>
                    <a:pt x="512" y="2438"/>
                  </a:cubicBezTo>
                  <a:cubicBezTo>
                    <a:pt x="375" y="2658"/>
                    <a:pt x="286" y="2909"/>
                    <a:pt x="201" y="3154"/>
                  </a:cubicBezTo>
                  <a:cubicBezTo>
                    <a:pt x="39" y="3622"/>
                    <a:pt x="0" y="4164"/>
                    <a:pt x="85" y="4729"/>
                  </a:cubicBezTo>
                  <a:cubicBezTo>
                    <a:pt x="118" y="4949"/>
                    <a:pt x="215" y="5161"/>
                    <a:pt x="308" y="5365"/>
                  </a:cubicBezTo>
                  <a:lnTo>
                    <a:pt x="333" y="5420"/>
                  </a:lnTo>
                  <a:cubicBezTo>
                    <a:pt x="405" y="5577"/>
                    <a:pt x="487" y="5731"/>
                    <a:pt x="567" y="5885"/>
                  </a:cubicBezTo>
                  <a:lnTo>
                    <a:pt x="655" y="6056"/>
                  </a:lnTo>
                  <a:cubicBezTo>
                    <a:pt x="757" y="6248"/>
                    <a:pt x="845" y="6403"/>
                    <a:pt x="931" y="6538"/>
                  </a:cubicBezTo>
                  <a:cubicBezTo>
                    <a:pt x="793" y="6818"/>
                    <a:pt x="672" y="7118"/>
                    <a:pt x="570" y="7432"/>
                  </a:cubicBezTo>
                  <a:cubicBezTo>
                    <a:pt x="509" y="7611"/>
                    <a:pt x="474" y="7785"/>
                    <a:pt x="457" y="7977"/>
                  </a:cubicBezTo>
                  <a:cubicBezTo>
                    <a:pt x="449" y="8079"/>
                    <a:pt x="468" y="8187"/>
                    <a:pt x="485" y="8289"/>
                  </a:cubicBezTo>
                  <a:lnTo>
                    <a:pt x="496" y="8344"/>
                  </a:lnTo>
                  <a:cubicBezTo>
                    <a:pt x="520" y="8487"/>
                    <a:pt x="578" y="8627"/>
                    <a:pt x="639" y="8759"/>
                  </a:cubicBezTo>
                  <a:cubicBezTo>
                    <a:pt x="754" y="9021"/>
                    <a:pt x="953" y="9252"/>
                    <a:pt x="1112" y="9434"/>
                  </a:cubicBezTo>
                  <a:cubicBezTo>
                    <a:pt x="1173" y="9503"/>
                    <a:pt x="1236" y="9572"/>
                    <a:pt x="1305" y="9635"/>
                  </a:cubicBezTo>
                  <a:cubicBezTo>
                    <a:pt x="1465" y="9778"/>
                    <a:pt x="1627" y="9916"/>
                    <a:pt x="1795" y="10053"/>
                  </a:cubicBezTo>
                  <a:lnTo>
                    <a:pt x="1908" y="10147"/>
                  </a:lnTo>
                  <a:lnTo>
                    <a:pt x="2021" y="10238"/>
                  </a:lnTo>
                  <a:cubicBezTo>
                    <a:pt x="2175" y="10365"/>
                    <a:pt x="2307" y="10499"/>
                    <a:pt x="2428" y="10651"/>
                  </a:cubicBezTo>
                  <a:cubicBezTo>
                    <a:pt x="2541" y="10813"/>
                    <a:pt x="2640" y="10990"/>
                    <a:pt x="2731" y="11193"/>
                  </a:cubicBezTo>
                  <a:cubicBezTo>
                    <a:pt x="2883" y="11590"/>
                    <a:pt x="2982" y="12014"/>
                    <a:pt x="3078" y="12421"/>
                  </a:cubicBezTo>
                  <a:cubicBezTo>
                    <a:pt x="3106" y="12537"/>
                    <a:pt x="3133" y="12653"/>
                    <a:pt x="3161" y="12768"/>
                  </a:cubicBezTo>
                  <a:cubicBezTo>
                    <a:pt x="3232" y="13049"/>
                    <a:pt x="3318" y="13324"/>
                    <a:pt x="3384" y="13531"/>
                  </a:cubicBezTo>
                  <a:cubicBezTo>
                    <a:pt x="3516" y="13927"/>
                    <a:pt x="3665" y="14219"/>
                    <a:pt x="3852" y="14445"/>
                  </a:cubicBezTo>
                  <a:cubicBezTo>
                    <a:pt x="4067" y="14701"/>
                    <a:pt x="4345" y="14910"/>
                    <a:pt x="4678" y="15067"/>
                  </a:cubicBezTo>
                  <a:cubicBezTo>
                    <a:pt x="4934" y="15188"/>
                    <a:pt x="5209" y="15315"/>
                    <a:pt x="5493" y="15417"/>
                  </a:cubicBezTo>
                  <a:cubicBezTo>
                    <a:pt x="5628" y="15466"/>
                    <a:pt x="5760" y="15513"/>
                    <a:pt x="5895" y="15557"/>
                  </a:cubicBezTo>
                  <a:cubicBezTo>
                    <a:pt x="5933" y="15568"/>
                    <a:pt x="5969" y="15579"/>
                    <a:pt x="6008" y="15590"/>
                  </a:cubicBezTo>
                  <a:cubicBezTo>
                    <a:pt x="6233" y="15651"/>
                    <a:pt x="6489" y="15684"/>
                    <a:pt x="6753" y="15684"/>
                  </a:cubicBezTo>
                  <a:cubicBezTo>
                    <a:pt x="6799" y="15684"/>
                    <a:pt x="6845" y="15683"/>
                    <a:pt x="6892" y="15681"/>
                  </a:cubicBezTo>
                  <a:cubicBezTo>
                    <a:pt x="7236" y="15667"/>
                    <a:pt x="7580" y="15593"/>
                    <a:pt x="7921" y="15461"/>
                  </a:cubicBezTo>
                  <a:cubicBezTo>
                    <a:pt x="8089" y="15395"/>
                    <a:pt x="8260" y="15315"/>
                    <a:pt x="8431" y="15221"/>
                  </a:cubicBezTo>
                  <a:cubicBezTo>
                    <a:pt x="8623" y="15111"/>
                    <a:pt x="8805" y="14971"/>
                    <a:pt x="8987" y="14825"/>
                  </a:cubicBezTo>
                  <a:cubicBezTo>
                    <a:pt x="9202" y="14654"/>
                    <a:pt x="9394" y="14456"/>
                    <a:pt x="9581" y="14263"/>
                  </a:cubicBezTo>
                  <a:cubicBezTo>
                    <a:pt x="9967" y="13864"/>
                    <a:pt x="10319" y="13432"/>
                    <a:pt x="10650" y="12955"/>
                  </a:cubicBezTo>
                  <a:cubicBezTo>
                    <a:pt x="10961" y="12507"/>
                    <a:pt x="11134" y="12113"/>
                    <a:pt x="11187" y="11719"/>
                  </a:cubicBezTo>
                  <a:cubicBezTo>
                    <a:pt x="11231" y="11425"/>
                    <a:pt x="11231" y="11111"/>
                    <a:pt x="11187" y="10731"/>
                  </a:cubicBezTo>
                  <a:cubicBezTo>
                    <a:pt x="11126" y="10161"/>
                    <a:pt x="10986" y="9605"/>
                    <a:pt x="10859" y="9128"/>
                  </a:cubicBezTo>
                  <a:cubicBezTo>
                    <a:pt x="10801" y="8908"/>
                    <a:pt x="10746" y="8685"/>
                    <a:pt x="10691" y="8462"/>
                  </a:cubicBezTo>
                  <a:cubicBezTo>
                    <a:pt x="10619" y="8173"/>
                    <a:pt x="10548" y="7881"/>
                    <a:pt x="10471" y="7592"/>
                  </a:cubicBezTo>
                  <a:cubicBezTo>
                    <a:pt x="10435" y="7468"/>
                    <a:pt x="10396" y="7347"/>
                    <a:pt x="10355" y="7226"/>
                  </a:cubicBezTo>
                  <a:lnTo>
                    <a:pt x="10311" y="7110"/>
                  </a:lnTo>
                  <a:cubicBezTo>
                    <a:pt x="10262" y="6975"/>
                    <a:pt x="10215" y="6849"/>
                    <a:pt x="10182" y="6714"/>
                  </a:cubicBezTo>
                  <a:cubicBezTo>
                    <a:pt x="10176" y="6606"/>
                    <a:pt x="10179" y="6502"/>
                    <a:pt x="10187" y="6394"/>
                  </a:cubicBezTo>
                  <a:cubicBezTo>
                    <a:pt x="10209" y="6270"/>
                    <a:pt x="10245" y="6147"/>
                    <a:pt x="10292" y="6017"/>
                  </a:cubicBezTo>
                  <a:cubicBezTo>
                    <a:pt x="10350" y="5890"/>
                    <a:pt x="10416" y="5780"/>
                    <a:pt x="10490" y="5673"/>
                  </a:cubicBezTo>
                  <a:cubicBezTo>
                    <a:pt x="10564" y="5582"/>
                    <a:pt x="10642" y="5494"/>
                    <a:pt x="10716" y="5403"/>
                  </a:cubicBezTo>
                  <a:lnTo>
                    <a:pt x="10917" y="5161"/>
                  </a:lnTo>
                  <a:cubicBezTo>
                    <a:pt x="11104" y="4932"/>
                    <a:pt x="11269" y="4698"/>
                    <a:pt x="11418" y="4453"/>
                  </a:cubicBezTo>
                  <a:cubicBezTo>
                    <a:pt x="11553" y="4230"/>
                    <a:pt x="11666" y="3969"/>
                    <a:pt x="11765" y="3652"/>
                  </a:cubicBezTo>
                  <a:cubicBezTo>
                    <a:pt x="11850" y="3374"/>
                    <a:pt x="11847" y="3066"/>
                    <a:pt x="11757" y="2754"/>
                  </a:cubicBezTo>
                  <a:cubicBezTo>
                    <a:pt x="11707" y="2581"/>
                    <a:pt x="11624" y="2402"/>
                    <a:pt x="11553" y="2251"/>
                  </a:cubicBezTo>
                  <a:cubicBezTo>
                    <a:pt x="11415" y="1973"/>
                    <a:pt x="11291" y="1755"/>
                    <a:pt x="11162" y="1571"/>
                  </a:cubicBezTo>
                  <a:cubicBezTo>
                    <a:pt x="11066" y="1436"/>
                    <a:pt x="10964" y="1301"/>
                    <a:pt x="10859" y="1171"/>
                  </a:cubicBezTo>
                  <a:cubicBezTo>
                    <a:pt x="10730" y="1009"/>
                    <a:pt x="10570" y="860"/>
                    <a:pt x="10352" y="703"/>
                  </a:cubicBezTo>
                  <a:cubicBezTo>
                    <a:pt x="10022" y="467"/>
                    <a:pt x="9628" y="318"/>
                    <a:pt x="9251" y="186"/>
                  </a:cubicBezTo>
                  <a:cubicBezTo>
                    <a:pt x="9182" y="161"/>
                    <a:pt x="9111" y="139"/>
                    <a:pt x="9039" y="120"/>
                  </a:cubicBezTo>
                  <a:lnTo>
                    <a:pt x="9042" y="120"/>
                  </a:lnTo>
                  <a:cubicBezTo>
                    <a:pt x="8750" y="40"/>
                    <a:pt x="8441" y="1"/>
                    <a:pt x="8120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40"/>
            <p:cNvSpPr/>
            <p:nvPr/>
          </p:nvSpPr>
          <p:spPr>
            <a:xfrm>
              <a:off x="6640969" y="1940608"/>
              <a:ext cx="430667" cy="420173"/>
            </a:xfrm>
            <a:custGeom>
              <a:avLst/>
              <a:gdLst/>
              <a:ahLst/>
              <a:cxnLst/>
              <a:rect l="l" t="t" r="r" b="b"/>
              <a:pathLst>
                <a:path w="11901" h="11611" extrusionOk="0">
                  <a:moveTo>
                    <a:pt x="8103" y="0"/>
                  </a:moveTo>
                  <a:cubicBezTo>
                    <a:pt x="7887" y="0"/>
                    <a:pt x="7699" y="9"/>
                    <a:pt x="7517" y="29"/>
                  </a:cubicBezTo>
                  <a:cubicBezTo>
                    <a:pt x="7245" y="60"/>
                    <a:pt x="6991" y="126"/>
                    <a:pt x="6735" y="233"/>
                  </a:cubicBezTo>
                  <a:cubicBezTo>
                    <a:pt x="6595" y="291"/>
                    <a:pt x="6460" y="354"/>
                    <a:pt x="6325" y="418"/>
                  </a:cubicBezTo>
                  <a:cubicBezTo>
                    <a:pt x="6209" y="473"/>
                    <a:pt x="6097" y="533"/>
                    <a:pt x="5984" y="591"/>
                  </a:cubicBezTo>
                  <a:cubicBezTo>
                    <a:pt x="5876" y="649"/>
                    <a:pt x="5769" y="707"/>
                    <a:pt x="5656" y="759"/>
                  </a:cubicBezTo>
                  <a:cubicBezTo>
                    <a:pt x="5609" y="775"/>
                    <a:pt x="5562" y="789"/>
                    <a:pt x="5513" y="800"/>
                  </a:cubicBezTo>
                  <a:cubicBezTo>
                    <a:pt x="5469" y="803"/>
                    <a:pt x="5426" y="805"/>
                    <a:pt x="5382" y="805"/>
                  </a:cubicBezTo>
                  <a:cubicBezTo>
                    <a:pt x="5309" y="805"/>
                    <a:pt x="5234" y="801"/>
                    <a:pt x="5155" y="792"/>
                  </a:cubicBezTo>
                  <a:cubicBezTo>
                    <a:pt x="5026" y="770"/>
                    <a:pt x="4893" y="737"/>
                    <a:pt x="4764" y="707"/>
                  </a:cubicBezTo>
                  <a:cubicBezTo>
                    <a:pt x="4604" y="668"/>
                    <a:pt x="4436" y="630"/>
                    <a:pt x="4271" y="605"/>
                  </a:cubicBezTo>
                  <a:cubicBezTo>
                    <a:pt x="4171" y="591"/>
                    <a:pt x="4074" y="584"/>
                    <a:pt x="3976" y="584"/>
                  </a:cubicBezTo>
                  <a:cubicBezTo>
                    <a:pt x="3843" y="584"/>
                    <a:pt x="3710" y="597"/>
                    <a:pt x="3572" y="624"/>
                  </a:cubicBezTo>
                  <a:cubicBezTo>
                    <a:pt x="3407" y="657"/>
                    <a:pt x="3244" y="720"/>
                    <a:pt x="3093" y="784"/>
                  </a:cubicBezTo>
                  <a:lnTo>
                    <a:pt x="3010" y="817"/>
                  </a:lnTo>
                  <a:cubicBezTo>
                    <a:pt x="2875" y="872"/>
                    <a:pt x="2738" y="927"/>
                    <a:pt x="2611" y="998"/>
                  </a:cubicBezTo>
                  <a:cubicBezTo>
                    <a:pt x="2424" y="1109"/>
                    <a:pt x="2264" y="1232"/>
                    <a:pt x="2137" y="1365"/>
                  </a:cubicBezTo>
                  <a:cubicBezTo>
                    <a:pt x="2000" y="1513"/>
                    <a:pt x="1881" y="1676"/>
                    <a:pt x="1790" y="1846"/>
                  </a:cubicBezTo>
                  <a:cubicBezTo>
                    <a:pt x="1738" y="1946"/>
                    <a:pt x="1694" y="2056"/>
                    <a:pt x="1653" y="2163"/>
                  </a:cubicBezTo>
                  <a:cubicBezTo>
                    <a:pt x="1598" y="2312"/>
                    <a:pt x="1565" y="2460"/>
                    <a:pt x="1551" y="2634"/>
                  </a:cubicBezTo>
                  <a:cubicBezTo>
                    <a:pt x="1361" y="2769"/>
                    <a:pt x="1215" y="2904"/>
                    <a:pt x="1091" y="3055"/>
                  </a:cubicBezTo>
                  <a:cubicBezTo>
                    <a:pt x="984" y="3185"/>
                    <a:pt x="890" y="3325"/>
                    <a:pt x="810" y="3471"/>
                  </a:cubicBezTo>
                  <a:cubicBezTo>
                    <a:pt x="703" y="3658"/>
                    <a:pt x="612" y="3854"/>
                    <a:pt x="518" y="4049"/>
                  </a:cubicBezTo>
                  <a:cubicBezTo>
                    <a:pt x="348" y="4415"/>
                    <a:pt x="163" y="4848"/>
                    <a:pt x="64" y="5296"/>
                  </a:cubicBezTo>
                  <a:cubicBezTo>
                    <a:pt x="42" y="5406"/>
                    <a:pt x="23" y="5517"/>
                    <a:pt x="15" y="5627"/>
                  </a:cubicBezTo>
                  <a:cubicBezTo>
                    <a:pt x="1" y="5773"/>
                    <a:pt x="9" y="5919"/>
                    <a:pt x="34" y="6098"/>
                  </a:cubicBezTo>
                  <a:cubicBezTo>
                    <a:pt x="75" y="6384"/>
                    <a:pt x="191" y="6662"/>
                    <a:pt x="375" y="6929"/>
                  </a:cubicBezTo>
                  <a:cubicBezTo>
                    <a:pt x="546" y="7169"/>
                    <a:pt x="766" y="7386"/>
                    <a:pt x="1036" y="7571"/>
                  </a:cubicBezTo>
                  <a:cubicBezTo>
                    <a:pt x="1146" y="7645"/>
                    <a:pt x="1267" y="7703"/>
                    <a:pt x="1383" y="7761"/>
                  </a:cubicBezTo>
                  <a:lnTo>
                    <a:pt x="1452" y="7794"/>
                  </a:lnTo>
                  <a:cubicBezTo>
                    <a:pt x="1727" y="7928"/>
                    <a:pt x="2024" y="8022"/>
                    <a:pt x="2311" y="8110"/>
                  </a:cubicBezTo>
                  <a:cubicBezTo>
                    <a:pt x="2487" y="8165"/>
                    <a:pt x="2663" y="8220"/>
                    <a:pt x="2834" y="8284"/>
                  </a:cubicBezTo>
                  <a:cubicBezTo>
                    <a:pt x="2928" y="8330"/>
                    <a:pt x="3013" y="8380"/>
                    <a:pt x="3098" y="8435"/>
                  </a:cubicBezTo>
                  <a:cubicBezTo>
                    <a:pt x="3140" y="8471"/>
                    <a:pt x="3178" y="8512"/>
                    <a:pt x="3214" y="8553"/>
                  </a:cubicBezTo>
                  <a:cubicBezTo>
                    <a:pt x="3255" y="8617"/>
                    <a:pt x="3291" y="8683"/>
                    <a:pt x="3321" y="8752"/>
                  </a:cubicBezTo>
                  <a:cubicBezTo>
                    <a:pt x="3371" y="8887"/>
                    <a:pt x="3409" y="9027"/>
                    <a:pt x="3448" y="9165"/>
                  </a:cubicBezTo>
                  <a:cubicBezTo>
                    <a:pt x="3484" y="9291"/>
                    <a:pt x="3519" y="9418"/>
                    <a:pt x="3561" y="9542"/>
                  </a:cubicBezTo>
                  <a:cubicBezTo>
                    <a:pt x="3605" y="9671"/>
                    <a:pt x="3663" y="9809"/>
                    <a:pt x="3731" y="9952"/>
                  </a:cubicBezTo>
                  <a:cubicBezTo>
                    <a:pt x="3839" y="10164"/>
                    <a:pt x="3977" y="10354"/>
                    <a:pt x="4095" y="10508"/>
                  </a:cubicBezTo>
                  <a:cubicBezTo>
                    <a:pt x="4255" y="10715"/>
                    <a:pt x="4486" y="10897"/>
                    <a:pt x="4800" y="11067"/>
                  </a:cubicBezTo>
                  <a:cubicBezTo>
                    <a:pt x="4973" y="11161"/>
                    <a:pt x="5171" y="11238"/>
                    <a:pt x="5339" y="11301"/>
                  </a:cubicBezTo>
                  <a:cubicBezTo>
                    <a:pt x="5540" y="11373"/>
                    <a:pt x="5725" y="11433"/>
                    <a:pt x="5909" y="11483"/>
                  </a:cubicBezTo>
                  <a:cubicBezTo>
                    <a:pt x="5970" y="11499"/>
                    <a:pt x="6033" y="11516"/>
                    <a:pt x="6094" y="11533"/>
                  </a:cubicBezTo>
                  <a:cubicBezTo>
                    <a:pt x="6314" y="11584"/>
                    <a:pt x="6540" y="11610"/>
                    <a:pt x="6766" y="11610"/>
                  </a:cubicBezTo>
                  <a:cubicBezTo>
                    <a:pt x="7104" y="11610"/>
                    <a:pt x="7442" y="11552"/>
                    <a:pt x="7754" y="11436"/>
                  </a:cubicBezTo>
                  <a:cubicBezTo>
                    <a:pt x="8046" y="11329"/>
                    <a:pt x="8277" y="11221"/>
                    <a:pt x="8484" y="11098"/>
                  </a:cubicBezTo>
                  <a:cubicBezTo>
                    <a:pt x="8773" y="10924"/>
                    <a:pt x="9054" y="10690"/>
                    <a:pt x="9315" y="10398"/>
                  </a:cubicBezTo>
                  <a:cubicBezTo>
                    <a:pt x="9552" y="10139"/>
                    <a:pt x="9753" y="9859"/>
                    <a:pt x="9902" y="9583"/>
                  </a:cubicBezTo>
                  <a:cubicBezTo>
                    <a:pt x="10122" y="9178"/>
                    <a:pt x="10339" y="8691"/>
                    <a:pt x="10295" y="8163"/>
                  </a:cubicBezTo>
                  <a:cubicBezTo>
                    <a:pt x="10279" y="7945"/>
                    <a:pt x="10226" y="7725"/>
                    <a:pt x="10174" y="7513"/>
                  </a:cubicBezTo>
                  <a:cubicBezTo>
                    <a:pt x="10155" y="7433"/>
                    <a:pt x="10136" y="7350"/>
                    <a:pt x="10119" y="7270"/>
                  </a:cubicBezTo>
                  <a:cubicBezTo>
                    <a:pt x="10070" y="7036"/>
                    <a:pt x="10023" y="6808"/>
                    <a:pt x="9987" y="6574"/>
                  </a:cubicBezTo>
                  <a:cubicBezTo>
                    <a:pt x="9968" y="6389"/>
                    <a:pt x="9965" y="6243"/>
                    <a:pt x="9973" y="6106"/>
                  </a:cubicBezTo>
                  <a:cubicBezTo>
                    <a:pt x="9995" y="6001"/>
                    <a:pt x="10020" y="5908"/>
                    <a:pt x="10050" y="5819"/>
                  </a:cubicBezTo>
                  <a:cubicBezTo>
                    <a:pt x="10108" y="5698"/>
                    <a:pt x="10174" y="5588"/>
                    <a:pt x="10254" y="5475"/>
                  </a:cubicBezTo>
                  <a:cubicBezTo>
                    <a:pt x="10425" y="5272"/>
                    <a:pt x="10612" y="5073"/>
                    <a:pt x="10791" y="4883"/>
                  </a:cubicBezTo>
                  <a:cubicBezTo>
                    <a:pt x="10948" y="4721"/>
                    <a:pt x="11105" y="4556"/>
                    <a:pt x="11253" y="4385"/>
                  </a:cubicBezTo>
                  <a:cubicBezTo>
                    <a:pt x="11350" y="4272"/>
                    <a:pt x="11443" y="4156"/>
                    <a:pt x="11532" y="4038"/>
                  </a:cubicBezTo>
                  <a:cubicBezTo>
                    <a:pt x="11565" y="3994"/>
                    <a:pt x="11598" y="3950"/>
                    <a:pt x="11628" y="3906"/>
                  </a:cubicBezTo>
                  <a:cubicBezTo>
                    <a:pt x="11713" y="3785"/>
                    <a:pt x="11766" y="3658"/>
                    <a:pt x="11815" y="3534"/>
                  </a:cubicBezTo>
                  <a:cubicBezTo>
                    <a:pt x="11876" y="3391"/>
                    <a:pt x="11889" y="3218"/>
                    <a:pt x="11895" y="3055"/>
                  </a:cubicBezTo>
                  <a:cubicBezTo>
                    <a:pt x="11900" y="2876"/>
                    <a:pt x="11856" y="2686"/>
                    <a:pt x="11821" y="2543"/>
                  </a:cubicBezTo>
                  <a:cubicBezTo>
                    <a:pt x="11722" y="2149"/>
                    <a:pt x="11479" y="1819"/>
                    <a:pt x="11278" y="1577"/>
                  </a:cubicBezTo>
                  <a:cubicBezTo>
                    <a:pt x="11110" y="1370"/>
                    <a:pt x="10909" y="1186"/>
                    <a:pt x="10719" y="1012"/>
                  </a:cubicBezTo>
                  <a:cubicBezTo>
                    <a:pt x="10378" y="698"/>
                    <a:pt x="10094" y="495"/>
                    <a:pt x="9802" y="349"/>
                  </a:cubicBezTo>
                  <a:cubicBezTo>
                    <a:pt x="9654" y="274"/>
                    <a:pt x="9494" y="208"/>
                    <a:pt x="9307" y="145"/>
                  </a:cubicBezTo>
                  <a:cubicBezTo>
                    <a:pt x="9282" y="134"/>
                    <a:pt x="9255" y="128"/>
                    <a:pt x="9230" y="120"/>
                  </a:cubicBezTo>
                  <a:cubicBezTo>
                    <a:pt x="9098" y="84"/>
                    <a:pt x="8957" y="68"/>
                    <a:pt x="8822" y="49"/>
                  </a:cubicBezTo>
                  <a:lnTo>
                    <a:pt x="8734" y="38"/>
                  </a:lnTo>
                  <a:cubicBezTo>
                    <a:pt x="8583" y="18"/>
                    <a:pt x="8426" y="5"/>
                    <a:pt x="8266" y="2"/>
                  </a:cubicBezTo>
                  <a:cubicBezTo>
                    <a:pt x="8210" y="1"/>
                    <a:pt x="8156" y="0"/>
                    <a:pt x="8103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40"/>
            <p:cNvSpPr/>
            <p:nvPr/>
          </p:nvSpPr>
          <p:spPr>
            <a:xfrm>
              <a:off x="6046768" y="2528081"/>
              <a:ext cx="349137" cy="570966"/>
            </a:xfrm>
            <a:custGeom>
              <a:avLst/>
              <a:gdLst/>
              <a:ahLst/>
              <a:cxnLst/>
              <a:rect l="l" t="t" r="r" b="b"/>
              <a:pathLst>
                <a:path w="9648" h="15778" extrusionOk="0">
                  <a:moveTo>
                    <a:pt x="1546" y="1"/>
                  </a:moveTo>
                  <a:cubicBezTo>
                    <a:pt x="1395" y="1"/>
                    <a:pt x="1263" y="8"/>
                    <a:pt x="1143" y="20"/>
                  </a:cubicBezTo>
                  <a:lnTo>
                    <a:pt x="1099" y="26"/>
                  </a:lnTo>
                  <a:cubicBezTo>
                    <a:pt x="923" y="45"/>
                    <a:pt x="738" y="67"/>
                    <a:pt x="567" y="131"/>
                  </a:cubicBezTo>
                  <a:cubicBezTo>
                    <a:pt x="388" y="194"/>
                    <a:pt x="204" y="268"/>
                    <a:pt x="31" y="370"/>
                  </a:cubicBezTo>
                  <a:cubicBezTo>
                    <a:pt x="28" y="442"/>
                    <a:pt x="25" y="513"/>
                    <a:pt x="22" y="585"/>
                  </a:cubicBezTo>
                  <a:cubicBezTo>
                    <a:pt x="22" y="593"/>
                    <a:pt x="22" y="604"/>
                    <a:pt x="20" y="612"/>
                  </a:cubicBezTo>
                  <a:cubicBezTo>
                    <a:pt x="20" y="621"/>
                    <a:pt x="20" y="629"/>
                    <a:pt x="20" y="637"/>
                  </a:cubicBezTo>
                  <a:cubicBezTo>
                    <a:pt x="17" y="706"/>
                    <a:pt x="14" y="775"/>
                    <a:pt x="14" y="844"/>
                  </a:cubicBezTo>
                  <a:cubicBezTo>
                    <a:pt x="0" y="1400"/>
                    <a:pt x="6" y="1953"/>
                    <a:pt x="33" y="2509"/>
                  </a:cubicBezTo>
                  <a:cubicBezTo>
                    <a:pt x="36" y="2545"/>
                    <a:pt x="36" y="2581"/>
                    <a:pt x="39" y="2614"/>
                  </a:cubicBezTo>
                  <a:cubicBezTo>
                    <a:pt x="39" y="2620"/>
                    <a:pt x="39" y="2625"/>
                    <a:pt x="39" y="2631"/>
                  </a:cubicBezTo>
                  <a:cubicBezTo>
                    <a:pt x="44" y="2686"/>
                    <a:pt x="47" y="2738"/>
                    <a:pt x="53" y="2793"/>
                  </a:cubicBezTo>
                  <a:cubicBezTo>
                    <a:pt x="53" y="2798"/>
                    <a:pt x="53" y="2801"/>
                    <a:pt x="53" y="2807"/>
                  </a:cubicBezTo>
                  <a:cubicBezTo>
                    <a:pt x="55" y="2856"/>
                    <a:pt x="61" y="2909"/>
                    <a:pt x="64" y="2961"/>
                  </a:cubicBezTo>
                  <a:lnTo>
                    <a:pt x="64" y="2964"/>
                  </a:lnTo>
                  <a:cubicBezTo>
                    <a:pt x="66" y="2983"/>
                    <a:pt x="66" y="3005"/>
                    <a:pt x="69" y="3024"/>
                  </a:cubicBezTo>
                  <a:cubicBezTo>
                    <a:pt x="72" y="3038"/>
                    <a:pt x="72" y="3052"/>
                    <a:pt x="72" y="3066"/>
                  </a:cubicBezTo>
                  <a:cubicBezTo>
                    <a:pt x="75" y="3096"/>
                    <a:pt x="77" y="3123"/>
                    <a:pt x="80" y="3151"/>
                  </a:cubicBezTo>
                  <a:cubicBezTo>
                    <a:pt x="83" y="3159"/>
                    <a:pt x="83" y="3167"/>
                    <a:pt x="83" y="3173"/>
                  </a:cubicBezTo>
                  <a:lnTo>
                    <a:pt x="88" y="3225"/>
                  </a:lnTo>
                  <a:cubicBezTo>
                    <a:pt x="91" y="3256"/>
                    <a:pt x="94" y="3289"/>
                    <a:pt x="97" y="3319"/>
                  </a:cubicBezTo>
                  <a:cubicBezTo>
                    <a:pt x="97" y="3333"/>
                    <a:pt x="99" y="3346"/>
                    <a:pt x="99" y="3360"/>
                  </a:cubicBezTo>
                  <a:lnTo>
                    <a:pt x="110" y="3451"/>
                  </a:lnTo>
                  <a:cubicBezTo>
                    <a:pt x="113" y="3490"/>
                    <a:pt x="119" y="3531"/>
                    <a:pt x="121" y="3569"/>
                  </a:cubicBezTo>
                  <a:cubicBezTo>
                    <a:pt x="124" y="3586"/>
                    <a:pt x="127" y="3602"/>
                    <a:pt x="130" y="3619"/>
                  </a:cubicBezTo>
                  <a:cubicBezTo>
                    <a:pt x="132" y="3647"/>
                    <a:pt x="135" y="3677"/>
                    <a:pt x="138" y="3704"/>
                  </a:cubicBezTo>
                  <a:cubicBezTo>
                    <a:pt x="141" y="3721"/>
                    <a:pt x="143" y="3737"/>
                    <a:pt x="143" y="3754"/>
                  </a:cubicBezTo>
                  <a:lnTo>
                    <a:pt x="154" y="3839"/>
                  </a:lnTo>
                  <a:cubicBezTo>
                    <a:pt x="157" y="3856"/>
                    <a:pt x="157" y="3872"/>
                    <a:pt x="160" y="3889"/>
                  </a:cubicBezTo>
                  <a:cubicBezTo>
                    <a:pt x="165" y="3919"/>
                    <a:pt x="168" y="3949"/>
                    <a:pt x="174" y="3982"/>
                  </a:cubicBezTo>
                  <a:cubicBezTo>
                    <a:pt x="174" y="3993"/>
                    <a:pt x="176" y="4007"/>
                    <a:pt x="176" y="4021"/>
                  </a:cubicBezTo>
                  <a:cubicBezTo>
                    <a:pt x="182" y="4060"/>
                    <a:pt x="187" y="4098"/>
                    <a:pt x="193" y="4137"/>
                  </a:cubicBezTo>
                  <a:cubicBezTo>
                    <a:pt x="193" y="4142"/>
                    <a:pt x="196" y="4148"/>
                    <a:pt x="196" y="4153"/>
                  </a:cubicBezTo>
                  <a:cubicBezTo>
                    <a:pt x="204" y="4200"/>
                    <a:pt x="209" y="4247"/>
                    <a:pt x="215" y="4291"/>
                  </a:cubicBezTo>
                  <a:lnTo>
                    <a:pt x="218" y="4305"/>
                  </a:lnTo>
                  <a:cubicBezTo>
                    <a:pt x="223" y="4346"/>
                    <a:pt x="229" y="4384"/>
                    <a:pt x="237" y="4426"/>
                  </a:cubicBezTo>
                  <a:cubicBezTo>
                    <a:pt x="237" y="4437"/>
                    <a:pt x="240" y="4448"/>
                    <a:pt x="240" y="4459"/>
                  </a:cubicBezTo>
                  <a:cubicBezTo>
                    <a:pt x="245" y="4495"/>
                    <a:pt x="251" y="4528"/>
                    <a:pt x="256" y="4561"/>
                  </a:cubicBezTo>
                  <a:cubicBezTo>
                    <a:pt x="259" y="4572"/>
                    <a:pt x="259" y="4585"/>
                    <a:pt x="262" y="4596"/>
                  </a:cubicBezTo>
                  <a:cubicBezTo>
                    <a:pt x="267" y="4632"/>
                    <a:pt x="273" y="4668"/>
                    <a:pt x="281" y="4704"/>
                  </a:cubicBezTo>
                  <a:cubicBezTo>
                    <a:pt x="281" y="4712"/>
                    <a:pt x="284" y="4720"/>
                    <a:pt x="284" y="4731"/>
                  </a:cubicBezTo>
                  <a:cubicBezTo>
                    <a:pt x="300" y="4822"/>
                    <a:pt x="314" y="4913"/>
                    <a:pt x="331" y="5007"/>
                  </a:cubicBezTo>
                  <a:cubicBezTo>
                    <a:pt x="333" y="5007"/>
                    <a:pt x="333" y="5009"/>
                    <a:pt x="333" y="5012"/>
                  </a:cubicBezTo>
                  <a:cubicBezTo>
                    <a:pt x="342" y="5053"/>
                    <a:pt x="350" y="5097"/>
                    <a:pt x="355" y="5139"/>
                  </a:cubicBezTo>
                  <a:cubicBezTo>
                    <a:pt x="358" y="5147"/>
                    <a:pt x="361" y="5155"/>
                    <a:pt x="361" y="5164"/>
                  </a:cubicBezTo>
                  <a:cubicBezTo>
                    <a:pt x="369" y="5202"/>
                    <a:pt x="375" y="5241"/>
                    <a:pt x="383" y="5279"/>
                  </a:cubicBezTo>
                  <a:cubicBezTo>
                    <a:pt x="383" y="5285"/>
                    <a:pt x="386" y="5293"/>
                    <a:pt x="388" y="5301"/>
                  </a:cubicBezTo>
                  <a:cubicBezTo>
                    <a:pt x="397" y="5343"/>
                    <a:pt x="405" y="5387"/>
                    <a:pt x="413" y="5431"/>
                  </a:cubicBezTo>
                  <a:cubicBezTo>
                    <a:pt x="413" y="5431"/>
                    <a:pt x="413" y="5433"/>
                    <a:pt x="413" y="5433"/>
                  </a:cubicBezTo>
                  <a:cubicBezTo>
                    <a:pt x="504" y="5885"/>
                    <a:pt x="611" y="6334"/>
                    <a:pt x="730" y="6780"/>
                  </a:cubicBezTo>
                  <a:cubicBezTo>
                    <a:pt x="733" y="6791"/>
                    <a:pt x="735" y="6799"/>
                    <a:pt x="738" y="6810"/>
                  </a:cubicBezTo>
                  <a:cubicBezTo>
                    <a:pt x="752" y="6862"/>
                    <a:pt x="766" y="6915"/>
                    <a:pt x="782" y="6967"/>
                  </a:cubicBezTo>
                  <a:lnTo>
                    <a:pt x="790" y="7003"/>
                  </a:lnTo>
                  <a:cubicBezTo>
                    <a:pt x="793" y="7008"/>
                    <a:pt x="796" y="7017"/>
                    <a:pt x="799" y="7025"/>
                  </a:cubicBezTo>
                  <a:cubicBezTo>
                    <a:pt x="826" y="7124"/>
                    <a:pt x="854" y="7223"/>
                    <a:pt x="884" y="7322"/>
                  </a:cubicBezTo>
                  <a:cubicBezTo>
                    <a:pt x="887" y="7333"/>
                    <a:pt x="890" y="7341"/>
                    <a:pt x="892" y="7352"/>
                  </a:cubicBezTo>
                  <a:cubicBezTo>
                    <a:pt x="895" y="7355"/>
                    <a:pt x="895" y="7358"/>
                    <a:pt x="895" y="7361"/>
                  </a:cubicBezTo>
                  <a:cubicBezTo>
                    <a:pt x="912" y="7413"/>
                    <a:pt x="928" y="7465"/>
                    <a:pt x="945" y="7518"/>
                  </a:cubicBezTo>
                  <a:cubicBezTo>
                    <a:pt x="950" y="7540"/>
                    <a:pt x="958" y="7562"/>
                    <a:pt x="964" y="7584"/>
                  </a:cubicBezTo>
                  <a:cubicBezTo>
                    <a:pt x="967" y="7595"/>
                    <a:pt x="969" y="7603"/>
                    <a:pt x="972" y="7614"/>
                  </a:cubicBezTo>
                  <a:cubicBezTo>
                    <a:pt x="997" y="7686"/>
                    <a:pt x="1019" y="7757"/>
                    <a:pt x="1041" y="7829"/>
                  </a:cubicBezTo>
                  <a:cubicBezTo>
                    <a:pt x="1049" y="7843"/>
                    <a:pt x="1052" y="7859"/>
                    <a:pt x="1057" y="7873"/>
                  </a:cubicBezTo>
                  <a:cubicBezTo>
                    <a:pt x="1060" y="7881"/>
                    <a:pt x="1063" y="7887"/>
                    <a:pt x="1066" y="7895"/>
                  </a:cubicBezTo>
                  <a:cubicBezTo>
                    <a:pt x="1066" y="7895"/>
                    <a:pt x="1066" y="7898"/>
                    <a:pt x="1066" y="7898"/>
                  </a:cubicBezTo>
                  <a:cubicBezTo>
                    <a:pt x="1349" y="8726"/>
                    <a:pt x="1682" y="9536"/>
                    <a:pt x="2065" y="10323"/>
                  </a:cubicBezTo>
                  <a:lnTo>
                    <a:pt x="2071" y="10331"/>
                  </a:lnTo>
                  <a:cubicBezTo>
                    <a:pt x="2087" y="10370"/>
                    <a:pt x="2106" y="10409"/>
                    <a:pt x="2126" y="10444"/>
                  </a:cubicBezTo>
                  <a:cubicBezTo>
                    <a:pt x="2129" y="10450"/>
                    <a:pt x="2131" y="10455"/>
                    <a:pt x="2131" y="10458"/>
                  </a:cubicBezTo>
                  <a:cubicBezTo>
                    <a:pt x="2184" y="10566"/>
                    <a:pt x="2239" y="10670"/>
                    <a:pt x="2294" y="10775"/>
                  </a:cubicBezTo>
                  <a:cubicBezTo>
                    <a:pt x="2299" y="10791"/>
                    <a:pt x="2307" y="10805"/>
                    <a:pt x="2316" y="10819"/>
                  </a:cubicBezTo>
                  <a:cubicBezTo>
                    <a:pt x="2327" y="10844"/>
                    <a:pt x="2341" y="10868"/>
                    <a:pt x="2354" y="10893"/>
                  </a:cubicBezTo>
                  <a:cubicBezTo>
                    <a:pt x="2365" y="10915"/>
                    <a:pt x="2376" y="10934"/>
                    <a:pt x="2387" y="10956"/>
                  </a:cubicBezTo>
                  <a:cubicBezTo>
                    <a:pt x="2398" y="10979"/>
                    <a:pt x="2409" y="11001"/>
                    <a:pt x="2420" y="11020"/>
                  </a:cubicBezTo>
                  <a:cubicBezTo>
                    <a:pt x="2434" y="11047"/>
                    <a:pt x="2451" y="11072"/>
                    <a:pt x="2464" y="11100"/>
                  </a:cubicBezTo>
                  <a:cubicBezTo>
                    <a:pt x="2473" y="11116"/>
                    <a:pt x="2484" y="11135"/>
                    <a:pt x="2492" y="11152"/>
                  </a:cubicBezTo>
                  <a:cubicBezTo>
                    <a:pt x="2511" y="11191"/>
                    <a:pt x="2533" y="11226"/>
                    <a:pt x="2553" y="11262"/>
                  </a:cubicBezTo>
                  <a:cubicBezTo>
                    <a:pt x="2555" y="11270"/>
                    <a:pt x="2561" y="11276"/>
                    <a:pt x="2564" y="11281"/>
                  </a:cubicBezTo>
                  <a:cubicBezTo>
                    <a:pt x="2588" y="11331"/>
                    <a:pt x="2616" y="11378"/>
                    <a:pt x="2641" y="11425"/>
                  </a:cubicBezTo>
                  <a:lnTo>
                    <a:pt x="2643" y="11425"/>
                  </a:lnTo>
                  <a:cubicBezTo>
                    <a:pt x="2668" y="11471"/>
                    <a:pt x="2693" y="11518"/>
                    <a:pt x="2720" y="11565"/>
                  </a:cubicBezTo>
                  <a:lnTo>
                    <a:pt x="2729" y="11579"/>
                  </a:lnTo>
                  <a:cubicBezTo>
                    <a:pt x="2754" y="11620"/>
                    <a:pt x="2778" y="11664"/>
                    <a:pt x="2803" y="11705"/>
                  </a:cubicBezTo>
                  <a:cubicBezTo>
                    <a:pt x="2806" y="11711"/>
                    <a:pt x="2806" y="11714"/>
                    <a:pt x="2809" y="11719"/>
                  </a:cubicBezTo>
                  <a:cubicBezTo>
                    <a:pt x="2831" y="11755"/>
                    <a:pt x="2853" y="11793"/>
                    <a:pt x="2875" y="11829"/>
                  </a:cubicBezTo>
                  <a:cubicBezTo>
                    <a:pt x="2971" y="11994"/>
                    <a:pt x="3070" y="12154"/>
                    <a:pt x="3172" y="12317"/>
                  </a:cubicBezTo>
                  <a:cubicBezTo>
                    <a:pt x="3175" y="12322"/>
                    <a:pt x="3178" y="12328"/>
                    <a:pt x="3180" y="12330"/>
                  </a:cubicBezTo>
                  <a:cubicBezTo>
                    <a:pt x="3216" y="12388"/>
                    <a:pt x="3252" y="12443"/>
                    <a:pt x="3288" y="12501"/>
                  </a:cubicBezTo>
                  <a:cubicBezTo>
                    <a:pt x="3288" y="12501"/>
                    <a:pt x="3288" y="12501"/>
                    <a:pt x="3290" y="12504"/>
                  </a:cubicBezTo>
                  <a:cubicBezTo>
                    <a:pt x="3290" y="12507"/>
                    <a:pt x="3293" y="12509"/>
                    <a:pt x="3296" y="12512"/>
                  </a:cubicBezTo>
                  <a:cubicBezTo>
                    <a:pt x="3299" y="12518"/>
                    <a:pt x="3301" y="12523"/>
                    <a:pt x="3304" y="12526"/>
                  </a:cubicBezTo>
                  <a:lnTo>
                    <a:pt x="3312" y="12540"/>
                  </a:lnTo>
                  <a:cubicBezTo>
                    <a:pt x="3318" y="12548"/>
                    <a:pt x="3323" y="12553"/>
                    <a:pt x="3329" y="12562"/>
                  </a:cubicBezTo>
                  <a:cubicBezTo>
                    <a:pt x="3356" y="12606"/>
                    <a:pt x="3387" y="12650"/>
                    <a:pt x="3414" y="12691"/>
                  </a:cubicBezTo>
                  <a:cubicBezTo>
                    <a:pt x="3445" y="12735"/>
                    <a:pt x="3472" y="12776"/>
                    <a:pt x="3500" y="12818"/>
                  </a:cubicBezTo>
                  <a:cubicBezTo>
                    <a:pt x="3505" y="12823"/>
                    <a:pt x="3508" y="12829"/>
                    <a:pt x="3511" y="12834"/>
                  </a:cubicBezTo>
                  <a:cubicBezTo>
                    <a:pt x="3535" y="12867"/>
                    <a:pt x="3557" y="12903"/>
                    <a:pt x="3579" y="12936"/>
                  </a:cubicBezTo>
                  <a:lnTo>
                    <a:pt x="3604" y="12969"/>
                  </a:lnTo>
                  <a:cubicBezTo>
                    <a:pt x="4298" y="13969"/>
                    <a:pt x="5077" y="14907"/>
                    <a:pt x="5931" y="15777"/>
                  </a:cubicBezTo>
                  <a:cubicBezTo>
                    <a:pt x="5950" y="15775"/>
                    <a:pt x="5969" y="15772"/>
                    <a:pt x="5986" y="15769"/>
                  </a:cubicBezTo>
                  <a:cubicBezTo>
                    <a:pt x="6157" y="15742"/>
                    <a:pt x="6319" y="15687"/>
                    <a:pt x="6479" y="15629"/>
                  </a:cubicBezTo>
                  <a:lnTo>
                    <a:pt x="6619" y="15582"/>
                  </a:lnTo>
                  <a:cubicBezTo>
                    <a:pt x="6861" y="15497"/>
                    <a:pt x="7142" y="15400"/>
                    <a:pt x="7420" y="15290"/>
                  </a:cubicBezTo>
                  <a:cubicBezTo>
                    <a:pt x="7836" y="15122"/>
                    <a:pt x="8194" y="14946"/>
                    <a:pt x="8516" y="14756"/>
                  </a:cubicBezTo>
                  <a:cubicBezTo>
                    <a:pt x="8717" y="14635"/>
                    <a:pt x="8893" y="14494"/>
                    <a:pt x="9039" y="14343"/>
                  </a:cubicBezTo>
                  <a:cubicBezTo>
                    <a:pt x="9191" y="14183"/>
                    <a:pt x="9317" y="13991"/>
                    <a:pt x="9433" y="13751"/>
                  </a:cubicBezTo>
                  <a:cubicBezTo>
                    <a:pt x="9477" y="13660"/>
                    <a:pt x="9516" y="13567"/>
                    <a:pt x="9551" y="13470"/>
                  </a:cubicBezTo>
                  <a:cubicBezTo>
                    <a:pt x="9609" y="13313"/>
                    <a:pt x="9626" y="13140"/>
                    <a:pt x="9637" y="12980"/>
                  </a:cubicBezTo>
                  <a:cubicBezTo>
                    <a:pt x="9648" y="12763"/>
                    <a:pt x="9595" y="12553"/>
                    <a:pt x="9554" y="12413"/>
                  </a:cubicBezTo>
                  <a:cubicBezTo>
                    <a:pt x="9477" y="12173"/>
                    <a:pt x="9361" y="11961"/>
                    <a:pt x="9260" y="11782"/>
                  </a:cubicBezTo>
                  <a:cubicBezTo>
                    <a:pt x="9193" y="11664"/>
                    <a:pt x="9116" y="11551"/>
                    <a:pt x="9045" y="11436"/>
                  </a:cubicBezTo>
                  <a:cubicBezTo>
                    <a:pt x="8918" y="11243"/>
                    <a:pt x="8789" y="11042"/>
                    <a:pt x="8692" y="10830"/>
                  </a:cubicBezTo>
                  <a:cubicBezTo>
                    <a:pt x="8624" y="10615"/>
                    <a:pt x="8574" y="10378"/>
                    <a:pt x="8533" y="10067"/>
                  </a:cubicBezTo>
                  <a:cubicBezTo>
                    <a:pt x="8516" y="9866"/>
                    <a:pt x="8527" y="9665"/>
                    <a:pt x="8535" y="9467"/>
                  </a:cubicBezTo>
                  <a:cubicBezTo>
                    <a:pt x="8541" y="9362"/>
                    <a:pt x="8546" y="9255"/>
                    <a:pt x="8546" y="9150"/>
                  </a:cubicBezTo>
                  <a:cubicBezTo>
                    <a:pt x="8549" y="8949"/>
                    <a:pt x="8522" y="8751"/>
                    <a:pt x="8497" y="8564"/>
                  </a:cubicBezTo>
                  <a:cubicBezTo>
                    <a:pt x="8469" y="8371"/>
                    <a:pt x="8392" y="8189"/>
                    <a:pt x="8318" y="8038"/>
                  </a:cubicBezTo>
                  <a:cubicBezTo>
                    <a:pt x="8233" y="7859"/>
                    <a:pt x="8100" y="7705"/>
                    <a:pt x="7891" y="7537"/>
                  </a:cubicBezTo>
                  <a:cubicBezTo>
                    <a:pt x="7712" y="7394"/>
                    <a:pt x="7497" y="7289"/>
                    <a:pt x="7255" y="7223"/>
                  </a:cubicBezTo>
                  <a:cubicBezTo>
                    <a:pt x="7052" y="7167"/>
                    <a:pt x="6828" y="7137"/>
                    <a:pt x="6587" y="7137"/>
                  </a:cubicBezTo>
                  <a:cubicBezTo>
                    <a:pt x="6566" y="7137"/>
                    <a:pt x="6546" y="7137"/>
                    <a:pt x="6526" y="7138"/>
                  </a:cubicBezTo>
                  <a:cubicBezTo>
                    <a:pt x="6308" y="7140"/>
                    <a:pt x="6099" y="7190"/>
                    <a:pt x="5895" y="7234"/>
                  </a:cubicBezTo>
                  <a:cubicBezTo>
                    <a:pt x="5774" y="7264"/>
                    <a:pt x="5653" y="7292"/>
                    <a:pt x="5529" y="7311"/>
                  </a:cubicBezTo>
                  <a:cubicBezTo>
                    <a:pt x="5501" y="7312"/>
                    <a:pt x="5472" y="7313"/>
                    <a:pt x="5443" y="7313"/>
                  </a:cubicBezTo>
                  <a:cubicBezTo>
                    <a:pt x="5393" y="7313"/>
                    <a:pt x="5343" y="7311"/>
                    <a:pt x="5292" y="7306"/>
                  </a:cubicBezTo>
                  <a:cubicBezTo>
                    <a:pt x="5262" y="7300"/>
                    <a:pt x="5234" y="7292"/>
                    <a:pt x="5204" y="7284"/>
                  </a:cubicBezTo>
                  <a:cubicBezTo>
                    <a:pt x="5176" y="7275"/>
                    <a:pt x="5146" y="7267"/>
                    <a:pt x="5119" y="7259"/>
                  </a:cubicBezTo>
                  <a:cubicBezTo>
                    <a:pt x="5088" y="7242"/>
                    <a:pt x="5058" y="7223"/>
                    <a:pt x="5028" y="7204"/>
                  </a:cubicBezTo>
                  <a:cubicBezTo>
                    <a:pt x="5000" y="7176"/>
                    <a:pt x="4973" y="7146"/>
                    <a:pt x="4945" y="7116"/>
                  </a:cubicBezTo>
                  <a:cubicBezTo>
                    <a:pt x="4920" y="7080"/>
                    <a:pt x="4901" y="7041"/>
                    <a:pt x="4882" y="7000"/>
                  </a:cubicBezTo>
                  <a:cubicBezTo>
                    <a:pt x="4846" y="6879"/>
                    <a:pt x="4816" y="6744"/>
                    <a:pt x="4796" y="6584"/>
                  </a:cubicBezTo>
                  <a:cubicBezTo>
                    <a:pt x="4755" y="6108"/>
                    <a:pt x="4794" y="5640"/>
                    <a:pt x="4843" y="5120"/>
                  </a:cubicBezTo>
                  <a:lnTo>
                    <a:pt x="4871" y="4850"/>
                  </a:lnTo>
                  <a:cubicBezTo>
                    <a:pt x="4912" y="4445"/>
                    <a:pt x="4956" y="4026"/>
                    <a:pt x="4937" y="3616"/>
                  </a:cubicBezTo>
                  <a:cubicBezTo>
                    <a:pt x="4909" y="3016"/>
                    <a:pt x="4703" y="2457"/>
                    <a:pt x="4505" y="1989"/>
                  </a:cubicBezTo>
                  <a:cubicBezTo>
                    <a:pt x="4419" y="1783"/>
                    <a:pt x="4306" y="1573"/>
                    <a:pt x="4152" y="1328"/>
                  </a:cubicBezTo>
                  <a:cubicBezTo>
                    <a:pt x="3992" y="1072"/>
                    <a:pt x="3822" y="871"/>
                    <a:pt x="3632" y="714"/>
                  </a:cubicBezTo>
                  <a:cubicBezTo>
                    <a:pt x="3475" y="585"/>
                    <a:pt x="3326" y="483"/>
                    <a:pt x="3167" y="392"/>
                  </a:cubicBezTo>
                  <a:cubicBezTo>
                    <a:pt x="3004" y="307"/>
                    <a:pt x="2831" y="238"/>
                    <a:pt x="2660" y="172"/>
                  </a:cubicBezTo>
                  <a:cubicBezTo>
                    <a:pt x="2583" y="142"/>
                    <a:pt x="2514" y="120"/>
                    <a:pt x="2445" y="100"/>
                  </a:cubicBezTo>
                  <a:cubicBezTo>
                    <a:pt x="2206" y="34"/>
                    <a:pt x="1933" y="4"/>
                    <a:pt x="1616" y="1"/>
                  </a:cubicBezTo>
                  <a:lnTo>
                    <a:pt x="1614" y="1"/>
                  </a:lnTo>
                  <a:cubicBezTo>
                    <a:pt x="1591" y="1"/>
                    <a:pt x="1568" y="1"/>
                    <a:pt x="1546" y="1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40"/>
            <p:cNvSpPr/>
            <p:nvPr/>
          </p:nvSpPr>
          <p:spPr>
            <a:xfrm>
              <a:off x="6360225" y="2197216"/>
              <a:ext cx="94160" cy="103098"/>
            </a:xfrm>
            <a:custGeom>
              <a:avLst/>
              <a:gdLst/>
              <a:ahLst/>
              <a:cxnLst/>
              <a:rect l="l" t="t" r="r" b="b"/>
              <a:pathLst>
                <a:path w="2602" h="2849" extrusionOk="0">
                  <a:moveTo>
                    <a:pt x="1273" y="0"/>
                  </a:moveTo>
                  <a:cubicBezTo>
                    <a:pt x="1264" y="0"/>
                    <a:pt x="1254" y="0"/>
                    <a:pt x="1245" y="0"/>
                  </a:cubicBezTo>
                  <a:cubicBezTo>
                    <a:pt x="1088" y="3"/>
                    <a:pt x="931" y="45"/>
                    <a:pt x="787" y="108"/>
                  </a:cubicBezTo>
                  <a:cubicBezTo>
                    <a:pt x="705" y="144"/>
                    <a:pt x="620" y="193"/>
                    <a:pt x="551" y="257"/>
                  </a:cubicBezTo>
                  <a:cubicBezTo>
                    <a:pt x="482" y="320"/>
                    <a:pt x="399" y="402"/>
                    <a:pt x="350" y="482"/>
                  </a:cubicBezTo>
                  <a:cubicBezTo>
                    <a:pt x="259" y="636"/>
                    <a:pt x="212" y="782"/>
                    <a:pt x="187" y="959"/>
                  </a:cubicBezTo>
                  <a:cubicBezTo>
                    <a:pt x="182" y="989"/>
                    <a:pt x="179" y="1022"/>
                    <a:pt x="176" y="1052"/>
                  </a:cubicBezTo>
                  <a:cubicBezTo>
                    <a:pt x="160" y="1085"/>
                    <a:pt x="143" y="1118"/>
                    <a:pt x="129" y="1154"/>
                  </a:cubicBezTo>
                  <a:cubicBezTo>
                    <a:pt x="113" y="1206"/>
                    <a:pt x="94" y="1259"/>
                    <a:pt x="77" y="1314"/>
                  </a:cubicBezTo>
                  <a:cubicBezTo>
                    <a:pt x="39" y="1418"/>
                    <a:pt x="28" y="1531"/>
                    <a:pt x="14" y="1644"/>
                  </a:cubicBezTo>
                  <a:cubicBezTo>
                    <a:pt x="0" y="1782"/>
                    <a:pt x="25" y="1922"/>
                    <a:pt x="47" y="2057"/>
                  </a:cubicBezTo>
                  <a:cubicBezTo>
                    <a:pt x="80" y="2233"/>
                    <a:pt x="193" y="2412"/>
                    <a:pt x="319" y="2536"/>
                  </a:cubicBezTo>
                  <a:cubicBezTo>
                    <a:pt x="515" y="2726"/>
                    <a:pt x="782" y="2825"/>
                    <a:pt x="1046" y="2845"/>
                  </a:cubicBezTo>
                  <a:cubicBezTo>
                    <a:pt x="1078" y="2847"/>
                    <a:pt x="1109" y="2849"/>
                    <a:pt x="1140" y="2849"/>
                  </a:cubicBezTo>
                  <a:cubicBezTo>
                    <a:pt x="1232" y="2849"/>
                    <a:pt x="1322" y="2838"/>
                    <a:pt x="1415" y="2825"/>
                  </a:cubicBezTo>
                  <a:cubicBezTo>
                    <a:pt x="1550" y="2812"/>
                    <a:pt x="1677" y="2757"/>
                    <a:pt x="1801" y="2707"/>
                  </a:cubicBezTo>
                  <a:cubicBezTo>
                    <a:pt x="2068" y="2600"/>
                    <a:pt x="2288" y="2388"/>
                    <a:pt x="2445" y="2154"/>
                  </a:cubicBezTo>
                  <a:cubicBezTo>
                    <a:pt x="2478" y="2087"/>
                    <a:pt x="2508" y="2021"/>
                    <a:pt x="2536" y="1955"/>
                  </a:cubicBezTo>
                  <a:cubicBezTo>
                    <a:pt x="2563" y="1862"/>
                    <a:pt x="2577" y="1787"/>
                    <a:pt x="2588" y="1691"/>
                  </a:cubicBezTo>
                  <a:cubicBezTo>
                    <a:pt x="2602" y="1608"/>
                    <a:pt x="2602" y="1526"/>
                    <a:pt x="2602" y="1443"/>
                  </a:cubicBezTo>
                  <a:cubicBezTo>
                    <a:pt x="2594" y="1022"/>
                    <a:pt x="2456" y="595"/>
                    <a:pt x="2134" y="312"/>
                  </a:cubicBezTo>
                  <a:cubicBezTo>
                    <a:pt x="1988" y="185"/>
                    <a:pt x="1820" y="97"/>
                    <a:pt x="1641" y="50"/>
                  </a:cubicBezTo>
                  <a:cubicBezTo>
                    <a:pt x="1523" y="17"/>
                    <a:pt x="1399" y="0"/>
                    <a:pt x="1273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40"/>
            <p:cNvSpPr/>
            <p:nvPr/>
          </p:nvSpPr>
          <p:spPr>
            <a:xfrm>
              <a:off x="6983015" y="2911707"/>
              <a:ext cx="161867" cy="157814"/>
            </a:xfrm>
            <a:custGeom>
              <a:avLst/>
              <a:gdLst/>
              <a:ahLst/>
              <a:cxnLst/>
              <a:rect l="l" t="t" r="r" b="b"/>
              <a:pathLst>
                <a:path w="4473" h="4361" extrusionOk="0">
                  <a:moveTo>
                    <a:pt x="2296" y="0"/>
                  </a:moveTo>
                  <a:cubicBezTo>
                    <a:pt x="2083" y="0"/>
                    <a:pt x="1869" y="24"/>
                    <a:pt x="1658" y="66"/>
                  </a:cubicBezTo>
                  <a:cubicBezTo>
                    <a:pt x="1267" y="146"/>
                    <a:pt x="923" y="364"/>
                    <a:pt x="634" y="628"/>
                  </a:cubicBezTo>
                  <a:cubicBezTo>
                    <a:pt x="342" y="895"/>
                    <a:pt x="108" y="1248"/>
                    <a:pt x="37" y="1641"/>
                  </a:cubicBezTo>
                  <a:cubicBezTo>
                    <a:pt x="1" y="1845"/>
                    <a:pt x="9" y="2038"/>
                    <a:pt x="37" y="2244"/>
                  </a:cubicBezTo>
                  <a:cubicBezTo>
                    <a:pt x="56" y="2401"/>
                    <a:pt x="119" y="2547"/>
                    <a:pt x="177" y="2693"/>
                  </a:cubicBezTo>
                  <a:cubicBezTo>
                    <a:pt x="210" y="2778"/>
                    <a:pt x="254" y="2861"/>
                    <a:pt x="306" y="2938"/>
                  </a:cubicBezTo>
                  <a:cubicBezTo>
                    <a:pt x="323" y="3081"/>
                    <a:pt x="367" y="3222"/>
                    <a:pt x="422" y="3348"/>
                  </a:cubicBezTo>
                  <a:cubicBezTo>
                    <a:pt x="573" y="3703"/>
                    <a:pt x="854" y="3995"/>
                    <a:pt x="1207" y="4155"/>
                  </a:cubicBezTo>
                  <a:cubicBezTo>
                    <a:pt x="1499" y="4289"/>
                    <a:pt x="1823" y="4361"/>
                    <a:pt x="2145" y="4361"/>
                  </a:cubicBezTo>
                  <a:cubicBezTo>
                    <a:pt x="2505" y="4361"/>
                    <a:pt x="2863" y="4271"/>
                    <a:pt x="3173" y="4078"/>
                  </a:cubicBezTo>
                  <a:cubicBezTo>
                    <a:pt x="3489" y="3880"/>
                    <a:pt x="3737" y="3599"/>
                    <a:pt x="3955" y="3299"/>
                  </a:cubicBezTo>
                  <a:cubicBezTo>
                    <a:pt x="4158" y="3018"/>
                    <a:pt x="4312" y="2677"/>
                    <a:pt x="4390" y="2338"/>
                  </a:cubicBezTo>
                  <a:cubicBezTo>
                    <a:pt x="4472" y="1991"/>
                    <a:pt x="4442" y="1622"/>
                    <a:pt x="4315" y="1292"/>
                  </a:cubicBezTo>
                  <a:cubicBezTo>
                    <a:pt x="4241" y="1099"/>
                    <a:pt x="4150" y="928"/>
                    <a:pt x="4021" y="766"/>
                  </a:cubicBezTo>
                  <a:cubicBezTo>
                    <a:pt x="3902" y="620"/>
                    <a:pt x="3773" y="504"/>
                    <a:pt x="3627" y="389"/>
                  </a:cubicBezTo>
                  <a:cubicBezTo>
                    <a:pt x="3503" y="289"/>
                    <a:pt x="3352" y="221"/>
                    <a:pt x="3206" y="163"/>
                  </a:cubicBezTo>
                  <a:cubicBezTo>
                    <a:pt x="3134" y="132"/>
                    <a:pt x="3060" y="108"/>
                    <a:pt x="2983" y="86"/>
                  </a:cubicBezTo>
                  <a:cubicBezTo>
                    <a:pt x="2928" y="72"/>
                    <a:pt x="2867" y="58"/>
                    <a:pt x="2809" y="47"/>
                  </a:cubicBezTo>
                  <a:lnTo>
                    <a:pt x="2806" y="47"/>
                  </a:lnTo>
                  <a:cubicBezTo>
                    <a:pt x="2637" y="15"/>
                    <a:pt x="2467" y="0"/>
                    <a:pt x="2296" y="0"/>
                  </a:cubicBezTo>
                  <a:close/>
                </a:path>
              </a:pathLst>
            </a:custGeom>
            <a:solidFill>
              <a:srgbClr val="FFFFF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5" name="Google Shape;3355;p40"/>
          <p:cNvGrpSpPr/>
          <p:nvPr/>
        </p:nvGrpSpPr>
        <p:grpSpPr>
          <a:xfrm flipH="1">
            <a:off x="2661765" y="3603726"/>
            <a:ext cx="1227102" cy="857343"/>
            <a:chOff x="2630168" y="3830633"/>
            <a:chExt cx="951684" cy="664917"/>
          </a:xfrm>
        </p:grpSpPr>
        <p:sp>
          <p:nvSpPr>
            <p:cNvPr id="3356" name="Google Shape;3356;p40"/>
            <p:cNvSpPr/>
            <p:nvPr/>
          </p:nvSpPr>
          <p:spPr>
            <a:xfrm>
              <a:off x="2806671" y="3830633"/>
              <a:ext cx="635644" cy="630424"/>
            </a:xfrm>
            <a:custGeom>
              <a:avLst/>
              <a:gdLst/>
              <a:ahLst/>
              <a:cxnLst/>
              <a:rect l="l" t="t" r="r" b="b"/>
              <a:pathLst>
                <a:path w="22649" h="22463" extrusionOk="0">
                  <a:moveTo>
                    <a:pt x="11349" y="1"/>
                  </a:moveTo>
                  <a:cubicBezTo>
                    <a:pt x="9579" y="4"/>
                    <a:pt x="7789" y="444"/>
                    <a:pt x="6176" y="1281"/>
                  </a:cubicBezTo>
                  <a:cubicBezTo>
                    <a:pt x="4650" y="2068"/>
                    <a:pt x="3287" y="3255"/>
                    <a:pt x="2236" y="4712"/>
                  </a:cubicBezTo>
                  <a:cubicBezTo>
                    <a:pt x="1214" y="6121"/>
                    <a:pt x="531" y="7845"/>
                    <a:pt x="256" y="9692"/>
                  </a:cubicBezTo>
                  <a:cubicBezTo>
                    <a:pt x="0" y="11410"/>
                    <a:pt x="182" y="13228"/>
                    <a:pt x="782" y="14946"/>
                  </a:cubicBezTo>
                  <a:cubicBezTo>
                    <a:pt x="1338" y="16537"/>
                    <a:pt x="2260" y="18007"/>
                    <a:pt x="3453" y="19194"/>
                  </a:cubicBezTo>
                  <a:cubicBezTo>
                    <a:pt x="4568" y="20304"/>
                    <a:pt x="5964" y="21196"/>
                    <a:pt x="7492" y="21768"/>
                  </a:cubicBezTo>
                  <a:cubicBezTo>
                    <a:pt x="8191" y="22033"/>
                    <a:pt x="8978" y="22228"/>
                    <a:pt x="9826" y="22355"/>
                  </a:cubicBezTo>
                  <a:cubicBezTo>
                    <a:pt x="10306" y="22426"/>
                    <a:pt x="10796" y="22462"/>
                    <a:pt x="11327" y="22462"/>
                  </a:cubicBezTo>
                  <a:cubicBezTo>
                    <a:pt x="11649" y="22462"/>
                    <a:pt x="11980" y="22448"/>
                    <a:pt x="12332" y="22424"/>
                  </a:cubicBezTo>
                  <a:cubicBezTo>
                    <a:pt x="13970" y="22302"/>
                    <a:pt x="15625" y="21771"/>
                    <a:pt x="17112" y="20890"/>
                  </a:cubicBezTo>
                  <a:cubicBezTo>
                    <a:pt x="17687" y="20549"/>
                    <a:pt x="18241" y="20149"/>
                    <a:pt x="18758" y="19703"/>
                  </a:cubicBezTo>
                  <a:cubicBezTo>
                    <a:pt x="19243" y="19285"/>
                    <a:pt x="19708" y="18797"/>
                    <a:pt x="20179" y="18211"/>
                  </a:cubicBezTo>
                  <a:cubicBezTo>
                    <a:pt x="20969" y="17228"/>
                    <a:pt x="21589" y="16088"/>
                    <a:pt x="22021" y="14816"/>
                  </a:cubicBezTo>
                  <a:lnTo>
                    <a:pt x="22048" y="14739"/>
                  </a:lnTo>
                  <a:lnTo>
                    <a:pt x="22062" y="14690"/>
                  </a:lnTo>
                  <a:cubicBezTo>
                    <a:pt x="22318" y="13908"/>
                    <a:pt x="22486" y="13090"/>
                    <a:pt x="22560" y="12261"/>
                  </a:cubicBezTo>
                  <a:lnTo>
                    <a:pt x="22566" y="12198"/>
                  </a:lnTo>
                  <a:lnTo>
                    <a:pt x="22574" y="12135"/>
                  </a:lnTo>
                  <a:cubicBezTo>
                    <a:pt x="22649" y="11278"/>
                    <a:pt x="22613" y="10370"/>
                    <a:pt x="22467" y="9436"/>
                  </a:cubicBezTo>
                  <a:cubicBezTo>
                    <a:pt x="22343" y="8646"/>
                    <a:pt x="22112" y="7826"/>
                    <a:pt x="21776" y="6991"/>
                  </a:cubicBezTo>
                  <a:lnTo>
                    <a:pt x="21756" y="6945"/>
                  </a:lnTo>
                  <a:lnTo>
                    <a:pt x="21734" y="6901"/>
                  </a:lnTo>
                  <a:lnTo>
                    <a:pt x="21737" y="6901"/>
                  </a:lnTo>
                  <a:lnTo>
                    <a:pt x="21721" y="6856"/>
                  </a:lnTo>
                  <a:lnTo>
                    <a:pt x="21701" y="6823"/>
                  </a:lnTo>
                  <a:lnTo>
                    <a:pt x="21704" y="6823"/>
                  </a:lnTo>
                  <a:cubicBezTo>
                    <a:pt x="21396" y="6086"/>
                    <a:pt x="20983" y="5361"/>
                    <a:pt x="20438" y="4599"/>
                  </a:cubicBezTo>
                  <a:cubicBezTo>
                    <a:pt x="19460" y="3230"/>
                    <a:pt x="18117" y="2080"/>
                    <a:pt x="16556" y="1273"/>
                  </a:cubicBezTo>
                  <a:cubicBezTo>
                    <a:pt x="14953" y="441"/>
                    <a:pt x="13152" y="4"/>
                    <a:pt x="11346" y="4"/>
                  </a:cubicBezTo>
                  <a:lnTo>
                    <a:pt x="11349" y="1"/>
                  </a:lnTo>
                  <a:close/>
                </a:path>
              </a:pathLst>
            </a:custGeom>
            <a:solidFill>
              <a:srgbClr val="EED9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40"/>
            <p:cNvSpPr/>
            <p:nvPr/>
          </p:nvSpPr>
          <p:spPr>
            <a:xfrm>
              <a:off x="2806671" y="3830633"/>
              <a:ext cx="635644" cy="630424"/>
            </a:xfrm>
            <a:custGeom>
              <a:avLst/>
              <a:gdLst/>
              <a:ahLst/>
              <a:cxnLst/>
              <a:rect l="l" t="t" r="r" b="b"/>
              <a:pathLst>
                <a:path w="22649" h="22463" extrusionOk="0">
                  <a:moveTo>
                    <a:pt x="11349" y="1"/>
                  </a:moveTo>
                  <a:cubicBezTo>
                    <a:pt x="9579" y="4"/>
                    <a:pt x="7789" y="444"/>
                    <a:pt x="6176" y="1281"/>
                  </a:cubicBezTo>
                  <a:cubicBezTo>
                    <a:pt x="4650" y="2068"/>
                    <a:pt x="3287" y="3255"/>
                    <a:pt x="2236" y="4712"/>
                  </a:cubicBezTo>
                  <a:cubicBezTo>
                    <a:pt x="1214" y="6121"/>
                    <a:pt x="531" y="7845"/>
                    <a:pt x="256" y="9692"/>
                  </a:cubicBezTo>
                  <a:cubicBezTo>
                    <a:pt x="0" y="11410"/>
                    <a:pt x="182" y="13228"/>
                    <a:pt x="782" y="14946"/>
                  </a:cubicBezTo>
                  <a:cubicBezTo>
                    <a:pt x="1338" y="16537"/>
                    <a:pt x="2260" y="18007"/>
                    <a:pt x="3453" y="19194"/>
                  </a:cubicBezTo>
                  <a:cubicBezTo>
                    <a:pt x="4568" y="20304"/>
                    <a:pt x="5964" y="21196"/>
                    <a:pt x="7492" y="21768"/>
                  </a:cubicBezTo>
                  <a:cubicBezTo>
                    <a:pt x="8191" y="22033"/>
                    <a:pt x="8978" y="22228"/>
                    <a:pt x="9826" y="22355"/>
                  </a:cubicBezTo>
                  <a:cubicBezTo>
                    <a:pt x="10306" y="22426"/>
                    <a:pt x="10796" y="22462"/>
                    <a:pt x="11327" y="22462"/>
                  </a:cubicBezTo>
                  <a:cubicBezTo>
                    <a:pt x="11649" y="22462"/>
                    <a:pt x="11980" y="22448"/>
                    <a:pt x="12332" y="22424"/>
                  </a:cubicBezTo>
                  <a:cubicBezTo>
                    <a:pt x="13970" y="22302"/>
                    <a:pt x="15625" y="21771"/>
                    <a:pt x="17112" y="20890"/>
                  </a:cubicBezTo>
                  <a:cubicBezTo>
                    <a:pt x="17687" y="20549"/>
                    <a:pt x="18241" y="20149"/>
                    <a:pt x="18758" y="19703"/>
                  </a:cubicBezTo>
                  <a:cubicBezTo>
                    <a:pt x="19243" y="19285"/>
                    <a:pt x="19708" y="18797"/>
                    <a:pt x="20179" y="18211"/>
                  </a:cubicBezTo>
                  <a:cubicBezTo>
                    <a:pt x="20969" y="17228"/>
                    <a:pt x="21589" y="16088"/>
                    <a:pt x="22021" y="14816"/>
                  </a:cubicBezTo>
                  <a:lnTo>
                    <a:pt x="22048" y="14739"/>
                  </a:lnTo>
                  <a:lnTo>
                    <a:pt x="22062" y="14690"/>
                  </a:lnTo>
                  <a:cubicBezTo>
                    <a:pt x="22318" y="13908"/>
                    <a:pt x="22486" y="13090"/>
                    <a:pt x="22560" y="12261"/>
                  </a:cubicBezTo>
                  <a:lnTo>
                    <a:pt x="22566" y="12198"/>
                  </a:lnTo>
                  <a:lnTo>
                    <a:pt x="22574" y="12135"/>
                  </a:lnTo>
                  <a:cubicBezTo>
                    <a:pt x="22649" y="11278"/>
                    <a:pt x="22613" y="10370"/>
                    <a:pt x="22467" y="9436"/>
                  </a:cubicBezTo>
                  <a:cubicBezTo>
                    <a:pt x="22343" y="8646"/>
                    <a:pt x="22112" y="7826"/>
                    <a:pt x="21776" y="6991"/>
                  </a:cubicBezTo>
                  <a:lnTo>
                    <a:pt x="21756" y="6945"/>
                  </a:lnTo>
                  <a:lnTo>
                    <a:pt x="21734" y="6901"/>
                  </a:lnTo>
                  <a:lnTo>
                    <a:pt x="21737" y="6901"/>
                  </a:lnTo>
                  <a:lnTo>
                    <a:pt x="21721" y="6856"/>
                  </a:lnTo>
                  <a:lnTo>
                    <a:pt x="21701" y="6823"/>
                  </a:lnTo>
                  <a:lnTo>
                    <a:pt x="21704" y="6823"/>
                  </a:lnTo>
                  <a:cubicBezTo>
                    <a:pt x="21396" y="6086"/>
                    <a:pt x="20983" y="5361"/>
                    <a:pt x="20438" y="4599"/>
                  </a:cubicBezTo>
                  <a:cubicBezTo>
                    <a:pt x="19460" y="3230"/>
                    <a:pt x="18117" y="2080"/>
                    <a:pt x="16556" y="1273"/>
                  </a:cubicBezTo>
                  <a:cubicBezTo>
                    <a:pt x="14953" y="441"/>
                    <a:pt x="13152" y="4"/>
                    <a:pt x="11346" y="4"/>
                  </a:cubicBezTo>
                  <a:lnTo>
                    <a:pt x="1134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40"/>
            <p:cNvSpPr/>
            <p:nvPr/>
          </p:nvSpPr>
          <p:spPr>
            <a:xfrm>
              <a:off x="2794996" y="3857604"/>
              <a:ext cx="601180" cy="398663"/>
            </a:xfrm>
            <a:custGeom>
              <a:avLst/>
              <a:gdLst/>
              <a:ahLst/>
              <a:cxnLst/>
              <a:rect l="l" t="t" r="r" b="b"/>
              <a:pathLst>
                <a:path w="21421" h="14205" extrusionOk="0">
                  <a:moveTo>
                    <a:pt x="17137" y="1"/>
                  </a:moveTo>
                  <a:cubicBezTo>
                    <a:pt x="16773" y="111"/>
                    <a:pt x="16413" y="221"/>
                    <a:pt x="16052" y="331"/>
                  </a:cubicBezTo>
                  <a:cubicBezTo>
                    <a:pt x="14064" y="937"/>
                    <a:pt x="12134" y="1735"/>
                    <a:pt x="10231" y="2564"/>
                  </a:cubicBezTo>
                  <a:cubicBezTo>
                    <a:pt x="8497" y="3321"/>
                    <a:pt x="6787" y="4142"/>
                    <a:pt x="5130" y="5053"/>
                  </a:cubicBezTo>
                  <a:cubicBezTo>
                    <a:pt x="3547" y="5923"/>
                    <a:pt x="2029" y="6925"/>
                    <a:pt x="545" y="7949"/>
                  </a:cubicBezTo>
                  <a:cubicBezTo>
                    <a:pt x="419" y="8038"/>
                    <a:pt x="295" y="8126"/>
                    <a:pt x="171" y="8214"/>
                  </a:cubicBezTo>
                  <a:cubicBezTo>
                    <a:pt x="149" y="8338"/>
                    <a:pt x="130" y="8462"/>
                    <a:pt x="113" y="8585"/>
                  </a:cubicBezTo>
                  <a:cubicBezTo>
                    <a:pt x="42" y="9103"/>
                    <a:pt x="6" y="9626"/>
                    <a:pt x="0" y="10149"/>
                  </a:cubicBezTo>
                  <a:cubicBezTo>
                    <a:pt x="0" y="10683"/>
                    <a:pt x="31" y="11218"/>
                    <a:pt x="97" y="11746"/>
                  </a:cubicBezTo>
                  <a:cubicBezTo>
                    <a:pt x="165" y="12264"/>
                    <a:pt x="265" y="12773"/>
                    <a:pt x="397" y="13280"/>
                  </a:cubicBezTo>
                  <a:cubicBezTo>
                    <a:pt x="397" y="13278"/>
                    <a:pt x="397" y="13276"/>
                    <a:pt x="396" y="13274"/>
                  </a:cubicBezTo>
                  <a:lnTo>
                    <a:pt x="396" y="13274"/>
                  </a:lnTo>
                  <a:cubicBezTo>
                    <a:pt x="481" y="13590"/>
                    <a:pt x="578" y="13900"/>
                    <a:pt x="686" y="14205"/>
                  </a:cubicBezTo>
                  <a:cubicBezTo>
                    <a:pt x="1132" y="13844"/>
                    <a:pt x="1581" y="13486"/>
                    <a:pt x="2029" y="13128"/>
                  </a:cubicBezTo>
                  <a:cubicBezTo>
                    <a:pt x="2853" y="12525"/>
                    <a:pt x="3690" y="11953"/>
                    <a:pt x="4543" y="11394"/>
                  </a:cubicBezTo>
                  <a:cubicBezTo>
                    <a:pt x="5499" y="10766"/>
                    <a:pt x="6462" y="10138"/>
                    <a:pt x="7464" y="9588"/>
                  </a:cubicBezTo>
                  <a:cubicBezTo>
                    <a:pt x="9499" y="8470"/>
                    <a:pt x="11603" y="7476"/>
                    <a:pt x="13742" y="6573"/>
                  </a:cubicBezTo>
                  <a:cubicBezTo>
                    <a:pt x="15157" y="6008"/>
                    <a:pt x="16583" y="5496"/>
                    <a:pt x="18045" y="5053"/>
                  </a:cubicBezTo>
                  <a:cubicBezTo>
                    <a:pt x="18750" y="4838"/>
                    <a:pt x="19458" y="4623"/>
                    <a:pt x="20163" y="4406"/>
                  </a:cubicBezTo>
                  <a:cubicBezTo>
                    <a:pt x="20578" y="4277"/>
                    <a:pt x="20994" y="4133"/>
                    <a:pt x="21421" y="4015"/>
                  </a:cubicBezTo>
                  <a:cubicBezTo>
                    <a:pt x="21311" y="3844"/>
                    <a:pt x="21198" y="3676"/>
                    <a:pt x="21079" y="3514"/>
                  </a:cubicBezTo>
                  <a:cubicBezTo>
                    <a:pt x="20862" y="3208"/>
                    <a:pt x="20628" y="2914"/>
                    <a:pt x="20383" y="2630"/>
                  </a:cubicBezTo>
                  <a:lnTo>
                    <a:pt x="20383" y="2627"/>
                  </a:lnTo>
                  <a:cubicBezTo>
                    <a:pt x="20185" y="2399"/>
                    <a:pt x="19978" y="2181"/>
                    <a:pt x="19763" y="1967"/>
                  </a:cubicBezTo>
                  <a:cubicBezTo>
                    <a:pt x="19763" y="1964"/>
                    <a:pt x="19758" y="1964"/>
                    <a:pt x="19755" y="1961"/>
                  </a:cubicBezTo>
                  <a:cubicBezTo>
                    <a:pt x="19755" y="1961"/>
                    <a:pt x="19755" y="1958"/>
                    <a:pt x="19755" y="1958"/>
                  </a:cubicBezTo>
                  <a:cubicBezTo>
                    <a:pt x="19532" y="1741"/>
                    <a:pt x="19301" y="1529"/>
                    <a:pt x="19061" y="1328"/>
                  </a:cubicBezTo>
                  <a:cubicBezTo>
                    <a:pt x="19058" y="1325"/>
                    <a:pt x="19056" y="1322"/>
                    <a:pt x="19053" y="1319"/>
                  </a:cubicBezTo>
                  <a:cubicBezTo>
                    <a:pt x="18500" y="857"/>
                    <a:pt x="17908" y="444"/>
                    <a:pt x="17283" y="83"/>
                  </a:cubicBezTo>
                  <a:cubicBezTo>
                    <a:pt x="17233" y="56"/>
                    <a:pt x="17186" y="28"/>
                    <a:pt x="171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40"/>
            <p:cNvSpPr/>
            <p:nvPr/>
          </p:nvSpPr>
          <p:spPr>
            <a:xfrm>
              <a:off x="2805268" y="3940762"/>
              <a:ext cx="634101" cy="414969"/>
            </a:xfrm>
            <a:custGeom>
              <a:avLst/>
              <a:gdLst/>
              <a:ahLst/>
              <a:cxnLst/>
              <a:rect l="l" t="t" r="r" b="b"/>
              <a:pathLst>
                <a:path w="22594" h="14786" extrusionOk="0">
                  <a:moveTo>
                    <a:pt x="22558" y="4463"/>
                  </a:moveTo>
                  <a:cubicBezTo>
                    <a:pt x="22560" y="4470"/>
                    <a:pt x="22562" y="4476"/>
                    <a:pt x="22563" y="4482"/>
                  </a:cubicBezTo>
                  <a:lnTo>
                    <a:pt x="22563" y="4482"/>
                  </a:lnTo>
                  <a:cubicBezTo>
                    <a:pt x="22563" y="4475"/>
                    <a:pt x="22560" y="4470"/>
                    <a:pt x="22558" y="4463"/>
                  </a:cubicBezTo>
                  <a:close/>
                  <a:moveTo>
                    <a:pt x="20295" y="0"/>
                  </a:moveTo>
                  <a:cubicBezTo>
                    <a:pt x="19623" y="223"/>
                    <a:pt x="18954" y="460"/>
                    <a:pt x="18282" y="686"/>
                  </a:cubicBezTo>
                  <a:cubicBezTo>
                    <a:pt x="17299" y="1019"/>
                    <a:pt x="16319" y="1352"/>
                    <a:pt x="15369" y="1765"/>
                  </a:cubicBezTo>
                  <a:cubicBezTo>
                    <a:pt x="14576" y="2106"/>
                    <a:pt x="13805" y="2492"/>
                    <a:pt x="13023" y="2853"/>
                  </a:cubicBezTo>
                  <a:cubicBezTo>
                    <a:pt x="12209" y="3227"/>
                    <a:pt x="11388" y="3585"/>
                    <a:pt x="10576" y="3959"/>
                  </a:cubicBezTo>
                  <a:cubicBezTo>
                    <a:pt x="9766" y="4331"/>
                    <a:pt x="8979" y="4744"/>
                    <a:pt x="8178" y="5130"/>
                  </a:cubicBezTo>
                  <a:cubicBezTo>
                    <a:pt x="7374" y="5515"/>
                    <a:pt x="6559" y="5873"/>
                    <a:pt x="5758" y="6264"/>
                  </a:cubicBezTo>
                  <a:cubicBezTo>
                    <a:pt x="4967" y="6647"/>
                    <a:pt x="4230" y="7117"/>
                    <a:pt x="3505" y="7610"/>
                  </a:cubicBezTo>
                  <a:cubicBezTo>
                    <a:pt x="2586" y="8238"/>
                    <a:pt x="1713" y="8940"/>
                    <a:pt x="818" y="9604"/>
                  </a:cubicBezTo>
                  <a:cubicBezTo>
                    <a:pt x="546" y="9802"/>
                    <a:pt x="276" y="10000"/>
                    <a:pt x="0" y="10198"/>
                  </a:cubicBezTo>
                  <a:cubicBezTo>
                    <a:pt x="11" y="10237"/>
                    <a:pt x="23" y="10278"/>
                    <a:pt x="31" y="10317"/>
                  </a:cubicBezTo>
                  <a:cubicBezTo>
                    <a:pt x="31" y="10315"/>
                    <a:pt x="31" y="10313"/>
                    <a:pt x="30" y="10311"/>
                  </a:cubicBezTo>
                  <a:lnTo>
                    <a:pt x="30" y="10311"/>
                  </a:lnTo>
                  <a:cubicBezTo>
                    <a:pt x="175" y="10847"/>
                    <a:pt x="353" y="11374"/>
                    <a:pt x="565" y="11883"/>
                  </a:cubicBezTo>
                  <a:cubicBezTo>
                    <a:pt x="763" y="12357"/>
                    <a:pt x="992" y="12814"/>
                    <a:pt x="1245" y="13257"/>
                  </a:cubicBezTo>
                  <a:cubicBezTo>
                    <a:pt x="1515" y="13725"/>
                    <a:pt x="1812" y="14174"/>
                    <a:pt x="2143" y="14598"/>
                  </a:cubicBezTo>
                  <a:cubicBezTo>
                    <a:pt x="2192" y="14661"/>
                    <a:pt x="2242" y="14725"/>
                    <a:pt x="2291" y="14785"/>
                  </a:cubicBezTo>
                  <a:cubicBezTo>
                    <a:pt x="3043" y="14246"/>
                    <a:pt x="3789" y="13698"/>
                    <a:pt x="4532" y="13144"/>
                  </a:cubicBezTo>
                  <a:cubicBezTo>
                    <a:pt x="5881" y="12131"/>
                    <a:pt x="7242" y="11168"/>
                    <a:pt x="8781" y="10454"/>
                  </a:cubicBezTo>
                  <a:cubicBezTo>
                    <a:pt x="10298" y="9752"/>
                    <a:pt x="11790" y="8990"/>
                    <a:pt x="13310" y="8290"/>
                  </a:cubicBezTo>
                  <a:cubicBezTo>
                    <a:pt x="14072" y="7941"/>
                    <a:pt x="14843" y="7608"/>
                    <a:pt x="15606" y="7255"/>
                  </a:cubicBezTo>
                  <a:cubicBezTo>
                    <a:pt x="16294" y="6938"/>
                    <a:pt x="16972" y="6603"/>
                    <a:pt x="17666" y="6294"/>
                  </a:cubicBezTo>
                  <a:cubicBezTo>
                    <a:pt x="18687" y="5903"/>
                    <a:pt x="19733" y="5581"/>
                    <a:pt x="20768" y="5220"/>
                  </a:cubicBezTo>
                  <a:cubicBezTo>
                    <a:pt x="21305" y="5033"/>
                    <a:pt x="21839" y="4846"/>
                    <a:pt x="22382" y="4673"/>
                  </a:cubicBezTo>
                  <a:cubicBezTo>
                    <a:pt x="22453" y="4651"/>
                    <a:pt x="22525" y="4628"/>
                    <a:pt x="22594" y="4604"/>
                  </a:cubicBezTo>
                  <a:cubicBezTo>
                    <a:pt x="22584" y="4563"/>
                    <a:pt x="22575" y="4523"/>
                    <a:pt x="22563" y="4482"/>
                  </a:cubicBezTo>
                  <a:lnTo>
                    <a:pt x="22563" y="4482"/>
                  </a:lnTo>
                  <a:cubicBezTo>
                    <a:pt x="22564" y="4483"/>
                    <a:pt x="22564" y="4484"/>
                    <a:pt x="22564" y="4485"/>
                  </a:cubicBezTo>
                  <a:cubicBezTo>
                    <a:pt x="22426" y="3965"/>
                    <a:pt x="22255" y="3456"/>
                    <a:pt x="22049" y="2957"/>
                  </a:cubicBezTo>
                  <a:cubicBezTo>
                    <a:pt x="21839" y="2453"/>
                    <a:pt x="21600" y="1966"/>
                    <a:pt x="21327" y="1495"/>
                  </a:cubicBezTo>
                  <a:lnTo>
                    <a:pt x="21327" y="1495"/>
                  </a:lnTo>
                  <a:lnTo>
                    <a:pt x="21341" y="1517"/>
                  </a:lnTo>
                  <a:cubicBezTo>
                    <a:pt x="21146" y="1187"/>
                    <a:pt x="20939" y="862"/>
                    <a:pt x="20716" y="551"/>
                  </a:cubicBezTo>
                  <a:cubicBezTo>
                    <a:pt x="20581" y="364"/>
                    <a:pt x="20441" y="179"/>
                    <a:pt x="202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40"/>
            <p:cNvSpPr/>
            <p:nvPr/>
          </p:nvSpPr>
          <p:spPr>
            <a:xfrm>
              <a:off x="2860837" y="4058047"/>
              <a:ext cx="588832" cy="382301"/>
            </a:xfrm>
            <a:custGeom>
              <a:avLst/>
              <a:gdLst/>
              <a:ahLst/>
              <a:cxnLst/>
              <a:rect l="l" t="t" r="r" b="b"/>
              <a:pathLst>
                <a:path w="20981" h="13622" extrusionOk="0">
                  <a:moveTo>
                    <a:pt x="20578" y="284"/>
                  </a:moveTo>
                  <a:lnTo>
                    <a:pt x="20578" y="284"/>
                  </a:lnTo>
                  <a:cubicBezTo>
                    <a:pt x="20580" y="291"/>
                    <a:pt x="20582" y="298"/>
                    <a:pt x="20584" y="305"/>
                  </a:cubicBezTo>
                  <a:lnTo>
                    <a:pt x="20584" y="305"/>
                  </a:lnTo>
                  <a:cubicBezTo>
                    <a:pt x="20583" y="297"/>
                    <a:pt x="20581" y="292"/>
                    <a:pt x="20578" y="284"/>
                  </a:cubicBezTo>
                  <a:close/>
                  <a:moveTo>
                    <a:pt x="20498" y="1"/>
                  </a:moveTo>
                  <a:cubicBezTo>
                    <a:pt x="18169" y="700"/>
                    <a:pt x="15884" y="1559"/>
                    <a:pt x="13640" y="2484"/>
                  </a:cubicBezTo>
                  <a:cubicBezTo>
                    <a:pt x="11803" y="3244"/>
                    <a:pt x="9926" y="3968"/>
                    <a:pt x="8175" y="4913"/>
                  </a:cubicBezTo>
                  <a:cubicBezTo>
                    <a:pt x="7382" y="5339"/>
                    <a:pt x="6635" y="5854"/>
                    <a:pt x="5887" y="6353"/>
                  </a:cubicBezTo>
                  <a:cubicBezTo>
                    <a:pt x="5127" y="6859"/>
                    <a:pt x="4359" y="7355"/>
                    <a:pt x="3574" y="7826"/>
                  </a:cubicBezTo>
                  <a:cubicBezTo>
                    <a:pt x="2506" y="8473"/>
                    <a:pt x="1448" y="9103"/>
                    <a:pt x="452" y="9857"/>
                  </a:cubicBezTo>
                  <a:cubicBezTo>
                    <a:pt x="300" y="9970"/>
                    <a:pt x="149" y="10089"/>
                    <a:pt x="0" y="10207"/>
                  </a:cubicBezTo>
                  <a:cubicBezTo>
                    <a:pt x="55" y="10279"/>
                    <a:pt x="107" y="10350"/>
                    <a:pt x="163" y="10419"/>
                  </a:cubicBezTo>
                  <a:cubicBezTo>
                    <a:pt x="487" y="10840"/>
                    <a:pt x="840" y="11237"/>
                    <a:pt x="1217" y="11614"/>
                  </a:cubicBezTo>
                  <a:lnTo>
                    <a:pt x="1225" y="11622"/>
                  </a:lnTo>
                  <a:cubicBezTo>
                    <a:pt x="1223" y="11620"/>
                    <a:pt x="1220" y="11614"/>
                    <a:pt x="1217" y="11614"/>
                  </a:cubicBezTo>
                  <a:lnTo>
                    <a:pt x="1217" y="11614"/>
                  </a:lnTo>
                  <a:cubicBezTo>
                    <a:pt x="1220" y="11614"/>
                    <a:pt x="1223" y="11617"/>
                    <a:pt x="1225" y="11622"/>
                  </a:cubicBezTo>
                  <a:cubicBezTo>
                    <a:pt x="1228" y="11622"/>
                    <a:pt x="1231" y="11625"/>
                    <a:pt x="1231" y="11628"/>
                  </a:cubicBezTo>
                  <a:cubicBezTo>
                    <a:pt x="1605" y="11994"/>
                    <a:pt x="2004" y="12338"/>
                    <a:pt x="2423" y="12655"/>
                  </a:cubicBezTo>
                  <a:cubicBezTo>
                    <a:pt x="2825" y="12958"/>
                    <a:pt x="3246" y="13236"/>
                    <a:pt x="3684" y="13486"/>
                  </a:cubicBezTo>
                  <a:cubicBezTo>
                    <a:pt x="3681" y="13486"/>
                    <a:pt x="3676" y="13484"/>
                    <a:pt x="3673" y="13484"/>
                  </a:cubicBezTo>
                  <a:cubicBezTo>
                    <a:pt x="3756" y="13530"/>
                    <a:pt x="3841" y="13577"/>
                    <a:pt x="3924" y="13621"/>
                  </a:cubicBezTo>
                  <a:cubicBezTo>
                    <a:pt x="4697" y="13093"/>
                    <a:pt x="5498" y="12619"/>
                    <a:pt x="6302" y="12134"/>
                  </a:cubicBezTo>
                  <a:cubicBezTo>
                    <a:pt x="8097" y="11052"/>
                    <a:pt x="9777" y="9786"/>
                    <a:pt x="11646" y="8836"/>
                  </a:cubicBezTo>
                  <a:cubicBezTo>
                    <a:pt x="13819" y="7875"/>
                    <a:pt x="16021" y="6969"/>
                    <a:pt x="18246" y="6143"/>
                  </a:cubicBezTo>
                  <a:cubicBezTo>
                    <a:pt x="19100" y="5824"/>
                    <a:pt x="19961" y="5521"/>
                    <a:pt x="20831" y="5240"/>
                  </a:cubicBezTo>
                  <a:cubicBezTo>
                    <a:pt x="20845" y="5149"/>
                    <a:pt x="20859" y="5056"/>
                    <a:pt x="20870" y="4968"/>
                  </a:cubicBezTo>
                  <a:cubicBezTo>
                    <a:pt x="20939" y="4453"/>
                    <a:pt x="20977" y="3938"/>
                    <a:pt x="20980" y="3420"/>
                  </a:cubicBezTo>
                  <a:cubicBezTo>
                    <a:pt x="20980" y="2889"/>
                    <a:pt x="20950" y="2358"/>
                    <a:pt x="20881" y="1829"/>
                  </a:cubicBezTo>
                  <a:cubicBezTo>
                    <a:pt x="20813" y="1316"/>
                    <a:pt x="20716" y="808"/>
                    <a:pt x="20584" y="305"/>
                  </a:cubicBezTo>
                  <a:lnTo>
                    <a:pt x="20584" y="305"/>
                  </a:lnTo>
                  <a:cubicBezTo>
                    <a:pt x="20584" y="305"/>
                    <a:pt x="20584" y="306"/>
                    <a:pt x="20584" y="306"/>
                  </a:cubicBezTo>
                  <a:cubicBezTo>
                    <a:pt x="20556" y="204"/>
                    <a:pt x="20529" y="103"/>
                    <a:pt x="20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40"/>
            <p:cNvSpPr/>
            <p:nvPr/>
          </p:nvSpPr>
          <p:spPr>
            <a:xfrm>
              <a:off x="2960975" y="4185240"/>
              <a:ext cx="488752" cy="281211"/>
            </a:xfrm>
            <a:custGeom>
              <a:avLst/>
              <a:gdLst/>
              <a:ahLst/>
              <a:cxnLst/>
              <a:rect l="l" t="t" r="r" b="b"/>
              <a:pathLst>
                <a:path w="17415" h="10020" extrusionOk="0">
                  <a:moveTo>
                    <a:pt x="17415" y="1"/>
                  </a:moveTo>
                  <a:cubicBezTo>
                    <a:pt x="17090" y="47"/>
                    <a:pt x="16768" y="105"/>
                    <a:pt x="16448" y="180"/>
                  </a:cubicBezTo>
                  <a:cubicBezTo>
                    <a:pt x="15432" y="416"/>
                    <a:pt x="14452" y="807"/>
                    <a:pt x="13480" y="1174"/>
                  </a:cubicBezTo>
                  <a:cubicBezTo>
                    <a:pt x="11831" y="1796"/>
                    <a:pt x="10234" y="2531"/>
                    <a:pt x="8632" y="3263"/>
                  </a:cubicBezTo>
                  <a:cubicBezTo>
                    <a:pt x="7142" y="3943"/>
                    <a:pt x="5724" y="4767"/>
                    <a:pt x="4290" y="5559"/>
                  </a:cubicBezTo>
                  <a:cubicBezTo>
                    <a:pt x="2825" y="6366"/>
                    <a:pt x="1369" y="7184"/>
                    <a:pt x="0" y="8150"/>
                  </a:cubicBezTo>
                  <a:cubicBezTo>
                    <a:pt x="157" y="8249"/>
                    <a:pt x="314" y="8346"/>
                    <a:pt x="477" y="8437"/>
                  </a:cubicBezTo>
                  <a:cubicBezTo>
                    <a:pt x="477" y="8439"/>
                    <a:pt x="479" y="8439"/>
                    <a:pt x="482" y="8442"/>
                  </a:cubicBezTo>
                  <a:cubicBezTo>
                    <a:pt x="485" y="8442"/>
                    <a:pt x="488" y="8445"/>
                    <a:pt x="488" y="8445"/>
                  </a:cubicBezTo>
                  <a:cubicBezTo>
                    <a:pt x="917" y="8687"/>
                    <a:pt x="1355" y="8907"/>
                    <a:pt x="1809" y="9097"/>
                  </a:cubicBezTo>
                  <a:cubicBezTo>
                    <a:pt x="2288" y="9296"/>
                    <a:pt x="2778" y="9464"/>
                    <a:pt x="3277" y="9604"/>
                  </a:cubicBezTo>
                  <a:cubicBezTo>
                    <a:pt x="3271" y="9601"/>
                    <a:pt x="3263" y="9599"/>
                    <a:pt x="3255" y="9596"/>
                  </a:cubicBezTo>
                  <a:lnTo>
                    <a:pt x="3255" y="9596"/>
                  </a:lnTo>
                  <a:cubicBezTo>
                    <a:pt x="3761" y="9733"/>
                    <a:pt x="4273" y="9841"/>
                    <a:pt x="4794" y="9912"/>
                  </a:cubicBezTo>
                  <a:cubicBezTo>
                    <a:pt x="5295" y="9979"/>
                    <a:pt x="5796" y="10014"/>
                    <a:pt x="6303" y="10020"/>
                  </a:cubicBezTo>
                  <a:lnTo>
                    <a:pt x="6589" y="10020"/>
                  </a:lnTo>
                  <a:cubicBezTo>
                    <a:pt x="7032" y="9775"/>
                    <a:pt x="7475" y="9535"/>
                    <a:pt x="7916" y="9290"/>
                  </a:cubicBezTo>
                  <a:cubicBezTo>
                    <a:pt x="8100" y="9122"/>
                    <a:pt x="8282" y="8952"/>
                    <a:pt x="8472" y="8795"/>
                  </a:cubicBezTo>
                  <a:cubicBezTo>
                    <a:pt x="8695" y="8605"/>
                    <a:pt x="8921" y="8423"/>
                    <a:pt x="9144" y="8236"/>
                  </a:cubicBezTo>
                  <a:cubicBezTo>
                    <a:pt x="9637" y="7823"/>
                    <a:pt x="10110" y="7385"/>
                    <a:pt x="10592" y="6958"/>
                  </a:cubicBezTo>
                  <a:cubicBezTo>
                    <a:pt x="10691" y="6873"/>
                    <a:pt x="10812" y="6832"/>
                    <a:pt x="10936" y="6832"/>
                  </a:cubicBezTo>
                  <a:cubicBezTo>
                    <a:pt x="11080" y="6832"/>
                    <a:pt x="11225" y="6889"/>
                    <a:pt x="11327" y="7005"/>
                  </a:cubicBezTo>
                  <a:cubicBezTo>
                    <a:pt x="11446" y="7140"/>
                    <a:pt x="11482" y="7324"/>
                    <a:pt x="11435" y="7490"/>
                  </a:cubicBezTo>
                  <a:cubicBezTo>
                    <a:pt x="11765" y="7341"/>
                    <a:pt x="12098" y="7192"/>
                    <a:pt x="12429" y="7044"/>
                  </a:cubicBezTo>
                  <a:cubicBezTo>
                    <a:pt x="13211" y="6686"/>
                    <a:pt x="14001" y="6344"/>
                    <a:pt x="14796" y="6019"/>
                  </a:cubicBezTo>
                  <a:cubicBezTo>
                    <a:pt x="14896" y="5901"/>
                    <a:pt x="14992" y="5780"/>
                    <a:pt x="15086" y="5659"/>
                  </a:cubicBezTo>
                  <a:cubicBezTo>
                    <a:pt x="15394" y="5248"/>
                    <a:pt x="15678" y="4822"/>
                    <a:pt x="15934" y="4378"/>
                  </a:cubicBezTo>
                  <a:cubicBezTo>
                    <a:pt x="16187" y="3938"/>
                    <a:pt x="16413" y="3478"/>
                    <a:pt x="16608" y="3010"/>
                  </a:cubicBezTo>
                  <a:cubicBezTo>
                    <a:pt x="16798" y="2545"/>
                    <a:pt x="16961" y="2068"/>
                    <a:pt x="17095" y="1584"/>
                  </a:cubicBezTo>
                  <a:cubicBezTo>
                    <a:pt x="17098" y="1581"/>
                    <a:pt x="17098" y="1578"/>
                    <a:pt x="17098" y="1575"/>
                  </a:cubicBezTo>
                  <a:cubicBezTo>
                    <a:pt x="17098" y="1575"/>
                    <a:pt x="17101" y="1570"/>
                    <a:pt x="17101" y="1567"/>
                  </a:cubicBezTo>
                  <a:cubicBezTo>
                    <a:pt x="17233" y="1072"/>
                    <a:pt x="17340" y="565"/>
                    <a:pt x="17407" y="53"/>
                  </a:cubicBezTo>
                  <a:cubicBezTo>
                    <a:pt x="17409" y="34"/>
                    <a:pt x="17412" y="17"/>
                    <a:pt x="174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40"/>
            <p:cNvSpPr/>
            <p:nvPr/>
          </p:nvSpPr>
          <p:spPr>
            <a:xfrm>
              <a:off x="2967991" y="4420625"/>
              <a:ext cx="814" cy="84"/>
            </a:xfrm>
            <a:custGeom>
              <a:avLst/>
              <a:gdLst/>
              <a:ahLst/>
              <a:cxnLst/>
              <a:rect l="l" t="t" r="r" b="b"/>
              <a:pathLst>
                <a:path w="29" h="3" extrusionOk="0">
                  <a:moveTo>
                    <a:pt x="1" y="0"/>
                  </a:moveTo>
                  <a:cubicBezTo>
                    <a:pt x="8" y="3"/>
                    <a:pt x="18" y="3"/>
                    <a:pt x="26" y="3"/>
                  </a:cubicBezTo>
                  <a:lnTo>
                    <a:pt x="26" y="3"/>
                  </a:lnTo>
                  <a:cubicBezTo>
                    <a:pt x="17" y="0"/>
                    <a:pt x="9" y="0"/>
                    <a:pt x="1" y="0"/>
                  </a:cubicBezTo>
                  <a:close/>
                  <a:moveTo>
                    <a:pt x="26" y="3"/>
                  </a:moveTo>
                  <a:lnTo>
                    <a:pt x="26" y="3"/>
                  </a:lnTo>
                  <a:cubicBezTo>
                    <a:pt x="26" y="3"/>
                    <a:pt x="26" y="3"/>
                    <a:pt x="26" y="3"/>
                  </a:cubicBezTo>
                  <a:lnTo>
                    <a:pt x="28" y="3"/>
                  </a:lnTo>
                  <a:cubicBezTo>
                    <a:pt x="28" y="3"/>
                    <a:pt x="27" y="3"/>
                    <a:pt x="26" y="3"/>
                  </a:cubicBezTo>
                  <a:close/>
                </a:path>
              </a:pathLst>
            </a:custGeom>
            <a:solidFill>
              <a:srgbClr val="E2D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40"/>
            <p:cNvSpPr/>
            <p:nvPr/>
          </p:nvSpPr>
          <p:spPr>
            <a:xfrm>
              <a:off x="3017611" y="4444172"/>
              <a:ext cx="112" cy="112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1"/>
                  </a:moveTo>
                  <a:lnTo>
                    <a:pt x="0" y="4"/>
                  </a:lnTo>
                  <a:lnTo>
                    <a:pt x="3" y="4"/>
                  </a:lnTo>
                  <a:cubicBezTo>
                    <a:pt x="3" y="4"/>
                    <a:pt x="3" y="4"/>
                    <a:pt x="0" y="1"/>
                  </a:cubicBezTo>
                  <a:close/>
                </a:path>
              </a:pathLst>
            </a:custGeom>
            <a:solidFill>
              <a:srgbClr val="E2D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40"/>
            <p:cNvSpPr/>
            <p:nvPr/>
          </p:nvSpPr>
          <p:spPr>
            <a:xfrm>
              <a:off x="3047360" y="4459552"/>
              <a:ext cx="7690" cy="1431"/>
            </a:xfrm>
            <a:custGeom>
              <a:avLst/>
              <a:gdLst/>
              <a:ahLst/>
              <a:cxnLst/>
              <a:rect l="l" t="t" r="r" b="b"/>
              <a:pathLst>
                <a:path w="274" h="51" extrusionOk="0">
                  <a:moveTo>
                    <a:pt x="0" y="1"/>
                  </a:moveTo>
                  <a:lnTo>
                    <a:pt x="0" y="1"/>
                  </a:lnTo>
                  <a:cubicBezTo>
                    <a:pt x="80" y="17"/>
                    <a:pt x="163" y="34"/>
                    <a:pt x="246" y="48"/>
                  </a:cubicBezTo>
                  <a:cubicBezTo>
                    <a:pt x="254" y="50"/>
                    <a:pt x="265" y="50"/>
                    <a:pt x="273" y="50"/>
                  </a:cubicBezTo>
                  <a:cubicBezTo>
                    <a:pt x="265" y="50"/>
                    <a:pt x="254" y="48"/>
                    <a:pt x="246" y="45"/>
                  </a:cubicBezTo>
                  <a:cubicBezTo>
                    <a:pt x="163" y="31"/>
                    <a:pt x="83" y="15"/>
                    <a:pt x="0" y="1"/>
                  </a:cubicBezTo>
                  <a:close/>
                </a:path>
              </a:pathLst>
            </a:custGeom>
            <a:solidFill>
              <a:srgbClr val="E2D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40"/>
            <p:cNvSpPr/>
            <p:nvPr/>
          </p:nvSpPr>
          <p:spPr>
            <a:xfrm>
              <a:off x="3127038" y="4465586"/>
              <a:ext cx="3115" cy="337"/>
            </a:xfrm>
            <a:custGeom>
              <a:avLst/>
              <a:gdLst/>
              <a:ahLst/>
              <a:cxnLst/>
              <a:rect l="l" t="t" r="r" b="b"/>
              <a:pathLst>
                <a:path w="111" h="12" extrusionOk="0">
                  <a:moveTo>
                    <a:pt x="0" y="1"/>
                  </a:moveTo>
                  <a:cubicBezTo>
                    <a:pt x="30" y="3"/>
                    <a:pt x="61" y="6"/>
                    <a:pt x="91" y="12"/>
                  </a:cubicBezTo>
                  <a:cubicBezTo>
                    <a:pt x="96" y="9"/>
                    <a:pt x="105" y="6"/>
                    <a:pt x="110" y="1"/>
                  </a:cubicBezTo>
                  <a:close/>
                </a:path>
              </a:pathLst>
            </a:custGeom>
            <a:solidFill>
              <a:srgbClr val="E2D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40"/>
            <p:cNvSpPr/>
            <p:nvPr/>
          </p:nvSpPr>
          <p:spPr>
            <a:xfrm>
              <a:off x="2973716" y="4418295"/>
              <a:ext cx="196" cy="112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1" y="1"/>
                  </a:moveTo>
                  <a:lnTo>
                    <a:pt x="6" y="3"/>
                  </a:lnTo>
                  <a:cubicBezTo>
                    <a:pt x="6" y="3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E2D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40"/>
            <p:cNvSpPr/>
            <p:nvPr/>
          </p:nvSpPr>
          <p:spPr>
            <a:xfrm>
              <a:off x="2973885" y="4418380"/>
              <a:ext cx="84" cy="112"/>
            </a:xfrm>
            <a:custGeom>
              <a:avLst/>
              <a:gdLst/>
              <a:ahLst/>
              <a:cxnLst/>
              <a:rect l="l" t="t" r="r" b="b"/>
              <a:pathLst>
                <a:path w="3" h="4" extrusionOk="0">
                  <a:moveTo>
                    <a:pt x="0" y="0"/>
                  </a:moveTo>
                  <a:cubicBezTo>
                    <a:pt x="0" y="0"/>
                    <a:pt x="3" y="0"/>
                    <a:pt x="3" y="3"/>
                  </a:cubicBezTo>
                  <a:cubicBezTo>
                    <a:pt x="3" y="3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E2D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40"/>
            <p:cNvSpPr/>
            <p:nvPr/>
          </p:nvSpPr>
          <p:spPr>
            <a:xfrm>
              <a:off x="2630168" y="3862543"/>
              <a:ext cx="951684" cy="633006"/>
            </a:xfrm>
            <a:custGeom>
              <a:avLst/>
              <a:gdLst/>
              <a:ahLst/>
              <a:cxnLst/>
              <a:rect l="l" t="t" r="r" b="b"/>
              <a:pathLst>
                <a:path w="33910" h="22555" extrusionOk="0">
                  <a:moveTo>
                    <a:pt x="31583" y="5700"/>
                  </a:moveTo>
                  <a:lnTo>
                    <a:pt x="31583" y="5700"/>
                  </a:lnTo>
                  <a:cubicBezTo>
                    <a:pt x="31567" y="5725"/>
                    <a:pt x="31550" y="5750"/>
                    <a:pt x="31534" y="5775"/>
                  </a:cubicBezTo>
                  <a:cubicBezTo>
                    <a:pt x="31550" y="5747"/>
                    <a:pt x="31567" y="5725"/>
                    <a:pt x="31583" y="5700"/>
                  </a:cubicBezTo>
                  <a:close/>
                  <a:moveTo>
                    <a:pt x="30245" y="1"/>
                  </a:moveTo>
                  <a:cubicBezTo>
                    <a:pt x="30088" y="1"/>
                    <a:pt x="29934" y="4"/>
                    <a:pt x="29783" y="12"/>
                  </a:cubicBezTo>
                  <a:lnTo>
                    <a:pt x="29786" y="12"/>
                  </a:lnTo>
                  <a:cubicBezTo>
                    <a:pt x="29205" y="34"/>
                    <a:pt x="28629" y="114"/>
                    <a:pt x="28056" y="210"/>
                  </a:cubicBezTo>
                  <a:cubicBezTo>
                    <a:pt x="27456" y="315"/>
                    <a:pt x="26862" y="444"/>
                    <a:pt x="26270" y="598"/>
                  </a:cubicBezTo>
                  <a:cubicBezTo>
                    <a:pt x="26261" y="601"/>
                    <a:pt x="26253" y="601"/>
                    <a:pt x="26245" y="604"/>
                  </a:cubicBezTo>
                  <a:lnTo>
                    <a:pt x="26231" y="607"/>
                  </a:lnTo>
                  <a:cubicBezTo>
                    <a:pt x="26107" y="640"/>
                    <a:pt x="25983" y="673"/>
                    <a:pt x="25857" y="708"/>
                  </a:cubicBezTo>
                  <a:cubicBezTo>
                    <a:pt x="25848" y="711"/>
                    <a:pt x="25837" y="714"/>
                    <a:pt x="25826" y="717"/>
                  </a:cubicBezTo>
                  <a:cubicBezTo>
                    <a:pt x="25815" y="719"/>
                    <a:pt x="25804" y="722"/>
                    <a:pt x="25793" y="725"/>
                  </a:cubicBezTo>
                  <a:cubicBezTo>
                    <a:pt x="25788" y="728"/>
                    <a:pt x="25782" y="728"/>
                    <a:pt x="25777" y="731"/>
                  </a:cubicBezTo>
                  <a:cubicBezTo>
                    <a:pt x="25556" y="791"/>
                    <a:pt x="25336" y="854"/>
                    <a:pt x="25116" y="923"/>
                  </a:cubicBezTo>
                  <a:cubicBezTo>
                    <a:pt x="25110" y="923"/>
                    <a:pt x="25102" y="926"/>
                    <a:pt x="25099" y="929"/>
                  </a:cubicBezTo>
                  <a:cubicBezTo>
                    <a:pt x="25075" y="937"/>
                    <a:pt x="25050" y="945"/>
                    <a:pt x="25025" y="951"/>
                  </a:cubicBezTo>
                  <a:cubicBezTo>
                    <a:pt x="25022" y="954"/>
                    <a:pt x="25017" y="954"/>
                    <a:pt x="25014" y="956"/>
                  </a:cubicBezTo>
                  <a:cubicBezTo>
                    <a:pt x="24973" y="967"/>
                    <a:pt x="24931" y="981"/>
                    <a:pt x="24890" y="992"/>
                  </a:cubicBezTo>
                  <a:cubicBezTo>
                    <a:pt x="24882" y="995"/>
                    <a:pt x="24874" y="998"/>
                    <a:pt x="24865" y="1003"/>
                  </a:cubicBezTo>
                  <a:cubicBezTo>
                    <a:pt x="24846" y="1009"/>
                    <a:pt x="24824" y="1014"/>
                    <a:pt x="24805" y="1020"/>
                  </a:cubicBezTo>
                  <a:cubicBezTo>
                    <a:pt x="24689" y="1058"/>
                    <a:pt x="24596" y="1132"/>
                    <a:pt x="24532" y="1229"/>
                  </a:cubicBezTo>
                  <a:cubicBezTo>
                    <a:pt x="24552" y="1245"/>
                    <a:pt x="24574" y="1259"/>
                    <a:pt x="24593" y="1276"/>
                  </a:cubicBezTo>
                  <a:cubicBezTo>
                    <a:pt x="24733" y="1378"/>
                    <a:pt x="24865" y="1490"/>
                    <a:pt x="24992" y="1609"/>
                  </a:cubicBezTo>
                  <a:cubicBezTo>
                    <a:pt x="25009" y="1625"/>
                    <a:pt x="25028" y="1639"/>
                    <a:pt x="25044" y="1658"/>
                  </a:cubicBezTo>
                  <a:cubicBezTo>
                    <a:pt x="25094" y="1700"/>
                    <a:pt x="25143" y="1741"/>
                    <a:pt x="25193" y="1782"/>
                  </a:cubicBezTo>
                  <a:cubicBezTo>
                    <a:pt x="25240" y="1821"/>
                    <a:pt x="25287" y="1862"/>
                    <a:pt x="25331" y="1901"/>
                  </a:cubicBezTo>
                  <a:cubicBezTo>
                    <a:pt x="25355" y="1895"/>
                    <a:pt x="25383" y="1887"/>
                    <a:pt x="25413" y="1876"/>
                  </a:cubicBezTo>
                  <a:cubicBezTo>
                    <a:pt x="25438" y="1870"/>
                    <a:pt x="25460" y="1862"/>
                    <a:pt x="25485" y="1854"/>
                  </a:cubicBezTo>
                  <a:cubicBezTo>
                    <a:pt x="25496" y="1851"/>
                    <a:pt x="25507" y="1848"/>
                    <a:pt x="25515" y="1846"/>
                  </a:cubicBezTo>
                  <a:cubicBezTo>
                    <a:pt x="25521" y="1846"/>
                    <a:pt x="25526" y="1843"/>
                    <a:pt x="25532" y="1840"/>
                  </a:cubicBezTo>
                  <a:cubicBezTo>
                    <a:pt x="25716" y="1785"/>
                    <a:pt x="25901" y="1733"/>
                    <a:pt x="26088" y="1680"/>
                  </a:cubicBezTo>
                  <a:cubicBezTo>
                    <a:pt x="26239" y="1639"/>
                    <a:pt x="26391" y="1595"/>
                    <a:pt x="26545" y="1556"/>
                  </a:cubicBezTo>
                  <a:cubicBezTo>
                    <a:pt x="26553" y="1554"/>
                    <a:pt x="26559" y="1554"/>
                    <a:pt x="26567" y="1551"/>
                  </a:cubicBezTo>
                  <a:cubicBezTo>
                    <a:pt x="26570" y="1548"/>
                    <a:pt x="26575" y="1548"/>
                    <a:pt x="26578" y="1548"/>
                  </a:cubicBezTo>
                  <a:cubicBezTo>
                    <a:pt x="27098" y="1413"/>
                    <a:pt x="27621" y="1298"/>
                    <a:pt x="28150" y="1199"/>
                  </a:cubicBezTo>
                  <a:cubicBezTo>
                    <a:pt x="28836" y="1082"/>
                    <a:pt x="29533" y="999"/>
                    <a:pt x="30231" y="999"/>
                  </a:cubicBezTo>
                  <a:cubicBezTo>
                    <a:pt x="30438" y="999"/>
                    <a:pt x="30645" y="1007"/>
                    <a:pt x="30851" y="1022"/>
                  </a:cubicBezTo>
                  <a:cubicBezTo>
                    <a:pt x="31198" y="1061"/>
                    <a:pt x="31537" y="1124"/>
                    <a:pt x="31867" y="1234"/>
                  </a:cubicBezTo>
                  <a:cubicBezTo>
                    <a:pt x="32035" y="1303"/>
                    <a:pt x="32195" y="1383"/>
                    <a:pt x="32349" y="1482"/>
                  </a:cubicBezTo>
                  <a:cubicBezTo>
                    <a:pt x="32445" y="1559"/>
                    <a:pt x="32536" y="1642"/>
                    <a:pt x="32619" y="1735"/>
                  </a:cubicBezTo>
                  <a:cubicBezTo>
                    <a:pt x="32679" y="1821"/>
                    <a:pt x="32734" y="1906"/>
                    <a:pt x="32781" y="2000"/>
                  </a:cubicBezTo>
                  <a:cubicBezTo>
                    <a:pt x="32822" y="2102"/>
                    <a:pt x="32853" y="2204"/>
                    <a:pt x="32877" y="2311"/>
                  </a:cubicBezTo>
                  <a:cubicBezTo>
                    <a:pt x="32902" y="2479"/>
                    <a:pt x="32905" y="2650"/>
                    <a:pt x="32897" y="2820"/>
                  </a:cubicBezTo>
                  <a:cubicBezTo>
                    <a:pt x="32858" y="3140"/>
                    <a:pt x="32776" y="3448"/>
                    <a:pt x="32668" y="3748"/>
                  </a:cubicBezTo>
                  <a:cubicBezTo>
                    <a:pt x="32396" y="4442"/>
                    <a:pt x="32013" y="5081"/>
                    <a:pt x="31589" y="5692"/>
                  </a:cubicBezTo>
                  <a:cubicBezTo>
                    <a:pt x="30870" y="6694"/>
                    <a:pt x="30044" y="7614"/>
                    <a:pt x="29172" y="8484"/>
                  </a:cubicBezTo>
                  <a:cubicBezTo>
                    <a:pt x="28274" y="9387"/>
                    <a:pt x="27316" y="10232"/>
                    <a:pt x="26336" y="11042"/>
                  </a:cubicBezTo>
                  <a:cubicBezTo>
                    <a:pt x="24417" y="12603"/>
                    <a:pt x="22382" y="14023"/>
                    <a:pt x="20278" y="15323"/>
                  </a:cubicBezTo>
                  <a:cubicBezTo>
                    <a:pt x="18194" y="16614"/>
                    <a:pt x="16030" y="17782"/>
                    <a:pt x="13800" y="18803"/>
                  </a:cubicBezTo>
                  <a:cubicBezTo>
                    <a:pt x="12520" y="19381"/>
                    <a:pt x="11217" y="19910"/>
                    <a:pt x="9888" y="20364"/>
                  </a:cubicBezTo>
                  <a:cubicBezTo>
                    <a:pt x="8649" y="20788"/>
                    <a:pt x="7382" y="21143"/>
                    <a:pt x="6091" y="21369"/>
                  </a:cubicBezTo>
                  <a:cubicBezTo>
                    <a:pt x="6132" y="21364"/>
                    <a:pt x="6173" y="21355"/>
                    <a:pt x="6215" y="21350"/>
                  </a:cubicBezTo>
                  <a:lnTo>
                    <a:pt x="6215" y="21350"/>
                  </a:lnTo>
                  <a:cubicBezTo>
                    <a:pt x="5519" y="21469"/>
                    <a:pt x="4810" y="21555"/>
                    <a:pt x="4101" y="21555"/>
                  </a:cubicBezTo>
                  <a:cubicBezTo>
                    <a:pt x="3892" y="21555"/>
                    <a:pt x="3683" y="21548"/>
                    <a:pt x="3475" y="21532"/>
                  </a:cubicBezTo>
                  <a:cubicBezTo>
                    <a:pt x="3131" y="21496"/>
                    <a:pt x="2792" y="21432"/>
                    <a:pt x="2465" y="21322"/>
                  </a:cubicBezTo>
                  <a:cubicBezTo>
                    <a:pt x="2297" y="21254"/>
                    <a:pt x="2140" y="21174"/>
                    <a:pt x="1986" y="21077"/>
                  </a:cubicBezTo>
                  <a:cubicBezTo>
                    <a:pt x="1887" y="20997"/>
                    <a:pt x="1796" y="20912"/>
                    <a:pt x="1708" y="20818"/>
                  </a:cubicBezTo>
                  <a:cubicBezTo>
                    <a:pt x="1647" y="20733"/>
                    <a:pt x="1592" y="20645"/>
                    <a:pt x="1542" y="20554"/>
                  </a:cubicBezTo>
                  <a:cubicBezTo>
                    <a:pt x="1501" y="20447"/>
                    <a:pt x="1471" y="20334"/>
                    <a:pt x="1446" y="20221"/>
                  </a:cubicBezTo>
                  <a:cubicBezTo>
                    <a:pt x="1424" y="20053"/>
                    <a:pt x="1424" y="19888"/>
                    <a:pt x="1432" y="19717"/>
                  </a:cubicBezTo>
                  <a:cubicBezTo>
                    <a:pt x="1471" y="19423"/>
                    <a:pt x="1542" y="19136"/>
                    <a:pt x="1639" y="18855"/>
                  </a:cubicBezTo>
                  <a:cubicBezTo>
                    <a:pt x="1920" y="18126"/>
                    <a:pt x="2327" y="17454"/>
                    <a:pt x="2770" y="16815"/>
                  </a:cubicBezTo>
                  <a:cubicBezTo>
                    <a:pt x="3208" y="16212"/>
                    <a:pt x="3682" y="15642"/>
                    <a:pt x="4183" y="15086"/>
                  </a:cubicBezTo>
                  <a:cubicBezTo>
                    <a:pt x="4593" y="14637"/>
                    <a:pt x="5017" y="14200"/>
                    <a:pt x="5452" y="13776"/>
                  </a:cubicBezTo>
                  <a:cubicBezTo>
                    <a:pt x="5670" y="13564"/>
                    <a:pt x="5890" y="13354"/>
                    <a:pt x="6116" y="13148"/>
                  </a:cubicBezTo>
                  <a:cubicBezTo>
                    <a:pt x="6217" y="13051"/>
                    <a:pt x="6319" y="12955"/>
                    <a:pt x="6424" y="12861"/>
                  </a:cubicBezTo>
                  <a:cubicBezTo>
                    <a:pt x="6490" y="12804"/>
                    <a:pt x="6614" y="12746"/>
                    <a:pt x="6644" y="12658"/>
                  </a:cubicBezTo>
                  <a:cubicBezTo>
                    <a:pt x="6661" y="12614"/>
                    <a:pt x="6652" y="12564"/>
                    <a:pt x="6644" y="12517"/>
                  </a:cubicBezTo>
                  <a:cubicBezTo>
                    <a:pt x="6606" y="12292"/>
                    <a:pt x="6564" y="12069"/>
                    <a:pt x="6523" y="11843"/>
                  </a:cubicBezTo>
                  <a:cubicBezTo>
                    <a:pt x="6506" y="11747"/>
                    <a:pt x="6451" y="11713"/>
                    <a:pt x="6383" y="11713"/>
                  </a:cubicBezTo>
                  <a:cubicBezTo>
                    <a:pt x="6264" y="11713"/>
                    <a:pt x="6103" y="11818"/>
                    <a:pt x="6027" y="11884"/>
                  </a:cubicBezTo>
                  <a:cubicBezTo>
                    <a:pt x="5909" y="11989"/>
                    <a:pt x="5791" y="12093"/>
                    <a:pt x="5672" y="12201"/>
                  </a:cubicBezTo>
                  <a:lnTo>
                    <a:pt x="5659" y="12214"/>
                  </a:lnTo>
                  <a:cubicBezTo>
                    <a:pt x="4893" y="12911"/>
                    <a:pt x="4152" y="13635"/>
                    <a:pt x="3456" y="14401"/>
                  </a:cubicBezTo>
                  <a:cubicBezTo>
                    <a:pt x="3450" y="14409"/>
                    <a:pt x="3445" y="14414"/>
                    <a:pt x="3439" y="14423"/>
                  </a:cubicBezTo>
                  <a:cubicBezTo>
                    <a:pt x="2575" y="15378"/>
                    <a:pt x="1763" y="16405"/>
                    <a:pt x="1146" y="17542"/>
                  </a:cubicBezTo>
                  <a:cubicBezTo>
                    <a:pt x="507" y="18720"/>
                    <a:pt x="1" y="20348"/>
                    <a:pt x="975" y="21493"/>
                  </a:cubicBezTo>
                  <a:cubicBezTo>
                    <a:pt x="1410" y="22002"/>
                    <a:pt x="2043" y="22275"/>
                    <a:pt x="2685" y="22418"/>
                  </a:cubicBezTo>
                  <a:cubicBezTo>
                    <a:pt x="3139" y="22519"/>
                    <a:pt x="3611" y="22554"/>
                    <a:pt x="4081" y="22554"/>
                  </a:cubicBezTo>
                  <a:cubicBezTo>
                    <a:pt x="4288" y="22554"/>
                    <a:pt x="4495" y="22548"/>
                    <a:pt x="4700" y="22537"/>
                  </a:cubicBezTo>
                  <a:cubicBezTo>
                    <a:pt x="5430" y="22495"/>
                    <a:pt x="6151" y="22377"/>
                    <a:pt x="6867" y="22234"/>
                  </a:cubicBezTo>
                  <a:cubicBezTo>
                    <a:pt x="7536" y="22102"/>
                    <a:pt x="8200" y="21928"/>
                    <a:pt x="8855" y="21738"/>
                  </a:cubicBezTo>
                  <a:cubicBezTo>
                    <a:pt x="10276" y="21325"/>
                    <a:pt x="11663" y="20805"/>
                    <a:pt x="13024" y="20227"/>
                  </a:cubicBezTo>
                  <a:cubicBezTo>
                    <a:pt x="14397" y="19646"/>
                    <a:pt x="15744" y="19001"/>
                    <a:pt x="17065" y="18307"/>
                  </a:cubicBezTo>
                  <a:cubicBezTo>
                    <a:pt x="19700" y="16925"/>
                    <a:pt x="22239" y="15348"/>
                    <a:pt x="24645" y="13597"/>
                  </a:cubicBezTo>
                  <a:cubicBezTo>
                    <a:pt x="25851" y="12718"/>
                    <a:pt x="27021" y="11790"/>
                    <a:pt x="28142" y="10810"/>
                  </a:cubicBezTo>
                  <a:cubicBezTo>
                    <a:pt x="29196" y="9888"/>
                    <a:pt x="30207" y="8911"/>
                    <a:pt x="31132" y="7856"/>
                  </a:cubicBezTo>
                  <a:cubicBezTo>
                    <a:pt x="31608" y="7319"/>
                    <a:pt x="32051" y="6752"/>
                    <a:pt x="32464" y="6168"/>
                  </a:cubicBezTo>
                  <a:cubicBezTo>
                    <a:pt x="32828" y="5651"/>
                    <a:pt x="33156" y="5105"/>
                    <a:pt x="33420" y="4527"/>
                  </a:cubicBezTo>
                  <a:cubicBezTo>
                    <a:pt x="33709" y="3894"/>
                    <a:pt x="33910" y="3214"/>
                    <a:pt x="33896" y="2509"/>
                  </a:cubicBezTo>
                  <a:cubicBezTo>
                    <a:pt x="33885" y="1804"/>
                    <a:pt x="33541" y="1130"/>
                    <a:pt x="32971" y="711"/>
                  </a:cubicBezTo>
                  <a:cubicBezTo>
                    <a:pt x="32195" y="141"/>
                    <a:pt x="31198" y="1"/>
                    <a:pt x="30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9" name="Google Shape;3369;p40"/>
          <p:cNvGrpSpPr/>
          <p:nvPr/>
        </p:nvGrpSpPr>
        <p:grpSpPr>
          <a:xfrm flipH="1">
            <a:off x="5987055" y="4298810"/>
            <a:ext cx="543710" cy="539729"/>
            <a:chOff x="3827044" y="1777756"/>
            <a:chExt cx="421677" cy="418589"/>
          </a:xfrm>
        </p:grpSpPr>
        <p:sp>
          <p:nvSpPr>
            <p:cNvPr id="3370" name="Google Shape;3370;p40"/>
            <p:cNvSpPr/>
            <p:nvPr/>
          </p:nvSpPr>
          <p:spPr>
            <a:xfrm>
              <a:off x="3827044" y="1777756"/>
              <a:ext cx="421677" cy="418589"/>
            </a:xfrm>
            <a:custGeom>
              <a:avLst/>
              <a:gdLst/>
              <a:ahLst/>
              <a:cxnLst/>
              <a:rect l="l" t="t" r="r" b="b"/>
              <a:pathLst>
                <a:path w="15025" h="14915" extrusionOk="0">
                  <a:moveTo>
                    <a:pt x="7500" y="0"/>
                  </a:moveTo>
                  <a:cubicBezTo>
                    <a:pt x="7252" y="0"/>
                    <a:pt x="7002" y="11"/>
                    <a:pt x="6754" y="36"/>
                  </a:cubicBezTo>
                  <a:cubicBezTo>
                    <a:pt x="6286" y="80"/>
                    <a:pt x="5782" y="187"/>
                    <a:pt x="5218" y="361"/>
                  </a:cubicBezTo>
                  <a:cubicBezTo>
                    <a:pt x="5066" y="408"/>
                    <a:pt x="4915" y="463"/>
                    <a:pt x="4769" y="523"/>
                  </a:cubicBezTo>
                  <a:cubicBezTo>
                    <a:pt x="4419" y="664"/>
                    <a:pt x="4102" y="818"/>
                    <a:pt x="3800" y="991"/>
                  </a:cubicBezTo>
                  <a:cubicBezTo>
                    <a:pt x="3120" y="1369"/>
                    <a:pt x="2506" y="1867"/>
                    <a:pt x="1955" y="2481"/>
                  </a:cubicBezTo>
                  <a:cubicBezTo>
                    <a:pt x="1878" y="2566"/>
                    <a:pt x="1803" y="2654"/>
                    <a:pt x="1729" y="2742"/>
                  </a:cubicBezTo>
                  <a:cubicBezTo>
                    <a:pt x="1655" y="2833"/>
                    <a:pt x="1580" y="2930"/>
                    <a:pt x="1512" y="3026"/>
                  </a:cubicBezTo>
                  <a:cubicBezTo>
                    <a:pt x="1300" y="3310"/>
                    <a:pt x="1107" y="3615"/>
                    <a:pt x="939" y="3932"/>
                  </a:cubicBezTo>
                  <a:cubicBezTo>
                    <a:pt x="551" y="4639"/>
                    <a:pt x="278" y="5449"/>
                    <a:pt x="138" y="6335"/>
                  </a:cubicBezTo>
                  <a:cubicBezTo>
                    <a:pt x="0" y="7181"/>
                    <a:pt x="28" y="8100"/>
                    <a:pt x="215" y="8992"/>
                  </a:cubicBezTo>
                  <a:cubicBezTo>
                    <a:pt x="584" y="10735"/>
                    <a:pt x="1569" y="12296"/>
                    <a:pt x="2990" y="13392"/>
                  </a:cubicBezTo>
                  <a:cubicBezTo>
                    <a:pt x="3659" y="13904"/>
                    <a:pt x="4455" y="14315"/>
                    <a:pt x="5297" y="14576"/>
                  </a:cubicBezTo>
                  <a:cubicBezTo>
                    <a:pt x="6013" y="14799"/>
                    <a:pt x="6773" y="14915"/>
                    <a:pt x="7555" y="14915"/>
                  </a:cubicBezTo>
                  <a:cubicBezTo>
                    <a:pt x="7704" y="14915"/>
                    <a:pt x="7852" y="14909"/>
                    <a:pt x="8004" y="14901"/>
                  </a:cubicBezTo>
                  <a:cubicBezTo>
                    <a:pt x="8841" y="14857"/>
                    <a:pt x="9730" y="14634"/>
                    <a:pt x="10570" y="14262"/>
                  </a:cubicBezTo>
                  <a:cubicBezTo>
                    <a:pt x="11371" y="13904"/>
                    <a:pt x="12109" y="13400"/>
                    <a:pt x="12762" y="12759"/>
                  </a:cubicBezTo>
                  <a:cubicBezTo>
                    <a:pt x="14014" y="11523"/>
                    <a:pt x="14791" y="9871"/>
                    <a:pt x="14948" y="8106"/>
                  </a:cubicBezTo>
                  <a:cubicBezTo>
                    <a:pt x="15025" y="7250"/>
                    <a:pt x="14945" y="6380"/>
                    <a:pt x="14714" y="5515"/>
                  </a:cubicBezTo>
                  <a:cubicBezTo>
                    <a:pt x="14507" y="4752"/>
                    <a:pt x="14174" y="4014"/>
                    <a:pt x="13720" y="3318"/>
                  </a:cubicBezTo>
                  <a:cubicBezTo>
                    <a:pt x="13290" y="2654"/>
                    <a:pt x="12701" y="2032"/>
                    <a:pt x="12021" y="1509"/>
                  </a:cubicBezTo>
                  <a:cubicBezTo>
                    <a:pt x="11377" y="1016"/>
                    <a:pt x="10611" y="620"/>
                    <a:pt x="9805" y="358"/>
                  </a:cubicBezTo>
                  <a:cubicBezTo>
                    <a:pt x="9067" y="121"/>
                    <a:pt x="8290" y="0"/>
                    <a:pt x="7500" y="0"/>
                  </a:cubicBezTo>
                  <a:close/>
                </a:path>
              </a:pathLst>
            </a:custGeom>
            <a:solidFill>
              <a:srgbClr val="FFFFFF">
                <a:alpha val="72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40"/>
            <p:cNvSpPr/>
            <p:nvPr/>
          </p:nvSpPr>
          <p:spPr>
            <a:xfrm>
              <a:off x="3938071" y="1869558"/>
              <a:ext cx="50321" cy="50096"/>
            </a:xfrm>
            <a:custGeom>
              <a:avLst/>
              <a:gdLst/>
              <a:ahLst/>
              <a:cxnLst/>
              <a:rect l="l" t="t" r="r" b="b"/>
              <a:pathLst>
                <a:path w="1793" h="1785" extrusionOk="0">
                  <a:moveTo>
                    <a:pt x="851" y="0"/>
                  </a:moveTo>
                  <a:cubicBezTo>
                    <a:pt x="730" y="0"/>
                    <a:pt x="604" y="55"/>
                    <a:pt x="504" y="113"/>
                  </a:cubicBezTo>
                  <a:cubicBezTo>
                    <a:pt x="381" y="185"/>
                    <a:pt x="281" y="295"/>
                    <a:pt x="204" y="410"/>
                  </a:cubicBezTo>
                  <a:cubicBezTo>
                    <a:pt x="166" y="468"/>
                    <a:pt x="133" y="529"/>
                    <a:pt x="111" y="592"/>
                  </a:cubicBezTo>
                  <a:cubicBezTo>
                    <a:pt x="1" y="840"/>
                    <a:pt x="3" y="1112"/>
                    <a:pt x="157" y="1344"/>
                  </a:cubicBezTo>
                  <a:cubicBezTo>
                    <a:pt x="185" y="1385"/>
                    <a:pt x="215" y="1424"/>
                    <a:pt x="248" y="1457"/>
                  </a:cubicBezTo>
                  <a:cubicBezTo>
                    <a:pt x="276" y="1503"/>
                    <a:pt x="306" y="1550"/>
                    <a:pt x="342" y="1594"/>
                  </a:cubicBezTo>
                  <a:cubicBezTo>
                    <a:pt x="458" y="1735"/>
                    <a:pt x="639" y="1776"/>
                    <a:pt x="816" y="1784"/>
                  </a:cubicBezTo>
                  <a:cubicBezTo>
                    <a:pt x="819" y="1784"/>
                    <a:pt x="822" y="1784"/>
                    <a:pt x="826" y="1784"/>
                  </a:cubicBezTo>
                  <a:cubicBezTo>
                    <a:pt x="891" y="1784"/>
                    <a:pt x="981" y="1761"/>
                    <a:pt x="1044" y="1740"/>
                  </a:cubicBezTo>
                  <a:cubicBezTo>
                    <a:pt x="1105" y="1718"/>
                    <a:pt x="1168" y="1688"/>
                    <a:pt x="1226" y="1658"/>
                  </a:cubicBezTo>
                  <a:cubicBezTo>
                    <a:pt x="1352" y="1602"/>
                    <a:pt x="1468" y="1523"/>
                    <a:pt x="1551" y="1418"/>
                  </a:cubicBezTo>
                  <a:cubicBezTo>
                    <a:pt x="1564" y="1399"/>
                    <a:pt x="1578" y="1382"/>
                    <a:pt x="1592" y="1363"/>
                  </a:cubicBezTo>
                  <a:cubicBezTo>
                    <a:pt x="1625" y="1327"/>
                    <a:pt x="1658" y="1289"/>
                    <a:pt x="1680" y="1245"/>
                  </a:cubicBezTo>
                  <a:cubicBezTo>
                    <a:pt x="1721" y="1178"/>
                    <a:pt x="1749" y="1090"/>
                    <a:pt x="1760" y="1013"/>
                  </a:cubicBezTo>
                  <a:cubicBezTo>
                    <a:pt x="1779" y="909"/>
                    <a:pt x="1793" y="757"/>
                    <a:pt x="1752" y="653"/>
                  </a:cubicBezTo>
                  <a:cubicBezTo>
                    <a:pt x="1702" y="515"/>
                    <a:pt x="1642" y="397"/>
                    <a:pt x="1540" y="289"/>
                  </a:cubicBezTo>
                  <a:cubicBezTo>
                    <a:pt x="1471" y="215"/>
                    <a:pt x="1385" y="149"/>
                    <a:pt x="1295" y="96"/>
                  </a:cubicBezTo>
                  <a:cubicBezTo>
                    <a:pt x="1179" y="28"/>
                    <a:pt x="1050" y="6"/>
                    <a:pt x="915" y="0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40"/>
            <p:cNvSpPr/>
            <p:nvPr/>
          </p:nvSpPr>
          <p:spPr>
            <a:xfrm>
              <a:off x="4085807" y="1866527"/>
              <a:ext cx="28318" cy="28009"/>
            </a:xfrm>
            <a:custGeom>
              <a:avLst/>
              <a:gdLst/>
              <a:ahLst/>
              <a:cxnLst/>
              <a:rect l="l" t="t" r="r" b="b"/>
              <a:pathLst>
                <a:path w="1009" h="998" extrusionOk="0">
                  <a:moveTo>
                    <a:pt x="496" y="1"/>
                  </a:moveTo>
                  <a:cubicBezTo>
                    <a:pt x="224" y="1"/>
                    <a:pt x="1" y="237"/>
                    <a:pt x="6" y="507"/>
                  </a:cubicBezTo>
                  <a:cubicBezTo>
                    <a:pt x="12" y="783"/>
                    <a:pt x="243" y="997"/>
                    <a:pt x="513" y="997"/>
                  </a:cubicBezTo>
                  <a:cubicBezTo>
                    <a:pt x="786" y="997"/>
                    <a:pt x="1009" y="758"/>
                    <a:pt x="1003" y="488"/>
                  </a:cubicBezTo>
                  <a:cubicBezTo>
                    <a:pt x="998" y="213"/>
                    <a:pt x="766" y="1"/>
                    <a:pt x="496" y="1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40"/>
            <p:cNvSpPr/>
            <p:nvPr/>
          </p:nvSpPr>
          <p:spPr>
            <a:xfrm>
              <a:off x="4081092" y="1957095"/>
              <a:ext cx="58852" cy="58600"/>
            </a:xfrm>
            <a:custGeom>
              <a:avLst/>
              <a:gdLst/>
              <a:ahLst/>
              <a:cxnLst/>
              <a:rect l="l" t="t" r="r" b="b"/>
              <a:pathLst>
                <a:path w="2097" h="2088" extrusionOk="0">
                  <a:moveTo>
                    <a:pt x="1044" y="1"/>
                  </a:moveTo>
                  <a:cubicBezTo>
                    <a:pt x="931" y="1"/>
                    <a:pt x="821" y="20"/>
                    <a:pt x="717" y="58"/>
                  </a:cubicBezTo>
                  <a:cubicBezTo>
                    <a:pt x="524" y="130"/>
                    <a:pt x="356" y="262"/>
                    <a:pt x="224" y="419"/>
                  </a:cubicBezTo>
                  <a:cubicBezTo>
                    <a:pt x="130" y="532"/>
                    <a:pt x="83" y="645"/>
                    <a:pt x="28" y="782"/>
                  </a:cubicBezTo>
                  <a:cubicBezTo>
                    <a:pt x="17" y="849"/>
                    <a:pt x="9" y="917"/>
                    <a:pt x="1" y="986"/>
                  </a:cubicBezTo>
                  <a:cubicBezTo>
                    <a:pt x="9" y="1061"/>
                    <a:pt x="17" y="1135"/>
                    <a:pt x="34" y="1204"/>
                  </a:cubicBezTo>
                  <a:cubicBezTo>
                    <a:pt x="50" y="1286"/>
                    <a:pt x="92" y="1363"/>
                    <a:pt x="133" y="1438"/>
                  </a:cubicBezTo>
                  <a:cubicBezTo>
                    <a:pt x="158" y="1526"/>
                    <a:pt x="194" y="1614"/>
                    <a:pt x="238" y="1694"/>
                  </a:cubicBezTo>
                  <a:cubicBezTo>
                    <a:pt x="367" y="1942"/>
                    <a:pt x="656" y="2085"/>
                    <a:pt x="929" y="2088"/>
                  </a:cubicBezTo>
                  <a:cubicBezTo>
                    <a:pt x="1166" y="2088"/>
                    <a:pt x="1383" y="2013"/>
                    <a:pt x="1587" y="1898"/>
                  </a:cubicBezTo>
                  <a:cubicBezTo>
                    <a:pt x="1813" y="1765"/>
                    <a:pt x="1989" y="1542"/>
                    <a:pt x="2047" y="1286"/>
                  </a:cubicBezTo>
                  <a:cubicBezTo>
                    <a:pt x="2096" y="1074"/>
                    <a:pt x="2060" y="846"/>
                    <a:pt x="1986" y="642"/>
                  </a:cubicBezTo>
                  <a:cubicBezTo>
                    <a:pt x="1903" y="416"/>
                    <a:pt x="1741" y="232"/>
                    <a:pt x="1529" y="119"/>
                  </a:cubicBezTo>
                  <a:cubicBezTo>
                    <a:pt x="1380" y="42"/>
                    <a:pt x="1212" y="1"/>
                    <a:pt x="1044" y="1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40"/>
            <p:cNvSpPr/>
            <p:nvPr/>
          </p:nvSpPr>
          <p:spPr>
            <a:xfrm>
              <a:off x="4075142" y="2136517"/>
              <a:ext cx="33201" cy="33790"/>
            </a:xfrm>
            <a:custGeom>
              <a:avLst/>
              <a:gdLst/>
              <a:ahLst/>
              <a:cxnLst/>
              <a:rect l="l" t="t" r="r" b="b"/>
              <a:pathLst>
                <a:path w="1183" h="1204" extrusionOk="0">
                  <a:moveTo>
                    <a:pt x="607" y="1"/>
                  </a:moveTo>
                  <a:cubicBezTo>
                    <a:pt x="458" y="1"/>
                    <a:pt x="306" y="53"/>
                    <a:pt x="210" y="163"/>
                  </a:cubicBezTo>
                  <a:cubicBezTo>
                    <a:pt x="37" y="353"/>
                    <a:pt x="1" y="593"/>
                    <a:pt x="105" y="818"/>
                  </a:cubicBezTo>
                  <a:cubicBezTo>
                    <a:pt x="136" y="948"/>
                    <a:pt x="213" y="1066"/>
                    <a:pt x="342" y="1141"/>
                  </a:cubicBezTo>
                  <a:cubicBezTo>
                    <a:pt x="417" y="1183"/>
                    <a:pt x="502" y="1203"/>
                    <a:pt x="588" y="1203"/>
                  </a:cubicBezTo>
                  <a:cubicBezTo>
                    <a:pt x="763" y="1203"/>
                    <a:pt x="939" y="1116"/>
                    <a:pt x="1022" y="953"/>
                  </a:cubicBezTo>
                  <a:cubicBezTo>
                    <a:pt x="1069" y="868"/>
                    <a:pt x="1119" y="777"/>
                    <a:pt x="1138" y="681"/>
                  </a:cubicBezTo>
                  <a:cubicBezTo>
                    <a:pt x="1182" y="441"/>
                    <a:pt x="1105" y="191"/>
                    <a:pt x="879" y="67"/>
                  </a:cubicBezTo>
                  <a:cubicBezTo>
                    <a:pt x="799" y="23"/>
                    <a:pt x="703" y="1"/>
                    <a:pt x="607" y="1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40"/>
            <p:cNvSpPr/>
            <p:nvPr/>
          </p:nvSpPr>
          <p:spPr>
            <a:xfrm>
              <a:off x="4022772" y="2120436"/>
              <a:ext cx="28290" cy="28093"/>
            </a:xfrm>
            <a:custGeom>
              <a:avLst/>
              <a:gdLst/>
              <a:ahLst/>
              <a:cxnLst/>
              <a:rect l="l" t="t" r="r" b="b"/>
              <a:pathLst>
                <a:path w="1008" h="1001" extrusionOk="0">
                  <a:moveTo>
                    <a:pt x="496" y="1"/>
                  </a:moveTo>
                  <a:cubicBezTo>
                    <a:pt x="223" y="1"/>
                    <a:pt x="0" y="241"/>
                    <a:pt x="6" y="510"/>
                  </a:cubicBezTo>
                  <a:cubicBezTo>
                    <a:pt x="11" y="786"/>
                    <a:pt x="242" y="1000"/>
                    <a:pt x="512" y="1000"/>
                  </a:cubicBezTo>
                  <a:cubicBezTo>
                    <a:pt x="785" y="1000"/>
                    <a:pt x="1008" y="761"/>
                    <a:pt x="1002" y="491"/>
                  </a:cubicBezTo>
                  <a:cubicBezTo>
                    <a:pt x="997" y="216"/>
                    <a:pt x="766" y="1"/>
                    <a:pt x="496" y="1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40"/>
            <p:cNvSpPr/>
            <p:nvPr/>
          </p:nvSpPr>
          <p:spPr>
            <a:xfrm>
              <a:off x="3881042" y="1964504"/>
              <a:ext cx="56130" cy="62024"/>
            </a:xfrm>
            <a:custGeom>
              <a:avLst/>
              <a:gdLst/>
              <a:ahLst/>
              <a:cxnLst/>
              <a:rect l="l" t="t" r="r" b="b"/>
              <a:pathLst>
                <a:path w="2000" h="2210" extrusionOk="0">
                  <a:moveTo>
                    <a:pt x="854" y="1"/>
                  </a:moveTo>
                  <a:cubicBezTo>
                    <a:pt x="796" y="1"/>
                    <a:pt x="736" y="6"/>
                    <a:pt x="672" y="17"/>
                  </a:cubicBezTo>
                  <a:cubicBezTo>
                    <a:pt x="524" y="45"/>
                    <a:pt x="394" y="130"/>
                    <a:pt x="292" y="240"/>
                  </a:cubicBezTo>
                  <a:cubicBezTo>
                    <a:pt x="155" y="389"/>
                    <a:pt x="108" y="574"/>
                    <a:pt x="89" y="769"/>
                  </a:cubicBezTo>
                  <a:cubicBezTo>
                    <a:pt x="83" y="819"/>
                    <a:pt x="83" y="868"/>
                    <a:pt x="86" y="918"/>
                  </a:cubicBezTo>
                  <a:cubicBezTo>
                    <a:pt x="39" y="998"/>
                    <a:pt x="20" y="1088"/>
                    <a:pt x="12" y="1188"/>
                  </a:cubicBezTo>
                  <a:cubicBezTo>
                    <a:pt x="1" y="1322"/>
                    <a:pt x="14" y="1452"/>
                    <a:pt x="50" y="1584"/>
                  </a:cubicBezTo>
                  <a:cubicBezTo>
                    <a:pt x="72" y="1669"/>
                    <a:pt x="125" y="1755"/>
                    <a:pt x="174" y="1826"/>
                  </a:cubicBezTo>
                  <a:cubicBezTo>
                    <a:pt x="246" y="1925"/>
                    <a:pt x="295" y="1978"/>
                    <a:pt x="394" y="2052"/>
                  </a:cubicBezTo>
                  <a:cubicBezTo>
                    <a:pt x="539" y="2159"/>
                    <a:pt x="724" y="2210"/>
                    <a:pt x="908" y="2210"/>
                  </a:cubicBezTo>
                  <a:cubicBezTo>
                    <a:pt x="1021" y="2210"/>
                    <a:pt x="1134" y="2191"/>
                    <a:pt x="1237" y="2154"/>
                  </a:cubicBezTo>
                  <a:cubicBezTo>
                    <a:pt x="1311" y="2126"/>
                    <a:pt x="1386" y="2091"/>
                    <a:pt x="1454" y="2052"/>
                  </a:cubicBezTo>
                  <a:cubicBezTo>
                    <a:pt x="1542" y="2008"/>
                    <a:pt x="1614" y="1945"/>
                    <a:pt x="1691" y="1884"/>
                  </a:cubicBezTo>
                  <a:cubicBezTo>
                    <a:pt x="1760" y="1829"/>
                    <a:pt x="1810" y="1738"/>
                    <a:pt x="1859" y="1667"/>
                  </a:cubicBezTo>
                  <a:cubicBezTo>
                    <a:pt x="1911" y="1590"/>
                    <a:pt x="1936" y="1499"/>
                    <a:pt x="1966" y="1413"/>
                  </a:cubicBezTo>
                  <a:cubicBezTo>
                    <a:pt x="2000" y="1322"/>
                    <a:pt x="1997" y="1212"/>
                    <a:pt x="1991" y="1116"/>
                  </a:cubicBezTo>
                  <a:cubicBezTo>
                    <a:pt x="1989" y="1020"/>
                    <a:pt x="1961" y="918"/>
                    <a:pt x="1939" y="827"/>
                  </a:cubicBezTo>
                  <a:cubicBezTo>
                    <a:pt x="1898" y="648"/>
                    <a:pt x="1765" y="488"/>
                    <a:pt x="1644" y="359"/>
                  </a:cubicBezTo>
                  <a:cubicBezTo>
                    <a:pt x="1578" y="284"/>
                    <a:pt x="1485" y="229"/>
                    <a:pt x="1402" y="174"/>
                  </a:cubicBezTo>
                  <a:cubicBezTo>
                    <a:pt x="1328" y="122"/>
                    <a:pt x="1240" y="86"/>
                    <a:pt x="1154" y="56"/>
                  </a:cubicBezTo>
                  <a:cubicBezTo>
                    <a:pt x="1052" y="17"/>
                    <a:pt x="956" y="1"/>
                    <a:pt x="854" y="1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40"/>
            <p:cNvSpPr/>
            <p:nvPr/>
          </p:nvSpPr>
          <p:spPr>
            <a:xfrm>
              <a:off x="3961421" y="2020158"/>
              <a:ext cx="28374" cy="27981"/>
            </a:xfrm>
            <a:custGeom>
              <a:avLst/>
              <a:gdLst/>
              <a:ahLst/>
              <a:cxnLst/>
              <a:rect l="l" t="t" r="r" b="b"/>
              <a:pathLst>
                <a:path w="1011" h="997" extrusionOk="0">
                  <a:moveTo>
                    <a:pt x="496" y="0"/>
                  </a:moveTo>
                  <a:cubicBezTo>
                    <a:pt x="226" y="0"/>
                    <a:pt x="0" y="240"/>
                    <a:pt x="6" y="507"/>
                  </a:cubicBezTo>
                  <a:cubicBezTo>
                    <a:pt x="11" y="785"/>
                    <a:pt x="242" y="997"/>
                    <a:pt x="515" y="997"/>
                  </a:cubicBezTo>
                  <a:cubicBezTo>
                    <a:pt x="787" y="997"/>
                    <a:pt x="1010" y="760"/>
                    <a:pt x="1005" y="490"/>
                  </a:cubicBezTo>
                  <a:cubicBezTo>
                    <a:pt x="999" y="215"/>
                    <a:pt x="768" y="0"/>
                    <a:pt x="496" y="0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40"/>
            <p:cNvSpPr/>
            <p:nvPr/>
          </p:nvSpPr>
          <p:spPr>
            <a:xfrm>
              <a:off x="4151649" y="1946037"/>
              <a:ext cx="43529" cy="33538"/>
            </a:xfrm>
            <a:custGeom>
              <a:avLst/>
              <a:gdLst/>
              <a:ahLst/>
              <a:cxnLst/>
              <a:rect l="l" t="t" r="r" b="b"/>
              <a:pathLst>
                <a:path w="1551" h="1195" extrusionOk="0">
                  <a:moveTo>
                    <a:pt x="840" y="1"/>
                  </a:moveTo>
                  <a:cubicBezTo>
                    <a:pt x="794" y="1"/>
                    <a:pt x="750" y="6"/>
                    <a:pt x="703" y="15"/>
                  </a:cubicBezTo>
                  <a:cubicBezTo>
                    <a:pt x="667" y="15"/>
                    <a:pt x="631" y="15"/>
                    <a:pt x="593" y="20"/>
                  </a:cubicBezTo>
                  <a:cubicBezTo>
                    <a:pt x="408" y="45"/>
                    <a:pt x="257" y="108"/>
                    <a:pt x="138" y="265"/>
                  </a:cubicBezTo>
                  <a:cubicBezTo>
                    <a:pt x="1" y="452"/>
                    <a:pt x="36" y="697"/>
                    <a:pt x="160" y="876"/>
                  </a:cubicBezTo>
                  <a:cubicBezTo>
                    <a:pt x="229" y="1050"/>
                    <a:pt x="386" y="1179"/>
                    <a:pt x="587" y="1193"/>
                  </a:cubicBezTo>
                  <a:cubicBezTo>
                    <a:pt x="598" y="1194"/>
                    <a:pt x="610" y="1195"/>
                    <a:pt x="621" y="1195"/>
                  </a:cubicBezTo>
                  <a:cubicBezTo>
                    <a:pt x="663" y="1195"/>
                    <a:pt x="706" y="1187"/>
                    <a:pt x="747" y="1176"/>
                  </a:cubicBezTo>
                  <a:cubicBezTo>
                    <a:pt x="798" y="1186"/>
                    <a:pt x="852" y="1190"/>
                    <a:pt x="906" y="1190"/>
                  </a:cubicBezTo>
                  <a:cubicBezTo>
                    <a:pt x="967" y="1190"/>
                    <a:pt x="1028" y="1184"/>
                    <a:pt x="1085" y="1171"/>
                  </a:cubicBezTo>
                  <a:cubicBezTo>
                    <a:pt x="1234" y="1135"/>
                    <a:pt x="1350" y="1058"/>
                    <a:pt x="1446" y="940"/>
                  </a:cubicBezTo>
                  <a:cubicBezTo>
                    <a:pt x="1540" y="819"/>
                    <a:pt x="1551" y="681"/>
                    <a:pt x="1542" y="532"/>
                  </a:cubicBezTo>
                  <a:cubicBezTo>
                    <a:pt x="1526" y="290"/>
                    <a:pt x="1275" y="78"/>
                    <a:pt x="1050" y="28"/>
                  </a:cubicBezTo>
                  <a:cubicBezTo>
                    <a:pt x="978" y="12"/>
                    <a:pt x="909" y="1"/>
                    <a:pt x="840" y="1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9" name="Google Shape;3379;p40"/>
          <p:cNvGrpSpPr/>
          <p:nvPr/>
        </p:nvGrpSpPr>
        <p:grpSpPr>
          <a:xfrm flipH="1">
            <a:off x="2610728" y="180530"/>
            <a:ext cx="709519" cy="708940"/>
            <a:chOff x="2892748" y="2098629"/>
            <a:chExt cx="550270" cy="549821"/>
          </a:xfrm>
        </p:grpSpPr>
        <p:sp>
          <p:nvSpPr>
            <p:cNvPr id="3380" name="Google Shape;3380;p40"/>
            <p:cNvSpPr/>
            <p:nvPr/>
          </p:nvSpPr>
          <p:spPr>
            <a:xfrm>
              <a:off x="2892748" y="2098629"/>
              <a:ext cx="550270" cy="549821"/>
            </a:xfrm>
            <a:custGeom>
              <a:avLst/>
              <a:gdLst/>
              <a:ahLst/>
              <a:cxnLst/>
              <a:rect l="l" t="t" r="r" b="b"/>
              <a:pathLst>
                <a:path w="19607" h="19591" extrusionOk="0">
                  <a:moveTo>
                    <a:pt x="9830" y="0"/>
                  </a:moveTo>
                  <a:cubicBezTo>
                    <a:pt x="8957" y="0"/>
                    <a:pt x="8077" y="117"/>
                    <a:pt x="7217" y="351"/>
                  </a:cubicBezTo>
                  <a:cubicBezTo>
                    <a:pt x="5435" y="833"/>
                    <a:pt x="3833" y="1816"/>
                    <a:pt x="2575" y="3195"/>
                  </a:cubicBezTo>
                  <a:cubicBezTo>
                    <a:pt x="1325" y="4569"/>
                    <a:pt x="490" y="6271"/>
                    <a:pt x="163" y="8116"/>
                  </a:cubicBezTo>
                  <a:cubicBezTo>
                    <a:pt x="88" y="8540"/>
                    <a:pt x="41" y="8972"/>
                    <a:pt x="22" y="9396"/>
                  </a:cubicBezTo>
                  <a:cubicBezTo>
                    <a:pt x="0" y="9889"/>
                    <a:pt x="36" y="10376"/>
                    <a:pt x="66" y="10748"/>
                  </a:cubicBezTo>
                  <a:cubicBezTo>
                    <a:pt x="138" y="11574"/>
                    <a:pt x="344" y="12433"/>
                    <a:pt x="697" y="13369"/>
                  </a:cubicBezTo>
                  <a:cubicBezTo>
                    <a:pt x="997" y="14170"/>
                    <a:pt x="1440" y="14955"/>
                    <a:pt x="2049" y="15764"/>
                  </a:cubicBezTo>
                  <a:cubicBezTo>
                    <a:pt x="2197" y="15960"/>
                    <a:pt x="2357" y="16155"/>
                    <a:pt x="2528" y="16342"/>
                  </a:cubicBezTo>
                  <a:cubicBezTo>
                    <a:pt x="2952" y="16810"/>
                    <a:pt x="3453" y="17265"/>
                    <a:pt x="4020" y="17686"/>
                  </a:cubicBezTo>
                  <a:cubicBezTo>
                    <a:pt x="5408" y="18727"/>
                    <a:pt x="7106" y="19368"/>
                    <a:pt x="8932" y="19547"/>
                  </a:cubicBezTo>
                  <a:cubicBezTo>
                    <a:pt x="9226" y="19576"/>
                    <a:pt x="9522" y="19590"/>
                    <a:pt x="9819" y="19590"/>
                  </a:cubicBezTo>
                  <a:cubicBezTo>
                    <a:pt x="11225" y="19590"/>
                    <a:pt x="12655" y="19269"/>
                    <a:pt x="14003" y="18644"/>
                  </a:cubicBezTo>
                  <a:cubicBezTo>
                    <a:pt x="15600" y="17906"/>
                    <a:pt x="16985" y="16695"/>
                    <a:pt x="18009" y="15142"/>
                  </a:cubicBezTo>
                  <a:cubicBezTo>
                    <a:pt x="18439" y="14489"/>
                    <a:pt x="18791" y="13776"/>
                    <a:pt x="19056" y="13019"/>
                  </a:cubicBezTo>
                  <a:cubicBezTo>
                    <a:pt x="19108" y="12870"/>
                    <a:pt x="19146" y="12747"/>
                    <a:pt x="19182" y="12623"/>
                  </a:cubicBezTo>
                  <a:lnTo>
                    <a:pt x="19202" y="12557"/>
                  </a:lnTo>
                  <a:lnTo>
                    <a:pt x="19221" y="12499"/>
                  </a:lnTo>
                  <a:cubicBezTo>
                    <a:pt x="19309" y="12188"/>
                    <a:pt x="19381" y="11882"/>
                    <a:pt x="19436" y="11579"/>
                  </a:cubicBezTo>
                  <a:lnTo>
                    <a:pt x="19441" y="11535"/>
                  </a:lnTo>
                  <a:lnTo>
                    <a:pt x="19444" y="11538"/>
                  </a:lnTo>
                  <a:cubicBezTo>
                    <a:pt x="19521" y="11103"/>
                    <a:pt x="19570" y="10682"/>
                    <a:pt x="19593" y="10266"/>
                  </a:cubicBezTo>
                  <a:cubicBezTo>
                    <a:pt x="19604" y="10057"/>
                    <a:pt x="19606" y="9845"/>
                    <a:pt x="19604" y="9635"/>
                  </a:cubicBezTo>
                  <a:cubicBezTo>
                    <a:pt x="19595" y="9052"/>
                    <a:pt x="19529" y="8454"/>
                    <a:pt x="19411" y="7859"/>
                  </a:cubicBezTo>
                  <a:lnTo>
                    <a:pt x="19375" y="7694"/>
                  </a:lnTo>
                  <a:cubicBezTo>
                    <a:pt x="19023" y="6048"/>
                    <a:pt x="18219" y="4492"/>
                    <a:pt x="17048" y="3201"/>
                  </a:cubicBezTo>
                  <a:lnTo>
                    <a:pt x="17048" y="3198"/>
                  </a:lnTo>
                  <a:cubicBezTo>
                    <a:pt x="17002" y="3149"/>
                    <a:pt x="16955" y="3094"/>
                    <a:pt x="16905" y="3044"/>
                  </a:cubicBezTo>
                  <a:cubicBezTo>
                    <a:pt x="15705" y="1775"/>
                    <a:pt x="14160" y="847"/>
                    <a:pt x="12437" y="359"/>
                  </a:cubicBezTo>
                  <a:cubicBezTo>
                    <a:pt x="11591" y="120"/>
                    <a:pt x="10713" y="0"/>
                    <a:pt x="98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40"/>
            <p:cNvSpPr/>
            <p:nvPr/>
          </p:nvSpPr>
          <p:spPr>
            <a:xfrm>
              <a:off x="3235735" y="2348552"/>
              <a:ext cx="60789" cy="55821"/>
            </a:xfrm>
            <a:custGeom>
              <a:avLst/>
              <a:gdLst/>
              <a:ahLst/>
              <a:cxnLst/>
              <a:rect l="l" t="t" r="r" b="b"/>
              <a:pathLst>
                <a:path w="2166" h="1989" extrusionOk="0">
                  <a:moveTo>
                    <a:pt x="1094" y="0"/>
                  </a:moveTo>
                  <a:cubicBezTo>
                    <a:pt x="964" y="0"/>
                    <a:pt x="833" y="26"/>
                    <a:pt x="711" y="78"/>
                  </a:cubicBezTo>
                  <a:cubicBezTo>
                    <a:pt x="565" y="141"/>
                    <a:pt x="447" y="254"/>
                    <a:pt x="356" y="386"/>
                  </a:cubicBezTo>
                  <a:cubicBezTo>
                    <a:pt x="210" y="507"/>
                    <a:pt x="95" y="659"/>
                    <a:pt x="56" y="846"/>
                  </a:cubicBezTo>
                  <a:cubicBezTo>
                    <a:pt x="1" y="1121"/>
                    <a:pt x="89" y="1358"/>
                    <a:pt x="271" y="1565"/>
                  </a:cubicBezTo>
                  <a:cubicBezTo>
                    <a:pt x="408" y="1722"/>
                    <a:pt x="629" y="1826"/>
                    <a:pt x="827" y="1870"/>
                  </a:cubicBezTo>
                  <a:cubicBezTo>
                    <a:pt x="846" y="1873"/>
                    <a:pt x="863" y="1876"/>
                    <a:pt x="882" y="1878"/>
                  </a:cubicBezTo>
                  <a:cubicBezTo>
                    <a:pt x="912" y="1895"/>
                    <a:pt x="940" y="1909"/>
                    <a:pt x="970" y="1920"/>
                  </a:cubicBezTo>
                  <a:cubicBezTo>
                    <a:pt x="1071" y="1965"/>
                    <a:pt x="1182" y="1989"/>
                    <a:pt x="1293" y="1989"/>
                  </a:cubicBezTo>
                  <a:cubicBezTo>
                    <a:pt x="1425" y="1989"/>
                    <a:pt x="1557" y="1955"/>
                    <a:pt x="1669" y="1881"/>
                  </a:cubicBezTo>
                  <a:cubicBezTo>
                    <a:pt x="1747" y="1829"/>
                    <a:pt x="1807" y="1777"/>
                    <a:pt x="1868" y="1708"/>
                  </a:cubicBezTo>
                  <a:cubicBezTo>
                    <a:pt x="1912" y="1655"/>
                    <a:pt x="1956" y="1600"/>
                    <a:pt x="1997" y="1545"/>
                  </a:cubicBezTo>
                  <a:cubicBezTo>
                    <a:pt x="2052" y="1474"/>
                    <a:pt x="2082" y="1375"/>
                    <a:pt x="2118" y="1289"/>
                  </a:cubicBezTo>
                  <a:cubicBezTo>
                    <a:pt x="2165" y="1185"/>
                    <a:pt x="2140" y="1039"/>
                    <a:pt x="2091" y="934"/>
                  </a:cubicBezTo>
                  <a:cubicBezTo>
                    <a:pt x="2085" y="865"/>
                    <a:pt x="2071" y="799"/>
                    <a:pt x="2049" y="736"/>
                  </a:cubicBezTo>
                  <a:cubicBezTo>
                    <a:pt x="1994" y="584"/>
                    <a:pt x="1923" y="477"/>
                    <a:pt x="1826" y="348"/>
                  </a:cubicBezTo>
                  <a:cubicBezTo>
                    <a:pt x="1813" y="331"/>
                    <a:pt x="1799" y="312"/>
                    <a:pt x="1782" y="295"/>
                  </a:cubicBezTo>
                  <a:cubicBezTo>
                    <a:pt x="1605" y="100"/>
                    <a:pt x="1351" y="0"/>
                    <a:pt x="10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40"/>
            <p:cNvSpPr/>
            <p:nvPr/>
          </p:nvSpPr>
          <p:spPr>
            <a:xfrm>
              <a:off x="3070935" y="2166884"/>
              <a:ext cx="81838" cy="79901"/>
            </a:xfrm>
            <a:custGeom>
              <a:avLst/>
              <a:gdLst/>
              <a:ahLst/>
              <a:cxnLst/>
              <a:rect l="l" t="t" r="r" b="b"/>
              <a:pathLst>
                <a:path w="2916" h="2847" extrusionOk="0">
                  <a:moveTo>
                    <a:pt x="1221" y="1"/>
                  </a:moveTo>
                  <a:cubicBezTo>
                    <a:pt x="1182" y="1"/>
                    <a:pt x="1144" y="7"/>
                    <a:pt x="1110" y="20"/>
                  </a:cubicBezTo>
                  <a:cubicBezTo>
                    <a:pt x="1002" y="61"/>
                    <a:pt x="898" y="103"/>
                    <a:pt x="793" y="147"/>
                  </a:cubicBezTo>
                  <a:cubicBezTo>
                    <a:pt x="672" y="204"/>
                    <a:pt x="559" y="304"/>
                    <a:pt x="466" y="397"/>
                  </a:cubicBezTo>
                  <a:cubicBezTo>
                    <a:pt x="364" y="494"/>
                    <a:pt x="278" y="609"/>
                    <a:pt x="204" y="725"/>
                  </a:cubicBezTo>
                  <a:cubicBezTo>
                    <a:pt x="83" y="909"/>
                    <a:pt x="22" y="1127"/>
                    <a:pt x="9" y="1344"/>
                  </a:cubicBezTo>
                  <a:cubicBezTo>
                    <a:pt x="0" y="1482"/>
                    <a:pt x="25" y="1631"/>
                    <a:pt x="53" y="1766"/>
                  </a:cubicBezTo>
                  <a:cubicBezTo>
                    <a:pt x="80" y="1892"/>
                    <a:pt x="141" y="2019"/>
                    <a:pt x="209" y="2126"/>
                  </a:cubicBezTo>
                  <a:cubicBezTo>
                    <a:pt x="309" y="2275"/>
                    <a:pt x="433" y="2385"/>
                    <a:pt x="570" y="2495"/>
                  </a:cubicBezTo>
                  <a:cubicBezTo>
                    <a:pt x="705" y="2600"/>
                    <a:pt x="857" y="2666"/>
                    <a:pt x="1013" y="2726"/>
                  </a:cubicBezTo>
                  <a:cubicBezTo>
                    <a:pt x="1093" y="2760"/>
                    <a:pt x="1179" y="2776"/>
                    <a:pt x="1261" y="2798"/>
                  </a:cubicBezTo>
                  <a:cubicBezTo>
                    <a:pt x="1383" y="2827"/>
                    <a:pt x="1504" y="2846"/>
                    <a:pt x="1628" y="2846"/>
                  </a:cubicBezTo>
                  <a:cubicBezTo>
                    <a:pt x="1670" y="2846"/>
                    <a:pt x="1712" y="2844"/>
                    <a:pt x="1754" y="2839"/>
                  </a:cubicBezTo>
                  <a:cubicBezTo>
                    <a:pt x="1878" y="2826"/>
                    <a:pt x="1944" y="2812"/>
                    <a:pt x="2060" y="2760"/>
                  </a:cubicBezTo>
                  <a:cubicBezTo>
                    <a:pt x="2118" y="2735"/>
                    <a:pt x="2170" y="2704"/>
                    <a:pt x="2222" y="2669"/>
                  </a:cubicBezTo>
                  <a:cubicBezTo>
                    <a:pt x="2291" y="2625"/>
                    <a:pt x="2354" y="2575"/>
                    <a:pt x="2418" y="2525"/>
                  </a:cubicBezTo>
                  <a:cubicBezTo>
                    <a:pt x="2517" y="2443"/>
                    <a:pt x="2594" y="2336"/>
                    <a:pt x="2674" y="2236"/>
                  </a:cubicBezTo>
                  <a:cubicBezTo>
                    <a:pt x="2784" y="2101"/>
                    <a:pt x="2836" y="1909"/>
                    <a:pt x="2875" y="1741"/>
                  </a:cubicBezTo>
                  <a:cubicBezTo>
                    <a:pt x="2902" y="1611"/>
                    <a:pt x="2916" y="1474"/>
                    <a:pt x="2916" y="1339"/>
                  </a:cubicBezTo>
                  <a:cubicBezTo>
                    <a:pt x="2916" y="1171"/>
                    <a:pt x="2877" y="1011"/>
                    <a:pt x="2817" y="857"/>
                  </a:cubicBezTo>
                  <a:cubicBezTo>
                    <a:pt x="2773" y="747"/>
                    <a:pt x="2709" y="656"/>
                    <a:pt x="2635" y="573"/>
                  </a:cubicBezTo>
                  <a:cubicBezTo>
                    <a:pt x="2569" y="499"/>
                    <a:pt x="2495" y="436"/>
                    <a:pt x="2412" y="370"/>
                  </a:cubicBezTo>
                  <a:cubicBezTo>
                    <a:pt x="2302" y="282"/>
                    <a:pt x="2156" y="232"/>
                    <a:pt x="2024" y="182"/>
                  </a:cubicBezTo>
                  <a:cubicBezTo>
                    <a:pt x="1958" y="155"/>
                    <a:pt x="1886" y="138"/>
                    <a:pt x="1815" y="119"/>
                  </a:cubicBezTo>
                  <a:cubicBezTo>
                    <a:pt x="1707" y="92"/>
                    <a:pt x="1594" y="75"/>
                    <a:pt x="1484" y="72"/>
                  </a:cubicBezTo>
                  <a:cubicBezTo>
                    <a:pt x="1411" y="32"/>
                    <a:pt x="1313" y="1"/>
                    <a:pt x="12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40"/>
            <p:cNvSpPr/>
            <p:nvPr/>
          </p:nvSpPr>
          <p:spPr>
            <a:xfrm>
              <a:off x="3144017" y="2303507"/>
              <a:ext cx="38449" cy="34015"/>
            </a:xfrm>
            <a:custGeom>
              <a:avLst/>
              <a:gdLst/>
              <a:ahLst/>
              <a:cxnLst/>
              <a:rect l="l" t="t" r="r" b="b"/>
              <a:pathLst>
                <a:path w="1370" h="1212" extrusionOk="0">
                  <a:moveTo>
                    <a:pt x="701" y="1"/>
                  </a:moveTo>
                  <a:cubicBezTo>
                    <a:pt x="648" y="1"/>
                    <a:pt x="596" y="6"/>
                    <a:pt x="560" y="14"/>
                  </a:cubicBezTo>
                  <a:cubicBezTo>
                    <a:pt x="408" y="53"/>
                    <a:pt x="276" y="144"/>
                    <a:pt x="194" y="276"/>
                  </a:cubicBezTo>
                  <a:cubicBezTo>
                    <a:pt x="1" y="587"/>
                    <a:pt x="158" y="1003"/>
                    <a:pt x="499" y="1124"/>
                  </a:cubicBezTo>
                  <a:cubicBezTo>
                    <a:pt x="540" y="1138"/>
                    <a:pt x="579" y="1146"/>
                    <a:pt x="620" y="1151"/>
                  </a:cubicBezTo>
                  <a:cubicBezTo>
                    <a:pt x="651" y="1168"/>
                    <a:pt x="681" y="1182"/>
                    <a:pt x="711" y="1190"/>
                  </a:cubicBezTo>
                  <a:cubicBezTo>
                    <a:pt x="759" y="1204"/>
                    <a:pt x="808" y="1211"/>
                    <a:pt x="857" y="1211"/>
                  </a:cubicBezTo>
                  <a:cubicBezTo>
                    <a:pt x="941" y="1211"/>
                    <a:pt x="1025" y="1190"/>
                    <a:pt x="1099" y="1149"/>
                  </a:cubicBezTo>
                  <a:cubicBezTo>
                    <a:pt x="1210" y="1085"/>
                    <a:pt x="1298" y="981"/>
                    <a:pt x="1333" y="857"/>
                  </a:cubicBezTo>
                  <a:cubicBezTo>
                    <a:pt x="1355" y="782"/>
                    <a:pt x="1358" y="714"/>
                    <a:pt x="1347" y="648"/>
                  </a:cubicBezTo>
                  <a:cubicBezTo>
                    <a:pt x="1369" y="496"/>
                    <a:pt x="1325" y="342"/>
                    <a:pt x="1223" y="229"/>
                  </a:cubicBezTo>
                  <a:cubicBezTo>
                    <a:pt x="1193" y="196"/>
                    <a:pt x="1157" y="166"/>
                    <a:pt x="1116" y="141"/>
                  </a:cubicBezTo>
                  <a:cubicBezTo>
                    <a:pt x="1077" y="116"/>
                    <a:pt x="1036" y="100"/>
                    <a:pt x="992" y="86"/>
                  </a:cubicBezTo>
                  <a:cubicBezTo>
                    <a:pt x="945" y="64"/>
                    <a:pt x="898" y="45"/>
                    <a:pt x="852" y="23"/>
                  </a:cubicBezTo>
                  <a:cubicBezTo>
                    <a:pt x="813" y="7"/>
                    <a:pt x="757" y="1"/>
                    <a:pt x="7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40"/>
            <p:cNvSpPr/>
            <p:nvPr/>
          </p:nvSpPr>
          <p:spPr>
            <a:xfrm>
              <a:off x="2990022" y="2476530"/>
              <a:ext cx="79620" cy="81922"/>
            </a:xfrm>
            <a:custGeom>
              <a:avLst/>
              <a:gdLst/>
              <a:ahLst/>
              <a:cxnLst/>
              <a:rect l="l" t="t" r="r" b="b"/>
              <a:pathLst>
                <a:path w="2837" h="2919" extrusionOk="0">
                  <a:moveTo>
                    <a:pt x="972" y="0"/>
                  </a:moveTo>
                  <a:cubicBezTo>
                    <a:pt x="785" y="0"/>
                    <a:pt x="593" y="91"/>
                    <a:pt x="452" y="204"/>
                  </a:cubicBezTo>
                  <a:cubicBezTo>
                    <a:pt x="185" y="419"/>
                    <a:pt x="69" y="763"/>
                    <a:pt x="36" y="1093"/>
                  </a:cubicBezTo>
                  <a:cubicBezTo>
                    <a:pt x="17" y="1195"/>
                    <a:pt x="9" y="1300"/>
                    <a:pt x="6" y="1399"/>
                  </a:cubicBezTo>
                  <a:cubicBezTo>
                    <a:pt x="1" y="1592"/>
                    <a:pt x="39" y="1787"/>
                    <a:pt x="124" y="1960"/>
                  </a:cubicBezTo>
                  <a:cubicBezTo>
                    <a:pt x="248" y="2214"/>
                    <a:pt x="449" y="2426"/>
                    <a:pt x="697" y="2561"/>
                  </a:cubicBezTo>
                  <a:cubicBezTo>
                    <a:pt x="777" y="2624"/>
                    <a:pt x="865" y="2676"/>
                    <a:pt x="956" y="2720"/>
                  </a:cubicBezTo>
                  <a:cubicBezTo>
                    <a:pt x="1199" y="2838"/>
                    <a:pt x="1470" y="2919"/>
                    <a:pt x="1742" y="2919"/>
                  </a:cubicBezTo>
                  <a:cubicBezTo>
                    <a:pt x="1750" y="2919"/>
                    <a:pt x="1759" y="2919"/>
                    <a:pt x="1768" y="2919"/>
                  </a:cubicBezTo>
                  <a:cubicBezTo>
                    <a:pt x="1944" y="2913"/>
                    <a:pt x="2085" y="2861"/>
                    <a:pt x="2244" y="2792"/>
                  </a:cubicBezTo>
                  <a:cubicBezTo>
                    <a:pt x="2267" y="2778"/>
                    <a:pt x="2289" y="2762"/>
                    <a:pt x="2311" y="2748"/>
                  </a:cubicBezTo>
                  <a:cubicBezTo>
                    <a:pt x="2374" y="2709"/>
                    <a:pt x="2426" y="2665"/>
                    <a:pt x="2473" y="2610"/>
                  </a:cubicBezTo>
                  <a:cubicBezTo>
                    <a:pt x="2575" y="2506"/>
                    <a:pt x="2644" y="2371"/>
                    <a:pt x="2699" y="2236"/>
                  </a:cubicBezTo>
                  <a:cubicBezTo>
                    <a:pt x="2798" y="1985"/>
                    <a:pt x="2836" y="1702"/>
                    <a:pt x="2790" y="1437"/>
                  </a:cubicBezTo>
                  <a:cubicBezTo>
                    <a:pt x="2737" y="1123"/>
                    <a:pt x="2569" y="854"/>
                    <a:pt x="2377" y="606"/>
                  </a:cubicBezTo>
                  <a:cubicBezTo>
                    <a:pt x="2363" y="587"/>
                    <a:pt x="2346" y="570"/>
                    <a:pt x="2333" y="551"/>
                  </a:cubicBezTo>
                  <a:cubicBezTo>
                    <a:pt x="2145" y="344"/>
                    <a:pt x="1870" y="204"/>
                    <a:pt x="1603" y="146"/>
                  </a:cubicBezTo>
                  <a:cubicBezTo>
                    <a:pt x="1534" y="130"/>
                    <a:pt x="1465" y="119"/>
                    <a:pt x="1394" y="110"/>
                  </a:cubicBezTo>
                  <a:cubicBezTo>
                    <a:pt x="1352" y="88"/>
                    <a:pt x="1308" y="66"/>
                    <a:pt x="1262" y="50"/>
                  </a:cubicBezTo>
                  <a:cubicBezTo>
                    <a:pt x="1165" y="14"/>
                    <a:pt x="1074" y="3"/>
                    <a:pt x="9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40"/>
            <p:cNvSpPr/>
            <p:nvPr/>
          </p:nvSpPr>
          <p:spPr>
            <a:xfrm>
              <a:off x="3214658" y="2550707"/>
              <a:ext cx="30619" cy="27953"/>
            </a:xfrm>
            <a:custGeom>
              <a:avLst/>
              <a:gdLst/>
              <a:ahLst/>
              <a:cxnLst/>
              <a:rect l="l" t="t" r="r" b="b"/>
              <a:pathLst>
                <a:path w="1091" h="996" extrusionOk="0">
                  <a:moveTo>
                    <a:pt x="551" y="0"/>
                  </a:moveTo>
                  <a:cubicBezTo>
                    <a:pt x="423" y="0"/>
                    <a:pt x="295" y="47"/>
                    <a:pt x="201" y="138"/>
                  </a:cubicBezTo>
                  <a:cubicBezTo>
                    <a:pt x="0" y="328"/>
                    <a:pt x="3" y="642"/>
                    <a:pt x="185" y="843"/>
                  </a:cubicBezTo>
                  <a:cubicBezTo>
                    <a:pt x="278" y="945"/>
                    <a:pt x="410" y="996"/>
                    <a:pt x="542" y="996"/>
                  </a:cubicBezTo>
                  <a:cubicBezTo>
                    <a:pt x="669" y="996"/>
                    <a:pt x="797" y="950"/>
                    <a:pt x="890" y="859"/>
                  </a:cubicBezTo>
                  <a:cubicBezTo>
                    <a:pt x="1091" y="667"/>
                    <a:pt x="1088" y="355"/>
                    <a:pt x="906" y="152"/>
                  </a:cubicBezTo>
                  <a:cubicBezTo>
                    <a:pt x="814" y="50"/>
                    <a:pt x="683" y="0"/>
                    <a:pt x="5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40"/>
            <p:cNvSpPr/>
            <p:nvPr/>
          </p:nvSpPr>
          <p:spPr>
            <a:xfrm>
              <a:off x="2935070" y="2327110"/>
              <a:ext cx="75298" cy="71734"/>
            </a:xfrm>
            <a:custGeom>
              <a:avLst/>
              <a:gdLst/>
              <a:ahLst/>
              <a:cxnLst/>
              <a:rect l="l" t="t" r="r" b="b"/>
              <a:pathLst>
                <a:path w="2683" h="2556" extrusionOk="0">
                  <a:moveTo>
                    <a:pt x="1294" y="1"/>
                  </a:moveTo>
                  <a:cubicBezTo>
                    <a:pt x="1058" y="1"/>
                    <a:pt x="835" y="62"/>
                    <a:pt x="631" y="192"/>
                  </a:cubicBezTo>
                  <a:cubicBezTo>
                    <a:pt x="367" y="360"/>
                    <a:pt x="185" y="602"/>
                    <a:pt x="73" y="891"/>
                  </a:cubicBezTo>
                  <a:cubicBezTo>
                    <a:pt x="45" y="963"/>
                    <a:pt x="31" y="1043"/>
                    <a:pt x="29" y="1125"/>
                  </a:cubicBezTo>
                  <a:cubicBezTo>
                    <a:pt x="1" y="1285"/>
                    <a:pt x="18" y="1445"/>
                    <a:pt x="64" y="1599"/>
                  </a:cubicBezTo>
                  <a:cubicBezTo>
                    <a:pt x="150" y="1883"/>
                    <a:pt x="359" y="2144"/>
                    <a:pt x="604" y="2312"/>
                  </a:cubicBezTo>
                  <a:cubicBezTo>
                    <a:pt x="844" y="2475"/>
                    <a:pt x="1117" y="2556"/>
                    <a:pt x="1405" y="2556"/>
                  </a:cubicBezTo>
                  <a:cubicBezTo>
                    <a:pt x="1428" y="2556"/>
                    <a:pt x="1451" y="2555"/>
                    <a:pt x="1474" y="2554"/>
                  </a:cubicBezTo>
                  <a:cubicBezTo>
                    <a:pt x="1802" y="2538"/>
                    <a:pt x="2140" y="2414"/>
                    <a:pt x="2372" y="2177"/>
                  </a:cubicBezTo>
                  <a:cubicBezTo>
                    <a:pt x="2597" y="1943"/>
                    <a:pt x="2680" y="1607"/>
                    <a:pt x="2683" y="1293"/>
                  </a:cubicBezTo>
                  <a:cubicBezTo>
                    <a:pt x="2683" y="971"/>
                    <a:pt x="2556" y="688"/>
                    <a:pt x="2352" y="445"/>
                  </a:cubicBezTo>
                  <a:cubicBezTo>
                    <a:pt x="2347" y="443"/>
                    <a:pt x="2344" y="437"/>
                    <a:pt x="2341" y="434"/>
                  </a:cubicBezTo>
                  <a:cubicBezTo>
                    <a:pt x="2289" y="376"/>
                    <a:pt x="2212" y="316"/>
                    <a:pt x="2154" y="277"/>
                  </a:cubicBezTo>
                  <a:cubicBezTo>
                    <a:pt x="2096" y="239"/>
                    <a:pt x="2041" y="203"/>
                    <a:pt x="1978" y="173"/>
                  </a:cubicBezTo>
                  <a:cubicBezTo>
                    <a:pt x="1802" y="87"/>
                    <a:pt x="1623" y="27"/>
                    <a:pt x="1430" y="8"/>
                  </a:cubicBezTo>
                  <a:cubicBezTo>
                    <a:pt x="1384" y="3"/>
                    <a:pt x="1339" y="1"/>
                    <a:pt x="12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40"/>
            <p:cNvSpPr/>
            <p:nvPr/>
          </p:nvSpPr>
          <p:spPr>
            <a:xfrm>
              <a:off x="3379710" y="2310270"/>
              <a:ext cx="41761" cy="33903"/>
            </a:xfrm>
            <a:custGeom>
              <a:avLst/>
              <a:gdLst/>
              <a:ahLst/>
              <a:cxnLst/>
              <a:rect l="l" t="t" r="r" b="b"/>
              <a:pathLst>
                <a:path w="1488" h="1208" extrusionOk="0">
                  <a:moveTo>
                    <a:pt x="942" y="0"/>
                  </a:moveTo>
                  <a:cubicBezTo>
                    <a:pt x="901" y="0"/>
                    <a:pt x="861" y="5"/>
                    <a:pt x="821" y="16"/>
                  </a:cubicBezTo>
                  <a:cubicBezTo>
                    <a:pt x="758" y="32"/>
                    <a:pt x="697" y="60"/>
                    <a:pt x="645" y="101"/>
                  </a:cubicBezTo>
                  <a:cubicBezTo>
                    <a:pt x="616" y="96"/>
                    <a:pt x="587" y="94"/>
                    <a:pt x="558" y="94"/>
                  </a:cubicBezTo>
                  <a:cubicBezTo>
                    <a:pt x="392" y="94"/>
                    <a:pt x="232" y="174"/>
                    <a:pt x="138" y="327"/>
                  </a:cubicBezTo>
                  <a:cubicBezTo>
                    <a:pt x="0" y="552"/>
                    <a:pt x="66" y="880"/>
                    <a:pt x="303" y="1015"/>
                  </a:cubicBezTo>
                  <a:cubicBezTo>
                    <a:pt x="453" y="1099"/>
                    <a:pt x="627" y="1208"/>
                    <a:pt x="806" y="1208"/>
                  </a:cubicBezTo>
                  <a:cubicBezTo>
                    <a:pt x="850" y="1208"/>
                    <a:pt x="895" y="1201"/>
                    <a:pt x="939" y="1186"/>
                  </a:cubicBezTo>
                  <a:cubicBezTo>
                    <a:pt x="1104" y="1131"/>
                    <a:pt x="1248" y="1043"/>
                    <a:pt x="1344" y="891"/>
                  </a:cubicBezTo>
                  <a:cubicBezTo>
                    <a:pt x="1435" y="742"/>
                    <a:pt x="1487" y="544"/>
                    <a:pt x="1427" y="376"/>
                  </a:cubicBezTo>
                  <a:cubicBezTo>
                    <a:pt x="1396" y="291"/>
                    <a:pt x="1360" y="219"/>
                    <a:pt x="1305" y="156"/>
                  </a:cubicBezTo>
                  <a:cubicBezTo>
                    <a:pt x="1278" y="126"/>
                    <a:pt x="1245" y="98"/>
                    <a:pt x="1204" y="73"/>
                  </a:cubicBezTo>
                  <a:cubicBezTo>
                    <a:pt x="1125" y="26"/>
                    <a:pt x="1034" y="0"/>
                    <a:pt x="942" y="0"/>
                  </a:cubicBezTo>
                  <a:close/>
                </a:path>
              </a:pathLst>
            </a:custGeom>
            <a:solidFill>
              <a:srgbClr val="3F28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40"/>
            <p:cNvSpPr/>
            <p:nvPr/>
          </p:nvSpPr>
          <p:spPr>
            <a:xfrm>
              <a:off x="3374294" y="2298848"/>
              <a:ext cx="50657" cy="43641"/>
            </a:xfrm>
            <a:custGeom>
              <a:avLst/>
              <a:gdLst/>
              <a:ahLst/>
              <a:cxnLst/>
              <a:rect l="l" t="t" r="r" b="b"/>
              <a:pathLst>
                <a:path w="1805" h="1555" extrusionOk="0">
                  <a:moveTo>
                    <a:pt x="786" y="0"/>
                  </a:moveTo>
                  <a:cubicBezTo>
                    <a:pt x="721" y="0"/>
                    <a:pt x="656" y="9"/>
                    <a:pt x="593" y="23"/>
                  </a:cubicBezTo>
                  <a:cubicBezTo>
                    <a:pt x="427" y="65"/>
                    <a:pt x="312" y="186"/>
                    <a:pt x="207" y="312"/>
                  </a:cubicBezTo>
                  <a:cubicBezTo>
                    <a:pt x="50" y="508"/>
                    <a:pt x="1" y="778"/>
                    <a:pt x="69" y="1020"/>
                  </a:cubicBezTo>
                  <a:cubicBezTo>
                    <a:pt x="179" y="1399"/>
                    <a:pt x="561" y="1554"/>
                    <a:pt x="926" y="1554"/>
                  </a:cubicBezTo>
                  <a:cubicBezTo>
                    <a:pt x="1011" y="1554"/>
                    <a:pt x="1096" y="1546"/>
                    <a:pt x="1176" y="1529"/>
                  </a:cubicBezTo>
                  <a:cubicBezTo>
                    <a:pt x="1325" y="1502"/>
                    <a:pt x="1468" y="1408"/>
                    <a:pt x="1567" y="1287"/>
                  </a:cubicBezTo>
                  <a:cubicBezTo>
                    <a:pt x="1598" y="1268"/>
                    <a:pt x="1622" y="1249"/>
                    <a:pt x="1647" y="1224"/>
                  </a:cubicBezTo>
                  <a:cubicBezTo>
                    <a:pt x="1743" y="1133"/>
                    <a:pt x="1801" y="1006"/>
                    <a:pt x="1801" y="874"/>
                  </a:cubicBezTo>
                  <a:cubicBezTo>
                    <a:pt x="1804" y="731"/>
                    <a:pt x="1749" y="626"/>
                    <a:pt x="1664" y="519"/>
                  </a:cubicBezTo>
                  <a:cubicBezTo>
                    <a:pt x="1647" y="497"/>
                    <a:pt x="1633" y="478"/>
                    <a:pt x="1617" y="458"/>
                  </a:cubicBezTo>
                  <a:cubicBezTo>
                    <a:pt x="1592" y="420"/>
                    <a:pt x="1567" y="384"/>
                    <a:pt x="1537" y="351"/>
                  </a:cubicBezTo>
                  <a:cubicBezTo>
                    <a:pt x="1529" y="343"/>
                    <a:pt x="1520" y="334"/>
                    <a:pt x="1512" y="326"/>
                  </a:cubicBezTo>
                  <a:cubicBezTo>
                    <a:pt x="1485" y="299"/>
                    <a:pt x="1454" y="274"/>
                    <a:pt x="1421" y="252"/>
                  </a:cubicBezTo>
                  <a:cubicBezTo>
                    <a:pt x="1292" y="150"/>
                    <a:pt x="1149" y="76"/>
                    <a:pt x="989" y="29"/>
                  </a:cubicBezTo>
                  <a:cubicBezTo>
                    <a:pt x="922" y="9"/>
                    <a:pt x="854" y="0"/>
                    <a:pt x="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40"/>
            <p:cNvSpPr/>
            <p:nvPr/>
          </p:nvSpPr>
          <p:spPr>
            <a:xfrm>
              <a:off x="3028416" y="2418491"/>
              <a:ext cx="30647" cy="27953"/>
            </a:xfrm>
            <a:custGeom>
              <a:avLst/>
              <a:gdLst/>
              <a:ahLst/>
              <a:cxnLst/>
              <a:rect l="l" t="t" r="r" b="b"/>
              <a:pathLst>
                <a:path w="1092" h="996" extrusionOk="0">
                  <a:moveTo>
                    <a:pt x="552" y="0"/>
                  </a:moveTo>
                  <a:cubicBezTo>
                    <a:pt x="423" y="0"/>
                    <a:pt x="294" y="47"/>
                    <a:pt x="199" y="138"/>
                  </a:cubicBezTo>
                  <a:cubicBezTo>
                    <a:pt x="1" y="328"/>
                    <a:pt x="4" y="642"/>
                    <a:pt x="185" y="843"/>
                  </a:cubicBezTo>
                  <a:cubicBezTo>
                    <a:pt x="278" y="946"/>
                    <a:pt x="410" y="996"/>
                    <a:pt x="542" y="996"/>
                  </a:cubicBezTo>
                  <a:cubicBezTo>
                    <a:pt x="669" y="996"/>
                    <a:pt x="796" y="950"/>
                    <a:pt x="890" y="859"/>
                  </a:cubicBezTo>
                  <a:cubicBezTo>
                    <a:pt x="1091" y="667"/>
                    <a:pt x="1088" y="353"/>
                    <a:pt x="907" y="152"/>
                  </a:cubicBezTo>
                  <a:cubicBezTo>
                    <a:pt x="815" y="50"/>
                    <a:pt x="684" y="0"/>
                    <a:pt x="5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90" name="Google Shape;3390;p40"/>
          <p:cNvGrpSpPr/>
          <p:nvPr/>
        </p:nvGrpSpPr>
        <p:grpSpPr>
          <a:xfrm flipH="1">
            <a:off x="1052014" y="1106017"/>
            <a:ext cx="178151" cy="173483"/>
            <a:chOff x="6579145" y="2079954"/>
            <a:chExt cx="178151" cy="173483"/>
          </a:xfrm>
        </p:grpSpPr>
        <p:sp>
          <p:nvSpPr>
            <p:cNvPr id="3391" name="Google Shape;3391;p40"/>
            <p:cNvSpPr/>
            <p:nvPr/>
          </p:nvSpPr>
          <p:spPr>
            <a:xfrm>
              <a:off x="6579145" y="2079954"/>
              <a:ext cx="178151" cy="173483"/>
            </a:xfrm>
            <a:custGeom>
              <a:avLst/>
              <a:gdLst/>
              <a:ahLst/>
              <a:cxnLst/>
              <a:rect l="l" t="t" r="r" b="b"/>
              <a:pathLst>
                <a:path w="4923" h="4794" extrusionOk="0">
                  <a:moveTo>
                    <a:pt x="2418" y="0"/>
                  </a:moveTo>
                  <a:cubicBezTo>
                    <a:pt x="2379" y="0"/>
                    <a:pt x="2339" y="1"/>
                    <a:pt x="2299" y="3"/>
                  </a:cubicBezTo>
                  <a:cubicBezTo>
                    <a:pt x="1955" y="17"/>
                    <a:pt x="1600" y="121"/>
                    <a:pt x="1272" y="308"/>
                  </a:cubicBezTo>
                  <a:cubicBezTo>
                    <a:pt x="1187" y="355"/>
                    <a:pt x="1129" y="394"/>
                    <a:pt x="1071" y="435"/>
                  </a:cubicBezTo>
                  <a:lnTo>
                    <a:pt x="1027" y="465"/>
                  </a:lnTo>
                  <a:cubicBezTo>
                    <a:pt x="765" y="655"/>
                    <a:pt x="540" y="909"/>
                    <a:pt x="374" y="1198"/>
                  </a:cubicBezTo>
                  <a:cubicBezTo>
                    <a:pt x="366" y="1211"/>
                    <a:pt x="358" y="1222"/>
                    <a:pt x="352" y="1233"/>
                  </a:cubicBezTo>
                  <a:lnTo>
                    <a:pt x="336" y="1264"/>
                  </a:lnTo>
                  <a:cubicBezTo>
                    <a:pt x="292" y="1346"/>
                    <a:pt x="253" y="1432"/>
                    <a:pt x="220" y="1514"/>
                  </a:cubicBezTo>
                  <a:cubicBezTo>
                    <a:pt x="17" y="2037"/>
                    <a:pt x="0" y="2607"/>
                    <a:pt x="176" y="3164"/>
                  </a:cubicBezTo>
                  <a:cubicBezTo>
                    <a:pt x="253" y="3403"/>
                    <a:pt x="385" y="3648"/>
                    <a:pt x="559" y="3871"/>
                  </a:cubicBezTo>
                  <a:cubicBezTo>
                    <a:pt x="738" y="4100"/>
                    <a:pt x="966" y="4298"/>
                    <a:pt x="1250" y="4474"/>
                  </a:cubicBezTo>
                  <a:cubicBezTo>
                    <a:pt x="1454" y="4601"/>
                    <a:pt x="1699" y="4692"/>
                    <a:pt x="1977" y="4747"/>
                  </a:cubicBezTo>
                  <a:cubicBezTo>
                    <a:pt x="2015" y="4755"/>
                    <a:pt x="2057" y="4763"/>
                    <a:pt x="2098" y="4769"/>
                  </a:cubicBezTo>
                  <a:cubicBezTo>
                    <a:pt x="2249" y="4793"/>
                    <a:pt x="2406" y="4793"/>
                    <a:pt x="2528" y="4793"/>
                  </a:cubicBezTo>
                  <a:cubicBezTo>
                    <a:pt x="2695" y="4793"/>
                    <a:pt x="2861" y="4758"/>
                    <a:pt x="3020" y="4725"/>
                  </a:cubicBezTo>
                  <a:cubicBezTo>
                    <a:pt x="3263" y="4672"/>
                    <a:pt x="3510" y="4565"/>
                    <a:pt x="3772" y="4400"/>
                  </a:cubicBezTo>
                  <a:cubicBezTo>
                    <a:pt x="3998" y="4257"/>
                    <a:pt x="4213" y="4050"/>
                    <a:pt x="4391" y="3802"/>
                  </a:cubicBezTo>
                  <a:cubicBezTo>
                    <a:pt x="4769" y="3285"/>
                    <a:pt x="4923" y="2627"/>
                    <a:pt x="4816" y="2002"/>
                  </a:cubicBezTo>
                  <a:cubicBezTo>
                    <a:pt x="4719" y="1437"/>
                    <a:pt x="4425" y="922"/>
                    <a:pt x="3990" y="553"/>
                  </a:cubicBezTo>
                  <a:cubicBezTo>
                    <a:pt x="3789" y="385"/>
                    <a:pt x="3557" y="251"/>
                    <a:pt x="3304" y="157"/>
                  </a:cubicBezTo>
                  <a:cubicBezTo>
                    <a:pt x="3180" y="110"/>
                    <a:pt x="3053" y="74"/>
                    <a:pt x="2930" y="50"/>
                  </a:cubicBezTo>
                  <a:cubicBezTo>
                    <a:pt x="2765" y="16"/>
                    <a:pt x="2594" y="0"/>
                    <a:pt x="2418" y="0"/>
                  </a:cubicBezTo>
                  <a:close/>
                </a:path>
              </a:pathLst>
            </a:custGeom>
            <a:solidFill>
              <a:srgbClr val="FFFFFF">
                <a:alpha val="72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40"/>
            <p:cNvSpPr/>
            <p:nvPr/>
          </p:nvSpPr>
          <p:spPr>
            <a:xfrm>
              <a:off x="6599555" y="2134417"/>
              <a:ext cx="28335" cy="25874"/>
            </a:xfrm>
            <a:custGeom>
              <a:avLst/>
              <a:gdLst/>
              <a:ahLst/>
              <a:cxnLst/>
              <a:rect l="l" t="t" r="r" b="b"/>
              <a:pathLst>
                <a:path w="783" h="715" extrusionOk="0">
                  <a:moveTo>
                    <a:pt x="369" y="1"/>
                  </a:moveTo>
                  <a:cubicBezTo>
                    <a:pt x="346" y="1"/>
                    <a:pt x="324" y="3"/>
                    <a:pt x="303" y="7"/>
                  </a:cubicBezTo>
                  <a:cubicBezTo>
                    <a:pt x="279" y="9"/>
                    <a:pt x="251" y="23"/>
                    <a:pt x="229" y="34"/>
                  </a:cubicBezTo>
                  <a:cubicBezTo>
                    <a:pt x="218" y="37"/>
                    <a:pt x="204" y="45"/>
                    <a:pt x="196" y="51"/>
                  </a:cubicBezTo>
                  <a:cubicBezTo>
                    <a:pt x="157" y="73"/>
                    <a:pt x="124" y="95"/>
                    <a:pt x="91" y="125"/>
                  </a:cubicBezTo>
                  <a:cubicBezTo>
                    <a:pt x="80" y="136"/>
                    <a:pt x="67" y="152"/>
                    <a:pt x="53" y="166"/>
                  </a:cubicBezTo>
                  <a:cubicBezTo>
                    <a:pt x="39" y="186"/>
                    <a:pt x="28" y="208"/>
                    <a:pt x="17" y="230"/>
                  </a:cubicBezTo>
                  <a:cubicBezTo>
                    <a:pt x="6" y="254"/>
                    <a:pt x="0" y="287"/>
                    <a:pt x="3" y="315"/>
                  </a:cubicBezTo>
                  <a:cubicBezTo>
                    <a:pt x="6" y="334"/>
                    <a:pt x="11" y="356"/>
                    <a:pt x="17" y="375"/>
                  </a:cubicBezTo>
                  <a:cubicBezTo>
                    <a:pt x="20" y="384"/>
                    <a:pt x="25" y="392"/>
                    <a:pt x="28" y="400"/>
                  </a:cubicBezTo>
                  <a:lnTo>
                    <a:pt x="28" y="403"/>
                  </a:lnTo>
                  <a:cubicBezTo>
                    <a:pt x="25" y="447"/>
                    <a:pt x="44" y="488"/>
                    <a:pt x="75" y="521"/>
                  </a:cubicBezTo>
                  <a:cubicBezTo>
                    <a:pt x="100" y="546"/>
                    <a:pt x="130" y="571"/>
                    <a:pt x="160" y="593"/>
                  </a:cubicBezTo>
                  <a:cubicBezTo>
                    <a:pt x="174" y="607"/>
                    <a:pt x="193" y="618"/>
                    <a:pt x="212" y="623"/>
                  </a:cubicBezTo>
                  <a:cubicBezTo>
                    <a:pt x="215" y="623"/>
                    <a:pt x="215" y="626"/>
                    <a:pt x="215" y="626"/>
                  </a:cubicBezTo>
                  <a:cubicBezTo>
                    <a:pt x="245" y="643"/>
                    <a:pt x="276" y="656"/>
                    <a:pt x="309" y="670"/>
                  </a:cubicBezTo>
                  <a:cubicBezTo>
                    <a:pt x="347" y="687"/>
                    <a:pt x="389" y="695"/>
                    <a:pt x="427" y="703"/>
                  </a:cubicBezTo>
                  <a:cubicBezTo>
                    <a:pt x="444" y="709"/>
                    <a:pt x="460" y="711"/>
                    <a:pt x="477" y="711"/>
                  </a:cubicBezTo>
                  <a:cubicBezTo>
                    <a:pt x="490" y="714"/>
                    <a:pt x="502" y="715"/>
                    <a:pt x="514" y="715"/>
                  </a:cubicBezTo>
                  <a:cubicBezTo>
                    <a:pt x="530" y="715"/>
                    <a:pt x="546" y="713"/>
                    <a:pt x="562" y="711"/>
                  </a:cubicBezTo>
                  <a:cubicBezTo>
                    <a:pt x="573" y="709"/>
                    <a:pt x="587" y="706"/>
                    <a:pt x="598" y="703"/>
                  </a:cubicBezTo>
                  <a:cubicBezTo>
                    <a:pt x="614" y="700"/>
                    <a:pt x="628" y="695"/>
                    <a:pt x="645" y="687"/>
                  </a:cubicBezTo>
                  <a:cubicBezTo>
                    <a:pt x="664" y="676"/>
                    <a:pt x="683" y="662"/>
                    <a:pt x="703" y="648"/>
                  </a:cubicBezTo>
                  <a:cubicBezTo>
                    <a:pt x="741" y="618"/>
                    <a:pt x="758" y="574"/>
                    <a:pt x="771" y="530"/>
                  </a:cubicBezTo>
                  <a:cubicBezTo>
                    <a:pt x="782" y="502"/>
                    <a:pt x="780" y="475"/>
                    <a:pt x="782" y="444"/>
                  </a:cubicBezTo>
                  <a:cubicBezTo>
                    <a:pt x="780" y="409"/>
                    <a:pt x="774" y="373"/>
                    <a:pt x="769" y="340"/>
                  </a:cubicBezTo>
                  <a:cubicBezTo>
                    <a:pt x="758" y="298"/>
                    <a:pt x="736" y="260"/>
                    <a:pt x="714" y="227"/>
                  </a:cubicBezTo>
                  <a:cubicBezTo>
                    <a:pt x="692" y="191"/>
                    <a:pt x="667" y="158"/>
                    <a:pt x="636" y="128"/>
                  </a:cubicBezTo>
                  <a:cubicBezTo>
                    <a:pt x="620" y="108"/>
                    <a:pt x="598" y="89"/>
                    <a:pt x="579" y="73"/>
                  </a:cubicBezTo>
                  <a:cubicBezTo>
                    <a:pt x="557" y="56"/>
                    <a:pt x="532" y="45"/>
                    <a:pt x="507" y="34"/>
                  </a:cubicBezTo>
                  <a:cubicBezTo>
                    <a:pt x="485" y="20"/>
                    <a:pt x="460" y="15"/>
                    <a:pt x="435" y="9"/>
                  </a:cubicBezTo>
                  <a:cubicBezTo>
                    <a:pt x="427" y="7"/>
                    <a:pt x="419" y="7"/>
                    <a:pt x="411" y="4"/>
                  </a:cubicBezTo>
                  <a:cubicBezTo>
                    <a:pt x="397" y="2"/>
                    <a:pt x="383" y="1"/>
                    <a:pt x="369" y="1"/>
                  </a:cubicBezTo>
                  <a:close/>
                </a:path>
              </a:pathLst>
            </a:custGeom>
            <a:solidFill>
              <a:srgbClr val="FFFFFF">
                <a:alpha val="6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40"/>
            <p:cNvSpPr/>
            <p:nvPr/>
          </p:nvSpPr>
          <p:spPr>
            <a:xfrm>
              <a:off x="6603752" y="2170243"/>
              <a:ext cx="14982" cy="13353"/>
            </a:xfrm>
            <a:custGeom>
              <a:avLst/>
              <a:gdLst/>
              <a:ahLst/>
              <a:cxnLst/>
              <a:rect l="l" t="t" r="r" b="b"/>
              <a:pathLst>
                <a:path w="414" h="369" extrusionOk="0">
                  <a:moveTo>
                    <a:pt x="185" y="0"/>
                  </a:moveTo>
                  <a:cubicBezTo>
                    <a:pt x="159" y="0"/>
                    <a:pt x="133" y="5"/>
                    <a:pt x="107" y="13"/>
                  </a:cubicBezTo>
                  <a:cubicBezTo>
                    <a:pt x="85" y="19"/>
                    <a:pt x="63" y="33"/>
                    <a:pt x="44" y="49"/>
                  </a:cubicBezTo>
                  <a:cubicBezTo>
                    <a:pt x="33" y="60"/>
                    <a:pt x="14" y="79"/>
                    <a:pt x="8" y="96"/>
                  </a:cubicBezTo>
                  <a:cubicBezTo>
                    <a:pt x="3" y="121"/>
                    <a:pt x="0" y="143"/>
                    <a:pt x="3" y="167"/>
                  </a:cubicBezTo>
                  <a:cubicBezTo>
                    <a:pt x="6" y="203"/>
                    <a:pt x="19" y="231"/>
                    <a:pt x="36" y="261"/>
                  </a:cubicBezTo>
                  <a:cubicBezTo>
                    <a:pt x="47" y="278"/>
                    <a:pt x="66" y="291"/>
                    <a:pt x="80" y="302"/>
                  </a:cubicBezTo>
                  <a:cubicBezTo>
                    <a:pt x="94" y="313"/>
                    <a:pt x="110" y="319"/>
                    <a:pt x="127" y="324"/>
                  </a:cubicBezTo>
                  <a:cubicBezTo>
                    <a:pt x="140" y="335"/>
                    <a:pt x="152" y="344"/>
                    <a:pt x="168" y="352"/>
                  </a:cubicBezTo>
                  <a:cubicBezTo>
                    <a:pt x="187" y="363"/>
                    <a:pt x="210" y="368"/>
                    <a:pt x="234" y="368"/>
                  </a:cubicBezTo>
                  <a:cubicBezTo>
                    <a:pt x="244" y="368"/>
                    <a:pt x="254" y="367"/>
                    <a:pt x="264" y="366"/>
                  </a:cubicBezTo>
                  <a:cubicBezTo>
                    <a:pt x="295" y="357"/>
                    <a:pt x="328" y="341"/>
                    <a:pt x="350" y="319"/>
                  </a:cubicBezTo>
                  <a:cubicBezTo>
                    <a:pt x="369" y="300"/>
                    <a:pt x="380" y="286"/>
                    <a:pt x="391" y="264"/>
                  </a:cubicBezTo>
                  <a:cubicBezTo>
                    <a:pt x="399" y="250"/>
                    <a:pt x="402" y="231"/>
                    <a:pt x="405" y="214"/>
                  </a:cubicBezTo>
                  <a:cubicBezTo>
                    <a:pt x="413" y="187"/>
                    <a:pt x="402" y="151"/>
                    <a:pt x="391" y="126"/>
                  </a:cubicBezTo>
                  <a:cubicBezTo>
                    <a:pt x="375" y="93"/>
                    <a:pt x="347" y="63"/>
                    <a:pt x="317" y="41"/>
                  </a:cubicBezTo>
                  <a:cubicBezTo>
                    <a:pt x="292" y="24"/>
                    <a:pt x="262" y="10"/>
                    <a:pt x="231" y="5"/>
                  </a:cubicBezTo>
                  <a:cubicBezTo>
                    <a:pt x="216" y="2"/>
                    <a:pt x="200" y="0"/>
                    <a:pt x="185" y="0"/>
                  </a:cubicBezTo>
                  <a:close/>
                </a:path>
              </a:pathLst>
            </a:custGeom>
            <a:solidFill>
              <a:srgbClr val="FFFFFF">
                <a:alpha val="6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40"/>
            <p:cNvSpPr/>
            <p:nvPr/>
          </p:nvSpPr>
          <p:spPr>
            <a:xfrm>
              <a:off x="6637298" y="2226370"/>
              <a:ext cx="20084" cy="15524"/>
            </a:xfrm>
            <a:custGeom>
              <a:avLst/>
              <a:gdLst/>
              <a:ahLst/>
              <a:cxnLst/>
              <a:rect l="l" t="t" r="r" b="b"/>
              <a:pathLst>
                <a:path w="555" h="429" extrusionOk="0">
                  <a:moveTo>
                    <a:pt x="285" y="0"/>
                  </a:moveTo>
                  <a:cubicBezTo>
                    <a:pt x="277" y="0"/>
                    <a:pt x="270" y="1"/>
                    <a:pt x="262" y="1"/>
                  </a:cubicBezTo>
                  <a:cubicBezTo>
                    <a:pt x="196" y="7"/>
                    <a:pt x="125" y="26"/>
                    <a:pt x="75" y="70"/>
                  </a:cubicBezTo>
                  <a:cubicBezTo>
                    <a:pt x="70" y="73"/>
                    <a:pt x="64" y="78"/>
                    <a:pt x="59" y="81"/>
                  </a:cubicBezTo>
                  <a:cubicBezTo>
                    <a:pt x="17" y="117"/>
                    <a:pt x="1" y="172"/>
                    <a:pt x="9" y="224"/>
                  </a:cubicBezTo>
                  <a:cubicBezTo>
                    <a:pt x="17" y="279"/>
                    <a:pt x="56" y="321"/>
                    <a:pt x="95" y="354"/>
                  </a:cubicBezTo>
                  <a:cubicBezTo>
                    <a:pt x="136" y="392"/>
                    <a:pt x="185" y="412"/>
                    <a:pt x="238" y="423"/>
                  </a:cubicBezTo>
                  <a:cubicBezTo>
                    <a:pt x="257" y="425"/>
                    <a:pt x="274" y="428"/>
                    <a:pt x="293" y="428"/>
                  </a:cubicBezTo>
                  <a:cubicBezTo>
                    <a:pt x="307" y="428"/>
                    <a:pt x="323" y="425"/>
                    <a:pt x="337" y="425"/>
                  </a:cubicBezTo>
                  <a:cubicBezTo>
                    <a:pt x="340" y="425"/>
                    <a:pt x="345" y="425"/>
                    <a:pt x="351" y="423"/>
                  </a:cubicBezTo>
                  <a:cubicBezTo>
                    <a:pt x="395" y="420"/>
                    <a:pt x="436" y="412"/>
                    <a:pt x="474" y="387"/>
                  </a:cubicBezTo>
                  <a:cubicBezTo>
                    <a:pt x="480" y="384"/>
                    <a:pt x="486" y="381"/>
                    <a:pt x="491" y="376"/>
                  </a:cubicBezTo>
                  <a:cubicBezTo>
                    <a:pt x="502" y="368"/>
                    <a:pt x="510" y="356"/>
                    <a:pt x="519" y="345"/>
                  </a:cubicBezTo>
                  <a:cubicBezTo>
                    <a:pt x="527" y="334"/>
                    <a:pt x="535" y="321"/>
                    <a:pt x="541" y="307"/>
                  </a:cubicBezTo>
                  <a:cubicBezTo>
                    <a:pt x="543" y="293"/>
                    <a:pt x="546" y="279"/>
                    <a:pt x="552" y="266"/>
                  </a:cubicBezTo>
                  <a:cubicBezTo>
                    <a:pt x="554" y="244"/>
                    <a:pt x="552" y="224"/>
                    <a:pt x="549" y="202"/>
                  </a:cubicBezTo>
                  <a:cubicBezTo>
                    <a:pt x="543" y="178"/>
                    <a:pt x="532" y="156"/>
                    <a:pt x="521" y="136"/>
                  </a:cubicBezTo>
                  <a:cubicBezTo>
                    <a:pt x="505" y="109"/>
                    <a:pt x="483" y="78"/>
                    <a:pt x="458" y="56"/>
                  </a:cubicBezTo>
                  <a:cubicBezTo>
                    <a:pt x="425" y="32"/>
                    <a:pt x="389" y="15"/>
                    <a:pt x="348" y="7"/>
                  </a:cubicBezTo>
                  <a:cubicBezTo>
                    <a:pt x="328" y="3"/>
                    <a:pt x="306" y="0"/>
                    <a:pt x="285" y="0"/>
                  </a:cubicBezTo>
                  <a:close/>
                </a:path>
              </a:pathLst>
            </a:custGeom>
            <a:solidFill>
              <a:srgbClr val="FFFFFF">
                <a:alpha val="6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40"/>
            <p:cNvSpPr/>
            <p:nvPr/>
          </p:nvSpPr>
          <p:spPr>
            <a:xfrm>
              <a:off x="6682750" y="2103151"/>
              <a:ext cx="33799" cy="29710"/>
            </a:xfrm>
            <a:custGeom>
              <a:avLst/>
              <a:gdLst/>
              <a:ahLst/>
              <a:cxnLst/>
              <a:rect l="l" t="t" r="r" b="b"/>
              <a:pathLst>
                <a:path w="934" h="821" extrusionOk="0">
                  <a:moveTo>
                    <a:pt x="482" y="0"/>
                  </a:moveTo>
                  <a:cubicBezTo>
                    <a:pt x="457" y="0"/>
                    <a:pt x="433" y="3"/>
                    <a:pt x="411" y="6"/>
                  </a:cubicBezTo>
                  <a:cubicBezTo>
                    <a:pt x="386" y="3"/>
                    <a:pt x="361" y="3"/>
                    <a:pt x="336" y="3"/>
                  </a:cubicBezTo>
                  <a:cubicBezTo>
                    <a:pt x="290" y="9"/>
                    <a:pt x="251" y="23"/>
                    <a:pt x="210" y="39"/>
                  </a:cubicBezTo>
                  <a:cubicBezTo>
                    <a:pt x="204" y="42"/>
                    <a:pt x="196" y="47"/>
                    <a:pt x="190" y="50"/>
                  </a:cubicBezTo>
                  <a:cubicBezTo>
                    <a:pt x="177" y="58"/>
                    <a:pt x="166" y="67"/>
                    <a:pt x="155" y="75"/>
                  </a:cubicBezTo>
                  <a:cubicBezTo>
                    <a:pt x="130" y="97"/>
                    <a:pt x="111" y="119"/>
                    <a:pt x="89" y="146"/>
                  </a:cubicBezTo>
                  <a:cubicBezTo>
                    <a:pt x="64" y="177"/>
                    <a:pt x="47" y="215"/>
                    <a:pt x="33" y="254"/>
                  </a:cubicBezTo>
                  <a:cubicBezTo>
                    <a:pt x="11" y="306"/>
                    <a:pt x="0" y="367"/>
                    <a:pt x="3" y="425"/>
                  </a:cubicBezTo>
                  <a:cubicBezTo>
                    <a:pt x="6" y="469"/>
                    <a:pt x="17" y="507"/>
                    <a:pt x="36" y="546"/>
                  </a:cubicBezTo>
                  <a:cubicBezTo>
                    <a:pt x="47" y="568"/>
                    <a:pt x="64" y="587"/>
                    <a:pt x="80" y="603"/>
                  </a:cubicBezTo>
                  <a:cubicBezTo>
                    <a:pt x="94" y="620"/>
                    <a:pt x="111" y="631"/>
                    <a:pt x="127" y="645"/>
                  </a:cubicBezTo>
                  <a:cubicBezTo>
                    <a:pt x="171" y="681"/>
                    <a:pt x="223" y="711"/>
                    <a:pt x="276" y="738"/>
                  </a:cubicBezTo>
                  <a:cubicBezTo>
                    <a:pt x="361" y="780"/>
                    <a:pt x="457" y="807"/>
                    <a:pt x="554" y="818"/>
                  </a:cubicBezTo>
                  <a:cubicBezTo>
                    <a:pt x="570" y="820"/>
                    <a:pt x="588" y="820"/>
                    <a:pt x="605" y="820"/>
                  </a:cubicBezTo>
                  <a:cubicBezTo>
                    <a:pt x="622" y="820"/>
                    <a:pt x="639" y="820"/>
                    <a:pt x="656" y="818"/>
                  </a:cubicBezTo>
                  <a:cubicBezTo>
                    <a:pt x="669" y="815"/>
                    <a:pt x="686" y="813"/>
                    <a:pt x="700" y="807"/>
                  </a:cubicBezTo>
                  <a:cubicBezTo>
                    <a:pt x="727" y="799"/>
                    <a:pt x="755" y="791"/>
                    <a:pt x="780" y="777"/>
                  </a:cubicBezTo>
                  <a:cubicBezTo>
                    <a:pt x="818" y="758"/>
                    <a:pt x="857" y="733"/>
                    <a:pt x="881" y="697"/>
                  </a:cubicBezTo>
                  <a:cubicBezTo>
                    <a:pt x="909" y="661"/>
                    <a:pt x="917" y="612"/>
                    <a:pt x="926" y="565"/>
                  </a:cubicBezTo>
                  <a:cubicBezTo>
                    <a:pt x="931" y="532"/>
                    <a:pt x="934" y="499"/>
                    <a:pt x="928" y="466"/>
                  </a:cubicBezTo>
                  <a:cubicBezTo>
                    <a:pt x="926" y="425"/>
                    <a:pt x="912" y="380"/>
                    <a:pt x="895" y="342"/>
                  </a:cubicBezTo>
                  <a:cubicBezTo>
                    <a:pt x="870" y="279"/>
                    <a:pt x="843" y="218"/>
                    <a:pt x="799" y="168"/>
                  </a:cubicBezTo>
                  <a:cubicBezTo>
                    <a:pt x="780" y="146"/>
                    <a:pt x="763" y="124"/>
                    <a:pt x="744" y="105"/>
                  </a:cubicBezTo>
                  <a:cubicBezTo>
                    <a:pt x="730" y="97"/>
                    <a:pt x="716" y="86"/>
                    <a:pt x="703" y="78"/>
                  </a:cubicBezTo>
                  <a:cubicBezTo>
                    <a:pt x="692" y="69"/>
                    <a:pt x="678" y="64"/>
                    <a:pt x="664" y="58"/>
                  </a:cubicBezTo>
                  <a:cubicBezTo>
                    <a:pt x="636" y="45"/>
                    <a:pt x="609" y="28"/>
                    <a:pt x="579" y="17"/>
                  </a:cubicBezTo>
                  <a:cubicBezTo>
                    <a:pt x="568" y="14"/>
                    <a:pt x="554" y="9"/>
                    <a:pt x="540" y="6"/>
                  </a:cubicBezTo>
                  <a:cubicBezTo>
                    <a:pt x="521" y="3"/>
                    <a:pt x="502" y="0"/>
                    <a:pt x="482" y="0"/>
                  </a:cubicBezTo>
                  <a:close/>
                </a:path>
              </a:pathLst>
            </a:custGeom>
            <a:solidFill>
              <a:srgbClr val="FFFFFF">
                <a:alpha val="6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40"/>
            <p:cNvSpPr/>
            <p:nvPr/>
          </p:nvSpPr>
          <p:spPr>
            <a:xfrm>
              <a:off x="6710035" y="2143826"/>
              <a:ext cx="19758" cy="18202"/>
            </a:xfrm>
            <a:custGeom>
              <a:avLst/>
              <a:gdLst/>
              <a:ahLst/>
              <a:cxnLst/>
              <a:rect l="l" t="t" r="r" b="b"/>
              <a:pathLst>
                <a:path w="546" h="503" extrusionOk="0">
                  <a:moveTo>
                    <a:pt x="295" y="237"/>
                  </a:moveTo>
                  <a:cubicBezTo>
                    <a:pt x="294" y="237"/>
                    <a:pt x="292" y="238"/>
                    <a:pt x="290" y="238"/>
                  </a:cubicBezTo>
                  <a:cubicBezTo>
                    <a:pt x="289" y="238"/>
                    <a:pt x="288" y="238"/>
                    <a:pt x="287" y="237"/>
                  </a:cubicBezTo>
                  <a:close/>
                  <a:moveTo>
                    <a:pt x="292" y="240"/>
                  </a:moveTo>
                  <a:cubicBezTo>
                    <a:pt x="291" y="241"/>
                    <a:pt x="288" y="242"/>
                    <a:pt x="286" y="243"/>
                  </a:cubicBezTo>
                  <a:lnTo>
                    <a:pt x="286" y="243"/>
                  </a:lnTo>
                  <a:cubicBezTo>
                    <a:pt x="288" y="241"/>
                    <a:pt x="290" y="240"/>
                    <a:pt x="292" y="240"/>
                  </a:cubicBezTo>
                  <a:close/>
                  <a:moveTo>
                    <a:pt x="310" y="1"/>
                  </a:moveTo>
                  <a:cubicBezTo>
                    <a:pt x="293" y="1"/>
                    <a:pt x="276" y="1"/>
                    <a:pt x="260" y="3"/>
                  </a:cubicBezTo>
                  <a:cubicBezTo>
                    <a:pt x="238" y="8"/>
                    <a:pt x="213" y="16"/>
                    <a:pt x="194" y="25"/>
                  </a:cubicBezTo>
                  <a:cubicBezTo>
                    <a:pt x="180" y="30"/>
                    <a:pt x="163" y="41"/>
                    <a:pt x="152" y="49"/>
                  </a:cubicBezTo>
                  <a:cubicBezTo>
                    <a:pt x="138" y="60"/>
                    <a:pt x="125" y="74"/>
                    <a:pt x="111" y="88"/>
                  </a:cubicBezTo>
                  <a:cubicBezTo>
                    <a:pt x="89" y="115"/>
                    <a:pt x="70" y="146"/>
                    <a:pt x="59" y="179"/>
                  </a:cubicBezTo>
                  <a:cubicBezTo>
                    <a:pt x="39" y="198"/>
                    <a:pt x="26" y="223"/>
                    <a:pt x="17" y="250"/>
                  </a:cubicBezTo>
                  <a:cubicBezTo>
                    <a:pt x="9" y="270"/>
                    <a:pt x="6" y="294"/>
                    <a:pt x="4" y="319"/>
                  </a:cubicBezTo>
                  <a:cubicBezTo>
                    <a:pt x="1" y="341"/>
                    <a:pt x="4" y="366"/>
                    <a:pt x="9" y="388"/>
                  </a:cubicBezTo>
                  <a:cubicBezTo>
                    <a:pt x="17" y="418"/>
                    <a:pt x="37" y="443"/>
                    <a:pt x="64" y="462"/>
                  </a:cubicBezTo>
                  <a:cubicBezTo>
                    <a:pt x="94" y="484"/>
                    <a:pt x="133" y="490"/>
                    <a:pt x="172" y="495"/>
                  </a:cubicBezTo>
                  <a:cubicBezTo>
                    <a:pt x="200" y="500"/>
                    <a:pt x="229" y="503"/>
                    <a:pt x="259" y="503"/>
                  </a:cubicBezTo>
                  <a:cubicBezTo>
                    <a:pt x="285" y="503"/>
                    <a:pt x="311" y="501"/>
                    <a:pt x="337" y="495"/>
                  </a:cubicBezTo>
                  <a:cubicBezTo>
                    <a:pt x="373" y="487"/>
                    <a:pt x="408" y="476"/>
                    <a:pt x="439" y="460"/>
                  </a:cubicBezTo>
                  <a:cubicBezTo>
                    <a:pt x="483" y="432"/>
                    <a:pt x="513" y="394"/>
                    <a:pt x="524" y="344"/>
                  </a:cubicBezTo>
                  <a:cubicBezTo>
                    <a:pt x="529" y="311"/>
                    <a:pt x="538" y="275"/>
                    <a:pt x="540" y="242"/>
                  </a:cubicBezTo>
                  <a:cubicBezTo>
                    <a:pt x="546" y="195"/>
                    <a:pt x="538" y="149"/>
                    <a:pt x="518" y="104"/>
                  </a:cubicBezTo>
                  <a:cubicBezTo>
                    <a:pt x="507" y="85"/>
                    <a:pt x="494" y="66"/>
                    <a:pt x="477" y="49"/>
                  </a:cubicBezTo>
                  <a:cubicBezTo>
                    <a:pt x="466" y="38"/>
                    <a:pt x="458" y="33"/>
                    <a:pt x="444" y="25"/>
                  </a:cubicBezTo>
                  <a:cubicBezTo>
                    <a:pt x="428" y="19"/>
                    <a:pt x="414" y="14"/>
                    <a:pt x="397" y="11"/>
                  </a:cubicBezTo>
                  <a:cubicBezTo>
                    <a:pt x="392" y="8"/>
                    <a:pt x="386" y="8"/>
                    <a:pt x="381" y="5"/>
                  </a:cubicBezTo>
                  <a:cubicBezTo>
                    <a:pt x="358" y="2"/>
                    <a:pt x="334" y="1"/>
                    <a:pt x="310" y="1"/>
                  </a:cubicBezTo>
                  <a:close/>
                </a:path>
              </a:pathLst>
            </a:custGeom>
            <a:solidFill>
              <a:srgbClr val="FFFFFF">
                <a:alpha val="6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40"/>
            <p:cNvSpPr/>
            <p:nvPr/>
          </p:nvSpPr>
          <p:spPr>
            <a:xfrm>
              <a:off x="6686839" y="2176214"/>
              <a:ext cx="33112" cy="33473"/>
            </a:xfrm>
            <a:custGeom>
              <a:avLst/>
              <a:gdLst/>
              <a:ahLst/>
              <a:cxnLst/>
              <a:rect l="l" t="t" r="r" b="b"/>
              <a:pathLst>
                <a:path w="915" h="925" extrusionOk="0">
                  <a:moveTo>
                    <a:pt x="360" y="1"/>
                  </a:moveTo>
                  <a:cubicBezTo>
                    <a:pt x="323" y="1"/>
                    <a:pt x="286" y="9"/>
                    <a:pt x="254" y="24"/>
                  </a:cubicBezTo>
                  <a:cubicBezTo>
                    <a:pt x="210" y="44"/>
                    <a:pt x="174" y="74"/>
                    <a:pt x="141" y="107"/>
                  </a:cubicBezTo>
                  <a:cubicBezTo>
                    <a:pt x="86" y="159"/>
                    <a:pt x="47" y="225"/>
                    <a:pt x="22" y="297"/>
                  </a:cubicBezTo>
                  <a:cubicBezTo>
                    <a:pt x="14" y="316"/>
                    <a:pt x="14" y="341"/>
                    <a:pt x="14" y="363"/>
                  </a:cubicBezTo>
                  <a:cubicBezTo>
                    <a:pt x="11" y="371"/>
                    <a:pt x="11" y="380"/>
                    <a:pt x="9" y="385"/>
                  </a:cubicBezTo>
                  <a:cubicBezTo>
                    <a:pt x="0" y="424"/>
                    <a:pt x="6" y="465"/>
                    <a:pt x="17" y="498"/>
                  </a:cubicBezTo>
                  <a:cubicBezTo>
                    <a:pt x="22" y="517"/>
                    <a:pt x="31" y="534"/>
                    <a:pt x="42" y="550"/>
                  </a:cubicBezTo>
                  <a:cubicBezTo>
                    <a:pt x="61" y="583"/>
                    <a:pt x="91" y="605"/>
                    <a:pt x="121" y="627"/>
                  </a:cubicBezTo>
                  <a:cubicBezTo>
                    <a:pt x="147" y="644"/>
                    <a:pt x="174" y="650"/>
                    <a:pt x="202" y="650"/>
                  </a:cubicBezTo>
                  <a:cubicBezTo>
                    <a:pt x="207" y="650"/>
                    <a:pt x="213" y="650"/>
                    <a:pt x="218" y="649"/>
                  </a:cubicBezTo>
                  <a:cubicBezTo>
                    <a:pt x="245" y="649"/>
                    <a:pt x="270" y="641"/>
                    <a:pt x="292" y="627"/>
                  </a:cubicBezTo>
                  <a:cubicBezTo>
                    <a:pt x="311" y="633"/>
                    <a:pt x="331" y="638"/>
                    <a:pt x="350" y="644"/>
                  </a:cubicBezTo>
                  <a:cubicBezTo>
                    <a:pt x="361" y="647"/>
                    <a:pt x="369" y="655"/>
                    <a:pt x="378" y="660"/>
                  </a:cubicBezTo>
                  <a:cubicBezTo>
                    <a:pt x="408" y="688"/>
                    <a:pt x="435" y="718"/>
                    <a:pt x="460" y="751"/>
                  </a:cubicBezTo>
                  <a:cubicBezTo>
                    <a:pt x="458" y="749"/>
                    <a:pt x="457" y="747"/>
                    <a:pt x="456" y="745"/>
                  </a:cubicBezTo>
                  <a:lnTo>
                    <a:pt x="456" y="745"/>
                  </a:lnTo>
                  <a:cubicBezTo>
                    <a:pt x="486" y="784"/>
                    <a:pt x="516" y="824"/>
                    <a:pt x="551" y="859"/>
                  </a:cubicBezTo>
                  <a:cubicBezTo>
                    <a:pt x="570" y="878"/>
                    <a:pt x="598" y="894"/>
                    <a:pt x="625" y="905"/>
                  </a:cubicBezTo>
                  <a:cubicBezTo>
                    <a:pt x="639" y="911"/>
                    <a:pt x="656" y="917"/>
                    <a:pt x="672" y="919"/>
                  </a:cubicBezTo>
                  <a:cubicBezTo>
                    <a:pt x="689" y="925"/>
                    <a:pt x="705" y="922"/>
                    <a:pt x="722" y="925"/>
                  </a:cubicBezTo>
                  <a:cubicBezTo>
                    <a:pt x="752" y="925"/>
                    <a:pt x="779" y="917"/>
                    <a:pt x="807" y="905"/>
                  </a:cubicBezTo>
                  <a:cubicBezTo>
                    <a:pt x="835" y="892"/>
                    <a:pt x="857" y="870"/>
                    <a:pt x="873" y="842"/>
                  </a:cubicBezTo>
                  <a:cubicBezTo>
                    <a:pt x="914" y="782"/>
                    <a:pt x="906" y="705"/>
                    <a:pt x="898" y="636"/>
                  </a:cubicBezTo>
                  <a:cubicBezTo>
                    <a:pt x="887" y="548"/>
                    <a:pt x="862" y="462"/>
                    <a:pt x="835" y="380"/>
                  </a:cubicBezTo>
                  <a:cubicBezTo>
                    <a:pt x="815" y="316"/>
                    <a:pt x="791" y="250"/>
                    <a:pt x="749" y="195"/>
                  </a:cubicBezTo>
                  <a:cubicBezTo>
                    <a:pt x="711" y="140"/>
                    <a:pt x="658" y="93"/>
                    <a:pt x="598" y="63"/>
                  </a:cubicBezTo>
                  <a:cubicBezTo>
                    <a:pt x="567" y="49"/>
                    <a:pt x="537" y="41"/>
                    <a:pt x="507" y="30"/>
                  </a:cubicBezTo>
                  <a:cubicBezTo>
                    <a:pt x="477" y="22"/>
                    <a:pt x="449" y="11"/>
                    <a:pt x="419" y="5"/>
                  </a:cubicBezTo>
                  <a:cubicBezTo>
                    <a:pt x="411" y="2"/>
                    <a:pt x="400" y="2"/>
                    <a:pt x="389" y="2"/>
                  </a:cubicBezTo>
                  <a:cubicBezTo>
                    <a:pt x="379" y="1"/>
                    <a:pt x="369" y="1"/>
                    <a:pt x="360" y="1"/>
                  </a:cubicBezTo>
                  <a:close/>
                </a:path>
              </a:pathLst>
            </a:custGeom>
            <a:solidFill>
              <a:srgbClr val="FFFFFF">
                <a:alpha val="6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98" name="Google Shape;3398;p40"/>
          <p:cNvGrpSpPr/>
          <p:nvPr/>
        </p:nvGrpSpPr>
        <p:grpSpPr>
          <a:xfrm flipH="1">
            <a:off x="6530768" y="898562"/>
            <a:ext cx="600704" cy="588401"/>
            <a:chOff x="2630028" y="2999867"/>
            <a:chExt cx="465879" cy="456337"/>
          </a:xfrm>
        </p:grpSpPr>
        <p:sp>
          <p:nvSpPr>
            <p:cNvPr id="3399" name="Google Shape;3399;p40"/>
            <p:cNvSpPr/>
            <p:nvPr/>
          </p:nvSpPr>
          <p:spPr>
            <a:xfrm>
              <a:off x="2630028" y="2999867"/>
              <a:ext cx="465879" cy="456337"/>
            </a:xfrm>
            <a:custGeom>
              <a:avLst/>
              <a:gdLst/>
              <a:ahLst/>
              <a:cxnLst/>
              <a:rect l="l" t="t" r="r" b="b"/>
              <a:pathLst>
                <a:path w="16600" h="16260" extrusionOk="0">
                  <a:moveTo>
                    <a:pt x="8297" y="0"/>
                  </a:moveTo>
                  <a:cubicBezTo>
                    <a:pt x="7836" y="0"/>
                    <a:pt x="7366" y="39"/>
                    <a:pt x="6889" y="117"/>
                  </a:cubicBezTo>
                  <a:cubicBezTo>
                    <a:pt x="6129" y="241"/>
                    <a:pt x="5350" y="500"/>
                    <a:pt x="4573" y="890"/>
                  </a:cubicBezTo>
                  <a:cubicBezTo>
                    <a:pt x="3838" y="1257"/>
                    <a:pt x="3147" y="1761"/>
                    <a:pt x="2517" y="2388"/>
                  </a:cubicBezTo>
                  <a:cubicBezTo>
                    <a:pt x="1297" y="3602"/>
                    <a:pt x="487" y="5230"/>
                    <a:pt x="234" y="6967"/>
                  </a:cubicBezTo>
                  <a:cubicBezTo>
                    <a:pt x="0" y="8591"/>
                    <a:pt x="267" y="10252"/>
                    <a:pt x="1010" y="11769"/>
                  </a:cubicBezTo>
                  <a:cubicBezTo>
                    <a:pt x="1655" y="13090"/>
                    <a:pt x="2729" y="14258"/>
                    <a:pt x="4034" y="15059"/>
                  </a:cubicBezTo>
                  <a:cubicBezTo>
                    <a:pt x="4215" y="15169"/>
                    <a:pt x="4403" y="15276"/>
                    <a:pt x="4593" y="15373"/>
                  </a:cubicBezTo>
                  <a:cubicBezTo>
                    <a:pt x="5355" y="15764"/>
                    <a:pt x="6170" y="16025"/>
                    <a:pt x="7015" y="16155"/>
                  </a:cubicBezTo>
                  <a:cubicBezTo>
                    <a:pt x="7467" y="16224"/>
                    <a:pt x="7888" y="16259"/>
                    <a:pt x="8307" y="16259"/>
                  </a:cubicBezTo>
                  <a:cubicBezTo>
                    <a:pt x="8744" y="16259"/>
                    <a:pt x="9210" y="16215"/>
                    <a:pt x="9727" y="16127"/>
                  </a:cubicBezTo>
                  <a:cubicBezTo>
                    <a:pt x="10553" y="15984"/>
                    <a:pt x="11385" y="15692"/>
                    <a:pt x="12194" y="15254"/>
                  </a:cubicBezTo>
                  <a:cubicBezTo>
                    <a:pt x="12913" y="14866"/>
                    <a:pt x="13579" y="14354"/>
                    <a:pt x="14174" y="13729"/>
                  </a:cubicBezTo>
                  <a:cubicBezTo>
                    <a:pt x="15779" y="12044"/>
                    <a:pt x="16600" y="9662"/>
                    <a:pt x="16371" y="7352"/>
                  </a:cubicBezTo>
                  <a:cubicBezTo>
                    <a:pt x="16255" y="6207"/>
                    <a:pt x="15914" y="5120"/>
                    <a:pt x="15358" y="4123"/>
                  </a:cubicBezTo>
                  <a:cubicBezTo>
                    <a:pt x="15069" y="3602"/>
                    <a:pt x="14714" y="3112"/>
                    <a:pt x="14301" y="2661"/>
                  </a:cubicBezTo>
                  <a:cubicBezTo>
                    <a:pt x="14144" y="2487"/>
                    <a:pt x="13989" y="2330"/>
                    <a:pt x="13827" y="2182"/>
                  </a:cubicBezTo>
                  <a:cubicBezTo>
                    <a:pt x="13546" y="1917"/>
                    <a:pt x="13238" y="1670"/>
                    <a:pt x="12913" y="1447"/>
                  </a:cubicBezTo>
                  <a:cubicBezTo>
                    <a:pt x="12894" y="1430"/>
                    <a:pt x="12872" y="1414"/>
                    <a:pt x="12847" y="1400"/>
                  </a:cubicBezTo>
                  <a:cubicBezTo>
                    <a:pt x="12731" y="1320"/>
                    <a:pt x="12638" y="1262"/>
                    <a:pt x="12544" y="1204"/>
                  </a:cubicBezTo>
                  <a:cubicBezTo>
                    <a:pt x="12332" y="1072"/>
                    <a:pt x="12109" y="951"/>
                    <a:pt x="11886" y="841"/>
                  </a:cubicBezTo>
                  <a:cubicBezTo>
                    <a:pt x="11115" y="461"/>
                    <a:pt x="10289" y="205"/>
                    <a:pt x="9430" y="81"/>
                  </a:cubicBezTo>
                  <a:cubicBezTo>
                    <a:pt x="9060" y="27"/>
                    <a:pt x="8682" y="0"/>
                    <a:pt x="82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40"/>
            <p:cNvSpPr/>
            <p:nvPr/>
          </p:nvSpPr>
          <p:spPr>
            <a:xfrm>
              <a:off x="2936165" y="3109434"/>
              <a:ext cx="47177" cy="49338"/>
            </a:xfrm>
            <a:custGeom>
              <a:avLst/>
              <a:gdLst/>
              <a:ahLst/>
              <a:cxnLst/>
              <a:rect l="l" t="t" r="r" b="b"/>
              <a:pathLst>
                <a:path w="1681" h="1758" extrusionOk="0">
                  <a:moveTo>
                    <a:pt x="1036" y="1"/>
                  </a:moveTo>
                  <a:cubicBezTo>
                    <a:pt x="948" y="1"/>
                    <a:pt x="860" y="20"/>
                    <a:pt x="782" y="67"/>
                  </a:cubicBezTo>
                  <a:cubicBezTo>
                    <a:pt x="774" y="70"/>
                    <a:pt x="769" y="76"/>
                    <a:pt x="760" y="78"/>
                  </a:cubicBezTo>
                  <a:cubicBezTo>
                    <a:pt x="744" y="81"/>
                    <a:pt x="727" y="81"/>
                    <a:pt x="711" y="84"/>
                  </a:cubicBezTo>
                  <a:cubicBezTo>
                    <a:pt x="568" y="103"/>
                    <a:pt x="474" y="180"/>
                    <a:pt x="378" y="282"/>
                  </a:cubicBezTo>
                  <a:cubicBezTo>
                    <a:pt x="301" y="365"/>
                    <a:pt x="221" y="450"/>
                    <a:pt x="163" y="549"/>
                  </a:cubicBezTo>
                  <a:cubicBezTo>
                    <a:pt x="86" y="687"/>
                    <a:pt x="34" y="822"/>
                    <a:pt x="17" y="982"/>
                  </a:cubicBezTo>
                  <a:cubicBezTo>
                    <a:pt x="1" y="1160"/>
                    <a:pt x="56" y="1331"/>
                    <a:pt x="163" y="1472"/>
                  </a:cubicBezTo>
                  <a:cubicBezTo>
                    <a:pt x="321" y="1677"/>
                    <a:pt x="601" y="1757"/>
                    <a:pt x="851" y="1757"/>
                  </a:cubicBezTo>
                  <a:cubicBezTo>
                    <a:pt x="875" y="1757"/>
                    <a:pt x="899" y="1757"/>
                    <a:pt x="923" y="1755"/>
                  </a:cubicBezTo>
                  <a:cubicBezTo>
                    <a:pt x="1055" y="1747"/>
                    <a:pt x="1206" y="1675"/>
                    <a:pt x="1311" y="1598"/>
                  </a:cubicBezTo>
                  <a:cubicBezTo>
                    <a:pt x="1446" y="1499"/>
                    <a:pt x="1526" y="1375"/>
                    <a:pt x="1597" y="1227"/>
                  </a:cubicBezTo>
                  <a:cubicBezTo>
                    <a:pt x="1672" y="1072"/>
                    <a:pt x="1680" y="877"/>
                    <a:pt x="1672" y="706"/>
                  </a:cubicBezTo>
                  <a:cubicBezTo>
                    <a:pt x="1664" y="582"/>
                    <a:pt x="1641" y="456"/>
                    <a:pt x="1586" y="345"/>
                  </a:cubicBezTo>
                  <a:cubicBezTo>
                    <a:pt x="1534" y="241"/>
                    <a:pt x="1457" y="145"/>
                    <a:pt x="1358" y="84"/>
                  </a:cubicBezTo>
                  <a:cubicBezTo>
                    <a:pt x="1322" y="62"/>
                    <a:pt x="1286" y="45"/>
                    <a:pt x="1248" y="34"/>
                  </a:cubicBezTo>
                  <a:cubicBezTo>
                    <a:pt x="1180" y="13"/>
                    <a:pt x="1108" y="1"/>
                    <a:pt x="1036" y="1"/>
                  </a:cubicBezTo>
                  <a:close/>
                </a:path>
              </a:pathLst>
            </a:custGeom>
            <a:solidFill>
              <a:srgbClr val="06203E">
                <a:alpha val="41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40"/>
            <p:cNvSpPr/>
            <p:nvPr/>
          </p:nvSpPr>
          <p:spPr>
            <a:xfrm>
              <a:off x="2758286" y="3114458"/>
              <a:ext cx="47093" cy="48356"/>
            </a:xfrm>
            <a:custGeom>
              <a:avLst/>
              <a:gdLst/>
              <a:ahLst/>
              <a:cxnLst/>
              <a:rect l="l" t="t" r="r" b="b"/>
              <a:pathLst>
                <a:path w="1678" h="1723" extrusionOk="0">
                  <a:moveTo>
                    <a:pt x="698" y="0"/>
                  </a:moveTo>
                  <a:cubicBezTo>
                    <a:pt x="678" y="0"/>
                    <a:pt x="658" y="0"/>
                    <a:pt x="639" y="1"/>
                  </a:cubicBezTo>
                  <a:cubicBezTo>
                    <a:pt x="513" y="7"/>
                    <a:pt x="378" y="54"/>
                    <a:pt x="276" y="133"/>
                  </a:cubicBezTo>
                  <a:cubicBezTo>
                    <a:pt x="144" y="241"/>
                    <a:pt x="78" y="384"/>
                    <a:pt x="39" y="546"/>
                  </a:cubicBezTo>
                  <a:cubicBezTo>
                    <a:pt x="0" y="701"/>
                    <a:pt x="39" y="847"/>
                    <a:pt x="91" y="995"/>
                  </a:cubicBezTo>
                  <a:cubicBezTo>
                    <a:pt x="97" y="1012"/>
                    <a:pt x="105" y="1028"/>
                    <a:pt x="113" y="1045"/>
                  </a:cubicBezTo>
                  <a:cubicBezTo>
                    <a:pt x="124" y="1089"/>
                    <a:pt x="138" y="1133"/>
                    <a:pt x="155" y="1177"/>
                  </a:cubicBezTo>
                  <a:cubicBezTo>
                    <a:pt x="207" y="1312"/>
                    <a:pt x="325" y="1419"/>
                    <a:pt x="433" y="1510"/>
                  </a:cubicBezTo>
                  <a:cubicBezTo>
                    <a:pt x="485" y="1554"/>
                    <a:pt x="570" y="1595"/>
                    <a:pt x="625" y="1626"/>
                  </a:cubicBezTo>
                  <a:cubicBezTo>
                    <a:pt x="659" y="1642"/>
                    <a:pt x="689" y="1656"/>
                    <a:pt x="719" y="1670"/>
                  </a:cubicBezTo>
                  <a:cubicBezTo>
                    <a:pt x="835" y="1711"/>
                    <a:pt x="931" y="1722"/>
                    <a:pt x="1049" y="1722"/>
                  </a:cubicBezTo>
                  <a:cubicBezTo>
                    <a:pt x="1308" y="1719"/>
                    <a:pt x="1487" y="1505"/>
                    <a:pt x="1584" y="1290"/>
                  </a:cubicBezTo>
                  <a:cubicBezTo>
                    <a:pt x="1677" y="1070"/>
                    <a:pt x="1644" y="830"/>
                    <a:pt x="1570" y="610"/>
                  </a:cubicBezTo>
                  <a:cubicBezTo>
                    <a:pt x="1534" y="500"/>
                    <a:pt x="1460" y="392"/>
                    <a:pt x="1380" y="310"/>
                  </a:cubicBezTo>
                  <a:cubicBezTo>
                    <a:pt x="1317" y="238"/>
                    <a:pt x="1248" y="186"/>
                    <a:pt x="1173" y="142"/>
                  </a:cubicBezTo>
                  <a:cubicBezTo>
                    <a:pt x="1132" y="114"/>
                    <a:pt x="1085" y="89"/>
                    <a:pt x="1038" y="67"/>
                  </a:cubicBezTo>
                  <a:cubicBezTo>
                    <a:pt x="937" y="16"/>
                    <a:pt x="814" y="0"/>
                    <a:pt x="698" y="0"/>
                  </a:cubicBezTo>
                  <a:close/>
                </a:path>
              </a:pathLst>
            </a:custGeom>
            <a:solidFill>
              <a:srgbClr val="06203E">
                <a:alpha val="41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40"/>
            <p:cNvSpPr/>
            <p:nvPr/>
          </p:nvSpPr>
          <p:spPr>
            <a:xfrm>
              <a:off x="2795698" y="3293263"/>
              <a:ext cx="31012" cy="28065"/>
            </a:xfrm>
            <a:custGeom>
              <a:avLst/>
              <a:gdLst/>
              <a:ahLst/>
              <a:cxnLst/>
              <a:rect l="l" t="t" r="r" b="b"/>
              <a:pathLst>
                <a:path w="1105" h="1000" extrusionOk="0">
                  <a:moveTo>
                    <a:pt x="546" y="0"/>
                  </a:moveTo>
                  <a:cubicBezTo>
                    <a:pt x="526" y="0"/>
                    <a:pt x="506" y="2"/>
                    <a:pt x="485" y="4"/>
                  </a:cubicBezTo>
                  <a:cubicBezTo>
                    <a:pt x="350" y="23"/>
                    <a:pt x="231" y="95"/>
                    <a:pt x="151" y="205"/>
                  </a:cubicBezTo>
                  <a:cubicBezTo>
                    <a:pt x="0" y="409"/>
                    <a:pt x="25" y="759"/>
                    <a:pt x="256" y="902"/>
                  </a:cubicBezTo>
                  <a:cubicBezTo>
                    <a:pt x="354" y="962"/>
                    <a:pt x="450" y="999"/>
                    <a:pt x="558" y="999"/>
                  </a:cubicBezTo>
                  <a:cubicBezTo>
                    <a:pt x="578" y="999"/>
                    <a:pt x="599" y="998"/>
                    <a:pt x="620" y="995"/>
                  </a:cubicBezTo>
                  <a:cubicBezTo>
                    <a:pt x="754" y="976"/>
                    <a:pt x="876" y="904"/>
                    <a:pt x="955" y="797"/>
                  </a:cubicBezTo>
                  <a:cubicBezTo>
                    <a:pt x="1104" y="591"/>
                    <a:pt x="1079" y="241"/>
                    <a:pt x="848" y="98"/>
                  </a:cubicBezTo>
                  <a:cubicBezTo>
                    <a:pt x="753" y="37"/>
                    <a:pt x="655" y="0"/>
                    <a:pt x="546" y="0"/>
                  </a:cubicBezTo>
                  <a:close/>
                </a:path>
              </a:pathLst>
            </a:custGeom>
            <a:solidFill>
              <a:srgbClr val="06203E">
                <a:alpha val="41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40"/>
            <p:cNvSpPr/>
            <p:nvPr/>
          </p:nvSpPr>
          <p:spPr>
            <a:xfrm>
              <a:off x="2973716" y="3296154"/>
              <a:ext cx="59835" cy="51191"/>
            </a:xfrm>
            <a:custGeom>
              <a:avLst/>
              <a:gdLst/>
              <a:ahLst/>
              <a:cxnLst/>
              <a:rect l="l" t="t" r="r" b="b"/>
              <a:pathLst>
                <a:path w="2132" h="1824" extrusionOk="0">
                  <a:moveTo>
                    <a:pt x="1446" y="0"/>
                  </a:moveTo>
                  <a:cubicBezTo>
                    <a:pt x="1372" y="0"/>
                    <a:pt x="1297" y="16"/>
                    <a:pt x="1237" y="42"/>
                  </a:cubicBezTo>
                  <a:cubicBezTo>
                    <a:pt x="1176" y="69"/>
                    <a:pt x="1121" y="105"/>
                    <a:pt x="1077" y="152"/>
                  </a:cubicBezTo>
                  <a:cubicBezTo>
                    <a:pt x="1041" y="154"/>
                    <a:pt x="1006" y="157"/>
                    <a:pt x="967" y="160"/>
                  </a:cubicBezTo>
                  <a:cubicBezTo>
                    <a:pt x="893" y="168"/>
                    <a:pt x="821" y="188"/>
                    <a:pt x="747" y="207"/>
                  </a:cubicBezTo>
                  <a:cubicBezTo>
                    <a:pt x="568" y="254"/>
                    <a:pt x="419" y="300"/>
                    <a:pt x="262" y="411"/>
                  </a:cubicBezTo>
                  <a:cubicBezTo>
                    <a:pt x="166" y="479"/>
                    <a:pt x="105" y="589"/>
                    <a:pt x="53" y="694"/>
                  </a:cubicBezTo>
                  <a:cubicBezTo>
                    <a:pt x="1" y="804"/>
                    <a:pt x="9" y="931"/>
                    <a:pt x="9" y="1049"/>
                  </a:cubicBezTo>
                  <a:cubicBezTo>
                    <a:pt x="12" y="1140"/>
                    <a:pt x="56" y="1245"/>
                    <a:pt x="102" y="1325"/>
                  </a:cubicBezTo>
                  <a:cubicBezTo>
                    <a:pt x="177" y="1457"/>
                    <a:pt x="257" y="1548"/>
                    <a:pt x="375" y="1644"/>
                  </a:cubicBezTo>
                  <a:cubicBezTo>
                    <a:pt x="543" y="1783"/>
                    <a:pt x="759" y="1823"/>
                    <a:pt x="969" y="1823"/>
                  </a:cubicBezTo>
                  <a:cubicBezTo>
                    <a:pt x="983" y="1823"/>
                    <a:pt x="997" y="1823"/>
                    <a:pt x="1011" y="1823"/>
                  </a:cubicBezTo>
                  <a:cubicBezTo>
                    <a:pt x="1113" y="1820"/>
                    <a:pt x="1204" y="1798"/>
                    <a:pt x="1297" y="1771"/>
                  </a:cubicBezTo>
                  <a:cubicBezTo>
                    <a:pt x="1479" y="1735"/>
                    <a:pt x="1644" y="1666"/>
                    <a:pt x="1790" y="1553"/>
                  </a:cubicBezTo>
                  <a:cubicBezTo>
                    <a:pt x="1906" y="1465"/>
                    <a:pt x="1988" y="1349"/>
                    <a:pt x="2035" y="1220"/>
                  </a:cubicBezTo>
                  <a:cubicBezTo>
                    <a:pt x="2049" y="1198"/>
                    <a:pt x="2060" y="1173"/>
                    <a:pt x="2071" y="1151"/>
                  </a:cubicBezTo>
                  <a:cubicBezTo>
                    <a:pt x="2132" y="1013"/>
                    <a:pt x="2126" y="865"/>
                    <a:pt x="2123" y="722"/>
                  </a:cubicBezTo>
                  <a:cubicBezTo>
                    <a:pt x="2123" y="686"/>
                    <a:pt x="2118" y="650"/>
                    <a:pt x="2107" y="620"/>
                  </a:cubicBezTo>
                  <a:cubicBezTo>
                    <a:pt x="2071" y="499"/>
                    <a:pt x="2049" y="427"/>
                    <a:pt x="1975" y="325"/>
                  </a:cubicBezTo>
                  <a:cubicBezTo>
                    <a:pt x="1909" y="226"/>
                    <a:pt x="1826" y="160"/>
                    <a:pt x="1730" y="99"/>
                  </a:cubicBezTo>
                  <a:cubicBezTo>
                    <a:pt x="1694" y="77"/>
                    <a:pt x="1655" y="58"/>
                    <a:pt x="1617" y="36"/>
                  </a:cubicBezTo>
                  <a:cubicBezTo>
                    <a:pt x="1567" y="11"/>
                    <a:pt x="1507" y="0"/>
                    <a:pt x="1446" y="0"/>
                  </a:cubicBezTo>
                  <a:close/>
                </a:path>
              </a:pathLst>
            </a:custGeom>
            <a:solidFill>
              <a:srgbClr val="06203E">
                <a:alpha val="41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40"/>
            <p:cNvSpPr/>
            <p:nvPr/>
          </p:nvSpPr>
          <p:spPr>
            <a:xfrm>
              <a:off x="2990948" y="3234045"/>
              <a:ext cx="31012" cy="28037"/>
            </a:xfrm>
            <a:custGeom>
              <a:avLst/>
              <a:gdLst/>
              <a:ahLst/>
              <a:cxnLst/>
              <a:rect l="l" t="t" r="r" b="b"/>
              <a:pathLst>
                <a:path w="1105" h="999" extrusionOk="0">
                  <a:moveTo>
                    <a:pt x="551" y="0"/>
                  </a:moveTo>
                  <a:cubicBezTo>
                    <a:pt x="530" y="0"/>
                    <a:pt x="508" y="2"/>
                    <a:pt x="485" y="5"/>
                  </a:cubicBezTo>
                  <a:cubicBezTo>
                    <a:pt x="350" y="22"/>
                    <a:pt x="232" y="96"/>
                    <a:pt x="152" y="203"/>
                  </a:cubicBezTo>
                  <a:cubicBezTo>
                    <a:pt x="1" y="407"/>
                    <a:pt x="25" y="760"/>
                    <a:pt x="257" y="903"/>
                  </a:cubicBezTo>
                  <a:cubicBezTo>
                    <a:pt x="353" y="960"/>
                    <a:pt x="447" y="998"/>
                    <a:pt x="554" y="998"/>
                  </a:cubicBezTo>
                  <a:cubicBezTo>
                    <a:pt x="576" y="998"/>
                    <a:pt x="598" y="997"/>
                    <a:pt x="620" y="994"/>
                  </a:cubicBezTo>
                  <a:cubicBezTo>
                    <a:pt x="755" y="974"/>
                    <a:pt x="876" y="903"/>
                    <a:pt x="956" y="795"/>
                  </a:cubicBezTo>
                  <a:cubicBezTo>
                    <a:pt x="1105" y="589"/>
                    <a:pt x="1083" y="239"/>
                    <a:pt x="849" y="96"/>
                  </a:cubicBezTo>
                  <a:cubicBezTo>
                    <a:pt x="755" y="39"/>
                    <a:pt x="659" y="0"/>
                    <a:pt x="551" y="0"/>
                  </a:cubicBezTo>
                  <a:close/>
                </a:path>
              </a:pathLst>
            </a:custGeom>
            <a:solidFill>
              <a:srgbClr val="06203E">
                <a:alpha val="41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40"/>
            <p:cNvSpPr/>
            <p:nvPr/>
          </p:nvSpPr>
          <p:spPr>
            <a:xfrm>
              <a:off x="2791516" y="3372324"/>
              <a:ext cx="59049" cy="54558"/>
            </a:xfrm>
            <a:custGeom>
              <a:avLst/>
              <a:gdLst/>
              <a:ahLst/>
              <a:cxnLst/>
              <a:rect l="l" t="t" r="r" b="b"/>
              <a:pathLst>
                <a:path w="2104" h="1944" extrusionOk="0">
                  <a:moveTo>
                    <a:pt x="1130" y="0"/>
                  </a:moveTo>
                  <a:cubicBezTo>
                    <a:pt x="902" y="0"/>
                    <a:pt x="674" y="76"/>
                    <a:pt x="477" y="210"/>
                  </a:cubicBezTo>
                  <a:lnTo>
                    <a:pt x="479" y="210"/>
                  </a:lnTo>
                  <a:cubicBezTo>
                    <a:pt x="328" y="315"/>
                    <a:pt x="218" y="450"/>
                    <a:pt x="133" y="609"/>
                  </a:cubicBezTo>
                  <a:cubicBezTo>
                    <a:pt x="83" y="706"/>
                    <a:pt x="61" y="799"/>
                    <a:pt x="33" y="907"/>
                  </a:cubicBezTo>
                  <a:cubicBezTo>
                    <a:pt x="25" y="943"/>
                    <a:pt x="20" y="981"/>
                    <a:pt x="14" y="1022"/>
                  </a:cubicBezTo>
                  <a:cubicBezTo>
                    <a:pt x="0" y="1124"/>
                    <a:pt x="9" y="1240"/>
                    <a:pt x="50" y="1336"/>
                  </a:cubicBezTo>
                  <a:cubicBezTo>
                    <a:pt x="100" y="1446"/>
                    <a:pt x="174" y="1524"/>
                    <a:pt x="267" y="1598"/>
                  </a:cubicBezTo>
                  <a:cubicBezTo>
                    <a:pt x="328" y="1647"/>
                    <a:pt x="397" y="1678"/>
                    <a:pt x="471" y="1689"/>
                  </a:cubicBezTo>
                  <a:cubicBezTo>
                    <a:pt x="565" y="1785"/>
                    <a:pt x="702" y="1857"/>
                    <a:pt x="818" y="1893"/>
                  </a:cubicBezTo>
                  <a:cubicBezTo>
                    <a:pt x="922" y="1924"/>
                    <a:pt x="1034" y="1944"/>
                    <a:pt x="1146" y="1944"/>
                  </a:cubicBezTo>
                  <a:cubicBezTo>
                    <a:pt x="1255" y="1944"/>
                    <a:pt x="1364" y="1925"/>
                    <a:pt x="1465" y="1882"/>
                  </a:cubicBezTo>
                  <a:cubicBezTo>
                    <a:pt x="1801" y="1738"/>
                    <a:pt x="2082" y="1438"/>
                    <a:pt x="2093" y="1056"/>
                  </a:cubicBezTo>
                  <a:cubicBezTo>
                    <a:pt x="2104" y="703"/>
                    <a:pt x="1972" y="353"/>
                    <a:pt x="1666" y="158"/>
                  </a:cubicBezTo>
                  <a:cubicBezTo>
                    <a:pt x="1661" y="152"/>
                    <a:pt x="1655" y="150"/>
                    <a:pt x="1650" y="147"/>
                  </a:cubicBezTo>
                  <a:cubicBezTo>
                    <a:pt x="1486" y="47"/>
                    <a:pt x="1308" y="0"/>
                    <a:pt x="1130" y="0"/>
                  </a:cubicBezTo>
                  <a:close/>
                </a:path>
              </a:pathLst>
            </a:custGeom>
            <a:solidFill>
              <a:srgbClr val="06203E">
                <a:alpha val="41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40"/>
            <p:cNvSpPr/>
            <p:nvPr/>
          </p:nvSpPr>
          <p:spPr>
            <a:xfrm>
              <a:off x="2735806" y="3349871"/>
              <a:ext cx="31096" cy="28037"/>
            </a:xfrm>
            <a:custGeom>
              <a:avLst/>
              <a:gdLst/>
              <a:ahLst/>
              <a:cxnLst/>
              <a:rect l="l" t="t" r="r" b="b"/>
              <a:pathLst>
                <a:path w="1108" h="999" extrusionOk="0">
                  <a:moveTo>
                    <a:pt x="551" y="1"/>
                  </a:moveTo>
                  <a:cubicBezTo>
                    <a:pt x="530" y="1"/>
                    <a:pt x="508" y="2"/>
                    <a:pt x="485" y="5"/>
                  </a:cubicBezTo>
                  <a:cubicBezTo>
                    <a:pt x="353" y="25"/>
                    <a:pt x="232" y="96"/>
                    <a:pt x="152" y="204"/>
                  </a:cubicBezTo>
                  <a:cubicBezTo>
                    <a:pt x="0" y="410"/>
                    <a:pt x="25" y="760"/>
                    <a:pt x="259" y="903"/>
                  </a:cubicBezTo>
                  <a:cubicBezTo>
                    <a:pt x="353" y="960"/>
                    <a:pt x="447" y="998"/>
                    <a:pt x="556" y="998"/>
                  </a:cubicBezTo>
                  <a:cubicBezTo>
                    <a:pt x="577" y="998"/>
                    <a:pt x="600" y="997"/>
                    <a:pt x="623" y="994"/>
                  </a:cubicBezTo>
                  <a:cubicBezTo>
                    <a:pt x="755" y="977"/>
                    <a:pt x="876" y="903"/>
                    <a:pt x="956" y="796"/>
                  </a:cubicBezTo>
                  <a:cubicBezTo>
                    <a:pt x="1107" y="592"/>
                    <a:pt x="1082" y="239"/>
                    <a:pt x="851" y="99"/>
                  </a:cubicBezTo>
                  <a:cubicBezTo>
                    <a:pt x="755" y="39"/>
                    <a:pt x="660" y="1"/>
                    <a:pt x="551" y="1"/>
                  </a:cubicBezTo>
                  <a:close/>
                </a:path>
              </a:pathLst>
            </a:custGeom>
            <a:solidFill>
              <a:srgbClr val="06203E">
                <a:alpha val="41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40"/>
            <p:cNvSpPr/>
            <p:nvPr/>
          </p:nvSpPr>
          <p:spPr>
            <a:xfrm>
              <a:off x="2670498" y="3136265"/>
              <a:ext cx="59470" cy="59554"/>
            </a:xfrm>
            <a:custGeom>
              <a:avLst/>
              <a:gdLst/>
              <a:ahLst/>
              <a:cxnLst/>
              <a:rect l="l" t="t" r="r" b="b"/>
              <a:pathLst>
                <a:path w="2119" h="2122" extrusionOk="0">
                  <a:moveTo>
                    <a:pt x="857" y="0"/>
                  </a:moveTo>
                  <a:cubicBezTo>
                    <a:pt x="792" y="0"/>
                    <a:pt x="727" y="14"/>
                    <a:pt x="667" y="45"/>
                  </a:cubicBezTo>
                  <a:cubicBezTo>
                    <a:pt x="634" y="61"/>
                    <a:pt x="601" y="78"/>
                    <a:pt x="565" y="94"/>
                  </a:cubicBezTo>
                  <a:cubicBezTo>
                    <a:pt x="510" y="127"/>
                    <a:pt x="452" y="163"/>
                    <a:pt x="394" y="199"/>
                  </a:cubicBezTo>
                  <a:cubicBezTo>
                    <a:pt x="320" y="251"/>
                    <a:pt x="262" y="317"/>
                    <a:pt x="204" y="386"/>
                  </a:cubicBezTo>
                  <a:cubicBezTo>
                    <a:pt x="169" y="447"/>
                    <a:pt x="136" y="510"/>
                    <a:pt x="100" y="571"/>
                  </a:cubicBezTo>
                  <a:cubicBezTo>
                    <a:pt x="67" y="662"/>
                    <a:pt x="45" y="752"/>
                    <a:pt x="26" y="849"/>
                  </a:cubicBezTo>
                  <a:cubicBezTo>
                    <a:pt x="1" y="956"/>
                    <a:pt x="15" y="1088"/>
                    <a:pt x="39" y="1198"/>
                  </a:cubicBezTo>
                  <a:cubicBezTo>
                    <a:pt x="92" y="1441"/>
                    <a:pt x="204" y="1680"/>
                    <a:pt x="403" y="1837"/>
                  </a:cubicBezTo>
                  <a:cubicBezTo>
                    <a:pt x="615" y="2005"/>
                    <a:pt x="876" y="2110"/>
                    <a:pt x="1146" y="2121"/>
                  </a:cubicBezTo>
                  <a:cubicBezTo>
                    <a:pt x="1163" y="2121"/>
                    <a:pt x="1180" y="2122"/>
                    <a:pt x="1197" y="2122"/>
                  </a:cubicBezTo>
                  <a:cubicBezTo>
                    <a:pt x="1244" y="2122"/>
                    <a:pt x="1290" y="2119"/>
                    <a:pt x="1339" y="2115"/>
                  </a:cubicBezTo>
                  <a:cubicBezTo>
                    <a:pt x="1405" y="2099"/>
                    <a:pt x="1471" y="2079"/>
                    <a:pt x="1534" y="2057"/>
                  </a:cubicBezTo>
                  <a:cubicBezTo>
                    <a:pt x="1598" y="2024"/>
                    <a:pt x="1658" y="1986"/>
                    <a:pt x="1722" y="1950"/>
                  </a:cubicBezTo>
                  <a:cubicBezTo>
                    <a:pt x="1793" y="1889"/>
                    <a:pt x="1856" y="1823"/>
                    <a:pt x="1920" y="1755"/>
                  </a:cubicBezTo>
                  <a:cubicBezTo>
                    <a:pt x="2008" y="1661"/>
                    <a:pt x="2082" y="1482"/>
                    <a:pt x="2099" y="1350"/>
                  </a:cubicBezTo>
                  <a:cubicBezTo>
                    <a:pt x="2118" y="1182"/>
                    <a:pt x="2102" y="1036"/>
                    <a:pt x="2055" y="874"/>
                  </a:cubicBezTo>
                  <a:cubicBezTo>
                    <a:pt x="2011" y="733"/>
                    <a:pt x="1950" y="620"/>
                    <a:pt x="1873" y="494"/>
                  </a:cubicBezTo>
                  <a:cubicBezTo>
                    <a:pt x="1793" y="367"/>
                    <a:pt x="1686" y="273"/>
                    <a:pt x="1562" y="199"/>
                  </a:cubicBezTo>
                  <a:cubicBezTo>
                    <a:pt x="1526" y="177"/>
                    <a:pt x="1488" y="155"/>
                    <a:pt x="1452" y="136"/>
                  </a:cubicBezTo>
                  <a:cubicBezTo>
                    <a:pt x="1353" y="86"/>
                    <a:pt x="1226" y="72"/>
                    <a:pt x="1108" y="70"/>
                  </a:cubicBezTo>
                  <a:cubicBezTo>
                    <a:pt x="1032" y="25"/>
                    <a:pt x="944" y="0"/>
                    <a:pt x="857" y="0"/>
                  </a:cubicBezTo>
                  <a:close/>
                </a:path>
              </a:pathLst>
            </a:custGeom>
            <a:solidFill>
              <a:srgbClr val="06203E">
                <a:alpha val="41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40"/>
            <p:cNvSpPr/>
            <p:nvPr/>
          </p:nvSpPr>
          <p:spPr>
            <a:xfrm>
              <a:off x="2752028" y="3078983"/>
              <a:ext cx="31012" cy="28093"/>
            </a:xfrm>
            <a:custGeom>
              <a:avLst/>
              <a:gdLst/>
              <a:ahLst/>
              <a:cxnLst/>
              <a:rect l="l" t="t" r="r" b="b"/>
              <a:pathLst>
                <a:path w="1105" h="1001" extrusionOk="0">
                  <a:moveTo>
                    <a:pt x="544" y="1"/>
                  </a:moveTo>
                  <a:cubicBezTo>
                    <a:pt x="525" y="1"/>
                    <a:pt x="505" y="2"/>
                    <a:pt x="485" y="4"/>
                  </a:cubicBezTo>
                  <a:cubicBezTo>
                    <a:pt x="350" y="24"/>
                    <a:pt x="232" y="95"/>
                    <a:pt x="152" y="205"/>
                  </a:cubicBezTo>
                  <a:cubicBezTo>
                    <a:pt x="0" y="409"/>
                    <a:pt x="25" y="759"/>
                    <a:pt x="257" y="902"/>
                  </a:cubicBezTo>
                  <a:cubicBezTo>
                    <a:pt x="353" y="962"/>
                    <a:pt x="447" y="1000"/>
                    <a:pt x="554" y="1000"/>
                  </a:cubicBezTo>
                  <a:cubicBezTo>
                    <a:pt x="576" y="1000"/>
                    <a:pt x="598" y="999"/>
                    <a:pt x="620" y="995"/>
                  </a:cubicBezTo>
                  <a:cubicBezTo>
                    <a:pt x="755" y="976"/>
                    <a:pt x="876" y="905"/>
                    <a:pt x="956" y="797"/>
                  </a:cubicBezTo>
                  <a:cubicBezTo>
                    <a:pt x="1105" y="591"/>
                    <a:pt x="1083" y="241"/>
                    <a:pt x="848" y="98"/>
                  </a:cubicBezTo>
                  <a:cubicBezTo>
                    <a:pt x="752" y="39"/>
                    <a:pt x="654" y="1"/>
                    <a:pt x="544" y="1"/>
                  </a:cubicBezTo>
                  <a:close/>
                </a:path>
              </a:pathLst>
            </a:custGeom>
            <a:solidFill>
              <a:srgbClr val="06203E">
                <a:alpha val="41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40"/>
            <p:cNvSpPr/>
            <p:nvPr/>
          </p:nvSpPr>
          <p:spPr>
            <a:xfrm>
              <a:off x="3032148" y="3152487"/>
              <a:ext cx="31685" cy="27869"/>
            </a:xfrm>
            <a:custGeom>
              <a:avLst/>
              <a:gdLst/>
              <a:ahLst/>
              <a:cxnLst/>
              <a:rect l="l" t="t" r="r" b="b"/>
              <a:pathLst>
                <a:path w="1129" h="993" extrusionOk="0">
                  <a:moveTo>
                    <a:pt x="564" y="0"/>
                  </a:moveTo>
                  <a:cubicBezTo>
                    <a:pt x="401" y="0"/>
                    <a:pt x="242" y="77"/>
                    <a:pt x="146" y="224"/>
                  </a:cubicBezTo>
                  <a:cubicBezTo>
                    <a:pt x="0" y="450"/>
                    <a:pt x="61" y="772"/>
                    <a:pt x="292" y="915"/>
                  </a:cubicBezTo>
                  <a:cubicBezTo>
                    <a:pt x="377" y="967"/>
                    <a:pt x="473" y="993"/>
                    <a:pt x="567" y="993"/>
                  </a:cubicBezTo>
                  <a:cubicBezTo>
                    <a:pt x="730" y="993"/>
                    <a:pt x="889" y="916"/>
                    <a:pt x="983" y="769"/>
                  </a:cubicBezTo>
                  <a:cubicBezTo>
                    <a:pt x="1129" y="543"/>
                    <a:pt x="1068" y="221"/>
                    <a:pt x="837" y="78"/>
                  </a:cubicBezTo>
                  <a:cubicBezTo>
                    <a:pt x="753" y="26"/>
                    <a:pt x="658" y="0"/>
                    <a:pt x="564" y="0"/>
                  </a:cubicBezTo>
                  <a:close/>
                </a:path>
              </a:pathLst>
            </a:custGeom>
            <a:solidFill>
              <a:srgbClr val="06203E">
                <a:alpha val="41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10" name="Google Shape;3410;p40"/>
          <p:cNvGrpSpPr/>
          <p:nvPr/>
        </p:nvGrpSpPr>
        <p:grpSpPr>
          <a:xfrm flipH="1">
            <a:off x="1062388" y="1326488"/>
            <a:ext cx="841873" cy="834057"/>
            <a:chOff x="4802297" y="3434132"/>
            <a:chExt cx="1517162" cy="1503075"/>
          </a:xfrm>
        </p:grpSpPr>
        <p:sp>
          <p:nvSpPr>
            <p:cNvPr id="3411" name="Google Shape;3411;p40"/>
            <p:cNvSpPr/>
            <p:nvPr/>
          </p:nvSpPr>
          <p:spPr>
            <a:xfrm>
              <a:off x="4802297" y="3436936"/>
              <a:ext cx="1517162" cy="1500271"/>
            </a:xfrm>
            <a:custGeom>
              <a:avLst/>
              <a:gdLst/>
              <a:ahLst/>
              <a:cxnLst/>
              <a:rect l="l" t="t" r="r" b="b"/>
              <a:pathLst>
                <a:path w="23264" h="23005" extrusionOk="0">
                  <a:moveTo>
                    <a:pt x="11667" y="1"/>
                  </a:moveTo>
                  <a:cubicBezTo>
                    <a:pt x="10687" y="1"/>
                    <a:pt x="9698" y="124"/>
                    <a:pt x="8737" y="370"/>
                  </a:cubicBezTo>
                  <a:cubicBezTo>
                    <a:pt x="7746" y="624"/>
                    <a:pt x="6760" y="1031"/>
                    <a:pt x="5805" y="1587"/>
                  </a:cubicBezTo>
                  <a:cubicBezTo>
                    <a:pt x="4874" y="2130"/>
                    <a:pt x="4007" y="2824"/>
                    <a:pt x="3228" y="3650"/>
                  </a:cubicBezTo>
                  <a:cubicBezTo>
                    <a:pt x="3208" y="3672"/>
                    <a:pt x="3189" y="3696"/>
                    <a:pt x="3173" y="3718"/>
                  </a:cubicBezTo>
                  <a:cubicBezTo>
                    <a:pt x="2936" y="3977"/>
                    <a:pt x="2702" y="4253"/>
                    <a:pt x="2481" y="4542"/>
                  </a:cubicBezTo>
                  <a:cubicBezTo>
                    <a:pt x="1405" y="5949"/>
                    <a:pt x="662" y="7625"/>
                    <a:pt x="328" y="9390"/>
                  </a:cubicBezTo>
                  <a:cubicBezTo>
                    <a:pt x="1" y="11133"/>
                    <a:pt x="92" y="12969"/>
                    <a:pt x="587" y="14704"/>
                  </a:cubicBezTo>
                  <a:cubicBezTo>
                    <a:pt x="1055" y="16342"/>
                    <a:pt x="1936" y="17914"/>
                    <a:pt x="3134" y="19250"/>
                  </a:cubicBezTo>
                  <a:cubicBezTo>
                    <a:pt x="3679" y="19858"/>
                    <a:pt x="4321" y="20417"/>
                    <a:pt x="5092" y="20962"/>
                  </a:cubicBezTo>
                  <a:cubicBezTo>
                    <a:pt x="5750" y="21428"/>
                    <a:pt x="6512" y="21832"/>
                    <a:pt x="7418" y="22201"/>
                  </a:cubicBezTo>
                  <a:cubicBezTo>
                    <a:pt x="8038" y="22452"/>
                    <a:pt x="8696" y="22647"/>
                    <a:pt x="9370" y="22782"/>
                  </a:cubicBezTo>
                  <a:cubicBezTo>
                    <a:pt x="10112" y="22931"/>
                    <a:pt x="10869" y="23005"/>
                    <a:pt x="11630" y="23005"/>
                  </a:cubicBezTo>
                  <a:cubicBezTo>
                    <a:pt x="11957" y="23005"/>
                    <a:pt x="12284" y="22991"/>
                    <a:pt x="12611" y="22964"/>
                  </a:cubicBezTo>
                  <a:cubicBezTo>
                    <a:pt x="14348" y="22818"/>
                    <a:pt x="16074" y="22253"/>
                    <a:pt x="17605" y="21334"/>
                  </a:cubicBezTo>
                  <a:cubicBezTo>
                    <a:pt x="19095" y="20436"/>
                    <a:pt x="20397" y="19156"/>
                    <a:pt x="21372" y="17633"/>
                  </a:cubicBezTo>
                  <a:cubicBezTo>
                    <a:pt x="21809" y="16945"/>
                    <a:pt x="22192" y="16147"/>
                    <a:pt x="22506" y="15260"/>
                  </a:cubicBezTo>
                  <a:cubicBezTo>
                    <a:pt x="22787" y="14464"/>
                    <a:pt x="22977" y="13594"/>
                    <a:pt x="23084" y="12603"/>
                  </a:cubicBezTo>
                  <a:cubicBezTo>
                    <a:pt x="23263" y="10937"/>
                    <a:pt x="23037" y="9181"/>
                    <a:pt x="22429" y="7532"/>
                  </a:cubicBezTo>
                  <a:cubicBezTo>
                    <a:pt x="21804" y="5841"/>
                    <a:pt x="20772" y="4294"/>
                    <a:pt x="19442" y="3052"/>
                  </a:cubicBezTo>
                  <a:cubicBezTo>
                    <a:pt x="18189" y="1887"/>
                    <a:pt x="16625" y="995"/>
                    <a:pt x="14915" y="475"/>
                  </a:cubicBezTo>
                  <a:cubicBezTo>
                    <a:pt x="14585" y="373"/>
                    <a:pt x="14238" y="288"/>
                    <a:pt x="13888" y="216"/>
                  </a:cubicBezTo>
                  <a:lnTo>
                    <a:pt x="13888" y="216"/>
                  </a:lnTo>
                  <a:lnTo>
                    <a:pt x="13891" y="219"/>
                  </a:lnTo>
                  <a:cubicBezTo>
                    <a:pt x="13165" y="73"/>
                    <a:pt x="12418" y="1"/>
                    <a:pt x="11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40"/>
            <p:cNvSpPr/>
            <p:nvPr/>
          </p:nvSpPr>
          <p:spPr>
            <a:xfrm>
              <a:off x="4812210" y="3610019"/>
              <a:ext cx="807688" cy="1323669"/>
            </a:xfrm>
            <a:custGeom>
              <a:avLst/>
              <a:gdLst/>
              <a:ahLst/>
              <a:cxnLst/>
              <a:rect l="l" t="t" r="r" b="b"/>
              <a:pathLst>
                <a:path w="12385" h="20297" extrusionOk="0">
                  <a:moveTo>
                    <a:pt x="4294" y="1"/>
                  </a:moveTo>
                  <a:cubicBezTo>
                    <a:pt x="4258" y="1"/>
                    <a:pt x="4223" y="27"/>
                    <a:pt x="4210" y="62"/>
                  </a:cubicBezTo>
                  <a:cubicBezTo>
                    <a:pt x="4196" y="62"/>
                    <a:pt x="4180" y="68"/>
                    <a:pt x="4166" y="79"/>
                  </a:cubicBezTo>
                  <a:cubicBezTo>
                    <a:pt x="3819" y="371"/>
                    <a:pt x="3486" y="684"/>
                    <a:pt x="3172" y="1015"/>
                  </a:cubicBezTo>
                  <a:cubicBezTo>
                    <a:pt x="2836" y="1367"/>
                    <a:pt x="2508" y="1761"/>
                    <a:pt x="2200" y="2185"/>
                  </a:cubicBezTo>
                  <a:cubicBezTo>
                    <a:pt x="1641" y="2956"/>
                    <a:pt x="1173" y="3815"/>
                    <a:pt x="812" y="4732"/>
                  </a:cubicBezTo>
                  <a:cubicBezTo>
                    <a:pt x="477" y="5588"/>
                    <a:pt x="245" y="6491"/>
                    <a:pt x="124" y="7422"/>
                  </a:cubicBezTo>
                  <a:cubicBezTo>
                    <a:pt x="6" y="8328"/>
                    <a:pt x="0" y="9269"/>
                    <a:pt x="110" y="10222"/>
                  </a:cubicBezTo>
                  <a:cubicBezTo>
                    <a:pt x="215" y="11122"/>
                    <a:pt x="435" y="12025"/>
                    <a:pt x="763" y="12912"/>
                  </a:cubicBezTo>
                  <a:cubicBezTo>
                    <a:pt x="1077" y="13749"/>
                    <a:pt x="1503" y="14569"/>
                    <a:pt x="2035" y="15348"/>
                  </a:cubicBezTo>
                  <a:cubicBezTo>
                    <a:pt x="2517" y="16056"/>
                    <a:pt x="3100" y="16725"/>
                    <a:pt x="3775" y="17342"/>
                  </a:cubicBezTo>
                  <a:cubicBezTo>
                    <a:pt x="4461" y="17970"/>
                    <a:pt x="5248" y="18523"/>
                    <a:pt x="6110" y="18986"/>
                  </a:cubicBezTo>
                  <a:cubicBezTo>
                    <a:pt x="6619" y="19258"/>
                    <a:pt x="7172" y="19500"/>
                    <a:pt x="7751" y="19701"/>
                  </a:cubicBezTo>
                  <a:cubicBezTo>
                    <a:pt x="8120" y="19825"/>
                    <a:pt x="8480" y="19933"/>
                    <a:pt x="8838" y="20018"/>
                  </a:cubicBezTo>
                  <a:cubicBezTo>
                    <a:pt x="8998" y="20054"/>
                    <a:pt x="9149" y="20087"/>
                    <a:pt x="9304" y="20117"/>
                  </a:cubicBezTo>
                  <a:lnTo>
                    <a:pt x="9394" y="20136"/>
                  </a:lnTo>
                  <a:cubicBezTo>
                    <a:pt x="9408" y="20139"/>
                    <a:pt x="9419" y="20139"/>
                    <a:pt x="9430" y="20142"/>
                  </a:cubicBezTo>
                  <a:cubicBezTo>
                    <a:pt x="9477" y="20150"/>
                    <a:pt x="9513" y="20161"/>
                    <a:pt x="9546" y="20167"/>
                  </a:cubicBezTo>
                  <a:lnTo>
                    <a:pt x="9590" y="20178"/>
                  </a:lnTo>
                  <a:cubicBezTo>
                    <a:pt x="9631" y="20183"/>
                    <a:pt x="9670" y="20191"/>
                    <a:pt x="9711" y="20197"/>
                  </a:cubicBezTo>
                  <a:cubicBezTo>
                    <a:pt x="9774" y="20208"/>
                    <a:pt x="9838" y="20222"/>
                    <a:pt x="9904" y="20230"/>
                  </a:cubicBezTo>
                  <a:cubicBezTo>
                    <a:pt x="9959" y="20238"/>
                    <a:pt x="10017" y="20244"/>
                    <a:pt x="10074" y="20249"/>
                  </a:cubicBezTo>
                  <a:lnTo>
                    <a:pt x="10107" y="20252"/>
                  </a:lnTo>
                  <a:cubicBezTo>
                    <a:pt x="10187" y="20258"/>
                    <a:pt x="10267" y="20260"/>
                    <a:pt x="10347" y="20263"/>
                  </a:cubicBezTo>
                  <a:lnTo>
                    <a:pt x="10430" y="20266"/>
                  </a:lnTo>
                  <a:cubicBezTo>
                    <a:pt x="10482" y="20269"/>
                    <a:pt x="10531" y="20269"/>
                    <a:pt x="10581" y="20271"/>
                  </a:cubicBezTo>
                  <a:lnTo>
                    <a:pt x="10719" y="20280"/>
                  </a:lnTo>
                  <a:cubicBezTo>
                    <a:pt x="10834" y="20285"/>
                    <a:pt x="10947" y="20291"/>
                    <a:pt x="11063" y="20293"/>
                  </a:cubicBezTo>
                  <a:cubicBezTo>
                    <a:pt x="11126" y="20296"/>
                    <a:pt x="11190" y="20296"/>
                    <a:pt x="11253" y="20296"/>
                  </a:cubicBezTo>
                  <a:cubicBezTo>
                    <a:pt x="11289" y="20296"/>
                    <a:pt x="11324" y="20296"/>
                    <a:pt x="11366" y="20293"/>
                  </a:cubicBezTo>
                  <a:lnTo>
                    <a:pt x="11424" y="20291"/>
                  </a:lnTo>
                  <a:lnTo>
                    <a:pt x="11481" y="20288"/>
                  </a:lnTo>
                  <a:cubicBezTo>
                    <a:pt x="11523" y="20285"/>
                    <a:pt x="11567" y="20280"/>
                    <a:pt x="11611" y="20274"/>
                  </a:cubicBezTo>
                  <a:cubicBezTo>
                    <a:pt x="11652" y="20271"/>
                    <a:pt x="11696" y="20269"/>
                    <a:pt x="11729" y="20241"/>
                  </a:cubicBezTo>
                  <a:cubicBezTo>
                    <a:pt x="11754" y="20222"/>
                    <a:pt x="11768" y="20189"/>
                    <a:pt x="11762" y="20158"/>
                  </a:cubicBezTo>
                  <a:cubicBezTo>
                    <a:pt x="11773" y="20153"/>
                    <a:pt x="11784" y="20139"/>
                    <a:pt x="11787" y="20123"/>
                  </a:cubicBezTo>
                  <a:cubicBezTo>
                    <a:pt x="11792" y="20106"/>
                    <a:pt x="11801" y="20090"/>
                    <a:pt x="11809" y="20073"/>
                  </a:cubicBezTo>
                  <a:lnTo>
                    <a:pt x="11842" y="20018"/>
                  </a:lnTo>
                  <a:cubicBezTo>
                    <a:pt x="11859" y="19993"/>
                    <a:pt x="11872" y="19968"/>
                    <a:pt x="11889" y="19941"/>
                  </a:cubicBezTo>
                  <a:cubicBezTo>
                    <a:pt x="11919" y="19889"/>
                    <a:pt x="11949" y="19834"/>
                    <a:pt x="11980" y="19778"/>
                  </a:cubicBezTo>
                  <a:cubicBezTo>
                    <a:pt x="12010" y="19715"/>
                    <a:pt x="12040" y="19655"/>
                    <a:pt x="12071" y="19594"/>
                  </a:cubicBezTo>
                  <a:cubicBezTo>
                    <a:pt x="12090" y="19553"/>
                    <a:pt x="12109" y="19509"/>
                    <a:pt x="12131" y="19467"/>
                  </a:cubicBezTo>
                  <a:cubicBezTo>
                    <a:pt x="12150" y="19432"/>
                    <a:pt x="12170" y="19396"/>
                    <a:pt x="12189" y="19363"/>
                  </a:cubicBezTo>
                  <a:lnTo>
                    <a:pt x="12230" y="19288"/>
                  </a:lnTo>
                  <a:cubicBezTo>
                    <a:pt x="12263" y="19222"/>
                    <a:pt x="12294" y="19156"/>
                    <a:pt x="12316" y="19087"/>
                  </a:cubicBezTo>
                  <a:cubicBezTo>
                    <a:pt x="12340" y="19008"/>
                    <a:pt x="12360" y="18928"/>
                    <a:pt x="12373" y="18845"/>
                  </a:cubicBezTo>
                  <a:cubicBezTo>
                    <a:pt x="12384" y="18774"/>
                    <a:pt x="12384" y="18699"/>
                    <a:pt x="12379" y="18611"/>
                  </a:cubicBezTo>
                  <a:cubicBezTo>
                    <a:pt x="12373" y="18545"/>
                    <a:pt x="12360" y="18479"/>
                    <a:pt x="12346" y="18416"/>
                  </a:cubicBezTo>
                  <a:cubicBezTo>
                    <a:pt x="12321" y="18300"/>
                    <a:pt x="12296" y="18212"/>
                    <a:pt x="12274" y="18126"/>
                  </a:cubicBezTo>
                  <a:lnTo>
                    <a:pt x="12236" y="17986"/>
                  </a:lnTo>
                  <a:cubicBezTo>
                    <a:pt x="12216" y="17914"/>
                    <a:pt x="12200" y="17846"/>
                    <a:pt x="12186" y="17774"/>
                  </a:cubicBezTo>
                  <a:cubicBezTo>
                    <a:pt x="12167" y="17686"/>
                    <a:pt x="12156" y="17595"/>
                    <a:pt x="12142" y="17504"/>
                  </a:cubicBezTo>
                  <a:lnTo>
                    <a:pt x="12117" y="17276"/>
                  </a:lnTo>
                  <a:lnTo>
                    <a:pt x="12106" y="17160"/>
                  </a:lnTo>
                  <a:cubicBezTo>
                    <a:pt x="12093" y="17039"/>
                    <a:pt x="12071" y="16923"/>
                    <a:pt x="12051" y="16805"/>
                  </a:cubicBezTo>
                  <a:cubicBezTo>
                    <a:pt x="12040" y="16742"/>
                    <a:pt x="12029" y="16681"/>
                    <a:pt x="12016" y="16620"/>
                  </a:cubicBezTo>
                  <a:cubicBezTo>
                    <a:pt x="12002" y="16549"/>
                    <a:pt x="11982" y="16483"/>
                    <a:pt x="11963" y="16414"/>
                  </a:cubicBezTo>
                  <a:cubicBezTo>
                    <a:pt x="11944" y="16351"/>
                    <a:pt x="11916" y="16290"/>
                    <a:pt x="11889" y="16229"/>
                  </a:cubicBezTo>
                  <a:cubicBezTo>
                    <a:pt x="11856" y="16158"/>
                    <a:pt x="11817" y="16095"/>
                    <a:pt x="11776" y="16028"/>
                  </a:cubicBezTo>
                  <a:cubicBezTo>
                    <a:pt x="11737" y="15971"/>
                    <a:pt x="11693" y="15916"/>
                    <a:pt x="11649" y="15863"/>
                  </a:cubicBezTo>
                  <a:cubicBezTo>
                    <a:pt x="11600" y="15805"/>
                    <a:pt x="11547" y="15753"/>
                    <a:pt x="11492" y="15701"/>
                  </a:cubicBezTo>
                  <a:cubicBezTo>
                    <a:pt x="11470" y="15679"/>
                    <a:pt x="11448" y="15660"/>
                    <a:pt x="11426" y="15643"/>
                  </a:cubicBezTo>
                  <a:cubicBezTo>
                    <a:pt x="11399" y="15627"/>
                    <a:pt x="11371" y="15607"/>
                    <a:pt x="11344" y="15591"/>
                  </a:cubicBezTo>
                  <a:cubicBezTo>
                    <a:pt x="11286" y="15555"/>
                    <a:pt x="11225" y="15525"/>
                    <a:pt x="11165" y="15500"/>
                  </a:cubicBezTo>
                  <a:cubicBezTo>
                    <a:pt x="11134" y="15486"/>
                    <a:pt x="11104" y="15475"/>
                    <a:pt x="11074" y="15467"/>
                  </a:cubicBezTo>
                  <a:cubicBezTo>
                    <a:pt x="11038" y="15456"/>
                    <a:pt x="11005" y="15445"/>
                    <a:pt x="10972" y="15437"/>
                  </a:cubicBezTo>
                  <a:cubicBezTo>
                    <a:pt x="10931" y="15428"/>
                    <a:pt x="10892" y="15417"/>
                    <a:pt x="10854" y="15409"/>
                  </a:cubicBezTo>
                  <a:cubicBezTo>
                    <a:pt x="10823" y="15403"/>
                    <a:pt x="10793" y="15398"/>
                    <a:pt x="10766" y="15395"/>
                  </a:cubicBezTo>
                  <a:cubicBezTo>
                    <a:pt x="10697" y="15387"/>
                    <a:pt x="10628" y="15381"/>
                    <a:pt x="10556" y="15379"/>
                  </a:cubicBezTo>
                  <a:lnTo>
                    <a:pt x="10474" y="15373"/>
                  </a:lnTo>
                  <a:cubicBezTo>
                    <a:pt x="10432" y="15373"/>
                    <a:pt x="10394" y="15368"/>
                    <a:pt x="10353" y="15359"/>
                  </a:cubicBezTo>
                  <a:lnTo>
                    <a:pt x="10319" y="15351"/>
                  </a:lnTo>
                  <a:lnTo>
                    <a:pt x="10259" y="15332"/>
                  </a:lnTo>
                  <a:lnTo>
                    <a:pt x="10226" y="15321"/>
                  </a:lnTo>
                  <a:cubicBezTo>
                    <a:pt x="10193" y="15307"/>
                    <a:pt x="10160" y="15288"/>
                    <a:pt x="10130" y="15271"/>
                  </a:cubicBezTo>
                  <a:cubicBezTo>
                    <a:pt x="10025" y="15208"/>
                    <a:pt x="9931" y="15136"/>
                    <a:pt x="9821" y="15051"/>
                  </a:cubicBezTo>
                  <a:cubicBezTo>
                    <a:pt x="9717" y="14968"/>
                    <a:pt x="9609" y="14886"/>
                    <a:pt x="9502" y="14812"/>
                  </a:cubicBezTo>
                  <a:cubicBezTo>
                    <a:pt x="9455" y="14781"/>
                    <a:pt x="9405" y="14754"/>
                    <a:pt x="9359" y="14726"/>
                  </a:cubicBezTo>
                  <a:cubicBezTo>
                    <a:pt x="9237" y="14657"/>
                    <a:pt x="9136" y="14613"/>
                    <a:pt x="9036" y="14589"/>
                  </a:cubicBezTo>
                  <a:cubicBezTo>
                    <a:pt x="9009" y="14580"/>
                    <a:pt x="8984" y="14575"/>
                    <a:pt x="8957" y="14569"/>
                  </a:cubicBezTo>
                  <a:cubicBezTo>
                    <a:pt x="8891" y="14558"/>
                    <a:pt x="8855" y="14555"/>
                    <a:pt x="8819" y="14555"/>
                  </a:cubicBezTo>
                  <a:cubicBezTo>
                    <a:pt x="8800" y="14554"/>
                    <a:pt x="8780" y="14553"/>
                    <a:pt x="8761" y="14553"/>
                  </a:cubicBezTo>
                  <a:cubicBezTo>
                    <a:pt x="8714" y="14553"/>
                    <a:pt x="8668" y="14557"/>
                    <a:pt x="8623" y="14561"/>
                  </a:cubicBezTo>
                  <a:cubicBezTo>
                    <a:pt x="8557" y="14572"/>
                    <a:pt x="8489" y="14580"/>
                    <a:pt x="8420" y="14591"/>
                  </a:cubicBezTo>
                  <a:cubicBezTo>
                    <a:pt x="8312" y="14608"/>
                    <a:pt x="8205" y="14627"/>
                    <a:pt x="8098" y="14644"/>
                  </a:cubicBezTo>
                  <a:cubicBezTo>
                    <a:pt x="7963" y="14666"/>
                    <a:pt x="7825" y="14690"/>
                    <a:pt x="7687" y="14710"/>
                  </a:cubicBezTo>
                  <a:cubicBezTo>
                    <a:pt x="7563" y="14729"/>
                    <a:pt x="7440" y="14743"/>
                    <a:pt x="7313" y="14756"/>
                  </a:cubicBezTo>
                  <a:lnTo>
                    <a:pt x="7106" y="14776"/>
                  </a:lnTo>
                  <a:cubicBezTo>
                    <a:pt x="7043" y="14778"/>
                    <a:pt x="6983" y="14781"/>
                    <a:pt x="6919" y="14784"/>
                  </a:cubicBezTo>
                  <a:cubicBezTo>
                    <a:pt x="6845" y="14784"/>
                    <a:pt x="6768" y="14781"/>
                    <a:pt x="6691" y="14781"/>
                  </a:cubicBezTo>
                  <a:cubicBezTo>
                    <a:pt x="6572" y="14778"/>
                    <a:pt x="6484" y="14770"/>
                    <a:pt x="6393" y="14759"/>
                  </a:cubicBezTo>
                  <a:cubicBezTo>
                    <a:pt x="6327" y="14754"/>
                    <a:pt x="6264" y="14743"/>
                    <a:pt x="6201" y="14732"/>
                  </a:cubicBezTo>
                  <a:lnTo>
                    <a:pt x="6135" y="14723"/>
                  </a:lnTo>
                  <a:lnTo>
                    <a:pt x="6096" y="14715"/>
                  </a:lnTo>
                  <a:cubicBezTo>
                    <a:pt x="6046" y="14704"/>
                    <a:pt x="5997" y="14693"/>
                    <a:pt x="5947" y="14679"/>
                  </a:cubicBezTo>
                  <a:lnTo>
                    <a:pt x="5895" y="14666"/>
                  </a:lnTo>
                  <a:lnTo>
                    <a:pt x="5821" y="14646"/>
                  </a:lnTo>
                  <a:lnTo>
                    <a:pt x="5757" y="14627"/>
                  </a:lnTo>
                  <a:lnTo>
                    <a:pt x="5711" y="14608"/>
                  </a:lnTo>
                  <a:lnTo>
                    <a:pt x="5661" y="14591"/>
                  </a:lnTo>
                  <a:cubicBezTo>
                    <a:pt x="5609" y="14572"/>
                    <a:pt x="5559" y="14547"/>
                    <a:pt x="5512" y="14520"/>
                  </a:cubicBezTo>
                  <a:cubicBezTo>
                    <a:pt x="5482" y="14503"/>
                    <a:pt x="5438" y="14473"/>
                    <a:pt x="5394" y="14440"/>
                  </a:cubicBezTo>
                  <a:lnTo>
                    <a:pt x="5342" y="14393"/>
                  </a:lnTo>
                  <a:lnTo>
                    <a:pt x="5226" y="14277"/>
                  </a:lnTo>
                  <a:lnTo>
                    <a:pt x="5130" y="14184"/>
                  </a:lnTo>
                  <a:cubicBezTo>
                    <a:pt x="5088" y="14145"/>
                    <a:pt x="5050" y="14107"/>
                    <a:pt x="5006" y="14071"/>
                  </a:cubicBezTo>
                  <a:cubicBezTo>
                    <a:pt x="4926" y="14002"/>
                    <a:pt x="4843" y="13950"/>
                    <a:pt x="4755" y="13922"/>
                  </a:cubicBezTo>
                  <a:cubicBezTo>
                    <a:pt x="4741" y="13917"/>
                    <a:pt x="4728" y="13914"/>
                    <a:pt x="4714" y="13911"/>
                  </a:cubicBezTo>
                  <a:cubicBezTo>
                    <a:pt x="4684" y="13906"/>
                    <a:pt x="4654" y="13904"/>
                    <a:pt x="4625" y="13904"/>
                  </a:cubicBezTo>
                  <a:cubicBezTo>
                    <a:pt x="4590" y="13904"/>
                    <a:pt x="4556" y="13907"/>
                    <a:pt x="4524" y="13911"/>
                  </a:cubicBezTo>
                  <a:lnTo>
                    <a:pt x="4383" y="13928"/>
                  </a:lnTo>
                  <a:cubicBezTo>
                    <a:pt x="4290" y="13936"/>
                    <a:pt x="4199" y="13944"/>
                    <a:pt x="4103" y="13950"/>
                  </a:cubicBezTo>
                  <a:lnTo>
                    <a:pt x="4017" y="13947"/>
                  </a:lnTo>
                  <a:cubicBezTo>
                    <a:pt x="3962" y="13944"/>
                    <a:pt x="3907" y="13933"/>
                    <a:pt x="3852" y="13925"/>
                  </a:cubicBezTo>
                  <a:cubicBezTo>
                    <a:pt x="3822" y="13914"/>
                    <a:pt x="3791" y="13903"/>
                    <a:pt x="3758" y="13892"/>
                  </a:cubicBezTo>
                  <a:cubicBezTo>
                    <a:pt x="3739" y="13884"/>
                    <a:pt x="3723" y="13875"/>
                    <a:pt x="3706" y="13867"/>
                  </a:cubicBezTo>
                  <a:cubicBezTo>
                    <a:pt x="3657" y="13840"/>
                    <a:pt x="3626" y="13823"/>
                    <a:pt x="3593" y="13807"/>
                  </a:cubicBezTo>
                  <a:lnTo>
                    <a:pt x="3538" y="13779"/>
                  </a:lnTo>
                  <a:lnTo>
                    <a:pt x="3538" y="13776"/>
                  </a:lnTo>
                  <a:cubicBezTo>
                    <a:pt x="3511" y="13757"/>
                    <a:pt x="3486" y="13738"/>
                    <a:pt x="3458" y="13718"/>
                  </a:cubicBezTo>
                  <a:cubicBezTo>
                    <a:pt x="3428" y="13685"/>
                    <a:pt x="3414" y="13669"/>
                    <a:pt x="3403" y="13650"/>
                  </a:cubicBezTo>
                  <a:cubicBezTo>
                    <a:pt x="3378" y="13603"/>
                    <a:pt x="3370" y="13578"/>
                    <a:pt x="3362" y="13551"/>
                  </a:cubicBezTo>
                  <a:cubicBezTo>
                    <a:pt x="3351" y="13487"/>
                    <a:pt x="3348" y="13405"/>
                    <a:pt x="3348" y="13322"/>
                  </a:cubicBezTo>
                  <a:lnTo>
                    <a:pt x="3348" y="13270"/>
                  </a:lnTo>
                  <a:lnTo>
                    <a:pt x="3348" y="13206"/>
                  </a:lnTo>
                  <a:cubicBezTo>
                    <a:pt x="3351" y="13149"/>
                    <a:pt x="3359" y="13091"/>
                    <a:pt x="3370" y="13033"/>
                  </a:cubicBezTo>
                  <a:cubicBezTo>
                    <a:pt x="3389" y="12983"/>
                    <a:pt x="3395" y="12964"/>
                    <a:pt x="3406" y="12945"/>
                  </a:cubicBezTo>
                  <a:cubicBezTo>
                    <a:pt x="3461" y="12851"/>
                    <a:pt x="3530" y="12766"/>
                    <a:pt x="3599" y="12680"/>
                  </a:cubicBezTo>
                  <a:cubicBezTo>
                    <a:pt x="3676" y="12590"/>
                    <a:pt x="3747" y="12504"/>
                    <a:pt x="3822" y="12424"/>
                  </a:cubicBezTo>
                  <a:cubicBezTo>
                    <a:pt x="3874" y="12372"/>
                    <a:pt x="3918" y="12328"/>
                    <a:pt x="3970" y="12284"/>
                  </a:cubicBezTo>
                  <a:cubicBezTo>
                    <a:pt x="4014" y="12248"/>
                    <a:pt x="4059" y="12218"/>
                    <a:pt x="4105" y="12188"/>
                  </a:cubicBezTo>
                  <a:lnTo>
                    <a:pt x="4138" y="12171"/>
                  </a:lnTo>
                  <a:cubicBezTo>
                    <a:pt x="4171" y="12155"/>
                    <a:pt x="4202" y="12141"/>
                    <a:pt x="4235" y="12130"/>
                  </a:cubicBezTo>
                  <a:cubicBezTo>
                    <a:pt x="4251" y="12127"/>
                    <a:pt x="4268" y="12122"/>
                    <a:pt x="4284" y="12122"/>
                  </a:cubicBezTo>
                  <a:lnTo>
                    <a:pt x="4320" y="12119"/>
                  </a:lnTo>
                  <a:cubicBezTo>
                    <a:pt x="4342" y="12116"/>
                    <a:pt x="4361" y="12113"/>
                    <a:pt x="4383" y="12111"/>
                  </a:cubicBezTo>
                  <a:cubicBezTo>
                    <a:pt x="4447" y="12100"/>
                    <a:pt x="4507" y="12075"/>
                    <a:pt x="4565" y="12050"/>
                  </a:cubicBezTo>
                  <a:cubicBezTo>
                    <a:pt x="4593" y="12036"/>
                    <a:pt x="4620" y="12020"/>
                    <a:pt x="4648" y="12006"/>
                  </a:cubicBezTo>
                  <a:cubicBezTo>
                    <a:pt x="4673" y="11989"/>
                    <a:pt x="4697" y="11973"/>
                    <a:pt x="4725" y="11956"/>
                  </a:cubicBezTo>
                  <a:cubicBezTo>
                    <a:pt x="4785" y="11915"/>
                    <a:pt x="4843" y="11871"/>
                    <a:pt x="4901" y="11827"/>
                  </a:cubicBezTo>
                  <a:cubicBezTo>
                    <a:pt x="4995" y="11753"/>
                    <a:pt x="5088" y="11676"/>
                    <a:pt x="5179" y="11598"/>
                  </a:cubicBezTo>
                  <a:lnTo>
                    <a:pt x="5240" y="11546"/>
                  </a:lnTo>
                  <a:cubicBezTo>
                    <a:pt x="5292" y="11505"/>
                    <a:pt x="5344" y="11461"/>
                    <a:pt x="5399" y="11417"/>
                  </a:cubicBezTo>
                  <a:cubicBezTo>
                    <a:pt x="5454" y="11375"/>
                    <a:pt x="5512" y="11337"/>
                    <a:pt x="5570" y="11301"/>
                  </a:cubicBezTo>
                  <a:cubicBezTo>
                    <a:pt x="5617" y="11274"/>
                    <a:pt x="5658" y="11254"/>
                    <a:pt x="5702" y="11235"/>
                  </a:cubicBezTo>
                  <a:cubicBezTo>
                    <a:pt x="5741" y="11218"/>
                    <a:pt x="5779" y="11205"/>
                    <a:pt x="5815" y="11194"/>
                  </a:cubicBezTo>
                  <a:lnTo>
                    <a:pt x="5848" y="11180"/>
                  </a:lnTo>
                  <a:lnTo>
                    <a:pt x="5845" y="11177"/>
                  </a:lnTo>
                  <a:cubicBezTo>
                    <a:pt x="5878" y="11174"/>
                    <a:pt x="5911" y="11169"/>
                    <a:pt x="5942" y="11163"/>
                  </a:cubicBezTo>
                  <a:cubicBezTo>
                    <a:pt x="5989" y="11152"/>
                    <a:pt x="6038" y="11144"/>
                    <a:pt x="6085" y="11139"/>
                  </a:cubicBezTo>
                  <a:lnTo>
                    <a:pt x="6179" y="11125"/>
                  </a:lnTo>
                  <a:cubicBezTo>
                    <a:pt x="6231" y="11117"/>
                    <a:pt x="6286" y="11108"/>
                    <a:pt x="6338" y="11097"/>
                  </a:cubicBezTo>
                  <a:cubicBezTo>
                    <a:pt x="6421" y="11084"/>
                    <a:pt x="6503" y="11064"/>
                    <a:pt x="6586" y="11045"/>
                  </a:cubicBezTo>
                  <a:cubicBezTo>
                    <a:pt x="6627" y="11034"/>
                    <a:pt x="6669" y="11020"/>
                    <a:pt x="6710" y="11006"/>
                  </a:cubicBezTo>
                  <a:cubicBezTo>
                    <a:pt x="6748" y="10995"/>
                    <a:pt x="6787" y="10982"/>
                    <a:pt x="6823" y="10965"/>
                  </a:cubicBezTo>
                  <a:cubicBezTo>
                    <a:pt x="6889" y="10932"/>
                    <a:pt x="6966" y="10894"/>
                    <a:pt x="7032" y="10841"/>
                  </a:cubicBezTo>
                  <a:cubicBezTo>
                    <a:pt x="7115" y="10778"/>
                    <a:pt x="7178" y="10717"/>
                    <a:pt x="7233" y="10657"/>
                  </a:cubicBezTo>
                  <a:cubicBezTo>
                    <a:pt x="7302" y="10585"/>
                    <a:pt x="7365" y="10508"/>
                    <a:pt x="7426" y="10434"/>
                  </a:cubicBezTo>
                  <a:lnTo>
                    <a:pt x="7470" y="10379"/>
                  </a:lnTo>
                  <a:lnTo>
                    <a:pt x="7511" y="10326"/>
                  </a:lnTo>
                  <a:cubicBezTo>
                    <a:pt x="7544" y="10288"/>
                    <a:pt x="7577" y="10249"/>
                    <a:pt x="7610" y="10211"/>
                  </a:cubicBezTo>
                  <a:cubicBezTo>
                    <a:pt x="7632" y="10189"/>
                    <a:pt x="7671" y="10150"/>
                    <a:pt x="7709" y="10114"/>
                  </a:cubicBezTo>
                  <a:cubicBezTo>
                    <a:pt x="7748" y="10079"/>
                    <a:pt x="7795" y="10046"/>
                    <a:pt x="7836" y="10013"/>
                  </a:cubicBezTo>
                  <a:cubicBezTo>
                    <a:pt x="7869" y="9988"/>
                    <a:pt x="7899" y="9968"/>
                    <a:pt x="7930" y="9946"/>
                  </a:cubicBezTo>
                  <a:lnTo>
                    <a:pt x="7976" y="9913"/>
                  </a:lnTo>
                  <a:lnTo>
                    <a:pt x="8073" y="9847"/>
                  </a:lnTo>
                  <a:lnTo>
                    <a:pt x="8120" y="9814"/>
                  </a:lnTo>
                  <a:cubicBezTo>
                    <a:pt x="8161" y="9784"/>
                    <a:pt x="8202" y="9754"/>
                    <a:pt x="8241" y="9721"/>
                  </a:cubicBezTo>
                  <a:cubicBezTo>
                    <a:pt x="8293" y="9674"/>
                    <a:pt x="8345" y="9627"/>
                    <a:pt x="8395" y="9580"/>
                  </a:cubicBezTo>
                  <a:cubicBezTo>
                    <a:pt x="8475" y="9503"/>
                    <a:pt x="8538" y="9434"/>
                    <a:pt x="8590" y="9363"/>
                  </a:cubicBezTo>
                  <a:lnTo>
                    <a:pt x="8621" y="9319"/>
                  </a:lnTo>
                  <a:lnTo>
                    <a:pt x="8654" y="9275"/>
                  </a:lnTo>
                  <a:cubicBezTo>
                    <a:pt x="8670" y="9250"/>
                    <a:pt x="8687" y="9225"/>
                    <a:pt x="8701" y="9200"/>
                  </a:cubicBezTo>
                  <a:cubicBezTo>
                    <a:pt x="8838" y="8983"/>
                    <a:pt x="8932" y="8782"/>
                    <a:pt x="8990" y="8584"/>
                  </a:cubicBezTo>
                  <a:cubicBezTo>
                    <a:pt x="8998" y="8556"/>
                    <a:pt x="9003" y="8531"/>
                    <a:pt x="9012" y="8506"/>
                  </a:cubicBezTo>
                  <a:lnTo>
                    <a:pt x="9028" y="8424"/>
                  </a:lnTo>
                  <a:cubicBezTo>
                    <a:pt x="9036" y="8377"/>
                    <a:pt x="9042" y="8330"/>
                    <a:pt x="9047" y="8283"/>
                  </a:cubicBezTo>
                  <a:lnTo>
                    <a:pt x="9050" y="8245"/>
                  </a:lnTo>
                  <a:lnTo>
                    <a:pt x="9061" y="8168"/>
                  </a:lnTo>
                  <a:lnTo>
                    <a:pt x="9070" y="8091"/>
                  </a:lnTo>
                  <a:cubicBezTo>
                    <a:pt x="9081" y="8011"/>
                    <a:pt x="9097" y="7934"/>
                    <a:pt x="9114" y="7857"/>
                  </a:cubicBezTo>
                  <a:cubicBezTo>
                    <a:pt x="9133" y="7793"/>
                    <a:pt x="9149" y="7747"/>
                    <a:pt x="9169" y="7694"/>
                  </a:cubicBezTo>
                  <a:cubicBezTo>
                    <a:pt x="9188" y="7645"/>
                    <a:pt x="9213" y="7598"/>
                    <a:pt x="9237" y="7554"/>
                  </a:cubicBezTo>
                  <a:cubicBezTo>
                    <a:pt x="9254" y="7524"/>
                    <a:pt x="9268" y="7502"/>
                    <a:pt x="9282" y="7482"/>
                  </a:cubicBezTo>
                  <a:cubicBezTo>
                    <a:pt x="9309" y="7438"/>
                    <a:pt x="9339" y="7397"/>
                    <a:pt x="9370" y="7353"/>
                  </a:cubicBezTo>
                  <a:cubicBezTo>
                    <a:pt x="9422" y="7284"/>
                    <a:pt x="9482" y="7218"/>
                    <a:pt x="9543" y="7155"/>
                  </a:cubicBezTo>
                  <a:cubicBezTo>
                    <a:pt x="9648" y="7056"/>
                    <a:pt x="9744" y="6965"/>
                    <a:pt x="9843" y="6879"/>
                  </a:cubicBezTo>
                  <a:lnTo>
                    <a:pt x="9895" y="6838"/>
                  </a:lnTo>
                  <a:cubicBezTo>
                    <a:pt x="9989" y="6758"/>
                    <a:pt x="10088" y="6676"/>
                    <a:pt x="10168" y="6579"/>
                  </a:cubicBezTo>
                  <a:cubicBezTo>
                    <a:pt x="10256" y="6469"/>
                    <a:pt x="10333" y="6345"/>
                    <a:pt x="10402" y="6238"/>
                  </a:cubicBezTo>
                  <a:cubicBezTo>
                    <a:pt x="10490" y="6095"/>
                    <a:pt x="10551" y="5971"/>
                    <a:pt x="10589" y="5850"/>
                  </a:cubicBezTo>
                  <a:cubicBezTo>
                    <a:pt x="10611" y="5786"/>
                    <a:pt x="10625" y="5723"/>
                    <a:pt x="10642" y="5660"/>
                  </a:cubicBezTo>
                  <a:cubicBezTo>
                    <a:pt x="10666" y="5558"/>
                    <a:pt x="10672" y="5453"/>
                    <a:pt x="10664" y="5346"/>
                  </a:cubicBezTo>
                  <a:cubicBezTo>
                    <a:pt x="10658" y="5288"/>
                    <a:pt x="10639" y="5230"/>
                    <a:pt x="10620" y="5183"/>
                  </a:cubicBezTo>
                  <a:cubicBezTo>
                    <a:pt x="10609" y="5159"/>
                    <a:pt x="10595" y="5139"/>
                    <a:pt x="10581" y="5117"/>
                  </a:cubicBezTo>
                  <a:lnTo>
                    <a:pt x="10556" y="5087"/>
                  </a:lnTo>
                  <a:lnTo>
                    <a:pt x="10482" y="5010"/>
                  </a:lnTo>
                  <a:cubicBezTo>
                    <a:pt x="10443" y="4982"/>
                    <a:pt x="10408" y="4955"/>
                    <a:pt x="10364" y="4933"/>
                  </a:cubicBezTo>
                  <a:cubicBezTo>
                    <a:pt x="10319" y="4911"/>
                    <a:pt x="10297" y="4900"/>
                    <a:pt x="10273" y="4889"/>
                  </a:cubicBezTo>
                  <a:cubicBezTo>
                    <a:pt x="10234" y="4872"/>
                    <a:pt x="10198" y="4858"/>
                    <a:pt x="10160" y="4845"/>
                  </a:cubicBezTo>
                  <a:cubicBezTo>
                    <a:pt x="10028" y="4792"/>
                    <a:pt x="9898" y="4743"/>
                    <a:pt x="9769" y="4685"/>
                  </a:cubicBezTo>
                  <a:lnTo>
                    <a:pt x="9664" y="4638"/>
                  </a:lnTo>
                  <a:cubicBezTo>
                    <a:pt x="9584" y="4605"/>
                    <a:pt x="9505" y="4572"/>
                    <a:pt x="9430" y="4534"/>
                  </a:cubicBezTo>
                  <a:cubicBezTo>
                    <a:pt x="9326" y="4470"/>
                    <a:pt x="9235" y="4404"/>
                    <a:pt x="9147" y="4338"/>
                  </a:cubicBezTo>
                  <a:lnTo>
                    <a:pt x="9103" y="4305"/>
                  </a:lnTo>
                  <a:cubicBezTo>
                    <a:pt x="8981" y="4214"/>
                    <a:pt x="8866" y="4118"/>
                    <a:pt x="8761" y="4019"/>
                  </a:cubicBezTo>
                  <a:cubicBezTo>
                    <a:pt x="8717" y="3975"/>
                    <a:pt x="8673" y="3931"/>
                    <a:pt x="8632" y="3886"/>
                  </a:cubicBezTo>
                  <a:cubicBezTo>
                    <a:pt x="8593" y="3848"/>
                    <a:pt x="8563" y="3804"/>
                    <a:pt x="8533" y="3757"/>
                  </a:cubicBezTo>
                  <a:cubicBezTo>
                    <a:pt x="8497" y="3697"/>
                    <a:pt x="8464" y="3639"/>
                    <a:pt x="8433" y="3578"/>
                  </a:cubicBezTo>
                  <a:lnTo>
                    <a:pt x="8400" y="3518"/>
                  </a:lnTo>
                  <a:cubicBezTo>
                    <a:pt x="8378" y="3473"/>
                    <a:pt x="8351" y="3432"/>
                    <a:pt x="8323" y="3391"/>
                  </a:cubicBezTo>
                  <a:cubicBezTo>
                    <a:pt x="8299" y="3350"/>
                    <a:pt x="8268" y="3314"/>
                    <a:pt x="8238" y="3275"/>
                  </a:cubicBezTo>
                  <a:cubicBezTo>
                    <a:pt x="8224" y="3259"/>
                    <a:pt x="8208" y="3242"/>
                    <a:pt x="8191" y="3228"/>
                  </a:cubicBezTo>
                  <a:lnTo>
                    <a:pt x="8155" y="3193"/>
                  </a:lnTo>
                  <a:cubicBezTo>
                    <a:pt x="8144" y="3182"/>
                    <a:pt x="8133" y="3171"/>
                    <a:pt x="8120" y="3162"/>
                  </a:cubicBezTo>
                  <a:cubicBezTo>
                    <a:pt x="8078" y="3129"/>
                    <a:pt x="8037" y="3096"/>
                    <a:pt x="7993" y="3066"/>
                  </a:cubicBezTo>
                  <a:cubicBezTo>
                    <a:pt x="7938" y="3025"/>
                    <a:pt x="7877" y="2992"/>
                    <a:pt x="7817" y="2959"/>
                  </a:cubicBezTo>
                  <a:lnTo>
                    <a:pt x="7756" y="2926"/>
                  </a:lnTo>
                  <a:cubicBezTo>
                    <a:pt x="7720" y="2904"/>
                    <a:pt x="7687" y="2882"/>
                    <a:pt x="7654" y="2854"/>
                  </a:cubicBezTo>
                  <a:cubicBezTo>
                    <a:pt x="7624" y="2824"/>
                    <a:pt x="7610" y="2804"/>
                    <a:pt x="7596" y="2785"/>
                  </a:cubicBezTo>
                  <a:cubicBezTo>
                    <a:pt x="7555" y="2714"/>
                    <a:pt x="7525" y="2636"/>
                    <a:pt x="7495" y="2562"/>
                  </a:cubicBezTo>
                  <a:cubicBezTo>
                    <a:pt x="7464" y="2480"/>
                    <a:pt x="7437" y="2391"/>
                    <a:pt x="7412" y="2303"/>
                  </a:cubicBezTo>
                  <a:cubicBezTo>
                    <a:pt x="7393" y="2235"/>
                    <a:pt x="7376" y="2174"/>
                    <a:pt x="7365" y="2113"/>
                  </a:cubicBezTo>
                  <a:cubicBezTo>
                    <a:pt x="7351" y="2047"/>
                    <a:pt x="7346" y="1978"/>
                    <a:pt x="7338" y="1910"/>
                  </a:cubicBezTo>
                  <a:cubicBezTo>
                    <a:pt x="7335" y="1866"/>
                    <a:pt x="7332" y="1819"/>
                    <a:pt x="7329" y="1772"/>
                  </a:cubicBezTo>
                  <a:cubicBezTo>
                    <a:pt x="7327" y="1720"/>
                    <a:pt x="7321" y="1665"/>
                    <a:pt x="7316" y="1610"/>
                  </a:cubicBezTo>
                  <a:cubicBezTo>
                    <a:pt x="7310" y="1535"/>
                    <a:pt x="7294" y="1458"/>
                    <a:pt x="7277" y="1384"/>
                  </a:cubicBezTo>
                  <a:cubicBezTo>
                    <a:pt x="7272" y="1351"/>
                    <a:pt x="7266" y="1318"/>
                    <a:pt x="7261" y="1282"/>
                  </a:cubicBezTo>
                  <a:cubicBezTo>
                    <a:pt x="7255" y="1249"/>
                    <a:pt x="7250" y="1213"/>
                    <a:pt x="7241" y="1180"/>
                  </a:cubicBezTo>
                  <a:cubicBezTo>
                    <a:pt x="7214" y="1045"/>
                    <a:pt x="7148" y="913"/>
                    <a:pt x="7054" y="797"/>
                  </a:cubicBezTo>
                  <a:cubicBezTo>
                    <a:pt x="6999" y="731"/>
                    <a:pt x="6936" y="671"/>
                    <a:pt x="6872" y="616"/>
                  </a:cubicBezTo>
                  <a:cubicBezTo>
                    <a:pt x="6812" y="561"/>
                    <a:pt x="6748" y="505"/>
                    <a:pt x="6680" y="459"/>
                  </a:cubicBezTo>
                  <a:cubicBezTo>
                    <a:pt x="6614" y="412"/>
                    <a:pt x="6547" y="368"/>
                    <a:pt x="6476" y="332"/>
                  </a:cubicBezTo>
                  <a:cubicBezTo>
                    <a:pt x="6399" y="293"/>
                    <a:pt x="6322" y="263"/>
                    <a:pt x="6242" y="238"/>
                  </a:cubicBezTo>
                  <a:cubicBezTo>
                    <a:pt x="6159" y="211"/>
                    <a:pt x="6074" y="189"/>
                    <a:pt x="5989" y="172"/>
                  </a:cubicBezTo>
                  <a:lnTo>
                    <a:pt x="5989" y="175"/>
                  </a:lnTo>
                  <a:cubicBezTo>
                    <a:pt x="5923" y="161"/>
                    <a:pt x="5856" y="150"/>
                    <a:pt x="5790" y="142"/>
                  </a:cubicBezTo>
                  <a:cubicBezTo>
                    <a:pt x="5677" y="123"/>
                    <a:pt x="5565" y="114"/>
                    <a:pt x="5449" y="112"/>
                  </a:cubicBezTo>
                  <a:cubicBezTo>
                    <a:pt x="5433" y="111"/>
                    <a:pt x="5417" y="111"/>
                    <a:pt x="5401" y="111"/>
                  </a:cubicBezTo>
                  <a:cubicBezTo>
                    <a:pt x="5334" y="111"/>
                    <a:pt x="5265" y="115"/>
                    <a:pt x="5198" y="117"/>
                  </a:cubicBezTo>
                  <a:lnTo>
                    <a:pt x="5083" y="123"/>
                  </a:lnTo>
                  <a:cubicBezTo>
                    <a:pt x="5053" y="124"/>
                    <a:pt x="5026" y="125"/>
                    <a:pt x="5000" y="125"/>
                  </a:cubicBezTo>
                  <a:cubicBezTo>
                    <a:pt x="4963" y="125"/>
                    <a:pt x="4929" y="123"/>
                    <a:pt x="4896" y="120"/>
                  </a:cubicBezTo>
                  <a:cubicBezTo>
                    <a:pt x="4860" y="114"/>
                    <a:pt x="4824" y="109"/>
                    <a:pt x="4791" y="103"/>
                  </a:cubicBezTo>
                  <a:cubicBezTo>
                    <a:pt x="4766" y="98"/>
                    <a:pt x="4744" y="92"/>
                    <a:pt x="4722" y="87"/>
                  </a:cubicBezTo>
                  <a:cubicBezTo>
                    <a:pt x="4650" y="68"/>
                    <a:pt x="4582" y="51"/>
                    <a:pt x="4510" y="35"/>
                  </a:cubicBezTo>
                  <a:cubicBezTo>
                    <a:pt x="4507" y="35"/>
                    <a:pt x="4505" y="35"/>
                    <a:pt x="4502" y="32"/>
                  </a:cubicBezTo>
                  <a:cubicBezTo>
                    <a:pt x="4419" y="15"/>
                    <a:pt x="4361" y="7"/>
                    <a:pt x="4304" y="2"/>
                  </a:cubicBezTo>
                  <a:cubicBezTo>
                    <a:pt x="4300" y="1"/>
                    <a:pt x="4297" y="1"/>
                    <a:pt x="42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40"/>
            <p:cNvSpPr/>
            <p:nvPr/>
          </p:nvSpPr>
          <p:spPr>
            <a:xfrm>
              <a:off x="5385130" y="3434132"/>
              <a:ext cx="820992" cy="478548"/>
            </a:xfrm>
            <a:custGeom>
              <a:avLst/>
              <a:gdLst/>
              <a:ahLst/>
              <a:cxnLst/>
              <a:rect l="l" t="t" r="r" b="b"/>
              <a:pathLst>
                <a:path w="12589" h="7338" extrusionOk="0">
                  <a:moveTo>
                    <a:pt x="3054" y="0"/>
                  </a:moveTo>
                  <a:cubicBezTo>
                    <a:pt x="2958" y="14"/>
                    <a:pt x="2884" y="28"/>
                    <a:pt x="2815" y="44"/>
                  </a:cubicBezTo>
                  <a:cubicBezTo>
                    <a:pt x="2729" y="66"/>
                    <a:pt x="2644" y="91"/>
                    <a:pt x="2559" y="119"/>
                  </a:cubicBezTo>
                  <a:cubicBezTo>
                    <a:pt x="2394" y="168"/>
                    <a:pt x="2228" y="223"/>
                    <a:pt x="2066" y="289"/>
                  </a:cubicBezTo>
                  <a:cubicBezTo>
                    <a:pt x="1912" y="350"/>
                    <a:pt x="1760" y="427"/>
                    <a:pt x="1614" y="518"/>
                  </a:cubicBezTo>
                  <a:cubicBezTo>
                    <a:pt x="1546" y="562"/>
                    <a:pt x="1482" y="620"/>
                    <a:pt x="1419" y="689"/>
                  </a:cubicBezTo>
                  <a:lnTo>
                    <a:pt x="1378" y="738"/>
                  </a:lnTo>
                  <a:lnTo>
                    <a:pt x="1334" y="785"/>
                  </a:lnTo>
                  <a:lnTo>
                    <a:pt x="1281" y="835"/>
                  </a:lnTo>
                  <a:lnTo>
                    <a:pt x="1245" y="870"/>
                  </a:lnTo>
                  <a:cubicBezTo>
                    <a:pt x="1182" y="920"/>
                    <a:pt x="1119" y="967"/>
                    <a:pt x="1055" y="1014"/>
                  </a:cubicBezTo>
                  <a:lnTo>
                    <a:pt x="1025" y="1036"/>
                  </a:lnTo>
                  <a:cubicBezTo>
                    <a:pt x="970" y="1071"/>
                    <a:pt x="918" y="1107"/>
                    <a:pt x="868" y="1148"/>
                  </a:cubicBezTo>
                  <a:cubicBezTo>
                    <a:pt x="808" y="1193"/>
                    <a:pt x="750" y="1248"/>
                    <a:pt x="695" y="1303"/>
                  </a:cubicBezTo>
                  <a:cubicBezTo>
                    <a:pt x="637" y="1360"/>
                    <a:pt x="576" y="1424"/>
                    <a:pt x="519" y="1484"/>
                  </a:cubicBezTo>
                  <a:cubicBezTo>
                    <a:pt x="466" y="1542"/>
                    <a:pt x="419" y="1600"/>
                    <a:pt x="373" y="1661"/>
                  </a:cubicBezTo>
                  <a:cubicBezTo>
                    <a:pt x="323" y="1729"/>
                    <a:pt x="279" y="1801"/>
                    <a:pt x="240" y="1873"/>
                  </a:cubicBezTo>
                  <a:cubicBezTo>
                    <a:pt x="169" y="2002"/>
                    <a:pt x="108" y="2145"/>
                    <a:pt x="59" y="2313"/>
                  </a:cubicBezTo>
                  <a:cubicBezTo>
                    <a:pt x="37" y="2385"/>
                    <a:pt x="23" y="2462"/>
                    <a:pt x="15" y="2536"/>
                  </a:cubicBezTo>
                  <a:cubicBezTo>
                    <a:pt x="9" y="2569"/>
                    <a:pt x="6" y="2605"/>
                    <a:pt x="6" y="2638"/>
                  </a:cubicBezTo>
                  <a:cubicBezTo>
                    <a:pt x="4" y="2682"/>
                    <a:pt x="1" y="2729"/>
                    <a:pt x="6" y="2773"/>
                  </a:cubicBezTo>
                  <a:cubicBezTo>
                    <a:pt x="9" y="2814"/>
                    <a:pt x="15" y="2853"/>
                    <a:pt x="23" y="2889"/>
                  </a:cubicBezTo>
                  <a:cubicBezTo>
                    <a:pt x="31" y="2927"/>
                    <a:pt x="39" y="2963"/>
                    <a:pt x="50" y="3001"/>
                  </a:cubicBezTo>
                  <a:cubicBezTo>
                    <a:pt x="61" y="3040"/>
                    <a:pt x="72" y="3081"/>
                    <a:pt x="86" y="3120"/>
                  </a:cubicBezTo>
                  <a:lnTo>
                    <a:pt x="106" y="3180"/>
                  </a:lnTo>
                  <a:cubicBezTo>
                    <a:pt x="125" y="3230"/>
                    <a:pt x="152" y="3274"/>
                    <a:pt x="180" y="3321"/>
                  </a:cubicBezTo>
                  <a:cubicBezTo>
                    <a:pt x="191" y="3346"/>
                    <a:pt x="210" y="3368"/>
                    <a:pt x="232" y="3392"/>
                  </a:cubicBezTo>
                  <a:lnTo>
                    <a:pt x="273" y="3436"/>
                  </a:lnTo>
                  <a:cubicBezTo>
                    <a:pt x="293" y="3453"/>
                    <a:pt x="312" y="3470"/>
                    <a:pt x="334" y="3483"/>
                  </a:cubicBezTo>
                  <a:cubicBezTo>
                    <a:pt x="378" y="3516"/>
                    <a:pt x="425" y="3541"/>
                    <a:pt x="474" y="3566"/>
                  </a:cubicBezTo>
                  <a:cubicBezTo>
                    <a:pt x="571" y="3615"/>
                    <a:pt x="656" y="3646"/>
                    <a:pt x="742" y="3676"/>
                  </a:cubicBezTo>
                  <a:cubicBezTo>
                    <a:pt x="808" y="3698"/>
                    <a:pt x="871" y="3717"/>
                    <a:pt x="937" y="3734"/>
                  </a:cubicBezTo>
                  <a:lnTo>
                    <a:pt x="978" y="3745"/>
                  </a:lnTo>
                  <a:cubicBezTo>
                    <a:pt x="1039" y="3761"/>
                    <a:pt x="1102" y="3778"/>
                    <a:pt x="1166" y="3792"/>
                  </a:cubicBezTo>
                  <a:lnTo>
                    <a:pt x="1204" y="3797"/>
                  </a:lnTo>
                  <a:cubicBezTo>
                    <a:pt x="1347" y="3825"/>
                    <a:pt x="1488" y="3849"/>
                    <a:pt x="1631" y="3871"/>
                  </a:cubicBezTo>
                  <a:cubicBezTo>
                    <a:pt x="1771" y="3891"/>
                    <a:pt x="1917" y="3905"/>
                    <a:pt x="2074" y="3910"/>
                  </a:cubicBezTo>
                  <a:cubicBezTo>
                    <a:pt x="2126" y="3911"/>
                    <a:pt x="2179" y="3912"/>
                    <a:pt x="2233" y="3912"/>
                  </a:cubicBezTo>
                  <a:cubicBezTo>
                    <a:pt x="2286" y="3912"/>
                    <a:pt x="2340" y="3911"/>
                    <a:pt x="2394" y="3910"/>
                  </a:cubicBezTo>
                  <a:lnTo>
                    <a:pt x="2490" y="3910"/>
                  </a:lnTo>
                  <a:cubicBezTo>
                    <a:pt x="2573" y="3908"/>
                    <a:pt x="2655" y="3907"/>
                    <a:pt x="2738" y="3907"/>
                  </a:cubicBezTo>
                  <a:cubicBezTo>
                    <a:pt x="2799" y="3907"/>
                    <a:pt x="2860" y="3908"/>
                    <a:pt x="2922" y="3910"/>
                  </a:cubicBezTo>
                  <a:cubicBezTo>
                    <a:pt x="3002" y="3916"/>
                    <a:pt x="3104" y="3924"/>
                    <a:pt x="3206" y="3938"/>
                  </a:cubicBezTo>
                  <a:cubicBezTo>
                    <a:pt x="3264" y="3946"/>
                    <a:pt x="3324" y="3954"/>
                    <a:pt x="3382" y="3962"/>
                  </a:cubicBezTo>
                  <a:lnTo>
                    <a:pt x="3431" y="3973"/>
                  </a:lnTo>
                  <a:cubicBezTo>
                    <a:pt x="3487" y="3984"/>
                    <a:pt x="3542" y="3998"/>
                    <a:pt x="3591" y="4015"/>
                  </a:cubicBezTo>
                  <a:cubicBezTo>
                    <a:pt x="3610" y="4017"/>
                    <a:pt x="3630" y="4026"/>
                    <a:pt x="3652" y="4037"/>
                  </a:cubicBezTo>
                  <a:cubicBezTo>
                    <a:pt x="3693" y="4053"/>
                    <a:pt x="3729" y="4078"/>
                    <a:pt x="3767" y="4103"/>
                  </a:cubicBezTo>
                  <a:cubicBezTo>
                    <a:pt x="3770" y="4106"/>
                    <a:pt x="3792" y="4122"/>
                    <a:pt x="3814" y="4147"/>
                  </a:cubicBezTo>
                  <a:lnTo>
                    <a:pt x="3817" y="4150"/>
                  </a:lnTo>
                  <a:lnTo>
                    <a:pt x="3820" y="4152"/>
                  </a:lnTo>
                  <a:lnTo>
                    <a:pt x="3861" y="4216"/>
                  </a:lnTo>
                  <a:cubicBezTo>
                    <a:pt x="3861" y="4216"/>
                    <a:pt x="3875" y="4235"/>
                    <a:pt x="3878" y="4238"/>
                  </a:cubicBezTo>
                  <a:cubicBezTo>
                    <a:pt x="3880" y="4238"/>
                    <a:pt x="3891" y="4251"/>
                    <a:pt x="3891" y="4251"/>
                  </a:cubicBezTo>
                  <a:cubicBezTo>
                    <a:pt x="3911" y="4307"/>
                    <a:pt x="3927" y="4345"/>
                    <a:pt x="3944" y="4386"/>
                  </a:cubicBezTo>
                  <a:cubicBezTo>
                    <a:pt x="3960" y="4425"/>
                    <a:pt x="3968" y="4463"/>
                    <a:pt x="3977" y="4505"/>
                  </a:cubicBezTo>
                  <a:cubicBezTo>
                    <a:pt x="3985" y="4549"/>
                    <a:pt x="3988" y="4590"/>
                    <a:pt x="3990" y="4634"/>
                  </a:cubicBezTo>
                  <a:cubicBezTo>
                    <a:pt x="3990" y="4653"/>
                    <a:pt x="3993" y="4675"/>
                    <a:pt x="3993" y="4695"/>
                  </a:cubicBezTo>
                  <a:cubicBezTo>
                    <a:pt x="3996" y="4747"/>
                    <a:pt x="4004" y="4786"/>
                    <a:pt x="4015" y="4830"/>
                  </a:cubicBezTo>
                  <a:lnTo>
                    <a:pt x="4051" y="4896"/>
                  </a:lnTo>
                  <a:cubicBezTo>
                    <a:pt x="4059" y="4915"/>
                    <a:pt x="4073" y="4934"/>
                    <a:pt x="4092" y="4951"/>
                  </a:cubicBezTo>
                  <a:cubicBezTo>
                    <a:pt x="4112" y="4970"/>
                    <a:pt x="4131" y="4987"/>
                    <a:pt x="4156" y="5003"/>
                  </a:cubicBezTo>
                  <a:cubicBezTo>
                    <a:pt x="4175" y="5014"/>
                    <a:pt x="4197" y="5025"/>
                    <a:pt x="4219" y="5036"/>
                  </a:cubicBezTo>
                  <a:cubicBezTo>
                    <a:pt x="4260" y="5053"/>
                    <a:pt x="4307" y="5064"/>
                    <a:pt x="4354" y="5072"/>
                  </a:cubicBezTo>
                  <a:cubicBezTo>
                    <a:pt x="4409" y="5083"/>
                    <a:pt x="4467" y="5086"/>
                    <a:pt x="4522" y="5091"/>
                  </a:cubicBezTo>
                  <a:cubicBezTo>
                    <a:pt x="4626" y="5094"/>
                    <a:pt x="4731" y="5097"/>
                    <a:pt x="4836" y="5099"/>
                  </a:cubicBezTo>
                  <a:cubicBezTo>
                    <a:pt x="4943" y="5102"/>
                    <a:pt x="5050" y="5102"/>
                    <a:pt x="5158" y="5108"/>
                  </a:cubicBezTo>
                  <a:cubicBezTo>
                    <a:pt x="5172" y="5110"/>
                    <a:pt x="5185" y="5110"/>
                    <a:pt x="5202" y="5113"/>
                  </a:cubicBezTo>
                  <a:cubicBezTo>
                    <a:pt x="5229" y="5116"/>
                    <a:pt x="5257" y="5121"/>
                    <a:pt x="5284" y="5127"/>
                  </a:cubicBezTo>
                  <a:cubicBezTo>
                    <a:pt x="5284" y="5127"/>
                    <a:pt x="5295" y="5130"/>
                    <a:pt x="5301" y="5132"/>
                  </a:cubicBezTo>
                  <a:lnTo>
                    <a:pt x="5323" y="5132"/>
                  </a:lnTo>
                  <a:lnTo>
                    <a:pt x="5367" y="5152"/>
                  </a:lnTo>
                  <a:lnTo>
                    <a:pt x="5364" y="5155"/>
                  </a:lnTo>
                  <a:lnTo>
                    <a:pt x="5392" y="5182"/>
                  </a:lnTo>
                  <a:lnTo>
                    <a:pt x="5389" y="5182"/>
                  </a:lnTo>
                  <a:lnTo>
                    <a:pt x="5397" y="5221"/>
                  </a:lnTo>
                  <a:cubicBezTo>
                    <a:pt x="5392" y="5251"/>
                    <a:pt x="5389" y="5267"/>
                    <a:pt x="5386" y="5284"/>
                  </a:cubicBezTo>
                  <a:cubicBezTo>
                    <a:pt x="5381" y="5292"/>
                    <a:pt x="5375" y="5306"/>
                    <a:pt x="5373" y="5320"/>
                  </a:cubicBezTo>
                  <a:cubicBezTo>
                    <a:pt x="5364" y="5339"/>
                    <a:pt x="5353" y="5358"/>
                    <a:pt x="5342" y="5380"/>
                  </a:cubicBezTo>
                  <a:lnTo>
                    <a:pt x="5326" y="5411"/>
                  </a:lnTo>
                  <a:lnTo>
                    <a:pt x="5309" y="5438"/>
                  </a:lnTo>
                  <a:lnTo>
                    <a:pt x="5282" y="5485"/>
                  </a:lnTo>
                  <a:lnTo>
                    <a:pt x="5254" y="5529"/>
                  </a:lnTo>
                  <a:lnTo>
                    <a:pt x="5227" y="5576"/>
                  </a:lnTo>
                  <a:cubicBezTo>
                    <a:pt x="5196" y="5628"/>
                    <a:pt x="5169" y="5678"/>
                    <a:pt x="5141" y="5730"/>
                  </a:cubicBezTo>
                  <a:cubicBezTo>
                    <a:pt x="5122" y="5769"/>
                    <a:pt x="5105" y="5804"/>
                    <a:pt x="5089" y="5843"/>
                  </a:cubicBezTo>
                  <a:cubicBezTo>
                    <a:pt x="5061" y="5909"/>
                    <a:pt x="5042" y="5983"/>
                    <a:pt x="5028" y="6074"/>
                  </a:cubicBezTo>
                  <a:cubicBezTo>
                    <a:pt x="5023" y="6110"/>
                    <a:pt x="5020" y="6148"/>
                    <a:pt x="5020" y="6187"/>
                  </a:cubicBezTo>
                  <a:cubicBezTo>
                    <a:pt x="5020" y="6223"/>
                    <a:pt x="5020" y="6256"/>
                    <a:pt x="5023" y="6294"/>
                  </a:cubicBezTo>
                  <a:cubicBezTo>
                    <a:pt x="5026" y="6333"/>
                    <a:pt x="5037" y="6374"/>
                    <a:pt x="5048" y="6410"/>
                  </a:cubicBezTo>
                  <a:cubicBezTo>
                    <a:pt x="5072" y="6495"/>
                    <a:pt x="5122" y="6548"/>
                    <a:pt x="5166" y="6589"/>
                  </a:cubicBezTo>
                  <a:cubicBezTo>
                    <a:pt x="5194" y="6614"/>
                    <a:pt x="5224" y="6633"/>
                    <a:pt x="5254" y="6652"/>
                  </a:cubicBezTo>
                  <a:cubicBezTo>
                    <a:pt x="5295" y="6680"/>
                    <a:pt x="5340" y="6702"/>
                    <a:pt x="5384" y="6724"/>
                  </a:cubicBezTo>
                  <a:cubicBezTo>
                    <a:pt x="5447" y="6757"/>
                    <a:pt x="5513" y="6784"/>
                    <a:pt x="5579" y="6812"/>
                  </a:cubicBezTo>
                  <a:cubicBezTo>
                    <a:pt x="5755" y="6881"/>
                    <a:pt x="5920" y="6941"/>
                    <a:pt x="6086" y="6994"/>
                  </a:cubicBezTo>
                  <a:cubicBezTo>
                    <a:pt x="6177" y="7021"/>
                    <a:pt x="6270" y="7046"/>
                    <a:pt x="6366" y="7065"/>
                  </a:cubicBezTo>
                  <a:cubicBezTo>
                    <a:pt x="6617" y="7115"/>
                    <a:pt x="6870" y="7134"/>
                    <a:pt x="7063" y="7142"/>
                  </a:cubicBezTo>
                  <a:cubicBezTo>
                    <a:pt x="7102" y="7145"/>
                    <a:pt x="7135" y="7145"/>
                    <a:pt x="7170" y="7145"/>
                  </a:cubicBezTo>
                  <a:cubicBezTo>
                    <a:pt x="7223" y="7145"/>
                    <a:pt x="7261" y="7142"/>
                    <a:pt x="7297" y="7140"/>
                  </a:cubicBezTo>
                  <a:cubicBezTo>
                    <a:pt x="7311" y="7137"/>
                    <a:pt x="7325" y="7137"/>
                    <a:pt x="7338" y="7134"/>
                  </a:cubicBezTo>
                  <a:lnTo>
                    <a:pt x="7402" y="7120"/>
                  </a:lnTo>
                  <a:cubicBezTo>
                    <a:pt x="7432" y="7112"/>
                    <a:pt x="7460" y="7101"/>
                    <a:pt x="7487" y="7087"/>
                  </a:cubicBezTo>
                  <a:lnTo>
                    <a:pt x="7542" y="7057"/>
                  </a:lnTo>
                  <a:cubicBezTo>
                    <a:pt x="7559" y="7046"/>
                    <a:pt x="7575" y="7032"/>
                    <a:pt x="7586" y="7019"/>
                  </a:cubicBezTo>
                  <a:cubicBezTo>
                    <a:pt x="7616" y="6994"/>
                    <a:pt x="7641" y="6966"/>
                    <a:pt x="7666" y="6936"/>
                  </a:cubicBezTo>
                  <a:cubicBezTo>
                    <a:pt x="7677" y="6925"/>
                    <a:pt x="7688" y="6911"/>
                    <a:pt x="7696" y="6897"/>
                  </a:cubicBezTo>
                  <a:lnTo>
                    <a:pt x="7776" y="6798"/>
                  </a:lnTo>
                  <a:lnTo>
                    <a:pt x="7848" y="6707"/>
                  </a:lnTo>
                  <a:cubicBezTo>
                    <a:pt x="7873" y="6677"/>
                    <a:pt x="7900" y="6647"/>
                    <a:pt x="7928" y="6617"/>
                  </a:cubicBezTo>
                  <a:cubicBezTo>
                    <a:pt x="7958" y="6581"/>
                    <a:pt x="7991" y="6548"/>
                    <a:pt x="8024" y="6517"/>
                  </a:cubicBezTo>
                  <a:cubicBezTo>
                    <a:pt x="8076" y="6471"/>
                    <a:pt x="8109" y="6449"/>
                    <a:pt x="8145" y="6429"/>
                  </a:cubicBezTo>
                  <a:cubicBezTo>
                    <a:pt x="8164" y="6418"/>
                    <a:pt x="8184" y="6410"/>
                    <a:pt x="8208" y="6405"/>
                  </a:cubicBezTo>
                  <a:cubicBezTo>
                    <a:pt x="8250" y="6399"/>
                    <a:pt x="8269" y="6396"/>
                    <a:pt x="8288" y="6396"/>
                  </a:cubicBezTo>
                  <a:cubicBezTo>
                    <a:pt x="8321" y="6399"/>
                    <a:pt x="8352" y="6402"/>
                    <a:pt x="8385" y="6407"/>
                  </a:cubicBezTo>
                  <a:cubicBezTo>
                    <a:pt x="8387" y="6407"/>
                    <a:pt x="8390" y="6407"/>
                    <a:pt x="8393" y="6410"/>
                  </a:cubicBezTo>
                  <a:cubicBezTo>
                    <a:pt x="8434" y="6418"/>
                    <a:pt x="8462" y="6427"/>
                    <a:pt x="8487" y="6435"/>
                  </a:cubicBezTo>
                  <a:cubicBezTo>
                    <a:pt x="8564" y="6462"/>
                    <a:pt x="8641" y="6501"/>
                    <a:pt x="8726" y="6556"/>
                  </a:cubicBezTo>
                  <a:cubicBezTo>
                    <a:pt x="8767" y="6583"/>
                    <a:pt x="8811" y="6617"/>
                    <a:pt x="8853" y="6652"/>
                  </a:cubicBezTo>
                  <a:cubicBezTo>
                    <a:pt x="8891" y="6685"/>
                    <a:pt x="8924" y="6721"/>
                    <a:pt x="8957" y="6754"/>
                  </a:cubicBezTo>
                  <a:lnTo>
                    <a:pt x="9026" y="6829"/>
                  </a:lnTo>
                  <a:lnTo>
                    <a:pt x="9078" y="6884"/>
                  </a:lnTo>
                  <a:cubicBezTo>
                    <a:pt x="9114" y="6919"/>
                    <a:pt x="9153" y="6952"/>
                    <a:pt x="9191" y="6988"/>
                  </a:cubicBezTo>
                  <a:cubicBezTo>
                    <a:pt x="9222" y="7016"/>
                    <a:pt x="9257" y="7038"/>
                    <a:pt x="9290" y="7063"/>
                  </a:cubicBezTo>
                  <a:cubicBezTo>
                    <a:pt x="9332" y="7093"/>
                    <a:pt x="9373" y="7120"/>
                    <a:pt x="9420" y="7145"/>
                  </a:cubicBezTo>
                  <a:cubicBezTo>
                    <a:pt x="9513" y="7195"/>
                    <a:pt x="9610" y="7236"/>
                    <a:pt x="9706" y="7264"/>
                  </a:cubicBezTo>
                  <a:cubicBezTo>
                    <a:pt x="9767" y="7283"/>
                    <a:pt x="9827" y="7302"/>
                    <a:pt x="9891" y="7313"/>
                  </a:cubicBezTo>
                  <a:cubicBezTo>
                    <a:pt x="9926" y="7321"/>
                    <a:pt x="9960" y="7327"/>
                    <a:pt x="9995" y="7330"/>
                  </a:cubicBezTo>
                  <a:cubicBezTo>
                    <a:pt x="10034" y="7332"/>
                    <a:pt x="10075" y="7335"/>
                    <a:pt x="10116" y="7338"/>
                  </a:cubicBezTo>
                  <a:cubicBezTo>
                    <a:pt x="10158" y="7338"/>
                    <a:pt x="10199" y="7330"/>
                    <a:pt x="10240" y="7324"/>
                  </a:cubicBezTo>
                  <a:cubicBezTo>
                    <a:pt x="10337" y="7305"/>
                    <a:pt x="10419" y="7275"/>
                    <a:pt x="10494" y="7236"/>
                  </a:cubicBezTo>
                  <a:cubicBezTo>
                    <a:pt x="10532" y="7217"/>
                    <a:pt x="10568" y="7197"/>
                    <a:pt x="10598" y="7173"/>
                  </a:cubicBezTo>
                  <a:cubicBezTo>
                    <a:pt x="10620" y="7153"/>
                    <a:pt x="10642" y="7134"/>
                    <a:pt x="10664" y="7115"/>
                  </a:cubicBezTo>
                  <a:cubicBezTo>
                    <a:pt x="10689" y="7093"/>
                    <a:pt x="10714" y="7065"/>
                    <a:pt x="10739" y="7030"/>
                  </a:cubicBezTo>
                  <a:lnTo>
                    <a:pt x="10763" y="6994"/>
                  </a:lnTo>
                  <a:lnTo>
                    <a:pt x="10786" y="6961"/>
                  </a:lnTo>
                  <a:cubicBezTo>
                    <a:pt x="10799" y="6939"/>
                    <a:pt x="10810" y="6911"/>
                    <a:pt x="10821" y="6886"/>
                  </a:cubicBezTo>
                  <a:cubicBezTo>
                    <a:pt x="10841" y="6840"/>
                    <a:pt x="10849" y="6818"/>
                    <a:pt x="10857" y="6795"/>
                  </a:cubicBezTo>
                  <a:cubicBezTo>
                    <a:pt x="10882" y="6732"/>
                    <a:pt x="10901" y="6669"/>
                    <a:pt x="10920" y="6606"/>
                  </a:cubicBezTo>
                  <a:lnTo>
                    <a:pt x="10951" y="6515"/>
                  </a:lnTo>
                  <a:cubicBezTo>
                    <a:pt x="10962" y="6476"/>
                    <a:pt x="10967" y="6460"/>
                    <a:pt x="10975" y="6446"/>
                  </a:cubicBezTo>
                  <a:cubicBezTo>
                    <a:pt x="10989" y="6402"/>
                    <a:pt x="11009" y="6363"/>
                    <a:pt x="11031" y="6325"/>
                  </a:cubicBezTo>
                  <a:cubicBezTo>
                    <a:pt x="11042" y="6305"/>
                    <a:pt x="11058" y="6289"/>
                    <a:pt x="11072" y="6275"/>
                  </a:cubicBezTo>
                  <a:cubicBezTo>
                    <a:pt x="11094" y="6256"/>
                    <a:pt x="11116" y="6242"/>
                    <a:pt x="11141" y="6228"/>
                  </a:cubicBezTo>
                  <a:cubicBezTo>
                    <a:pt x="11146" y="6223"/>
                    <a:pt x="11171" y="6212"/>
                    <a:pt x="11199" y="6204"/>
                  </a:cubicBezTo>
                  <a:cubicBezTo>
                    <a:pt x="11223" y="6193"/>
                    <a:pt x="11245" y="6187"/>
                    <a:pt x="11270" y="6182"/>
                  </a:cubicBezTo>
                  <a:cubicBezTo>
                    <a:pt x="11304" y="6177"/>
                    <a:pt x="11331" y="6175"/>
                    <a:pt x="11357" y="6175"/>
                  </a:cubicBezTo>
                  <a:cubicBezTo>
                    <a:pt x="11367" y="6175"/>
                    <a:pt x="11376" y="6175"/>
                    <a:pt x="11386" y="6176"/>
                  </a:cubicBezTo>
                  <a:lnTo>
                    <a:pt x="11424" y="6173"/>
                  </a:lnTo>
                  <a:lnTo>
                    <a:pt x="11424" y="6176"/>
                  </a:lnTo>
                  <a:cubicBezTo>
                    <a:pt x="11490" y="6184"/>
                    <a:pt x="11534" y="6190"/>
                    <a:pt x="11576" y="6198"/>
                  </a:cubicBezTo>
                  <a:lnTo>
                    <a:pt x="11581" y="6198"/>
                  </a:lnTo>
                  <a:cubicBezTo>
                    <a:pt x="11647" y="6212"/>
                    <a:pt x="11697" y="6226"/>
                    <a:pt x="11746" y="6242"/>
                  </a:cubicBezTo>
                  <a:cubicBezTo>
                    <a:pt x="11788" y="6253"/>
                    <a:pt x="11832" y="6264"/>
                    <a:pt x="11873" y="6272"/>
                  </a:cubicBezTo>
                  <a:cubicBezTo>
                    <a:pt x="11923" y="6283"/>
                    <a:pt x="11975" y="6289"/>
                    <a:pt x="12024" y="6292"/>
                  </a:cubicBezTo>
                  <a:cubicBezTo>
                    <a:pt x="12037" y="6293"/>
                    <a:pt x="12049" y="6293"/>
                    <a:pt x="12061" y="6293"/>
                  </a:cubicBezTo>
                  <a:cubicBezTo>
                    <a:pt x="12078" y="6293"/>
                    <a:pt x="12094" y="6292"/>
                    <a:pt x="12110" y="6289"/>
                  </a:cubicBezTo>
                  <a:cubicBezTo>
                    <a:pt x="12146" y="6286"/>
                    <a:pt x="12179" y="6272"/>
                    <a:pt x="12209" y="6261"/>
                  </a:cubicBezTo>
                  <a:cubicBezTo>
                    <a:pt x="12242" y="6248"/>
                    <a:pt x="12278" y="6228"/>
                    <a:pt x="12308" y="6212"/>
                  </a:cubicBezTo>
                  <a:cubicBezTo>
                    <a:pt x="12344" y="6190"/>
                    <a:pt x="12371" y="6170"/>
                    <a:pt x="12393" y="6148"/>
                  </a:cubicBezTo>
                  <a:cubicBezTo>
                    <a:pt x="12418" y="6124"/>
                    <a:pt x="12435" y="6099"/>
                    <a:pt x="12457" y="6066"/>
                  </a:cubicBezTo>
                  <a:cubicBezTo>
                    <a:pt x="12471" y="6044"/>
                    <a:pt x="12484" y="6019"/>
                    <a:pt x="12498" y="5997"/>
                  </a:cubicBezTo>
                  <a:lnTo>
                    <a:pt x="12517" y="5961"/>
                  </a:lnTo>
                  <a:cubicBezTo>
                    <a:pt x="12548" y="5914"/>
                    <a:pt x="12567" y="5870"/>
                    <a:pt x="12578" y="5824"/>
                  </a:cubicBezTo>
                  <a:cubicBezTo>
                    <a:pt x="12583" y="5793"/>
                    <a:pt x="12589" y="5755"/>
                    <a:pt x="12589" y="5708"/>
                  </a:cubicBezTo>
                  <a:cubicBezTo>
                    <a:pt x="12589" y="5694"/>
                    <a:pt x="12589" y="5680"/>
                    <a:pt x="12586" y="5667"/>
                  </a:cubicBezTo>
                  <a:cubicBezTo>
                    <a:pt x="12586" y="5642"/>
                    <a:pt x="12578" y="5625"/>
                    <a:pt x="12567" y="5606"/>
                  </a:cubicBezTo>
                  <a:cubicBezTo>
                    <a:pt x="12534" y="5568"/>
                    <a:pt x="12517" y="5554"/>
                    <a:pt x="12501" y="5540"/>
                  </a:cubicBezTo>
                  <a:cubicBezTo>
                    <a:pt x="12504" y="5515"/>
                    <a:pt x="12495" y="5493"/>
                    <a:pt x="12484" y="5477"/>
                  </a:cubicBezTo>
                  <a:cubicBezTo>
                    <a:pt x="12322" y="5215"/>
                    <a:pt x="12154" y="4962"/>
                    <a:pt x="11980" y="4728"/>
                  </a:cubicBezTo>
                  <a:cubicBezTo>
                    <a:pt x="11804" y="4483"/>
                    <a:pt x="11606" y="4232"/>
                    <a:pt x="11391" y="3984"/>
                  </a:cubicBezTo>
                  <a:cubicBezTo>
                    <a:pt x="11042" y="3577"/>
                    <a:pt x="10637" y="3175"/>
                    <a:pt x="10188" y="2784"/>
                  </a:cubicBezTo>
                  <a:cubicBezTo>
                    <a:pt x="9329" y="2043"/>
                    <a:pt x="8352" y="1432"/>
                    <a:pt x="7281" y="964"/>
                  </a:cubicBezTo>
                  <a:cubicBezTo>
                    <a:pt x="6991" y="837"/>
                    <a:pt x="6724" y="733"/>
                    <a:pt x="6455" y="639"/>
                  </a:cubicBezTo>
                  <a:cubicBezTo>
                    <a:pt x="6171" y="543"/>
                    <a:pt x="5896" y="460"/>
                    <a:pt x="5620" y="389"/>
                  </a:cubicBezTo>
                  <a:cubicBezTo>
                    <a:pt x="5378" y="325"/>
                    <a:pt x="5169" y="276"/>
                    <a:pt x="4957" y="234"/>
                  </a:cubicBezTo>
                  <a:cubicBezTo>
                    <a:pt x="4874" y="218"/>
                    <a:pt x="4792" y="201"/>
                    <a:pt x="4709" y="188"/>
                  </a:cubicBezTo>
                  <a:cubicBezTo>
                    <a:pt x="4651" y="177"/>
                    <a:pt x="4593" y="168"/>
                    <a:pt x="4536" y="160"/>
                  </a:cubicBezTo>
                  <a:cubicBezTo>
                    <a:pt x="4536" y="160"/>
                    <a:pt x="4480" y="149"/>
                    <a:pt x="4478" y="149"/>
                  </a:cubicBezTo>
                  <a:cubicBezTo>
                    <a:pt x="4263" y="116"/>
                    <a:pt x="4051" y="88"/>
                    <a:pt x="3836" y="69"/>
                  </a:cubicBezTo>
                  <a:cubicBezTo>
                    <a:pt x="3795" y="64"/>
                    <a:pt x="3784" y="64"/>
                    <a:pt x="3773" y="61"/>
                  </a:cubicBezTo>
                  <a:lnTo>
                    <a:pt x="3710" y="58"/>
                  </a:lnTo>
                  <a:lnTo>
                    <a:pt x="3657" y="53"/>
                  </a:lnTo>
                  <a:cubicBezTo>
                    <a:pt x="3638" y="53"/>
                    <a:pt x="3624" y="50"/>
                    <a:pt x="3610" y="47"/>
                  </a:cubicBezTo>
                  <a:lnTo>
                    <a:pt x="3575" y="47"/>
                  </a:lnTo>
                  <a:cubicBezTo>
                    <a:pt x="3415" y="33"/>
                    <a:pt x="3255" y="25"/>
                    <a:pt x="3093" y="22"/>
                  </a:cubicBezTo>
                  <a:cubicBezTo>
                    <a:pt x="3082" y="11"/>
                    <a:pt x="3068" y="3"/>
                    <a:pt x="30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40"/>
            <p:cNvSpPr/>
            <p:nvPr/>
          </p:nvSpPr>
          <p:spPr>
            <a:xfrm>
              <a:off x="5571908" y="4021399"/>
              <a:ext cx="738560" cy="856534"/>
            </a:xfrm>
            <a:custGeom>
              <a:avLst/>
              <a:gdLst/>
              <a:ahLst/>
              <a:cxnLst/>
              <a:rect l="l" t="t" r="r" b="b"/>
              <a:pathLst>
                <a:path w="11325" h="13134" extrusionOk="0">
                  <a:moveTo>
                    <a:pt x="8530" y="1"/>
                  </a:moveTo>
                  <a:cubicBezTo>
                    <a:pt x="8483" y="1"/>
                    <a:pt x="8434" y="4"/>
                    <a:pt x="8384" y="10"/>
                  </a:cubicBezTo>
                  <a:cubicBezTo>
                    <a:pt x="8318" y="18"/>
                    <a:pt x="8249" y="34"/>
                    <a:pt x="8167" y="65"/>
                  </a:cubicBezTo>
                  <a:cubicBezTo>
                    <a:pt x="8145" y="70"/>
                    <a:pt x="8125" y="81"/>
                    <a:pt x="8106" y="89"/>
                  </a:cubicBezTo>
                  <a:cubicBezTo>
                    <a:pt x="8059" y="109"/>
                    <a:pt x="8032" y="123"/>
                    <a:pt x="8004" y="136"/>
                  </a:cubicBezTo>
                  <a:cubicBezTo>
                    <a:pt x="7899" y="194"/>
                    <a:pt x="7811" y="260"/>
                    <a:pt x="7737" y="335"/>
                  </a:cubicBezTo>
                  <a:cubicBezTo>
                    <a:pt x="7701" y="370"/>
                    <a:pt x="7671" y="406"/>
                    <a:pt x="7641" y="445"/>
                  </a:cubicBezTo>
                  <a:cubicBezTo>
                    <a:pt x="7599" y="491"/>
                    <a:pt x="7577" y="519"/>
                    <a:pt x="7550" y="544"/>
                  </a:cubicBezTo>
                  <a:cubicBezTo>
                    <a:pt x="7542" y="552"/>
                    <a:pt x="7531" y="558"/>
                    <a:pt x="7520" y="563"/>
                  </a:cubicBezTo>
                  <a:lnTo>
                    <a:pt x="7481" y="577"/>
                  </a:lnTo>
                  <a:cubicBezTo>
                    <a:pt x="7439" y="581"/>
                    <a:pt x="7397" y="583"/>
                    <a:pt x="7354" y="583"/>
                  </a:cubicBezTo>
                  <a:cubicBezTo>
                    <a:pt x="7291" y="583"/>
                    <a:pt x="7227" y="579"/>
                    <a:pt x="7164" y="574"/>
                  </a:cubicBezTo>
                  <a:lnTo>
                    <a:pt x="7079" y="566"/>
                  </a:lnTo>
                  <a:lnTo>
                    <a:pt x="7002" y="558"/>
                  </a:lnTo>
                  <a:cubicBezTo>
                    <a:pt x="6963" y="552"/>
                    <a:pt x="6928" y="549"/>
                    <a:pt x="6889" y="544"/>
                  </a:cubicBezTo>
                  <a:lnTo>
                    <a:pt x="6806" y="533"/>
                  </a:lnTo>
                  <a:cubicBezTo>
                    <a:pt x="6698" y="519"/>
                    <a:pt x="6603" y="509"/>
                    <a:pt x="6511" y="509"/>
                  </a:cubicBezTo>
                  <a:cubicBezTo>
                    <a:pt x="6476" y="509"/>
                    <a:pt x="6442" y="510"/>
                    <a:pt x="6407" y="513"/>
                  </a:cubicBezTo>
                  <a:cubicBezTo>
                    <a:pt x="6209" y="527"/>
                    <a:pt x="6011" y="577"/>
                    <a:pt x="5821" y="624"/>
                  </a:cubicBezTo>
                  <a:cubicBezTo>
                    <a:pt x="5744" y="643"/>
                    <a:pt x="5667" y="662"/>
                    <a:pt x="5589" y="679"/>
                  </a:cubicBezTo>
                  <a:lnTo>
                    <a:pt x="5581" y="681"/>
                  </a:lnTo>
                  <a:lnTo>
                    <a:pt x="5584" y="681"/>
                  </a:lnTo>
                  <a:cubicBezTo>
                    <a:pt x="5578" y="684"/>
                    <a:pt x="5573" y="684"/>
                    <a:pt x="5567" y="684"/>
                  </a:cubicBezTo>
                  <a:cubicBezTo>
                    <a:pt x="5518" y="692"/>
                    <a:pt x="5452" y="703"/>
                    <a:pt x="5386" y="714"/>
                  </a:cubicBezTo>
                  <a:cubicBezTo>
                    <a:pt x="5320" y="725"/>
                    <a:pt x="5254" y="734"/>
                    <a:pt x="5188" y="739"/>
                  </a:cubicBezTo>
                  <a:cubicBezTo>
                    <a:pt x="5113" y="742"/>
                    <a:pt x="5039" y="748"/>
                    <a:pt x="4964" y="748"/>
                  </a:cubicBezTo>
                  <a:cubicBezTo>
                    <a:pt x="4912" y="748"/>
                    <a:pt x="4863" y="748"/>
                    <a:pt x="4813" y="745"/>
                  </a:cubicBezTo>
                  <a:lnTo>
                    <a:pt x="4761" y="745"/>
                  </a:lnTo>
                  <a:cubicBezTo>
                    <a:pt x="4675" y="739"/>
                    <a:pt x="4565" y="731"/>
                    <a:pt x="4455" y="720"/>
                  </a:cubicBezTo>
                  <a:cubicBezTo>
                    <a:pt x="4370" y="714"/>
                    <a:pt x="4286" y="707"/>
                    <a:pt x="4204" y="707"/>
                  </a:cubicBezTo>
                  <a:cubicBezTo>
                    <a:pt x="4180" y="707"/>
                    <a:pt x="4157" y="708"/>
                    <a:pt x="4133" y="709"/>
                  </a:cubicBezTo>
                  <a:lnTo>
                    <a:pt x="4081" y="709"/>
                  </a:lnTo>
                  <a:lnTo>
                    <a:pt x="4042" y="712"/>
                  </a:lnTo>
                  <a:cubicBezTo>
                    <a:pt x="4023" y="712"/>
                    <a:pt x="4004" y="714"/>
                    <a:pt x="3984" y="714"/>
                  </a:cubicBezTo>
                  <a:cubicBezTo>
                    <a:pt x="3915" y="723"/>
                    <a:pt x="3863" y="728"/>
                    <a:pt x="3811" y="737"/>
                  </a:cubicBezTo>
                  <a:cubicBezTo>
                    <a:pt x="3703" y="750"/>
                    <a:pt x="3596" y="770"/>
                    <a:pt x="3489" y="794"/>
                  </a:cubicBezTo>
                  <a:cubicBezTo>
                    <a:pt x="3412" y="808"/>
                    <a:pt x="3335" y="827"/>
                    <a:pt x="3257" y="844"/>
                  </a:cubicBezTo>
                  <a:lnTo>
                    <a:pt x="3180" y="860"/>
                  </a:lnTo>
                  <a:cubicBezTo>
                    <a:pt x="3120" y="877"/>
                    <a:pt x="3059" y="893"/>
                    <a:pt x="3001" y="913"/>
                  </a:cubicBezTo>
                  <a:cubicBezTo>
                    <a:pt x="2955" y="929"/>
                    <a:pt x="2911" y="954"/>
                    <a:pt x="2866" y="976"/>
                  </a:cubicBezTo>
                  <a:cubicBezTo>
                    <a:pt x="2814" y="1004"/>
                    <a:pt x="2776" y="1039"/>
                    <a:pt x="2734" y="1072"/>
                  </a:cubicBezTo>
                  <a:cubicBezTo>
                    <a:pt x="2707" y="1103"/>
                    <a:pt x="2685" y="1127"/>
                    <a:pt x="2665" y="1149"/>
                  </a:cubicBezTo>
                  <a:cubicBezTo>
                    <a:pt x="2643" y="1180"/>
                    <a:pt x="2621" y="1207"/>
                    <a:pt x="2599" y="1238"/>
                  </a:cubicBezTo>
                  <a:cubicBezTo>
                    <a:pt x="2564" y="1284"/>
                    <a:pt x="2533" y="1334"/>
                    <a:pt x="2503" y="1386"/>
                  </a:cubicBezTo>
                  <a:cubicBezTo>
                    <a:pt x="2467" y="1452"/>
                    <a:pt x="2442" y="1527"/>
                    <a:pt x="2423" y="1598"/>
                  </a:cubicBezTo>
                  <a:cubicBezTo>
                    <a:pt x="2396" y="1684"/>
                    <a:pt x="2379" y="1750"/>
                    <a:pt x="2365" y="1816"/>
                  </a:cubicBezTo>
                  <a:cubicBezTo>
                    <a:pt x="2357" y="1857"/>
                    <a:pt x="2346" y="1901"/>
                    <a:pt x="2335" y="1945"/>
                  </a:cubicBezTo>
                  <a:lnTo>
                    <a:pt x="2302" y="2028"/>
                  </a:lnTo>
                  <a:lnTo>
                    <a:pt x="2275" y="2064"/>
                  </a:lnTo>
                  <a:lnTo>
                    <a:pt x="2211" y="2102"/>
                  </a:lnTo>
                  <a:cubicBezTo>
                    <a:pt x="2145" y="2130"/>
                    <a:pt x="2085" y="2152"/>
                    <a:pt x="2021" y="2171"/>
                  </a:cubicBezTo>
                  <a:lnTo>
                    <a:pt x="1955" y="2187"/>
                  </a:lnTo>
                  <a:lnTo>
                    <a:pt x="1903" y="2204"/>
                  </a:lnTo>
                  <a:cubicBezTo>
                    <a:pt x="1823" y="2223"/>
                    <a:pt x="1740" y="2248"/>
                    <a:pt x="1661" y="2270"/>
                  </a:cubicBezTo>
                  <a:cubicBezTo>
                    <a:pt x="1589" y="2292"/>
                    <a:pt x="1517" y="2317"/>
                    <a:pt x="1449" y="2344"/>
                  </a:cubicBezTo>
                  <a:lnTo>
                    <a:pt x="1410" y="2361"/>
                  </a:lnTo>
                  <a:cubicBezTo>
                    <a:pt x="1344" y="2386"/>
                    <a:pt x="1281" y="2411"/>
                    <a:pt x="1215" y="2441"/>
                  </a:cubicBezTo>
                  <a:cubicBezTo>
                    <a:pt x="1135" y="2479"/>
                    <a:pt x="1052" y="2518"/>
                    <a:pt x="972" y="2559"/>
                  </a:cubicBezTo>
                  <a:cubicBezTo>
                    <a:pt x="909" y="2592"/>
                    <a:pt x="846" y="2634"/>
                    <a:pt x="785" y="2672"/>
                  </a:cubicBezTo>
                  <a:cubicBezTo>
                    <a:pt x="735" y="2702"/>
                    <a:pt x="702" y="2724"/>
                    <a:pt x="672" y="2746"/>
                  </a:cubicBezTo>
                  <a:lnTo>
                    <a:pt x="647" y="2771"/>
                  </a:lnTo>
                  <a:cubicBezTo>
                    <a:pt x="625" y="2788"/>
                    <a:pt x="601" y="2804"/>
                    <a:pt x="581" y="2823"/>
                  </a:cubicBezTo>
                  <a:cubicBezTo>
                    <a:pt x="543" y="2859"/>
                    <a:pt x="518" y="2881"/>
                    <a:pt x="496" y="2906"/>
                  </a:cubicBezTo>
                  <a:lnTo>
                    <a:pt x="455" y="2950"/>
                  </a:lnTo>
                  <a:cubicBezTo>
                    <a:pt x="444" y="2961"/>
                    <a:pt x="433" y="2975"/>
                    <a:pt x="424" y="2989"/>
                  </a:cubicBezTo>
                  <a:lnTo>
                    <a:pt x="402" y="3016"/>
                  </a:lnTo>
                  <a:cubicBezTo>
                    <a:pt x="364" y="3066"/>
                    <a:pt x="331" y="3121"/>
                    <a:pt x="298" y="3176"/>
                  </a:cubicBezTo>
                  <a:cubicBezTo>
                    <a:pt x="267" y="3220"/>
                    <a:pt x="254" y="3250"/>
                    <a:pt x="240" y="3281"/>
                  </a:cubicBezTo>
                  <a:cubicBezTo>
                    <a:pt x="204" y="3352"/>
                    <a:pt x="185" y="3396"/>
                    <a:pt x="166" y="3440"/>
                  </a:cubicBezTo>
                  <a:cubicBezTo>
                    <a:pt x="132" y="3526"/>
                    <a:pt x="105" y="3611"/>
                    <a:pt x="80" y="3696"/>
                  </a:cubicBezTo>
                  <a:cubicBezTo>
                    <a:pt x="55" y="3782"/>
                    <a:pt x="42" y="3870"/>
                    <a:pt x="31" y="3955"/>
                  </a:cubicBezTo>
                  <a:cubicBezTo>
                    <a:pt x="6" y="4123"/>
                    <a:pt x="3" y="4294"/>
                    <a:pt x="3" y="4453"/>
                  </a:cubicBezTo>
                  <a:cubicBezTo>
                    <a:pt x="0" y="4759"/>
                    <a:pt x="69" y="4982"/>
                    <a:pt x="212" y="5136"/>
                  </a:cubicBezTo>
                  <a:cubicBezTo>
                    <a:pt x="278" y="5208"/>
                    <a:pt x="353" y="5268"/>
                    <a:pt x="430" y="5329"/>
                  </a:cubicBezTo>
                  <a:lnTo>
                    <a:pt x="466" y="5359"/>
                  </a:lnTo>
                  <a:cubicBezTo>
                    <a:pt x="529" y="5406"/>
                    <a:pt x="592" y="5456"/>
                    <a:pt x="645" y="5511"/>
                  </a:cubicBezTo>
                  <a:cubicBezTo>
                    <a:pt x="664" y="5535"/>
                    <a:pt x="678" y="5558"/>
                    <a:pt x="694" y="5585"/>
                  </a:cubicBezTo>
                  <a:cubicBezTo>
                    <a:pt x="708" y="5618"/>
                    <a:pt x="722" y="5654"/>
                    <a:pt x="730" y="5690"/>
                  </a:cubicBezTo>
                  <a:cubicBezTo>
                    <a:pt x="738" y="5742"/>
                    <a:pt x="744" y="5792"/>
                    <a:pt x="744" y="5847"/>
                  </a:cubicBezTo>
                  <a:lnTo>
                    <a:pt x="744" y="5907"/>
                  </a:lnTo>
                  <a:lnTo>
                    <a:pt x="744" y="5965"/>
                  </a:lnTo>
                  <a:cubicBezTo>
                    <a:pt x="741" y="6037"/>
                    <a:pt x="744" y="6105"/>
                    <a:pt x="746" y="6177"/>
                  </a:cubicBezTo>
                  <a:cubicBezTo>
                    <a:pt x="752" y="6254"/>
                    <a:pt x="757" y="6331"/>
                    <a:pt x="771" y="6408"/>
                  </a:cubicBezTo>
                  <a:cubicBezTo>
                    <a:pt x="780" y="6447"/>
                    <a:pt x="785" y="6483"/>
                    <a:pt x="793" y="6521"/>
                  </a:cubicBezTo>
                  <a:cubicBezTo>
                    <a:pt x="810" y="6582"/>
                    <a:pt x="826" y="6640"/>
                    <a:pt x="848" y="6700"/>
                  </a:cubicBezTo>
                  <a:cubicBezTo>
                    <a:pt x="903" y="6849"/>
                    <a:pt x="1016" y="6973"/>
                    <a:pt x="1118" y="7077"/>
                  </a:cubicBezTo>
                  <a:cubicBezTo>
                    <a:pt x="1157" y="7113"/>
                    <a:pt x="1195" y="7149"/>
                    <a:pt x="1237" y="7182"/>
                  </a:cubicBezTo>
                  <a:cubicBezTo>
                    <a:pt x="1261" y="7201"/>
                    <a:pt x="1294" y="7220"/>
                    <a:pt x="1322" y="7237"/>
                  </a:cubicBezTo>
                  <a:cubicBezTo>
                    <a:pt x="1388" y="7276"/>
                    <a:pt x="1429" y="7292"/>
                    <a:pt x="1471" y="7311"/>
                  </a:cubicBezTo>
                  <a:cubicBezTo>
                    <a:pt x="1512" y="7331"/>
                    <a:pt x="1523" y="7333"/>
                    <a:pt x="1534" y="7339"/>
                  </a:cubicBezTo>
                  <a:cubicBezTo>
                    <a:pt x="1556" y="7347"/>
                    <a:pt x="1578" y="7355"/>
                    <a:pt x="1600" y="7364"/>
                  </a:cubicBezTo>
                  <a:cubicBezTo>
                    <a:pt x="1636" y="7375"/>
                    <a:pt x="1674" y="7388"/>
                    <a:pt x="1710" y="7399"/>
                  </a:cubicBezTo>
                  <a:cubicBezTo>
                    <a:pt x="1754" y="7410"/>
                    <a:pt x="1790" y="7421"/>
                    <a:pt x="1823" y="7430"/>
                  </a:cubicBezTo>
                  <a:lnTo>
                    <a:pt x="1892" y="7446"/>
                  </a:lnTo>
                  <a:lnTo>
                    <a:pt x="1958" y="7457"/>
                  </a:lnTo>
                  <a:cubicBezTo>
                    <a:pt x="2021" y="7471"/>
                    <a:pt x="2087" y="7474"/>
                    <a:pt x="2151" y="7479"/>
                  </a:cubicBezTo>
                  <a:cubicBezTo>
                    <a:pt x="2186" y="7483"/>
                    <a:pt x="2219" y="7484"/>
                    <a:pt x="2250" y="7484"/>
                  </a:cubicBezTo>
                  <a:cubicBezTo>
                    <a:pt x="2298" y="7484"/>
                    <a:pt x="2341" y="7481"/>
                    <a:pt x="2385" y="7479"/>
                  </a:cubicBezTo>
                  <a:cubicBezTo>
                    <a:pt x="2487" y="7474"/>
                    <a:pt x="2561" y="7463"/>
                    <a:pt x="2635" y="7452"/>
                  </a:cubicBezTo>
                  <a:cubicBezTo>
                    <a:pt x="2696" y="7444"/>
                    <a:pt x="2756" y="7430"/>
                    <a:pt x="2820" y="7419"/>
                  </a:cubicBezTo>
                  <a:lnTo>
                    <a:pt x="2886" y="7405"/>
                  </a:lnTo>
                  <a:cubicBezTo>
                    <a:pt x="3034" y="7375"/>
                    <a:pt x="3183" y="7339"/>
                    <a:pt x="3329" y="7298"/>
                  </a:cubicBezTo>
                  <a:lnTo>
                    <a:pt x="3464" y="7259"/>
                  </a:lnTo>
                  <a:cubicBezTo>
                    <a:pt x="3571" y="7229"/>
                    <a:pt x="3679" y="7196"/>
                    <a:pt x="3789" y="7168"/>
                  </a:cubicBezTo>
                  <a:cubicBezTo>
                    <a:pt x="3833" y="7160"/>
                    <a:pt x="3860" y="7152"/>
                    <a:pt x="3888" y="7149"/>
                  </a:cubicBezTo>
                  <a:cubicBezTo>
                    <a:pt x="3949" y="7141"/>
                    <a:pt x="4009" y="7135"/>
                    <a:pt x="4070" y="7127"/>
                  </a:cubicBezTo>
                  <a:cubicBezTo>
                    <a:pt x="4120" y="7122"/>
                    <a:pt x="4171" y="7120"/>
                    <a:pt x="4222" y="7120"/>
                  </a:cubicBezTo>
                  <a:cubicBezTo>
                    <a:pt x="4264" y="7120"/>
                    <a:pt x="4306" y="7122"/>
                    <a:pt x="4348" y="7124"/>
                  </a:cubicBezTo>
                  <a:lnTo>
                    <a:pt x="4397" y="7124"/>
                  </a:lnTo>
                  <a:lnTo>
                    <a:pt x="4395" y="7127"/>
                  </a:lnTo>
                  <a:cubicBezTo>
                    <a:pt x="4419" y="7130"/>
                    <a:pt x="4444" y="7132"/>
                    <a:pt x="4469" y="7135"/>
                  </a:cubicBezTo>
                  <a:cubicBezTo>
                    <a:pt x="4474" y="7138"/>
                    <a:pt x="4477" y="7138"/>
                    <a:pt x="4483" y="7141"/>
                  </a:cubicBezTo>
                  <a:cubicBezTo>
                    <a:pt x="4527" y="7149"/>
                    <a:pt x="4554" y="7154"/>
                    <a:pt x="4579" y="7165"/>
                  </a:cubicBezTo>
                  <a:cubicBezTo>
                    <a:pt x="4612" y="7179"/>
                    <a:pt x="4637" y="7193"/>
                    <a:pt x="4659" y="7209"/>
                  </a:cubicBezTo>
                  <a:cubicBezTo>
                    <a:pt x="4675" y="7220"/>
                    <a:pt x="4689" y="7234"/>
                    <a:pt x="4703" y="7251"/>
                  </a:cubicBezTo>
                  <a:cubicBezTo>
                    <a:pt x="4725" y="7284"/>
                    <a:pt x="4733" y="7298"/>
                    <a:pt x="4741" y="7311"/>
                  </a:cubicBezTo>
                  <a:cubicBezTo>
                    <a:pt x="4747" y="7325"/>
                    <a:pt x="4752" y="7344"/>
                    <a:pt x="4761" y="7366"/>
                  </a:cubicBezTo>
                  <a:lnTo>
                    <a:pt x="4769" y="7405"/>
                  </a:lnTo>
                  <a:lnTo>
                    <a:pt x="4766" y="7405"/>
                  </a:lnTo>
                  <a:cubicBezTo>
                    <a:pt x="4766" y="7444"/>
                    <a:pt x="4766" y="7479"/>
                    <a:pt x="4763" y="7512"/>
                  </a:cubicBezTo>
                  <a:cubicBezTo>
                    <a:pt x="4758" y="7529"/>
                    <a:pt x="4752" y="7567"/>
                    <a:pt x="4744" y="7609"/>
                  </a:cubicBezTo>
                  <a:cubicBezTo>
                    <a:pt x="4741" y="7622"/>
                    <a:pt x="4736" y="7639"/>
                    <a:pt x="4733" y="7656"/>
                  </a:cubicBezTo>
                  <a:cubicBezTo>
                    <a:pt x="4711" y="7733"/>
                    <a:pt x="4692" y="7788"/>
                    <a:pt x="4673" y="7843"/>
                  </a:cubicBezTo>
                  <a:cubicBezTo>
                    <a:pt x="4648" y="7912"/>
                    <a:pt x="4612" y="8000"/>
                    <a:pt x="4571" y="8085"/>
                  </a:cubicBezTo>
                  <a:cubicBezTo>
                    <a:pt x="4529" y="8176"/>
                    <a:pt x="4480" y="8261"/>
                    <a:pt x="4430" y="8347"/>
                  </a:cubicBezTo>
                  <a:lnTo>
                    <a:pt x="4395" y="8413"/>
                  </a:lnTo>
                  <a:cubicBezTo>
                    <a:pt x="4312" y="8550"/>
                    <a:pt x="4235" y="8688"/>
                    <a:pt x="4147" y="8823"/>
                  </a:cubicBezTo>
                  <a:lnTo>
                    <a:pt x="4100" y="8892"/>
                  </a:lnTo>
                  <a:lnTo>
                    <a:pt x="4050" y="8961"/>
                  </a:lnTo>
                  <a:cubicBezTo>
                    <a:pt x="4020" y="9002"/>
                    <a:pt x="3990" y="9040"/>
                    <a:pt x="3957" y="9079"/>
                  </a:cubicBezTo>
                  <a:lnTo>
                    <a:pt x="3924" y="9123"/>
                  </a:lnTo>
                  <a:lnTo>
                    <a:pt x="3899" y="9151"/>
                  </a:lnTo>
                  <a:cubicBezTo>
                    <a:pt x="3827" y="9241"/>
                    <a:pt x="3759" y="9330"/>
                    <a:pt x="3695" y="9426"/>
                  </a:cubicBezTo>
                  <a:cubicBezTo>
                    <a:pt x="3648" y="9500"/>
                    <a:pt x="3610" y="9580"/>
                    <a:pt x="3574" y="9663"/>
                  </a:cubicBezTo>
                  <a:lnTo>
                    <a:pt x="3533" y="9748"/>
                  </a:lnTo>
                  <a:cubicBezTo>
                    <a:pt x="3508" y="9803"/>
                    <a:pt x="3480" y="9861"/>
                    <a:pt x="3447" y="9913"/>
                  </a:cubicBezTo>
                  <a:cubicBezTo>
                    <a:pt x="3420" y="9966"/>
                    <a:pt x="3387" y="10015"/>
                    <a:pt x="3357" y="10065"/>
                  </a:cubicBezTo>
                  <a:cubicBezTo>
                    <a:pt x="3299" y="10144"/>
                    <a:pt x="3244" y="10216"/>
                    <a:pt x="3191" y="10288"/>
                  </a:cubicBezTo>
                  <a:cubicBezTo>
                    <a:pt x="3128" y="10368"/>
                    <a:pt x="3067" y="10450"/>
                    <a:pt x="3007" y="10535"/>
                  </a:cubicBezTo>
                  <a:cubicBezTo>
                    <a:pt x="2930" y="10643"/>
                    <a:pt x="2872" y="10745"/>
                    <a:pt x="2820" y="10844"/>
                  </a:cubicBezTo>
                  <a:cubicBezTo>
                    <a:pt x="2795" y="10899"/>
                    <a:pt x="2773" y="10954"/>
                    <a:pt x="2754" y="11012"/>
                  </a:cubicBezTo>
                  <a:lnTo>
                    <a:pt x="2737" y="11053"/>
                  </a:lnTo>
                  <a:cubicBezTo>
                    <a:pt x="2718" y="11111"/>
                    <a:pt x="2701" y="11171"/>
                    <a:pt x="2685" y="11232"/>
                  </a:cubicBezTo>
                  <a:cubicBezTo>
                    <a:pt x="2663" y="11315"/>
                    <a:pt x="2652" y="11405"/>
                    <a:pt x="2652" y="11521"/>
                  </a:cubicBezTo>
                  <a:cubicBezTo>
                    <a:pt x="2652" y="11560"/>
                    <a:pt x="2660" y="11598"/>
                    <a:pt x="2668" y="11637"/>
                  </a:cubicBezTo>
                  <a:cubicBezTo>
                    <a:pt x="2677" y="11684"/>
                    <a:pt x="2699" y="11722"/>
                    <a:pt x="2718" y="11758"/>
                  </a:cubicBezTo>
                  <a:cubicBezTo>
                    <a:pt x="2734" y="11794"/>
                    <a:pt x="2759" y="11824"/>
                    <a:pt x="2781" y="11852"/>
                  </a:cubicBezTo>
                  <a:cubicBezTo>
                    <a:pt x="2806" y="11882"/>
                    <a:pt x="2831" y="11909"/>
                    <a:pt x="2858" y="11934"/>
                  </a:cubicBezTo>
                  <a:cubicBezTo>
                    <a:pt x="2900" y="11973"/>
                    <a:pt x="2941" y="12008"/>
                    <a:pt x="2982" y="12042"/>
                  </a:cubicBezTo>
                  <a:cubicBezTo>
                    <a:pt x="3062" y="12102"/>
                    <a:pt x="3145" y="12163"/>
                    <a:pt x="3230" y="12215"/>
                  </a:cubicBezTo>
                  <a:cubicBezTo>
                    <a:pt x="3266" y="12237"/>
                    <a:pt x="3302" y="12256"/>
                    <a:pt x="3337" y="12273"/>
                  </a:cubicBezTo>
                  <a:lnTo>
                    <a:pt x="3370" y="12287"/>
                  </a:lnTo>
                  <a:cubicBezTo>
                    <a:pt x="3403" y="12300"/>
                    <a:pt x="3434" y="12314"/>
                    <a:pt x="3464" y="12331"/>
                  </a:cubicBezTo>
                  <a:cubicBezTo>
                    <a:pt x="3486" y="12353"/>
                    <a:pt x="3494" y="12369"/>
                    <a:pt x="3500" y="12386"/>
                  </a:cubicBezTo>
                  <a:cubicBezTo>
                    <a:pt x="3502" y="12397"/>
                    <a:pt x="3511" y="12421"/>
                    <a:pt x="3516" y="12449"/>
                  </a:cubicBezTo>
                  <a:cubicBezTo>
                    <a:pt x="3530" y="12515"/>
                    <a:pt x="3538" y="12592"/>
                    <a:pt x="3536" y="12664"/>
                  </a:cubicBezTo>
                  <a:lnTo>
                    <a:pt x="3536" y="12766"/>
                  </a:lnTo>
                  <a:cubicBezTo>
                    <a:pt x="3538" y="12804"/>
                    <a:pt x="3544" y="12843"/>
                    <a:pt x="3552" y="12881"/>
                  </a:cubicBezTo>
                  <a:cubicBezTo>
                    <a:pt x="3566" y="12934"/>
                    <a:pt x="3591" y="12983"/>
                    <a:pt x="3626" y="13022"/>
                  </a:cubicBezTo>
                  <a:cubicBezTo>
                    <a:pt x="3665" y="13068"/>
                    <a:pt x="3706" y="13096"/>
                    <a:pt x="3750" y="13107"/>
                  </a:cubicBezTo>
                  <a:lnTo>
                    <a:pt x="3753" y="13107"/>
                  </a:lnTo>
                  <a:cubicBezTo>
                    <a:pt x="3772" y="13111"/>
                    <a:pt x="3789" y="13113"/>
                    <a:pt x="3805" y="13113"/>
                  </a:cubicBezTo>
                  <a:cubicBezTo>
                    <a:pt x="3829" y="13113"/>
                    <a:pt x="3852" y="13109"/>
                    <a:pt x="3877" y="13104"/>
                  </a:cubicBezTo>
                  <a:lnTo>
                    <a:pt x="3918" y="13096"/>
                  </a:lnTo>
                  <a:cubicBezTo>
                    <a:pt x="3951" y="13102"/>
                    <a:pt x="3979" y="13104"/>
                    <a:pt x="4001" y="13110"/>
                  </a:cubicBezTo>
                  <a:cubicBezTo>
                    <a:pt x="4015" y="13113"/>
                    <a:pt x="4028" y="13115"/>
                    <a:pt x="4042" y="13118"/>
                  </a:cubicBezTo>
                  <a:lnTo>
                    <a:pt x="4075" y="13126"/>
                  </a:lnTo>
                  <a:lnTo>
                    <a:pt x="4111" y="13132"/>
                  </a:lnTo>
                  <a:cubicBezTo>
                    <a:pt x="4118" y="13133"/>
                    <a:pt x="4125" y="13133"/>
                    <a:pt x="4132" y="13133"/>
                  </a:cubicBezTo>
                  <a:cubicBezTo>
                    <a:pt x="4146" y="13133"/>
                    <a:pt x="4158" y="13132"/>
                    <a:pt x="4169" y="13132"/>
                  </a:cubicBezTo>
                  <a:cubicBezTo>
                    <a:pt x="4194" y="13126"/>
                    <a:pt x="4221" y="13126"/>
                    <a:pt x="4246" y="13124"/>
                  </a:cubicBezTo>
                  <a:cubicBezTo>
                    <a:pt x="4279" y="13121"/>
                    <a:pt x="4309" y="13118"/>
                    <a:pt x="4342" y="13115"/>
                  </a:cubicBezTo>
                  <a:cubicBezTo>
                    <a:pt x="4378" y="13110"/>
                    <a:pt x="4417" y="13102"/>
                    <a:pt x="4452" y="13093"/>
                  </a:cubicBezTo>
                  <a:cubicBezTo>
                    <a:pt x="4466" y="13085"/>
                    <a:pt x="4480" y="13077"/>
                    <a:pt x="4491" y="13071"/>
                  </a:cubicBezTo>
                  <a:cubicBezTo>
                    <a:pt x="4540" y="13041"/>
                    <a:pt x="4593" y="13013"/>
                    <a:pt x="4642" y="12989"/>
                  </a:cubicBezTo>
                  <a:cubicBezTo>
                    <a:pt x="4673" y="12972"/>
                    <a:pt x="4700" y="12956"/>
                    <a:pt x="4730" y="12942"/>
                  </a:cubicBezTo>
                  <a:cubicBezTo>
                    <a:pt x="4761" y="12928"/>
                    <a:pt x="4791" y="12914"/>
                    <a:pt x="4821" y="12898"/>
                  </a:cubicBezTo>
                  <a:cubicBezTo>
                    <a:pt x="4854" y="12881"/>
                    <a:pt x="4885" y="12859"/>
                    <a:pt x="4920" y="12843"/>
                  </a:cubicBezTo>
                  <a:cubicBezTo>
                    <a:pt x="4945" y="12829"/>
                    <a:pt x="4973" y="12815"/>
                    <a:pt x="5000" y="12804"/>
                  </a:cubicBezTo>
                  <a:cubicBezTo>
                    <a:pt x="5039" y="12788"/>
                    <a:pt x="5077" y="12768"/>
                    <a:pt x="5113" y="12746"/>
                  </a:cubicBezTo>
                  <a:cubicBezTo>
                    <a:pt x="5152" y="12727"/>
                    <a:pt x="5193" y="12705"/>
                    <a:pt x="5229" y="12680"/>
                  </a:cubicBezTo>
                  <a:cubicBezTo>
                    <a:pt x="5273" y="12653"/>
                    <a:pt x="5314" y="12620"/>
                    <a:pt x="5358" y="12595"/>
                  </a:cubicBezTo>
                  <a:cubicBezTo>
                    <a:pt x="5386" y="12576"/>
                    <a:pt x="5411" y="12562"/>
                    <a:pt x="5441" y="12545"/>
                  </a:cubicBezTo>
                  <a:cubicBezTo>
                    <a:pt x="5485" y="12523"/>
                    <a:pt x="5532" y="12501"/>
                    <a:pt x="5576" y="12482"/>
                  </a:cubicBezTo>
                  <a:cubicBezTo>
                    <a:pt x="5592" y="12476"/>
                    <a:pt x="5605" y="12472"/>
                    <a:pt x="5619" y="12472"/>
                  </a:cubicBezTo>
                  <a:cubicBezTo>
                    <a:pt x="5624" y="12472"/>
                    <a:pt x="5630" y="12472"/>
                    <a:pt x="5636" y="12474"/>
                  </a:cubicBezTo>
                  <a:lnTo>
                    <a:pt x="5645" y="12474"/>
                  </a:lnTo>
                  <a:cubicBezTo>
                    <a:pt x="5686" y="12449"/>
                    <a:pt x="5727" y="12419"/>
                    <a:pt x="5771" y="12391"/>
                  </a:cubicBezTo>
                  <a:lnTo>
                    <a:pt x="5857" y="12331"/>
                  </a:lnTo>
                  <a:cubicBezTo>
                    <a:pt x="5890" y="12309"/>
                    <a:pt x="5925" y="12284"/>
                    <a:pt x="5958" y="12259"/>
                  </a:cubicBezTo>
                  <a:lnTo>
                    <a:pt x="6137" y="12132"/>
                  </a:lnTo>
                  <a:cubicBezTo>
                    <a:pt x="6248" y="12053"/>
                    <a:pt x="6355" y="11970"/>
                    <a:pt x="6462" y="11887"/>
                  </a:cubicBezTo>
                  <a:cubicBezTo>
                    <a:pt x="6506" y="11854"/>
                    <a:pt x="6548" y="11818"/>
                    <a:pt x="6592" y="11783"/>
                  </a:cubicBezTo>
                  <a:lnTo>
                    <a:pt x="6718" y="11681"/>
                  </a:lnTo>
                  <a:lnTo>
                    <a:pt x="6779" y="11629"/>
                  </a:lnTo>
                  <a:lnTo>
                    <a:pt x="6839" y="11576"/>
                  </a:lnTo>
                  <a:lnTo>
                    <a:pt x="6911" y="11510"/>
                  </a:lnTo>
                  <a:cubicBezTo>
                    <a:pt x="6952" y="11474"/>
                    <a:pt x="6991" y="11430"/>
                    <a:pt x="7027" y="11389"/>
                  </a:cubicBezTo>
                  <a:lnTo>
                    <a:pt x="7049" y="11353"/>
                  </a:lnTo>
                  <a:lnTo>
                    <a:pt x="7051" y="11359"/>
                  </a:lnTo>
                  <a:cubicBezTo>
                    <a:pt x="7167" y="11265"/>
                    <a:pt x="7280" y="11169"/>
                    <a:pt x="7393" y="11070"/>
                  </a:cubicBezTo>
                  <a:cubicBezTo>
                    <a:pt x="7591" y="10896"/>
                    <a:pt x="7792" y="10709"/>
                    <a:pt x="8007" y="10491"/>
                  </a:cubicBezTo>
                  <a:lnTo>
                    <a:pt x="8037" y="10461"/>
                  </a:lnTo>
                  <a:cubicBezTo>
                    <a:pt x="8233" y="10257"/>
                    <a:pt x="8423" y="10048"/>
                    <a:pt x="8604" y="9833"/>
                  </a:cubicBezTo>
                  <a:lnTo>
                    <a:pt x="8643" y="9787"/>
                  </a:lnTo>
                  <a:cubicBezTo>
                    <a:pt x="8781" y="9624"/>
                    <a:pt x="8913" y="9453"/>
                    <a:pt x="9042" y="9283"/>
                  </a:cubicBezTo>
                  <a:cubicBezTo>
                    <a:pt x="9227" y="9032"/>
                    <a:pt x="9395" y="8787"/>
                    <a:pt x="9549" y="8542"/>
                  </a:cubicBezTo>
                  <a:cubicBezTo>
                    <a:pt x="9785" y="8165"/>
                    <a:pt x="10000" y="7774"/>
                    <a:pt x="10196" y="7372"/>
                  </a:cubicBezTo>
                  <a:cubicBezTo>
                    <a:pt x="10383" y="6984"/>
                    <a:pt x="10554" y="6560"/>
                    <a:pt x="10705" y="6119"/>
                  </a:cubicBezTo>
                  <a:lnTo>
                    <a:pt x="10716" y="6083"/>
                  </a:lnTo>
                  <a:cubicBezTo>
                    <a:pt x="10741" y="6012"/>
                    <a:pt x="10755" y="5965"/>
                    <a:pt x="10771" y="5918"/>
                  </a:cubicBezTo>
                  <a:lnTo>
                    <a:pt x="10779" y="5885"/>
                  </a:lnTo>
                  <a:cubicBezTo>
                    <a:pt x="10840" y="5698"/>
                    <a:pt x="10892" y="5516"/>
                    <a:pt x="10939" y="5337"/>
                  </a:cubicBezTo>
                  <a:cubicBezTo>
                    <a:pt x="10967" y="5230"/>
                    <a:pt x="10986" y="5147"/>
                    <a:pt x="11005" y="5065"/>
                  </a:cubicBezTo>
                  <a:cubicBezTo>
                    <a:pt x="11063" y="4828"/>
                    <a:pt x="11107" y="4599"/>
                    <a:pt x="11148" y="4368"/>
                  </a:cubicBezTo>
                  <a:cubicBezTo>
                    <a:pt x="11192" y="4101"/>
                    <a:pt x="11228" y="3831"/>
                    <a:pt x="11256" y="3559"/>
                  </a:cubicBezTo>
                  <a:lnTo>
                    <a:pt x="11258" y="3517"/>
                  </a:lnTo>
                  <a:cubicBezTo>
                    <a:pt x="11258" y="3517"/>
                    <a:pt x="11261" y="3484"/>
                    <a:pt x="11261" y="3484"/>
                  </a:cubicBezTo>
                  <a:cubicBezTo>
                    <a:pt x="11289" y="3192"/>
                    <a:pt x="11303" y="2890"/>
                    <a:pt x="11308" y="2565"/>
                  </a:cubicBezTo>
                  <a:lnTo>
                    <a:pt x="11305" y="2529"/>
                  </a:lnTo>
                  <a:lnTo>
                    <a:pt x="11308" y="2529"/>
                  </a:lnTo>
                  <a:lnTo>
                    <a:pt x="11308" y="2493"/>
                  </a:lnTo>
                  <a:lnTo>
                    <a:pt x="11308" y="2449"/>
                  </a:lnTo>
                  <a:lnTo>
                    <a:pt x="11305" y="2270"/>
                  </a:lnTo>
                  <a:cubicBezTo>
                    <a:pt x="11322" y="2245"/>
                    <a:pt x="11325" y="2207"/>
                    <a:pt x="11305" y="2176"/>
                  </a:cubicBezTo>
                  <a:cubicBezTo>
                    <a:pt x="11303" y="2154"/>
                    <a:pt x="11289" y="2130"/>
                    <a:pt x="11269" y="2116"/>
                  </a:cubicBezTo>
                  <a:cubicBezTo>
                    <a:pt x="11269" y="2116"/>
                    <a:pt x="11256" y="2097"/>
                    <a:pt x="11256" y="2097"/>
                  </a:cubicBezTo>
                  <a:lnTo>
                    <a:pt x="11253" y="2097"/>
                  </a:lnTo>
                  <a:cubicBezTo>
                    <a:pt x="11253" y="2097"/>
                    <a:pt x="11245" y="2083"/>
                    <a:pt x="11242" y="2080"/>
                  </a:cubicBezTo>
                  <a:cubicBezTo>
                    <a:pt x="11220" y="2020"/>
                    <a:pt x="11195" y="1973"/>
                    <a:pt x="11168" y="1926"/>
                  </a:cubicBezTo>
                  <a:cubicBezTo>
                    <a:pt x="11135" y="1876"/>
                    <a:pt x="11102" y="1827"/>
                    <a:pt x="11066" y="1777"/>
                  </a:cubicBezTo>
                  <a:lnTo>
                    <a:pt x="11038" y="1739"/>
                  </a:lnTo>
                  <a:lnTo>
                    <a:pt x="10969" y="1637"/>
                  </a:lnTo>
                  <a:lnTo>
                    <a:pt x="10901" y="1535"/>
                  </a:lnTo>
                  <a:lnTo>
                    <a:pt x="10779" y="1359"/>
                  </a:lnTo>
                  <a:cubicBezTo>
                    <a:pt x="10691" y="1235"/>
                    <a:pt x="10600" y="1108"/>
                    <a:pt x="10501" y="993"/>
                  </a:cubicBezTo>
                  <a:cubicBezTo>
                    <a:pt x="10452" y="932"/>
                    <a:pt x="10399" y="874"/>
                    <a:pt x="10347" y="819"/>
                  </a:cubicBezTo>
                  <a:cubicBezTo>
                    <a:pt x="10289" y="759"/>
                    <a:pt x="10232" y="701"/>
                    <a:pt x="10171" y="643"/>
                  </a:cubicBezTo>
                  <a:cubicBezTo>
                    <a:pt x="10050" y="530"/>
                    <a:pt x="9909" y="428"/>
                    <a:pt x="9758" y="340"/>
                  </a:cubicBezTo>
                  <a:cubicBezTo>
                    <a:pt x="9604" y="255"/>
                    <a:pt x="9430" y="197"/>
                    <a:pt x="9298" y="158"/>
                  </a:cubicBezTo>
                  <a:cubicBezTo>
                    <a:pt x="9221" y="134"/>
                    <a:pt x="9144" y="112"/>
                    <a:pt x="9067" y="92"/>
                  </a:cubicBezTo>
                  <a:lnTo>
                    <a:pt x="9004" y="76"/>
                  </a:lnTo>
                  <a:lnTo>
                    <a:pt x="8943" y="59"/>
                  </a:lnTo>
                  <a:lnTo>
                    <a:pt x="8907" y="51"/>
                  </a:lnTo>
                  <a:cubicBezTo>
                    <a:pt x="8882" y="45"/>
                    <a:pt x="8860" y="40"/>
                    <a:pt x="8836" y="34"/>
                  </a:cubicBezTo>
                  <a:cubicBezTo>
                    <a:pt x="8836" y="34"/>
                    <a:pt x="8811" y="32"/>
                    <a:pt x="8811" y="32"/>
                  </a:cubicBezTo>
                  <a:lnTo>
                    <a:pt x="8756" y="23"/>
                  </a:lnTo>
                  <a:lnTo>
                    <a:pt x="8648" y="7"/>
                  </a:lnTo>
                  <a:cubicBezTo>
                    <a:pt x="8610" y="3"/>
                    <a:pt x="8571" y="1"/>
                    <a:pt x="85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15" name="Google Shape;3415;p40"/>
          <p:cNvGrpSpPr/>
          <p:nvPr/>
        </p:nvGrpSpPr>
        <p:grpSpPr>
          <a:xfrm flipH="1">
            <a:off x="2745544" y="1474939"/>
            <a:ext cx="1059519" cy="1052861"/>
            <a:chOff x="3742820" y="4138567"/>
            <a:chExt cx="821715" cy="816551"/>
          </a:xfrm>
        </p:grpSpPr>
        <p:sp>
          <p:nvSpPr>
            <p:cNvPr id="3416" name="Google Shape;3416;p40"/>
            <p:cNvSpPr/>
            <p:nvPr/>
          </p:nvSpPr>
          <p:spPr>
            <a:xfrm>
              <a:off x="3742820" y="4138567"/>
              <a:ext cx="821715" cy="816551"/>
            </a:xfrm>
            <a:custGeom>
              <a:avLst/>
              <a:gdLst/>
              <a:ahLst/>
              <a:cxnLst/>
              <a:rect l="l" t="t" r="r" b="b"/>
              <a:pathLst>
                <a:path w="29279" h="29095" extrusionOk="0">
                  <a:moveTo>
                    <a:pt x="14719" y="1"/>
                  </a:moveTo>
                  <a:cubicBezTo>
                    <a:pt x="14331" y="1"/>
                    <a:pt x="13932" y="14"/>
                    <a:pt x="13494" y="45"/>
                  </a:cubicBezTo>
                  <a:cubicBezTo>
                    <a:pt x="11757" y="169"/>
                    <a:pt x="9959" y="653"/>
                    <a:pt x="8298" y="1446"/>
                  </a:cubicBezTo>
                  <a:cubicBezTo>
                    <a:pt x="6927" y="2099"/>
                    <a:pt x="5664" y="2980"/>
                    <a:pt x="4546" y="4059"/>
                  </a:cubicBezTo>
                  <a:cubicBezTo>
                    <a:pt x="4535" y="4067"/>
                    <a:pt x="4524" y="4075"/>
                    <a:pt x="4515" y="4087"/>
                  </a:cubicBezTo>
                  <a:cubicBezTo>
                    <a:pt x="4427" y="4172"/>
                    <a:pt x="4339" y="4263"/>
                    <a:pt x="4251" y="4351"/>
                  </a:cubicBezTo>
                  <a:cubicBezTo>
                    <a:pt x="4122" y="4483"/>
                    <a:pt x="3995" y="4615"/>
                    <a:pt x="3874" y="4753"/>
                  </a:cubicBezTo>
                  <a:cubicBezTo>
                    <a:pt x="3811" y="4822"/>
                    <a:pt x="3747" y="4890"/>
                    <a:pt x="3687" y="4962"/>
                  </a:cubicBezTo>
                  <a:cubicBezTo>
                    <a:pt x="3356" y="5342"/>
                    <a:pt x="3042" y="5736"/>
                    <a:pt x="2759" y="6135"/>
                  </a:cubicBezTo>
                  <a:cubicBezTo>
                    <a:pt x="2417" y="6611"/>
                    <a:pt x="2106" y="7121"/>
                    <a:pt x="1806" y="7685"/>
                  </a:cubicBezTo>
                  <a:cubicBezTo>
                    <a:pt x="1693" y="7892"/>
                    <a:pt x="1589" y="8098"/>
                    <a:pt x="1487" y="8310"/>
                  </a:cubicBezTo>
                  <a:lnTo>
                    <a:pt x="1470" y="8343"/>
                  </a:lnTo>
                  <a:lnTo>
                    <a:pt x="1457" y="8376"/>
                  </a:lnTo>
                  <a:cubicBezTo>
                    <a:pt x="686" y="9981"/>
                    <a:pt x="220" y="11820"/>
                    <a:pt x="107" y="13698"/>
                  </a:cubicBezTo>
                  <a:cubicBezTo>
                    <a:pt x="0" y="15469"/>
                    <a:pt x="240" y="17313"/>
                    <a:pt x="798" y="19037"/>
                  </a:cubicBezTo>
                  <a:cubicBezTo>
                    <a:pt x="1363" y="20769"/>
                    <a:pt x="2233" y="22363"/>
                    <a:pt x="3384" y="23778"/>
                  </a:cubicBezTo>
                  <a:cubicBezTo>
                    <a:pt x="4471" y="25116"/>
                    <a:pt x="5870" y="26295"/>
                    <a:pt x="7428" y="27184"/>
                  </a:cubicBezTo>
                  <a:cubicBezTo>
                    <a:pt x="9003" y="28084"/>
                    <a:pt x="10746" y="28679"/>
                    <a:pt x="12605" y="28951"/>
                  </a:cubicBezTo>
                  <a:cubicBezTo>
                    <a:pt x="13252" y="29045"/>
                    <a:pt x="13921" y="29095"/>
                    <a:pt x="14592" y="29095"/>
                  </a:cubicBezTo>
                  <a:cubicBezTo>
                    <a:pt x="15721" y="29095"/>
                    <a:pt x="16864" y="28960"/>
                    <a:pt x="17987" y="28695"/>
                  </a:cubicBezTo>
                  <a:cubicBezTo>
                    <a:pt x="18838" y="28497"/>
                    <a:pt x="19708" y="28205"/>
                    <a:pt x="20570" y="27825"/>
                  </a:cubicBezTo>
                  <a:cubicBezTo>
                    <a:pt x="21357" y="27478"/>
                    <a:pt x="22139" y="27035"/>
                    <a:pt x="22960" y="26471"/>
                  </a:cubicBezTo>
                  <a:cubicBezTo>
                    <a:pt x="24361" y="25510"/>
                    <a:pt x="25644" y="24213"/>
                    <a:pt x="26666" y="22721"/>
                  </a:cubicBezTo>
                  <a:cubicBezTo>
                    <a:pt x="27670" y="21248"/>
                    <a:pt x="28411" y="19543"/>
                    <a:pt x="28810" y="17787"/>
                  </a:cubicBezTo>
                  <a:cubicBezTo>
                    <a:pt x="29207" y="16050"/>
                    <a:pt x="29278" y="14246"/>
                    <a:pt x="29020" y="12429"/>
                  </a:cubicBezTo>
                  <a:cubicBezTo>
                    <a:pt x="28775" y="10697"/>
                    <a:pt x="28177" y="8954"/>
                    <a:pt x="27293" y="7382"/>
                  </a:cubicBezTo>
                  <a:cubicBezTo>
                    <a:pt x="26867" y="6625"/>
                    <a:pt x="26357" y="5887"/>
                    <a:pt x="25773" y="5188"/>
                  </a:cubicBezTo>
                  <a:cubicBezTo>
                    <a:pt x="25223" y="4527"/>
                    <a:pt x="24581" y="3897"/>
                    <a:pt x="23813" y="3263"/>
                  </a:cubicBezTo>
                  <a:cubicBezTo>
                    <a:pt x="22450" y="2137"/>
                    <a:pt x="20801" y="1245"/>
                    <a:pt x="19042" y="678"/>
                  </a:cubicBezTo>
                  <a:cubicBezTo>
                    <a:pt x="18205" y="408"/>
                    <a:pt x="17285" y="213"/>
                    <a:pt x="16305" y="91"/>
                  </a:cubicBezTo>
                  <a:cubicBezTo>
                    <a:pt x="15793" y="31"/>
                    <a:pt x="15259" y="1"/>
                    <a:pt x="147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40"/>
            <p:cNvSpPr/>
            <p:nvPr/>
          </p:nvSpPr>
          <p:spPr>
            <a:xfrm>
              <a:off x="3830973" y="4262139"/>
              <a:ext cx="630480" cy="37018"/>
            </a:xfrm>
            <a:custGeom>
              <a:avLst/>
              <a:gdLst/>
              <a:ahLst/>
              <a:cxnLst/>
              <a:rect l="l" t="t" r="r" b="b"/>
              <a:pathLst>
                <a:path w="22465" h="1319" extrusionOk="0">
                  <a:moveTo>
                    <a:pt x="17005" y="0"/>
                  </a:moveTo>
                  <a:cubicBezTo>
                    <a:pt x="16760" y="0"/>
                    <a:pt x="16512" y="3"/>
                    <a:pt x="16267" y="8"/>
                  </a:cubicBezTo>
                  <a:cubicBezTo>
                    <a:pt x="15909" y="17"/>
                    <a:pt x="15554" y="39"/>
                    <a:pt x="15196" y="50"/>
                  </a:cubicBezTo>
                  <a:cubicBezTo>
                    <a:pt x="14843" y="61"/>
                    <a:pt x="14491" y="69"/>
                    <a:pt x="14141" y="77"/>
                  </a:cubicBezTo>
                  <a:cubicBezTo>
                    <a:pt x="13450" y="96"/>
                    <a:pt x="12759" y="105"/>
                    <a:pt x="12068" y="127"/>
                  </a:cubicBezTo>
                  <a:cubicBezTo>
                    <a:pt x="11347" y="149"/>
                    <a:pt x="10628" y="176"/>
                    <a:pt x="9907" y="176"/>
                  </a:cubicBezTo>
                  <a:cubicBezTo>
                    <a:pt x="9180" y="179"/>
                    <a:pt x="8456" y="196"/>
                    <a:pt x="7732" y="226"/>
                  </a:cubicBezTo>
                  <a:cubicBezTo>
                    <a:pt x="7374" y="242"/>
                    <a:pt x="7019" y="264"/>
                    <a:pt x="6663" y="284"/>
                  </a:cubicBezTo>
                  <a:cubicBezTo>
                    <a:pt x="6328" y="300"/>
                    <a:pt x="5994" y="311"/>
                    <a:pt x="5658" y="331"/>
                  </a:cubicBezTo>
                  <a:cubicBezTo>
                    <a:pt x="4965" y="366"/>
                    <a:pt x="4268" y="421"/>
                    <a:pt x="3574" y="468"/>
                  </a:cubicBezTo>
                  <a:cubicBezTo>
                    <a:pt x="2869" y="515"/>
                    <a:pt x="2165" y="570"/>
                    <a:pt x="1460" y="606"/>
                  </a:cubicBezTo>
                  <a:cubicBezTo>
                    <a:pt x="1127" y="622"/>
                    <a:pt x="793" y="642"/>
                    <a:pt x="460" y="650"/>
                  </a:cubicBezTo>
                  <a:cubicBezTo>
                    <a:pt x="441" y="672"/>
                    <a:pt x="422" y="694"/>
                    <a:pt x="402" y="716"/>
                  </a:cubicBezTo>
                  <a:cubicBezTo>
                    <a:pt x="367" y="763"/>
                    <a:pt x="328" y="810"/>
                    <a:pt x="290" y="856"/>
                  </a:cubicBezTo>
                  <a:cubicBezTo>
                    <a:pt x="218" y="947"/>
                    <a:pt x="144" y="1035"/>
                    <a:pt x="72" y="1121"/>
                  </a:cubicBezTo>
                  <a:cubicBezTo>
                    <a:pt x="47" y="1151"/>
                    <a:pt x="25" y="1179"/>
                    <a:pt x="1" y="1206"/>
                  </a:cubicBezTo>
                  <a:cubicBezTo>
                    <a:pt x="64" y="1275"/>
                    <a:pt x="152" y="1319"/>
                    <a:pt x="251" y="1319"/>
                  </a:cubicBezTo>
                  <a:cubicBezTo>
                    <a:pt x="598" y="1316"/>
                    <a:pt x="942" y="1300"/>
                    <a:pt x="1289" y="1280"/>
                  </a:cubicBezTo>
                  <a:cubicBezTo>
                    <a:pt x="1641" y="1261"/>
                    <a:pt x="1991" y="1242"/>
                    <a:pt x="2344" y="1217"/>
                  </a:cubicBezTo>
                  <a:cubicBezTo>
                    <a:pt x="3032" y="1168"/>
                    <a:pt x="3723" y="1126"/>
                    <a:pt x="4411" y="1079"/>
                  </a:cubicBezTo>
                  <a:cubicBezTo>
                    <a:pt x="4769" y="1055"/>
                    <a:pt x="5124" y="1024"/>
                    <a:pt x="5480" y="1005"/>
                  </a:cubicBezTo>
                  <a:cubicBezTo>
                    <a:pt x="5818" y="986"/>
                    <a:pt x="6160" y="972"/>
                    <a:pt x="6498" y="956"/>
                  </a:cubicBezTo>
                  <a:cubicBezTo>
                    <a:pt x="7203" y="922"/>
                    <a:pt x="7905" y="878"/>
                    <a:pt x="8607" y="859"/>
                  </a:cubicBezTo>
                  <a:cubicBezTo>
                    <a:pt x="9331" y="843"/>
                    <a:pt x="10055" y="854"/>
                    <a:pt x="10780" y="834"/>
                  </a:cubicBezTo>
                  <a:cubicBezTo>
                    <a:pt x="11504" y="815"/>
                    <a:pt x="12231" y="788"/>
                    <a:pt x="12955" y="774"/>
                  </a:cubicBezTo>
                  <a:cubicBezTo>
                    <a:pt x="13649" y="760"/>
                    <a:pt x="14345" y="738"/>
                    <a:pt x="15039" y="721"/>
                  </a:cubicBezTo>
                  <a:cubicBezTo>
                    <a:pt x="15715" y="703"/>
                    <a:pt x="16390" y="661"/>
                    <a:pt x="17068" y="661"/>
                  </a:cubicBezTo>
                  <a:cubicBezTo>
                    <a:pt x="17089" y="661"/>
                    <a:pt x="17110" y="661"/>
                    <a:pt x="17131" y="661"/>
                  </a:cubicBezTo>
                  <a:cubicBezTo>
                    <a:pt x="17814" y="664"/>
                    <a:pt x="18497" y="672"/>
                    <a:pt x="19180" y="675"/>
                  </a:cubicBezTo>
                  <a:cubicBezTo>
                    <a:pt x="19521" y="675"/>
                    <a:pt x="19863" y="677"/>
                    <a:pt x="20204" y="694"/>
                  </a:cubicBezTo>
                  <a:cubicBezTo>
                    <a:pt x="20532" y="708"/>
                    <a:pt x="20859" y="744"/>
                    <a:pt x="21187" y="757"/>
                  </a:cubicBezTo>
                  <a:cubicBezTo>
                    <a:pt x="21460" y="768"/>
                    <a:pt x="21738" y="774"/>
                    <a:pt x="22010" y="799"/>
                  </a:cubicBezTo>
                  <a:cubicBezTo>
                    <a:pt x="22029" y="810"/>
                    <a:pt x="22049" y="815"/>
                    <a:pt x="22071" y="821"/>
                  </a:cubicBezTo>
                  <a:cubicBezTo>
                    <a:pt x="22097" y="828"/>
                    <a:pt x="22124" y="831"/>
                    <a:pt x="22151" y="831"/>
                  </a:cubicBezTo>
                  <a:cubicBezTo>
                    <a:pt x="22209" y="831"/>
                    <a:pt x="22268" y="815"/>
                    <a:pt x="22319" y="785"/>
                  </a:cubicBezTo>
                  <a:cubicBezTo>
                    <a:pt x="22387" y="744"/>
                    <a:pt x="22437" y="680"/>
                    <a:pt x="22465" y="609"/>
                  </a:cubicBezTo>
                  <a:cubicBezTo>
                    <a:pt x="22418" y="562"/>
                    <a:pt x="22376" y="512"/>
                    <a:pt x="22335" y="465"/>
                  </a:cubicBezTo>
                  <a:cubicBezTo>
                    <a:pt x="22261" y="377"/>
                    <a:pt x="22189" y="292"/>
                    <a:pt x="22112" y="207"/>
                  </a:cubicBezTo>
                  <a:cubicBezTo>
                    <a:pt x="22090" y="185"/>
                    <a:pt x="22068" y="163"/>
                    <a:pt x="22046" y="138"/>
                  </a:cubicBezTo>
                  <a:cubicBezTo>
                    <a:pt x="21972" y="130"/>
                    <a:pt x="21895" y="124"/>
                    <a:pt x="21820" y="121"/>
                  </a:cubicBezTo>
                  <a:cubicBezTo>
                    <a:pt x="21661" y="113"/>
                    <a:pt x="21504" y="105"/>
                    <a:pt x="21347" y="96"/>
                  </a:cubicBezTo>
                  <a:cubicBezTo>
                    <a:pt x="21025" y="85"/>
                    <a:pt x="20702" y="63"/>
                    <a:pt x="20380" y="39"/>
                  </a:cubicBezTo>
                  <a:cubicBezTo>
                    <a:pt x="20031" y="14"/>
                    <a:pt x="19681" y="14"/>
                    <a:pt x="19331" y="11"/>
                  </a:cubicBezTo>
                  <a:cubicBezTo>
                    <a:pt x="19004" y="8"/>
                    <a:pt x="18673" y="8"/>
                    <a:pt x="18346" y="8"/>
                  </a:cubicBezTo>
                  <a:cubicBezTo>
                    <a:pt x="17897" y="6"/>
                    <a:pt x="17451" y="0"/>
                    <a:pt x="17005" y="0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40"/>
            <p:cNvSpPr/>
            <p:nvPr/>
          </p:nvSpPr>
          <p:spPr>
            <a:xfrm>
              <a:off x="3750454" y="4409343"/>
              <a:ext cx="802491" cy="70443"/>
            </a:xfrm>
            <a:custGeom>
              <a:avLst/>
              <a:gdLst/>
              <a:ahLst/>
              <a:cxnLst/>
              <a:rect l="l" t="t" r="r" b="b"/>
              <a:pathLst>
                <a:path w="28594" h="2510" extrusionOk="0">
                  <a:moveTo>
                    <a:pt x="17517" y="0"/>
                  </a:moveTo>
                  <a:cubicBezTo>
                    <a:pt x="16672" y="0"/>
                    <a:pt x="15829" y="19"/>
                    <a:pt x="14984" y="44"/>
                  </a:cubicBezTo>
                  <a:cubicBezTo>
                    <a:pt x="14720" y="51"/>
                    <a:pt x="14456" y="54"/>
                    <a:pt x="14192" y="54"/>
                  </a:cubicBezTo>
                  <a:cubicBezTo>
                    <a:pt x="13859" y="54"/>
                    <a:pt x="13526" y="50"/>
                    <a:pt x="13194" y="47"/>
                  </a:cubicBezTo>
                  <a:cubicBezTo>
                    <a:pt x="12845" y="41"/>
                    <a:pt x="12497" y="36"/>
                    <a:pt x="12150" y="36"/>
                  </a:cubicBezTo>
                  <a:cubicBezTo>
                    <a:pt x="12015" y="36"/>
                    <a:pt x="11881" y="37"/>
                    <a:pt x="11746" y="39"/>
                  </a:cubicBezTo>
                  <a:cubicBezTo>
                    <a:pt x="11206" y="47"/>
                    <a:pt x="10667" y="80"/>
                    <a:pt x="10127" y="97"/>
                  </a:cubicBezTo>
                  <a:cubicBezTo>
                    <a:pt x="9933" y="104"/>
                    <a:pt x="9738" y="106"/>
                    <a:pt x="9543" y="106"/>
                  </a:cubicBezTo>
                  <a:cubicBezTo>
                    <a:pt x="9230" y="106"/>
                    <a:pt x="8916" y="100"/>
                    <a:pt x="8602" y="97"/>
                  </a:cubicBezTo>
                  <a:cubicBezTo>
                    <a:pt x="8559" y="96"/>
                    <a:pt x="8516" y="96"/>
                    <a:pt x="8473" y="96"/>
                  </a:cubicBezTo>
                  <a:cubicBezTo>
                    <a:pt x="7407" y="96"/>
                    <a:pt x="6348" y="192"/>
                    <a:pt x="5284" y="237"/>
                  </a:cubicBezTo>
                  <a:cubicBezTo>
                    <a:pt x="5085" y="247"/>
                    <a:pt x="4887" y="250"/>
                    <a:pt x="4689" y="250"/>
                  </a:cubicBezTo>
                  <a:cubicBezTo>
                    <a:pt x="4568" y="250"/>
                    <a:pt x="4448" y="249"/>
                    <a:pt x="4329" y="248"/>
                  </a:cubicBezTo>
                  <a:cubicBezTo>
                    <a:pt x="4214" y="248"/>
                    <a:pt x="4100" y="247"/>
                    <a:pt x="3986" y="247"/>
                  </a:cubicBezTo>
                  <a:cubicBezTo>
                    <a:pt x="3872" y="247"/>
                    <a:pt x="3759" y="248"/>
                    <a:pt x="3646" y="251"/>
                  </a:cubicBezTo>
                  <a:cubicBezTo>
                    <a:pt x="3115" y="259"/>
                    <a:pt x="2583" y="281"/>
                    <a:pt x="2055" y="309"/>
                  </a:cubicBezTo>
                  <a:cubicBezTo>
                    <a:pt x="1542" y="336"/>
                    <a:pt x="1036" y="350"/>
                    <a:pt x="526" y="353"/>
                  </a:cubicBezTo>
                  <a:cubicBezTo>
                    <a:pt x="515" y="383"/>
                    <a:pt x="502" y="416"/>
                    <a:pt x="493" y="449"/>
                  </a:cubicBezTo>
                  <a:cubicBezTo>
                    <a:pt x="480" y="493"/>
                    <a:pt x="466" y="540"/>
                    <a:pt x="452" y="584"/>
                  </a:cubicBezTo>
                  <a:cubicBezTo>
                    <a:pt x="438" y="631"/>
                    <a:pt x="419" y="675"/>
                    <a:pt x="408" y="722"/>
                  </a:cubicBezTo>
                  <a:cubicBezTo>
                    <a:pt x="383" y="810"/>
                    <a:pt x="356" y="892"/>
                    <a:pt x="334" y="978"/>
                  </a:cubicBezTo>
                  <a:cubicBezTo>
                    <a:pt x="320" y="1030"/>
                    <a:pt x="306" y="1079"/>
                    <a:pt x="290" y="1129"/>
                  </a:cubicBezTo>
                  <a:cubicBezTo>
                    <a:pt x="279" y="1165"/>
                    <a:pt x="268" y="1201"/>
                    <a:pt x="257" y="1234"/>
                  </a:cubicBezTo>
                  <a:cubicBezTo>
                    <a:pt x="243" y="1305"/>
                    <a:pt x="229" y="1374"/>
                    <a:pt x="210" y="1446"/>
                  </a:cubicBezTo>
                  <a:cubicBezTo>
                    <a:pt x="191" y="1528"/>
                    <a:pt x="177" y="1614"/>
                    <a:pt x="160" y="1696"/>
                  </a:cubicBezTo>
                  <a:cubicBezTo>
                    <a:pt x="141" y="1795"/>
                    <a:pt x="113" y="1894"/>
                    <a:pt x="91" y="1994"/>
                  </a:cubicBezTo>
                  <a:cubicBezTo>
                    <a:pt x="69" y="2079"/>
                    <a:pt x="53" y="2164"/>
                    <a:pt x="36" y="2252"/>
                  </a:cubicBezTo>
                  <a:cubicBezTo>
                    <a:pt x="25" y="2327"/>
                    <a:pt x="17" y="2401"/>
                    <a:pt x="6" y="2475"/>
                  </a:cubicBezTo>
                  <a:cubicBezTo>
                    <a:pt x="3" y="2484"/>
                    <a:pt x="3" y="2495"/>
                    <a:pt x="1" y="2506"/>
                  </a:cubicBezTo>
                  <a:cubicBezTo>
                    <a:pt x="145" y="2508"/>
                    <a:pt x="289" y="2510"/>
                    <a:pt x="433" y="2510"/>
                  </a:cubicBezTo>
                  <a:cubicBezTo>
                    <a:pt x="1268" y="2510"/>
                    <a:pt x="2099" y="2467"/>
                    <a:pt x="2933" y="2431"/>
                  </a:cubicBezTo>
                  <a:cubicBezTo>
                    <a:pt x="4026" y="2384"/>
                    <a:pt x="5116" y="2426"/>
                    <a:pt x="6206" y="2354"/>
                  </a:cubicBezTo>
                  <a:cubicBezTo>
                    <a:pt x="6771" y="2316"/>
                    <a:pt x="7335" y="2283"/>
                    <a:pt x="7900" y="2266"/>
                  </a:cubicBezTo>
                  <a:cubicBezTo>
                    <a:pt x="8074" y="2261"/>
                    <a:pt x="8248" y="2259"/>
                    <a:pt x="8423" y="2259"/>
                  </a:cubicBezTo>
                  <a:cubicBezTo>
                    <a:pt x="8771" y="2259"/>
                    <a:pt x="9119" y="2266"/>
                    <a:pt x="9466" y="2266"/>
                  </a:cubicBezTo>
                  <a:cubicBezTo>
                    <a:pt x="9505" y="2266"/>
                    <a:pt x="9543" y="2266"/>
                    <a:pt x="9581" y="2266"/>
                  </a:cubicBezTo>
                  <a:cubicBezTo>
                    <a:pt x="10063" y="2266"/>
                    <a:pt x="10543" y="2251"/>
                    <a:pt x="11022" y="2233"/>
                  </a:cubicBezTo>
                  <a:cubicBezTo>
                    <a:pt x="11552" y="2215"/>
                    <a:pt x="12080" y="2200"/>
                    <a:pt x="12611" y="2200"/>
                  </a:cubicBezTo>
                  <a:cubicBezTo>
                    <a:pt x="12653" y="2200"/>
                    <a:pt x="12695" y="2200"/>
                    <a:pt x="12737" y="2200"/>
                  </a:cubicBezTo>
                  <a:cubicBezTo>
                    <a:pt x="13280" y="2206"/>
                    <a:pt x="13822" y="2217"/>
                    <a:pt x="14367" y="2217"/>
                  </a:cubicBezTo>
                  <a:cubicBezTo>
                    <a:pt x="14879" y="2214"/>
                    <a:pt x="15389" y="2195"/>
                    <a:pt x="15898" y="2178"/>
                  </a:cubicBezTo>
                  <a:cubicBezTo>
                    <a:pt x="16300" y="2166"/>
                    <a:pt x="16703" y="2162"/>
                    <a:pt x="17104" y="2162"/>
                  </a:cubicBezTo>
                  <a:cubicBezTo>
                    <a:pt x="17830" y="2162"/>
                    <a:pt x="18555" y="2175"/>
                    <a:pt x="19282" y="2181"/>
                  </a:cubicBezTo>
                  <a:cubicBezTo>
                    <a:pt x="19419" y="2182"/>
                    <a:pt x="19557" y="2183"/>
                    <a:pt x="19695" y="2183"/>
                  </a:cubicBezTo>
                  <a:cubicBezTo>
                    <a:pt x="19832" y="2183"/>
                    <a:pt x="19970" y="2182"/>
                    <a:pt x="20108" y="2181"/>
                  </a:cubicBezTo>
                  <a:cubicBezTo>
                    <a:pt x="20386" y="2178"/>
                    <a:pt x="20661" y="2178"/>
                    <a:pt x="20939" y="2178"/>
                  </a:cubicBezTo>
                  <a:cubicBezTo>
                    <a:pt x="21490" y="2184"/>
                    <a:pt x="22043" y="2211"/>
                    <a:pt x="22597" y="2228"/>
                  </a:cubicBezTo>
                  <a:cubicBezTo>
                    <a:pt x="23117" y="2244"/>
                    <a:pt x="23635" y="2261"/>
                    <a:pt x="24155" y="2280"/>
                  </a:cubicBezTo>
                  <a:cubicBezTo>
                    <a:pt x="24648" y="2296"/>
                    <a:pt x="25141" y="2329"/>
                    <a:pt x="25634" y="2343"/>
                  </a:cubicBezTo>
                  <a:cubicBezTo>
                    <a:pt x="25716" y="2346"/>
                    <a:pt x="25798" y="2347"/>
                    <a:pt x="25880" y="2347"/>
                  </a:cubicBezTo>
                  <a:cubicBezTo>
                    <a:pt x="26079" y="2347"/>
                    <a:pt x="26278" y="2341"/>
                    <a:pt x="26476" y="2335"/>
                  </a:cubicBezTo>
                  <a:cubicBezTo>
                    <a:pt x="26679" y="2331"/>
                    <a:pt x="26881" y="2326"/>
                    <a:pt x="27084" y="2326"/>
                  </a:cubicBezTo>
                  <a:cubicBezTo>
                    <a:pt x="27334" y="2326"/>
                    <a:pt x="27585" y="2334"/>
                    <a:pt x="27836" y="2360"/>
                  </a:cubicBezTo>
                  <a:cubicBezTo>
                    <a:pt x="27857" y="2362"/>
                    <a:pt x="27878" y="2363"/>
                    <a:pt x="27900" y="2363"/>
                  </a:cubicBezTo>
                  <a:cubicBezTo>
                    <a:pt x="28151" y="2363"/>
                    <a:pt x="28428" y="2205"/>
                    <a:pt x="28593" y="2038"/>
                  </a:cubicBezTo>
                  <a:cubicBezTo>
                    <a:pt x="28582" y="1966"/>
                    <a:pt x="28569" y="1897"/>
                    <a:pt x="28558" y="1826"/>
                  </a:cubicBezTo>
                  <a:cubicBezTo>
                    <a:pt x="28544" y="1735"/>
                    <a:pt x="28533" y="1644"/>
                    <a:pt x="28519" y="1553"/>
                  </a:cubicBezTo>
                  <a:cubicBezTo>
                    <a:pt x="28505" y="1465"/>
                    <a:pt x="28489" y="1374"/>
                    <a:pt x="28475" y="1283"/>
                  </a:cubicBezTo>
                  <a:cubicBezTo>
                    <a:pt x="28467" y="1258"/>
                    <a:pt x="28461" y="1231"/>
                    <a:pt x="28456" y="1203"/>
                  </a:cubicBezTo>
                  <a:cubicBezTo>
                    <a:pt x="28447" y="1179"/>
                    <a:pt x="28442" y="1157"/>
                    <a:pt x="28436" y="1132"/>
                  </a:cubicBezTo>
                  <a:lnTo>
                    <a:pt x="28436" y="1132"/>
                  </a:lnTo>
                  <a:cubicBezTo>
                    <a:pt x="28436" y="1140"/>
                    <a:pt x="28439" y="1146"/>
                    <a:pt x="28439" y="1154"/>
                  </a:cubicBezTo>
                  <a:cubicBezTo>
                    <a:pt x="28417" y="1074"/>
                    <a:pt x="28395" y="997"/>
                    <a:pt x="28370" y="917"/>
                  </a:cubicBezTo>
                  <a:cubicBezTo>
                    <a:pt x="28365" y="889"/>
                    <a:pt x="28354" y="862"/>
                    <a:pt x="28346" y="834"/>
                  </a:cubicBezTo>
                  <a:cubicBezTo>
                    <a:pt x="28340" y="812"/>
                    <a:pt x="28332" y="790"/>
                    <a:pt x="28326" y="771"/>
                  </a:cubicBezTo>
                  <a:cubicBezTo>
                    <a:pt x="28304" y="705"/>
                    <a:pt x="28288" y="642"/>
                    <a:pt x="28269" y="576"/>
                  </a:cubicBezTo>
                  <a:cubicBezTo>
                    <a:pt x="28246" y="523"/>
                    <a:pt x="28227" y="468"/>
                    <a:pt x="28208" y="416"/>
                  </a:cubicBezTo>
                  <a:cubicBezTo>
                    <a:pt x="28191" y="364"/>
                    <a:pt x="28172" y="311"/>
                    <a:pt x="28153" y="262"/>
                  </a:cubicBezTo>
                  <a:cubicBezTo>
                    <a:pt x="28043" y="229"/>
                    <a:pt x="27930" y="212"/>
                    <a:pt x="27806" y="198"/>
                  </a:cubicBezTo>
                  <a:cubicBezTo>
                    <a:pt x="27570" y="174"/>
                    <a:pt x="27337" y="167"/>
                    <a:pt x="27104" y="167"/>
                  </a:cubicBezTo>
                  <a:cubicBezTo>
                    <a:pt x="26831" y="167"/>
                    <a:pt x="26558" y="177"/>
                    <a:pt x="26281" y="185"/>
                  </a:cubicBezTo>
                  <a:cubicBezTo>
                    <a:pt x="26205" y="186"/>
                    <a:pt x="26130" y="187"/>
                    <a:pt x="26055" y="187"/>
                  </a:cubicBezTo>
                  <a:cubicBezTo>
                    <a:pt x="25651" y="187"/>
                    <a:pt x="25247" y="165"/>
                    <a:pt x="24843" y="146"/>
                  </a:cubicBezTo>
                  <a:cubicBezTo>
                    <a:pt x="23772" y="97"/>
                    <a:pt x="22701" y="72"/>
                    <a:pt x="21630" y="36"/>
                  </a:cubicBezTo>
                  <a:cubicBezTo>
                    <a:pt x="20513" y="0"/>
                    <a:pt x="19397" y="25"/>
                    <a:pt x="18280" y="6"/>
                  </a:cubicBezTo>
                  <a:cubicBezTo>
                    <a:pt x="18026" y="3"/>
                    <a:pt x="17770" y="0"/>
                    <a:pt x="17517" y="0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40"/>
            <p:cNvSpPr/>
            <p:nvPr/>
          </p:nvSpPr>
          <p:spPr>
            <a:xfrm>
              <a:off x="3751240" y="4592919"/>
              <a:ext cx="807739" cy="50742"/>
            </a:xfrm>
            <a:custGeom>
              <a:avLst/>
              <a:gdLst/>
              <a:ahLst/>
              <a:cxnLst/>
              <a:rect l="l" t="t" r="r" b="b"/>
              <a:pathLst>
                <a:path w="28781" h="1808" extrusionOk="0">
                  <a:moveTo>
                    <a:pt x="26732" y="1005"/>
                  </a:moveTo>
                  <a:cubicBezTo>
                    <a:pt x="26728" y="1005"/>
                    <a:pt x="26725" y="1006"/>
                    <a:pt x="26721" y="1006"/>
                  </a:cubicBezTo>
                  <a:lnTo>
                    <a:pt x="26721" y="1006"/>
                  </a:lnTo>
                  <a:cubicBezTo>
                    <a:pt x="26718" y="1006"/>
                    <a:pt x="26715" y="1006"/>
                    <a:pt x="26712" y="1006"/>
                  </a:cubicBezTo>
                  <a:cubicBezTo>
                    <a:pt x="26718" y="1006"/>
                    <a:pt x="26725" y="1006"/>
                    <a:pt x="26732" y="1005"/>
                  </a:cubicBezTo>
                  <a:close/>
                  <a:moveTo>
                    <a:pt x="24502" y="1"/>
                  </a:moveTo>
                  <a:cubicBezTo>
                    <a:pt x="24455" y="1"/>
                    <a:pt x="24408" y="4"/>
                    <a:pt x="24361" y="4"/>
                  </a:cubicBezTo>
                  <a:cubicBezTo>
                    <a:pt x="23656" y="12"/>
                    <a:pt x="22954" y="53"/>
                    <a:pt x="22249" y="73"/>
                  </a:cubicBezTo>
                  <a:cubicBezTo>
                    <a:pt x="21611" y="81"/>
                    <a:pt x="20972" y="86"/>
                    <a:pt x="20333" y="100"/>
                  </a:cubicBezTo>
                  <a:cubicBezTo>
                    <a:pt x="19716" y="114"/>
                    <a:pt x="19097" y="147"/>
                    <a:pt x="18480" y="163"/>
                  </a:cubicBezTo>
                  <a:cubicBezTo>
                    <a:pt x="17858" y="174"/>
                    <a:pt x="17238" y="194"/>
                    <a:pt x="16616" y="205"/>
                  </a:cubicBezTo>
                  <a:cubicBezTo>
                    <a:pt x="15669" y="218"/>
                    <a:pt x="14722" y="246"/>
                    <a:pt x="13778" y="265"/>
                  </a:cubicBezTo>
                  <a:cubicBezTo>
                    <a:pt x="12718" y="285"/>
                    <a:pt x="11658" y="326"/>
                    <a:pt x="10597" y="370"/>
                  </a:cubicBezTo>
                  <a:cubicBezTo>
                    <a:pt x="10308" y="381"/>
                    <a:pt x="10022" y="392"/>
                    <a:pt x="9733" y="403"/>
                  </a:cubicBezTo>
                  <a:cubicBezTo>
                    <a:pt x="9609" y="408"/>
                    <a:pt x="9485" y="411"/>
                    <a:pt x="9361" y="414"/>
                  </a:cubicBezTo>
                  <a:cubicBezTo>
                    <a:pt x="9345" y="412"/>
                    <a:pt x="9330" y="411"/>
                    <a:pt x="9314" y="411"/>
                  </a:cubicBezTo>
                  <a:cubicBezTo>
                    <a:pt x="9288" y="411"/>
                    <a:pt x="9263" y="413"/>
                    <a:pt x="9237" y="417"/>
                  </a:cubicBezTo>
                  <a:lnTo>
                    <a:pt x="9210" y="417"/>
                  </a:lnTo>
                  <a:cubicBezTo>
                    <a:pt x="9113" y="417"/>
                    <a:pt x="9017" y="419"/>
                    <a:pt x="8918" y="422"/>
                  </a:cubicBezTo>
                  <a:cubicBezTo>
                    <a:pt x="8904" y="420"/>
                    <a:pt x="8890" y="419"/>
                    <a:pt x="8876" y="419"/>
                  </a:cubicBezTo>
                  <a:cubicBezTo>
                    <a:pt x="8854" y="419"/>
                    <a:pt x="8831" y="422"/>
                    <a:pt x="8811" y="425"/>
                  </a:cubicBezTo>
                  <a:lnTo>
                    <a:pt x="8767" y="425"/>
                  </a:lnTo>
                  <a:cubicBezTo>
                    <a:pt x="8687" y="425"/>
                    <a:pt x="8607" y="428"/>
                    <a:pt x="8530" y="430"/>
                  </a:cubicBezTo>
                  <a:cubicBezTo>
                    <a:pt x="8403" y="433"/>
                    <a:pt x="8271" y="436"/>
                    <a:pt x="8144" y="439"/>
                  </a:cubicBezTo>
                  <a:cubicBezTo>
                    <a:pt x="7883" y="444"/>
                    <a:pt x="7624" y="452"/>
                    <a:pt x="7365" y="461"/>
                  </a:cubicBezTo>
                  <a:cubicBezTo>
                    <a:pt x="6814" y="477"/>
                    <a:pt x="6267" y="494"/>
                    <a:pt x="5716" y="527"/>
                  </a:cubicBezTo>
                  <a:cubicBezTo>
                    <a:pt x="5171" y="560"/>
                    <a:pt x="4628" y="585"/>
                    <a:pt x="4083" y="598"/>
                  </a:cubicBezTo>
                  <a:cubicBezTo>
                    <a:pt x="3544" y="612"/>
                    <a:pt x="3007" y="631"/>
                    <a:pt x="2470" y="659"/>
                  </a:cubicBezTo>
                  <a:cubicBezTo>
                    <a:pt x="1999" y="684"/>
                    <a:pt x="1525" y="711"/>
                    <a:pt x="1055" y="744"/>
                  </a:cubicBezTo>
                  <a:cubicBezTo>
                    <a:pt x="702" y="769"/>
                    <a:pt x="350" y="802"/>
                    <a:pt x="0" y="824"/>
                  </a:cubicBezTo>
                  <a:cubicBezTo>
                    <a:pt x="6" y="877"/>
                    <a:pt x="14" y="929"/>
                    <a:pt x="22" y="981"/>
                  </a:cubicBezTo>
                  <a:cubicBezTo>
                    <a:pt x="41" y="1097"/>
                    <a:pt x="66" y="1212"/>
                    <a:pt x="91" y="1328"/>
                  </a:cubicBezTo>
                  <a:cubicBezTo>
                    <a:pt x="119" y="1446"/>
                    <a:pt x="141" y="1565"/>
                    <a:pt x="165" y="1683"/>
                  </a:cubicBezTo>
                  <a:cubicBezTo>
                    <a:pt x="176" y="1725"/>
                    <a:pt x="185" y="1766"/>
                    <a:pt x="196" y="1807"/>
                  </a:cubicBezTo>
                  <a:cubicBezTo>
                    <a:pt x="548" y="1785"/>
                    <a:pt x="900" y="1752"/>
                    <a:pt x="1253" y="1727"/>
                  </a:cubicBezTo>
                  <a:cubicBezTo>
                    <a:pt x="1784" y="1691"/>
                    <a:pt x="2316" y="1661"/>
                    <a:pt x="2847" y="1634"/>
                  </a:cubicBezTo>
                  <a:cubicBezTo>
                    <a:pt x="3389" y="1609"/>
                    <a:pt x="3935" y="1595"/>
                    <a:pt x="4477" y="1581"/>
                  </a:cubicBezTo>
                  <a:cubicBezTo>
                    <a:pt x="5006" y="1568"/>
                    <a:pt x="5531" y="1532"/>
                    <a:pt x="6057" y="1504"/>
                  </a:cubicBezTo>
                  <a:cubicBezTo>
                    <a:pt x="6591" y="1477"/>
                    <a:pt x="7126" y="1457"/>
                    <a:pt x="7660" y="1441"/>
                  </a:cubicBezTo>
                  <a:cubicBezTo>
                    <a:pt x="7930" y="1433"/>
                    <a:pt x="8202" y="1427"/>
                    <a:pt x="8472" y="1422"/>
                  </a:cubicBezTo>
                  <a:cubicBezTo>
                    <a:pt x="8596" y="1419"/>
                    <a:pt x="8720" y="1416"/>
                    <a:pt x="8841" y="1413"/>
                  </a:cubicBezTo>
                  <a:lnTo>
                    <a:pt x="8890" y="1413"/>
                  </a:lnTo>
                  <a:cubicBezTo>
                    <a:pt x="8946" y="1413"/>
                    <a:pt x="9003" y="1411"/>
                    <a:pt x="9058" y="1411"/>
                  </a:cubicBezTo>
                  <a:cubicBezTo>
                    <a:pt x="9124" y="1408"/>
                    <a:pt x="9188" y="1408"/>
                    <a:pt x="9254" y="1405"/>
                  </a:cubicBezTo>
                  <a:lnTo>
                    <a:pt x="9298" y="1405"/>
                  </a:lnTo>
                  <a:cubicBezTo>
                    <a:pt x="9312" y="1407"/>
                    <a:pt x="9325" y="1407"/>
                    <a:pt x="9339" y="1407"/>
                  </a:cubicBezTo>
                  <a:cubicBezTo>
                    <a:pt x="9353" y="1407"/>
                    <a:pt x="9367" y="1407"/>
                    <a:pt x="9381" y="1405"/>
                  </a:cubicBezTo>
                  <a:cubicBezTo>
                    <a:pt x="9895" y="1391"/>
                    <a:pt x="10410" y="1367"/>
                    <a:pt x="10922" y="1347"/>
                  </a:cubicBezTo>
                  <a:cubicBezTo>
                    <a:pt x="11743" y="1320"/>
                    <a:pt x="12566" y="1284"/>
                    <a:pt x="13387" y="1265"/>
                  </a:cubicBezTo>
                  <a:cubicBezTo>
                    <a:pt x="14058" y="1251"/>
                    <a:pt x="14730" y="1232"/>
                    <a:pt x="15402" y="1215"/>
                  </a:cubicBezTo>
                  <a:lnTo>
                    <a:pt x="15366" y="1215"/>
                  </a:lnTo>
                  <a:cubicBezTo>
                    <a:pt x="15396" y="1215"/>
                    <a:pt x="15427" y="1212"/>
                    <a:pt x="15457" y="1212"/>
                  </a:cubicBezTo>
                  <a:cubicBezTo>
                    <a:pt x="15438" y="1212"/>
                    <a:pt x="15418" y="1215"/>
                    <a:pt x="15402" y="1215"/>
                  </a:cubicBezTo>
                  <a:cubicBezTo>
                    <a:pt x="15427" y="1215"/>
                    <a:pt x="15449" y="1212"/>
                    <a:pt x="15471" y="1212"/>
                  </a:cubicBezTo>
                  <a:cubicBezTo>
                    <a:pt x="16341" y="1199"/>
                    <a:pt x="17208" y="1179"/>
                    <a:pt x="18078" y="1160"/>
                  </a:cubicBezTo>
                  <a:cubicBezTo>
                    <a:pt x="18516" y="1152"/>
                    <a:pt x="18956" y="1146"/>
                    <a:pt x="19397" y="1127"/>
                  </a:cubicBezTo>
                  <a:cubicBezTo>
                    <a:pt x="19796" y="1111"/>
                    <a:pt x="20195" y="1097"/>
                    <a:pt x="20595" y="1086"/>
                  </a:cubicBezTo>
                  <a:lnTo>
                    <a:pt x="20597" y="1086"/>
                  </a:lnTo>
                  <a:cubicBezTo>
                    <a:pt x="20622" y="1083"/>
                    <a:pt x="20647" y="1083"/>
                    <a:pt x="20672" y="1083"/>
                  </a:cubicBezTo>
                  <a:cubicBezTo>
                    <a:pt x="20650" y="1083"/>
                    <a:pt x="20625" y="1083"/>
                    <a:pt x="20600" y="1086"/>
                  </a:cubicBezTo>
                  <a:cubicBezTo>
                    <a:pt x="21195" y="1077"/>
                    <a:pt x="21787" y="1075"/>
                    <a:pt x="22379" y="1058"/>
                  </a:cubicBezTo>
                  <a:cubicBezTo>
                    <a:pt x="22976" y="1044"/>
                    <a:pt x="23571" y="1014"/>
                    <a:pt x="24168" y="998"/>
                  </a:cubicBezTo>
                  <a:cubicBezTo>
                    <a:pt x="24211" y="997"/>
                    <a:pt x="24253" y="997"/>
                    <a:pt x="24295" y="997"/>
                  </a:cubicBezTo>
                  <a:cubicBezTo>
                    <a:pt x="24651" y="997"/>
                    <a:pt x="25006" y="1007"/>
                    <a:pt x="25363" y="1017"/>
                  </a:cubicBezTo>
                  <a:cubicBezTo>
                    <a:pt x="25488" y="1020"/>
                    <a:pt x="25614" y="1021"/>
                    <a:pt x="25739" y="1021"/>
                  </a:cubicBezTo>
                  <a:cubicBezTo>
                    <a:pt x="26041" y="1021"/>
                    <a:pt x="26345" y="1014"/>
                    <a:pt x="26646" y="1006"/>
                  </a:cubicBezTo>
                  <a:cubicBezTo>
                    <a:pt x="26671" y="1006"/>
                    <a:pt x="26696" y="1006"/>
                    <a:pt x="26721" y="1006"/>
                  </a:cubicBezTo>
                  <a:lnTo>
                    <a:pt x="26721" y="1006"/>
                  </a:lnTo>
                  <a:cubicBezTo>
                    <a:pt x="26730" y="1005"/>
                    <a:pt x="26740" y="1003"/>
                    <a:pt x="26751" y="1003"/>
                  </a:cubicBezTo>
                  <a:cubicBezTo>
                    <a:pt x="26745" y="1004"/>
                    <a:pt x="26738" y="1005"/>
                    <a:pt x="26732" y="1005"/>
                  </a:cubicBezTo>
                  <a:lnTo>
                    <a:pt x="26732" y="1005"/>
                  </a:lnTo>
                  <a:cubicBezTo>
                    <a:pt x="26756" y="1005"/>
                    <a:pt x="26779" y="1005"/>
                    <a:pt x="26803" y="1005"/>
                  </a:cubicBezTo>
                  <a:cubicBezTo>
                    <a:pt x="27146" y="1005"/>
                    <a:pt x="27489" y="1013"/>
                    <a:pt x="27833" y="1022"/>
                  </a:cubicBezTo>
                  <a:cubicBezTo>
                    <a:pt x="28020" y="1028"/>
                    <a:pt x="28207" y="1031"/>
                    <a:pt x="28397" y="1036"/>
                  </a:cubicBezTo>
                  <a:lnTo>
                    <a:pt x="28642" y="1036"/>
                  </a:lnTo>
                  <a:cubicBezTo>
                    <a:pt x="28648" y="1003"/>
                    <a:pt x="28656" y="967"/>
                    <a:pt x="28665" y="934"/>
                  </a:cubicBezTo>
                  <a:cubicBezTo>
                    <a:pt x="28665" y="929"/>
                    <a:pt x="28665" y="923"/>
                    <a:pt x="28667" y="921"/>
                  </a:cubicBezTo>
                  <a:cubicBezTo>
                    <a:pt x="28687" y="794"/>
                    <a:pt x="28703" y="665"/>
                    <a:pt x="28722" y="538"/>
                  </a:cubicBezTo>
                  <a:cubicBezTo>
                    <a:pt x="28733" y="461"/>
                    <a:pt x="28742" y="386"/>
                    <a:pt x="28750" y="309"/>
                  </a:cubicBezTo>
                  <a:cubicBezTo>
                    <a:pt x="28758" y="238"/>
                    <a:pt x="28769" y="166"/>
                    <a:pt x="28775" y="92"/>
                  </a:cubicBezTo>
                  <a:cubicBezTo>
                    <a:pt x="28777" y="75"/>
                    <a:pt x="28777" y="62"/>
                    <a:pt x="28780" y="45"/>
                  </a:cubicBezTo>
                  <a:lnTo>
                    <a:pt x="28772" y="45"/>
                  </a:lnTo>
                  <a:cubicBezTo>
                    <a:pt x="28665" y="45"/>
                    <a:pt x="28554" y="45"/>
                    <a:pt x="28450" y="42"/>
                  </a:cubicBezTo>
                  <a:cubicBezTo>
                    <a:pt x="28218" y="37"/>
                    <a:pt x="27987" y="31"/>
                    <a:pt x="27756" y="26"/>
                  </a:cubicBezTo>
                  <a:cubicBezTo>
                    <a:pt x="27522" y="19"/>
                    <a:pt x="27287" y="16"/>
                    <a:pt x="27052" y="16"/>
                  </a:cubicBezTo>
                  <a:cubicBezTo>
                    <a:pt x="26818" y="16"/>
                    <a:pt x="26583" y="19"/>
                    <a:pt x="26349" y="23"/>
                  </a:cubicBezTo>
                  <a:lnTo>
                    <a:pt x="26321" y="23"/>
                  </a:lnTo>
                  <a:cubicBezTo>
                    <a:pt x="26308" y="23"/>
                    <a:pt x="26297" y="26"/>
                    <a:pt x="26283" y="26"/>
                  </a:cubicBezTo>
                  <a:cubicBezTo>
                    <a:pt x="26161" y="27"/>
                    <a:pt x="26038" y="28"/>
                    <a:pt x="25916" y="28"/>
                  </a:cubicBezTo>
                  <a:cubicBezTo>
                    <a:pt x="25742" y="28"/>
                    <a:pt x="25568" y="26"/>
                    <a:pt x="25394" y="23"/>
                  </a:cubicBezTo>
                  <a:cubicBezTo>
                    <a:pt x="25096" y="15"/>
                    <a:pt x="24799" y="1"/>
                    <a:pt x="24502" y="1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40"/>
            <p:cNvSpPr/>
            <p:nvPr/>
          </p:nvSpPr>
          <p:spPr>
            <a:xfrm>
              <a:off x="3761905" y="4644307"/>
              <a:ext cx="787167" cy="45718"/>
            </a:xfrm>
            <a:custGeom>
              <a:avLst/>
              <a:gdLst/>
              <a:ahLst/>
              <a:cxnLst/>
              <a:rect l="l" t="t" r="r" b="b"/>
              <a:pathLst>
                <a:path w="28048" h="1629" extrusionOk="0">
                  <a:moveTo>
                    <a:pt x="15995" y="95"/>
                  </a:moveTo>
                  <a:lnTo>
                    <a:pt x="15995" y="95"/>
                  </a:lnTo>
                  <a:cubicBezTo>
                    <a:pt x="15984" y="95"/>
                    <a:pt x="15973" y="95"/>
                    <a:pt x="15962" y="95"/>
                  </a:cubicBezTo>
                  <a:lnTo>
                    <a:pt x="15962" y="95"/>
                  </a:lnTo>
                  <a:cubicBezTo>
                    <a:pt x="15970" y="95"/>
                    <a:pt x="15979" y="95"/>
                    <a:pt x="15988" y="95"/>
                  </a:cubicBezTo>
                  <a:lnTo>
                    <a:pt x="15988" y="95"/>
                  </a:lnTo>
                  <a:cubicBezTo>
                    <a:pt x="15990" y="95"/>
                    <a:pt x="15993" y="95"/>
                    <a:pt x="15995" y="95"/>
                  </a:cubicBezTo>
                  <a:close/>
                  <a:moveTo>
                    <a:pt x="21162" y="1000"/>
                  </a:moveTo>
                  <a:lnTo>
                    <a:pt x="21162" y="1000"/>
                  </a:lnTo>
                  <a:cubicBezTo>
                    <a:pt x="21152" y="1000"/>
                    <a:pt x="21142" y="1000"/>
                    <a:pt x="21131" y="1000"/>
                  </a:cubicBezTo>
                  <a:cubicBezTo>
                    <a:pt x="21142" y="1000"/>
                    <a:pt x="21152" y="1000"/>
                    <a:pt x="21162" y="1000"/>
                  </a:cubicBezTo>
                  <a:close/>
                  <a:moveTo>
                    <a:pt x="8266" y="1267"/>
                  </a:moveTo>
                  <a:cubicBezTo>
                    <a:pt x="8254" y="1267"/>
                    <a:pt x="8243" y="1267"/>
                    <a:pt x="8230" y="1267"/>
                  </a:cubicBezTo>
                  <a:lnTo>
                    <a:pt x="8230" y="1267"/>
                  </a:lnTo>
                  <a:cubicBezTo>
                    <a:pt x="8242" y="1267"/>
                    <a:pt x="8254" y="1267"/>
                    <a:pt x="8266" y="1267"/>
                  </a:cubicBezTo>
                  <a:close/>
                  <a:moveTo>
                    <a:pt x="21858" y="1"/>
                  </a:moveTo>
                  <a:cubicBezTo>
                    <a:pt x="21346" y="1"/>
                    <a:pt x="20834" y="17"/>
                    <a:pt x="20319" y="28"/>
                  </a:cubicBezTo>
                  <a:cubicBezTo>
                    <a:pt x="20283" y="28"/>
                    <a:pt x="20245" y="31"/>
                    <a:pt x="20209" y="31"/>
                  </a:cubicBezTo>
                  <a:cubicBezTo>
                    <a:pt x="19546" y="37"/>
                    <a:pt x="18879" y="39"/>
                    <a:pt x="18213" y="42"/>
                  </a:cubicBezTo>
                  <a:cubicBezTo>
                    <a:pt x="17475" y="45"/>
                    <a:pt x="16734" y="77"/>
                    <a:pt x="15995" y="95"/>
                  </a:cubicBezTo>
                  <a:lnTo>
                    <a:pt x="15995" y="95"/>
                  </a:lnTo>
                  <a:cubicBezTo>
                    <a:pt x="15996" y="95"/>
                    <a:pt x="15998" y="95"/>
                    <a:pt x="15999" y="95"/>
                  </a:cubicBezTo>
                  <a:cubicBezTo>
                    <a:pt x="15996" y="95"/>
                    <a:pt x="15992" y="95"/>
                    <a:pt x="15988" y="95"/>
                  </a:cubicBezTo>
                  <a:lnTo>
                    <a:pt x="15988" y="95"/>
                  </a:lnTo>
                  <a:cubicBezTo>
                    <a:pt x="15971" y="95"/>
                    <a:pt x="15954" y="95"/>
                    <a:pt x="15937" y="96"/>
                  </a:cubicBezTo>
                  <a:lnTo>
                    <a:pt x="15937" y="96"/>
                  </a:lnTo>
                  <a:cubicBezTo>
                    <a:pt x="15945" y="96"/>
                    <a:pt x="15953" y="95"/>
                    <a:pt x="15962" y="95"/>
                  </a:cubicBezTo>
                  <a:lnTo>
                    <a:pt x="15962" y="95"/>
                  </a:lnTo>
                  <a:cubicBezTo>
                    <a:pt x="15085" y="109"/>
                    <a:pt x="14208" y="139"/>
                    <a:pt x="13331" y="163"/>
                  </a:cubicBezTo>
                  <a:cubicBezTo>
                    <a:pt x="12494" y="185"/>
                    <a:pt x="11660" y="224"/>
                    <a:pt x="10826" y="243"/>
                  </a:cubicBezTo>
                  <a:lnTo>
                    <a:pt x="10785" y="243"/>
                  </a:lnTo>
                  <a:cubicBezTo>
                    <a:pt x="10774" y="243"/>
                    <a:pt x="10765" y="246"/>
                    <a:pt x="10754" y="246"/>
                  </a:cubicBezTo>
                  <a:cubicBezTo>
                    <a:pt x="10760" y="246"/>
                    <a:pt x="10765" y="243"/>
                    <a:pt x="10771" y="243"/>
                  </a:cubicBezTo>
                  <a:lnTo>
                    <a:pt x="10771" y="243"/>
                  </a:lnTo>
                  <a:cubicBezTo>
                    <a:pt x="10763" y="243"/>
                    <a:pt x="10754" y="246"/>
                    <a:pt x="10746" y="246"/>
                  </a:cubicBezTo>
                  <a:lnTo>
                    <a:pt x="10743" y="246"/>
                  </a:lnTo>
                  <a:cubicBezTo>
                    <a:pt x="10248" y="254"/>
                    <a:pt x="9752" y="265"/>
                    <a:pt x="9257" y="268"/>
                  </a:cubicBezTo>
                  <a:cubicBezTo>
                    <a:pt x="8667" y="273"/>
                    <a:pt x="8078" y="279"/>
                    <a:pt x="7489" y="298"/>
                  </a:cubicBezTo>
                  <a:cubicBezTo>
                    <a:pt x="6974" y="315"/>
                    <a:pt x="6459" y="334"/>
                    <a:pt x="5942" y="353"/>
                  </a:cubicBezTo>
                  <a:cubicBezTo>
                    <a:pt x="5432" y="375"/>
                    <a:pt x="4923" y="406"/>
                    <a:pt x="4416" y="425"/>
                  </a:cubicBezTo>
                  <a:cubicBezTo>
                    <a:pt x="4001" y="439"/>
                    <a:pt x="3585" y="441"/>
                    <a:pt x="3172" y="461"/>
                  </a:cubicBezTo>
                  <a:cubicBezTo>
                    <a:pt x="2742" y="480"/>
                    <a:pt x="2316" y="507"/>
                    <a:pt x="1889" y="530"/>
                  </a:cubicBezTo>
                  <a:cubicBezTo>
                    <a:pt x="1465" y="552"/>
                    <a:pt x="1038" y="571"/>
                    <a:pt x="617" y="607"/>
                  </a:cubicBezTo>
                  <a:cubicBezTo>
                    <a:pt x="410" y="623"/>
                    <a:pt x="207" y="637"/>
                    <a:pt x="0" y="659"/>
                  </a:cubicBezTo>
                  <a:cubicBezTo>
                    <a:pt x="3" y="662"/>
                    <a:pt x="6" y="667"/>
                    <a:pt x="6" y="673"/>
                  </a:cubicBezTo>
                  <a:cubicBezTo>
                    <a:pt x="25" y="731"/>
                    <a:pt x="41" y="786"/>
                    <a:pt x="61" y="843"/>
                  </a:cubicBezTo>
                  <a:cubicBezTo>
                    <a:pt x="80" y="909"/>
                    <a:pt x="96" y="973"/>
                    <a:pt x="116" y="1039"/>
                  </a:cubicBezTo>
                  <a:cubicBezTo>
                    <a:pt x="135" y="1105"/>
                    <a:pt x="160" y="1174"/>
                    <a:pt x="179" y="1240"/>
                  </a:cubicBezTo>
                  <a:cubicBezTo>
                    <a:pt x="190" y="1276"/>
                    <a:pt x="201" y="1309"/>
                    <a:pt x="209" y="1344"/>
                  </a:cubicBezTo>
                  <a:cubicBezTo>
                    <a:pt x="212" y="1353"/>
                    <a:pt x="218" y="1358"/>
                    <a:pt x="220" y="1367"/>
                  </a:cubicBezTo>
                  <a:cubicBezTo>
                    <a:pt x="242" y="1427"/>
                    <a:pt x="270" y="1488"/>
                    <a:pt x="292" y="1551"/>
                  </a:cubicBezTo>
                  <a:cubicBezTo>
                    <a:pt x="292" y="1554"/>
                    <a:pt x="295" y="1554"/>
                    <a:pt x="295" y="1557"/>
                  </a:cubicBezTo>
                  <a:cubicBezTo>
                    <a:pt x="295" y="1559"/>
                    <a:pt x="297" y="1562"/>
                    <a:pt x="297" y="1565"/>
                  </a:cubicBezTo>
                  <a:cubicBezTo>
                    <a:pt x="306" y="1587"/>
                    <a:pt x="314" y="1609"/>
                    <a:pt x="322" y="1628"/>
                  </a:cubicBezTo>
                  <a:cubicBezTo>
                    <a:pt x="564" y="1609"/>
                    <a:pt x="807" y="1590"/>
                    <a:pt x="1052" y="1573"/>
                  </a:cubicBezTo>
                  <a:cubicBezTo>
                    <a:pt x="1586" y="1534"/>
                    <a:pt x="2123" y="1515"/>
                    <a:pt x="2660" y="1482"/>
                  </a:cubicBezTo>
                  <a:cubicBezTo>
                    <a:pt x="3180" y="1452"/>
                    <a:pt x="3700" y="1435"/>
                    <a:pt x="4221" y="1424"/>
                  </a:cubicBezTo>
                  <a:cubicBezTo>
                    <a:pt x="4727" y="1411"/>
                    <a:pt x="5231" y="1380"/>
                    <a:pt x="5738" y="1358"/>
                  </a:cubicBezTo>
                  <a:cubicBezTo>
                    <a:pt x="6561" y="1320"/>
                    <a:pt x="7387" y="1287"/>
                    <a:pt x="8213" y="1267"/>
                  </a:cubicBezTo>
                  <a:lnTo>
                    <a:pt x="8219" y="1267"/>
                  </a:lnTo>
                  <a:cubicBezTo>
                    <a:pt x="8223" y="1267"/>
                    <a:pt x="8226" y="1267"/>
                    <a:pt x="8230" y="1267"/>
                  </a:cubicBezTo>
                  <a:lnTo>
                    <a:pt x="8230" y="1267"/>
                  </a:lnTo>
                  <a:cubicBezTo>
                    <a:pt x="8230" y="1267"/>
                    <a:pt x="8230" y="1267"/>
                    <a:pt x="8230" y="1267"/>
                  </a:cubicBezTo>
                  <a:cubicBezTo>
                    <a:pt x="8245" y="1267"/>
                    <a:pt x="8260" y="1267"/>
                    <a:pt x="8275" y="1267"/>
                  </a:cubicBezTo>
                  <a:lnTo>
                    <a:pt x="8275" y="1267"/>
                  </a:lnTo>
                  <a:cubicBezTo>
                    <a:pt x="8272" y="1267"/>
                    <a:pt x="8269" y="1267"/>
                    <a:pt x="8266" y="1267"/>
                  </a:cubicBezTo>
                  <a:lnTo>
                    <a:pt x="8266" y="1267"/>
                  </a:lnTo>
                  <a:cubicBezTo>
                    <a:pt x="8281" y="1267"/>
                    <a:pt x="8296" y="1266"/>
                    <a:pt x="8312" y="1265"/>
                  </a:cubicBezTo>
                  <a:lnTo>
                    <a:pt x="8312" y="1265"/>
                  </a:lnTo>
                  <a:cubicBezTo>
                    <a:pt x="8300" y="1266"/>
                    <a:pt x="8287" y="1267"/>
                    <a:pt x="8275" y="1267"/>
                  </a:cubicBezTo>
                  <a:lnTo>
                    <a:pt x="8275" y="1267"/>
                  </a:lnTo>
                  <a:cubicBezTo>
                    <a:pt x="9364" y="1256"/>
                    <a:pt x="10453" y="1248"/>
                    <a:pt x="11545" y="1215"/>
                  </a:cubicBezTo>
                  <a:cubicBezTo>
                    <a:pt x="12059" y="1201"/>
                    <a:pt x="12577" y="1177"/>
                    <a:pt x="13095" y="1160"/>
                  </a:cubicBezTo>
                  <a:cubicBezTo>
                    <a:pt x="13612" y="1144"/>
                    <a:pt x="14130" y="1132"/>
                    <a:pt x="14648" y="1116"/>
                  </a:cubicBezTo>
                  <a:cubicBezTo>
                    <a:pt x="14994" y="1105"/>
                    <a:pt x="15339" y="1097"/>
                    <a:pt x="15686" y="1091"/>
                  </a:cubicBezTo>
                  <a:lnTo>
                    <a:pt x="15559" y="1091"/>
                  </a:lnTo>
                  <a:cubicBezTo>
                    <a:pt x="16255" y="1080"/>
                    <a:pt x="16952" y="1058"/>
                    <a:pt x="17649" y="1039"/>
                  </a:cubicBezTo>
                  <a:lnTo>
                    <a:pt x="17629" y="1039"/>
                  </a:lnTo>
                  <a:cubicBezTo>
                    <a:pt x="18196" y="1033"/>
                    <a:pt x="18764" y="1036"/>
                    <a:pt x="19334" y="1031"/>
                  </a:cubicBezTo>
                  <a:cubicBezTo>
                    <a:pt x="19915" y="1025"/>
                    <a:pt x="20495" y="1014"/>
                    <a:pt x="21074" y="1000"/>
                  </a:cubicBezTo>
                  <a:lnTo>
                    <a:pt x="21093" y="1000"/>
                  </a:lnTo>
                  <a:cubicBezTo>
                    <a:pt x="21123" y="1000"/>
                    <a:pt x="21154" y="1000"/>
                    <a:pt x="21184" y="998"/>
                  </a:cubicBezTo>
                  <a:lnTo>
                    <a:pt x="21184" y="998"/>
                  </a:lnTo>
                  <a:cubicBezTo>
                    <a:pt x="21177" y="999"/>
                    <a:pt x="21169" y="999"/>
                    <a:pt x="21162" y="1000"/>
                  </a:cubicBezTo>
                  <a:lnTo>
                    <a:pt x="21162" y="1000"/>
                  </a:lnTo>
                  <a:cubicBezTo>
                    <a:pt x="21378" y="996"/>
                    <a:pt x="21593" y="995"/>
                    <a:pt x="21809" y="995"/>
                  </a:cubicBezTo>
                  <a:cubicBezTo>
                    <a:pt x="22083" y="995"/>
                    <a:pt x="22357" y="997"/>
                    <a:pt x="22632" y="1000"/>
                  </a:cubicBezTo>
                  <a:cubicBezTo>
                    <a:pt x="23130" y="1006"/>
                    <a:pt x="23631" y="1000"/>
                    <a:pt x="24133" y="1009"/>
                  </a:cubicBezTo>
                  <a:cubicBezTo>
                    <a:pt x="24631" y="1020"/>
                    <a:pt x="25132" y="1053"/>
                    <a:pt x="25630" y="1055"/>
                  </a:cubicBezTo>
                  <a:lnTo>
                    <a:pt x="25969" y="1055"/>
                  </a:lnTo>
                  <a:cubicBezTo>
                    <a:pt x="26064" y="1055"/>
                    <a:pt x="26159" y="1054"/>
                    <a:pt x="26253" y="1054"/>
                  </a:cubicBezTo>
                  <a:cubicBezTo>
                    <a:pt x="26301" y="1054"/>
                    <a:pt x="26348" y="1054"/>
                    <a:pt x="26396" y="1055"/>
                  </a:cubicBezTo>
                  <a:cubicBezTo>
                    <a:pt x="26649" y="1058"/>
                    <a:pt x="26902" y="1075"/>
                    <a:pt x="27156" y="1086"/>
                  </a:cubicBezTo>
                  <a:cubicBezTo>
                    <a:pt x="27335" y="1094"/>
                    <a:pt x="27511" y="1099"/>
                    <a:pt x="27687" y="1102"/>
                  </a:cubicBezTo>
                  <a:lnTo>
                    <a:pt x="27767" y="1102"/>
                  </a:lnTo>
                  <a:cubicBezTo>
                    <a:pt x="27781" y="1064"/>
                    <a:pt x="27794" y="1022"/>
                    <a:pt x="27811" y="984"/>
                  </a:cubicBezTo>
                  <a:lnTo>
                    <a:pt x="27811" y="984"/>
                  </a:lnTo>
                  <a:cubicBezTo>
                    <a:pt x="27808" y="989"/>
                    <a:pt x="27805" y="995"/>
                    <a:pt x="27803" y="1003"/>
                  </a:cubicBezTo>
                  <a:cubicBezTo>
                    <a:pt x="27836" y="904"/>
                    <a:pt x="27866" y="805"/>
                    <a:pt x="27899" y="708"/>
                  </a:cubicBezTo>
                  <a:cubicBezTo>
                    <a:pt x="27907" y="681"/>
                    <a:pt x="27918" y="651"/>
                    <a:pt x="27927" y="623"/>
                  </a:cubicBezTo>
                  <a:cubicBezTo>
                    <a:pt x="27929" y="609"/>
                    <a:pt x="27935" y="596"/>
                    <a:pt x="27940" y="579"/>
                  </a:cubicBezTo>
                  <a:cubicBezTo>
                    <a:pt x="27943" y="568"/>
                    <a:pt x="27946" y="557"/>
                    <a:pt x="27949" y="546"/>
                  </a:cubicBezTo>
                  <a:cubicBezTo>
                    <a:pt x="27962" y="494"/>
                    <a:pt x="27979" y="441"/>
                    <a:pt x="27990" y="389"/>
                  </a:cubicBezTo>
                  <a:cubicBezTo>
                    <a:pt x="27993" y="375"/>
                    <a:pt x="27995" y="362"/>
                    <a:pt x="27998" y="348"/>
                  </a:cubicBezTo>
                  <a:lnTo>
                    <a:pt x="28001" y="337"/>
                  </a:lnTo>
                  <a:cubicBezTo>
                    <a:pt x="28009" y="295"/>
                    <a:pt x="28017" y="254"/>
                    <a:pt x="28026" y="213"/>
                  </a:cubicBezTo>
                  <a:cubicBezTo>
                    <a:pt x="28034" y="180"/>
                    <a:pt x="28042" y="144"/>
                    <a:pt x="28048" y="111"/>
                  </a:cubicBezTo>
                  <a:lnTo>
                    <a:pt x="28031" y="111"/>
                  </a:lnTo>
                  <a:cubicBezTo>
                    <a:pt x="28013" y="111"/>
                    <a:pt x="27995" y="111"/>
                    <a:pt x="27977" y="111"/>
                  </a:cubicBezTo>
                  <a:cubicBezTo>
                    <a:pt x="27503" y="111"/>
                    <a:pt x="27033" y="77"/>
                    <a:pt x="26561" y="64"/>
                  </a:cubicBezTo>
                  <a:cubicBezTo>
                    <a:pt x="26482" y="63"/>
                    <a:pt x="26405" y="62"/>
                    <a:pt x="26327" y="62"/>
                  </a:cubicBezTo>
                  <a:cubicBezTo>
                    <a:pt x="26249" y="62"/>
                    <a:pt x="26171" y="63"/>
                    <a:pt x="26093" y="64"/>
                  </a:cubicBezTo>
                  <a:lnTo>
                    <a:pt x="25823" y="64"/>
                  </a:lnTo>
                  <a:cubicBezTo>
                    <a:pt x="25564" y="61"/>
                    <a:pt x="25303" y="56"/>
                    <a:pt x="25044" y="45"/>
                  </a:cubicBezTo>
                  <a:cubicBezTo>
                    <a:pt x="24551" y="28"/>
                    <a:pt x="24058" y="17"/>
                    <a:pt x="23563" y="15"/>
                  </a:cubicBezTo>
                  <a:cubicBezTo>
                    <a:pt x="23042" y="12"/>
                    <a:pt x="22522" y="4"/>
                    <a:pt x="22002" y="1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40"/>
            <p:cNvSpPr/>
            <p:nvPr/>
          </p:nvSpPr>
          <p:spPr>
            <a:xfrm>
              <a:off x="4066105" y="4651127"/>
              <a:ext cx="196" cy="28"/>
            </a:xfrm>
            <a:custGeom>
              <a:avLst/>
              <a:gdLst/>
              <a:ahLst/>
              <a:cxnLst/>
              <a:rect l="l" t="t" r="r" b="b"/>
              <a:pathLst>
                <a:path w="7" h="1" extrusionOk="0">
                  <a:moveTo>
                    <a:pt x="1" y="0"/>
                  </a:moveTo>
                  <a:lnTo>
                    <a:pt x="6" y="0"/>
                  </a:lnTo>
                  <a:close/>
                </a:path>
              </a:pathLst>
            </a:custGeom>
            <a:solidFill>
              <a:srgbClr val="BB5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40"/>
            <p:cNvSpPr/>
            <p:nvPr/>
          </p:nvSpPr>
          <p:spPr>
            <a:xfrm>
              <a:off x="4064169" y="4651127"/>
              <a:ext cx="505" cy="84"/>
            </a:xfrm>
            <a:custGeom>
              <a:avLst/>
              <a:gdLst/>
              <a:ahLst/>
              <a:cxnLst/>
              <a:rect l="l" t="t" r="r" b="b"/>
              <a:pathLst>
                <a:path w="18" h="3" extrusionOk="0">
                  <a:moveTo>
                    <a:pt x="17" y="0"/>
                  </a:moveTo>
                  <a:cubicBezTo>
                    <a:pt x="12" y="0"/>
                    <a:pt x="6" y="0"/>
                    <a:pt x="1" y="3"/>
                  </a:cubicBezTo>
                  <a:lnTo>
                    <a:pt x="17" y="3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BB5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40"/>
            <p:cNvSpPr/>
            <p:nvPr/>
          </p:nvSpPr>
          <p:spPr>
            <a:xfrm>
              <a:off x="3824631" y="4761704"/>
              <a:ext cx="668200" cy="72885"/>
            </a:xfrm>
            <a:custGeom>
              <a:avLst/>
              <a:gdLst/>
              <a:ahLst/>
              <a:cxnLst/>
              <a:rect l="l" t="t" r="r" b="b"/>
              <a:pathLst>
                <a:path w="23809" h="2597" extrusionOk="0">
                  <a:moveTo>
                    <a:pt x="221" y="1294"/>
                  </a:moveTo>
                  <a:cubicBezTo>
                    <a:pt x="221" y="1294"/>
                    <a:pt x="224" y="1297"/>
                    <a:pt x="224" y="1300"/>
                  </a:cubicBezTo>
                  <a:lnTo>
                    <a:pt x="224" y="1297"/>
                  </a:lnTo>
                  <a:lnTo>
                    <a:pt x="221" y="1294"/>
                  </a:lnTo>
                  <a:close/>
                  <a:moveTo>
                    <a:pt x="22569" y="0"/>
                  </a:moveTo>
                  <a:cubicBezTo>
                    <a:pt x="22300" y="0"/>
                    <a:pt x="22030" y="19"/>
                    <a:pt x="21765" y="22"/>
                  </a:cubicBezTo>
                  <a:lnTo>
                    <a:pt x="21765" y="25"/>
                  </a:lnTo>
                  <a:cubicBezTo>
                    <a:pt x="21695" y="26"/>
                    <a:pt x="21625" y="27"/>
                    <a:pt x="21554" y="27"/>
                  </a:cubicBezTo>
                  <a:cubicBezTo>
                    <a:pt x="21132" y="27"/>
                    <a:pt x="20709" y="8"/>
                    <a:pt x="20287" y="8"/>
                  </a:cubicBezTo>
                  <a:cubicBezTo>
                    <a:pt x="19334" y="8"/>
                    <a:pt x="18382" y="14"/>
                    <a:pt x="17429" y="14"/>
                  </a:cubicBezTo>
                  <a:cubicBezTo>
                    <a:pt x="17382" y="14"/>
                    <a:pt x="17335" y="14"/>
                    <a:pt x="17287" y="14"/>
                  </a:cubicBezTo>
                  <a:cubicBezTo>
                    <a:pt x="15262" y="14"/>
                    <a:pt x="13241" y="71"/>
                    <a:pt x="11220" y="174"/>
                  </a:cubicBezTo>
                  <a:cubicBezTo>
                    <a:pt x="10739" y="198"/>
                    <a:pt x="10254" y="220"/>
                    <a:pt x="9769" y="242"/>
                  </a:cubicBezTo>
                  <a:cubicBezTo>
                    <a:pt x="8946" y="267"/>
                    <a:pt x="8123" y="281"/>
                    <a:pt x="7300" y="336"/>
                  </a:cubicBezTo>
                  <a:cubicBezTo>
                    <a:pt x="6551" y="386"/>
                    <a:pt x="5802" y="430"/>
                    <a:pt x="5053" y="460"/>
                  </a:cubicBezTo>
                  <a:cubicBezTo>
                    <a:pt x="4387" y="476"/>
                    <a:pt x="3718" y="474"/>
                    <a:pt x="3051" y="507"/>
                  </a:cubicBezTo>
                  <a:cubicBezTo>
                    <a:pt x="2459" y="534"/>
                    <a:pt x="1870" y="592"/>
                    <a:pt x="1278" y="620"/>
                  </a:cubicBezTo>
                  <a:cubicBezTo>
                    <a:pt x="1025" y="628"/>
                    <a:pt x="774" y="633"/>
                    <a:pt x="524" y="683"/>
                  </a:cubicBezTo>
                  <a:cubicBezTo>
                    <a:pt x="320" y="727"/>
                    <a:pt x="141" y="823"/>
                    <a:pt x="1" y="958"/>
                  </a:cubicBezTo>
                  <a:cubicBezTo>
                    <a:pt x="28" y="1002"/>
                    <a:pt x="56" y="1044"/>
                    <a:pt x="83" y="1088"/>
                  </a:cubicBezTo>
                  <a:cubicBezTo>
                    <a:pt x="127" y="1159"/>
                    <a:pt x="174" y="1231"/>
                    <a:pt x="224" y="1297"/>
                  </a:cubicBezTo>
                  <a:cubicBezTo>
                    <a:pt x="225" y="1298"/>
                    <a:pt x="227" y="1300"/>
                    <a:pt x="228" y="1302"/>
                  </a:cubicBezTo>
                  <a:lnTo>
                    <a:pt x="228" y="1302"/>
                  </a:lnTo>
                  <a:cubicBezTo>
                    <a:pt x="227" y="1301"/>
                    <a:pt x="225" y="1300"/>
                    <a:pt x="224" y="1300"/>
                  </a:cubicBezTo>
                  <a:lnTo>
                    <a:pt x="224" y="1300"/>
                  </a:lnTo>
                  <a:lnTo>
                    <a:pt x="229" y="1303"/>
                  </a:lnTo>
                  <a:lnTo>
                    <a:pt x="229" y="1303"/>
                  </a:lnTo>
                  <a:cubicBezTo>
                    <a:pt x="228" y="1303"/>
                    <a:pt x="228" y="1302"/>
                    <a:pt x="228" y="1302"/>
                  </a:cubicBezTo>
                  <a:lnTo>
                    <a:pt x="228" y="1302"/>
                  </a:lnTo>
                  <a:cubicBezTo>
                    <a:pt x="229" y="1303"/>
                    <a:pt x="229" y="1303"/>
                    <a:pt x="230" y="1304"/>
                  </a:cubicBezTo>
                  <a:lnTo>
                    <a:pt x="230" y="1304"/>
                  </a:lnTo>
                  <a:lnTo>
                    <a:pt x="229" y="1303"/>
                  </a:lnTo>
                  <a:lnTo>
                    <a:pt x="229" y="1303"/>
                  </a:lnTo>
                  <a:cubicBezTo>
                    <a:pt x="229" y="1304"/>
                    <a:pt x="230" y="1305"/>
                    <a:pt x="231" y="1305"/>
                  </a:cubicBezTo>
                  <a:lnTo>
                    <a:pt x="231" y="1305"/>
                  </a:lnTo>
                  <a:cubicBezTo>
                    <a:pt x="232" y="1306"/>
                    <a:pt x="233" y="1307"/>
                    <a:pt x="233" y="1308"/>
                  </a:cubicBezTo>
                  <a:lnTo>
                    <a:pt x="233" y="1308"/>
                  </a:lnTo>
                  <a:cubicBezTo>
                    <a:pt x="233" y="1308"/>
                    <a:pt x="232" y="1308"/>
                    <a:pt x="232" y="1308"/>
                  </a:cubicBezTo>
                  <a:lnTo>
                    <a:pt x="232" y="1308"/>
                  </a:lnTo>
                  <a:cubicBezTo>
                    <a:pt x="271" y="1355"/>
                    <a:pt x="312" y="1407"/>
                    <a:pt x="350" y="1457"/>
                  </a:cubicBezTo>
                  <a:cubicBezTo>
                    <a:pt x="350" y="1457"/>
                    <a:pt x="350" y="1457"/>
                    <a:pt x="350" y="1457"/>
                  </a:cubicBezTo>
                  <a:lnTo>
                    <a:pt x="350" y="1457"/>
                  </a:lnTo>
                  <a:cubicBezTo>
                    <a:pt x="350" y="1457"/>
                    <a:pt x="350" y="1459"/>
                    <a:pt x="352" y="1459"/>
                  </a:cubicBezTo>
                  <a:lnTo>
                    <a:pt x="352" y="1459"/>
                  </a:lnTo>
                  <a:cubicBezTo>
                    <a:pt x="352" y="1458"/>
                    <a:pt x="351" y="1458"/>
                    <a:pt x="350" y="1457"/>
                  </a:cubicBezTo>
                  <a:lnTo>
                    <a:pt x="350" y="1457"/>
                  </a:lnTo>
                  <a:cubicBezTo>
                    <a:pt x="350" y="1457"/>
                    <a:pt x="351" y="1457"/>
                    <a:pt x="353" y="1459"/>
                  </a:cubicBezTo>
                  <a:cubicBezTo>
                    <a:pt x="353" y="1459"/>
                    <a:pt x="353" y="1459"/>
                    <a:pt x="352" y="1459"/>
                  </a:cubicBezTo>
                  <a:lnTo>
                    <a:pt x="352" y="1459"/>
                  </a:lnTo>
                  <a:cubicBezTo>
                    <a:pt x="353" y="1460"/>
                    <a:pt x="353" y="1461"/>
                    <a:pt x="354" y="1461"/>
                  </a:cubicBezTo>
                  <a:lnTo>
                    <a:pt x="354" y="1461"/>
                  </a:lnTo>
                  <a:cubicBezTo>
                    <a:pt x="353" y="1461"/>
                    <a:pt x="353" y="1459"/>
                    <a:pt x="353" y="1459"/>
                  </a:cubicBezTo>
                  <a:lnTo>
                    <a:pt x="353" y="1459"/>
                  </a:lnTo>
                  <a:cubicBezTo>
                    <a:pt x="354" y="1460"/>
                    <a:pt x="355" y="1461"/>
                    <a:pt x="355" y="1462"/>
                  </a:cubicBezTo>
                  <a:lnTo>
                    <a:pt x="355" y="1462"/>
                  </a:lnTo>
                  <a:cubicBezTo>
                    <a:pt x="355" y="1462"/>
                    <a:pt x="354" y="1462"/>
                    <a:pt x="354" y="1461"/>
                  </a:cubicBezTo>
                  <a:lnTo>
                    <a:pt x="354" y="1461"/>
                  </a:lnTo>
                  <a:cubicBezTo>
                    <a:pt x="354" y="1462"/>
                    <a:pt x="355" y="1462"/>
                    <a:pt x="355" y="1462"/>
                  </a:cubicBezTo>
                  <a:lnTo>
                    <a:pt x="355" y="1462"/>
                  </a:lnTo>
                  <a:cubicBezTo>
                    <a:pt x="355" y="1462"/>
                    <a:pt x="355" y="1462"/>
                    <a:pt x="355" y="1462"/>
                  </a:cubicBezTo>
                  <a:lnTo>
                    <a:pt x="355" y="1462"/>
                  </a:lnTo>
                  <a:cubicBezTo>
                    <a:pt x="356" y="1462"/>
                    <a:pt x="356" y="1462"/>
                    <a:pt x="356" y="1462"/>
                  </a:cubicBezTo>
                  <a:lnTo>
                    <a:pt x="356" y="1462"/>
                  </a:lnTo>
                  <a:cubicBezTo>
                    <a:pt x="356" y="1462"/>
                    <a:pt x="356" y="1462"/>
                    <a:pt x="355" y="1462"/>
                  </a:cubicBezTo>
                  <a:lnTo>
                    <a:pt x="355" y="1462"/>
                  </a:lnTo>
                  <a:cubicBezTo>
                    <a:pt x="413" y="1533"/>
                    <a:pt x="472" y="1601"/>
                    <a:pt x="535" y="1669"/>
                  </a:cubicBezTo>
                  <a:cubicBezTo>
                    <a:pt x="609" y="1746"/>
                    <a:pt x="675" y="1828"/>
                    <a:pt x="741" y="1914"/>
                  </a:cubicBezTo>
                  <a:cubicBezTo>
                    <a:pt x="744" y="1914"/>
                    <a:pt x="744" y="1914"/>
                    <a:pt x="744" y="1916"/>
                  </a:cubicBezTo>
                  <a:cubicBezTo>
                    <a:pt x="744" y="1914"/>
                    <a:pt x="741" y="1914"/>
                    <a:pt x="741" y="1914"/>
                  </a:cubicBezTo>
                  <a:lnTo>
                    <a:pt x="741" y="1914"/>
                  </a:lnTo>
                  <a:cubicBezTo>
                    <a:pt x="796" y="1980"/>
                    <a:pt x="849" y="2046"/>
                    <a:pt x="907" y="2109"/>
                  </a:cubicBezTo>
                  <a:cubicBezTo>
                    <a:pt x="918" y="2123"/>
                    <a:pt x="929" y="2137"/>
                    <a:pt x="940" y="2148"/>
                  </a:cubicBezTo>
                  <a:cubicBezTo>
                    <a:pt x="1025" y="2228"/>
                    <a:pt x="1108" y="2305"/>
                    <a:pt x="1190" y="2384"/>
                  </a:cubicBezTo>
                  <a:cubicBezTo>
                    <a:pt x="1234" y="2431"/>
                    <a:pt x="1278" y="2475"/>
                    <a:pt x="1322" y="2522"/>
                  </a:cubicBezTo>
                  <a:cubicBezTo>
                    <a:pt x="1344" y="2547"/>
                    <a:pt x="1369" y="2572"/>
                    <a:pt x="1388" y="2596"/>
                  </a:cubicBezTo>
                  <a:cubicBezTo>
                    <a:pt x="2118" y="2563"/>
                    <a:pt x="2845" y="2503"/>
                    <a:pt x="3572" y="2467"/>
                  </a:cubicBezTo>
                  <a:cubicBezTo>
                    <a:pt x="4414" y="2445"/>
                    <a:pt x="5254" y="2440"/>
                    <a:pt x="6094" y="2398"/>
                  </a:cubicBezTo>
                  <a:cubicBezTo>
                    <a:pt x="6909" y="2360"/>
                    <a:pt x="7718" y="2291"/>
                    <a:pt x="8530" y="2258"/>
                  </a:cubicBezTo>
                  <a:cubicBezTo>
                    <a:pt x="8548" y="2257"/>
                    <a:pt x="8565" y="2257"/>
                    <a:pt x="8582" y="2256"/>
                  </a:cubicBezTo>
                  <a:lnTo>
                    <a:pt x="8582" y="2256"/>
                  </a:lnTo>
                  <a:cubicBezTo>
                    <a:pt x="8573" y="2257"/>
                    <a:pt x="8564" y="2257"/>
                    <a:pt x="8555" y="2258"/>
                  </a:cubicBezTo>
                  <a:cubicBezTo>
                    <a:pt x="8594" y="2256"/>
                    <a:pt x="8632" y="2255"/>
                    <a:pt x="8669" y="2254"/>
                  </a:cubicBezTo>
                  <a:lnTo>
                    <a:pt x="8669" y="2254"/>
                  </a:lnTo>
                  <a:cubicBezTo>
                    <a:pt x="8640" y="2255"/>
                    <a:pt x="8611" y="2255"/>
                    <a:pt x="8582" y="2256"/>
                  </a:cubicBezTo>
                  <a:lnTo>
                    <a:pt x="8582" y="2256"/>
                  </a:lnTo>
                  <a:cubicBezTo>
                    <a:pt x="8622" y="2254"/>
                    <a:pt x="8660" y="2252"/>
                    <a:pt x="8698" y="2252"/>
                  </a:cubicBezTo>
                  <a:cubicBezTo>
                    <a:pt x="8689" y="2253"/>
                    <a:pt x="8679" y="2253"/>
                    <a:pt x="8669" y="2254"/>
                  </a:cubicBezTo>
                  <a:lnTo>
                    <a:pt x="8669" y="2254"/>
                  </a:lnTo>
                  <a:cubicBezTo>
                    <a:pt x="10060" y="2212"/>
                    <a:pt x="11448" y="2137"/>
                    <a:pt x="12839" y="2079"/>
                  </a:cubicBezTo>
                  <a:cubicBezTo>
                    <a:pt x="12861" y="2076"/>
                    <a:pt x="12883" y="2076"/>
                    <a:pt x="12905" y="2076"/>
                  </a:cubicBezTo>
                  <a:cubicBezTo>
                    <a:pt x="12936" y="2073"/>
                    <a:pt x="12963" y="2073"/>
                    <a:pt x="12991" y="2073"/>
                  </a:cubicBezTo>
                  <a:cubicBezTo>
                    <a:pt x="13759" y="2049"/>
                    <a:pt x="14527" y="2018"/>
                    <a:pt x="15295" y="2007"/>
                  </a:cubicBezTo>
                  <a:cubicBezTo>
                    <a:pt x="15784" y="2001"/>
                    <a:pt x="16271" y="1999"/>
                    <a:pt x="16759" y="1999"/>
                  </a:cubicBezTo>
                  <a:cubicBezTo>
                    <a:pt x="17153" y="1999"/>
                    <a:pt x="17547" y="2001"/>
                    <a:pt x="17941" y="2002"/>
                  </a:cubicBezTo>
                  <a:cubicBezTo>
                    <a:pt x="18053" y="2003"/>
                    <a:pt x="18165" y="2003"/>
                    <a:pt x="18277" y="2003"/>
                  </a:cubicBezTo>
                  <a:cubicBezTo>
                    <a:pt x="18547" y="2003"/>
                    <a:pt x="18816" y="2001"/>
                    <a:pt x="19086" y="1999"/>
                  </a:cubicBezTo>
                  <a:cubicBezTo>
                    <a:pt x="19406" y="1997"/>
                    <a:pt x="19726" y="1995"/>
                    <a:pt x="20047" y="1995"/>
                  </a:cubicBezTo>
                  <a:cubicBezTo>
                    <a:pt x="20179" y="1995"/>
                    <a:pt x="20312" y="1995"/>
                    <a:pt x="20444" y="1996"/>
                  </a:cubicBezTo>
                  <a:cubicBezTo>
                    <a:pt x="20811" y="2001"/>
                    <a:pt x="21180" y="2011"/>
                    <a:pt x="21548" y="2011"/>
                  </a:cubicBezTo>
                  <a:cubicBezTo>
                    <a:pt x="21618" y="2011"/>
                    <a:pt x="21689" y="2011"/>
                    <a:pt x="21760" y="2010"/>
                  </a:cubicBezTo>
                  <a:cubicBezTo>
                    <a:pt x="21981" y="2004"/>
                    <a:pt x="22207" y="1990"/>
                    <a:pt x="22432" y="1990"/>
                  </a:cubicBezTo>
                  <a:cubicBezTo>
                    <a:pt x="22493" y="1990"/>
                    <a:pt x="22553" y="1991"/>
                    <a:pt x="22613" y="1994"/>
                  </a:cubicBezTo>
                  <a:cubicBezTo>
                    <a:pt x="22635" y="1969"/>
                    <a:pt x="22660" y="1941"/>
                    <a:pt x="22682" y="1916"/>
                  </a:cubicBezTo>
                  <a:cubicBezTo>
                    <a:pt x="22699" y="1900"/>
                    <a:pt x="22715" y="1883"/>
                    <a:pt x="22729" y="1867"/>
                  </a:cubicBezTo>
                  <a:lnTo>
                    <a:pt x="22735" y="1864"/>
                  </a:lnTo>
                  <a:cubicBezTo>
                    <a:pt x="22737" y="1859"/>
                    <a:pt x="22743" y="1853"/>
                    <a:pt x="22746" y="1848"/>
                  </a:cubicBezTo>
                  <a:cubicBezTo>
                    <a:pt x="22751" y="1842"/>
                    <a:pt x="22757" y="1837"/>
                    <a:pt x="22762" y="1831"/>
                  </a:cubicBezTo>
                  <a:cubicBezTo>
                    <a:pt x="22768" y="1820"/>
                    <a:pt x="22776" y="1809"/>
                    <a:pt x="22781" y="1801"/>
                  </a:cubicBezTo>
                  <a:cubicBezTo>
                    <a:pt x="22795" y="1779"/>
                    <a:pt x="22809" y="1759"/>
                    <a:pt x="22828" y="1740"/>
                  </a:cubicBezTo>
                  <a:cubicBezTo>
                    <a:pt x="22831" y="1735"/>
                    <a:pt x="22839" y="1732"/>
                    <a:pt x="22845" y="1726"/>
                  </a:cubicBezTo>
                  <a:cubicBezTo>
                    <a:pt x="22886" y="1671"/>
                    <a:pt x="22930" y="1619"/>
                    <a:pt x="22971" y="1567"/>
                  </a:cubicBezTo>
                  <a:cubicBezTo>
                    <a:pt x="23029" y="1495"/>
                    <a:pt x="23084" y="1424"/>
                    <a:pt x="23139" y="1352"/>
                  </a:cubicBezTo>
                  <a:cubicBezTo>
                    <a:pt x="23208" y="1261"/>
                    <a:pt x="23280" y="1173"/>
                    <a:pt x="23349" y="1079"/>
                  </a:cubicBezTo>
                  <a:cubicBezTo>
                    <a:pt x="23406" y="1002"/>
                    <a:pt x="23464" y="925"/>
                    <a:pt x="23522" y="845"/>
                  </a:cubicBezTo>
                  <a:cubicBezTo>
                    <a:pt x="23566" y="782"/>
                    <a:pt x="23610" y="716"/>
                    <a:pt x="23654" y="650"/>
                  </a:cubicBezTo>
                  <a:cubicBezTo>
                    <a:pt x="23695" y="589"/>
                    <a:pt x="23737" y="526"/>
                    <a:pt x="23781" y="463"/>
                  </a:cubicBezTo>
                  <a:cubicBezTo>
                    <a:pt x="23792" y="449"/>
                    <a:pt x="23800" y="435"/>
                    <a:pt x="23808" y="421"/>
                  </a:cubicBezTo>
                  <a:cubicBezTo>
                    <a:pt x="23803" y="410"/>
                    <a:pt x="23797" y="402"/>
                    <a:pt x="23789" y="394"/>
                  </a:cubicBezTo>
                  <a:cubicBezTo>
                    <a:pt x="23610" y="179"/>
                    <a:pt x="23382" y="80"/>
                    <a:pt x="23112" y="36"/>
                  </a:cubicBezTo>
                  <a:cubicBezTo>
                    <a:pt x="22936" y="8"/>
                    <a:pt x="22754" y="0"/>
                    <a:pt x="22569" y="0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40"/>
            <p:cNvSpPr/>
            <p:nvPr/>
          </p:nvSpPr>
          <p:spPr>
            <a:xfrm>
              <a:off x="4187572" y="4819884"/>
              <a:ext cx="1740" cy="112"/>
            </a:xfrm>
            <a:custGeom>
              <a:avLst/>
              <a:gdLst/>
              <a:ahLst/>
              <a:cxnLst/>
              <a:rect l="l" t="t" r="r" b="b"/>
              <a:pathLst>
                <a:path w="62" h="4" extrusionOk="0">
                  <a:moveTo>
                    <a:pt x="61" y="0"/>
                  </a:moveTo>
                  <a:cubicBezTo>
                    <a:pt x="39" y="0"/>
                    <a:pt x="20" y="3"/>
                    <a:pt x="1" y="3"/>
                  </a:cubicBezTo>
                  <a:cubicBezTo>
                    <a:pt x="20" y="3"/>
                    <a:pt x="39" y="0"/>
                    <a:pt x="61" y="0"/>
                  </a:cubicBezTo>
                  <a:close/>
                </a:path>
              </a:pathLst>
            </a:custGeom>
            <a:solidFill>
              <a:srgbClr val="BB5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40"/>
            <p:cNvSpPr/>
            <p:nvPr/>
          </p:nvSpPr>
          <p:spPr>
            <a:xfrm>
              <a:off x="4184962" y="4820024"/>
              <a:ext cx="477" cy="28"/>
            </a:xfrm>
            <a:custGeom>
              <a:avLst/>
              <a:gdLst/>
              <a:ahLst/>
              <a:cxnLst/>
              <a:rect l="l" t="t" r="r" b="b"/>
              <a:pathLst>
                <a:path w="17" h="1" extrusionOk="0">
                  <a:moveTo>
                    <a:pt x="0" y="1"/>
                  </a:moveTo>
                  <a:lnTo>
                    <a:pt x="17" y="1"/>
                  </a:lnTo>
                  <a:close/>
                </a:path>
              </a:pathLst>
            </a:custGeom>
            <a:solidFill>
              <a:srgbClr val="BB5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40"/>
            <p:cNvSpPr/>
            <p:nvPr/>
          </p:nvSpPr>
          <p:spPr>
            <a:xfrm>
              <a:off x="3951290" y="4890974"/>
              <a:ext cx="421845" cy="28374"/>
            </a:xfrm>
            <a:custGeom>
              <a:avLst/>
              <a:gdLst/>
              <a:ahLst/>
              <a:cxnLst/>
              <a:rect l="l" t="t" r="r" b="b"/>
              <a:pathLst>
                <a:path w="15031" h="1011" extrusionOk="0">
                  <a:moveTo>
                    <a:pt x="13398" y="50"/>
                  </a:moveTo>
                  <a:cubicBezTo>
                    <a:pt x="13389" y="50"/>
                    <a:pt x="13379" y="51"/>
                    <a:pt x="13370" y="51"/>
                  </a:cubicBezTo>
                  <a:lnTo>
                    <a:pt x="13370" y="51"/>
                  </a:lnTo>
                  <a:cubicBezTo>
                    <a:pt x="13380" y="51"/>
                    <a:pt x="13389" y="50"/>
                    <a:pt x="13398" y="50"/>
                  </a:cubicBezTo>
                  <a:close/>
                  <a:moveTo>
                    <a:pt x="14593" y="0"/>
                  </a:moveTo>
                  <a:cubicBezTo>
                    <a:pt x="14177" y="3"/>
                    <a:pt x="13759" y="28"/>
                    <a:pt x="13343" y="53"/>
                  </a:cubicBezTo>
                  <a:cubicBezTo>
                    <a:pt x="13344" y="53"/>
                    <a:pt x="13345" y="53"/>
                    <a:pt x="13346" y="53"/>
                  </a:cubicBezTo>
                  <a:lnTo>
                    <a:pt x="13346" y="53"/>
                  </a:lnTo>
                  <a:cubicBezTo>
                    <a:pt x="13000" y="71"/>
                    <a:pt x="12651" y="86"/>
                    <a:pt x="12302" y="94"/>
                  </a:cubicBezTo>
                  <a:cubicBezTo>
                    <a:pt x="11947" y="102"/>
                    <a:pt x="11592" y="102"/>
                    <a:pt x="11239" y="108"/>
                  </a:cubicBezTo>
                  <a:cubicBezTo>
                    <a:pt x="10543" y="119"/>
                    <a:pt x="9846" y="141"/>
                    <a:pt x="9150" y="152"/>
                  </a:cubicBezTo>
                  <a:cubicBezTo>
                    <a:pt x="8409" y="166"/>
                    <a:pt x="7668" y="182"/>
                    <a:pt x="6925" y="201"/>
                  </a:cubicBezTo>
                  <a:cubicBezTo>
                    <a:pt x="6220" y="223"/>
                    <a:pt x="5512" y="254"/>
                    <a:pt x="4808" y="278"/>
                  </a:cubicBezTo>
                  <a:cubicBezTo>
                    <a:pt x="4086" y="303"/>
                    <a:pt x="3365" y="339"/>
                    <a:pt x="2644" y="345"/>
                  </a:cubicBezTo>
                  <a:lnTo>
                    <a:pt x="2109" y="345"/>
                  </a:lnTo>
                  <a:cubicBezTo>
                    <a:pt x="1933" y="342"/>
                    <a:pt x="1754" y="342"/>
                    <a:pt x="1578" y="342"/>
                  </a:cubicBezTo>
                  <a:cubicBezTo>
                    <a:pt x="1223" y="345"/>
                    <a:pt x="862" y="356"/>
                    <a:pt x="504" y="369"/>
                  </a:cubicBezTo>
                  <a:cubicBezTo>
                    <a:pt x="336" y="375"/>
                    <a:pt x="168" y="383"/>
                    <a:pt x="0" y="389"/>
                  </a:cubicBezTo>
                  <a:lnTo>
                    <a:pt x="141" y="474"/>
                  </a:lnTo>
                  <a:cubicBezTo>
                    <a:pt x="199" y="510"/>
                    <a:pt x="262" y="546"/>
                    <a:pt x="325" y="579"/>
                  </a:cubicBezTo>
                  <a:cubicBezTo>
                    <a:pt x="356" y="595"/>
                    <a:pt x="386" y="614"/>
                    <a:pt x="416" y="631"/>
                  </a:cubicBezTo>
                  <a:cubicBezTo>
                    <a:pt x="460" y="645"/>
                    <a:pt x="501" y="667"/>
                    <a:pt x="540" y="686"/>
                  </a:cubicBezTo>
                  <a:cubicBezTo>
                    <a:pt x="595" y="713"/>
                    <a:pt x="650" y="741"/>
                    <a:pt x="705" y="769"/>
                  </a:cubicBezTo>
                  <a:cubicBezTo>
                    <a:pt x="724" y="780"/>
                    <a:pt x="747" y="791"/>
                    <a:pt x="766" y="799"/>
                  </a:cubicBezTo>
                  <a:lnTo>
                    <a:pt x="769" y="799"/>
                  </a:lnTo>
                  <a:cubicBezTo>
                    <a:pt x="807" y="818"/>
                    <a:pt x="848" y="837"/>
                    <a:pt x="887" y="857"/>
                  </a:cubicBezTo>
                  <a:cubicBezTo>
                    <a:pt x="892" y="859"/>
                    <a:pt x="901" y="865"/>
                    <a:pt x="906" y="868"/>
                  </a:cubicBezTo>
                  <a:cubicBezTo>
                    <a:pt x="961" y="892"/>
                    <a:pt x="1014" y="917"/>
                    <a:pt x="1069" y="939"/>
                  </a:cubicBezTo>
                  <a:cubicBezTo>
                    <a:pt x="1124" y="964"/>
                    <a:pt x="1179" y="989"/>
                    <a:pt x="1231" y="1011"/>
                  </a:cubicBezTo>
                  <a:cubicBezTo>
                    <a:pt x="1292" y="1011"/>
                    <a:pt x="1349" y="1008"/>
                    <a:pt x="1407" y="1005"/>
                  </a:cubicBezTo>
                  <a:cubicBezTo>
                    <a:pt x="1518" y="1004"/>
                    <a:pt x="1629" y="1003"/>
                    <a:pt x="1740" y="1003"/>
                  </a:cubicBezTo>
                  <a:cubicBezTo>
                    <a:pt x="1987" y="1003"/>
                    <a:pt x="2233" y="1006"/>
                    <a:pt x="2478" y="1008"/>
                  </a:cubicBezTo>
                  <a:cubicBezTo>
                    <a:pt x="2839" y="1008"/>
                    <a:pt x="3194" y="1000"/>
                    <a:pt x="3555" y="989"/>
                  </a:cubicBezTo>
                  <a:cubicBezTo>
                    <a:pt x="4981" y="942"/>
                    <a:pt x="6410" y="879"/>
                    <a:pt x="7836" y="840"/>
                  </a:cubicBezTo>
                  <a:cubicBezTo>
                    <a:pt x="8541" y="824"/>
                    <a:pt x="9246" y="815"/>
                    <a:pt x="9951" y="796"/>
                  </a:cubicBezTo>
                  <a:cubicBezTo>
                    <a:pt x="10678" y="780"/>
                    <a:pt x="11404" y="769"/>
                    <a:pt x="12131" y="760"/>
                  </a:cubicBezTo>
                  <a:cubicBezTo>
                    <a:pt x="12617" y="755"/>
                    <a:pt x="13103" y="729"/>
                    <a:pt x="13589" y="700"/>
                  </a:cubicBezTo>
                  <a:lnTo>
                    <a:pt x="13589" y="700"/>
                  </a:lnTo>
                  <a:cubicBezTo>
                    <a:pt x="13586" y="700"/>
                    <a:pt x="13583" y="700"/>
                    <a:pt x="13580" y="700"/>
                  </a:cubicBezTo>
                  <a:cubicBezTo>
                    <a:pt x="13586" y="700"/>
                    <a:pt x="13593" y="699"/>
                    <a:pt x="13600" y="699"/>
                  </a:cubicBezTo>
                  <a:lnTo>
                    <a:pt x="13600" y="699"/>
                  </a:lnTo>
                  <a:cubicBezTo>
                    <a:pt x="13596" y="699"/>
                    <a:pt x="13593" y="699"/>
                    <a:pt x="13589" y="700"/>
                  </a:cubicBezTo>
                  <a:lnTo>
                    <a:pt x="13589" y="700"/>
                  </a:lnTo>
                  <a:cubicBezTo>
                    <a:pt x="13601" y="700"/>
                    <a:pt x="13613" y="699"/>
                    <a:pt x="13625" y="698"/>
                  </a:cubicBezTo>
                  <a:lnTo>
                    <a:pt x="13625" y="698"/>
                  </a:lnTo>
                  <a:cubicBezTo>
                    <a:pt x="13617" y="698"/>
                    <a:pt x="13608" y="699"/>
                    <a:pt x="13600" y="699"/>
                  </a:cubicBezTo>
                  <a:lnTo>
                    <a:pt x="13600" y="699"/>
                  </a:lnTo>
                  <a:cubicBezTo>
                    <a:pt x="13612" y="698"/>
                    <a:pt x="13623" y="698"/>
                    <a:pt x="13635" y="697"/>
                  </a:cubicBezTo>
                  <a:lnTo>
                    <a:pt x="13635" y="697"/>
                  </a:lnTo>
                  <a:cubicBezTo>
                    <a:pt x="13631" y="697"/>
                    <a:pt x="13628" y="698"/>
                    <a:pt x="13625" y="698"/>
                  </a:cubicBezTo>
                  <a:lnTo>
                    <a:pt x="13625" y="698"/>
                  </a:lnTo>
                  <a:cubicBezTo>
                    <a:pt x="13701" y="695"/>
                    <a:pt x="13777" y="691"/>
                    <a:pt x="13852" y="686"/>
                  </a:cubicBezTo>
                  <a:cubicBezTo>
                    <a:pt x="13863" y="678"/>
                    <a:pt x="13877" y="669"/>
                    <a:pt x="13888" y="658"/>
                  </a:cubicBezTo>
                  <a:cubicBezTo>
                    <a:pt x="13937" y="625"/>
                    <a:pt x="13993" y="598"/>
                    <a:pt x="14045" y="573"/>
                  </a:cubicBezTo>
                  <a:cubicBezTo>
                    <a:pt x="14103" y="543"/>
                    <a:pt x="14158" y="510"/>
                    <a:pt x="14216" y="477"/>
                  </a:cubicBezTo>
                  <a:cubicBezTo>
                    <a:pt x="14238" y="466"/>
                    <a:pt x="14257" y="452"/>
                    <a:pt x="14279" y="438"/>
                  </a:cubicBezTo>
                  <a:cubicBezTo>
                    <a:pt x="14306" y="419"/>
                    <a:pt x="14337" y="405"/>
                    <a:pt x="14364" y="389"/>
                  </a:cubicBezTo>
                  <a:cubicBezTo>
                    <a:pt x="14414" y="358"/>
                    <a:pt x="14461" y="328"/>
                    <a:pt x="14510" y="300"/>
                  </a:cubicBezTo>
                  <a:cubicBezTo>
                    <a:pt x="14615" y="240"/>
                    <a:pt x="14717" y="179"/>
                    <a:pt x="14824" y="122"/>
                  </a:cubicBezTo>
                  <a:cubicBezTo>
                    <a:pt x="14876" y="91"/>
                    <a:pt x="14929" y="64"/>
                    <a:pt x="14981" y="33"/>
                  </a:cubicBezTo>
                  <a:cubicBezTo>
                    <a:pt x="14997" y="22"/>
                    <a:pt x="15014" y="14"/>
                    <a:pt x="15031" y="3"/>
                  </a:cubicBezTo>
                  <a:cubicBezTo>
                    <a:pt x="14920" y="0"/>
                    <a:pt x="14807" y="0"/>
                    <a:pt x="14692" y="0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6" name="Google Shape;3556;p43"/>
          <p:cNvSpPr/>
          <p:nvPr/>
        </p:nvSpPr>
        <p:spPr>
          <a:xfrm>
            <a:off x="6829773" y="3056281"/>
            <a:ext cx="300406" cy="300418"/>
          </a:xfrm>
          <a:custGeom>
            <a:avLst/>
            <a:gdLst/>
            <a:ahLst/>
            <a:cxnLst/>
            <a:rect l="l" t="t" r="r" b="b"/>
            <a:pathLst>
              <a:path w="4723" h="4723" extrusionOk="0">
                <a:moveTo>
                  <a:pt x="2297" y="1"/>
                </a:moveTo>
                <a:cubicBezTo>
                  <a:pt x="2297" y="1"/>
                  <a:pt x="2129" y="1089"/>
                  <a:pt x="2096" y="2102"/>
                </a:cubicBezTo>
                <a:cubicBezTo>
                  <a:pt x="1295" y="2160"/>
                  <a:pt x="1" y="2424"/>
                  <a:pt x="1" y="2424"/>
                </a:cubicBezTo>
                <a:cubicBezTo>
                  <a:pt x="1" y="2424"/>
                  <a:pt x="1083" y="2595"/>
                  <a:pt x="2091" y="2628"/>
                </a:cubicBezTo>
                <a:cubicBezTo>
                  <a:pt x="2115" y="3657"/>
                  <a:pt x="2297" y="4723"/>
                  <a:pt x="2297" y="4723"/>
                </a:cubicBezTo>
                <a:cubicBezTo>
                  <a:pt x="2297" y="4723"/>
                  <a:pt x="2564" y="3432"/>
                  <a:pt x="2622" y="2630"/>
                </a:cubicBezTo>
                <a:cubicBezTo>
                  <a:pt x="3652" y="2608"/>
                  <a:pt x="4723" y="2424"/>
                  <a:pt x="4723" y="2424"/>
                </a:cubicBezTo>
                <a:cubicBezTo>
                  <a:pt x="4723" y="2424"/>
                  <a:pt x="3421" y="2157"/>
                  <a:pt x="2622" y="2102"/>
                </a:cubicBezTo>
                <a:cubicBezTo>
                  <a:pt x="2564" y="1303"/>
                  <a:pt x="2297" y="1"/>
                  <a:pt x="229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7" name="Google Shape;3557;p43"/>
          <p:cNvSpPr/>
          <p:nvPr/>
        </p:nvSpPr>
        <p:spPr>
          <a:xfrm>
            <a:off x="7683402" y="1177565"/>
            <a:ext cx="391241" cy="391265"/>
          </a:xfrm>
          <a:custGeom>
            <a:avLst/>
            <a:gdLst/>
            <a:ahLst/>
            <a:cxnLst/>
            <a:rect l="l" t="t" r="r" b="b"/>
            <a:pathLst>
              <a:path w="9444" h="9444" extrusionOk="0">
                <a:moveTo>
                  <a:pt x="4595" y="0"/>
                </a:moveTo>
                <a:cubicBezTo>
                  <a:pt x="4595" y="0"/>
                  <a:pt x="4257" y="2178"/>
                  <a:pt x="4191" y="4202"/>
                </a:cubicBezTo>
                <a:cubicBezTo>
                  <a:pt x="2591" y="4314"/>
                  <a:pt x="0" y="4846"/>
                  <a:pt x="0" y="4846"/>
                </a:cubicBezTo>
                <a:cubicBezTo>
                  <a:pt x="0" y="4846"/>
                  <a:pt x="2164" y="5184"/>
                  <a:pt x="4182" y="5253"/>
                </a:cubicBezTo>
                <a:cubicBezTo>
                  <a:pt x="4229" y="7310"/>
                  <a:pt x="4595" y="9444"/>
                  <a:pt x="4595" y="9444"/>
                </a:cubicBezTo>
                <a:cubicBezTo>
                  <a:pt x="4595" y="9444"/>
                  <a:pt x="5127" y="6858"/>
                  <a:pt x="5242" y="5259"/>
                </a:cubicBezTo>
                <a:cubicBezTo>
                  <a:pt x="7305" y="5215"/>
                  <a:pt x="9444" y="4846"/>
                  <a:pt x="9444" y="4846"/>
                </a:cubicBezTo>
                <a:cubicBezTo>
                  <a:pt x="9444" y="4846"/>
                  <a:pt x="6842" y="4312"/>
                  <a:pt x="5242" y="4199"/>
                </a:cubicBezTo>
                <a:cubicBezTo>
                  <a:pt x="5130" y="2602"/>
                  <a:pt x="4595" y="0"/>
                  <a:pt x="459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8" name="Google Shape;3558;p43"/>
          <p:cNvSpPr/>
          <p:nvPr/>
        </p:nvSpPr>
        <p:spPr>
          <a:xfrm>
            <a:off x="7670240" y="3703852"/>
            <a:ext cx="341633" cy="343700"/>
          </a:xfrm>
          <a:custGeom>
            <a:avLst/>
            <a:gdLst/>
            <a:ahLst/>
            <a:cxnLst/>
            <a:rect l="l" t="t" r="r" b="b"/>
            <a:pathLst>
              <a:path w="8924" h="8978" extrusionOk="0">
                <a:moveTo>
                  <a:pt x="4719" y="1"/>
                </a:moveTo>
                <a:cubicBezTo>
                  <a:pt x="4134" y="1"/>
                  <a:pt x="3100" y="2977"/>
                  <a:pt x="3100" y="2977"/>
                </a:cubicBezTo>
                <a:cubicBezTo>
                  <a:pt x="3100" y="2977"/>
                  <a:pt x="2095" y="2751"/>
                  <a:pt x="1248" y="2751"/>
                </a:cubicBezTo>
                <a:cubicBezTo>
                  <a:pt x="660" y="2751"/>
                  <a:pt x="149" y="2860"/>
                  <a:pt x="105" y="3231"/>
                </a:cubicBezTo>
                <a:cubicBezTo>
                  <a:pt x="0" y="4136"/>
                  <a:pt x="2489" y="5092"/>
                  <a:pt x="2489" y="5092"/>
                </a:cubicBezTo>
                <a:cubicBezTo>
                  <a:pt x="2489" y="5092"/>
                  <a:pt x="933" y="7941"/>
                  <a:pt x="1495" y="8421"/>
                </a:cubicBezTo>
                <a:cubicBezTo>
                  <a:pt x="1548" y="8466"/>
                  <a:pt x="1617" y="8486"/>
                  <a:pt x="1698" y="8486"/>
                </a:cubicBezTo>
                <a:cubicBezTo>
                  <a:pt x="2473" y="8486"/>
                  <a:pt x="4367" y="6603"/>
                  <a:pt x="4367" y="6603"/>
                </a:cubicBezTo>
                <a:cubicBezTo>
                  <a:pt x="4367" y="6603"/>
                  <a:pt x="5556" y="8978"/>
                  <a:pt x="6375" y="8978"/>
                </a:cubicBezTo>
                <a:cubicBezTo>
                  <a:pt x="6454" y="8978"/>
                  <a:pt x="6529" y="8956"/>
                  <a:pt x="6600" y="8908"/>
                </a:cubicBezTo>
                <a:cubicBezTo>
                  <a:pt x="7404" y="8360"/>
                  <a:pt x="6415" y="5786"/>
                  <a:pt x="6415" y="5786"/>
                </a:cubicBezTo>
                <a:cubicBezTo>
                  <a:pt x="6415" y="5786"/>
                  <a:pt x="8725" y="4916"/>
                  <a:pt x="8824" y="4142"/>
                </a:cubicBezTo>
                <a:cubicBezTo>
                  <a:pt x="8923" y="3368"/>
                  <a:pt x="5823" y="3098"/>
                  <a:pt x="5823" y="3098"/>
                </a:cubicBezTo>
                <a:cubicBezTo>
                  <a:pt x="5823" y="3098"/>
                  <a:pt x="5311" y="26"/>
                  <a:pt x="4727" y="1"/>
                </a:cubicBezTo>
                <a:cubicBezTo>
                  <a:pt x="4725" y="1"/>
                  <a:pt x="4722" y="1"/>
                  <a:pt x="4719" y="1"/>
                </a:cubicBezTo>
                <a:close/>
              </a:path>
            </a:pathLst>
          </a:custGeom>
          <a:solidFill>
            <a:srgbClr val="F7CE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9" name="Google Shape;3559;p43"/>
          <p:cNvSpPr txBox="1">
            <a:spLocks noGrp="1"/>
          </p:cNvSpPr>
          <p:nvPr>
            <p:ph type="title"/>
          </p:nvPr>
        </p:nvSpPr>
        <p:spPr>
          <a:xfrm>
            <a:off x="510718" y="445025"/>
            <a:ext cx="7704000" cy="12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5400"/>
              <a:t>Build</a:t>
            </a:r>
          </a:p>
        </p:txBody>
      </p:sp>
      <p:graphicFrame>
        <p:nvGraphicFramePr>
          <p:cNvPr id="3560" name="Google Shape;3560;p43"/>
          <p:cNvGraphicFramePr/>
          <p:nvPr>
            <p:extLst>
              <p:ext uri="{D42A27DB-BD31-4B8C-83A1-F6EECF244321}">
                <p14:modId xmlns:p14="http://schemas.microsoft.com/office/powerpoint/2010/main" val="2857894396"/>
              </p:ext>
            </p:extLst>
          </p:nvPr>
        </p:nvGraphicFramePr>
        <p:xfrm>
          <a:off x="508268" y="1797577"/>
          <a:ext cx="8135515" cy="262584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227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4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3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6064"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i="0" u="none" strike="noStrike" cap="none" noProof="0">
                          <a:solidFill>
                            <a:schemeClr val="accent6">
                              <a:lumMod val="76000"/>
                            </a:schemeClr>
                          </a:solidFill>
                          <a:latin typeface="Mali"/>
                          <a:sym typeface="Arial" panose="020B0604020202020204"/>
                        </a:rPr>
                        <a:t>Cleanup</a:t>
                      </a:r>
                      <a:endParaRPr lang="en-US" sz="2400" b="1" i="0" u="none" strike="noStrike" cap="none">
                        <a:solidFill>
                          <a:schemeClr val="accent6">
                            <a:lumMod val="76000"/>
                          </a:schemeClr>
                        </a:solidFill>
                        <a:latin typeface="Mali"/>
                        <a:sym typeface="Mal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6"/>
                          </a:solidFill>
                          <a:latin typeface="Baloo 2"/>
                          <a:ea typeface="Baloo 2"/>
                          <a:cs typeface="Baloo 2"/>
                        </a:rPr>
                        <a:t>Delete </a:t>
                      </a:r>
                      <a:r>
                        <a:rPr lang="en" sz="1800" err="1">
                          <a:solidFill>
                            <a:schemeClr val="accent6"/>
                          </a:solidFill>
                          <a:latin typeface="Baloo 2"/>
                          <a:ea typeface="Baloo 2"/>
                          <a:cs typeface="Baloo 2"/>
                        </a:rPr>
                        <a:t>dirctory</a:t>
                      </a:r>
                      <a:endParaRPr lang="en" sz="1800" err="1">
                        <a:solidFill>
                          <a:schemeClr val="accent6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8686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i="0" u="none" strike="noStrike" cap="none" noProof="0">
                          <a:solidFill>
                            <a:schemeClr val="accent5">
                              <a:lumMod val="76000"/>
                            </a:schemeClr>
                          </a:solidFill>
                          <a:latin typeface="Mali"/>
                          <a:ea typeface="+mn-ea"/>
                          <a:cs typeface="+mn-cs"/>
                          <a:sym typeface="Arial" panose="020B0604020202020204"/>
                        </a:rPr>
                        <a:t>Prepare Jenkins Inputs</a:t>
                      </a:r>
                      <a:endParaRPr lang="en" sz="2400" b="1" i="0" u="none" strike="noStrike" cap="none" noProof="0">
                        <a:solidFill>
                          <a:schemeClr val="accent5">
                            <a:lumMod val="76000"/>
                          </a:schemeClr>
                        </a:solidFill>
                        <a:latin typeface="Mali"/>
                        <a:ea typeface="+mn-ea"/>
                        <a:cs typeface="+mn-cs"/>
                        <a:sym typeface="Arial" panose="020B0604020202020204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err="1">
                          <a:solidFill>
                            <a:schemeClr val="accent6"/>
                          </a:solidFill>
                          <a:latin typeface="Baloo 2"/>
                          <a:ea typeface="Baloo 2"/>
                          <a:cs typeface="Baloo 2"/>
                        </a:rPr>
                        <a:t>Github</a:t>
                      </a:r>
                      <a:r>
                        <a:rPr lang="en" sz="1800">
                          <a:solidFill>
                            <a:schemeClr val="accent6"/>
                          </a:solidFill>
                          <a:latin typeface="Baloo 2"/>
                          <a:ea typeface="Baloo 2"/>
                          <a:cs typeface="Baloo 2"/>
                        </a:rPr>
                        <a:t> </a:t>
                      </a:r>
                      <a:r>
                        <a:rPr lang="en" sz="1800" b="0" i="0" u="none" strike="noStrike" cap="none" noProof="0">
                          <a:solidFill>
                            <a:schemeClr val="accent6"/>
                          </a:solidFill>
                          <a:latin typeface="Baloo 2"/>
                          <a:sym typeface="Arial" panose="020B0604020202020204"/>
                        </a:rPr>
                        <a:t>credential</a:t>
                      </a:r>
                      <a:endParaRPr lang="en" sz="1800" b="0" i="0" u="none" strike="noStrike" cap="none">
                        <a:solidFill>
                          <a:schemeClr val="accent6"/>
                        </a:solidFill>
                        <a:latin typeface="Baloo 2"/>
                        <a:ea typeface="Baloo 2"/>
                        <a:cs typeface="Baloo 2"/>
                        <a:sym typeface="Arial" panose="020B0604020202020204"/>
                      </a:endParaRP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0" u="none" strike="noStrike" cap="none" noProof="0">
                          <a:solidFill>
                            <a:schemeClr val="accent6"/>
                          </a:solidFill>
                          <a:latin typeface="Baloo 2"/>
                        </a:rPr>
                        <a:t>Clone repo</a:t>
                      </a:r>
                      <a:endParaRPr lang="en" sz="1800" b="0" i="0" u="none" strike="noStrike" cap="none" noProof="0">
                        <a:solidFill>
                          <a:schemeClr val="accent6"/>
                        </a:solidFill>
                        <a:latin typeface="Baloo 2"/>
                        <a:sym typeface="Baloo 2"/>
                      </a:endParaRP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200">
                        <a:solidFill>
                          <a:schemeClr val="accent6"/>
                        </a:solidFill>
                        <a:latin typeface="Baloo 2"/>
                        <a:ea typeface="Baloo 2"/>
                        <a:cs typeface="Baloo 2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5407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i="0" u="none" strike="noStrike" cap="none" noProof="0">
                          <a:solidFill>
                            <a:schemeClr val="accent3"/>
                          </a:solidFill>
                          <a:latin typeface="Mali"/>
                          <a:ea typeface="+mn-ea"/>
                          <a:cs typeface="+mn-cs"/>
                          <a:sym typeface="Arial" panose="020B0604020202020204"/>
                        </a:rPr>
                        <a:t>Install Dependencies</a:t>
                      </a:r>
                      <a:endParaRPr lang="en" sz="2400" b="1" i="0" u="none" strike="noStrike" cap="none" noProof="0">
                        <a:solidFill>
                          <a:schemeClr val="accent3"/>
                        </a:solidFill>
                        <a:latin typeface="Mali"/>
                        <a:ea typeface="+mn-ea"/>
                        <a:cs typeface="+mn-cs"/>
                        <a:sym typeface="Arial" panose="020B0604020202020204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6"/>
                          </a:solidFill>
                          <a:latin typeface="Baloo 2"/>
                          <a:ea typeface="Baloo 2"/>
                          <a:cs typeface="Baloo 2"/>
                        </a:rPr>
                        <a:t># </a:t>
                      </a:r>
                      <a:r>
                        <a:rPr lang="en" sz="1800" err="1">
                          <a:solidFill>
                            <a:schemeClr val="accent6"/>
                          </a:solidFill>
                          <a:latin typeface="Baloo 2"/>
                          <a:ea typeface="Baloo 2"/>
                          <a:cs typeface="Baloo 2"/>
                        </a:rPr>
                        <a:t>npm</a:t>
                      </a:r>
                      <a:r>
                        <a:rPr lang="en" sz="1800">
                          <a:solidFill>
                            <a:schemeClr val="accent6"/>
                          </a:solidFill>
                          <a:latin typeface="Baloo 2"/>
                          <a:ea typeface="Baloo 2"/>
                          <a:cs typeface="Baloo 2"/>
                        </a:rPr>
                        <a:t> install</a:t>
                      </a:r>
                      <a:endParaRPr lang="en" sz="1800">
                        <a:solidFill>
                          <a:schemeClr val="accent6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561" name="Google Shape;3561;p43"/>
          <p:cNvSpPr/>
          <p:nvPr/>
        </p:nvSpPr>
        <p:spPr>
          <a:xfrm>
            <a:off x="609430" y="1338884"/>
            <a:ext cx="63" cy="6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close/>
              </a:path>
            </a:pathLst>
          </a:custGeom>
          <a:solidFill>
            <a:srgbClr val="06203E">
              <a:alpha val="196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2" name="Google Shape;3562;p43"/>
          <p:cNvSpPr/>
          <p:nvPr/>
        </p:nvSpPr>
        <p:spPr>
          <a:xfrm>
            <a:off x="769709" y="1354768"/>
            <a:ext cx="250" cy="63"/>
          </a:xfrm>
          <a:custGeom>
            <a:avLst/>
            <a:gdLst/>
            <a:ahLst/>
            <a:cxnLst/>
            <a:rect l="l" t="t" r="r" b="b"/>
            <a:pathLst>
              <a:path w="4" h="1" extrusionOk="0">
                <a:moveTo>
                  <a:pt x="3" y="0"/>
                </a:moveTo>
                <a:lnTo>
                  <a:pt x="3" y="0"/>
                </a:lnTo>
                <a:lnTo>
                  <a:pt x="3" y="0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3" name="Google Shape;3563;p43"/>
          <p:cNvSpPr/>
          <p:nvPr/>
        </p:nvSpPr>
        <p:spPr>
          <a:xfrm>
            <a:off x="609430" y="1338884"/>
            <a:ext cx="63" cy="6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6203E">
              <a:alpha val="196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64" name="Google Shape;3564;p43"/>
          <p:cNvGrpSpPr/>
          <p:nvPr/>
        </p:nvGrpSpPr>
        <p:grpSpPr>
          <a:xfrm>
            <a:off x="7442678" y="2551522"/>
            <a:ext cx="663199" cy="655672"/>
            <a:chOff x="4605999" y="1981792"/>
            <a:chExt cx="514347" cy="508510"/>
          </a:xfrm>
        </p:grpSpPr>
        <p:sp>
          <p:nvSpPr>
            <p:cNvPr id="3565" name="Google Shape;3565;p43"/>
            <p:cNvSpPr/>
            <p:nvPr/>
          </p:nvSpPr>
          <p:spPr>
            <a:xfrm>
              <a:off x="4605999" y="1981792"/>
              <a:ext cx="514347" cy="508510"/>
            </a:xfrm>
            <a:custGeom>
              <a:avLst/>
              <a:gdLst/>
              <a:ahLst/>
              <a:cxnLst/>
              <a:rect l="l" t="t" r="r" b="b"/>
              <a:pathLst>
                <a:path w="18327" h="18119" extrusionOk="0">
                  <a:moveTo>
                    <a:pt x="9222" y="0"/>
                  </a:moveTo>
                  <a:cubicBezTo>
                    <a:pt x="9171" y="0"/>
                    <a:pt x="9121" y="1"/>
                    <a:pt x="9070" y="2"/>
                  </a:cubicBezTo>
                  <a:cubicBezTo>
                    <a:pt x="7550" y="32"/>
                    <a:pt x="6047" y="442"/>
                    <a:pt x="4726" y="1202"/>
                  </a:cubicBezTo>
                  <a:cubicBezTo>
                    <a:pt x="4712" y="1210"/>
                    <a:pt x="4701" y="1219"/>
                    <a:pt x="4687" y="1227"/>
                  </a:cubicBezTo>
                  <a:cubicBezTo>
                    <a:pt x="3847" y="1714"/>
                    <a:pt x="3090" y="2336"/>
                    <a:pt x="2449" y="3066"/>
                  </a:cubicBezTo>
                  <a:cubicBezTo>
                    <a:pt x="1892" y="3699"/>
                    <a:pt x="1435" y="4385"/>
                    <a:pt x="1072" y="5142"/>
                  </a:cubicBezTo>
                  <a:cubicBezTo>
                    <a:pt x="909" y="5478"/>
                    <a:pt x="769" y="5822"/>
                    <a:pt x="648" y="6174"/>
                  </a:cubicBezTo>
                  <a:cubicBezTo>
                    <a:pt x="502" y="6604"/>
                    <a:pt x="403" y="7047"/>
                    <a:pt x="320" y="7493"/>
                  </a:cubicBezTo>
                  <a:cubicBezTo>
                    <a:pt x="1" y="9176"/>
                    <a:pt x="229" y="10938"/>
                    <a:pt x="865" y="12521"/>
                  </a:cubicBezTo>
                  <a:cubicBezTo>
                    <a:pt x="1190" y="13333"/>
                    <a:pt x="1661" y="14090"/>
                    <a:pt x="2206" y="14773"/>
                  </a:cubicBezTo>
                  <a:cubicBezTo>
                    <a:pt x="2740" y="15442"/>
                    <a:pt x="3390" y="16026"/>
                    <a:pt x="4090" y="16519"/>
                  </a:cubicBezTo>
                  <a:cubicBezTo>
                    <a:pt x="4819" y="17031"/>
                    <a:pt x="5645" y="17422"/>
                    <a:pt x="6493" y="17694"/>
                  </a:cubicBezTo>
                  <a:cubicBezTo>
                    <a:pt x="7314" y="17959"/>
                    <a:pt x="8184" y="18093"/>
                    <a:pt x="9043" y="18115"/>
                  </a:cubicBezTo>
                  <a:cubicBezTo>
                    <a:pt x="9116" y="18117"/>
                    <a:pt x="9190" y="18118"/>
                    <a:pt x="9263" y="18118"/>
                  </a:cubicBezTo>
                  <a:cubicBezTo>
                    <a:pt x="10930" y="18118"/>
                    <a:pt x="12594" y="17642"/>
                    <a:pt x="14010" y="16764"/>
                  </a:cubicBezTo>
                  <a:cubicBezTo>
                    <a:pt x="14742" y="16304"/>
                    <a:pt x="15405" y="15753"/>
                    <a:pt x="15981" y="15109"/>
                  </a:cubicBezTo>
                  <a:cubicBezTo>
                    <a:pt x="16565" y="14459"/>
                    <a:pt x="17044" y="13738"/>
                    <a:pt x="17418" y="12950"/>
                  </a:cubicBezTo>
                  <a:cubicBezTo>
                    <a:pt x="17798" y="12155"/>
                    <a:pt x="18043" y="11320"/>
                    <a:pt x="18189" y="10453"/>
                  </a:cubicBezTo>
                  <a:cubicBezTo>
                    <a:pt x="18327" y="9627"/>
                    <a:pt x="18324" y="8787"/>
                    <a:pt x="18233" y="7959"/>
                  </a:cubicBezTo>
                  <a:cubicBezTo>
                    <a:pt x="18151" y="7240"/>
                    <a:pt x="17963" y="6541"/>
                    <a:pt x="17718" y="5863"/>
                  </a:cubicBezTo>
                  <a:cubicBezTo>
                    <a:pt x="17457" y="5139"/>
                    <a:pt x="17079" y="4473"/>
                    <a:pt x="16644" y="3842"/>
                  </a:cubicBezTo>
                  <a:cubicBezTo>
                    <a:pt x="15942" y="2818"/>
                    <a:pt x="14995" y="1948"/>
                    <a:pt x="13930" y="1307"/>
                  </a:cubicBezTo>
                  <a:cubicBezTo>
                    <a:pt x="13748" y="1197"/>
                    <a:pt x="13561" y="1095"/>
                    <a:pt x="13374" y="998"/>
                  </a:cubicBezTo>
                  <a:cubicBezTo>
                    <a:pt x="12089" y="341"/>
                    <a:pt x="10663" y="0"/>
                    <a:pt x="92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43"/>
            <p:cNvSpPr/>
            <p:nvPr/>
          </p:nvSpPr>
          <p:spPr>
            <a:xfrm>
              <a:off x="4811101" y="2020298"/>
              <a:ext cx="94663" cy="93232"/>
            </a:xfrm>
            <a:custGeom>
              <a:avLst/>
              <a:gdLst/>
              <a:ahLst/>
              <a:cxnLst/>
              <a:rect l="l" t="t" r="r" b="b"/>
              <a:pathLst>
                <a:path w="3373" h="3322" extrusionOk="0">
                  <a:moveTo>
                    <a:pt x="1758" y="0"/>
                  </a:moveTo>
                  <a:cubicBezTo>
                    <a:pt x="1662" y="0"/>
                    <a:pt x="1567" y="12"/>
                    <a:pt x="1473" y="37"/>
                  </a:cubicBezTo>
                  <a:lnTo>
                    <a:pt x="1473" y="34"/>
                  </a:lnTo>
                  <a:cubicBezTo>
                    <a:pt x="1278" y="86"/>
                    <a:pt x="1096" y="152"/>
                    <a:pt x="936" y="249"/>
                  </a:cubicBezTo>
                  <a:cubicBezTo>
                    <a:pt x="441" y="458"/>
                    <a:pt x="47" y="918"/>
                    <a:pt x="25" y="1476"/>
                  </a:cubicBezTo>
                  <a:cubicBezTo>
                    <a:pt x="0" y="2085"/>
                    <a:pt x="152" y="2658"/>
                    <a:pt x="672" y="3035"/>
                  </a:cubicBezTo>
                  <a:cubicBezTo>
                    <a:pt x="943" y="3231"/>
                    <a:pt x="1253" y="3321"/>
                    <a:pt x="1567" y="3321"/>
                  </a:cubicBezTo>
                  <a:cubicBezTo>
                    <a:pt x="1795" y="3321"/>
                    <a:pt x="2024" y="3274"/>
                    <a:pt x="2244" y="3186"/>
                  </a:cubicBezTo>
                  <a:cubicBezTo>
                    <a:pt x="2539" y="3071"/>
                    <a:pt x="2751" y="2861"/>
                    <a:pt x="2949" y="2627"/>
                  </a:cubicBezTo>
                  <a:cubicBezTo>
                    <a:pt x="3340" y="2165"/>
                    <a:pt x="3373" y="1490"/>
                    <a:pt x="3150" y="951"/>
                  </a:cubicBezTo>
                  <a:cubicBezTo>
                    <a:pt x="3029" y="656"/>
                    <a:pt x="2789" y="392"/>
                    <a:pt x="2497" y="218"/>
                  </a:cubicBezTo>
                  <a:cubicBezTo>
                    <a:pt x="2271" y="82"/>
                    <a:pt x="2013" y="0"/>
                    <a:pt x="1758" y="0"/>
                  </a:cubicBezTo>
                  <a:close/>
                </a:path>
              </a:pathLst>
            </a:custGeom>
            <a:solidFill>
              <a:srgbClr val="F17B47">
                <a:alpha val="28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43"/>
            <p:cNvSpPr/>
            <p:nvPr/>
          </p:nvSpPr>
          <p:spPr>
            <a:xfrm>
              <a:off x="4767122" y="2165565"/>
              <a:ext cx="47009" cy="48749"/>
            </a:xfrm>
            <a:custGeom>
              <a:avLst/>
              <a:gdLst/>
              <a:ahLst/>
              <a:cxnLst/>
              <a:rect l="l" t="t" r="r" b="b"/>
              <a:pathLst>
                <a:path w="1675" h="1737" extrusionOk="0">
                  <a:moveTo>
                    <a:pt x="884" y="1"/>
                  </a:moveTo>
                  <a:cubicBezTo>
                    <a:pt x="839" y="1"/>
                    <a:pt x="794" y="4"/>
                    <a:pt x="747" y="12"/>
                  </a:cubicBezTo>
                  <a:cubicBezTo>
                    <a:pt x="609" y="34"/>
                    <a:pt x="521" y="89"/>
                    <a:pt x="405" y="166"/>
                  </a:cubicBezTo>
                  <a:cubicBezTo>
                    <a:pt x="301" y="235"/>
                    <a:pt x="229" y="378"/>
                    <a:pt x="177" y="488"/>
                  </a:cubicBezTo>
                  <a:cubicBezTo>
                    <a:pt x="149" y="527"/>
                    <a:pt x="124" y="568"/>
                    <a:pt x="102" y="612"/>
                  </a:cubicBezTo>
                  <a:cubicBezTo>
                    <a:pt x="0" y="838"/>
                    <a:pt x="0" y="1075"/>
                    <a:pt x="97" y="1300"/>
                  </a:cubicBezTo>
                  <a:cubicBezTo>
                    <a:pt x="168" y="1466"/>
                    <a:pt x="323" y="1603"/>
                    <a:pt x="488" y="1672"/>
                  </a:cubicBezTo>
                  <a:cubicBezTo>
                    <a:pt x="597" y="1720"/>
                    <a:pt x="706" y="1736"/>
                    <a:pt x="820" y="1736"/>
                  </a:cubicBezTo>
                  <a:cubicBezTo>
                    <a:pt x="863" y="1736"/>
                    <a:pt x="908" y="1734"/>
                    <a:pt x="953" y="1730"/>
                  </a:cubicBezTo>
                  <a:cubicBezTo>
                    <a:pt x="1088" y="1719"/>
                    <a:pt x="1206" y="1636"/>
                    <a:pt x="1317" y="1565"/>
                  </a:cubicBezTo>
                  <a:cubicBezTo>
                    <a:pt x="1440" y="1479"/>
                    <a:pt x="1518" y="1322"/>
                    <a:pt x="1581" y="1190"/>
                  </a:cubicBezTo>
                  <a:cubicBezTo>
                    <a:pt x="1622" y="1102"/>
                    <a:pt x="1641" y="995"/>
                    <a:pt x="1655" y="898"/>
                  </a:cubicBezTo>
                  <a:cubicBezTo>
                    <a:pt x="1674" y="744"/>
                    <a:pt x="1633" y="615"/>
                    <a:pt x="1586" y="472"/>
                  </a:cubicBezTo>
                  <a:cubicBezTo>
                    <a:pt x="1540" y="329"/>
                    <a:pt x="1410" y="185"/>
                    <a:pt x="1270" y="103"/>
                  </a:cubicBezTo>
                  <a:cubicBezTo>
                    <a:pt x="1226" y="75"/>
                    <a:pt x="1182" y="53"/>
                    <a:pt x="1138" y="39"/>
                  </a:cubicBezTo>
                  <a:cubicBezTo>
                    <a:pt x="1051" y="14"/>
                    <a:pt x="969" y="1"/>
                    <a:pt x="884" y="1"/>
                  </a:cubicBezTo>
                  <a:close/>
                </a:path>
              </a:pathLst>
            </a:custGeom>
            <a:solidFill>
              <a:srgbClr val="F17B47">
                <a:alpha val="28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43"/>
            <p:cNvSpPr/>
            <p:nvPr/>
          </p:nvSpPr>
          <p:spPr>
            <a:xfrm>
              <a:off x="4933719" y="2248667"/>
              <a:ext cx="36260" cy="32668"/>
            </a:xfrm>
            <a:custGeom>
              <a:avLst/>
              <a:gdLst/>
              <a:ahLst/>
              <a:cxnLst/>
              <a:rect l="l" t="t" r="r" b="b"/>
              <a:pathLst>
                <a:path w="1292" h="1164" extrusionOk="0">
                  <a:moveTo>
                    <a:pt x="639" y="0"/>
                  </a:moveTo>
                  <a:cubicBezTo>
                    <a:pt x="609" y="0"/>
                    <a:pt x="578" y="3"/>
                    <a:pt x="546" y="8"/>
                  </a:cubicBezTo>
                  <a:cubicBezTo>
                    <a:pt x="397" y="35"/>
                    <a:pt x="262" y="118"/>
                    <a:pt x="174" y="242"/>
                  </a:cubicBezTo>
                  <a:cubicBezTo>
                    <a:pt x="1" y="482"/>
                    <a:pt x="34" y="889"/>
                    <a:pt x="303" y="1054"/>
                  </a:cubicBezTo>
                  <a:cubicBezTo>
                    <a:pt x="416" y="1121"/>
                    <a:pt x="528" y="1164"/>
                    <a:pt x="652" y="1164"/>
                  </a:cubicBezTo>
                  <a:cubicBezTo>
                    <a:pt x="682" y="1164"/>
                    <a:pt x="712" y="1161"/>
                    <a:pt x="744" y="1156"/>
                  </a:cubicBezTo>
                  <a:cubicBezTo>
                    <a:pt x="893" y="1131"/>
                    <a:pt x="1030" y="1046"/>
                    <a:pt x="1116" y="925"/>
                  </a:cubicBezTo>
                  <a:cubicBezTo>
                    <a:pt x="1292" y="683"/>
                    <a:pt x="1259" y="275"/>
                    <a:pt x="986" y="113"/>
                  </a:cubicBezTo>
                  <a:cubicBezTo>
                    <a:pt x="875" y="44"/>
                    <a:pt x="764" y="0"/>
                    <a:pt x="639" y="0"/>
                  </a:cubicBezTo>
                  <a:close/>
                </a:path>
              </a:pathLst>
            </a:custGeom>
            <a:solidFill>
              <a:srgbClr val="F17B47">
                <a:alpha val="28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43"/>
            <p:cNvSpPr/>
            <p:nvPr/>
          </p:nvSpPr>
          <p:spPr>
            <a:xfrm>
              <a:off x="4827631" y="2399659"/>
              <a:ext cx="56804" cy="56355"/>
            </a:xfrm>
            <a:custGeom>
              <a:avLst/>
              <a:gdLst/>
              <a:ahLst/>
              <a:cxnLst/>
              <a:rect l="l" t="t" r="r" b="b"/>
              <a:pathLst>
                <a:path w="2024" h="2008" extrusionOk="0">
                  <a:moveTo>
                    <a:pt x="1030" y="0"/>
                  </a:moveTo>
                  <a:cubicBezTo>
                    <a:pt x="1005" y="0"/>
                    <a:pt x="979" y="1"/>
                    <a:pt x="953" y="2"/>
                  </a:cubicBezTo>
                  <a:cubicBezTo>
                    <a:pt x="903" y="5"/>
                    <a:pt x="851" y="13"/>
                    <a:pt x="802" y="27"/>
                  </a:cubicBezTo>
                  <a:cubicBezTo>
                    <a:pt x="790" y="30"/>
                    <a:pt x="777" y="30"/>
                    <a:pt x="766" y="33"/>
                  </a:cubicBezTo>
                  <a:cubicBezTo>
                    <a:pt x="623" y="57"/>
                    <a:pt x="479" y="140"/>
                    <a:pt x="372" y="234"/>
                  </a:cubicBezTo>
                  <a:cubicBezTo>
                    <a:pt x="251" y="338"/>
                    <a:pt x="185" y="457"/>
                    <a:pt x="110" y="597"/>
                  </a:cubicBezTo>
                  <a:cubicBezTo>
                    <a:pt x="61" y="696"/>
                    <a:pt x="47" y="809"/>
                    <a:pt x="25" y="911"/>
                  </a:cubicBezTo>
                  <a:cubicBezTo>
                    <a:pt x="0" y="1035"/>
                    <a:pt x="14" y="1167"/>
                    <a:pt x="33" y="1291"/>
                  </a:cubicBezTo>
                  <a:cubicBezTo>
                    <a:pt x="80" y="1572"/>
                    <a:pt x="278" y="1817"/>
                    <a:pt x="537" y="1927"/>
                  </a:cubicBezTo>
                  <a:cubicBezTo>
                    <a:pt x="657" y="1978"/>
                    <a:pt x="793" y="2007"/>
                    <a:pt x="927" y="2007"/>
                  </a:cubicBezTo>
                  <a:cubicBezTo>
                    <a:pt x="1008" y="2007"/>
                    <a:pt x="1089" y="1997"/>
                    <a:pt x="1165" y="1974"/>
                  </a:cubicBezTo>
                  <a:cubicBezTo>
                    <a:pt x="1275" y="1941"/>
                    <a:pt x="1363" y="1910"/>
                    <a:pt x="1462" y="1855"/>
                  </a:cubicBezTo>
                  <a:cubicBezTo>
                    <a:pt x="1611" y="1773"/>
                    <a:pt x="1707" y="1676"/>
                    <a:pt x="1820" y="1550"/>
                  </a:cubicBezTo>
                  <a:cubicBezTo>
                    <a:pt x="1886" y="1475"/>
                    <a:pt x="1930" y="1368"/>
                    <a:pt x="1966" y="1277"/>
                  </a:cubicBezTo>
                  <a:cubicBezTo>
                    <a:pt x="2024" y="1126"/>
                    <a:pt x="2021" y="988"/>
                    <a:pt x="2013" y="831"/>
                  </a:cubicBezTo>
                  <a:cubicBezTo>
                    <a:pt x="2007" y="740"/>
                    <a:pt x="1966" y="644"/>
                    <a:pt x="1922" y="561"/>
                  </a:cubicBezTo>
                  <a:cubicBezTo>
                    <a:pt x="1848" y="429"/>
                    <a:pt x="1760" y="325"/>
                    <a:pt x="1644" y="225"/>
                  </a:cubicBezTo>
                  <a:cubicBezTo>
                    <a:pt x="1605" y="192"/>
                    <a:pt x="1561" y="162"/>
                    <a:pt x="1517" y="137"/>
                  </a:cubicBezTo>
                  <a:cubicBezTo>
                    <a:pt x="1479" y="113"/>
                    <a:pt x="1435" y="90"/>
                    <a:pt x="1393" y="71"/>
                  </a:cubicBezTo>
                  <a:cubicBezTo>
                    <a:pt x="1272" y="19"/>
                    <a:pt x="1155" y="0"/>
                    <a:pt x="1030" y="0"/>
                  </a:cubicBezTo>
                  <a:close/>
                </a:path>
              </a:pathLst>
            </a:custGeom>
            <a:solidFill>
              <a:srgbClr val="F17B47">
                <a:alpha val="28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43"/>
            <p:cNvSpPr/>
            <p:nvPr/>
          </p:nvSpPr>
          <p:spPr>
            <a:xfrm>
              <a:off x="4619134" y="2210442"/>
              <a:ext cx="52903" cy="47598"/>
            </a:xfrm>
            <a:custGeom>
              <a:avLst/>
              <a:gdLst/>
              <a:ahLst/>
              <a:cxnLst/>
              <a:rect l="l" t="t" r="r" b="b"/>
              <a:pathLst>
                <a:path w="1885" h="1696" extrusionOk="0">
                  <a:moveTo>
                    <a:pt x="1168" y="877"/>
                  </a:moveTo>
                  <a:cubicBezTo>
                    <a:pt x="1171" y="880"/>
                    <a:pt x="1174" y="885"/>
                    <a:pt x="1174" y="891"/>
                  </a:cubicBezTo>
                  <a:cubicBezTo>
                    <a:pt x="1171" y="885"/>
                    <a:pt x="1171" y="880"/>
                    <a:pt x="1168" y="877"/>
                  </a:cubicBezTo>
                  <a:close/>
                  <a:moveTo>
                    <a:pt x="942" y="0"/>
                  </a:moveTo>
                  <a:cubicBezTo>
                    <a:pt x="753" y="0"/>
                    <a:pt x="568" y="79"/>
                    <a:pt x="422" y="208"/>
                  </a:cubicBezTo>
                  <a:cubicBezTo>
                    <a:pt x="196" y="277"/>
                    <a:pt x="12" y="478"/>
                    <a:pt x="4" y="723"/>
                  </a:cubicBezTo>
                  <a:cubicBezTo>
                    <a:pt x="1" y="913"/>
                    <a:pt x="1" y="1100"/>
                    <a:pt x="89" y="1274"/>
                  </a:cubicBezTo>
                  <a:cubicBezTo>
                    <a:pt x="177" y="1447"/>
                    <a:pt x="315" y="1552"/>
                    <a:pt x="486" y="1634"/>
                  </a:cubicBezTo>
                  <a:cubicBezTo>
                    <a:pt x="580" y="1682"/>
                    <a:pt x="685" y="1696"/>
                    <a:pt x="791" y="1696"/>
                  </a:cubicBezTo>
                  <a:cubicBezTo>
                    <a:pt x="857" y="1696"/>
                    <a:pt x="923" y="1690"/>
                    <a:pt x="987" y="1684"/>
                  </a:cubicBezTo>
                  <a:cubicBezTo>
                    <a:pt x="1422" y="1634"/>
                    <a:pt x="1884" y="1210"/>
                    <a:pt x="1733" y="745"/>
                  </a:cubicBezTo>
                  <a:cubicBezTo>
                    <a:pt x="1656" y="505"/>
                    <a:pt x="1535" y="258"/>
                    <a:pt x="1314" y="114"/>
                  </a:cubicBezTo>
                  <a:cubicBezTo>
                    <a:pt x="1306" y="109"/>
                    <a:pt x="1298" y="103"/>
                    <a:pt x="1289" y="98"/>
                  </a:cubicBezTo>
                  <a:cubicBezTo>
                    <a:pt x="1178" y="30"/>
                    <a:pt x="1059" y="0"/>
                    <a:pt x="942" y="0"/>
                  </a:cubicBezTo>
                  <a:close/>
                </a:path>
              </a:pathLst>
            </a:custGeom>
            <a:solidFill>
              <a:srgbClr val="F17B47">
                <a:alpha val="28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43"/>
            <p:cNvSpPr/>
            <p:nvPr/>
          </p:nvSpPr>
          <p:spPr>
            <a:xfrm>
              <a:off x="5040676" y="2148613"/>
              <a:ext cx="36485" cy="32668"/>
            </a:xfrm>
            <a:custGeom>
              <a:avLst/>
              <a:gdLst/>
              <a:ahLst/>
              <a:cxnLst/>
              <a:rect l="l" t="t" r="r" b="b"/>
              <a:pathLst>
                <a:path w="1300" h="1164" extrusionOk="0">
                  <a:moveTo>
                    <a:pt x="647" y="0"/>
                  </a:moveTo>
                  <a:cubicBezTo>
                    <a:pt x="613" y="0"/>
                    <a:pt x="578" y="3"/>
                    <a:pt x="542" y="10"/>
                  </a:cubicBezTo>
                  <a:cubicBezTo>
                    <a:pt x="394" y="38"/>
                    <a:pt x="259" y="123"/>
                    <a:pt x="174" y="247"/>
                  </a:cubicBezTo>
                  <a:cubicBezTo>
                    <a:pt x="0" y="492"/>
                    <a:pt x="44" y="894"/>
                    <a:pt x="317" y="1059"/>
                  </a:cubicBezTo>
                  <a:cubicBezTo>
                    <a:pt x="421" y="1123"/>
                    <a:pt x="530" y="1164"/>
                    <a:pt x="649" y="1164"/>
                  </a:cubicBezTo>
                  <a:cubicBezTo>
                    <a:pt x="684" y="1164"/>
                    <a:pt x="720" y="1160"/>
                    <a:pt x="757" y="1153"/>
                  </a:cubicBezTo>
                  <a:cubicBezTo>
                    <a:pt x="906" y="1125"/>
                    <a:pt x="1041" y="1040"/>
                    <a:pt x="1126" y="916"/>
                  </a:cubicBezTo>
                  <a:cubicBezTo>
                    <a:pt x="1300" y="671"/>
                    <a:pt x="1256" y="269"/>
                    <a:pt x="983" y="104"/>
                  </a:cubicBezTo>
                  <a:cubicBezTo>
                    <a:pt x="878" y="40"/>
                    <a:pt x="766" y="0"/>
                    <a:pt x="647" y="0"/>
                  </a:cubicBezTo>
                  <a:close/>
                </a:path>
              </a:pathLst>
            </a:custGeom>
            <a:solidFill>
              <a:srgbClr val="F17B47">
                <a:alpha val="28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43"/>
            <p:cNvSpPr/>
            <p:nvPr/>
          </p:nvSpPr>
          <p:spPr>
            <a:xfrm>
              <a:off x="4922994" y="2144734"/>
              <a:ext cx="52201" cy="51864"/>
            </a:xfrm>
            <a:custGeom>
              <a:avLst/>
              <a:gdLst/>
              <a:ahLst/>
              <a:cxnLst/>
              <a:rect l="l" t="t" r="r" b="b"/>
              <a:pathLst>
                <a:path w="1860" h="1848" extrusionOk="0">
                  <a:moveTo>
                    <a:pt x="1065" y="1"/>
                  </a:moveTo>
                  <a:cubicBezTo>
                    <a:pt x="976" y="1"/>
                    <a:pt x="887" y="25"/>
                    <a:pt x="807" y="66"/>
                  </a:cubicBezTo>
                  <a:cubicBezTo>
                    <a:pt x="628" y="71"/>
                    <a:pt x="471" y="132"/>
                    <a:pt x="320" y="248"/>
                  </a:cubicBezTo>
                  <a:cubicBezTo>
                    <a:pt x="70" y="440"/>
                    <a:pt x="1" y="831"/>
                    <a:pt x="53" y="1120"/>
                  </a:cubicBezTo>
                  <a:cubicBezTo>
                    <a:pt x="81" y="1269"/>
                    <a:pt x="163" y="1404"/>
                    <a:pt x="254" y="1520"/>
                  </a:cubicBezTo>
                  <a:cubicBezTo>
                    <a:pt x="350" y="1646"/>
                    <a:pt x="507" y="1718"/>
                    <a:pt x="645" y="1787"/>
                  </a:cubicBezTo>
                  <a:cubicBezTo>
                    <a:pt x="675" y="1798"/>
                    <a:pt x="708" y="1806"/>
                    <a:pt x="741" y="1812"/>
                  </a:cubicBezTo>
                  <a:cubicBezTo>
                    <a:pt x="826" y="1830"/>
                    <a:pt x="885" y="1848"/>
                    <a:pt x="962" y="1848"/>
                  </a:cubicBezTo>
                  <a:cubicBezTo>
                    <a:pt x="967" y="1848"/>
                    <a:pt x="973" y="1847"/>
                    <a:pt x="978" y="1847"/>
                  </a:cubicBezTo>
                  <a:cubicBezTo>
                    <a:pt x="1132" y="1845"/>
                    <a:pt x="1237" y="1823"/>
                    <a:pt x="1380" y="1765"/>
                  </a:cubicBezTo>
                  <a:cubicBezTo>
                    <a:pt x="1584" y="1688"/>
                    <a:pt x="1755" y="1467"/>
                    <a:pt x="1810" y="1261"/>
                  </a:cubicBezTo>
                  <a:cubicBezTo>
                    <a:pt x="1856" y="1096"/>
                    <a:pt x="1859" y="928"/>
                    <a:pt x="1823" y="763"/>
                  </a:cubicBezTo>
                  <a:cubicBezTo>
                    <a:pt x="1804" y="669"/>
                    <a:pt x="1774" y="581"/>
                    <a:pt x="1744" y="490"/>
                  </a:cubicBezTo>
                  <a:cubicBezTo>
                    <a:pt x="1688" y="327"/>
                    <a:pt x="1562" y="212"/>
                    <a:pt x="1419" y="127"/>
                  </a:cubicBezTo>
                  <a:cubicBezTo>
                    <a:pt x="1364" y="93"/>
                    <a:pt x="1308" y="66"/>
                    <a:pt x="1256" y="41"/>
                  </a:cubicBezTo>
                  <a:cubicBezTo>
                    <a:pt x="1195" y="13"/>
                    <a:pt x="1130" y="1"/>
                    <a:pt x="1065" y="1"/>
                  </a:cubicBezTo>
                  <a:close/>
                </a:path>
              </a:pathLst>
            </a:custGeom>
            <a:solidFill>
              <a:srgbClr val="F17B47">
                <a:alpha val="28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43"/>
            <p:cNvSpPr/>
            <p:nvPr/>
          </p:nvSpPr>
          <p:spPr>
            <a:xfrm>
              <a:off x="4927011" y="2355259"/>
              <a:ext cx="65167" cy="63146"/>
            </a:xfrm>
            <a:custGeom>
              <a:avLst/>
              <a:gdLst/>
              <a:ahLst/>
              <a:cxnLst/>
              <a:rect l="l" t="t" r="r" b="b"/>
              <a:pathLst>
                <a:path w="2322" h="2250" extrusionOk="0">
                  <a:moveTo>
                    <a:pt x="1176" y="0"/>
                  </a:moveTo>
                  <a:cubicBezTo>
                    <a:pt x="1049" y="0"/>
                    <a:pt x="926" y="21"/>
                    <a:pt x="818" y="65"/>
                  </a:cubicBezTo>
                  <a:lnTo>
                    <a:pt x="818" y="67"/>
                  </a:lnTo>
                  <a:cubicBezTo>
                    <a:pt x="768" y="87"/>
                    <a:pt x="721" y="109"/>
                    <a:pt x="677" y="131"/>
                  </a:cubicBezTo>
                  <a:cubicBezTo>
                    <a:pt x="295" y="293"/>
                    <a:pt x="0" y="690"/>
                    <a:pt x="55" y="1116"/>
                  </a:cubicBezTo>
                  <a:cubicBezTo>
                    <a:pt x="96" y="1441"/>
                    <a:pt x="193" y="1761"/>
                    <a:pt x="463" y="1973"/>
                  </a:cubicBezTo>
                  <a:cubicBezTo>
                    <a:pt x="674" y="2141"/>
                    <a:pt x="932" y="2250"/>
                    <a:pt x="1197" y="2250"/>
                  </a:cubicBezTo>
                  <a:cubicBezTo>
                    <a:pt x="1304" y="2250"/>
                    <a:pt x="1413" y="2232"/>
                    <a:pt x="1520" y="2193"/>
                  </a:cubicBezTo>
                  <a:cubicBezTo>
                    <a:pt x="1809" y="2091"/>
                    <a:pt x="2002" y="1904"/>
                    <a:pt x="2159" y="1650"/>
                  </a:cubicBezTo>
                  <a:cubicBezTo>
                    <a:pt x="2321" y="1383"/>
                    <a:pt x="2299" y="1086"/>
                    <a:pt x="2236" y="800"/>
                  </a:cubicBezTo>
                  <a:cubicBezTo>
                    <a:pt x="2189" y="593"/>
                    <a:pt x="2057" y="453"/>
                    <a:pt x="1925" y="301"/>
                  </a:cubicBezTo>
                  <a:cubicBezTo>
                    <a:pt x="1872" y="244"/>
                    <a:pt x="1809" y="191"/>
                    <a:pt x="1740" y="150"/>
                  </a:cubicBezTo>
                  <a:cubicBezTo>
                    <a:pt x="1576" y="51"/>
                    <a:pt x="1372" y="0"/>
                    <a:pt x="1176" y="0"/>
                  </a:cubicBezTo>
                  <a:close/>
                </a:path>
              </a:pathLst>
            </a:custGeom>
            <a:solidFill>
              <a:srgbClr val="F17B47">
                <a:alpha val="28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4" name="Google Shape;3574;p43"/>
          <p:cNvGrpSpPr/>
          <p:nvPr/>
        </p:nvGrpSpPr>
        <p:grpSpPr>
          <a:xfrm>
            <a:off x="7494373" y="1885460"/>
            <a:ext cx="543710" cy="539729"/>
            <a:chOff x="3827044" y="1777756"/>
            <a:chExt cx="421677" cy="418589"/>
          </a:xfrm>
        </p:grpSpPr>
        <p:sp>
          <p:nvSpPr>
            <p:cNvPr id="3575" name="Google Shape;3575;p43"/>
            <p:cNvSpPr/>
            <p:nvPr/>
          </p:nvSpPr>
          <p:spPr>
            <a:xfrm>
              <a:off x="3827044" y="1777756"/>
              <a:ext cx="421677" cy="418589"/>
            </a:xfrm>
            <a:custGeom>
              <a:avLst/>
              <a:gdLst/>
              <a:ahLst/>
              <a:cxnLst/>
              <a:rect l="l" t="t" r="r" b="b"/>
              <a:pathLst>
                <a:path w="15025" h="14915" extrusionOk="0">
                  <a:moveTo>
                    <a:pt x="7500" y="0"/>
                  </a:moveTo>
                  <a:cubicBezTo>
                    <a:pt x="7252" y="0"/>
                    <a:pt x="7002" y="11"/>
                    <a:pt x="6754" y="36"/>
                  </a:cubicBezTo>
                  <a:cubicBezTo>
                    <a:pt x="6286" y="80"/>
                    <a:pt x="5782" y="187"/>
                    <a:pt x="5218" y="361"/>
                  </a:cubicBezTo>
                  <a:cubicBezTo>
                    <a:pt x="5066" y="408"/>
                    <a:pt x="4915" y="463"/>
                    <a:pt x="4769" y="523"/>
                  </a:cubicBezTo>
                  <a:cubicBezTo>
                    <a:pt x="4419" y="664"/>
                    <a:pt x="4102" y="818"/>
                    <a:pt x="3800" y="991"/>
                  </a:cubicBezTo>
                  <a:cubicBezTo>
                    <a:pt x="3120" y="1369"/>
                    <a:pt x="2506" y="1867"/>
                    <a:pt x="1955" y="2481"/>
                  </a:cubicBezTo>
                  <a:cubicBezTo>
                    <a:pt x="1878" y="2566"/>
                    <a:pt x="1803" y="2654"/>
                    <a:pt x="1729" y="2742"/>
                  </a:cubicBezTo>
                  <a:cubicBezTo>
                    <a:pt x="1655" y="2833"/>
                    <a:pt x="1580" y="2930"/>
                    <a:pt x="1512" y="3026"/>
                  </a:cubicBezTo>
                  <a:cubicBezTo>
                    <a:pt x="1300" y="3310"/>
                    <a:pt x="1107" y="3615"/>
                    <a:pt x="939" y="3932"/>
                  </a:cubicBezTo>
                  <a:cubicBezTo>
                    <a:pt x="551" y="4639"/>
                    <a:pt x="278" y="5449"/>
                    <a:pt x="138" y="6335"/>
                  </a:cubicBezTo>
                  <a:cubicBezTo>
                    <a:pt x="0" y="7181"/>
                    <a:pt x="28" y="8100"/>
                    <a:pt x="215" y="8992"/>
                  </a:cubicBezTo>
                  <a:cubicBezTo>
                    <a:pt x="584" y="10735"/>
                    <a:pt x="1569" y="12296"/>
                    <a:pt x="2990" y="13392"/>
                  </a:cubicBezTo>
                  <a:cubicBezTo>
                    <a:pt x="3659" y="13904"/>
                    <a:pt x="4455" y="14315"/>
                    <a:pt x="5297" y="14576"/>
                  </a:cubicBezTo>
                  <a:cubicBezTo>
                    <a:pt x="6013" y="14799"/>
                    <a:pt x="6773" y="14915"/>
                    <a:pt x="7555" y="14915"/>
                  </a:cubicBezTo>
                  <a:cubicBezTo>
                    <a:pt x="7704" y="14915"/>
                    <a:pt x="7852" y="14909"/>
                    <a:pt x="8004" y="14901"/>
                  </a:cubicBezTo>
                  <a:cubicBezTo>
                    <a:pt x="8841" y="14857"/>
                    <a:pt x="9730" y="14634"/>
                    <a:pt x="10570" y="14262"/>
                  </a:cubicBezTo>
                  <a:cubicBezTo>
                    <a:pt x="11371" y="13904"/>
                    <a:pt x="12109" y="13400"/>
                    <a:pt x="12762" y="12759"/>
                  </a:cubicBezTo>
                  <a:cubicBezTo>
                    <a:pt x="14014" y="11523"/>
                    <a:pt x="14791" y="9871"/>
                    <a:pt x="14948" y="8106"/>
                  </a:cubicBezTo>
                  <a:cubicBezTo>
                    <a:pt x="15025" y="7250"/>
                    <a:pt x="14945" y="6380"/>
                    <a:pt x="14714" y="5515"/>
                  </a:cubicBezTo>
                  <a:cubicBezTo>
                    <a:pt x="14507" y="4752"/>
                    <a:pt x="14174" y="4014"/>
                    <a:pt x="13720" y="3318"/>
                  </a:cubicBezTo>
                  <a:cubicBezTo>
                    <a:pt x="13290" y="2654"/>
                    <a:pt x="12701" y="2032"/>
                    <a:pt x="12021" y="1509"/>
                  </a:cubicBezTo>
                  <a:cubicBezTo>
                    <a:pt x="11377" y="1016"/>
                    <a:pt x="10611" y="620"/>
                    <a:pt x="9805" y="358"/>
                  </a:cubicBezTo>
                  <a:cubicBezTo>
                    <a:pt x="9067" y="121"/>
                    <a:pt x="8290" y="0"/>
                    <a:pt x="7500" y="0"/>
                  </a:cubicBezTo>
                  <a:close/>
                </a:path>
              </a:pathLst>
            </a:custGeom>
            <a:solidFill>
              <a:srgbClr val="FFFFFF">
                <a:alpha val="72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43"/>
            <p:cNvSpPr/>
            <p:nvPr/>
          </p:nvSpPr>
          <p:spPr>
            <a:xfrm>
              <a:off x="3938071" y="1869558"/>
              <a:ext cx="50321" cy="50096"/>
            </a:xfrm>
            <a:custGeom>
              <a:avLst/>
              <a:gdLst/>
              <a:ahLst/>
              <a:cxnLst/>
              <a:rect l="l" t="t" r="r" b="b"/>
              <a:pathLst>
                <a:path w="1793" h="1785" extrusionOk="0">
                  <a:moveTo>
                    <a:pt x="851" y="0"/>
                  </a:moveTo>
                  <a:cubicBezTo>
                    <a:pt x="730" y="0"/>
                    <a:pt x="604" y="55"/>
                    <a:pt x="504" y="113"/>
                  </a:cubicBezTo>
                  <a:cubicBezTo>
                    <a:pt x="381" y="185"/>
                    <a:pt x="281" y="295"/>
                    <a:pt x="204" y="410"/>
                  </a:cubicBezTo>
                  <a:cubicBezTo>
                    <a:pt x="166" y="468"/>
                    <a:pt x="133" y="529"/>
                    <a:pt x="111" y="592"/>
                  </a:cubicBezTo>
                  <a:cubicBezTo>
                    <a:pt x="1" y="840"/>
                    <a:pt x="3" y="1112"/>
                    <a:pt x="157" y="1344"/>
                  </a:cubicBezTo>
                  <a:cubicBezTo>
                    <a:pt x="185" y="1385"/>
                    <a:pt x="215" y="1424"/>
                    <a:pt x="248" y="1457"/>
                  </a:cubicBezTo>
                  <a:cubicBezTo>
                    <a:pt x="276" y="1503"/>
                    <a:pt x="306" y="1550"/>
                    <a:pt x="342" y="1594"/>
                  </a:cubicBezTo>
                  <a:cubicBezTo>
                    <a:pt x="458" y="1735"/>
                    <a:pt x="639" y="1776"/>
                    <a:pt x="816" y="1784"/>
                  </a:cubicBezTo>
                  <a:cubicBezTo>
                    <a:pt x="819" y="1784"/>
                    <a:pt x="822" y="1784"/>
                    <a:pt x="826" y="1784"/>
                  </a:cubicBezTo>
                  <a:cubicBezTo>
                    <a:pt x="891" y="1784"/>
                    <a:pt x="981" y="1761"/>
                    <a:pt x="1044" y="1740"/>
                  </a:cubicBezTo>
                  <a:cubicBezTo>
                    <a:pt x="1105" y="1718"/>
                    <a:pt x="1168" y="1688"/>
                    <a:pt x="1226" y="1658"/>
                  </a:cubicBezTo>
                  <a:cubicBezTo>
                    <a:pt x="1352" y="1602"/>
                    <a:pt x="1468" y="1523"/>
                    <a:pt x="1551" y="1418"/>
                  </a:cubicBezTo>
                  <a:cubicBezTo>
                    <a:pt x="1564" y="1399"/>
                    <a:pt x="1578" y="1382"/>
                    <a:pt x="1592" y="1363"/>
                  </a:cubicBezTo>
                  <a:cubicBezTo>
                    <a:pt x="1625" y="1327"/>
                    <a:pt x="1658" y="1289"/>
                    <a:pt x="1680" y="1245"/>
                  </a:cubicBezTo>
                  <a:cubicBezTo>
                    <a:pt x="1721" y="1178"/>
                    <a:pt x="1749" y="1090"/>
                    <a:pt x="1760" y="1013"/>
                  </a:cubicBezTo>
                  <a:cubicBezTo>
                    <a:pt x="1779" y="909"/>
                    <a:pt x="1793" y="757"/>
                    <a:pt x="1752" y="653"/>
                  </a:cubicBezTo>
                  <a:cubicBezTo>
                    <a:pt x="1702" y="515"/>
                    <a:pt x="1642" y="397"/>
                    <a:pt x="1540" y="289"/>
                  </a:cubicBezTo>
                  <a:cubicBezTo>
                    <a:pt x="1471" y="215"/>
                    <a:pt x="1385" y="149"/>
                    <a:pt x="1295" y="96"/>
                  </a:cubicBezTo>
                  <a:cubicBezTo>
                    <a:pt x="1179" y="28"/>
                    <a:pt x="1050" y="6"/>
                    <a:pt x="915" y="0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43"/>
            <p:cNvSpPr/>
            <p:nvPr/>
          </p:nvSpPr>
          <p:spPr>
            <a:xfrm>
              <a:off x="4085807" y="1866527"/>
              <a:ext cx="28318" cy="28009"/>
            </a:xfrm>
            <a:custGeom>
              <a:avLst/>
              <a:gdLst/>
              <a:ahLst/>
              <a:cxnLst/>
              <a:rect l="l" t="t" r="r" b="b"/>
              <a:pathLst>
                <a:path w="1009" h="998" extrusionOk="0">
                  <a:moveTo>
                    <a:pt x="496" y="1"/>
                  </a:moveTo>
                  <a:cubicBezTo>
                    <a:pt x="224" y="1"/>
                    <a:pt x="1" y="237"/>
                    <a:pt x="6" y="507"/>
                  </a:cubicBezTo>
                  <a:cubicBezTo>
                    <a:pt x="12" y="783"/>
                    <a:pt x="243" y="997"/>
                    <a:pt x="513" y="997"/>
                  </a:cubicBezTo>
                  <a:cubicBezTo>
                    <a:pt x="786" y="997"/>
                    <a:pt x="1009" y="758"/>
                    <a:pt x="1003" y="488"/>
                  </a:cubicBezTo>
                  <a:cubicBezTo>
                    <a:pt x="998" y="213"/>
                    <a:pt x="766" y="1"/>
                    <a:pt x="496" y="1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43"/>
            <p:cNvSpPr/>
            <p:nvPr/>
          </p:nvSpPr>
          <p:spPr>
            <a:xfrm>
              <a:off x="4081092" y="1957095"/>
              <a:ext cx="58852" cy="58600"/>
            </a:xfrm>
            <a:custGeom>
              <a:avLst/>
              <a:gdLst/>
              <a:ahLst/>
              <a:cxnLst/>
              <a:rect l="l" t="t" r="r" b="b"/>
              <a:pathLst>
                <a:path w="2097" h="2088" extrusionOk="0">
                  <a:moveTo>
                    <a:pt x="1044" y="1"/>
                  </a:moveTo>
                  <a:cubicBezTo>
                    <a:pt x="931" y="1"/>
                    <a:pt x="821" y="20"/>
                    <a:pt x="717" y="58"/>
                  </a:cubicBezTo>
                  <a:cubicBezTo>
                    <a:pt x="524" y="130"/>
                    <a:pt x="356" y="262"/>
                    <a:pt x="224" y="419"/>
                  </a:cubicBezTo>
                  <a:cubicBezTo>
                    <a:pt x="130" y="532"/>
                    <a:pt x="83" y="645"/>
                    <a:pt x="28" y="782"/>
                  </a:cubicBezTo>
                  <a:cubicBezTo>
                    <a:pt x="17" y="849"/>
                    <a:pt x="9" y="917"/>
                    <a:pt x="1" y="986"/>
                  </a:cubicBezTo>
                  <a:cubicBezTo>
                    <a:pt x="9" y="1061"/>
                    <a:pt x="17" y="1135"/>
                    <a:pt x="34" y="1204"/>
                  </a:cubicBezTo>
                  <a:cubicBezTo>
                    <a:pt x="50" y="1286"/>
                    <a:pt x="92" y="1363"/>
                    <a:pt x="133" y="1438"/>
                  </a:cubicBezTo>
                  <a:cubicBezTo>
                    <a:pt x="158" y="1526"/>
                    <a:pt x="194" y="1614"/>
                    <a:pt x="238" y="1694"/>
                  </a:cubicBezTo>
                  <a:cubicBezTo>
                    <a:pt x="367" y="1942"/>
                    <a:pt x="656" y="2085"/>
                    <a:pt x="929" y="2088"/>
                  </a:cubicBezTo>
                  <a:cubicBezTo>
                    <a:pt x="1166" y="2088"/>
                    <a:pt x="1383" y="2013"/>
                    <a:pt x="1587" y="1898"/>
                  </a:cubicBezTo>
                  <a:cubicBezTo>
                    <a:pt x="1813" y="1765"/>
                    <a:pt x="1989" y="1542"/>
                    <a:pt x="2047" y="1286"/>
                  </a:cubicBezTo>
                  <a:cubicBezTo>
                    <a:pt x="2096" y="1074"/>
                    <a:pt x="2060" y="846"/>
                    <a:pt x="1986" y="642"/>
                  </a:cubicBezTo>
                  <a:cubicBezTo>
                    <a:pt x="1903" y="416"/>
                    <a:pt x="1741" y="232"/>
                    <a:pt x="1529" y="119"/>
                  </a:cubicBezTo>
                  <a:cubicBezTo>
                    <a:pt x="1380" y="42"/>
                    <a:pt x="1212" y="1"/>
                    <a:pt x="1044" y="1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43"/>
            <p:cNvSpPr/>
            <p:nvPr/>
          </p:nvSpPr>
          <p:spPr>
            <a:xfrm>
              <a:off x="4075142" y="2136517"/>
              <a:ext cx="33201" cy="33790"/>
            </a:xfrm>
            <a:custGeom>
              <a:avLst/>
              <a:gdLst/>
              <a:ahLst/>
              <a:cxnLst/>
              <a:rect l="l" t="t" r="r" b="b"/>
              <a:pathLst>
                <a:path w="1183" h="1204" extrusionOk="0">
                  <a:moveTo>
                    <a:pt x="607" y="1"/>
                  </a:moveTo>
                  <a:cubicBezTo>
                    <a:pt x="458" y="1"/>
                    <a:pt x="306" y="53"/>
                    <a:pt x="210" y="163"/>
                  </a:cubicBezTo>
                  <a:cubicBezTo>
                    <a:pt x="37" y="353"/>
                    <a:pt x="1" y="593"/>
                    <a:pt x="105" y="818"/>
                  </a:cubicBezTo>
                  <a:cubicBezTo>
                    <a:pt x="136" y="948"/>
                    <a:pt x="213" y="1066"/>
                    <a:pt x="342" y="1141"/>
                  </a:cubicBezTo>
                  <a:cubicBezTo>
                    <a:pt x="417" y="1183"/>
                    <a:pt x="502" y="1203"/>
                    <a:pt x="588" y="1203"/>
                  </a:cubicBezTo>
                  <a:cubicBezTo>
                    <a:pt x="763" y="1203"/>
                    <a:pt x="939" y="1116"/>
                    <a:pt x="1022" y="953"/>
                  </a:cubicBezTo>
                  <a:cubicBezTo>
                    <a:pt x="1069" y="868"/>
                    <a:pt x="1119" y="777"/>
                    <a:pt x="1138" y="681"/>
                  </a:cubicBezTo>
                  <a:cubicBezTo>
                    <a:pt x="1182" y="441"/>
                    <a:pt x="1105" y="191"/>
                    <a:pt x="879" y="67"/>
                  </a:cubicBezTo>
                  <a:cubicBezTo>
                    <a:pt x="799" y="23"/>
                    <a:pt x="703" y="1"/>
                    <a:pt x="607" y="1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43"/>
            <p:cNvSpPr/>
            <p:nvPr/>
          </p:nvSpPr>
          <p:spPr>
            <a:xfrm>
              <a:off x="4022772" y="2120436"/>
              <a:ext cx="28290" cy="28093"/>
            </a:xfrm>
            <a:custGeom>
              <a:avLst/>
              <a:gdLst/>
              <a:ahLst/>
              <a:cxnLst/>
              <a:rect l="l" t="t" r="r" b="b"/>
              <a:pathLst>
                <a:path w="1008" h="1001" extrusionOk="0">
                  <a:moveTo>
                    <a:pt x="496" y="1"/>
                  </a:moveTo>
                  <a:cubicBezTo>
                    <a:pt x="223" y="1"/>
                    <a:pt x="0" y="241"/>
                    <a:pt x="6" y="510"/>
                  </a:cubicBezTo>
                  <a:cubicBezTo>
                    <a:pt x="11" y="786"/>
                    <a:pt x="242" y="1000"/>
                    <a:pt x="512" y="1000"/>
                  </a:cubicBezTo>
                  <a:cubicBezTo>
                    <a:pt x="785" y="1000"/>
                    <a:pt x="1008" y="761"/>
                    <a:pt x="1002" y="491"/>
                  </a:cubicBezTo>
                  <a:cubicBezTo>
                    <a:pt x="997" y="216"/>
                    <a:pt x="766" y="1"/>
                    <a:pt x="496" y="1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43"/>
            <p:cNvSpPr/>
            <p:nvPr/>
          </p:nvSpPr>
          <p:spPr>
            <a:xfrm>
              <a:off x="3881042" y="1964504"/>
              <a:ext cx="56130" cy="62024"/>
            </a:xfrm>
            <a:custGeom>
              <a:avLst/>
              <a:gdLst/>
              <a:ahLst/>
              <a:cxnLst/>
              <a:rect l="l" t="t" r="r" b="b"/>
              <a:pathLst>
                <a:path w="2000" h="2210" extrusionOk="0">
                  <a:moveTo>
                    <a:pt x="854" y="1"/>
                  </a:moveTo>
                  <a:cubicBezTo>
                    <a:pt x="796" y="1"/>
                    <a:pt x="736" y="6"/>
                    <a:pt x="672" y="17"/>
                  </a:cubicBezTo>
                  <a:cubicBezTo>
                    <a:pt x="524" y="45"/>
                    <a:pt x="394" y="130"/>
                    <a:pt x="292" y="240"/>
                  </a:cubicBezTo>
                  <a:cubicBezTo>
                    <a:pt x="155" y="389"/>
                    <a:pt x="108" y="574"/>
                    <a:pt x="89" y="769"/>
                  </a:cubicBezTo>
                  <a:cubicBezTo>
                    <a:pt x="83" y="819"/>
                    <a:pt x="83" y="868"/>
                    <a:pt x="86" y="918"/>
                  </a:cubicBezTo>
                  <a:cubicBezTo>
                    <a:pt x="39" y="998"/>
                    <a:pt x="20" y="1088"/>
                    <a:pt x="12" y="1188"/>
                  </a:cubicBezTo>
                  <a:cubicBezTo>
                    <a:pt x="1" y="1322"/>
                    <a:pt x="14" y="1452"/>
                    <a:pt x="50" y="1584"/>
                  </a:cubicBezTo>
                  <a:cubicBezTo>
                    <a:pt x="72" y="1669"/>
                    <a:pt x="125" y="1755"/>
                    <a:pt x="174" y="1826"/>
                  </a:cubicBezTo>
                  <a:cubicBezTo>
                    <a:pt x="246" y="1925"/>
                    <a:pt x="295" y="1978"/>
                    <a:pt x="394" y="2052"/>
                  </a:cubicBezTo>
                  <a:cubicBezTo>
                    <a:pt x="539" y="2159"/>
                    <a:pt x="724" y="2210"/>
                    <a:pt x="908" y="2210"/>
                  </a:cubicBezTo>
                  <a:cubicBezTo>
                    <a:pt x="1021" y="2210"/>
                    <a:pt x="1134" y="2191"/>
                    <a:pt x="1237" y="2154"/>
                  </a:cubicBezTo>
                  <a:cubicBezTo>
                    <a:pt x="1311" y="2126"/>
                    <a:pt x="1386" y="2091"/>
                    <a:pt x="1454" y="2052"/>
                  </a:cubicBezTo>
                  <a:cubicBezTo>
                    <a:pt x="1542" y="2008"/>
                    <a:pt x="1614" y="1945"/>
                    <a:pt x="1691" y="1884"/>
                  </a:cubicBezTo>
                  <a:cubicBezTo>
                    <a:pt x="1760" y="1829"/>
                    <a:pt x="1810" y="1738"/>
                    <a:pt x="1859" y="1667"/>
                  </a:cubicBezTo>
                  <a:cubicBezTo>
                    <a:pt x="1911" y="1590"/>
                    <a:pt x="1936" y="1499"/>
                    <a:pt x="1966" y="1413"/>
                  </a:cubicBezTo>
                  <a:cubicBezTo>
                    <a:pt x="2000" y="1322"/>
                    <a:pt x="1997" y="1212"/>
                    <a:pt x="1991" y="1116"/>
                  </a:cubicBezTo>
                  <a:cubicBezTo>
                    <a:pt x="1989" y="1020"/>
                    <a:pt x="1961" y="918"/>
                    <a:pt x="1939" y="827"/>
                  </a:cubicBezTo>
                  <a:cubicBezTo>
                    <a:pt x="1898" y="648"/>
                    <a:pt x="1765" y="488"/>
                    <a:pt x="1644" y="359"/>
                  </a:cubicBezTo>
                  <a:cubicBezTo>
                    <a:pt x="1578" y="284"/>
                    <a:pt x="1485" y="229"/>
                    <a:pt x="1402" y="174"/>
                  </a:cubicBezTo>
                  <a:cubicBezTo>
                    <a:pt x="1328" y="122"/>
                    <a:pt x="1240" y="86"/>
                    <a:pt x="1154" y="56"/>
                  </a:cubicBezTo>
                  <a:cubicBezTo>
                    <a:pt x="1052" y="17"/>
                    <a:pt x="956" y="1"/>
                    <a:pt x="854" y="1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43"/>
            <p:cNvSpPr/>
            <p:nvPr/>
          </p:nvSpPr>
          <p:spPr>
            <a:xfrm>
              <a:off x="3961421" y="2020158"/>
              <a:ext cx="28374" cy="27981"/>
            </a:xfrm>
            <a:custGeom>
              <a:avLst/>
              <a:gdLst/>
              <a:ahLst/>
              <a:cxnLst/>
              <a:rect l="l" t="t" r="r" b="b"/>
              <a:pathLst>
                <a:path w="1011" h="997" extrusionOk="0">
                  <a:moveTo>
                    <a:pt x="496" y="0"/>
                  </a:moveTo>
                  <a:cubicBezTo>
                    <a:pt x="226" y="0"/>
                    <a:pt x="0" y="240"/>
                    <a:pt x="6" y="507"/>
                  </a:cubicBezTo>
                  <a:cubicBezTo>
                    <a:pt x="11" y="785"/>
                    <a:pt x="242" y="997"/>
                    <a:pt x="515" y="997"/>
                  </a:cubicBezTo>
                  <a:cubicBezTo>
                    <a:pt x="787" y="997"/>
                    <a:pt x="1010" y="760"/>
                    <a:pt x="1005" y="490"/>
                  </a:cubicBezTo>
                  <a:cubicBezTo>
                    <a:pt x="999" y="215"/>
                    <a:pt x="768" y="0"/>
                    <a:pt x="496" y="0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43"/>
            <p:cNvSpPr/>
            <p:nvPr/>
          </p:nvSpPr>
          <p:spPr>
            <a:xfrm>
              <a:off x="4151649" y="1946037"/>
              <a:ext cx="43529" cy="33538"/>
            </a:xfrm>
            <a:custGeom>
              <a:avLst/>
              <a:gdLst/>
              <a:ahLst/>
              <a:cxnLst/>
              <a:rect l="l" t="t" r="r" b="b"/>
              <a:pathLst>
                <a:path w="1551" h="1195" extrusionOk="0">
                  <a:moveTo>
                    <a:pt x="840" y="1"/>
                  </a:moveTo>
                  <a:cubicBezTo>
                    <a:pt x="794" y="1"/>
                    <a:pt x="750" y="6"/>
                    <a:pt x="703" y="15"/>
                  </a:cubicBezTo>
                  <a:cubicBezTo>
                    <a:pt x="667" y="15"/>
                    <a:pt x="631" y="15"/>
                    <a:pt x="593" y="20"/>
                  </a:cubicBezTo>
                  <a:cubicBezTo>
                    <a:pt x="408" y="45"/>
                    <a:pt x="257" y="108"/>
                    <a:pt x="138" y="265"/>
                  </a:cubicBezTo>
                  <a:cubicBezTo>
                    <a:pt x="1" y="452"/>
                    <a:pt x="36" y="697"/>
                    <a:pt x="160" y="876"/>
                  </a:cubicBezTo>
                  <a:cubicBezTo>
                    <a:pt x="229" y="1050"/>
                    <a:pt x="386" y="1179"/>
                    <a:pt x="587" y="1193"/>
                  </a:cubicBezTo>
                  <a:cubicBezTo>
                    <a:pt x="598" y="1194"/>
                    <a:pt x="610" y="1195"/>
                    <a:pt x="621" y="1195"/>
                  </a:cubicBezTo>
                  <a:cubicBezTo>
                    <a:pt x="663" y="1195"/>
                    <a:pt x="706" y="1187"/>
                    <a:pt x="747" y="1176"/>
                  </a:cubicBezTo>
                  <a:cubicBezTo>
                    <a:pt x="798" y="1186"/>
                    <a:pt x="852" y="1190"/>
                    <a:pt x="906" y="1190"/>
                  </a:cubicBezTo>
                  <a:cubicBezTo>
                    <a:pt x="967" y="1190"/>
                    <a:pt x="1028" y="1184"/>
                    <a:pt x="1085" y="1171"/>
                  </a:cubicBezTo>
                  <a:cubicBezTo>
                    <a:pt x="1234" y="1135"/>
                    <a:pt x="1350" y="1058"/>
                    <a:pt x="1446" y="940"/>
                  </a:cubicBezTo>
                  <a:cubicBezTo>
                    <a:pt x="1540" y="819"/>
                    <a:pt x="1551" y="681"/>
                    <a:pt x="1542" y="532"/>
                  </a:cubicBezTo>
                  <a:cubicBezTo>
                    <a:pt x="1526" y="290"/>
                    <a:pt x="1275" y="78"/>
                    <a:pt x="1050" y="28"/>
                  </a:cubicBezTo>
                  <a:cubicBezTo>
                    <a:pt x="978" y="12"/>
                    <a:pt x="909" y="1"/>
                    <a:pt x="840" y="1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4" name="Google Shape;3584;p43"/>
          <p:cNvGrpSpPr/>
          <p:nvPr/>
        </p:nvGrpSpPr>
        <p:grpSpPr>
          <a:xfrm>
            <a:off x="7432692" y="3386865"/>
            <a:ext cx="667071" cy="661426"/>
            <a:chOff x="4921735" y="3782164"/>
            <a:chExt cx="517350" cy="512972"/>
          </a:xfrm>
        </p:grpSpPr>
        <p:sp>
          <p:nvSpPr>
            <p:cNvPr id="3585" name="Google Shape;3585;p43"/>
            <p:cNvSpPr/>
            <p:nvPr/>
          </p:nvSpPr>
          <p:spPr>
            <a:xfrm>
              <a:off x="4921735" y="3782164"/>
              <a:ext cx="517350" cy="512972"/>
            </a:xfrm>
            <a:custGeom>
              <a:avLst/>
              <a:gdLst/>
              <a:ahLst/>
              <a:cxnLst/>
              <a:rect l="l" t="t" r="r" b="b"/>
              <a:pathLst>
                <a:path w="18434" h="18278" extrusionOk="0">
                  <a:moveTo>
                    <a:pt x="9124" y="1"/>
                  </a:moveTo>
                  <a:cubicBezTo>
                    <a:pt x="8452" y="1"/>
                    <a:pt x="7767" y="81"/>
                    <a:pt x="7082" y="241"/>
                  </a:cubicBezTo>
                  <a:cubicBezTo>
                    <a:pt x="6812" y="304"/>
                    <a:pt x="6545" y="379"/>
                    <a:pt x="6265" y="475"/>
                  </a:cubicBezTo>
                  <a:cubicBezTo>
                    <a:pt x="6157" y="511"/>
                    <a:pt x="6053" y="547"/>
                    <a:pt x="5951" y="585"/>
                  </a:cubicBezTo>
                  <a:cubicBezTo>
                    <a:pt x="5634" y="704"/>
                    <a:pt x="5323" y="841"/>
                    <a:pt x="5026" y="993"/>
                  </a:cubicBezTo>
                  <a:lnTo>
                    <a:pt x="4979" y="1017"/>
                  </a:lnTo>
                  <a:cubicBezTo>
                    <a:pt x="3462" y="1775"/>
                    <a:pt x="2126" y="3060"/>
                    <a:pt x="1215" y="4632"/>
                  </a:cubicBezTo>
                  <a:cubicBezTo>
                    <a:pt x="805" y="5340"/>
                    <a:pt x="485" y="6152"/>
                    <a:pt x="268" y="7047"/>
                  </a:cubicBezTo>
                  <a:cubicBezTo>
                    <a:pt x="78" y="7843"/>
                    <a:pt x="1" y="8696"/>
                    <a:pt x="39" y="9588"/>
                  </a:cubicBezTo>
                  <a:cubicBezTo>
                    <a:pt x="114" y="11301"/>
                    <a:pt x="714" y="13027"/>
                    <a:pt x="1727" y="14451"/>
                  </a:cubicBezTo>
                  <a:cubicBezTo>
                    <a:pt x="2374" y="15357"/>
                    <a:pt x="3173" y="16130"/>
                    <a:pt x="4109" y="16750"/>
                  </a:cubicBezTo>
                  <a:cubicBezTo>
                    <a:pt x="4695" y="17141"/>
                    <a:pt x="5323" y="17460"/>
                    <a:pt x="5975" y="17702"/>
                  </a:cubicBezTo>
                  <a:cubicBezTo>
                    <a:pt x="6377" y="17848"/>
                    <a:pt x="6782" y="17969"/>
                    <a:pt x="7179" y="18060"/>
                  </a:cubicBezTo>
                  <a:cubicBezTo>
                    <a:pt x="7564" y="18148"/>
                    <a:pt x="7980" y="18209"/>
                    <a:pt x="8533" y="18253"/>
                  </a:cubicBezTo>
                  <a:cubicBezTo>
                    <a:pt x="8737" y="18270"/>
                    <a:pt x="8945" y="18278"/>
                    <a:pt x="9157" y="18278"/>
                  </a:cubicBezTo>
                  <a:cubicBezTo>
                    <a:pt x="9790" y="18278"/>
                    <a:pt x="10459" y="18204"/>
                    <a:pt x="11154" y="18058"/>
                  </a:cubicBezTo>
                  <a:cubicBezTo>
                    <a:pt x="12806" y="17711"/>
                    <a:pt x="14417" y="16819"/>
                    <a:pt x="15686" y="15544"/>
                  </a:cubicBezTo>
                  <a:cubicBezTo>
                    <a:pt x="16881" y="14343"/>
                    <a:pt x="17743" y="12733"/>
                    <a:pt x="18112" y="11012"/>
                  </a:cubicBezTo>
                  <a:cubicBezTo>
                    <a:pt x="18434" y="9498"/>
                    <a:pt x="18351" y="7884"/>
                    <a:pt x="17870" y="6348"/>
                  </a:cubicBezTo>
                  <a:cubicBezTo>
                    <a:pt x="17421" y="4924"/>
                    <a:pt x="16587" y="3595"/>
                    <a:pt x="15455" y="2510"/>
                  </a:cubicBezTo>
                  <a:lnTo>
                    <a:pt x="15405" y="2460"/>
                  </a:lnTo>
                  <a:lnTo>
                    <a:pt x="15364" y="2424"/>
                  </a:lnTo>
                  <a:cubicBezTo>
                    <a:pt x="15006" y="2097"/>
                    <a:pt x="14621" y="1794"/>
                    <a:pt x="14216" y="1527"/>
                  </a:cubicBezTo>
                  <a:cubicBezTo>
                    <a:pt x="13756" y="1218"/>
                    <a:pt x="13269" y="954"/>
                    <a:pt x="12771" y="739"/>
                  </a:cubicBezTo>
                  <a:cubicBezTo>
                    <a:pt x="11832" y="337"/>
                    <a:pt x="10810" y="98"/>
                    <a:pt x="9739" y="23"/>
                  </a:cubicBezTo>
                  <a:cubicBezTo>
                    <a:pt x="9717" y="21"/>
                    <a:pt x="9698" y="18"/>
                    <a:pt x="9679" y="18"/>
                  </a:cubicBezTo>
                  <a:lnTo>
                    <a:pt x="9533" y="12"/>
                  </a:lnTo>
                  <a:lnTo>
                    <a:pt x="9367" y="4"/>
                  </a:lnTo>
                  <a:cubicBezTo>
                    <a:pt x="9286" y="2"/>
                    <a:pt x="9205" y="1"/>
                    <a:pt x="91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43"/>
            <p:cNvSpPr/>
            <p:nvPr/>
          </p:nvSpPr>
          <p:spPr>
            <a:xfrm>
              <a:off x="5247293" y="3866697"/>
              <a:ext cx="122195" cy="125815"/>
            </a:xfrm>
            <a:custGeom>
              <a:avLst/>
              <a:gdLst/>
              <a:ahLst/>
              <a:cxnLst/>
              <a:rect l="l" t="t" r="r" b="b"/>
              <a:pathLst>
                <a:path w="4354" h="4483" extrusionOk="0">
                  <a:moveTo>
                    <a:pt x="1454" y="1"/>
                  </a:moveTo>
                  <a:cubicBezTo>
                    <a:pt x="1374" y="1"/>
                    <a:pt x="1297" y="15"/>
                    <a:pt x="1223" y="43"/>
                  </a:cubicBezTo>
                  <a:cubicBezTo>
                    <a:pt x="947" y="139"/>
                    <a:pt x="945" y="147"/>
                    <a:pt x="711" y="318"/>
                  </a:cubicBezTo>
                  <a:cubicBezTo>
                    <a:pt x="515" y="461"/>
                    <a:pt x="391" y="682"/>
                    <a:pt x="303" y="902"/>
                  </a:cubicBezTo>
                  <a:cubicBezTo>
                    <a:pt x="0" y="1687"/>
                    <a:pt x="529" y="2491"/>
                    <a:pt x="997" y="3082"/>
                  </a:cubicBezTo>
                  <a:cubicBezTo>
                    <a:pt x="1179" y="3308"/>
                    <a:pt x="1394" y="3490"/>
                    <a:pt x="1617" y="3669"/>
                  </a:cubicBezTo>
                  <a:cubicBezTo>
                    <a:pt x="1647" y="3696"/>
                    <a:pt x="1674" y="3724"/>
                    <a:pt x="1699" y="3752"/>
                  </a:cubicBezTo>
                  <a:cubicBezTo>
                    <a:pt x="1716" y="3782"/>
                    <a:pt x="1732" y="3812"/>
                    <a:pt x="1746" y="3842"/>
                  </a:cubicBezTo>
                  <a:cubicBezTo>
                    <a:pt x="1928" y="4209"/>
                    <a:pt x="2299" y="4462"/>
                    <a:pt x="2707" y="4481"/>
                  </a:cubicBezTo>
                  <a:cubicBezTo>
                    <a:pt x="2729" y="4482"/>
                    <a:pt x="2750" y="4483"/>
                    <a:pt x="2772" y="4483"/>
                  </a:cubicBezTo>
                  <a:cubicBezTo>
                    <a:pt x="3684" y="4483"/>
                    <a:pt x="4315" y="3583"/>
                    <a:pt x="4337" y="2727"/>
                  </a:cubicBezTo>
                  <a:cubicBezTo>
                    <a:pt x="4353" y="2119"/>
                    <a:pt x="4012" y="1615"/>
                    <a:pt x="3673" y="1144"/>
                  </a:cubicBezTo>
                  <a:cubicBezTo>
                    <a:pt x="3569" y="1004"/>
                    <a:pt x="3467" y="858"/>
                    <a:pt x="3343" y="734"/>
                  </a:cubicBezTo>
                  <a:cubicBezTo>
                    <a:pt x="3252" y="643"/>
                    <a:pt x="3156" y="566"/>
                    <a:pt x="3054" y="497"/>
                  </a:cubicBezTo>
                  <a:cubicBezTo>
                    <a:pt x="2781" y="318"/>
                    <a:pt x="2476" y="216"/>
                    <a:pt x="2134" y="183"/>
                  </a:cubicBezTo>
                  <a:cubicBezTo>
                    <a:pt x="1971" y="80"/>
                    <a:pt x="1770" y="2"/>
                    <a:pt x="1579" y="2"/>
                  </a:cubicBezTo>
                  <a:cubicBezTo>
                    <a:pt x="1561" y="2"/>
                    <a:pt x="1543" y="3"/>
                    <a:pt x="1526" y="4"/>
                  </a:cubicBezTo>
                  <a:cubicBezTo>
                    <a:pt x="1502" y="2"/>
                    <a:pt x="1478" y="1"/>
                    <a:pt x="1454" y="1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43"/>
            <p:cNvSpPr/>
            <p:nvPr/>
          </p:nvSpPr>
          <p:spPr>
            <a:xfrm>
              <a:off x="5262505" y="4032788"/>
              <a:ext cx="98003" cy="159353"/>
            </a:xfrm>
            <a:custGeom>
              <a:avLst/>
              <a:gdLst/>
              <a:ahLst/>
              <a:cxnLst/>
              <a:rect l="l" t="t" r="r" b="b"/>
              <a:pathLst>
                <a:path w="3492" h="5678" extrusionOk="0">
                  <a:moveTo>
                    <a:pt x="1363" y="0"/>
                  </a:moveTo>
                  <a:cubicBezTo>
                    <a:pt x="940" y="0"/>
                    <a:pt x="529" y="315"/>
                    <a:pt x="408" y="716"/>
                  </a:cubicBezTo>
                  <a:cubicBezTo>
                    <a:pt x="372" y="829"/>
                    <a:pt x="364" y="948"/>
                    <a:pt x="370" y="1060"/>
                  </a:cubicBezTo>
                  <a:cubicBezTo>
                    <a:pt x="298" y="1129"/>
                    <a:pt x="232" y="1206"/>
                    <a:pt x="191" y="1281"/>
                  </a:cubicBezTo>
                  <a:cubicBezTo>
                    <a:pt x="78" y="1471"/>
                    <a:pt x="53" y="1617"/>
                    <a:pt x="20" y="1831"/>
                  </a:cubicBezTo>
                  <a:cubicBezTo>
                    <a:pt x="12" y="1903"/>
                    <a:pt x="9" y="1977"/>
                    <a:pt x="6" y="2046"/>
                  </a:cubicBezTo>
                  <a:cubicBezTo>
                    <a:pt x="1" y="2145"/>
                    <a:pt x="1" y="2242"/>
                    <a:pt x="9" y="2338"/>
                  </a:cubicBezTo>
                  <a:cubicBezTo>
                    <a:pt x="31" y="2666"/>
                    <a:pt x="92" y="2924"/>
                    <a:pt x="235" y="3224"/>
                  </a:cubicBezTo>
                  <a:cubicBezTo>
                    <a:pt x="317" y="3398"/>
                    <a:pt x="447" y="3547"/>
                    <a:pt x="557" y="3698"/>
                  </a:cubicBezTo>
                  <a:cubicBezTo>
                    <a:pt x="629" y="3794"/>
                    <a:pt x="719" y="3883"/>
                    <a:pt x="805" y="3965"/>
                  </a:cubicBezTo>
                  <a:cubicBezTo>
                    <a:pt x="951" y="4100"/>
                    <a:pt x="1099" y="4216"/>
                    <a:pt x="1223" y="4367"/>
                  </a:cubicBezTo>
                  <a:cubicBezTo>
                    <a:pt x="1278" y="4441"/>
                    <a:pt x="1339" y="4505"/>
                    <a:pt x="1402" y="4563"/>
                  </a:cubicBezTo>
                  <a:cubicBezTo>
                    <a:pt x="1413" y="4678"/>
                    <a:pt x="1430" y="4791"/>
                    <a:pt x="1466" y="4898"/>
                  </a:cubicBezTo>
                  <a:cubicBezTo>
                    <a:pt x="1554" y="5163"/>
                    <a:pt x="1669" y="5378"/>
                    <a:pt x="1917" y="5529"/>
                  </a:cubicBezTo>
                  <a:cubicBezTo>
                    <a:pt x="2074" y="5627"/>
                    <a:pt x="2256" y="5678"/>
                    <a:pt x="2439" y="5678"/>
                  </a:cubicBezTo>
                  <a:cubicBezTo>
                    <a:pt x="2512" y="5678"/>
                    <a:pt x="2586" y="5669"/>
                    <a:pt x="2658" y="5653"/>
                  </a:cubicBezTo>
                  <a:cubicBezTo>
                    <a:pt x="2919" y="5595"/>
                    <a:pt x="3151" y="5430"/>
                    <a:pt x="3288" y="5201"/>
                  </a:cubicBezTo>
                  <a:cubicBezTo>
                    <a:pt x="3412" y="5000"/>
                    <a:pt x="3492" y="4692"/>
                    <a:pt x="3412" y="4458"/>
                  </a:cubicBezTo>
                  <a:lnTo>
                    <a:pt x="3412" y="4458"/>
                  </a:lnTo>
                  <a:lnTo>
                    <a:pt x="3412" y="4461"/>
                  </a:lnTo>
                  <a:cubicBezTo>
                    <a:pt x="3393" y="4397"/>
                    <a:pt x="3379" y="4337"/>
                    <a:pt x="3371" y="4273"/>
                  </a:cubicBezTo>
                  <a:cubicBezTo>
                    <a:pt x="3352" y="3913"/>
                    <a:pt x="3360" y="3536"/>
                    <a:pt x="3239" y="3197"/>
                  </a:cubicBezTo>
                  <a:cubicBezTo>
                    <a:pt x="3186" y="3048"/>
                    <a:pt x="3145" y="2924"/>
                    <a:pt x="3057" y="2798"/>
                  </a:cubicBezTo>
                  <a:cubicBezTo>
                    <a:pt x="2974" y="2674"/>
                    <a:pt x="2886" y="2553"/>
                    <a:pt x="2793" y="2434"/>
                  </a:cubicBezTo>
                  <a:cubicBezTo>
                    <a:pt x="2768" y="2404"/>
                    <a:pt x="2740" y="2371"/>
                    <a:pt x="2713" y="2338"/>
                  </a:cubicBezTo>
                  <a:cubicBezTo>
                    <a:pt x="2861" y="2115"/>
                    <a:pt x="2936" y="1856"/>
                    <a:pt x="2963" y="1578"/>
                  </a:cubicBezTo>
                  <a:cubicBezTo>
                    <a:pt x="2999" y="1193"/>
                    <a:pt x="2812" y="774"/>
                    <a:pt x="2526" y="521"/>
                  </a:cubicBezTo>
                  <a:cubicBezTo>
                    <a:pt x="2465" y="466"/>
                    <a:pt x="2402" y="419"/>
                    <a:pt x="2336" y="375"/>
                  </a:cubicBezTo>
                  <a:cubicBezTo>
                    <a:pt x="2126" y="234"/>
                    <a:pt x="1895" y="144"/>
                    <a:pt x="1653" y="53"/>
                  </a:cubicBezTo>
                  <a:cubicBezTo>
                    <a:pt x="1558" y="17"/>
                    <a:pt x="1460" y="0"/>
                    <a:pt x="1363" y="0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43"/>
            <p:cNvSpPr/>
            <p:nvPr/>
          </p:nvSpPr>
          <p:spPr>
            <a:xfrm>
              <a:off x="5064616" y="3801080"/>
              <a:ext cx="89499" cy="156603"/>
            </a:xfrm>
            <a:custGeom>
              <a:avLst/>
              <a:gdLst/>
              <a:ahLst/>
              <a:cxnLst/>
              <a:rect l="l" t="t" r="r" b="b"/>
              <a:pathLst>
                <a:path w="3189" h="5580" extrusionOk="0">
                  <a:moveTo>
                    <a:pt x="1362" y="0"/>
                  </a:moveTo>
                  <a:cubicBezTo>
                    <a:pt x="1321" y="0"/>
                    <a:pt x="1281" y="3"/>
                    <a:pt x="1242" y="10"/>
                  </a:cubicBezTo>
                  <a:cubicBezTo>
                    <a:pt x="1154" y="27"/>
                    <a:pt x="1066" y="43"/>
                    <a:pt x="978" y="63"/>
                  </a:cubicBezTo>
                  <a:cubicBezTo>
                    <a:pt x="876" y="107"/>
                    <a:pt x="777" y="156"/>
                    <a:pt x="681" y="214"/>
                  </a:cubicBezTo>
                  <a:cubicBezTo>
                    <a:pt x="587" y="266"/>
                    <a:pt x="452" y="407"/>
                    <a:pt x="378" y="500"/>
                  </a:cubicBezTo>
                  <a:cubicBezTo>
                    <a:pt x="136" y="803"/>
                    <a:pt x="31" y="1169"/>
                    <a:pt x="14" y="1552"/>
                  </a:cubicBezTo>
                  <a:cubicBezTo>
                    <a:pt x="1" y="1902"/>
                    <a:pt x="72" y="2273"/>
                    <a:pt x="191" y="2604"/>
                  </a:cubicBezTo>
                  <a:cubicBezTo>
                    <a:pt x="240" y="2747"/>
                    <a:pt x="301" y="2887"/>
                    <a:pt x="372" y="3025"/>
                  </a:cubicBezTo>
                  <a:cubicBezTo>
                    <a:pt x="386" y="3077"/>
                    <a:pt x="403" y="3130"/>
                    <a:pt x="419" y="3182"/>
                  </a:cubicBezTo>
                  <a:cubicBezTo>
                    <a:pt x="488" y="3380"/>
                    <a:pt x="601" y="3570"/>
                    <a:pt x="761" y="3708"/>
                  </a:cubicBezTo>
                  <a:cubicBezTo>
                    <a:pt x="805" y="3746"/>
                    <a:pt x="854" y="3782"/>
                    <a:pt x="906" y="3813"/>
                  </a:cubicBezTo>
                  <a:cubicBezTo>
                    <a:pt x="906" y="3815"/>
                    <a:pt x="909" y="3815"/>
                    <a:pt x="909" y="3818"/>
                  </a:cubicBezTo>
                  <a:cubicBezTo>
                    <a:pt x="978" y="3928"/>
                    <a:pt x="1052" y="4041"/>
                    <a:pt x="1121" y="4154"/>
                  </a:cubicBezTo>
                  <a:cubicBezTo>
                    <a:pt x="1044" y="4402"/>
                    <a:pt x="1044" y="4633"/>
                    <a:pt x="1118" y="4906"/>
                  </a:cubicBezTo>
                  <a:cubicBezTo>
                    <a:pt x="1235" y="5326"/>
                    <a:pt x="1662" y="5580"/>
                    <a:pt x="2080" y="5580"/>
                  </a:cubicBezTo>
                  <a:cubicBezTo>
                    <a:pt x="2185" y="5580"/>
                    <a:pt x="2289" y="5564"/>
                    <a:pt x="2388" y="5531"/>
                  </a:cubicBezTo>
                  <a:cubicBezTo>
                    <a:pt x="2779" y="5396"/>
                    <a:pt x="3010" y="5060"/>
                    <a:pt x="3046" y="4685"/>
                  </a:cubicBezTo>
                  <a:cubicBezTo>
                    <a:pt x="3068" y="4625"/>
                    <a:pt x="3090" y="4561"/>
                    <a:pt x="3109" y="4498"/>
                  </a:cubicBezTo>
                  <a:cubicBezTo>
                    <a:pt x="3189" y="4239"/>
                    <a:pt x="3164" y="3961"/>
                    <a:pt x="3093" y="3705"/>
                  </a:cubicBezTo>
                  <a:cubicBezTo>
                    <a:pt x="3029" y="3474"/>
                    <a:pt x="2916" y="3251"/>
                    <a:pt x="2781" y="3055"/>
                  </a:cubicBezTo>
                  <a:cubicBezTo>
                    <a:pt x="2762" y="3025"/>
                    <a:pt x="2743" y="2998"/>
                    <a:pt x="2726" y="2967"/>
                  </a:cubicBezTo>
                  <a:cubicBezTo>
                    <a:pt x="2729" y="2926"/>
                    <a:pt x="2735" y="2882"/>
                    <a:pt x="2735" y="2838"/>
                  </a:cubicBezTo>
                  <a:cubicBezTo>
                    <a:pt x="2743" y="2618"/>
                    <a:pt x="2718" y="2395"/>
                    <a:pt x="2688" y="2174"/>
                  </a:cubicBezTo>
                  <a:cubicBezTo>
                    <a:pt x="2677" y="1973"/>
                    <a:pt x="2649" y="1775"/>
                    <a:pt x="2616" y="1577"/>
                  </a:cubicBezTo>
                  <a:cubicBezTo>
                    <a:pt x="2611" y="1552"/>
                    <a:pt x="2608" y="1527"/>
                    <a:pt x="2602" y="1503"/>
                  </a:cubicBezTo>
                  <a:cubicBezTo>
                    <a:pt x="2597" y="1453"/>
                    <a:pt x="2589" y="1403"/>
                    <a:pt x="2580" y="1354"/>
                  </a:cubicBezTo>
                  <a:cubicBezTo>
                    <a:pt x="2525" y="1057"/>
                    <a:pt x="2492" y="897"/>
                    <a:pt x="2346" y="627"/>
                  </a:cubicBezTo>
                  <a:cubicBezTo>
                    <a:pt x="2327" y="597"/>
                    <a:pt x="2308" y="566"/>
                    <a:pt x="2286" y="536"/>
                  </a:cubicBezTo>
                  <a:cubicBezTo>
                    <a:pt x="2269" y="511"/>
                    <a:pt x="2253" y="487"/>
                    <a:pt x="2234" y="465"/>
                  </a:cubicBezTo>
                  <a:cubicBezTo>
                    <a:pt x="2134" y="343"/>
                    <a:pt x="2057" y="255"/>
                    <a:pt x="1942" y="181"/>
                  </a:cubicBezTo>
                  <a:cubicBezTo>
                    <a:pt x="1906" y="156"/>
                    <a:pt x="1867" y="134"/>
                    <a:pt x="1823" y="112"/>
                  </a:cubicBezTo>
                  <a:cubicBezTo>
                    <a:pt x="1690" y="47"/>
                    <a:pt x="1519" y="0"/>
                    <a:pt x="1362" y="0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43"/>
            <p:cNvSpPr/>
            <p:nvPr/>
          </p:nvSpPr>
          <p:spPr>
            <a:xfrm>
              <a:off x="4991982" y="4090771"/>
              <a:ext cx="77459" cy="146247"/>
            </a:xfrm>
            <a:custGeom>
              <a:avLst/>
              <a:gdLst/>
              <a:ahLst/>
              <a:cxnLst/>
              <a:rect l="l" t="t" r="r" b="b"/>
              <a:pathLst>
                <a:path w="2760" h="5211" extrusionOk="0">
                  <a:moveTo>
                    <a:pt x="1240" y="1"/>
                  </a:moveTo>
                  <a:cubicBezTo>
                    <a:pt x="867" y="1"/>
                    <a:pt x="500" y="202"/>
                    <a:pt x="336" y="556"/>
                  </a:cubicBezTo>
                  <a:cubicBezTo>
                    <a:pt x="309" y="611"/>
                    <a:pt x="284" y="668"/>
                    <a:pt x="259" y="723"/>
                  </a:cubicBezTo>
                  <a:cubicBezTo>
                    <a:pt x="58" y="996"/>
                    <a:pt x="1" y="1340"/>
                    <a:pt x="91" y="1682"/>
                  </a:cubicBezTo>
                  <a:cubicBezTo>
                    <a:pt x="102" y="1885"/>
                    <a:pt x="152" y="2084"/>
                    <a:pt x="196" y="2282"/>
                  </a:cubicBezTo>
                  <a:cubicBezTo>
                    <a:pt x="265" y="2593"/>
                    <a:pt x="452" y="2877"/>
                    <a:pt x="620" y="3157"/>
                  </a:cubicBezTo>
                  <a:cubicBezTo>
                    <a:pt x="587" y="3427"/>
                    <a:pt x="562" y="3700"/>
                    <a:pt x="587" y="3972"/>
                  </a:cubicBezTo>
                  <a:cubicBezTo>
                    <a:pt x="637" y="4506"/>
                    <a:pt x="948" y="5093"/>
                    <a:pt x="1523" y="5195"/>
                  </a:cubicBezTo>
                  <a:cubicBezTo>
                    <a:pt x="1584" y="5206"/>
                    <a:pt x="1645" y="5211"/>
                    <a:pt x="1707" y="5211"/>
                  </a:cubicBezTo>
                  <a:cubicBezTo>
                    <a:pt x="2082" y="5211"/>
                    <a:pt x="2458" y="5013"/>
                    <a:pt x="2616" y="4658"/>
                  </a:cubicBezTo>
                  <a:cubicBezTo>
                    <a:pt x="2729" y="4399"/>
                    <a:pt x="2746" y="4140"/>
                    <a:pt x="2666" y="3892"/>
                  </a:cubicBezTo>
                  <a:cubicBezTo>
                    <a:pt x="2726" y="3678"/>
                    <a:pt x="2759" y="3466"/>
                    <a:pt x="2740" y="3218"/>
                  </a:cubicBezTo>
                  <a:cubicBezTo>
                    <a:pt x="2729" y="3075"/>
                    <a:pt x="2696" y="2937"/>
                    <a:pt x="2652" y="2802"/>
                  </a:cubicBezTo>
                  <a:cubicBezTo>
                    <a:pt x="2668" y="2640"/>
                    <a:pt x="2679" y="2475"/>
                    <a:pt x="2688" y="2307"/>
                  </a:cubicBezTo>
                  <a:cubicBezTo>
                    <a:pt x="2704" y="1894"/>
                    <a:pt x="2470" y="1544"/>
                    <a:pt x="2187" y="1266"/>
                  </a:cubicBezTo>
                  <a:cubicBezTo>
                    <a:pt x="2300" y="853"/>
                    <a:pt x="2143" y="401"/>
                    <a:pt x="1779" y="162"/>
                  </a:cubicBezTo>
                  <a:cubicBezTo>
                    <a:pt x="1746" y="140"/>
                    <a:pt x="1710" y="118"/>
                    <a:pt x="1672" y="98"/>
                  </a:cubicBezTo>
                  <a:cubicBezTo>
                    <a:pt x="1535" y="32"/>
                    <a:pt x="1387" y="1"/>
                    <a:pt x="1240" y="1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43"/>
            <p:cNvSpPr/>
            <p:nvPr/>
          </p:nvSpPr>
          <p:spPr>
            <a:xfrm>
              <a:off x="5126500" y="4045305"/>
              <a:ext cx="92390" cy="142149"/>
            </a:xfrm>
            <a:custGeom>
              <a:avLst/>
              <a:gdLst/>
              <a:ahLst/>
              <a:cxnLst/>
              <a:rect l="l" t="t" r="r" b="b"/>
              <a:pathLst>
                <a:path w="3292" h="5065" extrusionOk="0">
                  <a:moveTo>
                    <a:pt x="1518" y="0"/>
                  </a:moveTo>
                  <a:cubicBezTo>
                    <a:pt x="1402" y="20"/>
                    <a:pt x="1287" y="42"/>
                    <a:pt x="1171" y="66"/>
                  </a:cubicBezTo>
                  <a:cubicBezTo>
                    <a:pt x="1036" y="119"/>
                    <a:pt x="907" y="185"/>
                    <a:pt x="780" y="256"/>
                  </a:cubicBezTo>
                  <a:cubicBezTo>
                    <a:pt x="560" y="380"/>
                    <a:pt x="381" y="625"/>
                    <a:pt x="254" y="840"/>
                  </a:cubicBezTo>
                  <a:cubicBezTo>
                    <a:pt x="202" y="928"/>
                    <a:pt x="161" y="1019"/>
                    <a:pt x="125" y="1110"/>
                  </a:cubicBezTo>
                  <a:cubicBezTo>
                    <a:pt x="51" y="1259"/>
                    <a:pt x="1" y="1432"/>
                    <a:pt x="20" y="1584"/>
                  </a:cubicBezTo>
                  <a:cubicBezTo>
                    <a:pt x="15" y="1652"/>
                    <a:pt x="9" y="1724"/>
                    <a:pt x="9" y="1793"/>
                  </a:cubicBezTo>
                  <a:cubicBezTo>
                    <a:pt x="6" y="1933"/>
                    <a:pt x="34" y="2068"/>
                    <a:pt x="67" y="2206"/>
                  </a:cubicBezTo>
                  <a:cubicBezTo>
                    <a:pt x="67" y="2214"/>
                    <a:pt x="67" y="2222"/>
                    <a:pt x="67" y="2233"/>
                  </a:cubicBezTo>
                  <a:cubicBezTo>
                    <a:pt x="75" y="2363"/>
                    <a:pt x="95" y="2492"/>
                    <a:pt x="125" y="2622"/>
                  </a:cubicBezTo>
                  <a:cubicBezTo>
                    <a:pt x="128" y="2778"/>
                    <a:pt x="180" y="2924"/>
                    <a:pt x="260" y="3051"/>
                  </a:cubicBezTo>
                  <a:cubicBezTo>
                    <a:pt x="260" y="3054"/>
                    <a:pt x="260" y="3057"/>
                    <a:pt x="263" y="3059"/>
                  </a:cubicBezTo>
                  <a:cubicBezTo>
                    <a:pt x="345" y="3260"/>
                    <a:pt x="442" y="3464"/>
                    <a:pt x="565" y="3649"/>
                  </a:cubicBezTo>
                  <a:cubicBezTo>
                    <a:pt x="480" y="3874"/>
                    <a:pt x="458" y="4122"/>
                    <a:pt x="543" y="4367"/>
                  </a:cubicBezTo>
                  <a:cubicBezTo>
                    <a:pt x="684" y="4780"/>
                    <a:pt x="1103" y="5064"/>
                    <a:pt x="1530" y="5064"/>
                  </a:cubicBezTo>
                  <a:cubicBezTo>
                    <a:pt x="1647" y="5064"/>
                    <a:pt x="1764" y="5043"/>
                    <a:pt x="1876" y="4998"/>
                  </a:cubicBezTo>
                  <a:cubicBezTo>
                    <a:pt x="2082" y="4915"/>
                    <a:pt x="2228" y="4819"/>
                    <a:pt x="2372" y="4651"/>
                  </a:cubicBezTo>
                  <a:cubicBezTo>
                    <a:pt x="2476" y="4530"/>
                    <a:pt x="2540" y="4408"/>
                    <a:pt x="2589" y="4276"/>
                  </a:cubicBezTo>
                  <a:cubicBezTo>
                    <a:pt x="2760" y="4122"/>
                    <a:pt x="2878" y="3938"/>
                    <a:pt x="2999" y="3739"/>
                  </a:cubicBezTo>
                  <a:cubicBezTo>
                    <a:pt x="3090" y="3591"/>
                    <a:pt x="3140" y="3392"/>
                    <a:pt x="3189" y="3230"/>
                  </a:cubicBezTo>
                  <a:cubicBezTo>
                    <a:pt x="3217" y="3147"/>
                    <a:pt x="3233" y="3057"/>
                    <a:pt x="3244" y="2968"/>
                  </a:cubicBezTo>
                  <a:cubicBezTo>
                    <a:pt x="3291" y="2616"/>
                    <a:pt x="3283" y="2261"/>
                    <a:pt x="3129" y="1930"/>
                  </a:cubicBezTo>
                  <a:cubicBezTo>
                    <a:pt x="3074" y="1804"/>
                    <a:pt x="3010" y="1683"/>
                    <a:pt x="2966" y="1556"/>
                  </a:cubicBezTo>
                  <a:cubicBezTo>
                    <a:pt x="2964" y="1517"/>
                    <a:pt x="2964" y="1482"/>
                    <a:pt x="2966" y="1443"/>
                  </a:cubicBezTo>
                  <a:cubicBezTo>
                    <a:pt x="2980" y="1151"/>
                    <a:pt x="2886" y="890"/>
                    <a:pt x="2746" y="642"/>
                  </a:cubicBezTo>
                  <a:cubicBezTo>
                    <a:pt x="2669" y="507"/>
                    <a:pt x="2559" y="386"/>
                    <a:pt x="2435" y="290"/>
                  </a:cubicBezTo>
                  <a:cubicBezTo>
                    <a:pt x="2402" y="262"/>
                    <a:pt x="2366" y="237"/>
                    <a:pt x="2333" y="215"/>
                  </a:cubicBezTo>
                  <a:cubicBezTo>
                    <a:pt x="2206" y="133"/>
                    <a:pt x="2085" y="80"/>
                    <a:pt x="1926" y="39"/>
                  </a:cubicBezTo>
                  <a:cubicBezTo>
                    <a:pt x="1791" y="3"/>
                    <a:pt x="1656" y="6"/>
                    <a:pt x="1518" y="0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43"/>
            <p:cNvSpPr/>
            <p:nvPr/>
          </p:nvSpPr>
          <p:spPr>
            <a:xfrm>
              <a:off x="5189029" y="3976096"/>
              <a:ext cx="28374" cy="24332"/>
            </a:xfrm>
            <a:custGeom>
              <a:avLst/>
              <a:gdLst/>
              <a:ahLst/>
              <a:cxnLst/>
              <a:rect l="l" t="t" r="r" b="b"/>
              <a:pathLst>
                <a:path w="1011" h="867" extrusionOk="0">
                  <a:moveTo>
                    <a:pt x="501" y="1"/>
                  </a:moveTo>
                  <a:cubicBezTo>
                    <a:pt x="356" y="1"/>
                    <a:pt x="211" y="57"/>
                    <a:pt x="119" y="167"/>
                  </a:cubicBezTo>
                  <a:cubicBezTo>
                    <a:pt x="0" y="308"/>
                    <a:pt x="14" y="520"/>
                    <a:pt x="152" y="638"/>
                  </a:cubicBezTo>
                  <a:cubicBezTo>
                    <a:pt x="179" y="660"/>
                    <a:pt x="210" y="680"/>
                    <a:pt x="240" y="693"/>
                  </a:cubicBezTo>
                  <a:cubicBezTo>
                    <a:pt x="245" y="696"/>
                    <a:pt x="248" y="699"/>
                    <a:pt x="254" y="702"/>
                  </a:cubicBezTo>
                  <a:cubicBezTo>
                    <a:pt x="300" y="735"/>
                    <a:pt x="350" y="768"/>
                    <a:pt x="400" y="801"/>
                  </a:cubicBezTo>
                  <a:cubicBezTo>
                    <a:pt x="474" y="847"/>
                    <a:pt x="565" y="864"/>
                    <a:pt x="653" y="867"/>
                  </a:cubicBezTo>
                  <a:cubicBezTo>
                    <a:pt x="655" y="867"/>
                    <a:pt x="658" y="867"/>
                    <a:pt x="660" y="867"/>
                  </a:cubicBezTo>
                  <a:cubicBezTo>
                    <a:pt x="748" y="867"/>
                    <a:pt x="869" y="821"/>
                    <a:pt x="920" y="746"/>
                  </a:cubicBezTo>
                  <a:cubicBezTo>
                    <a:pt x="961" y="685"/>
                    <a:pt x="978" y="655"/>
                    <a:pt x="1000" y="586"/>
                  </a:cubicBezTo>
                  <a:cubicBezTo>
                    <a:pt x="1011" y="545"/>
                    <a:pt x="1011" y="498"/>
                    <a:pt x="1011" y="454"/>
                  </a:cubicBezTo>
                  <a:cubicBezTo>
                    <a:pt x="1005" y="379"/>
                    <a:pt x="975" y="275"/>
                    <a:pt x="931" y="211"/>
                  </a:cubicBezTo>
                  <a:cubicBezTo>
                    <a:pt x="895" y="162"/>
                    <a:pt x="854" y="123"/>
                    <a:pt x="807" y="93"/>
                  </a:cubicBezTo>
                  <a:cubicBezTo>
                    <a:pt x="763" y="63"/>
                    <a:pt x="716" y="41"/>
                    <a:pt x="661" y="24"/>
                  </a:cubicBezTo>
                  <a:cubicBezTo>
                    <a:pt x="610" y="9"/>
                    <a:pt x="556" y="1"/>
                    <a:pt x="501" y="1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43"/>
            <p:cNvSpPr/>
            <p:nvPr/>
          </p:nvSpPr>
          <p:spPr>
            <a:xfrm>
              <a:off x="5203792" y="4224616"/>
              <a:ext cx="28458" cy="36035"/>
            </a:xfrm>
            <a:custGeom>
              <a:avLst/>
              <a:gdLst/>
              <a:ahLst/>
              <a:cxnLst/>
              <a:rect l="l" t="t" r="r" b="b"/>
              <a:pathLst>
                <a:path w="1014" h="1284" extrusionOk="0">
                  <a:moveTo>
                    <a:pt x="356" y="1"/>
                  </a:moveTo>
                  <a:cubicBezTo>
                    <a:pt x="347" y="1"/>
                    <a:pt x="339" y="1"/>
                    <a:pt x="331" y="2"/>
                  </a:cubicBezTo>
                  <a:cubicBezTo>
                    <a:pt x="154" y="10"/>
                    <a:pt x="0" y="172"/>
                    <a:pt x="20" y="351"/>
                  </a:cubicBezTo>
                  <a:cubicBezTo>
                    <a:pt x="36" y="522"/>
                    <a:pt x="61" y="690"/>
                    <a:pt x="99" y="858"/>
                  </a:cubicBezTo>
                  <a:cubicBezTo>
                    <a:pt x="127" y="979"/>
                    <a:pt x="174" y="1092"/>
                    <a:pt x="273" y="1175"/>
                  </a:cubicBezTo>
                  <a:cubicBezTo>
                    <a:pt x="354" y="1244"/>
                    <a:pt x="463" y="1283"/>
                    <a:pt x="571" y="1283"/>
                  </a:cubicBezTo>
                  <a:cubicBezTo>
                    <a:pt x="652" y="1283"/>
                    <a:pt x="732" y="1260"/>
                    <a:pt x="799" y="1210"/>
                  </a:cubicBezTo>
                  <a:cubicBezTo>
                    <a:pt x="1013" y="1054"/>
                    <a:pt x="991" y="751"/>
                    <a:pt x="903" y="528"/>
                  </a:cubicBezTo>
                  <a:cubicBezTo>
                    <a:pt x="859" y="420"/>
                    <a:pt x="790" y="274"/>
                    <a:pt x="691" y="206"/>
                  </a:cubicBezTo>
                  <a:cubicBezTo>
                    <a:pt x="675" y="192"/>
                    <a:pt x="656" y="181"/>
                    <a:pt x="636" y="170"/>
                  </a:cubicBezTo>
                  <a:cubicBezTo>
                    <a:pt x="611" y="123"/>
                    <a:pt x="576" y="82"/>
                    <a:pt x="532" y="54"/>
                  </a:cubicBezTo>
                  <a:cubicBezTo>
                    <a:pt x="480" y="20"/>
                    <a:pt x="420" y="1"/>
                    <a:pt x="356" y="1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43"/>
            <p:cNvSpPr/>
            <p:nvPr/>
          </p:nvSpPr>
          <p:spPr>
            <a:xfrm>
              <a:off x="5087657" y="4186811"/>
              <a:ext cx="25679" cy="26241"/>
            </a:xfrm>
            <a:custGeom>
              <a:avLst/>
              <a:gdLst/>
              <a:ahLst/>
              <a:cxnLst/>
              <a:rect l="l" t="t" r="r" b="b"/>
              <a:pathLst>
                <a:path w="915" h="935" extrusionOk="0">
                  <a:moveTo>
                    <a:pt x="496" y="1"/>
                  </a:moveTo>
                  <a:cubicBezTo>
                    <a:pt x="481" y="1"/>
                    <a:pt x="467" y="2"/>
                    <a:pt x="452" y="5"/>
                  </a:cubicBezTo>
                  <a:cubicBezTo>
                    <a:pt x="369" y="16"/>
                    <a:pt x="311" y="44"/>
                    <a:pt x="237" y="74"/>
                  </a:cubicBezTo>
                  <a:cubicBezTo>
                    <a:pt x="152" y="113"/>
                    <a:pt x="88" y="159"/>
                    <a:pt x="47" y="242"/>
                  </a:cubicBezTo>
                  <a:cubicBezTo>
                    <a:pt x="8" y="322"/>
                    <a:pt x="0" y="415"/>
                    <a:pt x="30" y="498"/>
                  </a:cubicBezTo>
                  <a:cubicBezTo>
                    <a:pt x="58" y="583"/>
                    <a:pt x="129" y="658"/>
                    <a:pt x="215" y="696"/>
                  </a:cubicBezTo>
                  <a:cubicBezTo>
                    <a:pt x="226" y="729"/>
                    <a:pt x="242" y="760"/>
                    <a:pt x="267" y="787"/>
                  </a:cubicBezTo>
                  <a:cubicBezTo>
                    <a:pt x="328" y="853"/>
                    <a:pt x="397" y="922"/>
                    <a:pt x="493" y="930"/>
                  </a:cubicBezTo>
                  <a:cubicBezTo>
                    <a:pt x="522" y="933"/>
                    <a:pt x="548" y="935"/>
                    <a:pt x="572" y="935"/>
                  </a:cubicBezTo>
                  <a:cubicBezTo>
                    <a:pt x="605" y="935"/>
                    <a:pt x="637" y="931"/>
                    <a:pt x="675" y="917"/>
                  </a:cubicBezTo>
                  <a:cubicBezTo>
                    <a:pt x="741" y="892"/>
                    <a:pt x="777" y="864"/>
                    <a:pt x="826" y="812"/>
                  </a:cubicBezTo>
                  <a:cubicBezTo>
                    <a:pt x="892" y="743"/>
                    <a:pt x="914" y="638"/>
                    <a:pt x="911" y="545"/>
                  </a:cubicBezTo>
                  <a:cubicBezTo>
                    <a:pt x="909" y="470"/>
                    <a:pt x="878" y="404"/>
                    <a:pt x="837" y="347"/>
                  </a:cubicBezTo>
                  <a:cubicBezTo>
                    <a:pt x="832" y="311"/>
                    <a:pt x="826" y="278"/>
                    <a:pt x="821" y="245"/>
                  </a:cubicBezTo>
                  <a:cubicBezTo>
                    <a:pt x="801" y="173"/>
                    <a:pt x="743" y="102"/>
                    <a:pt x="680" y="60"/>
                  </a:cubicBezTo>
                  <a:cubicBezTo>
                    <a:pt x="669" y="52"/>
                    <a:pt x="655" y="46"/>
                    <a:pt x="644" y="41"/>
                  </a:cubicBezTo>
                  <a:cubicBezTo>
                    <a:pt x="597" y="18"/>
                    <a:pt x="547" y="1"/>
                    <a:pt x="496" y="1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43"/>
            <p:cNvSpPr/>
            <p:nvPr/>
          </p:nvSpPr>
          <p:spPr>
            <a:xfrm>
              <a:off x="5220940" y="3822466"/>
              <a:ext cx="49338" cy="40386"/>
            </a:xfrm>
            <a:custGeom>
              <a:avLst/>
              <a:gdLst/>
              <a:ahLst/>
              <a:cxnLst/>
              <a:rect l="l" t="t" r="r" b="b"/>
              <a:pathLst>
                <a:path w="1758" h="1439" extrusionOk="0">
                  <a:moveTo>
                    <a:pt x="1020" y="1"/>
                  </a:moveTo>
                  <a:cubicBezTo>
                    <a:pt x="977" y="1"/>
                    <a:pt x="934" y="3"/>
                    <a:pt x="893" y="8"/>
                  </a:cubicBezTo>
                  <a:cubicBezTo>
                    <a:pt x="818" y="16"/>
                    <a:pt x="747" y="33"/>
                    <a:pt x="678" y="58"/>
                  </a:cubicBezTo>
                  <a:cubicBezTo>
                    <a:pt x="661" y="63"/>
                    <a:pt x="645" y="69"/>
                    <a:pt x="628" y="77"/>
                  </a:cubicBezTo>
                  <a:cubicBezTo>
                    <a:pt x="590" y="77"/>
                    <a:pt x="551" y="83"/>
                    <a:pt x="513" y="91"/>
                  </a:cubicBezTo>
                  <a:cubicBezTo>
                    <a:pt x="411" y="107"/>
                    <a:pt x="334" y="138"/>
                    <a:pt x="248" y="195"/>
                  </a:cubicBezTo>
                  <a:cubicBezTo>
                    <a:pt x="149" y="259"/>
                    <a:pt x="72" y="385"/>
                    <a:pt x="45" y="496"/>
                  </a:cubicBezTo>
                  <a:cubicBezTo>
                    <a:pt x="0" y="666"/>
                    <a:pt x="39" y="845"/>
                    <a:pt x="124" y="994"/>
                  </a:cubicBezTo>
                  <a:cubicBezTo>
                    <a:pt x="279" y="1266"/>
                    <a:pt x="581" y="1418"/>
                    <a:pt x="887" y="1437"/>
                  </a:cubicBezTo>
                  <a:cubicBezTo>
                    <a:pt x="904" y="1438"/>
                    <a:pt x="921" y="1438"/>
                    <a:pt x="938" y="1438"/>
                  </a:cubicBezTo>
                  <a:cubicBezTo>
                    <a:pt x="1049" y="1438"/>
                    <a:pt x="1161" y="1422"/>
                    <a:pt x="1261" y="1377"/>
                  </a:cubicBezTo>
                  <a:cubicBezTo>
                    <a:pt x="1474" y="1283"/>
                    <a:pt x="1625" y="1104"/>
                    <a:pt x="1699" y="886"/>
                  </a:cubicBezTo>
                  <a:cubicBezTo>
                    <a:pt x="1732" y="798"/>
                    <a:pt x="1749" y="721"/>
                    <a:pt x="1754" y="628"/>
                  </a:cubicBezTo>
                  <a:cubicBezTo>
                    <a:pt x="1757" y="526"/>
                    <a:pt x="1732" y="402"/>
                    <a:pt x="1669" y="319"/>
                  </a:cubicBezTo>
                  <a:cubicBezTo>
                    <a:pt x="1625" y="256"/>
                    <a:pt x="1578" y="195"/>
                    <a:pt x="1515" y="151"/>
                  </a:cubicBezTo>
                  <a:cubicBezTo>
                    <a:pt x="1504" y="143"/>
                    <a:pt x="1493" y="138"/>
                    <a:pt x="1482" y="129"/>
                  </a:cubicBezTo>
                  <a:cubicBezTo>
                    <a:pt x="1460" y="116"/>
                    <a:pt x="1438" y="102"/>
                    <a:pt x="1413" y="91"/>
                  </a:cubicBezTo>
                  <a:cubicBezTo>
                    <a:pt x="1366" y="66"/>
                    <a:pt x="1311" y="52"/>
                    <a:pt x="1261" y="36"/>
                  </a:cubicBezTo>
                  <a:cubicBezTo>
                    <a:pt x="1186" y="11"/>
                    <a:pt x="1102" y="1"/>
                    <a:pt x="1020" y="1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43"/>
            <p:cNvSpPr/>
            <p:nvPr/>
          </p:nvSpPr>
          <p:spPr>
            <a:xfrm>
              <a:off x="5381053" y="4057121"/>
              <a:ext cx="18944" cy="18747"/>
            </a:xfrm>
            <a:custGeom>
              <a:avLst/>
              <a:gdLst/>
              <a:ahLst/>
              <a:cxnLst/>
              <a:rect l="l" t="t" r="r" b="b"/>
              <a:pathLst>
                <a:path w="675" h="668" extrusionOk="0">
                  <a:moveTo>
                    <a:pt x="337" y="0"/>
                  </a:moveTo>
                  <a:cubicBezTo>
                    <a:pt x="332" y="0"/>
                    <a:pt x="326" y="0"/>
                    <a:pt x="320" y="1"/>
                  </a:cubicBezTo>
                  <a:cubicBezTo>
                    <a:pt x="229" y="9"/>
                    <a:pt x="146" y="50"/>
                    <a:pt x="86" y="116"/>
                  </a:cubicBezTo>
                  <a:cubicBezTo>
                    <a:pt x="31" y="182"/>
                    <a:pt x="0" y="268"/>
                    <a:pt x="6" y="353"/>
                  </a:cubicBezTo>
                  <a:cubicBezTo>
                    <a:pt x="11" y="433"/>
                    <a:pt x="50" y="540"/>
                    <a:pt x="121" y="587"/>
                  </a:cubicBezTo>
                  <a:cubicBezTo>
                    <a:pt x="191" y="633"/>
                    <a:pt x="255" y="668"/>
                    <a:pt x="339" y="668"/>
                  </a:cubicBezTo>
                  <a:cubicBezTo>
                    <a:pt x="346" y="668"/>
                    <a:pt x="352" y="667"/>
                    <a:pt x="358" y="667"/>
                  </a:cubicBezTo>
                  <a:cubicBezTo>
                    <a:pt x="446" y="661"/>
                    <a:pt x="532" y="620"/>
                    <a:pt x="589" y="551"/>
                  </a:cubicBezTo>
                  <a:cubicBezTo>
                    <a:pt x="645" y="488"/>
                    <a:pt x="675" y="400"/>
                    <a:pt x="672" y="315"/>
                  </a:cubicBezTo>
                  <a:cubicBezTo>
                    <a:pt x="667" y="235"/>
                    <a:pt x="625" y="130"/>
                    <a:pt x="556" y="83"/>
                  </a:cubicBezTo>
                  <a:cubicBezTo>
                    <a:pt x="484" y="37"/>
                    <a:pt x="422" y="0"/>
                    <a:pt x="337" y="0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43"/>
            <p:cNvSpPr/>
            <p:nvPr/>
          </p:nvSpPr>
          <p:spPr>
            <a:xfrm>
              <a:off x="5010907" y="3950486"/>
              <a:ext cx="39600" cy="75551"/>
            </a:xfrm>
            <a:custGeom>
              <a:avLst/>
              <a:gdLst/>
              <a:ahLst/>
              <a:cxnLst/>
              <a:rect l="l" t="t" r="r" b="b"/>
              <a:pathLst>
                <a:path w="1411" h="2692" extrusionOk="0">
                  <a:moveTo>
                    <a:pt x="516" y="0"/>
                  </a:moveTo>
                  <a:cubicBezTo>
                    <a:pt x="403" y="0"/>
                    <a:pt x="293" y="49"/>
                    <a:pt x="210" y="128"/>
                  </a:cubicBezTo>
                  <a:cubicBezTo>
                    <a:pt x="99" y="236"/>
                    <a:pt x="42" y="412"/>
                    <a:pt x="69" y="566"/>
                  </a:cubicBezTo>
                  <a:cubicBezTo>
                    <a:pt x="55" y="599"/>
                    <a:pt x="44" y="638"/>
                    <a:pt x="33" y="676"/>
                  </a:cubicBezTo>
                  <a:cubicBezTo>
                    <a:pt x="11" y="778"/>
                    <a:pt x="0" y="888"/>
                    <a:pt x="0" y="993"/>
                  </a:cubicBezTo>
                  <a:cubicBezTo>
                    <a:pt x="0" y="1100"/>
                    <a:pt x="20" y="1202"/>
                    <a:pt x="53" y="1301"/>
                  </a:cubicBezTo>
                  <a:cubicBezTo>
                    <a:pt x="66" y="1387"/>
                    <a:pt x="91" y="1469"/>
                    <a:pt x="121" y="1555"/>
                  </a:cubicBezTo>
                  <a:cubicBezTo>
                    <a:pt x="177" y="1717"/>
                    <a:pt x="245" y="1877"/>
                    <a:pt x="314" y="2036"/>
                  </a:cubicBezTo>
                  <a:cubicBezTo>
                    <a:pt x="397" y="2221"/>
                    <a:pt x="499" y="2427"/>
                    <a:pt x="658" y="2557"/>
                  </a:cubicBezTo>
                  <a:cubicBezTo>
                    <a:pt x="727" y="2612"/>
                    <a:pt x="802" y="2667"/>
                    <a:pt x="892" y="2683"/>
                  </a:cubicBezTo>
                  <a:cubicBezTo>
                    <a:pt x="922" y="2689"/>
                    <a:pt x="950" y="2692"/>
                    <a:pt x="977" y="2692"/>
                  </a:cubicBezTo>
                  <a:cubicBezTo>
                    <a:pt x="1072" y="2692"/>
                    <a:pt x="1155" y="2658"/>
                    <a:pt x="1234" y="2587"/>
                  </a:cubicBezTo>
                  <a:cubicBezTo>
                    <a:pt x="1311" y="2518"/>
                    <a:pt x="1344" y="2408"/>
                    <a:pt x="1369" y="2312"/>
                  </a:cubicBezTo>
                  <a:cubicBezTo>
                    <a:pt x="1410" y="2158"/>
                    <a:pt x="1407" y="1995"/>
                    <a:pt x="1391" y="1838"/>
                  </a:cubicBezTo>
                  <a:cubicBezTo>
                    <a:pt x="1374" y="1667"/>
                    <a:pt x="1352" y="1497"/>
                    <a:pt x="1316" y="1329"/>
                  </a:cubicBezTo>
                  <a:cubicBezTo>
                    <a:pt x="1294" y="1235"/>
                    <a:pt x="1270" y="1139"/>
                    <a:pt x="1242" y="1045"/>
                  </a:cubicBezTo>
                  <a:cubicBezTo>
                    <a:pt x="1195" y="891"/>
                    <a:pt x="1124" y="751"/>
                    <a:pt x="1027" y="627"/>
                  </a:cubicBezTo>
                  <a:cubicBezTo>
                    <a:pt x="1027" y="613"/>
                    <a:pt x="1025" y="599"/>
                    <a:pt x="1025" y="588"/>
                  </a:cubicBezTo>
                  <a:cubicBezTo>
                    <a:pt x="1008" y="431"/>
                    <a:pt x="956" y="299"/>
                    <a:pt x="862" y="172"/>
                  </a:cubicBezTo>
                  <a:cubicBezTo>
                    <a:pt x="832" y="134"/>
                    <a:pt x="796" y="101"/>
                    <a:pt x="755" y="73"/>
                  </a:cubicBezTo>
                  <a:cubicBezTo>
                    <a:pt x="711" y="46"/>
                    <a:pt x="664" y="24"/>
                    <a:pt x="614" y="13"/>
                  </a:cubicBezTo>
                  <a:cubicBezTo>
                    <a:pt x="582" y="4"/>
                    <a:pt x="549" y="0"/>
                    <a:pt x="516" y="0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Automation, build, devops, preferences, recycle code, refresh settings icon  - Download on Iconfinder">
            <a:extLst>
              <a:ext uri="{FF2B5EF4-FFF2-40B4-BE49-F238E27FC236}">
                <a16:creationId xmlns:a16="http://schemas.microsoft.com/office/drawing/2014/main" id="{95B3EEEE-308C-0B0B-FB27-7B764B948E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77696" y="169840"/>
            <a:ext cx="1978517" cy="150361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1" name="Google Shape;3601;p44"/>
          <p:cNvSpPr txBox="1">
            <a:spLocks noGrp="1"/>
          </p:cNvSpPr>
          <p:nvPr>
            <p:ph type="title"/>
          </p:nvPr>
        </p:nvSpPr>
        <p:spPr>
          <a:xfrm>
            <a:off x="713196" y="608311"/>
            <a:ext cx="7704000" cy="12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4800"/>
              <a:t> </a:t>
            </a:r>
            <a:r>
              <a:rPr lang="en" sz="5400"/>
              <a:t>Test</a:t>
            </a:r>
            <a:endParaRPr lang="en-US" sz="5400"/>
          </a:p>
        </p:txBody>
      </p:sp>
      <p:graphicFrame>
        <p:nvGraphicFramePr>
          <p:cNvPr id="3602" name="Google Shape;3602;p44"/>
          <p:cNvGraphicFramePr/>
          <p:nvPr>
            <p:extLst>
              <p:ext uri="{D42A27DB-BD31-4B8C-83A1-F6EECF244321}">
                <p14:modId xmlns:p14="http://schemas.microsoft.com/office/powerpoint/2010/main" val="698291974"/>
              </p:ext>
            </p:extLst>
          </p:nvPr>
        </p:nvGraphicFramePr>
        <p:xfrm>
          <a:off x="608692" y="1928665"/>
          <a:ext cx="7708898" cy="28431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366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5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72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64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accent3">
                              <a:lumMod val="76000"/>
                            </a:schemeClr>
                          </a:solidFill>
                          <a:latin typeface="Mali"/>
                          <a:ea typeface="Mali"/>
                          <a:cs typeface="Mali"/>
                        </a:rPr>
                        <a:t>Unit Test</a:t>
                      </a:r>
                      <a:endParaRPr lang="en" sz="2400" b="1">
                        <a:solidFill>
                          <a:schemeClr val="accent3">
                            <a:lumMod val="76000"/>
                          </a:schemeClr>
                        </a:solidFill>
                        <a:latin typeface="Mali"/>
                        <a:ea typeface="Mali"/>
                        <a:cs typeface="Mali"/>
                        <a:sym typeface="Mal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6"/>
                          </a:solidFill>
                          <a:latin typeface="Baloo 2"/>
                          <a:ea typeface="Baloo 2"/>
                          <a:cs typeface="Baloo 2"/>
                        </a:rPr>
                        <a:t>#npm test</a:t>
                      </a:r>
                      <a:endParaRPr lang="en" sz="1800">
                        <a:solidFill>
                          <a:schemeClr val="accent6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9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C000"/>
                          </a:solidFill>
                          <a:latin typeface="Mali"/>
                          <a:ea typeface="Mali"/>
                          <a:cs typeface="Mali"/>
                        </a:rPr>
                        <a:t>Code Coverage</a:t>
                      </a:r>
                      <a:endParaRPr lang="en" sz="2400" b="1">
                        <a:solidFill>
                          <a:srgbClr val="FFC000"/>
                        </a:solidFill>
                        <a:latin typeface="Mali"/>
                        <a:ea typeface="Mali"/>
                        <a:cs typeface="Mali"/>
                        <a:sym typeface="Mal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0" u="none" strike="noStrike" cap="none" noProof="0">
                          <a:solidFill>
                            <a:schemeClr val="accent6"/>
                          </a:solidFill>
                          <a:latin typeface="Baloo 2"/>
                          <a:sym typeface="Arial" panose="020B0604020202020204"/>
                        </a:rPr>
                        <a:t># </a:t>
                      </a:r>
                      <a:r>
                        <a:rPr lang="en" sz="1800" b="0" i="0" u="none" strike="noStrike" cap="none" noProof="0" err="1">
                          <a:solidFill>
                            <a:schemeClr val="accent6"/>
                          </a:solidFill>
                          <a:latin typeface="Baloo 2"/>
                          <a:sym typeface="Arial" panose="020B0604020202020204"/>
                        </a:rPr>
                        <a:t>npm</a:t>
                      </a:r>
                      <a:r>
                        <a:rPr lang="en" sz="1800" b="0" i="0" u="none" strike="noStrike" cap="none" noProof="0">
                          <a:solidFill>
                            <a:schemeClr val="accent6"/>
                          </a:solidFill>
                          <a:latin typeface="Baloo 2"/>
                          <a:sym typeface="Arial" panose="020B0604020202020204"/>
                        </a:rPr>
                        <a:t> run coverage</a:t>
                      </a:r>
                      <a:endParaRPr lang="en-US" sz="1800" b="0" i="0" u="none" strike="noStrike" cap="none">
                        <a:solidFill>
                          <a:schemeClr val="accent6"/>
                        </a:solidFill>
                        <a:latin typeface="Baloo 2"/>
                        <a:sym typeface="Arial" panose="020B0604020202020204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0" u="none" strike="noStrike" cap="none" noProof="0">
                          <a:solidFill>
                            <a:schemeClr val="accent6"/>
                          </a:solidFill>
                          <a:latin typeface="Baloo 2"/>
                          <a:sym typeface="Arial" panose="020B0604020202020204"/>
                        </a:rPr>
                        <a:t>Coverage Report</a:t>
                      </a:r>
                      <a:r>
                        <a:rPr lang="en" sz="1800" b="0" i="0" u="none" strike="noStrike" cap="none" noProof="0">
                          <a:solidFill>
                            <a:schemeClr val="accent6"/>
                          </a:solidFill>
                          <a:latin typeface="Baloo 2"/>
                        </a:rPr>
                        <a:t> (lines&gt;70%)</a:t>
                      </a:r>
                      <a:endParaRPr lang="en-US" sz="1800" b="0" i="0" u="none" strike="noStrike" cap="none">
                        <a:solidFill>
                          <a:schemeClr val="accent6"/>
                        </a:solidFill>
                        <a:latin typeface="Baloo 2"/>
                        <a:sym typeface="Arial" panose="020B0604020202020204"/>
                      </a:endParaRP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200">
                        <a:solidFill>
                          <a:schemeClr val="accent6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603" name="Google Shape;3603;p44"/>
          <p:cNvGrpSpPr/>
          <p:nvPr/>
        </p:nvGrpSpPr>
        <p:grpSpPr>
          <a:xfrm>
            <a:off x="6910313" y="3572488"/>
            <a:ext cx="1227102" cy="857342"/>
            <a:chOff x="2630168" y="3830633"/>
            <a:chExt cx="951684" cy="664916"/>
          </a:xfrm>
        </p:grpSpPr>
        <p:sp>
          <p:nvSpPr>
            <p:cNvPr id="3604" name="Google Shape;3604;p44"/>
            <p:cNvSpPr/>
            <p:nvPr/>
          </p:nvSpPr>
          <p:spPr>
            <a:xfrm>
              <a:off x="2806671" y="3830633"/>
              <a:ext cx="635644" cy="630424"/>
            </a:xfrm>
            <a:custGeom>
              <a:avLst/>
              <a:gdLst/>
              <a:ahLst/>
              <a:cxnLst/>
              <a:rect l="l" t="t" r="r" b="b"/>
              <a:pathLst>
                <a:path w="22649" h="22463" extrusionOk="0">
                  <a:moveTo>
                    <a:pt x="11349" y="1"/>
                  </a:moveTo>
                  <a:cubicBezTo>
                    <a:pt x="9579" y="4"/>
                    <a:pt x="7789" y="444"/>
                    <a:pt x="6176" y="1281"/>
                  </a:cubicBezTo>
                  <a:cubicBezTo>
                    <a:pt x="4650" y="2068"/>
                    <a:pt x="3287" y="3255"/>
                    <a:pt x="2236" y="4712"/>
                  </a:cubicBezTo>
                  <a:cubicBezTo>
                    <a:pt x="1214" y="6121"/>
                    <a:pt x="531" y="7845"/>
                    <a:pt x="256" y="9692"/>
                  </a:cubicBezTo>
                  <a:cubicBezTo>
                    <a:pt x="0" y="11410"/>
                    <a:pt x="182" y="13228"/>
                    <a:pt x="782" y="14946"/>
                  </a:cubicBezTo>
                  <a:cubicBezTo>
                    <a:pt x="1338" y="16537"/>
                    <a:pt x="2260" y="18007"/>
                    <a:pt x="3453" y="19194"/>
                  </a:cubicBezTo>
                  <a:cubicBezTo>
                    <a:pt x="4568" y="20304"/>
                    <a:pt x="5964" y="21196"/>
                    <a:pt x="7492" y="21768"/>
                  </a:cubicBezTo>
                  <a:cubicBezTo>
                    <a:pt x="8191" y="22033"/>
                    <a:pt x="8978" y="22228"/>
                    <a:pt x="9826" y="22355"/>
                  </a:cubicBezTo>
                  <a:cubicBezTo>
                    <a:pt x="10306" y="22426"/>
                    <a:pt x="10796" y="22462"/>
                    <a:pt x="11327" y="22462"/>
                  </a:cubicBezTo>
                  <a:cubicBezTo>
                    <a:pt x="11649" y="22462"/>
                    <a:pt x="11980" y="22448"/>
                    <a:pt x="12332" y="22424"/>
                  </a:cubicBezTo>
                  <a:cubicBezTo>
                    <a:pt x="13970" y="22302"/>
                    <a:pt x="15625" y="21771"/>
                    <a:pt x="17112" y="20890"/>
                  </a:cubicBezTo>
                  <a:cubicBezTo>
                    <a:pt x="17687" y="20549"/>
                    <a:pt x="18241" y="20149"/>
                    <a:pt x="18758" y="19703"/>
                  </a:cubicBezTo>
                  <a:cubicBezTo>
                    <a:pt x="19243" y="19285"/>
                    <a:pt x="19708" y="18797"/>
                    <a:pt x="20179" y="18211"/>
                  </a:cubicBezTo>
                  <a:cubicBezTo>
                    <a:pt x="20969" y="17228"/>
                    <a:pt x="21589" y="16088"/>
                    <a:pt x="22021" y="14816"/>
                  </a:cubicBezTo>
                  <a:lnTo>
                    <a:pt x="22048" y="14739"/>
                  </a:lnTo>
                  <a:lnTo>
                    <a:pt x="22062" y="14690"/>
                  </a:lnTo>
                  <a:cubicBezTo>
                    <a:pt x="22318" y="13908"/>
                    <a:pt x="22486" y="13090"/>
                    <a:pt x="22560" y="12261"/>
                  </a:cubicBezTo>
                  <a:lnTo>
                    <a:pt x="22566" y="12198"/>
                  </a:lnTo>
                  <a:lnTo>
                    <a:pt x="22574" y="12135"/>
                  </a:lnTo>
                  <a:cubicBezTo>
                    <a:pt x="22649" y="11278"/>
                    <a:pt x="22613" y="10370"/>
                    <a:pt x="22467" y="9436"/>
                  </a:cubicBezTo>
                  <a:cubicBezTo>
                    <a:pt x="22343" y="8646"/>
                    <a:pt x="22112" y="7826"/>
                    <a:pt x="21776" y="6991"/>
                  </a:cubicBezTo>
                  <a:lnTo>
                    <a:pt x="21756" y="6945"/>
                  </a:lnTo>
                  <a:lnTo>
                    <a:pt x="21734" y="6901"/>
                  </a:lnTo>
                  <a:lnTo>
                    <a:pt x="21737" y="6901"/>
                  </a:lnTo>
                  <a:lnTo>
                    <a:pt x="21721" y="6856"/>
                  </a:lnTo>
                  <a:lnTo>
                    <a:pt x="21701" y="6823"/>
                  </a:lnTo>
                  <a:lnTo>
                    <a:pt x="21704" y="6823"/>
                  </a:lnTo>
                  <a:cubicBezTo>
                    <a:pt x="21396" y="6086"/>
                    <a:pt x="20983" y="5361"/>
                    <a:pt x="20438" y="4599"/>
                  </a:cubicBezTo>
                  <a:cubicBezTo>
                    <a:pt x="19460" y="3230"/>
                    <a:pt x="18117" y="2080"/>
                    <a:pt x="16556" y="1273"/>
                  </a:cubicBezTo>
                  <a:cubicBezTo>
                    <a:pt x="14953" y="441"/>
                    <a:pt x="13152" y="4"/>
                    <a:pt x="11346" y="4"/>
                  </a:cubicBezTo>
                  <a:lnTo>
                    <a:pt x="11349" y="1"/>
                  </a:lnTo>
                  <a:close/>
                </a:path>
              </a:pathLst>
            </a:custGeom>
            <a:solidFill>
              <a:srgbClr val="EED9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44"/>
            <p:cNvSpPr/>
            <p:nvPr/>
          </p:nvSpPr>
          <p:spPr>
            <a:xfrm>
              <a:off x="2806671" y="3830633"/>
              <a:ext cx="635644" cy="630424"/>
            </a:xfrm>
            <a:custGeom>
              <a:avLst/>
              <a:gdLst/>
              <a:ahLst/>
              <a:cxnLst/>
              <a:rect l="l" t="t" r="r" b="b"/>
              <a:pathLst>
                <a:path w="22649" h="22463" extrusionOk="0">
                  <a:moveTo>
                    <a:pt x="11349" y="1"/>
                  </a:moveTo>
                  <a:cubicBezTo>
                    <a:pt x="9579" y="4"/>
                    <a:pt x="7789" y="444"/>
                    <a:pt x="6176" y="1281"/>
                  </a:cubicBezTo>
                  <a:cubicBezTo>
                    <a:pt x="4650" y="2068"/>
                    <a:pt x="3287" y="3255"/>
                    <a:pt x="2236" y="4712"/>
                  </a:cubicBezTo>
                  <a:cubicBezTo>
                    <a:pt x="1214" y="6121"/>
                    <a:pt x="531" y="7845"/>
                    <a:pt x="256" y="9692"/>
                  </a:cubicBezTo>
                  <a:cubicBezTo>
                    <a:pt x="0" y="11410"/>
                    <a:pt x="182" y="13228"/>
                    <a:pt x="782" y="14946"/>
                  </a:cubicBezTo>
                  <a:cubicBezTo>
                    <a:pt x="1338" y="16537"/>
                    <a:pt x="2260" y="18007"/>
                    <a:pt x="3453" y="19194"/>
                  </a:cubicBezTo>
                  <a:cubicBezTo>
                    <a:pt x="4568" y="20304"/>
                    <a:pt x="5964" y="21196"/>
                    <a:pt x="7492" y="21768"/>
                  </a:cubicBezTo>
                  <a:cubicBezTo>
                    <a:pt x="8191" y="22033"/>
                    <a:pt x="8978" y="22228"/>
                    <a:pt x="9826" y="22355"/>
                  </a:cubicBezTo>
                  <a:cubicBezTo>
                    <a:pt x="10306" y="22426"/>
                    <a:pt x="10796" y="22462"/>
                    <a:pt x="11327" y="22462"/>
                  </a:cubicBezTo>
                  <a:cubicBezTo>
                    <a:pt x="11649" y="22462"/>
                    <a:pt x="11980" y="22448"/>
                    <a:pt x="12332" y="22424"/>
                  </a:cubicBezTo>
                  <a:cubicBezTo>
                    <a:pt x="13970" y="22302"/>
                    <a:pt x="15625" y="21771"/>
                    <a:pt x="17112" y="20890"/>
                  </a:cubicBezTo>
                  <a:cubicBezTo>
                    <a:pt x="17687" y="20549"/>
                    <a:pt x="18241" y="20149"/>
                    <a:pt x="18758" y="19703"/>
                  </a:cubicBezTo>
                  <a:cubicBezTo>
                    <a:pt x="19243" y="19285"/>
                    <a:pt x="19708" y="18797"/>
                    <a:pt x="20179" y="18211"/>
                  </a:cubicBezTo>
                  <a:cubicBezTo>
                    <a:pt x="20969" y="17228"/>
                    <a:pt x="21589" y="16088"/>
                    <a:pt x="22021" y="14816"/>
                  </a:cubicBezTo>
                  <a:lnTo>
                    <a:pt x="22048" y="14739"/>
                  </a:lnTo>
                  <a:lnTo>
                    <a:pt x="22062" y="14690"/>
                  </a:lnTo>
                  <a:cubicBezTo>
                    <a:pt x="22318" y="13908"/>
                    <a:pt x="22486" y="13090"/>
                    <a:pt x="22560" y="12261"/>
                  </a:cubicBezTo>
                  <a:lnTo>
                    <a:pt x="22566" y="12198"/>
                  </a:lnTo>
                  <a:lnTo>
                    <a:pt x="22574" y="12135"/>
                  </a:lnTo>
                  <a:cubicBezTo>
                    <a:pt x="22649" y="11278"/>
                    <a:pt x="22613" y="10370"/>
                    <a:pt x="22467" y="9436"/>
                  </a:cubicBezTo>
                  <a:cubicBezTo>
                    <a:pt x="22343" y="8646"/>
                    <a:pt x="22112" y="7826"/>
                    <a:pt x="21776" y="6991"/>
                  </a:cubicBezTo>
                  <a:lnTo>
                    <a:pt x="21756" y="6945"/>
                  </a:lnTo>
                  <a:lnTo>
                    <a:pt x="21734" y="6901"/>
                  </a:lnTo>
                  <a:lnTo>
                    <a:pt x="21737" y="6901"/>
                  </a:lnTo>
                  <a:lnTo>
                    <a:pt x="21721" y="6856"/>
                  </a:lnTo>
                  <a:lnTo>
                    <a:pt x="21701" y="6823"/>
                  </a:lnTo>
                  <a:lnTo>
                    <a:pt x="21704" y="6823"/>
                  </a:lnTo>
                  <a:cubicBezTo>
                    <a:pt x="21396" y="6086"/>
                    <a:pt x="20983" y="5361"/>
                    <a:pt x="20438" y="4599"/>
                  </a:cubicBezTo>
                  <a:cubicBezTo>
                    <a:pt x="19460" y="3230"/>
                    <a:pt x="18117" y="2080"/>
                    <a:pt x="16556" y="1273"/>
                  </a:cubicBezTo>
                  <a:cubicBezTo>
                    <a:pt x="14953" y="441"/>
                    <a:pt x="13152" y="4"/>
                    <a:pt x="11346" y="4"/>
                  </a:cubicBezTo>
                  <a:lnTo>
                    <a:pt x="1134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44"/>
            <p:cNvSpPr/>
            <p:nvPr/>
          </p:nvSpPr>
          <p:spPr>
            <a:xfrm>
              <a:off x="2794996" y="3857604"/>
              <a:ext cx="601180" cy="398663"/>
            </a:xfrm>
            <a:custGeom>
              <a:avLst/>
              <a:gdLst/>
              <a:ahLst/>
              <a:cxnLst/>
              <a:rect l="l" t="t" r="r" b="b"/>
              <a:pathLst>
                <a:path w="21421" h="14205" extrusionOk="0">
                  <a:moveTo>
                    <a:pt x="17137" y="1"/>
                  </a:moveTo>
                  <a:cubicBezTo>
                    <a:pt x="16773" y="111"/>
                    <a:pt x="16413" y="221"/>
                    <a:pt x="16052" y="331"/>
                  </a:cubicBezTo>
                  <a:cubicBezTo>
                    <a:pt x="14064" y="937"/>
                    <a:pt x="12134" y="1735"/>
                    <a:pt x="10231" y="2564"/>
                  </a:cubicBezTo>
                  <a:cubicBezTo>
                    <a:pt x="8497" y="3321"/>
                    <a:pt x="6787" y="4142"/>
                    <a:pt x="5130" y="5053"/>
                  </a:cubicBezTo>
                  <a:cubicBezTo>
                    <a:pt x="3547" y="5923"/>
                    <a:pt x="2029" y="6925"/>
                    <a:pt x="545" y="7949"/>
                  </a:cubicBezTo>
                  <a:cubicBezTo>
                    <a:pt x="419" y="8038"/>
                    <a:pt x="295" y="8126"/>
                    <a:pt x="171" y="8214"/>
                  </a:cubicBezTo>
                  <a:cubicBezTo>
                    <a:pt x="149" y="8338"/>
                    <a:pt x="130" y="8462"/>
                    <a:pt x="113" y="8585"/>
                  </a:cubicBezTo>
                  <a:cubicBezTo>
                    <a:pt x="42" y="9103"/>
                    <a:pt x="6" y="9626"/>
                    <a:pt x="0" y="10149"/>
                  </a:cubicBezTo>
                  <a:cubicBezTo>
                    <a:pt x="0" y="10683"/>
                    <a:pt x="31" y="11218"/>
                    <a:pt x="97" y="11746"/>
                  </a:cubicBezTo>
                  <a:cubicBezTo>
                    <a:pt x="165" y="12264"/>
                    <a:pt x="265" y="12773"/>
                    <a:pt x="397" y="13280"/>
                  </a:cubicBezTo>
                  <a:cubicBezTo>
                    <a:pt x="397" y="13278"/>
                    <a:pt x="397" y="13276"/>
                    <a:pt x="396" y="13274"/>
                  </a:cubicBezTo>
                  <a:lnTo>
                    <a:pt x="396" y="13274"/>
                  </a:lnTo>
                  <a:cubicBezTo>
                    <a:pt x="481" y="13590"/>
                    <a:pt x="578" y="13900"/>
                    <a:pt x="686" y="14205"/>
                  </a:cubicBezTo>
                  <a:cubicBezTo>
                    <a:pt x="1132" y="13844"/>
                    <a:pt x="1581" y="13486"/>
                    <a:pt x="2029" y="13128"/>
                  </a:cubicBezTo>
                  <a:cubicBezTo>
                    <a:pt x="2853" y="12525"/>
                    <a:pt x="3690" y="11953"/>
                    <a:pt x="4543" y="11394"/>
                  </a:cubicBezTo>
                  <a:cubicBezTo>
                    <a:pt x="5499" y="10766"/>
                    <a:pt x="6462" y="10138"/>
                    <a:pt x="7464" y="9588"/>
                  </a:cubicBezTo>
                  <a:cubicBezTo>
                    <a:pt x="9499" y="8470"/>
                    <a:pt x="11603" y="7476"/>
                    <a:pt x="13742" y="6573"/>
                  </a:cubicBezTo>
                  <a:cubicBezTo>
                    <a:pt x="15157" y="6008"/>
                    <a:pt x="16583" y="5496"/>
                    <a:pt x="18045" y="5053"/>
                  </a:cubicBezTo>
                  <a:cubicBezTo>
                    <a:pt x="18750" y="4838"/>
                    <a:pt x="19458" y="4623"/>
                    <a:pt x="20163" y="4406"/>
                  </a:cubicBezTo>
                  <a:cubicBezTo>
                    <a:pt x="20578" y="4277"/>
                    <a:pt x="20994" y="4133"/>
                    <a:pt x="21421" y="4015"/>
                  </a:cubicBezTo>
                  <a:cubicBezTo>
                    <a:pt x="21311" y="3844"/>
                    <a:pt x="21198" y="3676"/>
                    <a:pt x="21079" y="3514"/>
                  </a:cubicBezTo>
                  <a:cubicBezTo>
                    <a:pt x="20862" y="3208"/>
                    <a:pt x="20628" y="2914"/>
                    <a:pt x="20383" y="2630"/>
                  </a:cubicBezTo>
                  <a:lnTo>
                    <a:pt x="20383" y="2627"/>
                  </a:lnTo>
                  <a:cubicBezTo>
                    <a:pt x="20185" y="2399"/>
                    <a:pt x="19978" y="2181"/>
                    <a:pt x="19763" y="1967"/>
                  </a:cubicBezTo>
                  <a:cubicBezTo>
                    <a:pt x="19763" y="1964"/>
                    <a:pt x="19758" y="1964"/>
                    <a:pt x="19755" y="1961"/>
                  </a:cubicBezTo>
                  <a:cubicBezTo>
                    <a:pt x="19755" y="1961"/>
                    <a:pt x="19755" y="1958"/>
                    <a:pt x="19755" y="1958"/>
                  </a:cubicBezTo>
                  <a:cubicBezTo>
                    <a:pt x="19532" y="1741"/>
                    <a:pt x="19301" y="1529"/>
                    <a:pt x="19061" y="1328"/>
                  </a:cubicBezTo>
                  <a:cubicBezTo>
                    <a:pt x="19058" y="1325"/>
                    <a:pt x="19056" y="1322"/>
                    <a:pt x="19053" y="1319"/>
                  </a:cubicBezTo>
                  <a:cubicBezTo>
                    <a:pt x="18500" y="857"/>
                    <a:pt x="17908" y="444"/>
                    <a:pt x="17283" y="83"/>
                  </a:cubicBezTo>
                  <a:cubicBezTo>
                    <a:pt x="17233" y="56"/>
                    <a:pt x="17186" y="28"/>
                    <a:pt x="171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44"/>
            <p:cNvSpPr/>
            <p:nvPr/>
          </p:nvSpPr>
          <p:spPr>
            <a:xfrm>
              <a:off x="2805268" y="3940762"/>
              <a:ext cx="634101" cy="414969"/>
            </a:xfrm>
            <a:custGeom>
              <a:avLst/>
              <a:gdLst/>
              <a:ahLst/>
              <a:cxnLst/>
              <a:rect l="l" t="t" r="r" b="b"/>
              <a:pathLst>
                <a:path w="22594" h="14786" extrusionOk="0">
                  <a:moveTo>
                    <a:pt x="22558" y="4463"/>
                  </a:moveTo>
                  <a:cubicBezTo>
                    <a:pt x="22560" y="4470"/>
                    <a:pt x="22562" y="4476"/>
                    <a:pt x="22563" y="4482"/>
                  </a:cubicBezTo>
                  <a:lnTo>
                    <a:pt x="22563" y="4482"/>
                  </a:lnTo>
                  <a:cubicBezTo>
                    <a:pt x="22563" y="4475"/>
                    <a:pt x="22560" y="4470"/>
                    <a:pt x="22558" y="4463"/>
                  </a:cubicBezTo>
                  <a:close/>
                  <a:moveTo>
                    <a:pt x="20295" y="0"/>
                  </a:moveTo>
                  <a:cubicBezTo>
                    <a:pt x="19623" y="223"/>
                    <a:pt x="18954" y="460"/>
                    <a:pt x="18282" y="686"/>
                  </a:cubicBezTo>
                  <a:cubicBezTo>
                    <a:pt x="17299" y="1019"/>
                    <a:pt x="16319" y="1352"/>
                    <a:pt x="15369" y="1765"/>
                  </a:cubicBezTo>
                  <a:cubicBezTo>
                    <a:pt x="14576" y="2106"/>
                    <a:pt x="13805" y="2492"/>
                    <a:pt x="13023" y="2853"/>
                  </a:cubicBezTo>
                  <a:cubicBezTo>
                    <a:pt x="12209" y="3227"/>
                    <a:pt x="11388" y="3585"/>
                    <a:pt x="10576" y="3959"/>
                  </a:cubicBezTo>
                  <a:cubicBezTo>
                    <a:pt x="9766" y="4331"/>
                    <a:pt x="8979" y="4744"/>
                    <a:pt x="8178" y="5130"/>
                  </a:cubicBezTo>
                  <a:cubicBezTo>
                    <a:pt x="7374" y="5515"/>
                    <a:pt x="6559" y="5873"/>
                    <a:pt x="5758" y="6264"/>
                  </a:cubicBezTo>
                  <a:cubicBezTo>
                    <a:pt x="4967" y="6647"/>
                    <a:pt x="4230" y="7117"/>
                    <a:pt x="3505" y="7610"/>
                  </a:cubicBezTo>
                  <a:cubicBezTo>
                    <a:pt x="2586" y="8238"/>
                    <a:pt x="1713" y="8940"/>
                    <a:pt x="818" y="9604"/>
                  </a:cubicBezTo>
                  <a:cubicBezTo>
                    <a:pt x="546" y="9802"/>
                    <a:pt x="276" y="10000"/>
                    <a:pt x="0" y="10198"/>
                  </a:cubicBezTo>
                  <a:cubicBezTo>
                    <a:pt x="11" y="10237"/>
                    <a:pt x="23" y="10278"/>
                    <a:pt x="31" y="10317"/>
                  </a:cubicBezTo>
                  <a:cubicBezTo>
                    <a:pt x="31" y="10315"/>
                    <a:pt x="31" y="10313"/>
                    <a:pt x="30" y="10311"/>
                  </a:cubicBezTo>
                  <a:lnTo>
                    <a:pt x="30" y="10311"/>
                  </a:lnTo>
                  <a:cubicBezTo>
                    <a:pt x="175" y="10847"/>
                    <a:pt x="353" y="11374"/>
                    <a:pt x="565" y="11883"/>
                  </a:cubicBezTo>
                  <a:cubicBezTo>
                    <a:pt x="763" y="12357"/>
                    <a:pt x="992" y="12814"/>
                    <a:pt x="1245" y="13257"/>
                  </a:cubicBezTo>
                  <a:cubicBezTo>
                    <a:pt x="1515" y="13725"/>
                    <a:pt x="1812" y="14174"/>
                    <a:pt x="2143" y="14598"/>
                  </a:cubicBezTo>
                  <a:cubicBezTo>
                    <a:pt x="2192" y="14661"/>
                    <a:pt x="2242" y="14725"/>
                    <a:pt x="2291" y="14785"/>
                  </a:cubicBezTo>
                  <a:cubicBezTo>
                    <a:pt x="3043" y="14246"/>
                    <a:pt x="3789" y="13698"/>
                    <a:pt x="4532" y="13144"/>
                  </a:cubicBezTo>
                  <a:cubicBezTo>
                    <a:pt x="5881" y="12131"/>
                    <a:pt x="7242" y="11168"/>
                    <a:pt x="8781" y="10454"/>
                  </a:cubicBezTo>
                  <a:cubicBezTo>
                    <a:pt x="10298" y="9752"/>
                    <a:pt x="11790" y="8990"/>
                    <a:pt x="13310" y="8290"/>
                  </a:cubicBezTo>
                  <a:cubicBezTo>
                    <a:pt x="14072" y="7941"/>
                    <a:pt x="14843" y="7608"/>
                    <a:pt x="15606" y="7255"/>
                  </a:cubicBezTo>
                  <a:cubicBezTo>
                    <a:pt x="16294" y="6938"/>
                    <a:pt x="16972" y="6603"/>
                    <a:pt x="17666" y="6294"/>
                  </a:cubicBezTo>
                  <a:cubicBezTo>
                    <a:pt x="18687" y="5903"/>
                    <a:pt x="19733" y="5581"/>
                    <a:pt x="20768" y="5220"/>
                  </a:cubicBezTo>
                  <a:cubicBezTo>
                    <a:pt x="21305" y="5033"/>
                    <a:pt x="21839" y="4846"/>
                    <a:pt x="22382" y="4673"/>
                  </a:cubicBezTo>
                  <a:cubicBezTo>
                    <a:pt x="22453" y="4651"/>
                    <a:pt x="22525" y="4628"/>
                    <a:pt x="22594" y="4604"/>
                  </a:cubicBezTo>
                  <a:cubicBezTo>
                    <a:pt x="22584" y="4563"/>
                    <a:pt x="22575" y="4523"/>
                    <a:pt x="22563" y="4482"/>
                  </a:cubicBezTo>
                  <a:lnTo>
                    <a:pt x="22563" y="4482"/>
                  </a:lnTo>
                  <a:cubicBezTo>
                    <a:pt x="22564" y="4483"/>
                    <a:pt x="22564" y="4484"/>
                    <a:pt x="22564" y="4485"/>
                  </a:cubicBezTo>
                  <a:cubicBezTo>
                    <a:pt x="22426" y="3965"/>
                    <a:pt x="22255" y="3456"/>
                    <a:pt x="22049" y="2957"/>
                  </a:cubicBezTo>
                  <a:cubicBezTo>
                    <a:pt x="21839" y="2453"/>
                    <a:pt x="21600" y="1966"/>
                    <a:pt x="21327" y="1495"/>
                  </a:cubicBezTo>
                  <a:lnTo>
                    <a:pt x="21327" y="1495"/>
                  </a:lnTo>
                  <a:lnTo>
                    <a:pt x="21341" y="1517"/>
                  </a:lnTo>
                  <a:cubicBezTo>
                    <a:pt x="21146" y="1187"/>
                    <a:pt x="20939" y="862"/>
                    <a:pt x="20716" y="551"/>
                  </a:cubicBezTo>
                  <a:cubicBezTo>
                    <a:pt x="20581" y="364"/>
                    <a:pt x="20441" y="179"/>
                    <a:pt x="202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44"/>
            <p:cNvSpPr/>
            <p:nvPr/>
          </p:nvSpPr>
          <p:spPr>
            <a:xfrm>
              <a:off x="2860837" y="4058047"/>
              <a:ext cx="588832" cy="382301"/>
            </a:xfrm>
            <a:custGeom>
              <a:avLst/>
              <a:gdLst/>
              <a:ahLst/>
              <a:cxnLst/>
              <a:rect l="l" t="t" r="r" b="b"/>
              <a:pathLst>
                <a:path w="20981" h="13622" extrusionOk="0">
                  <a:moveTo>
                    <a:pt x="20578" y="284"/>
                  </a:moveTo>
                  <a:lnTo>
                    <a:pt x="20578" y="284"/>
                  </a:lnTo>
                  <a:cubicBezTo>
                    <a:pt x="20580" y="291"/>
                    <a:pt x="20582" y="298"/>
                    <a:pt x="20584" y="305"/>
                  </a:cubicBezTo>
                  <a:lnTo>
                    <a:pt x="20584" y="305"/>
                  </a:lnTo>
                  <a:cubicBezTo>
                    <a:pt x="20583" y="297"/>
                    <a:pt x="20581" y="292"/>
                    <a:pt x="20578" y="284"/>
                  </a:cubicBezTo>
                  <a:close/>
                  <a:moveTo>
                    <a:pt x="20498" y="1"/>
                  </a:moveTo>
                  <a:cubicBezTo>
                    <a:pt x="18169" y="700"/>
                    <a:pt x="15884" y="1559"/>
                    <a:pt x="13640" y="2484"/>
                  </a:cubicBezTo>
                  <a:cubicBezTo>
                    <a:pt x="11803" y="3244"/>
                    <a:pt x="9926" y="3968"/>
                    <a:pt x="8175" y="4913"/>
                  </a:cubicBezTo>
                  <a:cubicBezTo>
                    <a:pt x="7382" y="5339"/>
                    <a:pt x="6635" y="5854"/>
                    <a:pt x="5887" y="6353"/>
                  </a:cubicBezTo>
                  <a:cubicBezTo>
                    <a:pt x="5127" y="6859"/>
                    <a:pt x="4359" y="7355"/>
                    <a:pt x="3574" y="7826"/>
                  </a:cubicBezTo>
                  <a:cubicBezTo>
                    <a:pt x="2506" y="8473"/>
                    <a:pt x="1448" y="9103"/>
                    <a:pt x="452" y="9857"/>
                  </a:cubicBezTo>
                  <a:cubicBezTo>
                    <a:pt x="300" y="9970"/>
                    <a:pt x="149" y="10089"/>
                    <a:pt x="0" y="10207"/>
                  </a:cubicBezTo>
                  <a:cubicBezTo>
                    <a:pt x="55" y="10279"/>
                    <a:pt x="107" y="10350"/>
                    <a:pt x="163" y="10419"/>
                  </a:cubicBezTo>
                  <a:cubicBezTo>
                    <a:pt x="487" y="10840"/>
                    <a:pt x="840" y="11237"/>
                    <a:pt x="1217" y="11614"/>
                  </a:cubicBezTo>
                  <a:lnTo>
                    <a:pt x="1225" y="11622"/>
                  </a:lnTo>
                  <a:cubicBezTo>
                    <a:pt x="1223" y="11620"/>
                    <a:pt x="1220" y="11614"/>
                    <a:pt x="1217" y="11614"/>
                  </a:cubicBezTo>
                  <a:lnTo>
                    <a:pt x="1217" y="11614"/>
                  </a:lnTo>
                  <a:cubicBezTo>
                    <a:pt x="1220" y="11614"/>
                    <a:pt x="1223" y="11617"/>
                    <a:pt x="1225" y="11622"/>
                  </a:cubicBezTo>
                  <a:cubicBezTo>
                    <a:pt x="1228" y="11622"/>
                    <a:pt x="1231" y="11625"/>
                    <a:pt x="1231" y="11628"/>
                  </a:cubicBezTo>
                  <a:cubicBezTo>
                    <a:pt x="1605" y="11994"/>
                    <a:pt x="2004" y="12338"/>
                    <a:pt x="2423" y="12655"/>
                  </a:cubicBezTo>
                  <a:cubicBezTo>
                    <a:pt x="2825" y="12958"/>
                    <a:pt x="3246" y="13236"/>
                    <a:pt x="3684" y="13486"/>
                  </a:cubicBezTo>
                  <a:cubicBezTo>
                    <a:pt x="3681" y="13486"/>
                    <a:pt x="3676" y="13484"/>
                    <a:pt x="3673" y="13484"/>
                  </a:cubicBezTo>
                  <a:cubicBezTo>
                    <a:pt x="3756" y="13530"/>
                    <a:pt x="3841" y="13577"/>
                    <a:pt x="3924" y="13621"/>
                  </a:cubicBezTo>
                  <a:cubicBezTo>
                    <a:pt x="4697" y="13093"/>
                    <a:pt x="5498" y="12619"/>
                    <a:pt x="6302" y="12134"/>
                  </a:cubicBezTo>
                  <a:cubicBezTo>
                    <a:pt x="8097" y="11052"/>
                    <a:pt x="9777" y="9786"/>
                    <a:pt x="11646" y="8836"/>
                  </a:cubicBezTo>
                  <a:cubicBezTo>
                    <a:pt x="13819" y="7875"/>
                    <a:pt x="16021" y="6969"/>
                    <a:pt x="18246" y="6143"/>
                  </a:cubicBezTo>
                  <a:cubicBezTo>
                    <a:pt x="19100" y="5824"/>
                    <a:pt x="19961" y="5521"/>
                    <a:pt x="20831" y="5240"/>
                  </a:cubicBezTo>
                  <a:cubicBezTo>
                    <a:pt x="20845" y="5149"/>
                    <a:pt x="20859" y="5056"/>
                    <a:pt x="20870" y="4968"/>
                  </a:cubicBezTo>
                  <a:cubicBezTo>
                    <a:pt x="20939" y="4453"/>
                    <a:pt x="20977" y="3938"/>
                    <a:pt x="20980" y="3420"/>
                  </a:cubicBezTo>
                  <a:cubicBezTo>
                    <a:pt x="20980" y="2889"/>
                    <a:pt x="20950" y="2358"/>
                    <a:pt x="20881" y="1829"/>
                  </a:cubicBezTo>
                  <a:cubicBezTo>
                    <a:pt x="20813" y="1316"/>
                    <a:pt x="20716" y="808"/>
                    <a:pt x="20584" y="305"/>
                  </a:cubicBezTo>
                  <a:lnTo>
                    <a:pt x="20584" y="305"/>
                  </a:lnTo>
                  <a:cubicBezTo>
                    <a:pt x="20584" y="305"/>
                    <a:pt x="20584" y="306"/>
                    <a:pt x="20584" y="306"/>
                  </a:cubicBezTo>
                  <a:cubicBezTo>
                    <a:pt x="20556" y="204"/>
                    <a:pt x="20529" y="103"/>
                    <a:pt x="20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44"/>
            <p:cNvSpPr/>
            <p:nvPr/>
          </p:nvSpPr>
          <p:spPr>
            <a:xfrm>
              <a:off x="2960975" y="4185240"/>
              <a:ext cx="488752" cy="281211"/>
            </a:xfrm>
            <a:custGeom>
              <a:avLst/>
              <a:gdLst/>
              <a:ahLst/>
              <a:cxnLst/>
              <a:rect l="l" t="t" r="r" b="b"/>
              <a:pathLst>
                <a:path w="17415" h="10020" extrusionOk="0">
                  <a:moveTo>
                    <a:pt x="17415" y="1"/>
                  </a:moveTo>
                  <a:cubicBezTo>
                    <a:pt x="17090" y="47"/>
                    <a:pt x="16768" y="105"/>
                    <a:pt x="16448" y="180"/>
                  </a:cubicBezTo>
                  <a:cubicBezTo>
                    <a:pt x="15432" y="416"/>
                    <a:pt x="14452" y="807"/>
                    <a:pt x="13480" y="1174"/>
                  </a:cubicBezTo>
                  <a:cubicBezTo>
                    <a:pt x="11831" y="1796"/>
                    <a:pt x="10234" y="2531"/>
                    <a:pt x="8632" y="3263"/>
                  </a:cubicBezTo>
                  <a:cubicBezTo>
                    <a:pt x="7142" y="3943"/>
                    <a:pt x="5724" y="4767"/>
                    <a:pt x="4290" y="5559"/>
                  </a:cubicBezTo>
                  <a:cubicBezTo>
                    <a:pt x="2825" y="6366"/>
                    <a:pt x="1369" y="7184"/>
                    <a:pt x="0" y="8150"/>
                  </a:cubicBezTo>
                  <a:cubicBezTo>
                    <a:pt x="157" y="8249"/>
                    <a:pt x="314" y="8346"/>
                    <a:pt x="477" y="8437"/>
                  </a:cubicBezTo>
                  <a:cubicBezTo>
                    <a:pt x="477" y="8439"/>
                    <a:pt x="479" y="8439"/>
                    <a:pt x="482" y="8442"/>
                  </a:cubicBezTo>
                  <a:cubicBezTo>
                    <a:pt x="485" y="8442"/>
                    <a:pt x="488" y="8445"/>
                    <a:pt x="488" y="8445"/>
                  </a:cubicBezTo>
                  <a:cubicBezTo>
                    <a:pt x="917" y="8687"/>
                    <a:pt x="1355" y="8907"/>
                    <a:pt x="1809" y="9097"/>
                  </a:cubicBezTo>
                  <a:cubicBezTo>
                    <a:pt x="2288" y="9296"/>
                    <a:pt x="2778" y="9464"/>
                    <a:pt x="3277" y="9604"/>
                  </a:cubicBezTo>
                  <a:cubicBezTo>
                    <a:pt x="3271" y="9601"/>
                    <a:pt x="3263" y="9599"/>
                    <a:pt x="3255" y="9596"/>
                  </a:cubicBezTo>
                  <a:lnTo>
                    <a:pt x="3255" y="9596"/>
                  </a:lnTo>
                  <a:cubicBezTo>
                    <a:pt x="3761" y="9733"/>
                    <a:pt x="4273" y="9841"/>
                    <a:pt x="4794" y="9912"/>
                  </a:cubicBezTo>
                  <a:cubicBezTo>
                    <a:pt x="5295" y="9979"/>
                    <a:pt x="5796" y="10014"/>
                    <a:pt x="6303" y="10020"/>
                  </a:cubicBezTo>
                  <a:lnTo>
                    <a:pt x="6589" y="10020"/>
                  </a:lnTo>
                  <a:cubicBezTo>
                    <a:pt x="7032" y="9775"/>
                    <a:pt x="7475" y="9535"/>
                    <a:pt x="7916" y="9290"/>
                  </a:cubicBezTo>
                  <a:cubicBezTo>
                    <a:pt x="8100" y="9122"/>
                    <a:pt x="8282" y="8952"/>
                    <a:pt x="8472" y="8795"/>
                  </a:cubicBezTo>
                  <a:cubicBezTo>
                    <a:pt x="8695" y="8605"/>
                    <a:pt x="8921" y="8423"/>
                    <a:pt x="9144" y="8236"/>
                  </a:cubicBezTo>
                  <a:cubicBezTo>
                    <a:pt x="9637" y="7823"/>
                    <a:pt x="10110" y="7385"/>
                    <a:pt x="10592" y="6958"/>
                  </a:cubicBezTo>
                  <a:cubicBezTo>
                    <a:pt x="10691" y="6873"/>
                    <a:pt x="10812" y="6832"/>
                    <a:pt x="10936" y="6832"/>
                  </a:cubicBezTo>
                  <a:cubicBezTo>
                    <a:pt x="11080" y="6832"/>
                    <a:pt x="11225" y="6889"/>
                    <a:pt x="11327" y="7005"/>
                  </a:cubicBezTo>
                  <a:cubicBezTo>
                    <a:pt x="11446" y="7140"/>
                    <a:pt x="11482" y="7324"/>
                    <a:pt x="11435" y="7490"/>
                  </a:cubicBezTo>
                  <a:cubicBezTo>
                    <a:pt x="11765" y="7341"/>
                    <a:pt x="12098" y="7192"/>
                    <a:pt x="12429" y="7044"/>
                  </a:cubicBezTo>
                  <a:cubicBezTo>
                    <a:pt x="13211" y="6686"/>
                    <a:pt x="14001" y="6344"/>
                    <a:pt x="14796" y="6019"/>
                  </a:cubicBezTo>
                  <a:cubicBezTo>
                    <a:pt x="14896" y="5901"/>
                    <a:pt x="14992" y="5780"/>
                    <a:pt x="15086" y="5659"/>
                  </a:cubicBezTo>
                  <a:cubicBezTo>
                    <a:pt x="15394" y="5248"/>
                    <a:pt x="15678" y="4822"/>
                    <a:pt x="15934" y="4378"/>
                  </a:cubicBezTo>
                  <a:cubicBezTo>
                    <a:pt x="16187" y="3938"/>
                    <a:pt x="16413" y="3478"/>
                    <a:pt x="16608" y="3010"/>
                  </a:cubicBezTo>
                  <a:cubicBezTo>
                    <a:pt x="16798" y="2545"/>
                    <a:pt x="16961" y="2068"/>
                    <a:pt x="17095" y="1584"/>
                  </a:cubicBezTo>
                  <a:cubicBezTo>
                    <a:pt x="17098" y="1581"/>
                    <a:pt x="17098" y="1578"/>
                    <a:pt x="17098" y="1575"/>
                  </a:cubicBezTo>
                  <a:cubicBezTo>
                    <a:pt x="17098" y="1575"/>
                    <a:pt x="17101" y="1570"/>
                    <a:pt x="17101" y="1567"/>
                  </a:cubicBezTo>
                  <a:cubicBezTo>
                    <a:pt x="17233" y="1072"/>
                    <a:pt x="17340" y="565"/>
                    <a:pt x="17407" y="53"/>
                  </a:cubicBezTo>
                  <a:cubicBezTo>
                    <a:pt x="17409" y="34"/>
                    <a:pt x="17412" y="17"/>
                    <a:pt x="174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44"/>
            <p:cNvSpPr/>
            <p:nvPr/>
          </p:nvSpPr>
          <p:spPr>
            <a:xfrm>
              <a:off x="2967991" y="4420625"/>
              <a:ext cx="814" cy="84"/>
            </a:xfrm>
            <a:custGeom>
              <a:avLst/>
              <a:gdLst/>
              <a:ahLst/>
              <a:cxnLst/>
              <a:rect l="l" t="t" r="r" b="b"/>
              <a:pathLst>
                <a:path w="29" h="3" extrusionOk="0">
                  <a:moveTo>
                    <a:pt x="1" y="0"/>
                  </a:moveTo>
                  <a:cubicBezTo>
                    <a:pt x="8" y="3"/>
                    <a:pt x="18" y="3"/>
                    <a:pt x="26" y="3"/>
                  </a:cubicBezTo>
                  <a:lnTo>
                    <a:pt x="26" y="3"/>
                  </a:lnTo>
                  <a:cubicBezTo>
                    <a:pt x="17" y="0"/>
                    <a:pt x="9" y="0"/>
                    <a:pt x="1" y="0"/>
                  </a:cubicBezTo>
                  <a:close/>
                  <a:moveTo>
                    <a:pt x="26" y="3"/>
                  </a:moveTo>
                  <a:lnTo>
                    <a:pt x="26" y="3"/>
                  </a:lnTo>
                  <a:cubicBezTo>
                    <a:pt x="26" y="3"/>
                    <a:pt x="26" y="3"/>
                    <a:pt x="26" y="3"/>
                  </a:cubicBezTo>
                  <a:lnTo>
                    <a:pt x="28" y="3"/>
                  </a:lnTo>
                  <a:cubicBezTo>
                    <a:pt x="28" y="3"/>
                    <a:pt x="27" y="3"/>
                    <a:pt x="26" y="3"/>
                  </a:cubicBezTo>
                  <a:close/>
                </a:path>
              </a:pathLst>
            </a:custGeom>
            <a:solidFill>
              <a:srgbClr val="E2D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44"/>
            <p:cNvSpPr/>
            <p:nvPr/>
          </p:nvSpPr>
          <p:spPr>
            <a:xfrm>
              <a:off x="3017611" y="4444172"/>
              <a:ext cx="112" cy="112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1"/>
                  </a:moveTo>
                  <a:lnTo>
                    <a:pt x="0" y="4"/>
                  </a:lnTo>
                  <a:lnTo>
                    <a:pt x="3" y="4"/>
                  </a:lnTo>
                  <a:cubicBezTo>
                    <a:pt x="3" y="4"/>
                    <a:pt x="3" y="4"/>
                    <a:pt x="0" y="1"/>
                  </a:cubicBezTo>
                  <a:close/>
                </a:path>
              </a:pathLst>
            </a:custGeom>
            <a:solidFill>
              <a:srgbClr val="E2D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44"/>
            <p:cNvSpPr/>
            <p:nvPr/>
          </p:nvSpPr>
          <p:spPr>
            <a:xfrm>
              <a:off x="3047360" y="4459552"/>
              <a:ext cx="7690" cy="1431"/>
            </a:xfrm>
            <a:custGeom>
              <a:avLst/>
              <a:gdLst/>
              <a:ahLst/>
              <a:cxnLst/>
              <a:rect l="l" t="t" r="r" b="b"/>
              <a:pathLst>
                <a:path w="274" h="51" extrusionOk="0">
                  <a:moveTo>
                    <a:pt x="0" y="1"/>
                  </a:moveTo>
                  <a:lnTo>
                    <a:pt x="0" y="1"/>
                  </a:lnTo>
                  <a:cubicBezTo>
                    <a:pt x="80" y="17"/>
                    <a:pt x="163" y="34"/>
                    <a:pt x="246" y="48"/>
                  </a:cubicBezTo>
                  <a:cubicBezTo>
                    <a:pt x="254" y="50"/>
                    <a:pt x="265" y="50"/>
                    <a:pt x="273" y="50"/>
                  </a:cubicBezTo>
                  <a:cubicBezTo>
                    <a:pt x="265" y="50"/>
                    <a:pt x="254" y="48"/>
                    <a:pt x="246" y="45"/>
                  </a:cubicBezTo>
                  <a:cubicBezTo>
                    <a:pt x="163" y="31"/>
                    <a:pt x="83" y="15"/>
                    <a:pt x="0" y="1"/>
                  </a:cubicBezTo>
                  <a:close/>
                </a:path>
              </a:pathLst>
            </a:custGeom>
            <a:solidFill>
              <a:srgbClr val="E2D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44"/>
            <p:cNvSpPr/>
            <p:nvPr/>
          </p:nvSpPr>
          <p:spPr>
            <a:xfrm>
              <a:off x="3127038" y="4465586"/>
              <a:ext cx="3115" cy="337"/>
            </a:xfrm>
            <a:custGeom>
              <a:avLst/>
              <a:gdLst/>
              <a:ahLst/>
              <a:cxnLst/>
              <a:rect l="l" t="t" r="r" b="b"/>
              <a:pathLst>
                <a:path w="111" h="12" extrusionOk="0">
                  <a:moveTo>
                    <a:pt x="0" y="1"/>
                  </a:moveTo>
                  <a:cubicBezTo>
                    <a:pt x="30" y="3"/>
                    <a:pt x="61" y="6"/>
                    <a:pt x="91" y="12"/>
                  </a:cubicBezTo>
                  <a:cubicBezTo>
                    <a:pt x="96" y="9"/>
                    <a:pt x="105" y="6"/>
                    <a:pt x="110" y="1"/>
                  </a:cubicBezTo>
                  <a:close/>
                </a:path>
              </a:pathLst>
            </a:custGeom>
            <a:solidFill>
              <a:srgbClr val="E2D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44"/>
            <p:cNvSpPr/>
            <p:nvPr/>
          </p:nvSpPr>
          <p:spPr>
            <a:xfrm>
              <a:off x="2973716" y="4418295"/>
              <a:ext cx="196" cy="112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1" y="1"/>
                  </a:moveTo>
                  <a:lnTo>
                    <a:pt x="6" y="3"/>
                  </a:lnTo>
                  <a:cubicBezTo>
                    <a:pt x="6" y="3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E2D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44"/>
            <p:cNvSpPr/>
            <p:nvPr/>
          </p:nvSpPr>
          <p:spPr>
            <a:xfrm>
              <a:off x="2973885" y="4418380"/>
              <a:ext cx="84" cy="112"/>
            </a:xfrm>
            <a:custGeom>
              <a:avLst/>
              <a:gdLst/>
              <a:ahLst/>
              <a:cxnLst/>
              <a:rect l="l" t="t" r="r" b="b"/>
              <a:pathLst>
                <a:path w="3" h="4" extrusionOk="0">
                  <a:moveTo>
                    <a:pt x="0" y="0"/>
                  </a:moveTo>
                  <a:cubicBezTo>
                    <a:pt x="0" y="0"/>
                    <a:pt x="3" y="0"/>
                    <a:pt x="3" y="3"/>
                  </a:cubicBezTo>
                  <a:cubicBezTo>
                    <a:pt x="3" y="3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E2D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44"/>
            <p:cNvSpPr/>
            <p:nvPr/>
          </p:nvSpPr>
          <p:spPr>
            <a:xfrm>
              <a:off x="2630168" y="3862543"/>
              <a:ext cx="951684" cy="633006"/>
            </a:xfrm>
            <a:custGeom>
              <a:avLst/>
              <a:gdLst/>
              <a:ahLst/>
              <a:cxnLst/>
              <a:rect l="l" t="t" r="r" b="b"/>
              <a:pathLst>
                <a:path w="33910" h="22555" extrusionOk="0">
                  <a:moveTo>
                    <a:pt x="31583" y="5700"/>
                  </a:moveTo>
                  <a:lnTo>
                    <a:pt x="31583" y="5700"/>
                  </a:lnTo>
                  <a:cubicBezTo>
                    <a:pt x="31567" y="5725"/>
                    <a:pt x="31550" y="5750"/>
                    <a:pt x="31534" y="5775"/>
                  </a:cubicBezTo>
                  <a:cubicBezTo>
                    <a:pt x="31550" y="5747"/>
                    <a:pt x="31567" y="5725"/>
                    <a:pt x="31583" y="5700"/>
                  </a:cubicBezTo>
                  <a:close/>
                  <a:moveTo>
                    <a:pt x="30245" y="1"/>
                  </a:moveTo>
                  <a:cubicBezTo>
                    <a:pt x="30088" y="1"/>
                    <a:pt x="29934" y="4"/>
                    <a:pt x="29783" y="12"/>
                  </a:cubicBezTo>
                  <a:lnTo>
                    <a:pt x="29786" y="12"/>
                  </a:lnTo>
                  <a:cubicBezTo>
                    <a:pt x="29205" y="34"/>
                    <a:pt x="28629" y="114"/>
                    <a:pt x="28056" y="210"/>
                  </a:cubicBezTo>
                  <a:cubicBezTo>
                    <a:pt x="27456" y="315"/>
                    <a:pt x="26862" y="444"/>
                    <a:pt x="26270" y="598"/>
                  </a:cubicBezTo>
                  <a:cubicBezTo>
                    <a:pt x="26261" y="601"/>
                    <a:pt x="26253" y="601"/>
                    <a:pt x="26245" y="604"/>
                  </a:cubicBezTo>
                  <a:lnTo>
                    <a:pt x="26231" y="607"/>
                  </a:lnTo>
                  <a:cubicBezTo>
                    <a:pt x="26107" y="640"/>
                    <a:pt x="25983" y="673"/>
                    <a:pt x="25857" y="708"/>
                  </a:cubicBezTo>
                  <a:cubicBezTo>
                    <a:pt x="25848" y="711"/>
                    <a:pt x="25837" y="714"/>
                    <a:pt x="25826" y="717"/>
                  </a:cubicBezTo>
                  <a:cubicBezTo>
                    <a:pt x="25815" y="719"/>
                    <a:pt x="25804" y="722"/>
                    <a:pt x="25793" y="725"/>
                  </a:cubicBezTo>
                  <a:cubicBezTo>
                    <a:pt x="25788" y="728"/>
                    <a:pt x="25782" y="728"/>
                    <a:pt x="25777" y="731"/>
                  </a:cubicBezTo>
                  <a:cubicBezTo>
                    <a:pt x="25556" y="791"/>
                    <a:pt x="25336" y="854"/>
                    <a:pt x="25116" y="923"/>
                  </a:cubicBezTo>
                  <a:cubicBezTo>
                    <a:pt x="25110" y="923"/>
                    <a:pt x="25102" y="926"/>
                    <a:pt x="25099" y="929"/>
                  </a:cubicBezTo>
                  <a:cubicBezTo>
                    <a:pt x="25075" y="937"/>
                    <a:pt x="25050" y="945"/>
                    <a:pt x="25025" y="951"/>
                  </a:cubicBezTo>
                  <a:cubicBezTo>
                    <a:pt x="25022" y="954"/>
                    <a:pt x="25017" y="954"/>
                    <a:pt x="25014" y="956"/>
                  </a:cubicBezTo>
                  <a:cubicBezTo>
                    <a:pt x="24973" y="967"/>
                    <a:pt x="24931" y="981"/>
                    <a:pt x="24890" y="992"/>
                  </a:cubicBezTo>
                  <a:cubicBezTo>
                    <a:pt x="24882" y="995"/>
                    <a:pt x="24874" y="998"/>
                    <a:pt x="24865" y="1003"/>
                  </a:cubicBezTo>
                  <a:cubicBezTo>
                    <a:pt x="24846" y="1009"/>
                    <a:pt x="24824" y="1014"/>
                    <a:pt x="24805" y="1020"/>
                  </a:cubicBezTo>
                  <a:cubicBezTo>
                    <a:pt x="24689" y="1058"/>
                    <a:pt x="24596" y="1132"/>
                    <a:pt x="24532" y="1229"/>
                  </a:cubicBezTo>
                  <a:cubicBezTo>
                    <a:pt x="24552" y="1245"/>
                    <a:pt x="24574" y="1259"/>
                    <a:pt x="24593" y="1276"/>
                  </a:cubicBezTo>
                  <a:cubicBezTo>
                    <a:pt x="24733" y="1378"/>
                    <a:pt x="24865" y="1490"/>
                    <a:pt x="24992" y="1609"/>
                  </a:cubicBezTo>
                  <a:cubicBezTo>
                    <a:pt x="25009" y="1625"/>
                    <a:pt x="25028" y="1639"/>
                    <a:pt x="25044" y="1658"/>
                  </a:cubicBezTo>
                  <a:cubicBezTo>
                    <a:pt x="25094" y="1700"/>
                    <a:pt x="25143" y="1741"/>
                    <a:pt x="25193" y="1782"/>
                  </a:cubicBezTo>
                  <a:cubicBezTo>
                    <a:pt x="25240" y="1821"/>
                    <a:pt x="25287" y="1862"/>
                    <a:pt x="25331" y="1901"/>
                  </a:cubicBezTo>
                  <a:cubicBezTo>
                    <a:pt x="25355" y="1895"/>
                    <a:pt x="25383" y="1887"/>
                    <a:pt x="25413" y="1876"/>
                  </a:cubicBezTo>
                  <a:cubicBezTo>
                    <a:pt x="25438" y="1870"/>
                    <a:pt x="25460" y="1862"/>
                    <a:pt x="25485" y="1854"/>
                  </a:cubicBezTo>
                  <a:cubicBezTo>
                    <a:pt x="25496" y="1851"/>
                    <a:pt x="25507" y="1848"/>
                    <a:pt x="25515" y="1846"/>
                  </a:cubicBezTo>
                  <a:cubicBezTo>
                    <a:pt x="25521" y="1846"/>
                    <a:pt x="25526" y="1843"/>
                    <a:pt x="25532" y="1840"/>
                  </a:cubicBezTo>
                  <a:cubicBezTo>
                    <a:pt x="25716" y="1785"/>
                    <a:pt x="25901" y="1733"/>
                    <a:pt x="26088" y="1680"/>
                  </a:cubicBezTo>
                  <a:cubicBezTo>
                    <a:pt x="26239" y="1639"/>
                    <a:pt x="26391" y="1595"/>
                    <a:pt x="26545" y="1556"/>
                  </a:cubicBezTo>
                  <a:cubicBezTo>
                    <a:pt x="26553" y="1554"/>
                    <a:pt x="26559" y="1554"/>
                    <a:pt x="26567" y="1551"/>
                  </a:cubicBezTo>
                  <a:cubicBezTo>
                    <a:pt x="26570" y="1548"/>
                    <a:pt x="26575" y="1548"/>
                    <a:pt x="26578" y="1548"/>
                  </a:cubicBezTo>
                  <a:cubicBezTo>
                    <a:pt x="27098" y="1413"/>
                    <a:pt x="27621" y="1298"/>
                    <a:pt x="28150" y="1199"/>
                  </a:cubicBezTo>
                  <a:cubicBezTo>
                    <a:pt x="28836" y="1082"/>
                    <a:pt x="29533" y="999"/>
                    <a:pt x="30231" y="999"/>
                  </a:cubicBezTo>
                  <a:cubicBezTo>
                    <a:pt x="30438" y="999"/>
                    <a:pt x="30645" y="1007"/>
                    <a:pt x="30851" y="1022"/>
                  </a:cubicBezTo>
                  <a:cubicBezTo>
                    <a:pt x="31198" y="1061"/>
                    <a:pt x="31537" y="1124"/>
                    <a:pt x="31867" y="1234"/>
                  </a:cubicBezTo>
                  <a:cubicBezTo>
                    <a:pt x="32035" y="1303"/>
                    <a:pt x="32195" y="1383"/>
                    <a:pt x="32349" y="1482"/>
                  </a:cubicBezTo>
                  <a:cubicBezTo>
                    <a:pt x="32445" y="1559"/>
                    <a:pt x="32536" y="1642"/>
                    <a:pt x="32619" y="1735"/>
                  </a:cubicBezTo>
                  <a:cubicBezTo>
                    <a:pt x="32679" y="1821"/>
                    <a:pt x="32734" y="1906"/>
                    <a:pt x="32781" y="2000"/>
                  </a:cubicBezTo>
                  <a:cubicBezTo>
                    <a:pt x="32822" y="2102"/>
                    <a:pt x="32853" y="2204"/>
                    <a:pt x="32877" y="2311"/>
                  </a:cubicBezTo>
                  <a:cubicBezTo>
                    <a:pt x="32902" y="2479"/>
                    <a:pt x="32905" y="2650"/>
                    <a:pt x="32897" y="2820"/>
                  </a:cubicBezTo>
                  <a:cubicBezTo>
                    <a:pt x="32858" y="3140"/>
                    <a:pt x="32776" y="3448"/>
                    <a:pt x="32668" y="3748"/>
                  </a:cubicBezTo>
                  <a:cubicBezTo>
                    <a:pt x="32396" y="4442"/>
                    <a:pt x="32013" y="5081"/>
                    <a:pt x="31589" y="5692"/>
                  </a:cubicBezTo>
                  <a:cubicBezTo>
                    <a:pt x="30870" y="6694"/>
                    <a:pt x="30044" y="7614"/>
                    <a:pt x="29172" y="8484"/>
                  </a:cubicBezTo>
                  <a:cubicBezTo>
                    <a:pt x="28274" y="9387"/>
                    <a:pt x="27316" y="10232"/>
                    <a:pt x="26336" y="11042"/>
                  </a:cubicBezTo>
                  <a:cubicBezTo>
                    <a:pt x="24417" y="12603"/>
                    <a:pt x="22382" y="14023"/>
                    <a:pt x="20278" y="15323"/>
                  </a:cubicBezTo>
                  <a:cubicBezTo>
                    <a:pt x="18194" y="16614"/>
                    <a:pt x="16030" y="17782"/>
                    <a:pt x="13800" y="18803"/>
                  </a:cubicBezTo>
                  <a:cubicBezTo>
                    <a:pt x="12520" y="19381"/>
                    <a:pt x="11217" y="19910"/>
                    <a:pt x="9888" y="20364"/>
                  </a:cubicBezTo>
                  <a:cubicBezTo>
                    <a:pt x="8649" y="20788"/>
                    <a:pt x="7382" y="21143"/>
                    <a:pt x="6091" y="21369"/>
                  </a:cubicBezTo>
                  <a:cubicBezTo>
                    <a:pt x="6132" y="21364"/>
                    <a:pt x="6173" y="21355"/>
                    <a:pt x="6215" y="21350"/>
                  </a:cubicBezTo>
                  <a:lnTo>
                    <a:pt x="6215" y="21350"/>
                  </a:lnTo>
                  <a:cubicBezTo>
                    <a:pt x="5519" y="21469"/>
                    <a:pt x="4810" y="21555"/>
                    <a:pt x="4101" y="21555"/>
                  </a:cubicBezTo>
                  <a:cubicBezTo>
                    <a:pt x="3892" y="21555"/>
                    <a:pt x="3683" y="21548"/>
                    <a:pt x="3475" y="21532"/>
                  </a:cubicBezTo>
                  <a:cubicBezTo>
                    <a:pt x="3131" y="21496"/>
                    <a:pt x="2792" y="21432"/>
                    <a:pt x="2465" y="21322"/>
                  </a:cubicBezTo>
                  <a:cubicBezTo>
                    <a:pt x="2297" y="21254"/>
                    <a:pt x="2140" y="21174"/>
                    <a:pt x="1986" y="21077"/>
                  </a:cubicBezTo>
                  <a:cubicBezTo>
                    <a:pt x="1887" y="20997"/>
                    <a:pt x="1796" y="20912"/>
                    <a:pt x="1708" y="20818"/>
                  </a:cubicBezTo>
                  <a:cubicBezTo>
                    <a:pt x="1647" y="20733"/>
                    <a:pt x="1592" y="20645"/>
                    <a:pt x="1542" y="20554"/>
                  </a:cubicBezTo>
                  <a:cubicBezTo>
                    <a:pt x="1501" y="20447"/>
                    <a:pt x="1471" y="20334"/>
                    <a:pt x="1446" y="20221"/>
                  </a:cubicBezTo>
                  <a:cubicBezTo>
                    <a:pt x="1424" y="20053"/>
                    <a:pt x="1424" y="19888"/>
                    <a:pt x="1432" y="19717"/>
                  </a:cubicBezTo>
                  <a:cubicBezTo>
                    <a:pt x="1471" y="19423"/>
                    <a:pt x="1542" y="19136"/>
                    <a:pt x="1639" y="18855"/>
                  </a:cubicBezTo>
                  <a:cubicBezTo>
                    <a:pt x="1920" y="18126"/>
                    <a:pt x="2327" y="17454"/>
                    <a:pt x="2770" y="16815"/>
                  </a:cubicBezTo>
                  <a:cubicBezTo>
                    <a:pt x="3208" y="16212"/>
                    <a:pt x="3682" y="15642"/>
                    <a:pt x="4183" y="15086"/>
                  </a:cubicBezTo>
                  <a:cubicBezTo>
                    <a:pt x="4593" y="14637"/>
                    <a:pt x="5017" y="14200"/>
                    <a:pt x="5452" y="13776"/>
                  </a:cubicBezTo>
                  <a:cubicBezTo>
                    <a:pt x="5670" y="13564"/>
                    <a:pt x="5890" y="13354"/>
                    <a:pt x="6116" y="13148"/>
                  </a:cubicBezTo>
                  <a:cubicBezTo>
                    <a:pt x="6217" y="13051"/>
                    <a:pt x="6319" y="12955"/>
                    <a:pt x="6424" y="12861"/>
                  </a:cubicBezTo>
                  <a:cubicBezTo>
                    <a:pt x="6490" y="12804"/>
                    <a:pt x="6614" y="12746"/>
                    <a:pt x="6644" y="12658"/>
                  </a:cubicBezTo>
                  <a:cubicBezTo>
                    <a:pt x="6661" y="12614"/>
                    <a:pt x="6652" y="12564"/>
                    <a:pt x="6644" y="12517"/>
                  </a:cubicBezTo>
                  <a:cubicBezTo>
                    <a:pt x="6606" y="12292"/>
                    <a:pt x="6564" y="12069"/>
                    <a:pt x="6523" y="11843"/>
                  </a:cubicBezTo>
                  <a:cubicBezTo>
                    <a:pt x="6506" y="11747"/>
                    <a:pt x="6451" y="11713"/>
                    <a:pt x="6383" y="11713"/>
                  </a:cubicBezTo>
                  <a:cubicBezTo>
                    <a:pt x="6264" y="11713"/>
                    <a:pt x="6103" y="11818"/>
                    <a:pt x="6027" y="11884"/>
                  </a:cubicBezTo>
                  <a:cubicBezTo>
                    <a:pt x="5909" y="11989"/>
                    <a:pt x="5791" y="12093"/>
                    <a:pt x="5672" y="12201"/>
                  </a:cubicBezTo>
                  <a:lnTo>
                    <a:pt x="5659" y="12214"/>
                  </a:lnTo>
                  <a:cubicBezTo>
                    <a:pt x="4893" y="12911"/>
                    <a:pt x="4152" y="13635"/>
                    <a:pt x="3456" y="14401"/>
                  </a:cubicBezTo>
                  <a:cubicBezTo>
                    <a:pt x="3450" y="14409"/>
                    <a:pt x="3445" y="14414"/>
                    <a:pt x="3439" y="14423"/>
                  </a:cubicBezTo>
                  <a:cubicBezTo>
                    <a:pt x="2575" y="15378"/>
                    <a:pt x="1763" y="16405"/>
                    <a:pt x="1146" y="17542"/>
                  </a:cubicBezTo>
                  <a:cubicBezTo>
                    <a:pt x="507" y="18720"/>
                    <a:pt x="1" y="20348"/>
                    <a:pt x="975" y="21493"/>
                  </a:cubicBezTo>
                  <a:cubicBezTo>
                    <a:pt x="1410" y="22002"/>
                    <a:pt x="2043" y="22275"/>
                    <a:pt x="2685" y="22418"/>
                  </a:cubicBezTo>
                  <a:cubicBezTo>
                    <a:pt x="3139" y="22519"/>
                    <a:pt x="3611" y="22554"/>
                    <a:pt x="4081" y="22554"/>
                  </a:cubicBezTo>
                  <a:cubicBezTo>
                    <a:pt x="4288" y="22554"/>
                    <a:pt x="4495" y="22548"/>
                    <a:pt x="4700" y="22537"/>
                  </a:cubicBezTo>
                  <a:cubicBezTo>
                    <a:pt x="5430" y="22495"/>
                    <a:pt x="6151" y="22377"/>
                    <a:pt x="6867" y="22234"/>
                  </a:cubicBezTo>
                  <a:cubicBezTo>
                    <a:pt x="7536" y="22102"/>
                    <a:pt x="8200" y="21928"/>
                    <a:pt x="8855" y="21738"/>
                  </a:cubicBezTo>
                  <a:cubicBezTo>
                    <a:pt x="10276" y="21325"/>
                    <a:pt x="11663" y="20805"/>
                    <a:pt x="13024" y="20227"/>
                  </a:cubicBezTo>
                  <a:cubicBezTo>
                    <a:pt x="14397" y="19646"/>
                    <a:pt x="15744" y="19001"/>
                    <a:pt x="17065" y="18307"/>
                  </a:cubicBezTo>
                  <a:cubicBezTo>
                    <a:pt x="19700" y="16925"/>
                    <a:pt x="22239" y="15348"/>
                    <a:pt x="24645" y="13597"/>
                  </a:cubicBezTo>
                  <a:cubicBezTo>
                    <a:pt x="25851" y="12718"/>
                    <a:pt x="27021" y="11790"/>
                    <a:pt x="28142" y="10810"/>
                  </a:cubicBezTo>
                  <a:cubicBezTo>
                    <a:pt x="29196" y="9888"/>
                    <a:pt x="30207" y="8911"/>
                    <a:pt x="31132" y="7856"/>
                  </a:cubicBezTo>
                  <a:cubicBezTo>
                    <a:pt x="31608" y="7319"/>
                    <a:pt x="32051" y="6752"/>
                    <a:pt x="32464" y="6168"/>
                  </a:cubicBezTo>
                  <a:cubicBezTo>
                    <a:pt x="32828" y="5651"/>
                    <a:pt x="33156" y="5105"/>
                    <a:pt x="33420" y="4527"/>
                  </a:cubicBezTo>
                  <a:cubicBezTo>
                    <a:pt x="33709" y="3894"/>
                    <a:pt x="33910" y="3214"/>
                    <a:pt x="33896" y="2509"/>
                  </a:cubicBezTo>
                  <a:cubicBezTo>
                    <a:pt x="33885" y="1804"/>
                    <a:pt x="33541" y="1130"/>
                    <a:pt x="32971" y="711"/>
                  </a:cubicBezTo>
                  <a:cubicBezTo>
                    <a:pt x="32195" y="141"/>
                    <a:pt x="31198" y="1"/>
                    <a:pt x="30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7" name="Google Shape;3617;p44"/>
          <p:cNvGrpSpPr/>
          <p:nvPr/>
        </p:nvGrpSpPr>
        <p:grpSpPr>
          <a:xfrm>
            <a:off x="6994105" y="2120329"/>
            <a:ext cx="1059519" cy="1052861"/>
            <a:chOff x="3742820" y="4138567"/>
            <a:chExt cx="821715" cy="816551"/>
          </a:xfrm>
        </p:grpSpPr>
        <p:sp>
          <p:nvSpPr>
            <p:cNvPr id="3618" name="Google Shape;3618;p44"/>
            <p:cNvSpPr/>
            <p:nvPr/>
          </p:nvSpPr>
          <p:spPr>
            <a:xfrm>
              <a:off x="3742820" y="4138567"/>
              <a:ext cx="821715" cy="816551"/>
            </a:xfrm>
            <a:custGeom>
              <a:avLst/>
              <a:gdLst/>
              <a:ahLst/>
              <a:cxnLst/>
              <a:rect l="l" t="t" r="r" b="b"/>
              <a:pathLst>
                <a:path w="29279" h="29095" extrusionOk="0">
                  <a:moveTo>
                    <a:pt x="14719" y="1"/>
                  </a:moveTo>
                  <a:cubicBezTo>
                    <a:pt x="14331" y="1"/>
                    <a:pt x="13932" y="14"/>
                    <a:pt x="13494" y="45"/>
                  </a:cubicBezTo>
                  <a:cubicBezTo>
                    <a:pt x="11757" y="169"/>
                    <a:pt x="9959" y="653"/>
                    <a:pt x="8298" y="1446"/>
                  </a:cubicBezTo>
                  <a:cubicBezTo>
                    <a:pt x="6927" y="2099"/>
                    <a:pt x="5664" y="2980"/>
                    <a:pt x="4546" y="4059"/>
                  </a:cubicBezTo>
                  <a:cubicBezTo>
                    <a:pt x="4535" y="4067"/>
                    <a:pt x="4524" y="4075"/>
                    <a:pt x="4515" y="4087"/>
                  </a:cubicBezTo>
                  <a:cubicBezTo>
                    <a:pt x="4427" y="4172"/>
                    <a:pt x="4339" y="4263"/>
                    <a:pt x="4251" y="4351"/>
                  </a:cubicBezTo>
                  <a:cubicBezTo>
                    <a:pt x="4122" y="4483"/>
                    <a:pt x="3995" y="4615"/>
                    <a:pt x="3874" y="4753"/>
                  </a:cubicBezTo>
                  <a:cubicBezTo>
                    <a:pt x="3811" y="4822"/>
                    <a:pt x="3747" y="4890"/>
                    <a:pt x="3687" y="4962"/>
                  </a:cubicBezTo>
                  <a:cubicBezTo>
                    <a:pt x="3356" y="5342"/>
                    <a:pt x="3042" y="5736"/>
                    <a:pt x="2759" y="6135"/>
                  </a:cubicBezTo>
                  <a:cubicBezTo>
                    <a:pt x="2417" y="6611"/>
                    <a:pt x="2106" y="7121"/>
                    <a:pt x="1806" y="7685"/>
                  </a:cubicBezTo>
                  <a:cubicBezTo>
                    <a:pt x="1693" y="7892"/>
                    <a:pt x="1589" y="8098"/>
                    <a:pt x="1487" y="8310"/>
                  </a:cubicBezTo>
                  <a:lnTo>
                    <a:pt x="1470" y="8343"/>
                  </a:lnTo>
                  <a:lnTo>
                    <a:pt x="1457" y="8376"/>
                  </a:lnTo>
                  <a:cubicBezTo>
                    <a:pt x="686" y="9981"/>
                    <a:pt x="220" y="11820"/>
                    <a:pt x="107" y="13698"/>
                  </a:cubicBezTo>
                  <a:cubicBezTo>
                    <a:pt x="0" y="15469"/>
                    <a:pt x="240" y="17313"/>
                    <a:pt x="798" y="19037"/>
                  </a:cubicBezTo>
                  <a:cubicBezTo>
                    <a:pt x="1363" y="20769"/>
                    <a:pt x="2233" y="22363"/>
                    <a:pt x="3384" y="23778"/>
                  </a:cubicBezTo>
                  <a:cubicBezTo>
                    <a:pt x="4471" y="25116"/>
                    <a:pt x="5870" y="26295"/>
                    <a:pt x="7428" y="27184"/>
                  </a:cubicBezTo>
                  <a:cubicBezTo>
                    <a:pt x="9003" y="28084"/>
                    <a:pt x="10746" y="28679"/>
                    <a:pt x="12605" y="28951"/>
                  </a:cubicBezTo>
                  <a:cubicBezTo>
                    <a:pt x="13252" y="29045"/>
                    <a:pt x="13921" y="29095"/>
                    <a:pt x="14592" y="29095"/>
                  </a:cubicBezTo>
                  <a:cubicBezTo>
                    <a:pt x="15721" y="29095"/>
                    <a:pt x="16864" y="28960"/>
                    <a:pt x="17987" y="28695"/>
                  </a:cubicBezTo>
                  <a:cubicBezTo>
                    <a:pt x="18838" y="28497"/>
                    <a:pt x="19708" y="28205"/>
                    <a:pt x="20570" y="27825"/>
                  </a:cubicBezTo>
                  <a:cubicBezTo>
                    <a:pt x="21357" y="27478"/>
                    <a:pt x="22139" y="27035"/>
                    <a:pt x="22960" y="26471"/>
                  </a:cubicBezTo>
                  <a:cubicBezTo>
                    <a:pt x="24361" y="25510"/>
                    <a:pt x="25644" y="24213"/>
                    <a:pt x="26666" y="22721"/>
                  </a:cubicBezTo>
                  <a:cubicBezTo>
                    <a:pt x="27670" y="21248"/>
                    <a:pt x="28411" y="19543"/>
                    <a:pt x="28810" y="17787"/>
                  </a:cubicBezTo>
                  <a:cubicBezTo>
                    <a:pt x="29207" y="16050"/>
                    <a:pt x="29278" y="14246"/>
                    <a:pt x="29020" y="12429"/>
                  </a:cubicBezTo>
                  <a:cubicBezTo>
                    <a:pt x="28775" y="10697"/>
                    <a:pt x="28177" y="8954"/>
                    <a:pt x="27293" y="7382"/>
                  </a:cubicBezTo>
                  <a:cubicBezTo>
                    <a:pt x="26867" y="6625"/>
                    <a:pt x="26357" y="5887"/>
                    <a:pt x="25773" y="5188"/>
                  </a:cubicBezTo>
                  <a:cubicBezTo>
                    <a:pt x="25223" y="4527"/>
                    <a:pt x="24581" y="3897"/>
                    <a:pt x="23813" y="3263"/>
                  </a:cubicBezTo>
                  <a:cubicBezTo>
                    <a:pt x="22450" y="2137"/>
                    <a:pt x="20801" y="1245"/>
                    <a:pt x="19042" y="678"/>
                  </a:cubicBezTo>
                  <a:cubicBezTo>
                    <a:pt x="18205" y="408"/>
                    <a:pt x="17285" y="213"/>
                    <a:pt x="16305" y="91"/>
                  </a:cubicBezTo>
                  <a:cubicBezTo>
                    <a:pt x="15793" y="31"/>
                    <a:pt x="15259" y="1"/>
                    <a:pt x="147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44"/>
            <p:cNvSpPr/>
            <p:nvPr/>
          </p:nvSpPr>
          <p:spPr>
            <a:xfrm>
              <a:off x="3830973" y="4262139"/>
              <a:ext cx="630480" cy="37018"/>
            </a:xfrm>
            <a:custGeom>
              <a:avLst/>
              <a:gdLst/>
              <a:ahLst/>
              <a:cxnLst/>
              <a:rect l="l" t="t" r="r" b="b"/>
              <a:pathLst>
                <a:path w="22465" h="1319" extrusionOk="0">
                  <a:moveTo>
                    <a:pt x="17005" y="0"/>
                  </a:moveTo>
                  <a:cubicBezTo>
                    <a:pt x="16760" y="0"/>
                    <a:pt x="16512" y="3"/>
                    <a:pt x="16267" y="8"/>
                  </a:cubicBezTo>
                  <a:cubicBezTo>
                    <a:pt x="15909" y="17"/>
                    <a:pt x="15554" y="39"/>
                    <a:pt x="15196" y="50"/>
                  </a:cubicBezTo>
                  <a:cubicBezTo>
                    <a:pt x="14843" y="61"/>
                    <a:pt x="14491" y="69"/>
                    <a:pt x="14141" y="77"/>
                  </a:cubicBezTo>
                  <a:cubicBezTo>
                    <a:pt x="13450" y="96"/>
                    <a:pt x="12759" y="105"/>
                    <a:pt x="12068" y="127"/>
                  </a:cubicBezTo>
                  <a:cubicBezTo>
                    <a:pt x="11347" y="149"/>
                    <a:pt x="10628" y="176"/>
                    <a:pt x="9907" y="176"/>
                  </a:cubicBezTo>
                  <a:cubicBezTo>
                    <a:pt x="9180" y="179"/>
                    <a:pt x="8456" y="196"/>
                    <a:pt x="7732" y="226"/>
                  </a:cubicBezTo>
                  <a:cubicBezTo>
                    <a:pt x="7374" y="242"/>
                    <a:pt x="7019" y="264"/>
                    <a:pt x="6663" y="284"/>
                  </a:cubicBezTo>
                  <a:cubicBezTo>
                    <a:pt x="6328" y="300"/>
                    <a:pt x="5994" y="311"/>
                    <a:pt x="5658" y="331"/>
                  </a:cubicBezTo>
                  <a:cubicBezTo>
                    <a:pt x="4965" y="366"/>
                    <a:pt x="4268" y="421"/>
                    <a:pt x="3574" y="468"/>
                  </a:cubicBezTo>
                  <a:cubicBezTo>
                    <a:pt x="2869" y="515"/>
                    <a:pt x="2165" y="570"/>
                    <a:pt x="1460" y="606"/>
                  </a:cubicBezTo>
                  <a:cubicBezTo>
                    <a:pt x="1127" y="622"/>
                    <a:pt x="793" y="642"/>
                    <a:pt x="460" y="650"/>
                  </a:cubicBezTo>
                  <a:cubicBezTo>
                    <a:pt x="441" y="672"/>
                    <a:pt x="422" y="694"/>
                    <a:pt x="402" y="716"/>
                  </a:cubicBezTo>
                  <a:cubicBezTo>
                    <a:pt x="367" y="763"/>
                    <a:pt x="328" y="810"/>
                    <a:pt x="290" y="856"/>
                  </a:cubicBezTo>
                  <a:cubicBezTo>
                    <a:pt x="218" y="947"/>
                    <a:pt x="144" y="1035"/>
                    <a:pt x="72" y="1121"/>
                  </a:cubicBezTo>
                  <a:cubicBezTo>
                    <a:pt x="47" y="1151"/>
                    <a:pt x="25" y="1179"/>
                    <a:pt x="1" y="1206"/>
                  </a:cubicBezTo>
                  <a:cubicBezTo>
                    <a:pt x="64" y="1275"/>
                    <a:pt x="152" y="1319"/>
                    <a:pt x="251" y="1319"/>
                  </a:cubicBezTo>
                  <a:cubicBezTo>
                    <a:pt x="598" y="1316"/>
                    <a:pt x="942" y="1300"/>
                    <a:pt x="1289" y="1280"/>
                  </a:cubicBezTo>
                  <a:cubicBezTo>
                    <a:pt x="1641" y="1261"/>
                    <a:pt x="1991" y="1242"/>
                    <a:pt x="2344" y="1217"/>
                  </a:cubicBezTo>
                  <a:cubicBezTo>
                    <a:pt x="3032" y="1168"/>
                    <a:pt x="3723" y="1126"/>
                    <a:pt x="4411" y="1079"/>
                  </a:cubicBezTo>
                  <a:cubicBezTo>
                    <a:pt x="4769" y="1055"/>
                    <a:pt x="5124" y="1024"/>
                    <a:pt x="5480" y="1005"/>
                  </a:cubicBezTo>
                  <a:cubicBezTo>
                    <a:pt x="5818" y="986"/>
                    <a:pt x="6160" y="972"/>
                    <a:pt x="6498" y="956"/>
                  </a:cubicBezTo>
                  <a:cubicBezTo>
                    <a:pt x="7203" y="922"/>
                    <a:pt x="7905" y="878"/>
                    <a:pt x="8607" y="859"/>
                  </a:cubicBezTo>
                  <a:cubicBezTo>
                    <a:pt x="9331" y="843"/>
                    <a:pt x="10055" y="854"/>
                    <a:pt x="10780" y="834"/>
                  </a:cubicBezTo>
                  <a:cubicBezTo>
                    <a:pt x="11504" y="815"/>
                    <a:pt x="12231" y="788"/>
                    <a:pt x="12955" y="774"/>
                  </a:cubicBezTo>
                  <a:cubicBezTo>
                    <a:pt x="13649" y="760"/>
                    <a:pt x="14345" y="738"/>
                    <a:pt x="15039" y="721"/>
                  </a:cubicBezTo>
                  <a:cubicBezTo>
                    <a:pt x="15715" y="703"/>
                    <a:pt x="16390" y="661"/>
                    <a:pt x="17068" y="661"/>
                  </a:cubicBezTo>
                  <a:cubicBezTo>
                    <a:pt x="17089" y="661"/>
                    <a:pt x="17110" y="661"/>
                    <a:pt x="17131" y="661"/>
                  </a:cubicBezTo>
                  <a:cubicBezTo>
                    <a:pt x="17814" y="664"/>
                    <a:pt x="18497" y="672"/>
                    <a:pt x="19180" y="675"/>
                  </a:cubicBezTo>
                  <a:cubicBezTo>
                    <a:pt x="19521" y="675"/>
                    <a:pt x="19863" y="677"/>
                    <a:pt x="20204" y="694"/>
                  </a:cubicBezTo>
                  <a:cubicBezTo>
                    <a:pt x="20532" y="708"/>
                    <a:pt x="20859" y="744"/>
                    <a:pt x="21187" y="757"/>
                  </a:cubicBezTo>
                  <a:cubicBezTo>
                    <a:pt x="21460" y="768"/>
                    <a:pt x="21738" y="774"/>
                    <a:pt x="22010" y="799"/>
                  </a:cubicBezTo>
                  <a:cubicBezTo>
                    <a:pt x="22029" y="810"/>
                    <a:pt x="22049" y="815"/>
                    <a:pt x="22071" y="821"/>
                  </a:cubicBezTo>
                  <a:cubicBezTo>
                    <a:pt x="22097" y="828"/>
                    <a:pt x="22124" y="831"/>
                    <a:pt x="22151" y="831"/>
                  </a:cubicBezTo>
                  <a:cubicBezTo>
                    <a:pt x="22209" y="831"/>
                    <a:pt x="22268" y="815"/>
                    <a:pt x="22319" y="785"/>
                  </a:cubicBezTo>
                  <a:cubicBezTo>
                    <a:pt x="22387" y="744"/>
                    <a:pt x="22437" y="680"/>
                    <a:pt x="22465" y="609"/>
                  </a:cubicBezTo>
                  <a:cubicBezTo>
                    <a:pt x="22418" y="562"/>
                    <a:pt x="22376" y="512"/>
                    <a:pt x="22335" y="465"/>
                  </a:cubicBezTo>
                  <a:cubicBezTo>
                    <a:pt x="22261" y="377"/>
                    <a:pt x="22189" y="292"/>
                    <a:pt x="22112" y="207"/>
                  </a:cubicBezTo>
                  <a:cubicBezTo>
                    <a:pt x="22090" y="185"/>
                    <a:pt x="22068" y="163"/>
                    <a:pt x="22046" y="138"/>
                  </a:cubicBezTo>
                  <a:cubicBezTo>
                    <a:pt x="21972" y="130"/>
                    <a:pt x="21895" y="124"/>
                    <a:pt x="21820" y="121"/>
                  </a:cubicBezTo>
                  <a:cubicBezTo>
                    <a:pt x="21661" y="113"/>
                    <a:pt x="21504" y="105"/>
                    <a:pt x="21347" y="96"/>
                  </a:cubicBezTo>
                  <a:cubicBezTo>
                    <a:pt x="21025" y="85"/>
                    <a:pt x="20702" y="63"/>
                    <a:pt x="20380" y="39"/>
                  </a:cubicBezTo>
                  <a:cubicBezTo>
                    <a:pt x="20031" y="14"/>
                    <a:pt x="19681" y="14"/>
                    <a:pt x="19331" y="11"/>
                  </a:cubicBezTo>
                  <a:cubicBezTo>
                    <a:pt x="19004" y="8"/>
                    <a:pt x="18673" y="8"/>
                    <a:pt x="18346" y="8"/>
                  </a:cubicBezTo>
                  <a:cubicBezTo>
                    <a:pt x="17897" y="6"/>
                    <a:pt x="17451" y="0"/>
                    <a:pt x="17005" y="0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44"/>
            <p:cNvSpPr/>
            <p:nvPr/>
          </p:nvSpPr>
          <p:spPr>
            <a:xfrm>
              <a:off x="3750454" y="4409343"/>
              <a:ext cx="802491" cy="70443"/>
            </a:xfrm>
            <a:custGeom>
              <a:avLst/>
              <a:gdLst/>
              <a:ahLst/>
              <a:cxnLst/>
              <a:rect l="l" t="t" r="r" b="b"/>
              <a:pathLst>
                <a:path w="28594" h="2510" extrusionOk="0">
                  <a:moveTo>
                    <a:pt x="17517" y="0"/>
                  </a:moveTo>
                  <a:cubicBezTo>
                    <a:pt x="16672" y="0"/>
                    <a:pt x="15829" y="19"/>
                    <a:pt x="14984" y="44"/>
                  </a:cubicBezTo>
                  <a:cubicBezTo>
                    <a:pt x="14720" y="51"/>
                    <a:pt x="14456" y="54"/>
                    <a:pt x="14192" y="54"/>
                  </a:cubicBezTo>
                  <a:cubicBezTo>
                    <a:pt x="13859" y="54"/>
                    <a:pt x="13526" y="50"/>
                    <a:pt x="13194" y="47"/>
                  </a:cubicBezTo>
                  <a:cubicBezTo>
                    <a:pt x="12845" y="41"/>
                    <a:pt x="12497" y="36"/>
                    <a:pt x="12150" y="36"/>
                  </a:cubicBezTo>
                  <a:cubicBezTo>
                    <a:pt x="12015" y="36"/>
                    <a:pt x="11881" y="37"/>
                    <a:pt x="11746" y="39"/>
                  </a:cubicBezTo>
                  <a:cubicBezTo>
                    <a:pt x="11206" y="47"/>
                    <a:pt x="10667" y="80"/>
                    <a:pt x="10127" y="97"/>
                  </a:cubicBezTo>
                  <a:cubicBezTo>
                    <a:pt x="9933" y="104"/>
                    <a:pt x="9738" y="106"/>
                    <a:pt x="9543" y="106"/>
                  </a:cubicBezTo>
                  <a:cubicBezTo>
                    <a:pt x="9230" y="106"/>
                    <a:pt x="8916" y="100"/>
                    <a:pt x="8602" y="97"/>
                  </a:cubicBezTo>
                  <a:cubicBezTo>
                    <a:pt x="8559" y="96"/>
                    <a:pt x="8516" y="96"/>
                    <a:pt x="8473" y="96"/>
                  </a:cubicBezTo>
                  <a:cubicBezTo>
                    <a:pt x="7407" y="96"/>
                    <a:pt x="6348" y="192"/>
                    <a:pt x="5284" y="237"/>
                  </a:cubicBezTo>
                  <a:cubicBezTo>
                    <a:pt x="5085" y="247"/>
                    <a:pt x="4887" y="250"/>
                    <a:pt x="4689" y="250"/>
                  </a:cubicBezTo>
                  <a:cubicBezTo>
                    <a:pt x="4568" y="250"/>
                    <a:pt x="4448" y="249"/>
                    <a:pt x="4329" y="248"/>
                  </a:cubicBezTo>
                  <a:cubicBezTo>
                    <a:pt x="4214" y="248"/>
                    <a:pt x="4100" y="247"/>
                    <a:pt x="3986" y="247"/>
                  </a:cubicBezTo>
                  <a:cubicBezTo>
                    <a:pt x="3872" y="247"/>
                    <a:pt x="3759" y="248"/>
                    <a:pt x="3646" y="251"/>
                  </a:cubicBezTo>
                  <a:cubicBezTo>
                    <a:pt x="3115" y="259"/>
                    <a:pt x="2583" y="281"/>
                    <a:pt x="2055" y="309"/>
                  </a:cubicBezTo>
                  <a:cubicBezTo>
                    <a:pt x="1542" y="336"/>
                    <a:pt x="1036" y="350"/>
                    <a:pt x="526" y="353"/>
                  </a:cubicBezTo>
                  <a:cubicBezTo>
                    <a:pt x="515" y="383"/>
                    <a:pt x="502" y="416"/>
                    <a:pt x="493" y="449"/>
                  </a:cubicBezTo>
                  <a:cubicBezTo>
                    <a:pt x="480" y="493"/>
                    <a:pt x="466" y="540"/>
                    <a:pt x="452" y="584"/>
                  </a:cubicBezTo>
                  <a:cubicBezTo>
                    <a:pt x="438" y="631"/>
                    <a:pt x="419" y="675"/>
                    <a:pt x="408" y="722"/>
                  </a:cubicBezTo>
                  <a:cubicBezTo>
                    <a:pt x="383" y="810"/>
                    <a:pt x="356" y="892"/>
                    <a:pt x="334" y="978"/>
                  </a:cubicBezTo>
                  <a:cubicBezTo>
                    <a:pt x="320" y="1030"/>
                    <a:pt x="306" y="1079"/>
                    <a:pt x="290" y="1129"/>
                  </a:cubicBezTo>
                  <a:cubicBezTo>
                    <a:pt x="279" y="1165"/>
                    <a:pt x="268" y="1201"/>
                    <a:pt x="257" y="1234"/>
                  </a:cubicBezTo>
                  <a:cubicBezTo>
                    <a:pt x="243" y="1305"/>
                    <a:pt x="229" y="1374"/>
                    <a:pt x="210" y="1446"/>
                  </a:cubicBezTo>
                  <a:cubicBezTo>
                    <a:pt x="191" y="1528"/>
                    <a:pt x="177" y="1614"/>
                    <a:pt x="160" y="1696"/>
                  </a:cubicBezTo>
                  <a:cubicBezTo>
                    <a:pt x="141" y="1795"/>
                    <a:pt x="113" y="1894"/>
                    <a:pt x="91" y="1994"/>
                  </a:cubicBezTo>
                  <a:cubicBezTo>
                    <a:pt x="69" y="2079"/>
                    <a:pt x="53" y="2164"/>
                    <a:pt x="36" y="2252"/>
                  </a:cubicBezTo>
                  <a:cubicBezTo>
                    <a:pt x="25" y="2327"/>
                    <a:pt x="17" y="2401"/>
                    <a:pt x="6" y="2475"/>
                  </a:cubicBezTo>
                  <a:cubicBezTo>
                    <a:pt x="3" y="2484"/>
                    <a:pt x="3" y="2495"/>
                    <a:pt x="1" y="2506"/>
                  </a:cubicBezTo>
                  <a:cubicBezTo>
                    <a:pt x="145" y="2508"/>
                    <a:pt x="289" y="2510"/>
                    <a:pt x="433" y="2510"/>
                  </a:cubicBezTo>
                  <a:cubicBezTo>
                    <a:pt x="1268" y="2510"/>
                    <a:pt x="2099" y="2467"/>
                    <a:pt x="2933" y="2431"/>
                  </a:cubicBezTo>
                  <a:cubicBezTo>
                    <a:pt x="4026" y="2384"/>
                    <a:pt x="5116" y="2426"/>
                    <a:pt x="6206" y="2354"/>
                  </a:cubicBezTo>
                  <a:cubicBezTo>
                    <a:pt x="6771" y="2316"/>
                    <a:pt x="7335" y="2283"/>
                    <a:pt x="7900" y="2266"/>
                  </a:cubicBezTo>
                  <a:cubicBezTo>
                    <a:pt x="8074" y="2261"/>
                    <a:pt x="8248" y="2259"/>
                    <a:pt x="8423" y="2259"/>
                  </a:cubicBezTo>
                  <a:cubicBezTo>
                    <a:pt x="8771" y="2259"/>
                    <a:pt x="9119" y="2266"/>
                    <a:pt x="9466" y="2266"/>
                  </a:cubicBezTo>
                  <a:cubicBezTo>
                    <a:pt x="9505" y="2266"/>
                    <a:pt x="9543" y="2266"/>
                    <a:pt x="9581" y="2266"/>
                  </a:cubicBezTo>
                  <a:cubicBezTo>
                    <a:pt x="10063" y="2266"/>
                    <a:pt x="10543" y="2251"/>
                    <a:pt x="11022" y="2233"/>
                  </a:cubicBezTo>
                  <a:cubicBezTo>
                    <a:pt x="11552" y="2215"/>
                    <a:pt x="12080" y="2200"/>
                    <a:pt x="12611" y="2200"/>
                  </a:cubicBezTo>
                  <a:cubicBezTo>
                    <a:pt x="12653" y="2200"/>
                    <a:pt x="12695" y="2200"/>
                    <a:pt x="12737" y="2200"/>
                  </a:cubicBezTo>
                  <a:cubicBezTo>
                    <a:pt x="13280" y="2206"/>
                    <a:pt x="13822" y="2217"/>
                    <a:pt x="14367" y="2217"/>
                  </a:cubicBezTo>
                  <a:cubicBezTo>
                    <a:pt x="14879" y="2214"/>
                    <a:pt x="15389" y="2195"/>
                    <a:pt x="15898" y="2178"/>
                  </a:cubicBezTo>
                  <a:cubicBezTo>
                    <a:pt x="16300" y="2166"/>
                    <a:pt x="16703" y="2162"/>
                    <a:pt x="17104" y="2162"/>
                  </a:cubicBezTo>
                  <a:cubicBezTo>
                    <a:pt x="17830" y="2162"/>
                    <a:pt x="18555" y="2175"/>
                    <a:pt x="19282" y="2181"/>
                  </a:cubicBezTo>
                  <a:cubicBezTo>
                    <a:pt x="19419" y="2182"/>
                    <a:pt x="19557" y="2183"/>
                    <a:pt x="19695" y="2183"/>
                  </a:cubicBezTo>
                  <a:cubicBezTo>
                    <a:pt x="19832" y="2183"/>
                    <a:pt x="19970" y="2182"/>
                    <a:pt x="20108" y="2181"/>
                  </a:cubicBezTo>
                  <a:cubicBezTo>
                    <a:pt x="20386" y="2178"/>
                    <a:pt x="20661" y="2178"/>
                    <a:pt x="20939" y="2178"/>
                  </a:cubicBezTo>
                  <a:cubicBezTo>
                    <a:pt x="21490" y="2184"/>
                    <a:pt x="22043" y="2211"/>
                    <a:pt x="22597" y="2228"/>
                  </a:cubicBezTo>
                  <a:cubicBezTo>
                    <a:pt x="23117" y="2244"/>
                    <a:pt x="23635" y="2261"/>
                    <a:pt x="24155" y="2280"/>
                  </a:cubicBezTo>
                  <a:cubicBezTo>
                    <a:pt x="24648" y="2296"/>
                    <a:pt x="25141" y="2329"/>
                    <a:pt x="25634" y="2343"/>
                  </a:cubicBezTo>
                  <a:cubicBezTo>
                    <a:pt x="25716" y="2346"/>
                    <a:pt x="25798" y="2347"/>
                    <a:pt x="25880" y="2347"/>
                  </a:cubicBezTo>
                  <a:cubicBezTo>
                    <a:pt x="26079" y="2347"/>
                    <a:pt x="26278" y="2341"/>
                    <a:pt x="26476" y="2335"/>
                  </a:cubicBezTo>
                  <a:cubicBezTo>
                    <a:pt x="26679" y="2331"/>
                    <a:pt x="26881" y="2326"/>
                    <a:pt x="27084" y="2326"/>
                  </a:cubicBezTo>
                  <a:cubicBezTo>
                    <a:pt x="27334" y="2326"/>
                    <a:pt x="27585" y="2334"/>
                    <a:pt x="27836" y="2360"/>
                  </a:cubicBezTo>
                  <a:cubicBezTo>
                    <a:pt x="27857" y="2362"/>
                    <a:pt x="27878" y="2363"/>
                    <a:pt x="27900" y="2363"/>
                  </a:cubicBezTo>
                  <a:cubicBezTo>
                    <a:pt x="28151" y="2363"/>
                    <a:pt x="28428" y="2205"/>
                    <a:pt x="28593" y="2038"/>
                  </a:cubicBezTo>
                  <a:cubicBezTo>
                    <a:pt x="28582" y="1966"/>
                    <a:pt x="28569" y="1897"/>
                    <a:pt x="28558" y="1826"/>
                  </a:cubicBezTo>
                  <a:cubicBezTo>
                    <a:pt x="28544" y="1735"/>
                    <a:pt x="28533" y="1644"/>
                    <a:pt x="28519" y="1553"/>
                  </a:cubicBezTo>
                  <a:cubicBezTo>
                    <a:pt x="28505" y="1465"/>
                    <a:pt x="28489" y="1374"/>
                    <a:pt x="28475" y="1283"/>
                  </a:cubicBezTo>
                  <a:cubicBezTo>
                    <a:pt x="28467" y="1258"/>
                    <a:pt x="28461" y="1231"/>
                    <a:pt x="28456" y="1203"/>
                  </a:cubicBezTo>
                  <a:cubicBezTo>
                    <a:pt x="28447" y="1179"/>
                    <a:pt x="28442" y="1157"/>
                    <a:pt x="28436" y="1132"/>
                  </a:cubicBezTo>
                  <a:lnTo>
                    <a:pt x="28436" y="1132"/>
                  </a:lnTo>
                  <a:cubicBezTo>
                    <a:pt x="28436" y="1140"/>
                    <a:pt x="28439" y="1146"/>
                    <a:pt x="28439" y="1154"/>
                  </a:cubicBezTo>
                  <a:cubicBezTo>
                    <a:pt x="28417" y="1074"/>
                    <a:pt x="28395" y="997"/>
                    <a:pt x="28370" y="917"/>
                  </a:cubicBezTo>
                  <a:cubicBezTo>
                    <a:pt x="28365" y="889"/>
                    <a:pt x="28354" y="862"/>
                    <a:pt x="28346" y="834"/>
                  </a:cubicBezTo>
                  <a:cubicBezTo>
                    <a:pt x="28340" y="812"/>
                    <a:pt x="28332" y="790"/>
                    <a:pt x="28326" y="771"/>
                  </a:cubicBezTo>
                  <a:cubicBezTo>
                    <a:pt x="28304" y="705"/>
                    <a:pt x="28288" y="642"/>
                    <a:pt x="28269" y="576"/>
                  </a:cubicBezTo>
                  <a:cubicBezTo>
                    <a:pt x="28246" y="523"/>
                    <a:pt x="28227" y="468"/>
                    <a:pt x="28208" y="416"/>
                  </a:cubicBezTo>
                  <a:cubicBezTo>
                    <a:pt x="28191" y="364"/>
                    <a:pt x="28172" y="311"/>
                    <a:pt x="28153" y="262"/>
                  </a:cubicBezTo>
                  <a:cubicBezTo>
                    <a:pt x="28043" y="229"/>
                    <a:pt x="27930" y="212"/>
                    <a:pt x="27806" y="198"/>
                  </a:cubicBezTo>
                  <a:cubicBezTo>
                    <a:pt x="27570" y="174"/>
                    <a:pt x="27337" y="167"/>
                    <a:pt x="27104" y="167"/>
                  </a:cubicBezTo>
                  <a:cubicBezTo>
                    <a:pt x="26831" y="167"/>
                    <a:pt x="26558" y="177"/>
                    <a:pt x="26281" y="185"/>
                  </a:cubicBezTo>
                  <a:cubicBezTo>
                    <a:pt x="26205" y="186"/>
                    <a:pt x="26130" y="187"/>
                    <a:pt x="26055" y="187"/>
                  </a:cubicBezTo>
                  <a:cubicBezTo>
                    <a:pt x="25651" y="187"/>
                    <a:pt x="25247" y="165"/>
                    <a:pt x="24843" y="146"/>
                  </a:cubicBezTo>
                  <a:cubicBezTo>
                    <a:pt x="23772" y="97"/>
                    <a:pt x="22701" y="72"/>
                    <a:pt x="21630" y="36"/>
                  </a:cubicBezTo>
                  <a:cubicBezTo>
                    <a:pt x="20513" y="0"/>
                    <a:pt x="19397" y="25"/>
                    <a:pt x="18280" y="6"/>
                  </a:cubicBezTo>
                  <a:cubicBezTo>
                    <a:pt x="18026" y="3"/>
                    <a:pt x="17770" y="0"/>
                    <a:pt x="17517" y="0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44"/>
            <p:cNvSpPr/>
            <p:nvPr/>
          </p:nvSpPr>
          <p:spPr>
            <a:xfrm>
              <a:off x="3751240" y="4592919"/>
              <a:ext cx="807739" cy="50742"/>
            </a:xfrm>
            <a:custGeom>
              <a:avLst/>
              <a:gdLst/>
              <a:ahLst/>
              <a:cxnLst/>
              <a:rect l="l" t="t" r="r" b="b"/>
              <a:pathLst>
                <a:path w="28781" h="1808" extrusionOk="0">
                  <a:moveTo>
                    <a:pt x="26732" y="1005"/>
                  </a:moveTo>
                  <a:cubicBezTo>
                    <a:pt x="26728" y="1005"/>
                    <a:pt x="26725" y="1006"/>
                    <a:pt x="26721" y="1006"/>
                  </a:cubicBezTo>
                  <a:lnTo>
                    <a:pt x="26721" y="1006"/>
                  </a:lnTo>
                  <a:cubicBezTo>
                    <a:pt x="26718" y="1006"/>
                    <a:pt x="26715" y="1006"/>
                    <a:pt x="26712" y="1006"/>
                  </a:cubicBezTo>
                  <a:cubicBezTo>
                    <a:pt x="26718" y="1006"/>
                    <a:pt x="26725" y="1006"/>
                    <a:pt x="26732" y="1005"/>
                  </a:cubicBezTo>
                  <a:close/>
                  <a:moveTo>
                    <a:pt x="24502" y="1"/>
                  </a:moveTo>
                  <a:cubicBezTo>
                    <a:pt x="24455" y="1"/>
                    <a:pt x="24408" y="4"/>
                    <a:pt x="24361" y="4"/>
                  </a:cubicBezTo>
                  <a:cubicBezTo>
                    <a:pt x="23656" y="12"/>
                    <a:pt x="22954" y="53"/>
                    <a:pt x="22249" y="73"/>
                  </a:cubicBezTo>
                  <a:cubicBezTo>
                    <a:pt x="21611" y="81"/>
                    <a:pt x="20972" y="86"/>
                    <a:pt x="20333" y="100"/>
                  </a:cubicBezTo>
                  <a:cubicBezTo>
                    <a:pt x="19716" y="114"/>
                    <a:pt x="19097" y="147"/>
                    <a:pt x="18480" y="163"/>
                  </a:cubicBezTo>
                  <a:cubicBezTo>
                    <a:pt x="17858" y="174"/>
                    <a:pt x="17238" y="194"/>
                    <a:pt x="16616" y="205"/>
                  </a:cubicBezTo>
                  <a:cubicBezTo>
                    <a:pt x="15669" y="218"/>
                    <a:pt x="14722" y="246"/>
                    <a:pt x="13778" y="265"/>
                  </a:cubicBezTo>
                  <a:cubicBezTo>
                    <a:pt x="12718" y="285"/>
                    <a:pt x="11658" y="326"/>
                    <a:pt x="10597" y="370"/>
                  </a:cubicBezTo>
                  <a:cubicBezTo>
                    <a:pt x="10308" y="381"/>
                    <a:pt x="10022" y="392"/>
                    <a:pt x="9733" y="403"/>
                  </a:cubicBezTo>
                  <a:cubicBezTo>
                    <a:pt x="9609" y="408"/>
                    <a:pt x="9485" y="411"/>
                    <a:pt x="9361" y="414"/>
                  </a:cubicBezTo>
                  <a:cubicBezTo>
                    <a:pt x="9345" y="412"/>
                    <a:pt x="9330" y="411"/>
                    <a:pt x="9314" y="411"/>
                  </a:cubicBezTo>
                  <a:cubicBezTo>
                    <a:pt x="9288" y="411"/>
                    <a:pt x="9263" y="413"/>
                    <a:pt x="9237" y="417"/>
                  </a:cubicBezTo>
                  <a:lnTo>
                    <a:pt x="9210" y="417"/>
                  </a:lnTo>
                  <a:cubicBezTo>
                    <a:pt x="9113" y="417"/>
                    <a:pt x="9017" y="419"/>
                    <a:pt x="8918" y="422"/>
                  </a:cubicBezTo>
                  <a:cubicBezTo>
                    <a:pt x="8904" y="420"/>
                    <a:pt x="8890" y="419"/>
                    <a:pt x="8876" y="419"/>
                  </a:cubicBezTo>
                  <a:cubicBezTo>
                    <a:pt x="8854" y="419"/>
                    <a:pt x="8831" y="422"/>
                    <a:pt x="8811" y="425"/>
                  </a:cubicBezTo>
                  <a:lnTo>
                    <a:pt x="8767" y="425"/>
                  </a:lnTo>
                  <a:cubicBezTo>
                    <a:pt x="8687" y="425"/>
                    <a:pt x="8607" y="428"/>
                    <a:pt x="8530" y="430"/>
                  </a:cubicBezTo>
                  <a:cubicBezTo>
                    <a:pt x="8403" y="433"/>
                    <a:pt x="8271" y="436"/>
                    <a:pt x="8144" y="439"/>
                  </a:cubicBezTo>
                  <a:cubicBezTo>
                    <a:pt x="7883" y="444"/>
                    <a:pt x="7624" y="452"/>
                    <a:pt x="7365" y="461"/>
                  </a:cubicBezTo>
                  <a:cubicBezTo>
                    <a:pt x="6814" y="477"/>
                    <a:pt x="6267" y="494"/>
                    <a:pt x="5716" y="527"/>
                  </a:cubicBezTo>
                  <a:cubicBezTo>
                    <a:pt x="5171" y="560"/>
                    <a:pt x="4628" y="585"/>
                    <a:pt x="4083" y="598"/>
                  </a:cubicBezTo>
                  <a:cubicBezTo>
                    <a:pt x="3544" y="612"/>
                    <a:pt x="3007" y="631"/>
                    <a:pt x="2470" y="659"/>
                  </a:cubicBezTo>
                  <a:cubicBezTo>
                    <a:pt x="1999" y="684"/>
                    <a:pt x="1525" y="711"/>
                    <a:pt x="1055" y="744"/>
                  </a:cubicBezTo>
                  <a:cubicBezTo>
                    <a:pt x="702" y="769"/>
                    <a:pt x="350" y="802"/>
                    <a:pt x="0" y="824"/>
                  </a:cubicBezTo>
                  <a:cubicBezTo>
                    <a:pt x="6" y="877"/>
                    <a:pt x="14" y="929"/>
                    <a:pt x="22" y="981"/>
                  </a:cubicBezTo>
                  <a:cubicBezTo>
                    <a:pt x="41" y="1097"/>
                    <a:pt x="66" y="1212"/>
                    <a:pt x="91" y="1328"/>
                  </a:cubicBezTo>
                  <a:cubicBezTo>
                    <a:pt x="119" y="1446"/>
                    <a:pt x="141" y="1565"/>
                    <a:pt x="165" y="1683"/>
                  </a:cubicBezTo>
                  <a:cubicBezTo>
                    <a:pt x="176" y="1725"/>
                    <a:pt x="185" y="1766"/>
                    <a:pt x="196" y="1807"/>
                  </a:cubicBezTo>
                  <a:cubicBezTo>
                    <a:pt x="548" y="1785"/>
                    <a:pt x="900" y="1752"/>
                    <a:pt x="1253" y="1727"/>
                  </a:cubicBezTo>
                  <a:cubicBezTo>
                    <a:pt x="1784" y="1691"/>
                    <a:pt x="2316" y="1661"/>
                    <a:pt x="2847" y="1634"/>
                  </a:cubicBezTo>
                  <a:cubicBezTo>
                    <a:pt x="3389" y="1609"/>
                    <a:pt x="3935" y="1595"/>
                    <a:pt x="4477" y="1581"/>
                  </a:cubicBezTo>
                  <a:cubicBezTo>
                    <a:pt x="5006" y="1568"/>
                    <a:pt x="5531" y="1532"/>
                    <a:pt x="6057" y="1504"/>
                  </a:cubicBezTo>
                  <a:cubicBezTo>
                    <a:pt x="6591" y="1477"/>
                    <a:pt x="7126" y="1457"/>
                    <a:pt x="7660" y="1441"/>
                  </a:cubicBezTo>
                  <a:cubicBezTo>
                    <a:pt x="7930" y="1433"/>
                    <a:pt x="8202" y="1427"/>
                    <a:pt x="8472" y="1422"/>
                  </a:cubicBezTo>
                  <a:cubicBezTo>
                    <a:pt x="8596" y="1419"/>
                    <a:pt x="8720" y="1416"/>
                    <a:pt x="8841" y="1413"/>
                  </a:cubicBezTo>
                  <a:lnTo>
                    <a:pt x="8890" y="1413"/>
                  </a:lnTo>
                  <a:cubicBezTo>
                    <a:pt x="8946" y="1413"/>
                    <a:pt x="9003" y="1411"/>
                    <a:pt x="9058" y="1411"/>
                  </a:cubicBezTo>
                  <a:cubicBezTo>
                    <a:pt x="9124" y="1408"/>
                    <a:pt x="9188" y="1408"/>
                    <a:pt x="9254" y="1405"/>
                  </a:cubicBezTo>
                  <a:lnTo>
                    <a:pt x="9298" y="1405"/>
                  </a:lnTo>
                  <a:cubicBezTo>
                    <a:pt x="9312" y="1407"/>
                    <a:pt x="9325" y="1407"/>
                    <a:pt x="9339" y="1407"/>
                  </a:cubicBezTo>
                  <a:cubicBezTo>
                    <a:pt x="9353" y="1407"/>
                    <a:pt x="9367" y="1407"/>
                    <a:pt x="9381" y="1405"/>
                  </a:cubicBezTo>
                  <a:cubicBezTo>
                    <a:pt x="9895" y="1391"/>
                    <a:pt x="10410" y="1367"/>
                    <a:pt x="10922" y="1347"/>
                  </a:cubicBezTo>
                  <a:cubicBezTo>
                    <a:pt x="11743" y="1320"/>
                    <a:pt x="12566" y="1284"/>
                    <a:pt x="13387" y="1265"/>
                  </a:cubicBezTo>
                  <a:cubicBezTo>
                    <a:pt x="14058" y="1251"/>
                    <a:pt x="14730" y="1232"/>
                    <a:pt x="15402" y="1215"/>
                  </a:cubicBezTo>
                  <a:lnTo>
                    <a:pt x="15366" y="1215"/>
                  </a:lnTo>
                  <a:cubicBezTo>
                    <a:pt x="15396" y="1215"/>
                    <a:pt x="15427" y="1212"/>
                    <a:pt x="15457" y="1212"/>
                  </a:cubicBezTo>
                  <a:cubicBezTo>
                    <a:pt x="15438" y="1212"/>
                    <a:pt x="15418" y="1215"/>
                    <a:pt x="15402" y="1215"/>
                  </a:cubicBezTo>
                  <a:cubicBezTo>
                    <a:pt x="15427" y="1215"/>
                    <a:pt x="15449" y="1212"/>
                    <a:pt x="15471" y="1212"/>
                  </a:cubicBezTo>
                  <a:cubicBezTo>
                    <a:pt x="16341" y="1199"/>
                    <a:pt x="17208" y="1179"/>
                    <a:pt x="18078" y="1160"/>
                  </a:cubicBezTo>
                  <a:cubicBezTo>
                    <a:pt x="18516" y="1152"/>
                    <a:pt x="18956" y="1146"/>
                    <a:pt x="19397" y="1127"/>
                  </a:cubicBezTo>
                  <a:cubicBezTo>
                    <a:pt x="19796" y="1111"/>
                    <a:pt x="20195" y="1097"/>
                    <a:pt x="20595" y="1086"/>
                  </a:cubicBezTo>
                  <a:lnTo>
                    <a:pt x="20597" y="1086"/>
                  </a:lnTo>
                  <a:cubicBezTo>
                    <a:pt x="20622" y="1083"/>
                    <a:pt x="20647" y="1083"/>
                    <a:pt x="20672" y="1083"/>
                  </a:cubicBezTo>
                  <a:cubicBezTo>
                    <a:pt x="20650" y="1083"/>
                    <a:pt x="20625" y="1083"/>
                    <a:pt x="20600" y="1086"/>
                  </a:cubicBezTo>
                  <a:cubicBezTo>
                    <a:pt x="21195" y="1077"/>
                    <a:pt x="21787" y="1075"/>
                    <a:pt x="22379" y="1058"/>
                  </a:cubicBezTo>
                  <a:cubicBezTo>
                    <a:pt x="22976" y="1044"/>
                    <a:pt x="23571" y="1014"/>
                    <a:pt x="24168" y="998"/>
                  </a:cubicBezTo>
                  <a:cubicBezTo>
                    <a:pt x="24211" y="997"/>
                    <a:pt x="24253" y="997"/>
                    <a:pt x="24295" y="997"/>
                  </a:cubicBezTo>
                  <a:cubicBezTo>
                    <a:pt x="24651" y="997"/>
                    <a:pt x="25006" y="1007"/>
                    <a:pt x="25363" y="1017"/>
                  </a:cubicBezTo>
                  <a:cubicBezTo>
                    <a:pt x="25488" y="1020"/>
                    <a:pt x="25614" y="1021"/>
                    <a:pt x="25739" y="1021"/>
                  </a:cubicBezTo>
                  <a:cubicBezTo>
                    <a:pt x="26041" y="1021"/>
                    <a:pt x="26345" y="1014"/>
                    <a:pt x="26646" y="1006"/>
                  </a:cubicBezTo>
                  <a:cubicBezTo>
                    <a:pt x="26671" y="1006"/>
                    <a:pt x="26696" y="1006"/>
                    <a:pt x="26721" y="1006"/>
                  </a:cubicBezTo>
                  <a:lnTo>
                    <a:pt x="26721" y="1006"/>
                  </a:lnTo>
                  <a:cubicBezTo>
                    <a:pt x="26730" y="1005"/>
                    <a:pt x="26740" y="1003"/>
                    <a:pt x="26751" y="1003"/>
                  </a:cubicBezTo>
                  <a:cubicBezTo>
                    <a:pt x="26745" y="1004"/>
                    <a:pt x="26738" y="1005"/>
                    <a:pt x="26732" y="1005"/>
                  </a:cubicBezTo>
                  <a:lnTo>
                    <a:pt x="26732" y="1005"/>
                  </a:lnTo>
                  <a:cubicBezTo>
                    <a:pt x="26756" y="1005"/>
                    <a:pt x="26779" y="1005"/>
                    <a:pt x="26803" y="1005"/>
                  </a:cubicBezTo>
                  <a:cubicBezTo>
                    <a:pt x="27146" y="1005"/>
                    <a:pt x="27489" y="1013"/>
                    <a:pt x="27833" y="1022"/>
                  </a:cubicBezTo>
                  <a:cubicBezTo>
                    <a:pt x="28020" y="1028"/>
                    <a:pt x="28207" y="1031"/>
                    <a:pt x="28397" y="1036"/>
                  </a:cubicBezTo>
                  <a:lnTo>
                    <a:pt x="28642" y="1036"/>
                  </a:lnTo>
                  <a:cubicBezTo>
                    <a:pt x="28648" y="1003"/>
                    <a:pt x="28656" y="967"/>
                    <a:pt x="28665" y="934"/>
                  </a:cubicBezTo>
                  <a:cubicBezTo>
                    <a:pt x="28665" y="929"/>
                    <a:pt x="28665" y="923"/>
                    <a:pt x="28667" y="921"/>
                  </a:cubicBezTo>
                  <a:cubicBezTo>
                    <a:pt x="28687" y="794"/>
                    <a:pt x="28703" y="665"/>
                    <a:pt x="28722" y="538"/>
                  </a:cubicBezTo>
                  <a:cubicBezTo>
                    <a:pt x="28733" y="461"/>
                    <a:pt x="28742" y="386"/>
                    <a:pt x="28750" y="309"/>
                  </a:cubicBezTo>
                  <a:cubicBezTo>
                    <a:pt x="28758" y="238"/>
                    <a:pt x="28769" y="166"/>
                    <a:pt x="28775" y="92"/>
                  </a:cubicBezTo>
                  <a:cubicBezTo>
                    <a:pt x="28777" y="75"/>
                    <a:pt x="28777" y="62"/>
                    <a:pt x="28780" y="45"/>
                  </a:cubicBezTo>
                  <a:lnTo>
                    <a:pt x="28772" y="45"/>
                  </a:lnTo>
                  <a:cubicBezTo>
                    <a:pt x="28665" y="45"/>
                    <a:pt x="28554" y="45"/>
                    <a:pt x="28450" y="42"/>
                  </a:cubicBezTo>
                  <a:cubicBezTo>
                    <a:pt x="28218" y="37"/>
                    <a:pt x="27987" y="31"/>
                    <a:pt x="27756" y="26"/>
                  </a:cubicBezTo>
                  <a:cubicBezTo>
                    <a:pt x="27522" y="19"/>
                    <a:pt x="27287" y="16"/>
                    <a:pt x="27052" y="16"/>
                  </a:cubicBezTo>
                  <a:cubicBezTo>
                    <a:pt x="26818" y="16"/>
                    <a:pt x="26583" y="19"/>
                    <a:pt x="26349" y="23"/>
                  </a:cubicBezTo>
                  <a:lnTo>
                    <a:pt x="26321" y="23"/>
                  </a:lnTo>
                  <a:cubicBezTo>
                    <a:pt x="26308" y="23"/>
                    <a:pt x="26297" y="26"/>
                    <a:pt x="26283" y="26"/>
                  </a:cubicBezTo>
                  <a:cubicBezTo>
                    <a:pt x="26161" y="27"/>
                    <a:pt x="26038" y="28"/>
                    <a:pt x="25916" y="28"/>
                  </a:cubicBezTo>
                  <a:cubicBezTo>
                    <a:pt x="25742" y="28"/>
                    <a:pt x="25568" y="26"/>
                    <a:pt x="25394" y="23"/>
                  </a:cubicBezTo>
                  <a:cubicBezTo>
                    <a:pt x="25096" y="15"/>
                    <a:pt x="24799" y="1"/>
                    <a:pt x="24502" y="1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44"/>
            <p:cNvSpPr/>
            <p:nvPr/>
          </p:nvSpPr>
          <p:spPr>
            <a:xfrm>
              <a:off x="3761905" y="4644307"/>
              <a:ext cx="787167" cy="45718"/>
            </a:xfrm>
            <a:custGeom>
              <a:avLst/>
              <a:gdLst/>
              <a:ahLst/>
              <a:cxnLst/>
              <a:rect l="l" t="t" r="r" b="b"/>
              <a:pathLst>
                <a:path w="28048" h="1629" extrusionOk="0">
                  <a:moveTo>
                    <a:pt x="15995" y="95"/>
                  </a:moveTo>
                  <a:lnTo>
                    <a:pt x="15995" y="95"/>
                  </a:lnTo>
                  <a:cubicBezTo>
                    <a:pt x="15984" y="95"/>
                    <a:pt x="15973" y="95"/>
                    <a:pt x="15962" y="95"/>
                  </a:cubicBezTo>
                  <a:lnTo>
                    <a:pt x="15962" y="95"/>
                  </a:lnTo>
                  <a:cubicBezTo>
                    <a:pt x="15970" y="95"/>
                    <a:pt x="15979" y="95"/>
                    <a:pt x="15988" y="95"/>
                  </a:cubicBezTo>
                  <a:lnTo>
                    <a:pt x="15988" y="95"/>
                  </a:lnTo>
                  <a:cubicBezTo>
                    <a:pt x="15990" y="95"/>
                    <a:pt x="15993" y="95"/>
                    <a:pt x="15995" y="95"/>
                  </a:cubicBezTo>
                  <a:close/>
                  <a:moveTo>
                    <a:pt x="21162" y="1000"/>
                  </a:moveTo>
                  <a:lnTo>
                    <a:pt x="21162" y="1000"/>
                  </a:lnTo>
                  <a:cubicBezTo>
                    <a:pt x="21152" y="1000"/>
                    <a:pt x="21142" y="1000"/>
                    <a:pt x="21131" y="1000"/>
                  </a:cubicBezTo>
                  <a:cubicBezTo>
                    <a:pt x="21142" y="1000"/>
                    <a:pt x="21152" y="1000"/>
                    <a:pt x="21162" y="1000"/>
                  </a:cubicBezTo>
                  <a:close/>
                  <a:moveTo>
                    <a:pt x="8266" y="1267"/>
                  </a:moveTo>
                  <a:cubicBezTo>
                    <a:pt x="8254" y="1267"/>
                    <a:pt x="8243" y="1267"/>
                    <a:pt x="8230" y="1267"/>
                  </a:cubicBezTo>
                  <a:lnTo>
                    <a:pt x="8230" y="1267"/>
                  </a:lnTo>
                  <a:cubicBezTo>
                    <a:pt x="8242" y="1267"/>
                    <a:pt x="8254" y="1267"/>
                    <a:pt x="8266" y="1267"/>
                  </a:cubicBezTo>
                  <a:close/>
                  <a:moveTo>
                    <a:pt x="21858" y="1"/>
                  </a:moveTo>
                  <a:cubicBezTo>
                    <a:pt x="21346" y="1"/>
                    <a:pt x="20834" y="17"/>
                    <a:pt x="20319" y="28"/>
                  </a:cubicBezTo>
                  <a:cubicBezTo>
                    <a:pt x="20283" y="28"/>
                    <a:pt x="20245" y="31"/>
                    <a:pt x="20209" y="31"/>
                  </a:cubicBezTo>
                  <a:cubicBezTo>
                    <a:pt x="19546" y="37"/>
                    <a:pt x="18879" y="39"/>
                    <a:pt x="18213" y="42"/>
                  </a:cubicBezTo>
                  <a:cubicBezTo>
                    <a:pt x="17475" y="45"/>
                    <a:pt x="16734" y="77"/>
                    <a:pt x="15995" y="95"/>
                  </a:cubicBezTo>
                  <a:lnTo>
                    <a:pt x="15995" y="95"/>
                  </a:lnTo>
                  <a:cubicBezTo>
                    <a:pt x="15996" y="95"/>
                    <a:pt x="15998" y="95"/>
                    <a:pt x="15999" y="95"/>
                  </a:cubicBezTo>
                  <a:cubicBezTo>
                    <a:pt x="15996" y="95"/>
                    <a:pt x="15992" y="95"/>
                    <a:pt x="15988" y="95"/>
                  </a:cubicBezTo>
                  <a:lnTo>
                    <a:pt x="15988" y="95"/>
                  </a:lnTo>
                  <a:cubicBezTo>
                    <a:pt x="15971" y="95"/>
                    <a:pt x="15954" y="95"/>
                    <a:pt x="15937" y="96"/>
                  </a:cubicBezTo>
                  <a:lnTo>
                    <a:pt x="15937" y="96"/>
                  </a:lnTo>
                  <a:cubicBezTo>
                    <a:pt x="15945" y="96"/>
                    <a:pt x="15953" y="95"/>
                    <a:pt x="15962" y="95"/>
                  </a:cubicBezTo>
                  <a:lnTo>
                    <a:pt x="15962" y="95"/>
                  </a:lnTo>
                  <a:cubicBezTo>
                    <a:pt x="15085" y="109"/>
                    <a:pt x="14208" y="139"/>
                    <a:pt x="13331" y="163"/>
                  </a:cubicBezTo>
                  <a:cubicBezTo>
                    <a:pt x="12494" y="185"/>
                    <a:pt x="11660" y="224"/>
                    <a:pt x="10826" y="243"/>
                  </a:cubicBezTo>
                  <a:lnTo>
                    <a:pt x="10785" y="243"/>
                  </a:lnTo>
                  <a:cubicBezTo>
                    <a:pt x="10774" y="243"/>
                    <a:pt x="10765" y="246"/>
                    <a:pt x="10754" y="246"/>
                  </a:cubicBezTo>
                  <a:cubicBezTo>
                    <a:pt x="10760" y="246"/>
                    <a:pt x="10765" y="243"/>
                    <a:pt x="10771" y="243"/>
                  </a:cubicBezTo>
                  <a:lnTo>
                    <a:pt x="10771" y="243"/>
                  </a:lnTo>
                  <a:cubicBezTo>
                    <a:pt x="10763" y="243"/>
                    <a:pt x="10754" y="246"/>
                    <a:pt x="10746" y="246"/>
                  </a:cubicBezTo>
                  <a:lnTo>
                    <a:pt x="10743" y="246"/>
                  </a:lnTo>
                  <a:cubicBezTo>
                    <a:pt x="10248" y="254"/>
                    <a:pt x="9752" y="265"/>
                    <a:pt x="9257" y="268"/>
                  </a:cubicBezTo>
                  <a:cubicBezTo>
                    <a:pt x="8667" y="273"/>
                    <a:pt x="8078" y="279"/>
                    <a:pt x="7489" y="298"/>
                  </a:cubicBezTo>
                  <a:cubicBezTo>
                    <a:pt x="6974" y="315"/>
                    <a:pt x="6459" y="334"/>
                    <a:pt x="5942" y="353"/>
                  </a:cubicBezTo>
                  <a:cubicBezTo>
                    <a:pt x="5432" y="375"/>
                    <a:pt x="4923" y="406"/>
                    <a:pt x="4416" y="425"/>
                  </a:cubicBezTo>
                  <a:cubicBezTo>
                    <a:pt x="4001" y="439"/>
                    <a:pt x="3585" y="441"/>
                    <a:pt x="3172" y="461"/>
                  </a:cubicBezTo>
                  <a:cubicBezTo>
                    <a:pt x="2742" y="480"/>
                    <a:pt x="2316" y="507"/>
                    <a:pt x="1889" y="530"/>
                  </a:cubicBezTo>
                  <a:cubicBezTo>
                    <a:pt x="1465" y="552"/>
                    <a:pt x="1038" y="571"/>
                    <a:pt x="617" y="607"/>
                  </a:cubicBezTo>
                  <a:cubicBezTo>
                    <a:pt x="410" y="623"/>
                    <a:pt x="207" y="637"/>
                    <a:pt x="0" y="659"/>
                  </a:cubicBezTo>
                  <a:cubicBezTo>
                    <a:pt x="3" y="662"/>
                    <a:pt x="6" y="667"/>
                    <a:pt x="6" y="673"/>
                  </a:cubicBezTo>
                  <a:cubicBezTo>
                    <a:pt x="25" y="731"/>
                    <a:pt x="41" y="786"/>
                    <a:pt x="61" y="843"/>
                  </a:cubicBezTo>
                  <a:cubicBezTo>
                    <a:pt x="80" y="909"/>
                    <a:pt x="96" y="973"/>
                    <a:pt x="116" y="1039"/>
                  </a:cubicBezTo>
                  <a:cubicBezTo>
                    <a:pt x="135" y="1105"/>
                    <a:pt x="160" y="1174"/>
                    <a:pt x="179" y="1240"/>
                  </a:cubicBezTo>
                  <a:cubicBezTo>
                    <a:pt x="190" y="1276"/>
                    <a:pt x="201" y="1309"/>
                    <a:pt x="209" y="1344"/>
                  </a:cubicBezTo>
                  <a:cubicBezTo>
                    <a:pt x="212" y="1353"/>
                    <a:pt x="218" y="1358"/>
                    <a:pt x="220" y="1367"/>
                  </a:cubicBezTo>
                  <a:cubicBezTo>
                    <a:pt x="242" y="1427"/>
                    <a:pt x="270" y="1488"/>
                    <a:pt x="292" y="1551"/>
                  </a:cubicBezTo>
                  <a:cubicBezTo>
                    <a:pt x="292" y="1554"/>
                    <a:pt x="295" y="1554"/>
                    <a:pt x="295" y="1557"/>
                  </a:cubicBezTo>
                  <a:cubicBezTo>
                    <a:pt x="295" y="1559"/>
                    <a:pt x="297" y="1562"/>
                    <a:pt x="297" y="1565"/>
                  </a:cubicBezTo>
                  <a:cubicBezTo>
                    <a:pt x="306" y="1587"/>
                    <a:pt x="314" y="1609"/>
                    <a:pt x="322" y="1628"/>
                  </a:cubicBezTo>
                  <a:cubicBezTo>
                    <a:pt x="564" y="1609"/>
                    <a:pt x="807" y="1590"/>
                    <a:pt x="1052" y="1573"/>
                  </a:cubicBezTo>
                  <a:cubicBezTo>
                    <a:pt x="1586" y="1534"/>
                    <a:pt x="2123" y="1515"/>
                    <a:pt x="2660" y="1482"/>
                  </a:cubicBezTo>
                  <a:cubicBezTo>
                    <a:pt x="3180" y="1452"/>
                    <a:pt x="3700" y="1435"/>
                    <a:pt x="4221" y="1424"/>
                  </a:cubicBezTo>
                  <a:cubicBezTo>
                    <a:pt x="4727" y="1411"/>
                    <a:pt x="5231" y="1380"/>
                    <a:pt x="5738" y="1358"/>
                  </a:cubicBezTo>
                  <a:cubicBezTo>
                    <a:pt x="6561" y="1320"/>
                    <a:pt x="7387" y="1287"/>
                    <a:pt x="8213" y="1267"/>
                  </a:cubicBezTo>
                  <a:lnTo>
                    <a:pt x="8219" y="1267"/>
                  </a:lnTo>
                  <a:cubicBezTo>
                    <a:pt x="8223" y="1267"/>
                    <a:pt x="8226" y="1267"/>
                    <a:pt x="8230" y="1267"/>
                  </a:cubicBezTo>
                  <a:lnTo>
                    <a:pt x="8230" y="1267"/>
                  </a:lnTo>
                  <a:cubicBezTo>
                    <a:pt x="8230" y="1267"/>
                    <a:pt x="8230" y="1267"/>
                    <a:pt x="8230" y="1267"/>
                  </a:cubicBezTo>
                  <a:cubicBezTo>
                    <a:pt x="8245" y="1267"/>
                    <a:pt x="8260" y="1267"/>
                    <a:pt x="8275" y="1267"/>
                  </a:cubicBezTo>
                  <a:lnTo>
                    <a:pt x="8275" y="1267"/>
                  </a:lnTo>
                  <a:cubicBezTo>
                    <a:pt x="8272" y="1267"/>
                    <a:pt x="8269" y="1267"/>
                    <a:pt x="8266" y="1267"/>
                  </a:cubicBezTo>
                  <a:lnTo>
                    <a:pt x="8266" y="1267"/>
                  </a:lnTo>
                  <a:cubicBezTo>
                    <a:pt x="8281" y="1267"/>
                    <a:pt x="8296" y="1266"/>
                    <a:pt x="8312" y="1265"/>
                  </a:cubicBezTo>
                  <a:lnTo>
                    <a:pt x="8312" y="1265"/>
                  </a:lnTo>
                  <a:cubicBezTo>
                    <a:pt x="8300" y="1266"/>
                    <a:pt x="8287" y="1267"/>
                    <a:pt x="8275" y="1267"/>
                  </a:cubicBezTo>
                  <a:lnTo>
                    <a:pt x="8275" y="1267"/>
                  </a:lnTo>
                  <a:cubicBezTo>
                    <a:pt x="9364" y="1256"/>
                    <a:pt x="10453" y="1248"/>
                    <a:pt x="11545" y="1215"/>
                  </a:cubicBezTo>
                  <a:cubicBezTo>
                    <a:pt x="12059" y="1201"/>
                    <a:pt x="12577" y="1177"/>
                    <a:pt x="13095" y="1160"/>
                  </a:cubicBezTo>
                  <a:cubicBezTo>
                    <a:pt x="13612" y="1144"/>
                    <a:pt x="14130" y="1132"/>
                    <a:pt x="14648" y="1116"/>
                  </a:cubicBezTo>
                  <a:cubicBezTo>
                    <a:pt x="14994" y="1105"/>
                    <a:pt x="15339" y="1097"/>
                    <a:pt x="15686" y="1091"/>
                  </a:cubicBezTo>
                  <a:lnTo>
                    <a:pt x="15559" y="1091"/>
                  </a:lnTo>
                  <a:cubicBezTo>
                    <a:pt x="16255" y="1080"/>
                    <a:pt x="16952" y="1058"/>
                    <a:pt x="17649" y="1039"/>
                  </a:cubicBezTo>
                  <a:lnTo>
                    <a:pt x="17629" y="1039"/>
                  </a:lnTo>
                  <a:cubicBezTo>
                    <a:pt x="18196" y="1033"/>
                    <a:pt x="18764" y="1036"/>
                    <a:pt x="19334" y="1031"/>
                  </a:cubicBezTo>
                  <a:cubicBezTo>
                    <a:pt x="19915" y="1025"/>
                    <a:pt x="20495" y="1014"/>
                    <a:pt x="21074" y="1000"/>
                  </a:cubicBezTo>
                  <a:lnTo>
                    <a:pt x="21093" y="1000"/>
                  </a:lnTo>
                  <a:cubicBezTo>
                    <a:pt x="21123" y="1000"/>
                    <a:pt x="21154" y="1000"/>
                    <a:pt x="21184" y="998"/>
                  </a:cubicBezTo>
                  <a:lnTo>
                    <a:pt x="21184" y="998"/>
                  </a:lnTo>
                  <a:cubicBezTo>
                    <a:pt x="21177" y="999"/>
                    <a:pt x="21169" y="999"/>
                    <a:pt x="21162" y="1000"/>
                  </a:cubicBezTo>
                  <a:lnTo>
                    <a:pt x="21162" y="1000"/>
                  </a:lnTo>
                  <a:cubicBezTo>
                    <a:pt x="21378" y="996"/>
                    <a:pt x="21593" y="995"/>
                    <a:pt x="21809" y="995"/>
                  </a:cubicBezTo>
                  <a:cubicBezTo>
                    <a:pt x="22083" y="995"/>
                    <a:pt x="22357" y="997"/>
                    <a:pt x="22632" y="1000"/>
                  </a:cubicBezTo>
                  <a:cubicBezTo>
                    <a:pt x="23130" y="1006"/>
                    <a:pt x="23631" y="1000"/>
                    <a:pt x="24133" y="1009"/>
                  </a:cubicBezTo>
                  <a:cubicBezTo>
                    <a:pt x="24631" y="1020"/>
                    <a:pt x="25132" y="1053"/>
                    <a:pt x="25630" y="1055"/>
                  </a:cubicBezTo>
                  <a:lnTo>
                    <a:pt x="25969" y="1055"/>
                  </a:lnTo>
                  <a:cubicBezTo>
                    <a:pt x="26064" y="1055"/>
                    <a:pt x="26159" y="1054"/>
                    <a:pt x="26253" y="1054"/>
                  </a:cubicBezTo>
                  <a:cubicBezTo>
                    <a:pt x="26301" y="1054"/>
                    <a:pt x="26348" y="1054"/>
                    <a:pt x="26396" y="1055"/>
                  </a:cubicBezTo>
                  <a:cubicBezTo>
                    <a:pt x="26649" y="1058"/>
                    <a:pt x="26902" y="1075"/>
                    <a:pt x="27156" y="1086"/>
                  </a:cubicBezTo>
                  <a:cubicBezTo>
                    <a:pt x="27335" y="1094"/>
                    <a:pt x="27511" y="1099"/>
                    <a:pt x="27687" y="1102"/>
                  </a:cubicBezTo>
                  <a:lnTo>
                    <a:pt x="27767" y="1102"/>
                  </a:lnTo>
                  <a:cubicBezTo>
                    <a:pt x="27781" y="1064"/>
                    <a:pt x="27794" y="1022"/>
                    <a:pt x="27811" y="984"/>
                  </a:cubicBezTo>
                  <a:lnTo>
                    <a:pt x="27811" y="984"/>
                  </a:lnTo>
                  <a:cubicBezTo>
                    <a:pt x="27808" y="989"/>
                    <a:pt x="27805" y="995"/>
                    <a:pt x="27803" y="1003"/>
                  </a:cubicBezTo>
                  <a:cubicBezTo>
                    <a:pt x="27836" y="904"/>
                    <a:pt x="27866" y="805"/>
                    <a:pt x="27899" y="708"/>
                  </a:cubicBezTo>
                  <a:cubicBezTo>
                    <a:pt x="27907" y="681"/>
                    <a:pt x="27918" y="651"/>
                    <a:pt x="27927" y="623"/>
                  </a:cubicBezTo>
                  <a:cubicBezTo>
                    <a:pt x="27929" y="609"/>
                    <a:pt x="27935" y="596"/>
                    <a:pt x="27940" y="579"/>
                  </a:cubicBezTo>
                  <a:cubicBezTo>
                    <a:pt x="27943" y="568"/>
                    <a:pt x="27946" y="557"/>
                    <a:pt x="27949" y="546"/>
                  </a:cubicBezTo>
                  <a:cubicBezTo>
                    <a:pt x="27962" y="494"/>
                    <a:pt x="27979" y="441"/>
                    <a:pt x="27990" y="389"/>
                  </a:cubicBezTo>
                  <a:cubicBezTo>
                    <a:pt x="27993" y="375"/>
                    <a:pt x="27995" y="362"/>
                    <a:pt x="27998" y="348"/>
                  </a:cubicBezTo>
                  <a:lnTo>
                    <a:pt x="28001" y="337"/>
                  </a:lnTo>
                  <a:cubicBezTo>
                    <a:pt x="28009" y="295"/>
                    <a:pt x="28017" y="254"/>
                    <a:pt x="28026" y="213"/>
                  </a:cubicBezTo>
                  <a:cubicBezTo>
                    <a:pt x="28034" y="180"/>
                    <a:pt x="28042" y="144"/>
                    <a:pt x="28048" y="111"/>
                  </a:cubicBezTo>
                  <a:lnTo>
                    <a:pt x="28031" y="111"/>
                  </a:lnTo>
                  <a:cubicBezTo>
                    <a:pt x="28013" y="111"/>
                    <a:pt x="27995" y="111"/>
                    <a:pt x="27977" y="111"/>
                  </a:cubicBezTo>
                  <a:cubicBezTo>
                    <a:pt x="27503" y="111"/>
                    <a:pt x="27033" y="77"/>
                    <a:pt x="26561" y="64"/>
                  </a:cubicBezTo>
                  <a:cubicBezTo>
                    <a:pt x="26482" y="63"/>
                    <a:pt x="26405" y="62"/>
                    <a:pt x="26327" y="62"/>
                  </a:cubicBezTo>
                  <a:cubicBezTo>
                    <a:pt x="26249" y="62"/>
                    <a:pt x="26171" y="63"/>
                    <a:pt x="26093" y="64"/>
                  </a:cubicBezTo>
                  <a:lnTo>
                    <a:pt x="25823" y="64"/>
                  </a:lnTo>
                  <a:cubicBezTo>
                    <a:pt x="25564" y="61"/>
                    <a:pt x="25303" y="56"/>
                    <a:pt x="25044" y="45"/>
                  </a:cubicBezTo>
                  <a:cubicBezTo>
                    <a:pt x="24551" y="28"/>
                    <a:pt x="24058" y="17"/>
                    <a:pt x="23563" y="15"/>
                  </a:cubicBezTo>
                  <a:cubicBezTo>
                    <a:pt x="23042" y="12"/>
                    <a:pt x="22522" y="4"/>
                    <a:pt x="22002" y="1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44"/>
            <p:cNvSpPr/>
            <p:nvPr/>
          </p:nvSpPr>
          <p:spPr>
            <a:xfrm>
              <a:off x="4066105" y="4651127"/>
              <a:ext cx="196" cy="28"/>
            </a:xfrm>
            <a:custGeom>
              <a:avLst/>
              <a:gdLst/>
              <a:ahLst/>
              <a:cxnLst/>
              <a:rect l="l" t="t" r="r" b="b"/>
              <a:pathLst>
                <a:path w="7" h="1" extrusionOk="0">
                  <a:moveTo>
                    <a:pt x="1" y="0"/>
                  </a:moveTo>
                  <a:lnTo>
                    <a:pt x="6" y="0"/>
                  </a:lnTo>
                  <a:close/>
                </a:path>
              </a:pathLst>
            </a:custGeom>
            <a:solidFill>
              <a:srgbClr val="BB5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44"/>
            <p:cNvSpPr/>
            <p:nvPr/>
          </p:nvSpPr>
          <p:spPr>
            <a:xfrm>
              <a:off x="4064169" y="4651127"/>
              <a:ext cx="505" cy="84"/>
            </a:xfrm>
            <a:custGeom>
              <a:avLst/>
              <a:gdLst/>
              <a:ahLst/>
              <a:cxnLst/>
              <a:rect l="l" t="t" r="r" b="b"/>
              <a:pathLst>
                <a:path w="18" h="3" extrusionOk="0">
                  <a:moveTo>
                    <a:pt x="17" y="0"/>
                  </a:moveTo>
                  <a:cubicBezTo>
                    <a:pt x="12" y="0"/>
                    <a:pt x="6" y="0"/>
                    <a:pt x="1" y="3"/>
                  </a:cubicBezTo>
                  <a:lnTo>
                    <a:pt x="17" y="3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BB5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44"/>
            <p:cNvSpPr/>
            <p:nvPr/>
          </p:nvSpPr>
          <p:spPr>
            <a:xfrm>
              <a:off x="3824631" y="4761704"/>
              <a:ext cx="668200" cy="72885"/>
            </a:xfrm>
            <a:custGeom>
              <a:avLst/>
              <a:gdLst/>
              <a:ahLst/>
              <a:cxnLst/>
              <a:rect l="l" t="t" r="r" b="b"/>
              <a:pathLst>
                <a:path w="23809" h="2597" extrusionOk="0">
                  <a:moveTo>
                    <a:pt x="221" y="1294"/>
                  </a:moveTo>
                  <a:cubicBezTo>
                    <a:pt x="221" y="1294"/>
                    <a:pt x="224" y="1297"/>
                    <a:pt x="224" y="1300"/>
                  </a:cubicBezTo>
                  <a:lnTo>
                    <a:pt x="224" y="1297"/>
                  </a:lnTo>
                  <a:lnTo>
                    <a:pt x="221" y="1294"/>
                  </a:lnTo>
                  <a:close/>
                  <a:moveTo>
                    <a:pt x="22569" y="0"/>
                  </a:moveTo>
                  <a:cubicBezTo>
                    <a:pt x="22300" y="0"/>
                    <a:pt x="22030" y="19"/>
                    <a:pt x="21765" y="22"/>
                  </a:cubicBezTo>
                  <a:lnTo>
                    <a:pt x="21765" y="25"/>
                  </a:lnTo>
                  <a:cubicBezTo>
                    <a:pt x="21695" y="26"/>
                    <a:pt x="21625" y="27"/>
                    <a:pt x="21554" y="27"/>
                  </a:cubicBezTo>
                  <a:cubicBezTo>
                    <a:pt x="21132" y="27"/>
                    <a:pt x="20709" y="8"/>
                    <a:pt x="20287" y="8"/>
                  </a:cubicBezTo>
                  <a:cubicBezTo>
                    <a:pt x="19334" y="8"/>
                    <a:pt x="18382" y="14"/>
                    <a:pt x="17429" y="14"/>
                  </a:cubicBezTo>
                  <a:cubicBezTo>
                    <a:pt x="17382" y="14"/>
                    <a:pt x="17335" y="14"/>
                    <a:pt x="17287" y="14"/>
                  </a:cubicBezTo>
                  <a:cubicBezTo>
                    <a:pt x="15262" y="14"/>
                    <a:pt x="13241" y="71"/>
                    <a:pt x="11220" y="174"/>
                  </a:cubicBezTo>
                  <a:cubicBezTo>
                    <a:pt x="10739" y="198"/>
                    <a:pt x="10254" y="220"/>
                    <a:pt x="9769" y="242"/>
                  </a:cubicBezTo>
                  <a:cubicBezTo>
                    <a:pt x="8946" y="267"/>
                    <a:pt x="8123" y="281"/>
                    <a:pt x="7300" y="336"/>
                  </a:cubicBezTo>
                  <a:cubicBezTo>
                    <a:pt x="6551" y="386"/>
                    <a:pt x="5802" y="430"/>
                    <a:pt x="5053" y="460"/>
                  </a:cubicBezTo>
                  <a:cubicBezTo>
                    <a:pt x="4387" y="476"/>
                    <a:pt x="3718" y="474"/>
                    <a:pt x="3051" y="507"/>
                  </a:cubicBezTo>
                  <a:cubicBezTo>
                    <a:pt x="2459" y="534"/>
                    <a:pt x="1870" y="592"/>
                    <a:pt x="1278" y="620"/>
                  </a:cubicBezTo>
                  <a:cubicBezTo>
                    <a:pt x="1025" y="628"/>
                    <a:pt x="774" y="633"/>
                    <a:pt x="524" y="683"/>
                  </a:cubicBezTo>
                  <a:cubicBezTo>
                    <a:pt x="320" y="727"/>
                    <a:pt x="141" y="823"/>
                    <a:pt x="1" y="958"/>
                  </a:cubicBezTo>
                  <a:cubicBezTo>
                    <a:pt x="28" y="1002"/>
                    <a:pt x="56" y="1044"/>
                    <a:pt x="83" y="1088"/>
                  </a:cubicBezTo>
                  <a:cubicBezTo>
                    <a:pt x="127" y="1159"/>
                    <a:pt x="174" y="1231"/>
                    <a:pt x="224" y="1297"/>
                  </a:cubicBezTo>
                  <a:cubicBezTo>
                    <a:pt x="225" y="1298"/>
                    <a:pt x="227" y="1300"/>
                    <a:pt x="228" y="1302"/>
                  </a:cubicBezTo>
                  <a:lnTo>
                    <a:pt x="228" y="1302"/>
                  </a:lnTo>
                  <a:cubicBezTo>
                    <a:pt x="227" y="1301"/>
                    <a:pt x="225" y="1300"/>
                    <a:pt x="224" y="1300"/>
                  </a:cubicBezTo>
                  <a:lnTo>
                    <a:pt x="224" y="1300"/>
                  </a:lnTo>
                  <a:lnTo>
                    <a:pt x="229" y="1303"/>
                  </a:lnTo>
                  <a:lnTo>
                    <a:pt x="229" y="1303"/>
                  </a:lnTo>
                  <a:cubicBezTo>
                    <a:pt x="228" y="1303"/>
                    <a:pt x="228" y="1302"/>
                    <a:pt x="228" y="1302"/>
                  </a:cubicBezTo>
                  <a:lnTo>
                    <a:pt x="228" y="1302"/>
                  </a:lnTo>
                  <a:cubicBezTo>
                    <a:pt x="229" y="1303"/>
                    <a:pt x="229" y="1303"/>
                    <a:pt x="230" y="1304"/>
                  </a:cubicBezTo>
                  <a:lnTo>
                    <a:pt x="230" y="1304"/>
                  </a:lnTo>
                  <a:lnTo>
                    <a:pt x="229" y="1303"/>
                  </a:lnTo>
                  <a:lnTo>
                    <a:pt x="229" y="1303"/>
                  </a:lnTo>
                  <a:cubicBezTo>
                    <a:pt x="229" y="1304"/>
                    <a:pt x="230" y="1305"/>
                    <a:pt x="231" y="1305"/>
                  </a:cubicBezTo>
                  <a:lnTo>
                    <a:pt x="231" y="1305"/>
                  </a:lnTo>
                  <a:cubicBezTo>
                    <a:pt x="232" y="1306"/>
                    <a:pt x="233" y="1307"/>
                    <a:pt x="233" y="1308"/>
                  </a:cubicBezTo>
                  <a:lnTo>
                    <a:pt x="233" y="1308"/>
                  </a:lnTo>
                  <a:cubicBezTo>
                    <a:pt x="233" y="1308"/>
                    <a:pt x="232" y="1308"/>
                    <a:pt x="232" y="1308"/>
                  </a:cubicBezTo>
                  <a:lnTo>
                    <a:pt x="232" y="1308"/>
                  </a:lnTo>
                  <a:cubicBezTo>
                    <a:pt x="271" y="1355"/>
                    <a:pt x="312" y="1407"/>
                    <a:pt x="350" y="1457"/>
                  </a:cubicBezTo>
                  <a:cubicBezTo>
                    <a:pt x="350" y="1457"/>
                    <a:pt x="350" y="1457"/>
                    <a:pt x="350" y="1457"/>
                  </a:cubicBezTo>
                  <a:lnTo>
                    <a:pt x="350" y="1457"/>
                  </a:lnTo>
                  <a:cubicBezTo>
                    <a:pt x="350" y="1457"/>
                    <a:pt x="350" y="1459"/>
                    <a:pt x="352" y="1459"/>
                  </a:cubicBezTo>
                  <a:lnTo>
                    <a:pt x="352" y="1459"/>
                  </a:lnTo>
                  <a:cubicBezTo>
                    <a:pt x="352" y="1458"/>
                    <a:pt x="351" y="1458"/>
                    <a:pt x="350" y="1457"/>
                  </a:cubicBezTo>
                  <a:lnTo>
                    <a:pt x="350" y="1457"/>
                  </a:lnTo>
                  <a:cubicBezTo>
                    <a:pt x="350" y="1457"/>
                    <a:pt x="351" y="1457"/>
                    <a:pt x="353" y="1459"/>
                  </a:cubicBezTo>
                  <a:cubicBezTo>
                    <a:pt x="353" y="1459"/>
                    <a:pt x="353" y="1459"/>
                    <a:pt x="352" y="1459"/>
                  </a:cubicBezTo>
                  <a:lnTo>
                    <a:pt x="352" y="1459"/>
                  </a:lnTo>
                  <a:cubicBezTo>
                    <a:pt x="353" y="1460"/>
                    <a:pt x="353" y="1461"/>
                    <a:pt x="354" y="1461"/>
                  </a:cubicBezTo>
                  <a:lnTo>
                    <a:pt x="354" y="1461"/>
                  </a:lnTo>
                  <a:cubicBezTo>
                    <a:pt x="353" y="1461"/>
                    <a:pt x="353" y="1459"/>
                    <a:pt x="353" y="1459"/>
                  </a:cubicBezTo>
                  <a:lnTo>
                    <a:pt x="353" y="1459"/>
                  </a:lnTo>
                  <a:cubicBezTo>
                    <a:pt x="354" y="1460"/>
                    <a:pt x="355" y="1461"/>
                    <a:pt x="355" y="1462"/>
                  </a:cubicBezTo>
                  <a:lnTo>
                    <a:pt x="355" y="1462"/>
                  </a:lnTo>
                  <a:cubicBezTo>
                    <a:pt x="355" y="1462"/>
                    <a:pt x="354" y="1462"/>
                    <a:pt x="354" y="1461"/>
                  </a:cubicBezTo>
                  <a:lnTo>
                    <a:pt x="354" y="1461"/>
                  </a:lnTo>
                  <a:cubicBezTo>
                    <a:pt x="354" y="1462"/>
                    <a:pt x="355" y="1462"/>
                    <a:pt x="355" y="1462"/>
                  </a:cubicBezTo>
                  <a:lnTo>
                    <a:pt x="355" y="1462"/>
                  </a:lnTo>
                  <a:cubicBezTo>
                    <a:pt x="355" y="1462"/>
                    <a:pt x="355" y="1462"/>
                    <a:pt x="355" y="1462"/>
                  </a:cubicBezTo>
                  <a:lnTo>
                    <a:pt x="355" y="1462"/>
                  </a:lnTo>
                  <a:cubicBezTo>
                    <a:pt x="356" y="1462"/>
                    <a:pt x="356" y="1462"/>
                    <a:pt x="356" y="1462"/>
                  </a:cubicBezTo>
                  <a:lnTo>
                    <a:pt x="356" y="1462"/>
                  </a:lnTo>
                  <a:cubicBezTo>
                    <a:pt x="356" y="1462"/>
                    <a:pt x="356" y="1462"/>
                    <a:pt x="355" y="1462"/>
                  </a:cubicBezTo>
                  <a:lnTo>
                    <a:pt x="355" y="1462"/>
                  </a:lnTo>
                  <a:cubicBezTo>
                    <a:pt x="413" y="1533"/>
                    <a:pt x="472" y="1601"/>
                    <a:pt x="535" y="1669"/>
                  </a:cubicBezTo>
                  <a:cubicBezTo>
                    <a:pt x="609" y="1746"/>
                    <a:pt x="675" y="1828"/>
                    <a:pt x="741" y="1914"/>
                  </a:cubicBezTo>
                  <a:cubicBezTo>
                    <a:pt x="744" y="1914"/>
                    <a:pt x="744" y="1914"/>
                    <a:pt x="744" y="1916"/>
                  </a:cubicBezTo>
                  <a:cubicBezTo>
                    <a:pt x="744" y="1914"/>
                    <a:pt x="741" y="1914"/>
                    <a:pt x="741" y="1914"/>
                  </a:cubicBezTo>
                  <a:lnTo>
                    <a:pt x="741" y="1914"/>
                  </a:lnTo>
                  <a:cubicBezTo>
                    <a:pt x="796" y="1980"/>
                    <a:pt x="849" y="2046"/>
                    <a:pt x="907" y="2109"/>
                  </a:cubicBezTo>
                  <a:cubicBezTo>
                    <a:pt x="918" y="2123"/>
                    <a:pt x="929" y="2137"/>
                    <a:pt x="940" y="2148"/>
                  </a:cubicBezTo>
                  <a:cubicBezTo>
                    <a:pt x="1025" y="2228"/>
                    <a:pt x="1108" y="2305"/>
                    <a:pt x="1190" y="2384"/>
                  </a:cubicBezTo>
                  <a:cubicBezTo>
                    <a:pt x="1234" y="2431"/>
                    <a:pt x="1278" y="2475"/>
                    <a:pt x="1322" y="2522"/>
                  </a:cubicBezTo>
                  <a:cubicBezTo>
                    <a:pt x="1344" y="2547"/>
                    <a:pt x="1369" y="2572"/>
                    <a:pt x="1388" y="2596"/>
                  </a:cubicBezTo>
                  <a:cubicBezTo>
                    <a:pt x="2118" y="2563"/>
                    <a:pt x="2845" y="2503"/>
                    <a:pt x="3572" y="2467"/>
                  </a:cubicBezTo>
                  <a:cubicBezTo>
                    <a:pt x="4414" y="2445"/>
                    <a:pt x="5254" y="2440"/>
                    <a:pt x="6094" y="2398"/>
                  </a:cubicBezTo>
                  <a:cubicBezTo>
                    <a:pt x="6909" y="2360"/>
                    <a:pt x="7718" y="2291"/>
                    <a:pt x="8530" y="2258"/>
                  </a:cubicBezTo>
                  <a:cubicBezTo>
                    <a:pt x="8548" y="2257"/>
                    <a:pt x="8565" y="2257"/>
                    <a:pt x="8582" y="2256"/>
                  </a:cubicBezTo>
                  <a:lnTo>
                    <a:pt x="8582" y="2256"/>
                  </a:lnTo>
                  <a:cubicBezTo>
                    <a:pt x="8573" y="2257"/>
                    <a:pt x="8564" y="2257"/>
                    <a:pt x="8555" y="2258"/>
                  </a:cubicBezTo>
                  <a:cubicBezTo>
                    <a:pt x="8594" y="2256"/>
                    <a:pt x="8632" y="2255"/>
                    <a:pt x="8669" y="2254"/>
                  </a:cubicBezTo>
                  <a:lnTo>
                    <a:pt x="8669" y="2254"/>
                  </a:lnTo>
                  <a:cubicBezTo>
                    <a:pt x="8640" y="2255"/>
                    <a:pt x="8611" y="2255"/>
                    <a:pt x="8582" y="2256"/>
                  </a:cubicBezTo>
                  <a:lnTo>
                    <a:pt x="8582" y="2256"/>
                  </a:lnTo>
                  <a:cubicBezTo>
                    <a:pt x="8622" y="2254"/>
                    <a:pt x="8660" y="2252"/>
                    <a:pt x="8698" y="2252"/>
                  </a:cubicBezTo>
                  <a:cubicBezTo>
                    <a:pt x="8689" y="2253"/>
                    <a:pt x="8679" y="2253"/>
                    <a:pt x="8669" y="2254"/>
                  </a:cubicBezTo>
                  <a:lnTo>
                    <a:pt x="8669" y="2254"/>
                  </a:lnTo>
                  <a:cubicBezTo>
                    <a:pt x="10060" y="2212"/>
                    <a:pt x="11448" y="2137"/>
                    <a:pt x="12839" y="2079"/>
                  </a:cubicBezTo>
                  <a:cubicBezTo>
                    <a:pt x="12861" y="2076"/>
                    <a:pt x="12883" y="2076"/>
                    <a:pt x="12905" y="2076"/>
                  </a:cubicBezTo>
                  <a:cubicBezTo>
                    <a:pt x="12936" y="2073"/>
                    <a:pt x="12963" y="2073"/>
                    <a:pt x="12991" y="2073"/>
                  </a:cubicBezTo>
                  <a:cubicBezTo>
                    <a:pt x="13759" y="2049"/>
                    <a:pt x="14527" y="2018"/>
                    <a:pt x="15295" y="2007"/>
                  </a:cubicBezTo>
                  <a:cubicBezTo>
                    <a:pt x="15784" y="2001"/>
                    <a:pt x="16271" y="1999"/>
                    <a:pt x="16759" y="1999"/>
                  </a:cubicBezTo>
                  <a:cubicBezTo>
                    <a:pt x="17153" y="1999"/>
                    <a:pt x="17547" y="2001"/>
                    <a:pt x="17941" y="2002"/>
                  </a:cubicBezTo>
                  <a:cubicBezTo>
                    <a:pt x="18053" y="2003"/>
                    <a:pt x="18165" y="2003"/>
                    <a:pt x="18277" y="2003"/>
                  </a:cubicBezTo>
                  <a:cubicBezTo>
                    <a:pt x="18547" y="2003"/>
                    <a:pt x="18816" y="2001"/>
                    <a:pt x="19086" y="1999"/>
                  </a:cubicBezTo>
                  <a:cubicBezTo>
                    <a:pt x="19406" y="1997"/>
                    <a:pt x="19726" y="1995"/>
                    <a:pt x="20047" y="1995"/>
                  </a:cubicBezTo>
                  <a:cubicBezTo>
                    <a:pt x="20179" y="1995"/>
                    <a:pt x="20312" y="1995"/>
                    <a:pt x="20444" y="1996"/>
                  </a:cubicBezTo>
                  <a:cubicBezTo>
                    <a:pt x="20811" y="2001"/>
                    <a:pt x="21180" y="2011"/>
                    <a:pt x="21548" y="2011"/>
                  </a:cubicBezTo>
                  <a:cubicBezTo>
                    <a:pt x="21618" y="2011"/>
                    <a:pt x="21689" y="2011"/>
                    <a:pt x="21760" y="2010"/>
                  </a:cubicBezTo>
                  <a:cubicBezTo>
                    <a:pt x="21981" y="2004"/>
                    <a:pt x="22207" y="1990"/>
                    <a:pt x="22432" y="1990"/>
                  </a:cubicBezTo>
                  <a:cubicBezTo>
                    <a:pt x="22493" y="1990"/>
                    <a:pt x="22553" y="1991"/>
                    <a:pt x="22613" y="1994"/>
                  </a:cubicBezTo>
                  <a:cubicBezTo>
                    <a:pt x="22635" y="1969"/>
                    <a:pt x="22660" y="1941"/>
                    <a:pt x="22682" y="1916"/>
                  </a:cubicBezTo>
                  <a:cubicBezTo>
                    <a:pt x="22699" y="1900"/>
                    <a:pt x="22715" y="1883"/>
                    <a:pt x="22729" y="1867"/>
                  </a:cubicBezTo>
                  <a:lnTo>
                    <a:pt x="22735" y="1864"/>
                  </a:lnTo>
                  <a:cubicBezTo>
                    <a:pt x="22737" y="1859"/>
                    <a:pt x="22743" y="1853"/>
                    <a:pt x="22746" y="1848"/>
                  </a:cubicBezTo>
                  <a:cubicBezTo>
                    <a:pt x="22751" y="1842"/>
                    <a:pt x="22757" y="1837"/>
                    <a:pt x="22762" y="1831"/>
                  </a:cubicBezTo>
                  <a:cubicBezTo>
                    <a:pt x="22768" y="1820"/>
                    <a:pt x="22776" y="1809"/>
                    <a:pt x="22781" y="1801"/>
                  </a:cubicBezTo>
                  <a:cubicBezTo>
                    <a:pt x="22795" y="1779"/>
                    <a:pt x="22809" y="1759"/>
                    <a:pt x="22828" y="1740"/>
                  </a:cubicBezTo>
                  <a:cubicBezTo>
                    <a:pt x="22831" y="1735"/>
                    <a:pt x="22839" y="1732"/>
                    <a:pt x="22845" y="1726"/>
                  </a:cubicBezTo>
                  <a:cubicBezTo>
                    <a:pt x="22886" y="1671"/>
                    <a:pt x="22930" y="1619"/>
                    <a:pt x="22971" y="1567"/>
                  </a:cubicBezTo>
                  <a:cubicBezTo>
                    <a:pt x="23029" y="1495"/>
                    <a:pt x="23084" y="1424"/>
                    <a:pt x="23139" y="1352"/>
                  </a:cubicBezTo>
                  <a:cubicBezTo>
                    <a:pt x="23208" y="1261"/>
                    <a:pt x="23280" y="1173"/>
                    <a:pt x="23349" y="1079"/>
                  </a:cubicBezTo>
                  <a:cubicBezTo>
                    <a:pt x="23406" y="1002"/>
                    <a:pt x="23464" y="925"/>
                    <a:pt x="23522" y="845"/>
                  </a:cubicBezTo>
                  <a:cubicBezTo>
                    <a:pt x="23566" y="782"/>
                    <a:pt x="23610" y="716"/>
                    <a:pt x="23654" y="650"/>
                  </a:cubicBezTo>
                  <a:cubicBezTo>
                    <a:pt x="23695" y="589"/>
                    <a:pt x="23737" y="526"/>
                    <a:pt x="23781" y="463"/>
                  </a:cubicBezTo>
                  <a:cubicBezTo>
                    <a:pt x="23792" y="449"/>
                    <a:pt x="23800" y="435"/>
                    <a:pt x="23808" y="421"/>
                  </a:cubicBezTo>
                  <a:cubicBezTo>
                    <a:pt x="23803" y="410"/>
                    <a:pt x="23797" y="402"/>
                    <a:pt x="23789" y="394"/>
                  </a:cubicBezTo>
                  <a:cubicBezTo>
                    <a:pt x="23610" y="179"/>
                    <a:pt x="23382" y="80"/>
                    <a:pt x="23112" y="36"/>
                  </a:cubicBezTo>
                  <a:cubicBezTo>
                    <a:pt x="22936" y="8"/>
                    <a:pt x="22754" y="0"/>
                    <a:pt x="22569" y="0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44"/>
            <p:cNvSpPr/>
            <p:nvPr/>
          </p:nvSpPr>
          <p:spPr>
            <a:xfrm>
              <a:off x="4187572" y="4819884"/>
              <a:ext cx="1740" cy="112"/>
            </a:xfrm>
            <a:custGeom>
              <a:avLst/>
              <a:gdLst/>
              <a:ahLst/>
              <a:cxnLst/>
              <a:rect l="l" t="t" r="r" b="b"/>
              <a:pathLst>
                <a:path w="62" h="4" extrusionOk="0">
                  <a:moveTo>
                    <a:pt x="61" y="0"/>
                  </a:moveTo>
                  <a:cubicBezTo>
                    <a:pt x="39" y="0"/>
                    <a:pt x="20" y="3"/>
                    <a:pt x="1" y="3"/>
                  </a:cubicBezTo>
                  <a:cubicBezTo>
                    <a:pt x="20" y="3"/>
                    <a:pt x="39" y="0"/>
                    <a:pt x="61" y="0"/>
                  </a:cubicBezTo>
                  <a:close/>
                </a:path>
              </a:pathLst>
            </a:custGeom>
            <a:solidFill>
              <a:srgbClr val="BB5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44"/>
            <p:cNvSpPr/>
            <p:nvPr/>
          </p:nvSpPr>
          <p:spPr>
            <a:xfrm>
              <a:off x="4184962" y="4820024"/>
              <a:ext cx="477" cy="28"/>
            </a:xfrm>
            <a:custGeom>
              <a:avLst/>
              <a:gdLst/>
              <a:ahLst/>
              <a:cxnLst/>
              <a:rect l="l" t="t" r="r" b="b"/>
              <a:pathLst>
                <a:path w="17" h="1" extrusionOk="0">
                  <a:moveTo>
                    <a:pt x="0" y="1"/>
                  </a:moveTo>
                  <a:lnTo>
                    <a:pt x="17" y="1"/>
                  </a:lnTo>
                  <a:close/>
                </a:path>
              </a:pathLst>
            </a:custGeom>
            <a:solidFill>
              <a:srgbClr val="BB5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44"/>
            <p:cNvSpPr/>
            <p:nvPr/>
          </p:nvSpPr>
          <p:spPr>
            <a:xfrm>
              <a:off x="3951290" y="4890974"/>
              <a:ext cx="421845" cy="28374"/>
            </a:xfrm>
            <a:custGeom>
              <a:avLst/>
              <a:gdLst/>
              <a:ahLst/>
              <a:cxnLst/>
              <a:rect l="l" t="t" r="r" b="b"/>
              <a:pathLst>
                <a:path w="15031" h="1011" extrusionOk="0">
                  <a:moveTo>
                    <a:pt x="13398" y="50"/>
                  </a:moveTo>
                  <a:cubicBezTo>
                    <a:pt x="13389" y="50"/>
                    <a:pt x="13379" y="51"/>
                    <a:pt x="13370" y="51"/>
                  </a:cubicBezTo>
                  <a:lnTo>
                    <a:pt x="13370" y="51"/>
                  </a:lnTo>
                  <a:cubicBezTo>
                    <a:pt x="13380" y="51"/>
                    <a:pt x="13389" y="50"/>
                    <a:pt x="13398" y="50"/>
                  </a:cubicBezTo>
                  <a:close/>
                  <a:moveTo>
                    <a:pt x="14593" y="0"/>
                  </a:moveTo>
                  <a:cubicBezTo>
                    <a:pt x="14177" y="3"/>
                    <a:pt x="13759" y="28"/>
                    <a:pt x="13343" y="53"/>
                  </a:cubicBezTo>
                  <a:cubicBezTo>
                    <a:pt x="13344" y="53"/>
                    <a:pt x="13345" y="53"/>
                    <a:pt x="13346" y="53"/>
                  </a:cubicBezTo>
                  <a:lnTo>
                    <a:pt x="13346" y="53"/>
                  </a:lnTo>
                  <a:cubicBezTo>
                    <a:pt x="13000" y="71"/>
                    <a:pt x="12651" y="86"/>
                    <a:pt x="12302" y="94"/>
                  </a:cubicBezTo>
                  <a:cubicBezTo>
                    <a:pt x="11947" y="102"/>
                    <a:pt x="11592" y="102"/>
                    <a:pt x="11239" y="108"/>
                  </a:cubicBezTo>
                  <a:cubicBezTo>
                    <a:pt x="10543" y="119"/>
                    <a:pt x="9846" y="141"/>
                    <a:pt x="9150" y="152"/>
                  </a:cubicBezTo>
                  <a:cubicBezTo>
                    <a:pt x="8409" y="166"/>
                    <a:pt x="7668" y="182"/>
                    <a:pt x="6925" y="201"/>
                  </a:cubicBezTo>
                  <a:cubicBezTo>
                    <a:pt x="6220" y="223"/>
                    <a:pt x="5512" y="254"/>
                    <a:pt x="4808" y="278"/>
                  </a:cubicBezTo>
                  <a:cubicBezTo>
                    <a:pt x="4086" y="303"/>
                    <a:pt x="3365" y="339"/>
                    <a:pt x="2644" y="345"/>
                  </a:cubicBezTo>
                  <a:lnTo>
                    <a:pt x="2109" y="345"/>
                  </a:lnTo>
                  <a:cubicBezTo>
                    <a:pt x="1933" y="342"/>
                    <a:pt x="1754" y="342"/>
                    <a:pt x="1578" y="342"/>
                  </a:cubicBezTo>
                  <a:cubicBezTo>
                    <a:pt x="1223" y="345"/>
                    <a:pt x="862" y="356"/>
                    <a:pt x="504" y="369"/>
                  </a:cubicBezTo>
                  <a:cubicBezTo>
                    <a:pt x="336" y="375"/>
                    <a:pt x="168" y="383"/>
                    <a:pt x="0" y="389"/>
                  </a:cubicBezTo>
                  <a:lnTo>
                    <a:pt x="141" y="474"/>
                  </a:lnTo>
                  <a:cubicBezTo>
                    <a:pt x="199" y="510"/>
                    <a:pt x="262" y="546"/>
                    <a:pt x="325" y="579"/>
                  </a:cubicBezTo>
                  <a:cubicBezTo>
                    <a:pt x="356" y="595"/>
                    <a:pt x="386" y="614"/>
                    <a:pt x="416" y="631"/>
                  </a:cubicBezTo>
                  <a:cubicBezTo>
                    <a:pt x="460" y="645"/>
                    <a:pt x="501" y="667"/>
                    <a:pt x="540" y="686"/>
                  </a:cubicBezTo>
                  <a:cubicBezTo>
                    <a:pt x="595" y="713"/>
                    <a:pt x="650" y="741"/>
                    <a:pt x="705" y="769"/>
                  </a:cubicBezTo>
                  <a:cubicBezTo>
                    <a:pt x="724" y="780"/>
                    <a:pt x="747" y="791"/>
                    <a:pt x="766" y="799"/>
                  </a:cubicBezTo>
                  <a:lnTo>
                    <a:pt x="769" y="799"/>
                  </a:lnTo>
                  <a:cubicBezTo>
                    <a:pt x="807" y="818"/>
                    <a:pt x="848" y="837"/>
                    <a:pt x="887" y="857"/>
                  </a:cubicBezTo>
                  <a:cubicBezTo>
                    <a:pt x="892" y="859"/>
                    <a:pt x="901" y="865"/>
                    <a:pt x="906" y="868"/>
                  </a:cubicBezTo>
                  <a:cubicBezTo>
                    <a:pt x="961" y="892"/>
                    <a:pt x="1014" y="917"/>
                    <a:pt x="1069" y="939"/>
                  </a:cubicBezTo>
                  <a:cubicBezTo>
                    <a:pt x="1124" y="964"/>
                    <a:pt x="1179" y="989"/>
                    <a:pt x="1231" y="1011"/>
                  </a:cubicBezTo>
                  <a:cubicBezTo>
                    <a:pt x="1292" y="1011"/>
                    <a:pt x="1349" y="1008"/>
                    <a:pt x="1407" y="1005"/>
                  </a:cubicBezTo>
                  <a:cubicBezTo>
                    <a:pt x="1518" y="1004"/>
                    <a:pt x="1629" y="1003"/>
                    <a:pt x="1740" y="1003"/>
                  </a:cubicBezTo>
                  <a:cubicBezTo>
                    <a:pt x="1987" y="1003"/>
                    <a:pt x="2233" y="1006"/>
                    <a:pt x="2478" y="1008"/>
                  </a:cubicBezTo>
                  <a:cubicBezTo>
                    <a:pt x="2839" y="1008"/>
                    <a:pt x="3194" y="1000"/>
                    <a:pt x="3555" y="989"/>
                  </a:cubicBezTo>
                  <a:cubicBezTo>
                    <a:pt x="4981" y="942"/>
                    <a:pt x="6410" y="879"/>
                    <a:pt x="7836" y="840"/>
                  </a:cubicBezTo>
                  <a:cubicBezTo>
                    <a:pt x="8541" y="824"/>
                    <a:pt x="9246" y="815"/>
                    <a:pt x="9951" y="796"/>
                  </a:cubicBezTo>
                  <a:cubicBezTo>
                    <a:pt x="10678" y="780"/>
                    <a:pt x="11404" y="769"/>
                    <a:pt x="12131" y="760"/>
                  </a:cubicBezTo>
                  <a:cubicBezTo>
                    <a:pt x="12617" y="755"/>
                    <a:pt x="13103" y="729"/>
                    <a:pt x="13589" y="700"/>
                  </a:cubicBezTo>
                  <a:lnTo>
                    <a:pt x="13589" y="700"/>
                  </a:lnTo>
                  <a:cubicBezTo>
                    <a:pt x="13586" y="700"/>
                    <a:pt x="13583" y="700"/>
                    <a:pt x="13580" y="700"/>
                  </a:cubicBezTo>
                  <a:cubicBezTo>
                    <a:pt x="13586" y="700"/>
                    <a:pt x="13593" y="699"/>
                    <a:pt x="13600" y="699"/>
                  </a:cubicBezTo>
                  <a:lnTo>
                    <a:pt x="13600" y="699"/>
                  </a:lnTo>
                  <a:cubicBezTo>
                    <a:pt x="13596" y="699"/>
                    <a:pt x="13593" y="699"/>
                    <a:pt x="13589" y="700"/>
                  </a:cubicBezTo>
                  <a:lnTo>
                    <a:pt x="13589" y="700"/>
                  </a:lnTo>
                  <a:cubicBezTo>
                    <a:pt x="13601" y="700"/>
                    <a:pt x="13613" y="699"/>
                    <a:pt x="13625" y="698"/>
                  </a:cubicBezTo>
                  <a:lnTo>
                    <a:pt x="13625" y="698"/>
                  </a:lnTo>
                  <a:cubicBezTo>
                    <a:pt x="13617" y="698"/>
                    <a:pt x="13608" y="699"/>
                    <a:pt x="13600" y="699"/>
                  </a:cubicBezTo>
                  <a:lnTo>
                    <a:pt x="13600" y="699"/>
                  </a:lnTo>
                  <a:cubicBezTo>
                    <a:pt x="13612" y="698"/>
                    <a:pt x="13623" y="698"/>
                    <a:pt x="13635" y="697"/>
                  </a:cubicBezTo>
                  <a:lnTo>
                    <a:pt x="13635" y="697"/>
                  </a:lnTo>
                  <a:cubicBezTo>
                    <a:pt x="13631" y="697"/>
                    <a:pt x="13628" y="698"/>
                    <a:pt x="13625" y="698"/>
                  </a:cubicBezTo>
                  <a:lnTo>
                    <a:pt x="13625" y="698"/>
                  </a:lnTo>
                  <a:cubicBezTo>
                    <a:pt x="13701" y="695"/>
                    <a:pt x="13777" y="691"/>
                    <a:pt x="13852" y="686"/>
                  </a:cubicBezTo>
                  <a:cubicBezTo>
                    <a:pt x="13863" y="678"/>
                    <a:pt x="13877" y="669"/>
                    <a:pt x="13888" y="658"/>
                  </a:cubicBezTo>
                  <a:cubicBezTo>
                    <a:pt x="13937" y="625"/>
                    <a:pt x="13993" y="598"/>
                    <a:pt x="14045" y="573"/>
                  </a:cubicBezTo>
                  <a:cubicBezTo>
                    <a:pt x="14103" y="543"/>
                    <a:pt x="14158" y="510"/>
                    <a:pt x="14216" y="477"/>
                  </a:cubicBezTo>
                  <a:cubicBezTo>
                    <a:pt x="14238" y="466"/>
                    <a:pt x="14257" y="452"/>
                    <a:pt x="14279" y="438"/>
                  </a:cubicBezTo>
                  <a:cubicBezTo>
                    <a:pt x="14306" y="419"/>
                    <a:pt x="14337" y="405"/>
                    <a:pt x="14364" y="389"/>
                  </a:cubicBezTo>
                  <a:cubicBezTo>
                    <a:pt x="14414" y="358"/>
                    <a:pt x="14461" y="328"/>
                    <a:pt x="14510" y="300"/>
                  </a:cubicBezTo>
                  <a:cubicBezTo>
                    <a:pt x="14615" y="240"/>
                    <a:pt x="14717" y="179"/>
                    <a:pt x="14824" y="122"/>
                  </a:cubicBezTo>
                  <a:cubicBezTo>
                    <a:pt x="14876" y="91"/>
                    <a:pt x="14929" y="64"/>
                    <a:pt x="14981" y="33"/>
                  </a:cubicBezTo>
                  <a:cubicBezTo>
                    <a:pt x="14997" y="22"/>
                    <a:pt x="15014" y="14"/>
                    <a:pt x="15031" y="3"/>
                  </a:cubicBezTo>
                  <a:cubicBezTo>
                    <a:pt x="14920" y="0"/>
                    <a:pt x="14807" y="0"/>
                    <a:pt x="14692" y="0"/>
                  </a:cubicBezTo>
                  <a:close/>
                </a:path>
              </a:pathLst>
            </a:custGeom>
            <a:solidFill>
              <a:srgbClr val="06203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29" name="Google Shape;3629;p44"/>
          <p:cNvSpPr/>
          <p:nvPr/>
        </p:nvSpPr>
        <p:spPr>
          <a:xfrm>
            <a:off x="609430" y="1338884"/>
            <a:ext cx="63" cy="6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close/>
              </a:path>
            </a:pathLst>
          </a:custGeom>
          <a:solidFill>
            <a:srgbClr val="06203E">
              <a:alpha val="196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0" name="Google Shape;3630;p44"/>
          <p:cNvSpPr/>
          <p:nvPr/>
        </p:nvSpPr>
        <p:spPr>
          <a:xfrm>
            <a:off x="769709" y="1354768"/>
            <a:ext cx="250" cy="63"/>
          </a:xfrm>
          <a:custGeom>
            <a:avLst/>
            <a:gdLst/>
            <a:ahLst/>
            <a:cxnLst/>
            <a:rect l="l" t="t" r="r" b="b"/>
            <a:pathLst>
              <a:path w="4" h="1" extrusionOk="0">
                <a:moveTo>
                  <a:pt x="3" y="0"/>
                </a:moveTo>
                <a:lnTo>
                  <a:pt x="3" y="0"/>
                </a:lnTo>
                <a:lnTo>
                  <a:pt x="3" y="0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1" name="Google Shape;3631;p44"/>
          <p:cNvSpPr/>
          <p:nvPr/>
        </p:nvSpPr>
        <p:spPr>
          <a:xfrm>
            <a:off x="609430" y="1338884"/>
            <a:ext cx="63" cy="6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6203E">
              <a:alpha val="196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 descr="Testing - Free business and finance icons">
            <a:extLst>
              <a:ext uri="{FF2B5EF4-FFF2-40B4-BE49-F238E27FC236}">
                <a16:creationId xmlns:a16="http://schemas.microsoft.com/office/drawing/2014/main" id="{1F572900-A7C1-C62A-ED18-C0E9FC10F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435" y="2721"/>
            <a:ext cx="1885951" cy="188595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 Solar System by Slidesgo">
  <a:themeElements>
    <a:clrScheme name="Simple Light">
      <a:dk1>
        <a:srgbClr val="06203E"/>
      </a:dk1>
      <a:lt1>
        <a:srgbClr val="29A4FC"/>
      </a:lt1>
      <a:dk2>
        <a:srgbClr val="7AC9FD"/>
      </a:dk2>
      <a:lt2>
        <a:srgbClr val="70ECE1"/>
      </a:lt2>
      <a:accent1>
        <a:srgbClr val="FC567B"/>
      </a:accent1>
      <a:accent2>
        <a:srgbClr val="FC99A6"/>
      </a:accent2>
      <a:accent3>
        <a:srgbClr val="F17B47"/>
      </a:accent3>
      <a:accent4>
        <a:srgbClr val="F7CE4C"/>
      </a:accent4>
      <a:accent5>
        <a:srgbClr val="FCEBB6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</Words>
  <Application>Microsoft Office PowerPoint</Application>
  <PresentationFormat>On-screen Show (16:9)</PresentationFormat>
  <Paragraphs>124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Baloo 2</vt:lpstr>
      <vt:lpstr>Baloo 2 Medium</vt:lpstr>
      <vt:lpstr>Consolas</vt:lpstr>
      <vt:lpstr>Droid Sans Mono</vt:lpstr>
      <vt:lpstr>Mali</vt:lpstr>
      <vt:lpstr>Segoe UI</vt:lpstr>
      <vt:lpstr>The Solar System by Slidesgo</vt:lpstr>
      <vt:lpstr>Solar System Pipeline</vt:lpstr>
      <vt:lpstr>  </vt:lpstr>
      <vt:lpstr>PowerPoint Presentation</vt:lpstr>
      <vt:lpstr>PowerPoint Presentation</vt:lpstr>
      <vt:lpstr>Jenkins</vt:lpstr>
      <vt:lpstr>PowerPoint Presentation</vt:lpstr>
      <vt:lpstr>CI  Pipeline</vt:lpstr>
      <vt:lpstr>Build</vt:lpstr>
      <vt:lpstr> Test</vt:lpstr>
      <vt:lpstr>Containerize</vt:lpstr>
      <vt:lpstr>CD  Pipeline</vt:lpstr>
      <vt:lpstr>Terraform</vt:lpstr>
      <vt:lpstr>AWS Architecture </vt:lpstr>
      <vt:lpstr>Ansible</vt:lpstr>
      <vt:lpstr>Questions? </vt:lpstr>
      <vt:lpstr>Thanks!</vt:lpstr>
      <vt:lpstr>3, 2, 1…  Take off to the Solar System! http://18.217.68.10:3000/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System Pipeline</dc:title>
  <dc:creator/>
  <cp:lastModifiedBy>Muhammad Abdelghafar</cp:lastModifiedBy>
  <cp:revision>4</cp:revision>
  <dcterms:created xsi:type="dcterms:W3CDTF">2024-10-19T16:28:00Z</dcterms:created>
  <dcterms:modified xsi:type="dcterms:W3CDTF">2024-11-28T10:28:23Z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0D9C511DA9184EB1BD6BE3D4ABA9510C_12</vt:lpwstr>
  </property>
  <property fmtid="{D5CDD505-2E9C-101B-9397-08002B2CF9AE}" pid="3" name="KSOProductBuildVer">
    <vt:lpwstr>1033-12.2.0.13472</vt:lpwstr>
  </property>
</Properties>
</file>